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  <p:sldMasterId id="2147483699" r:id="rId5"/>
  </p:sldMasterIdLst>
  <p:notesMasterIdLst>
    <p:notesMasterId r:id="rId22"/>
  </p:notesMasterIdLst>
  <p:handoutMasterIdLst>
    <p:handoutMasterId r:id="rId23"/>
  </p:handoutMasterIdLst>
  <p:sldIdLst>
    <p:sldId id="257" r:id="rId6"/>
    <p:sldId id="2141412250" r:id="rId7"/>
    <p:sldId id="2141412248" r:id="rId8"/>
    <p:sldId id="2141412233" r:id="rId9"/>
    <p:sldId id="2141412167" r:id="rId10"/>
    <p:sldId id="2141412230" r:id="rId11"/>
    <p:sldId id="2141412224" r:id="rId12"/>
    <p:sldId id="2141412220" r:id="rId13"/>
    <p:sldId id="2141412241" r:id="rId14"/>
    <p:sldId id="2141412240" r:id="rId15"/>
    <p:sldId id="2141412214" r:id="rId16"/>
    <p:sldId id="2141412246" r:id="rId17"/>
    <p:sldId id="2141412181" r:id="rId18"/>
    <p:sldId id="2141412182" r:id="rId19"/>
    <p:sldId id="2141412249" r:id="rId20"/>
    <p:sldId id="2141412251" r:id="rId2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32" userDrawn="1">
          <p15:clr>
            <a:srgbClr val="A4A3A4"/>
          </p15:clr>
        </p15:guide>
        <p15:guide id="2" orient="horz" pos="1296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2A68821-7260-9A0D-78F5-F80C95EEB0EF}" name="monica.ramchandani@gilead.com" initials="mo" userId="S::urn:spo:guest#monica.ramchandani@gilead.com::" providerId="AD"/>
  <p188:author id="{844BF526-A258-F4A0-C37A-B69ACDFBEC13}" name="Katzman, Aaron" initials="KA" userId="S::Aaron.Katzman@bioscicom.net::26d3c2c1-3ba2-4b8a-b78a-22c5bbf7ead0" providerId="AD"/>
  <p188:author id="{72A9332B-378A-174F-6242-E50BA1859244}" name="jmarrazzo@uabmc.edu" initials="jm" userId="S::urn:spo:guest#jmarrazzo@uabmc.edu::" providerId="AD"/>
  <p188:author id="{CB3B193F-D649-E35F-4AF8-F906880C588C}" name="frank.sifakis@gilead.com" initials="fr" userId="S::urn:spo:guest#frank.sifakis@gilead.com::" providerId="AD"/>
  <p188:author id="{7F05B84A-3873-28EB-C942-0C295A40D89E}" name="andrea.brown@gilead.com" initials="an" userId="S::urn:spo:guest#andrea.brown@gilead.com::" providerId="AD"/>
  <p188:author id="{EDFF1153-448F-7F3D-2232-B777AD7F42B9}" name="Melanie de Boer" initials="MdB" userId="S::Melanie.deBoer@gilead.com::b2272644-2ed8-4565-a799-88ba4579cf4e" providerId="AD"/>
  <p188:author id="{0D7C8C66-5E63-1270-069F-8B3754EA4A2E}" name="Christine O'Leary" initials="CO" userId="S::Christine.OLeary2@gilead.com::1942c69c-b453-4af9-b380-c29191bae58c" providerId="AD"/>
  <p188:author id="{0EB31D97-B820-ADFC-E1C9-ED6608CC6A87}" name="BioScience Communications" initials="BSC" userId="BioScience Communications" providerId="None"/>
  <p188:author id="{3BA9109F-E353-707D-CC0E-3304532F56D6}" name="christoph.carter7@gilead.com" initials="ch" userId="S::urn:spo:guest#christoph.carter7@gilead.com::" providerId="AD"/>
  <p188:author id="{9F9F749F-1234-CD80-A377-222128DCDC46}" name="Li Tao" initials="LT" userId="S::ltao@gilead.com::6fd73466-0c02-4b6c-8646-cadaac8bb9f5" providerId="AD"/>
  <p188:author id="{F906B1A4-AF96-6E33-F87A-7C4DBCFA9CFF}" name="jared.baeten@gilead.com" initials="ja" userId="S::urn:spo:guest#jared.baeten@gilead.com::" providerId="AD"/>
  <p188:author id="{448605AD-7AE7-C358-FC52-C6F5AA91D424}" name="moupali.das@gilead.com" initials="mo" userId="S::urn:spo:guest#moupali.das@gilead.com::" providerId="AD"/>
  <p188:author id="{204538CC-4E20-DC68-73E2-1381C9454F2B}" name="ramin.ebrahimi@gilead.com" initials="ra" userId="S::urn:spo:guest#ramin.ebrahimi@gilead.com::" providerId="AD"/>
  <p188:author id="{9F81F3D0-2FE2-4841-ABF5-687205B56280}" name="Eric Justice" initials="EJ" userId="20e9f271036f5ef2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hil S Pang" initials="PSP" lastIdx="3" clrIdx="0"/>
  <p:cmAuthor id="1" name="Sarah Arterburn" initials="SA" lastIdx="4" clrIdx="1"/>
  <p:cmAuthor id="2" name="Jill Denning" initials="JD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BCBF"/>
    <a:srgbClr val="7030A0"/>
    <a:srgbClr val="203661"/>
    <a:srgbClr val="000000"/>
    <a:srgbClr val="C50E3C"/>
    <a:srgbClr val="2B8427"/>
    <a:srgbClr val="37383B"/>
    <a:srgbClr val="54565B"/>
    <a:srgbClr val="2B852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4B1A93-8A7B-4A15-801A-7C0A76A7A376}" v="5" dt="2023-02-15T19:57:37.302"/>
    <p1510:client id="{FA528F4B-D85D-4E12-A9C7-730EDE254660}" vWet="325" dt="2023-02-15T19:56:52.2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4590"/>
  </p:normalViewPr>
  <p:slideViewPr>
    <p:cSldViewPr snapToGrid="0">
      <p:cViewPr>
        <p:scale>
          <a:sx n="110" d="100"/>
          <a:sy n="110" d="100"/>
        </p:scale>
        <p:origin x="144" y="56"/>
      </p:cViewPr>
      <p:guideLst>
        <p:guide pos="432"/>
        <p:guide orient="horz" pos="12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jeholdingsdrive-my.sharepoint.com/personal/lekha_nair_bioscicom_net/Documents/Documents/Gilead/Marrazzo%20CROI%202023/Additional%20analysis%20cisgender%20women%200110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jeholdingsdrive-my.sharepoint.com/personal/lekha_nair_bioscicom_net/Documents/Documents/Gilead/Marrazzo%20CROI%202023/Additional%20analysis%20cisgender%20women%20011020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34319500399624"/>
          <c:y val="4.5858009638274404E-2"/>
          <c:w val="0.88365687956043071"/>
          <c:h val="0.7348121306785059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6350"/>
          </c:spPr>
          <c:dPt>
            <c:idx val="0"/>
            <c:bubble3D val="0"/>
            <c:spPr>
              <a:solidFill>
                <a:srgbClr val="54565B"/>
              </a:solidFill>
              <a:ln w="63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2E6-4BCE-9648-DCA576C4456D}"/>
              </c:ext>
            </c:extLst>
          </c:dPt>
          <c:dPt>
            <c:idx val="1"/>
            <c:bubble3D val="0"/>
            <c:spPr>
              <a:solidFill>
                <a:srgbClr val="D24468"/>
              </a:solidFill>
              <a:ln w="63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2E6-4BCE-9648-DCA576C4456D}"/>
              </c:ext>
            </c:extLst>
          </c:dPt>
          <c:dPt>
            <c:idx val="2"/>
            <c:bubble3D val="0"/>
            <c:spPr>
              <a:solidFill>
                <a:srgbClr val="E1CCF0"/>
              </a:solidFill>
              <a:ln w="63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2E6-4BCE-9648-DCA576C4456D}"/>
              </c:ext>
            </c:extLst>
          </c:dPt>
          <c:dPt>
            <c:idx val="3"/>
            <c:bubble3D val="0"/>
            <c:spPr>
              <a:solidFill>
                <a:srgbClr val="AE78D6"/>
              </a:solidFill>
              <a:ln w="63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2E6-4BCE-9648-DCA576C4456D}"/>
              </c:ext>
            </c:extLst>
          </c:dPt>
          <c:dPt>
            <c:idx val="4"/>
            <c:bubble3D val="0"/>
            <c:spPr>
              <a:solidFill>
                <a:srgbClr val="954ECA"/>
              </a:solidFill>
              <a:ln w="63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2E6-4BCE-9648-DCA576C4456D}"/>
              </c:ext>
            </c:extLst>
          </c:dPt>
          <c:dPt>
            <c:idx val="5"/>
            <c:bubble3D val="0"/>
            <c:spPr>
              <a:solidFill>
                <a:srgbClr val="7030A0"/>
              </a:solidFill>
              <a:ln w="63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2E6-4BCE-9648-DCA576C4456D}"/>
              </c:ext>
            </c:extLst>
          </c:dPt>
          <c:cat>
            <c:strRef>
              <c:f>Sheet1!$A$2:$A$7</c:f>
              <c:strCache>
                <c:ptCount val="6"/>
                <c:pt idx="0">
                  <c:v>USA</c:v>
                </c:pt>
                <c:pt idx="1">
                  <c:v>India</c:v>
                </c:pt>
                <c:pt idx="2">
                  <c:v>Botswana</c:v>
                </c:pt>
                <c:pt idx="3">
                  <c:v>Uganda</c:v>
                </c:pt>
                <c:pt idx="4">
                  <c:v>South Africa</c:v>
                </c:pt>
                <c:pt idx="5">
                  <c:v>Kenya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21</c:v>
                </c:pt>
                <c:pt idx="2">
                  <c:v>2</c:v>
                </c:pt>
                <c:pt idx="3">
                  <c:v>3</c:v>
                </c:pt>
                <c:pt idx="4">
                  <c:v>28</c:v>
                </c:pt>
                <c:pt idx="5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2E6-4BCE-9648-DCA576C445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62"/>
        <c:holeSize val="54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1980384760467749E-2"/>
          <c:y val="5.0388667013368083E-2"/>
          <c:w val="0.89603923047906453"/>
          <c:h val="0.9326109160079004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Unadjusted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chemeClr val="tx1"/>
              </a:solidFill>
              <a:ln w="12700">
                <a:noFill/>
              </a:ln>
              <a:effectLst/>
            </c:spPr>
          </c:marker>
          <c:errBars>
            <c:errDir val="x"/>
            <c:errBarType val="both"/>
            <c:errValType val="cust"/>
            <c:noEndCap val="0"/>
            <c:plus>
              <c:numRef>
                <c:f>Sheet1!$H$2:$H$25</c:f>
                <c:numCache>
                  <c:formatCode>General</c:formatCode>
                  <c:ptCount val="24"/>
                  <c:pt idx="0">
                    <c:v>0.29599999999999993</c:v>
                  </c:pt>
                  <c:pt idx="1">
                    <c:v>0.62199999999999989</c:v>
                  </c:pt>
                  <c:pt idx="2">
                    <c:v>0.29400000000000004</c:v>
                  </c:pt>
                  <c:pt idx="3">
                    <c:v>0.63200000000000012</c:v>
                  </c:pt>
                  <c:pt idx="4">
                    <c:v>0.56299999999999994</c:v>
                  </c:pt>
                  <c:pt idx="5">
                    <c:v>0.371</c:v>
                  </c:pt>
                  <c:pt idx="6">
                    <c:v>0.46799999999999997</c:v>
                  </c:pt>
                  <c:pt idx="7">
                    <c:v>1.1539999999999999</c:v>
                  </c:pt>
                  <c:pt idx="8">
                    <c:v>0.78</c:v>
                  </c:pt>
                </c:numCache>
              </c:numRef>
            </c:plus>
            <c:minus>
              <c:numRef>
                <c:f>Sheet1!$G$2:$G$25</c:f>
                <c:numCache>
                  <c:formatCode>General</c:formatCode>
                  <c:ptCount val="24"/>
                  <c:pt idx="0">
                    <c:v>0.20999999999999996</c:v>
                  </c:pt>
                  <c:pt idx="1">
                    <c:v>0.42300000000000004</c:v>
                  </c:pt>
                  <c:pt idx="2">
                    <c:v>0.13100000000000001</c:v>
                  </c:pt>
                  <c:pt idx="3">
                    <c:v>0.40799999999999992</c:v>
                  </c:pt>
                  <c:pt idx="4">
                    <c:v>0.30400000000000005</c:v>
                  </c:pt>
                  <c:pt idx="5">
                    <c:v>0.13900000000000001</c:v>
                  </c:pt>
                  <c:pt idx="6">
                    <c:v>0.25899999999999995</c:v>
                  </c:pt>
                  <c:pt idx="7">
                    <c:v>0.68400000000000005</c:v>
                  </c:pt>
                  <c:pt idx="8">
                    <c:v>0.37099999999999994</c:v>
                  </c:pt>
                </c:numCache>
              </c:numRef>
            </c:minus>
            <c:spPr>
              <a:noFill/>
              <a:ln w="15875" cap="flat" cmpd="sng" algn="ctr">
                <a:solidFill>
                  <a:srgbClr val="54565B"/>
                </a:solidFill>
                <a:round/>
              </a:ln>
              <a:effectLst/>
            </c:spPr>
          </c:errBars>
          <c:xVal>
            <c:numRef>
              <c:f>Sheet1!$A$2:$A$56</c:f>
              <c:numCache>
                <c:formatCode>General</c:formatCode>
                <c:ptCount val="55"/>
                <c:pt idx="0">
                  <c:v>0.71699999999999997</c:v>
                </c:pt>
                <c:pt idx="1">
                  <c:v>1.3260000000000001</c:v>
                </c:pt>
                <c:pt idx="2">
                  <c:v>0.23899999999999999</c:v>
                </c:pt>
                <c:pt idx="3">
                  <c:v>1.1499999999999999</c:v>
                </c:pt>
                <c:pt idx="4">
                  <c:v>0.65700000000000003</c:v>
                </c:pt>
                <c:pt idx="5">
                  <c:v>0.223</c:v>
                </c:pt>
                <c:pt idx="6">
                  <c:v>0.58099999999999996</c:v>
                </c:pt>
                <c:pt idx="7">
                  <c:v>1.677</c:v>
                </c:pt>
                <c:pt idx="8">
                  <c:v>0.71</c:v>
                </c:pt>
              </c:numCache>
            </c:numRef>
          </c:xVal>
          <c:yVal>
            <c:numRef>
              <c:f>Sheet1!$B$2:$B$56</c:f>
              <c:numCache>
                <c:formatCode>General</c:formatCode>
                <c:ptCount val="55"/>
                <c:pt idx="0">
                  <c:v>9</c:v>
                </c:pt>
                <c:pt idx="1">
                  <c:v>8</c:v>
                </c:pt>
                <c:pt idx="2">
                  <c:v>7</c:v>
                </c:pt>
                <c:pt idx="3">
                  <c:v>6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B38-401A-A523-6600DB096E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3312304"/>
        <c:axId val="193313968"/>
      </c:scatterChart>
      <c:valAx>
        <c:axId val="193312304"/>
        <c:scaling>
          <c:orientation val="minMax"/>
          <c:max val="3.5"/>
          <c:min val="0"/>
        </c:scaling>
        <c:delete val="0"/>
        <c:axPos val="b"/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rgbClr val="54565B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313968"/>
        <c:crosses val="autoZero"/>
        <c:crossBetween val="midCat"/>
        <c:majorUnit val="1"/>
        <c:minorUnit val="0.5"/>
      </c:valAx>
      <c:valAx>
        <c:axId val="193313968"/>
        <c:scaling>
          <c:orientation val="minMax"/>
          <c:max val="9.5"/>
          <c:min val="0.5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3123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03198818897638"/>
          <c:y val="0.1212145399633265"/>
          <c:w val="0.7667735673665792"/>
          <c:h val="0.75200949196418942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'Slide 3 copy'!$A$3</c:f>
              <c:strCache>
                <c:ptCount val="1"/>
                <c:pt idx="0">
                  <c:v>Low (&lt;2)</c:v>
                </c:pt>
              </c:strCache>
            </c:strRef>
          </c:tx>
          <c:spPr>
            <a:solidFill>
              <a:srgbClr val="B9BBBF"/>
            </a:solidFill>
            <a:ln>
              <a:noFill/>
            </a:ln>
            <a:effectLst/>
          </c:spPr>
          <c:invertIfNegative val="0"/>
          <c:cat>
            <c:strRef>
              <c:f>'Slide 3 copy'!$B$1:$G$2</c:f>
              <c:strCache>
                <c:ptCount val="6"/>
                <c:pt idx="0">
                  <c:v>16</c:v>
                </c:pt>
                <c:pt idx="1">
                  <c:v>32</c:v>
                </c:pt>
                <c:pt idx="2">
                  <c:v>48</c:v>
                </c:pt>
                <c:pt idx="3">
                  <c:v>64</c:v>
                </c:pt>
                <c:pt idx="4">
                  <c:v>80</c:v>
                </c:pt>
                <c:pt idx="5">
                  <c:v>96</c:v>
                </c:pt>
              </c:strCache>
            </c:strRef>
          </c:cat>
          <c:val>
            <c:numRef>
              <c:f>'Slide 3 copy'!$B$3:$G$3</c:f>
              <c:numCache>
                <c:formatCode>General</c:formatCode>
                <c:ptCount val="6"/>
                <c:pt idx="0">
                  <c:v>59.744408945686899</c:v>
                </c:pt>
                <c:pt idx="1">
                  <c:v>67.149758454106276</c:v>
                </c:pt>
                <c:pt idx="2">
                  <c:v>57.754010695187162</c:v>
                </c:pt>
                <c:pt idx="3">
                  <c:v>75.555555555555557</c:v>
                </c:pt>
                <c:pt idx="4">
                  <c:v>71.428571428571431</c:v>
                </c:pt>
                <c:pt idx="5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F6-4A62-82DA-2FA20AC4F779}"/>
            </c:ext>
          </c:extLst>
        </c:ser>
        <c:ser>
          <c:idx val="2"/>
          <c:order val="2"/>
          <c:tx>
            <c:strRef>
              <c:f>'Slide 3 copy'!$A$4</c:f>
              <c:strCache>
                <c:ptCount val="1"/>
                <c:pt idx="0">
                  <c:v>Moderate (2-&lt;4)</c:v>
                </c:pt>
              </c:strCache>
            </c:strRef>
          </c:tx>
          <c:spPr>
            <a:solidFill>
              <a:srgbClr val="A6BAE2"/>
            </a:solidFill>
            <a:ln>
              <a:noFill/>
            </a:ln>
            <a:effectLst/>
          </c:spPr>
          <c:invertIfNegative val="0"/>
          <c:cat>
            <c:strRef>
              <c:f>'Slide 3 copy'!$B$1:$G$2</c:f>
              <c:strCache>
                <c:ptCount val="6"/>
                <c:pt idx="0">
                  <c:v>16</c:v>
                </c:pt>
                <c:pt idx="1">
                  <c:v>32</c:v>
                </c:pt>
                <c:pt idx="2">
                  <c:v>48</c:v>
                </c:pt>
                <c:pt idx="3">
                  <c:v>64</c:v>
                </c:pt>
                <c:pt idx="4">
                  <c:v>80</c:v>
                </c:pt>
                <c:pt idx="5">
                  <c:v>96</c:v>
                </c:pt>
              </c:strCache>
            </c:strRef>
          </c:cat>
          <c:val>
            <c:numRef>
              <c:f>'Slide 3 copy'!$B$4:$G$4</c:f>
              <c:numCache>
                <c:formatCode>General</c:formatCode>
                <c:ptCount val="6"/>
                <c:pt idx="0">
                  <c:v>7.3482428115015974</c:v>
                </c:pt>
                <c:pt idx="1">
                  <c:v>8.695652173913043</c:v>
                </c:pt>
                <c:pt idx="2">
                  <c:v>9.0909090909090917</c:v>
                </c:pt>
                <c:pt idx="3">
                  <c:v>4.4444444444444446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F6-4A62-82DA-2FA20AC4F779}"/>
            </c:ext>
          </c:extLst>
        </c:ser>
        <c:ser>
          <c:idx val="3"/>
          <c:order val="3"/>
          <c:tx>
            <c:strRef>
              <c:f>'Slide 3 copy'!$A$5</c:f>
              <c:strCache>
                <c:ptCount val="1"/>
                <c:pt idx="0">
                  <c:v>High (4-&lt;7)</c:v>
                </c:pt>
              </c:strCache>
            </c:strRef>
          </c:tx>
          <c:spPr>
            <a:solidFill>
              <a:srgbClr val="335599"/>
            </a:solidFill>
            <a:ln>
              <a:noFill/>
            </a:ln>
            <a:effectLst/>
          </c:spPr>
          <c:invertIfNegative val="0"/>
          <c:cat>
            <c:strRef>
              <c:f>'Slide 3 copy'!$B$1:$G$2</c:f>
              <c:strCache>
                <c:ptCount val="6"/>
                <c:pt idx="0">
                  <c:v>16</c:v>
                </c:pt>
                <c:pt idx="1">
                  <c:v>32</c:v>
                </c:pt>
                <c:pt idx="2">
                  <c:v>48</c:v>
                </c:pt>
                <c:pt idx="3">
                  <c:v>64</c:v>
                </c:pt>
                <c:pt idx="4">
                  <c:v>80</c:v>
                </c:pt>
                <c:pt idx="5">
                  <c:v>96</c:v>
                </c:pt>
              </c:strCache>
            </c:strRef>
          </c:cat>
          <c:val>
            <c:numRef>
              <c:f>'Slide 3 copy'!$B$5:$G$5</c:f>
              <c:numCache>
                <c:formatCode>General</c:formatCode>
                <c:ptCount val="6"/>
                <c:pt idx="0">
                  <c:v>23.961661341853034</c:v>
                </c:pt>
                <c:pt idx="1">
                  <c:v>14.975845410628018</c:v>
                </c:pt>
                <c:pt idx="2">
                  <c:v>21.390374331550802</c:v>
                </c:pt>
                <c:pt idx="3">
                  <c:v>15.555555555555555</c:v>
                </c:pt>
                <c:pt idx="4">
                  <c:v>28.571428571428569</c:v>
                </c:pt>
                <c:pt idx="5">
                  <c:v>28.000000000000004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F6-4A62-82DA-2FA20AC4F779}"/>
            </c:ext>
          </c:extLst>
        </c:ser>
        <c:ser>
          <c:idx val="4"/>
          <c:order val="4"/>
          <c:tx>
            <c:strRef>
              <c:f>'Slide 3 copy'!$A$6</c:f>
              <c:strCache>
                <c:ptCount val="1"/>
                <c:pt idx="0">
                  <c:v>Daily (7+)</c:v>
                </c:pt>
              </c:strCache>
            </c:strRef>
          </c:tx>
          <c:spPr>
            <a:solidFill>
              <a:srgbClr val="203661"/>
            </a:solidFill>
            <a:ln>
              <a:noFill/>
            </a:ln>
            <a:effectLst/>
          </c:spPr>
          <c:invertIfNegative val="0"/>
          <c:cat>
            <c:strRef>
              <c:f>'Slide 3 copy'!$B$1:$G$2</c:f>
              <c:strCache>
                <c:ptCount val="6"/>
                <c:pt idx="0">
                  <c:v>16</c:v>
                </c:pt>
                <c:pt idx="1">
                  <c:v>32</c:v>
                </c:pt>
                <c:pt idx="2">
                  <c:v>48</c:v>
                </c:pt>
                <c:pt idx="3">
                  <c:v>64</c:v>
                </c:pt>
                <c:pt idx="4">
                  <c:v>80</c:v>
                </c:pt>
                <c:pt idx="5">
                  <c:v>96</c:v>
                </c:pt>
              </c:strCache>
            </c:strRef>
          </c:cat>
          <c:val>
            <c:numRef>
              <c:f>'Slide 3 copy'!$B$6:$G$6</c:f>
              <c:numCache>
                <c:formatCode>General</c:formatCode>
                <c:ptCount val="6"/>
                <c:pt idx="0">
                  <c:v>8.9456869009584654</c:v>
                </c:pt>
                <c:pt idx="1">
                  <c:v>9.1787439613526569</c:v>
                </c:pt>
                <c:pt idx="2">
                  <c:v>11.76470588235294</c:v>
                </c:pt>
                <c:pt idx="3">
                  <c:v>4.4444444444444446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F6-4A62-82DA-2FA20AC4F7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95923936"/>
        <c:axId val="29592426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'Slide 3'!#REF!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'Slide 3 copy'!$B$1:$G$2</c15:sqref>
                        </c15:formulaRef>
                      </c:ext>
                    </c:extLst>
                    <c:strCache>
                      <c:ptCount val="6"/>
                      <c:pt idx="0">
                        <c:v>16</c:v>
                      </c:pt>
                      <c:pt idx="1">
                        <c:v>32</c:v>
                      </c:pt>
                      <c:pt idx="2">
                        <c:v>48</c:v>
                      </c:pt>
                      <c:pt idx="3">
                        <c:v>64</c:v>
                      </c:pt>
                      <c:pt idx="4">
                        <c:v>80</c:v>
                      </c:pt>
                      <c:pt idx="5">
                        <c:v>96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'Slide 3'!#REF!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4EF6-4A62-82DA-2FA20AC4F779}"/>
                  </c:ext>
                </c:extLst>
              </c15:ser>
            </c15:filteredBarSeries>
          </c:ext>
        </c:extLst>
      </c:barChart>
      <c:catAx>
        <c:axId val="295923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5924264"/>
        <c:crosses val="autoZero"/>
        <c:auto val="1"/>
        <c:lblAlgn val="ctr"/>
        <c:lblOffset val="5"/>
        <c:noMultiLvlLbl val="0"/>
      </c:catAx>
      <c:valAx>
        <c:axId val="295924264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chemeClr val="accent6"/>
                    </a:solidFill>
                  </a:rPr>
                  <a:t>Participants,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>
            <a:solidFill>
              <a:srgbClr val="54565B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592393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40337926509186"/>
          <c:y val="0.12290410958904109"/>
          <c:w val="0.84040217629046365"/>
          <c:h val="0.7328508360009281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'Slide 3'!#REF!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'Slide 3 copy'!$B$7:$G$8</c:f>
              <c:strCache>
                <c:ptCount val="6"/>
                <c:pt idx="0">
                  <c:v>16</c:v>
                </c:pt>
                <c:pt idx="1">
                  <c:v>32</c:v>
                </c:pt>
                <c:pt idx="2">
                  <c:v>48</c:v>
                </c:pt>
                <c:pt idx="3">
                  <c:v>64</c:v>
                </c:pt>
                <c:pt idx="4">
                  <c:v>80</c:v>
                </c:pt>
                <c:pt idx="5">
                  <c:v>96</c:v>
                </c:pt>
              </c:strCache>
            </c:strRef>
          </c:cat>
          <c:val>
            <c:numRef>
              <c:f>'Slide 3'!#REF!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3D-4F43-9F89-059DE2FAFCD6}"/>
            </c:ext>
          </c:extLst>
        </c:ser>
        <c:ser>
          <c:idx val="1"/>
          <c:order val="1"/>
          <c:tx>
            <c:strRef>
              <c:f>'Slide 3 copy'!$A$9</c:f>
              <c:strCache>
                <c:ptCount val="1"/>
                <c:pt idx="0">
                  <c:v>Low (&lt;2)</c:v>
                </c:pt>
              </c:strCache>
            </c:strRef>
          </c:tx>
          <c:spPr>
            <a:solidFill>
              <a:srgbClr val="B9BBBF"/>
            </a:solidFill>
            <a:ln>
              <a:noFill/>
            </a:ln>
            <a:effectLst/>
          </c:spPr>
          <c:invertIfNegative val="0"/>
          <c:cat>
            <c:strRef>
              <c:f>'Slide 3 copy'!$B$7:$G$8</c:f>
              <c:strCache>
                <c:ptCount val="6"/>
                <c:pt idx="0">
                  <c:v>16</c:v>
                </c:pt>
                <c:pt idx="1">
                  <c:v>32</c:v>
                </c:pt>
                <c:pt idx="2">
                  <c:v>48</c:v>
                </c:pt>
                <c:pt idx="3">
                  <c:v>64</c:v>
                </c:pt>
                <c:pt idx="4">
                  <c:v>80</c:v>
                </c:pt>
                <c:pt idx="5">
                  <c:v>96</c:v>
                </c:pt>
              </c:strCache>
            </c:strRef>
          </c:cat>
          <c:val>
            <c:numRef>
              <c:f>'Slide 3 copy'!$B$9:$G$9</c:f>
              <c:numCache>
                <c:formatCode>General</c:formatCode>
                <c:ptCount val="6"/>
                <c:pt idx="0">
                  <c:v>12.473392933163048</c:v>
                </c:pt>
                <c:pt idx="1">
                  <c:v>18.304713189623676</c:v>
                </c:pt>
                <c:pt idx="2">
                  <c:v>24.63881296368606</c:v>
                </c:pt>
                <c:pt idx="3">
                  <c:v>17.56440281030445</c:v>
                </c:pt>
                <c:pt idx="4">
                  <c:v>23.717948717948715</c:v>
                </c:pt>
                <c:pt idx="5">
                  <c:v>81.551362683438157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3D-4F43-9F89-059DE2FAFCD6}"/>
            </c:ext>
          </c:extLst>
        </c:ser>
        <c:ser>
          <c:idx val="2"/>
          <c:order val="2"/>
          <c:tx>
            <c:strRef>
              <c:f>'Slide 3 copy'!$A$10</c:f>
              <c:strCache>
                <c:ptCount val="1"/>
                <c:pt idx="0">
                  <c:v>Moderate (2-&lt;4)</c:v>
                </c:pt>
              </c:strCache>
            </c:strRef>
          </c:tx>
          <c:spPr>
            <a:solidFill>
              <a:srgbClr val="A6BAE2"/>
            </a:solidFill>
            <a:ln>
              <a:noFill/>
            </a:ln>
            <a:effectLst/>
          </c:spPr>
          <c:invertIfNegative val="0"/>
          <c:cat>
            <c:strRef>
              <c:f>'Slide 3 copy'!$B$7:$G$8</c:f>
              <c:strCache>
                <c:ptCount val="6"/>
                <c:pt idx="0">
                  <c:v>16</c:v>
                </c:pt>
                <c:pt idx="1">
                  <c:v>32</c:v>
                </c:pt>
                <c:pt idx="2">
                  <c:v>48</c:v>
                </c:pt>
                <c:pt idx="3">
                  <c:v>64</c:v>
                </c:pt>
                <c:pt idx="4">
                  <c:v>80</c:v>
                </c:pt>
                <c:pt idx="5">
                  <c:v>96</c:v>
                </c:pt>
              </c:strCache>
            </c:strRef>
          </c:cat>
          <c:val>
            <c:numRef>
              <c:f>'Slide 3 copy'!$B$10:$G$10</c:f>
              <c:numCache>
                <c:formatCode>General</c:formatCode>
                <c:ptCount val="6"/>
                <c:pt idx="0">
                  <c:v>5.3639846743295019</c:v>
                </c:pt>
                <c:pt idx="1">
                  <c:v>5.0420168067226889</c:v>
                </c:pt>
                <c:pt idx="2">
                  <c:v>8.0827801639984376</c:v>
                </c:pt>
                <c:pt idx="3">
                  <c:v>5.9484777517564407</c:v>
                </c:pt>
                <c:pt idx="4">
                  <c:v>3.125</c:v>
                </c:pt>
                <c:pt idx="5">
                  <c:v>5.6603773584905666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3D-4F43-9F89-059DE2FAFCD6}"/>
            </c:ext>
          </c:extLst>
        </c:ser>
        <c:ser>
          <c:idx val="3"/>
          <c:order val="3"/>
          <c:tx>
            <c:strRef>
              <c:f>'Slide 3 copy'!$A$11</c:f>
              <c:strCache>
                <c:ptCount val="1"/>
                <c:pt idx="0">
                  <c:v>High (4-&lt;7)</c:v>
                </c:pt>
              </c:strCache>
            </c:strRef>
          </c:tx>
          <c:spPr>
            <a:solidFill>
              <a:srgbClr val="335599"/>
            </a:solidFill>
            <a:ln>
              <a:noFill/>
            </a:ln>
            <a:effectLst/>
          </c:spPr>
          <c:invertIfNegative val="0"/>
          <c:cat>
            <c:strRef>
              <c:f>'Slide 3 copy'!$B$7:$G$8</c:f>
              <c:strCache>
                <c:ptCount val="6"/>
                <c:pt idx="0">
                  <c:v>16</c:v>
                </c:pt>
                <c:pt idx="1">
                  <c:v>32</c:v>
                </c:pt>
                <c:pt idx="2">
                  <c:v>48</c:v>
                </c:pt>
                <c:pt idx="3">
                  <c:v>64</c:v>
                </c:pt>
                <c:pt idx="4">
                  <c:v>80</c:v>
                </c:pt>
                <c:pt idx="5">
                  <c:v>96</c:v>
                </c:pt>
              </c:strCache>
            </c:strRef>
          </c:cat>
          <c:val>
            <c:numRef>
              <c:f>'Slide 3 copy'!$B$11:$G$11</c:f>
              <c:numCache>
                <c:formatCode>General</c:formatCode>
                <c:ptCount val="6"/>
                <c:pt idx="0">
                  <c:v>21.072796934865899</c:v>
                </c:pt>
                <c:pt idx="1">
                  <c:v>26.415783704786261</c:v>
                </c:pt>
                <c:pt idx="2">
                  <c:v>25.614994142912924</c:v>
                </c:pt>
                <c:pt idx="3">
                  <c:v>22.763466042154569</c:v>
                </c:pt>
                <c:pt idx="4">
                  <c:v>24.198717948717949</c:v>
                </c:pt>
                <c:pt idx="5">
                  <c:v>9.6436058700209646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33D-4F43-9F89-059DE2FAFCD6}"/>
            </c:ext>
          </c:extLst>
        </c:ser>
        <c:ser>
          <c:idx val="4"/>
          <c:order val="4"/>
          <c:tx>
            <c:strRef>
              <c:f>'Slide 3 copy'!$A$12</c:f>
              <c:strCache>
                <c:ptCount val="1"/>
                <c:pt idx="0">
                  <c:v>Daily (7+)</c:v>
                </c:pt>
              </c:strCache>
            </c:strRef>
          </c:tx>
          <c:spPr>
            <a:solidFill>
              <a:srgbClr val="203661"/>
            </a:solidFill>
            <a:ln>
              <a:noFill/>
            </a:ln>
            <a:effectLst/>
          </c:spPr>
          <c:invertIfNegative val="0"/>
          <c:cat>
            <c:strRef>
              <c:f>'Slide 3 copy'!$B$7:$G$8</c:f>
              <c:strCache>
                <c:ptCount val="6"/>
                <c:pt idx="0">
                  <c:v>16</c:v>
                </c:pt>
                <c:pt idx="1">
                  <c:v>32</c:v>
                </c:pt>
                <c:pt idx="2">
                  <c:v>48</c:v>
                </c:pt>
                <c:pt idx="3">
                  <c:v>64</c:v>
                </c:pt>
                <c:pt idx="4">
                  <c:v>80</c:v>
                </c:pt>
                <c:pt idx="5">
                  <c:v>96</c:v>
                </c:pt>
              </c:strCache>
            </c:strRef>
          </c:cat>
          <c:val>
            <c:numRef>
              <c:f>'Slide 3 copy'!$B$12:$G$12</c:f>
              <c:numCache>
                <c:formatCode>General</c:formatCode>
                <c:ptCount val="6"/>
                <c:pt idx="0">
                  <c:v>61.089825457641545</c:v>
                </c:pt>
                <c:pt idx="1">
                  <c:v>50.237486298867374</c:v>
                </c:pt>
                <c:pt idx="2">
                  <c:v>41.66341272940258</c:v>
                </c:pt>
                <c:pt idx="3">
                  <c:v>53.723653395784545</c:v>
                </c:pt>
                <c:pt idx="4">
                  <c:v>48.958333333333329</c:v>
                </c:pt>
                <c:pt idx="5">
                  <c:v>3.1446540880503147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33D-4F43-9F89-059DE2FAFC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018603352"/>
        <c:axId val="1018604664"/>
      </c:barChart>
      <c:catAx>
        <c:axId val="1018603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8604664"/>
        <c:crosses val="autoZero"/>
        <c:auto val="1"/>
        <c:lblAlgn val="ctr"/>
        <c:lblOffset val="5"/>
        <c:noMultiLvlLbl val="0"/>
      </c:catAx>
      <c:valAx>
        <c:axId val="1018604664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8603352"/>
        <c:crosses val="autoZero"/>
        <c:crossBetween val="between"/>
        <c:majorUnit val="20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47931578897368"/>
          <c:y val="0.12036844556828911"/>
          <c:w val="0.83652068421102632"/>
          <c:h val="0.759751561392532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B8527"/>
              </a:solidFill>
              <a:ln>
                <a:solidFill>
                  <a:srgbClr val="00B0F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85D-4D34-896B-10274C62BA4D}"/>
              </c:ext>
            </c:extLst>
          </c:dPt>
          <c:dPt>
            <c:idx val="1"/>
            <c:invertIfNegative val="0"/>
            <c:bubble3D val="0"/>
            <c:spPr>
              <a:solidFill>
                <a:srgbClr val="3DBF3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85D-4D34-896B-10274C62BA4D}"/>
              </c:ext>
            </c:extLst>
          </c:dPt>
          <c:dPt>
            <c:idx val="2"/>
            <c:invertIfNegative val="0"/>
            <c:bubble3D val="0"/>
            <c:spPr>
              <a:solidFill>
                <a:srgbClr val="5950D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85D-4D34-896B-10274C62BA4D}"/>
              </c:ext>
            </c:extLst>
          </c:dPt>
          <c:dPt>
            <c:idx val="3"/>
            <c:invertIfNegative val="0"/>
            <c:bubble3D val="0"/>
            <c:spPr>
              <a:solidFill>
                <a:srgbClr val="C63D5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85D-4D34-896B-10274C62BA4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n = </a:t>
                    </a:r>
                    <a:fld id="{48CA3C73-2F4E-4027-A860-7C7E697E8906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85D-4D34-896B-10274C62BA4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n = </a:t>
                    </a:r>
                    <a:fld id="{2EAF1352-73AB-454C-BE8B-46CBA5513F9E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85D-4D34-896B-10274C62BA4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n</a:t>
                    </a:r>
                    <a:r>
                      <a:rPr lang="en-US" baseline="0"/>
                      <a:t> </a:t>
                    </a:r>
                    <a:r>
                      <a:rPr lang="en-US"/>
                      <a:t>= 1166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E85D-4D34-896B-10274C62BA4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n = </a:t>
                    </a:r>
                    <a:fld id="{C257DB57-A022-4FD5-80B3-BA9108CD91C7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85D-4D34-896B-10274C62BA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Consistently Daily</c:v>
                </c:pt>
                <c:pt idx="1">
                  <c:v>Consistently High</c:v>
                </c:pt>
                <c:pt idx="2">
                  <c:v>High, but Declining</c:v>
                </c:pt>
                <c:pt idx="3">
                  <c:v>Consistently Low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498</c:v>
                </c:pt>
                <c:pt idx="1">
                  <c:v>658</c:v>
                </c:pt>
                <c:pt idx="2" formatCode="0">
                  <c:v>1166</c:v>
                </c:pt>
                <c:pt idx="3">
                  <c:v>632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85D-4D34-896B-10274C62BA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6"/>
        <c:overlap val="-28"/>
        <c:axId val="396598095"/>
        <c:axId val="396598927"/>
      </c:barChart>
      <c:catAx>
        <c:axId val="39659809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598927"/>
        <c:crosses val="autoZero"/>
        <c:auto val="1"/>
        <c:lblAlgn val="ctr"/>
        <c:lblOffset val="100"/>
        <c:noMultiLvlLbl val="0"/>
      </c:catAx>
      <c:valAx>
        <c:axId val="396598927"/>
        <c:scaling>
          <c:orientation val="minMax"/>
        </c:scaling>
        <c:delete val="1"/>
        <c:axPos val="t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aseline="0">
                    <a:solidFill>
                      <a:schemeClr val="accent6"/>
                    </a:solidFill>
                  </a:rPr>
                  <a:t>Participants, n</a:t>
                </a:r>
                <a:endParaRPr lang="en-US" sz="140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0.39970898809445482"/>
              <c:y val="7.265196114188350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crossAx val="3965980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0000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1980384760467749E-2"/>
          <c:y val="5.0388667013368083E-2"/>
          <c:w val="0.89603923047906453"/>
          <c:h val="0.9326109160079004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Unadjusted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tx1"/>
              </a:solidFill>
              <a:ln w="12700">
                <a:noFill/>
              </a:ln>
              <a:effectLst/>
            </c:spPr>
          </c:marker>
          <c:errBars>
            <c:errDir val="x"/>
            <c:errBarType val="both"/>
            <c:errValType val="cust"/>
            <c:noEndCap val="0"/>
            <c:plus>
              <c:numRef>
                <c:f>Sheet1!$H$2:$H$11</c:f>
                <c:numCache>
                  <c:formatCode>General</c:formatCode>
                  <c:ptCount val="10"/>
                  <c:pt idx="0">
                    <c:v>0</c:v>
                  </c:pt>
                  <c:pt idx="1">
                    <c:v>0</c:v>
                  </c:pt>
                  <c:pt idx="2">
                    <c:v>0.79100000000000004</c:v>
                  </c:pt>
                  <c:pt idx="3">
                    <c:v>0.59499999999999997</c:v>
                  </c:pt>
                  <c:pt idx="4">
                    <c:v>1.7729999999999999</c:v>
                  </c:pt>
                </c:numCache>
              </c:numRef>
            </c:plus>
            <c:minus>
              <c:numRef>
                <c:f>Sheet1!$G$2:$G$11</c:f>
                <c:numCache>
                  <c:formatCode>General</c:formatCode>
                  <c:ptCount val="10"/>
                  <c:pt idx="0">
                    <c:v>0</c:v>
                  </c:pt>
                  <c:pt idx="1">
                    <c:v>0</c:v>
                  </c:pt>
                  <c:pt idx="2">
                    <c:v>0.112</c:v>
                  </c:pt>
                  <c:pt idx="3">
                    <c:v>0.26800000000000002</c:v>
                  </c:pt>
                  <c:pt idx="4">
                    <c:v>0.73899999999999988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tx1"/>
                </a:solidFill>
                <a:round/>
              </a:ln>
              <a:effectLst/>
            </c:spPr>
          </c:errBars>
          <c:xVal>
            <c:numRef>
              <c:f>Sheet1!$A$2:$A$42</c:f>
              <c:numCache>
                <c:formatCode>General</c:formatCode>
                <c:ptCount val="41"/>
                <c:pt idx="2">
                  <c:v>0.13</c:v>
                </c:pt>
                <c:pt idx="3">
                  <c:v>0.48599999999999999</c:v>
                </c:pt>
                <c:pt idx="4">
                  <c:v>1.2649999999999999</c:v>
                </c:pt>
              </c:numCache>
            </c:numRef>
          </c:xVal>
          <c:yVal>
            <c:numRef>
              <c:f>Sheet1!$B$2:$B$42</c:f>
              <c:numCache>
                <c:formatCode>General</c:formatCode>
                <c:ptCount val="41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B38-401A-A523-6600DB096E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3312304"/>
        <c:axId val="193313968"/>
      </c:scatterChart>
      <c:valAx>
        <c:axId val="193312304"/>
        <c:scaling>
          <c:orientation val="minMax"/>
          <c:max val="3.5"/>
          <c:min val="0"/>
        </c:scaling>
        <c:delete val="0"/>
        <c:axPos val="b"/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rgbClr val="54565B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313968"/>
        <c:crosses val="autoZero"/>
        <c:crossBetween val="midCat"/>
        <c:minorUnit val="0.5"/>
      </c:valAx>
      <c:valAx>
        <c:axId val="193313968"/>
        <c:scaling>
          <c:orientation val="minMax"/>
          <c:max val="4.5"/>
          <c:min val="0.5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3123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155DFEB-23AB-4621-A387-72CAA71FFA33}" type="datetimeFigureOut">
              <a:rPr lang="en-US" smtClean="0"/>
              <a:t>2/19/23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630AFA4-C1F3-4107-8731-249BBBFE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79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22783D1-F847-458C-BA27-0F5F923A43E2}" type="datetimeFigureOut">
              <a:rPr lang="en-US" smtClean="0"/>
              <a:t>2/19/23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FB9B8FB-1CC6-4B54-A6D6-186543A50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64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126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6971" indent="-291143" defTabSz="938126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4571" indent="-232914" defTabSz="938126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30399" indent="-232914" defTabSz="938126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6228" indent="-232914" defTabSz="938126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62056" indent="-232914" defTabSz="9381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7884" indent="-232914" defTabSz="9381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93713" indent="-232914" defTabSz="9381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59541" indent="-232914" defTabSz="9381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8BA8D6A-C1EF-4A78-9372-5BBDA04B023E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/>
              <a:t>1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5497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9B8FB-1CC6-4B54-A6D6-186543A503C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46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9B8FB-1CC6-4B54-A6D6-186543A503C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068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9B8FB-1CC6-4B54-A6D6-186543A503C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65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B9B8FB-1CC6-4B54-A6D6-186543A503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67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Don’t need to repeat the n=2,955; leave in circle. Don’t need “We..” just “Evaluated” or ”Calculated”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9B8FB-1CC6-4B54-A6D6-186543A503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15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9B8FB-1CC6-4B54-A6D6-186543A503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07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9B8FB-1CC6-4B54-A6D6-186543A503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22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B9B8FB-1CC6-4B54-A6D6-186543A503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630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9B8FB-1CC6-4B54-A6D6-186543A503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44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9B8FB-1CC6-4B54-A6D6-186543A503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04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9B8FB-1CC6-4B54-A6D6-186543A503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95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C50F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71CDD-03B6-5447-B8EF-BC2DD2AB7D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1658249"/>
            <a:ext cx="10058400" cy="2387600"/>
          </a:xfrm>
        </p:spPr>
        <p:txBody>
          <a:bodyPr anchor="b"/>
          <a:lstStyle>
            <a:lvl1pPr algn="l">
              <a:lnSpc>
                <a:spcPct val="80000"/>
              </a:lnSpc>
              <a:defRPr sz="5000" b="1" i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572D1E-ECF6-C04B-874C-31D977FFD3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" y="4077886"/>
            <a:ext cx="10058400" cy="1655762"/>
          </a:xfrm>
        </p:spPr>
        <p:txBody>
          <a:bodyPr anchor="t">
            <a:noAutofit/>
          </a:bodyPr>
          <a:lstStyle>
            <a:lvl1pPr marL="0" indent="0" algn="l">
              <a:lnSpc>
                <a:spcPct val="110000"/>
              </a:lnSpc>
              <a:buNone/>
              <a:defRPr sz="1500" b="0" i="0" kern="800" spc="300" baseline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13864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-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76D08-DDAD-E54A-B358-69F6739D98F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95300" y="1189899"/>
            <a:ext cx="3406140" cy="435133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3200" b="1" i="0">
                <a:solidFill>
                  <a:schemeClr val="accent1"/>
                </a:solidFill>
                <a:latin typeface="Trebuchet MS" panose="020B0703020202090204" pitchFamily="34" charset="0"/>
                <a:cs typeface="Trebuchet MS" panose="020B070302020209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BB3B64-FFC3-D742-A6BD-5B3A95232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AA09E-D67E-864E-8466-C38E88600C4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C6CAC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C6CAC6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113FFD9-00BB-A343-8353-85DCCB1A6FE5}"/>
              </a:ext>
            </a:extLst>
          </p:cNvPr>
          <p:cNvCxnSpPr>
            <a:cxnSpLocks/>
          </p:cNvCxnSpPr>
          <p:nvPr/>
        </p:nvCxnSpPr>
        <p:spPr>
          <a:xfrm>
            <a:off x="4260501" y="1628503"/>
            <a:ext cx="0" cy="347472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56E2F89F-DE6E-8E49-BDFB-6B8DE8B72A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06972" y="800327"/>
            <a:ext cx="7157992" cy="5257346"/>
          </a:xfrm>
        </p:spPr>
        <p:txBody>
          <a:bodyPr anchor="ctr"/>
          <a:lstStyle>
            <a:lvl1pPr>
              <a:lnSpc>
                <a:spcPct val="110000"/>
              </a:lnSpc>
              <a:defRPr/>
            </a:lvl1pPr>
            <a:lvl2pPr marL="15875" indent="0">
              <a:lnSpc>
                <a:spcPct val="110000"/>
              </a:lnSpc>
              <a:buNone/>
              <a:tabLst/>
              <a:defRPr sz="1800" b="0">
                <a:solidFill>
                  <a:schemeClr val="tx1"/>
                </a:solidFill>
              </a:defRPr>
            </a:lvl2pPr>
            <a:lvl3pPr marL="287338" indent="-169863">
              <a:lnSpc>
                <a:spcPct val="110000"/>
              </a:lnSpc>
              <a:tabLst/>
              <a:defRPr sz="1600"/>
            </a:lvl3pPr>
            <a:lvl4pPr marL="693738" indent="-169863">
              <a:lnSpc>
                <a:spcPct val="110000"/>
              </a:lnSpc>
              <a:tabLst/>
              <a:defRPr sz="14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8F56A3F-5A2F-DF4C-8531-9765BE13BE71}"/>
              </a:ext>
            </a:extLst>
          </p:cNvPr>
          <p:cNvSpPr txBox="1">
            <a:spLocks/>
          </p:cNvSpPr>
          <p:nvPr/>
        </p:nvSpPr>
        <p:spPr>
          <a:xfrm>
            <a:off x="4606972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C6CAC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Confidential – 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307653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ey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76D08-DDAD-E54A-B358-69F6739D98F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95301" y="1189899"/>
            <a:ext cx="5169520" cy="4351338"/>
          </a:xfrm>
        </p:spPr>
        <p:txBody>
          <a:bodyPr anchor="ctr">
            <a:normAutofit/>
          </a:bodyPr>
          <a:lstStyle>
            <a:lvl1pPr algn="l">
              <a:lnSpc>
                <a:spcPct val="80000"/>
              </a:lnSpc>
              <a:defRPr sz="3200" b="1" i="0">
                <a:solidFill>
                  <a:srgbClr val="C50F3C"/>
                </a:solidFill>
                <a:latin typeface="Trebuchet MS" panose="020B0703020202090204" pitchFamily="34" charset="0"/>
                <a:cs typeface="Trebuchet MS" panose="020B070302020209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549406C-54AA-BB4A-A894-DCE9A23B31DE}"/>
              </a:ext>
            </a:extLst>
          </p:cNvPr>
          <p:cNvSpPr/>
          <p:nvPr/>
        </p:nvSpPr>
        <p:spPr>
          <a:xfrm>
            <a:off x="7498693" y="0"/>
            <a:ext cx="6096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 Regular" panose="02000506030000020004" pitchFamily="2" charset="0"/>
              <a:ea typeface="+mn-ea"/>
              <a:cs typeface="+mn-cs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0793998-CC84-E64D-8A94-F65145AB7F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07014" y="6400799"/>
            <a:ext cx="745915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AA09E-D67E-864E-8466-C38E88600C4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C6CAC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C6CAC6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3D04CDF-30AA-BD42-9801-F9501FB5719E}"/>
              </a:ext>
            </a:extLst>
          </p:cNvPr>
          <p:cNvSpPr txBox="1">
            <a:spLocks/>
          </p:cNvSpPr>
          <p:nvPr/>
        </p:nvSpPr>
        <p:spPr>
          <a:xfrm>
            <a:off x="7803493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C6CAC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Confidential – Internal Use Only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9485C5B-773B-DE46-85DF-AACE4DA08667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531428" y="1189899"/>
            <a:ext cx="5053353" cy="4351338"/>
          </a:xfrm>
        </p:spPr>
        <p:txBody>
          <a:bodyPr anchor="ctr">
            <a:normAutofit/>
          </a:bodyPr>
          <a:lstStyle>
            <a:lvl1pPr algn="l">
              <a:lnSpc>
                <a:spcPct val="80000"/>
              </a:lnSpc>
              <a:defRPr sz="3200" b="0" i="0">
                <a:solidFill>
                  <a:schemeClr val="tx1"/>
                </a:solidFill>
                <a:latin typeface="Trebuchet MS" panose="020B0703020202090204" pitchFamily="34" charset="0"/>
                <a:cs typeface="Rockwell Nova Light" panose="02060303020205020403" pitchFamily="18" charset="0"/>
              </a:defRPr>
            </a:lvl1pPr>
          </a:lstStyle>
          <a:p>
            <a:pPr lvl="0"/>
            <a:r>
              <a:rPr lang="en-US"/>
              <a:t>Edit master text styles </a:t>
            </a:r>
          </a:p>
        </p:txBody>
      </p:sp>
    </p:spTree>
    <p:extLst>
      <p:ext uri="{BB962C8B-B14F-4D97-AF65-F5344CB8AC3E}">
        <p14:creationId xmlns:p14="http://schemas.microsoft.com/office/powerpoint/2010/main" val="1213668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ey Comparison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49406C-54AA-BB4A-A894-DCE9A23B31DE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203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 Regular" panose="02000506030000020004" pitchFamily="2" charset="0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76D08-DDAD-E54A-B358-69F6739D98F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95300" y="1189899"/>
            <a:ext cx="5081891" cy="4351338"/>
          </a:xfrm>
          <a:ln>
            <a:noFill/>
          </a:ln>
        </p:spPr>
        <p:txBody>
          <a:bodyPr anchor="ctr">
            <a:normAutofit/>
          </a:bodyPr>
          <a:lstStyle>
            <a:lvl1pPr algn="l">
              <a:lnSpc>
                <a:spcPct val="80000"/>
              </a:lnSpc>
              <a:defRPr sz="3200" b="1" i="0">
                <a:ln>
                  <a:noFill/>
                </a:ln>
                <a:solidFill>
                  <a:schemeClr val="bg1"/>
                </a:solidFill>
                <a:latin typeface="Trebuchet MS" panose="020B0703020202090204" pitchFamily="34" charset="0"/>
                <a:cs typeface="Trebuchet MS" panose="020B070302020209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F86E1D-B041-3D46-9EA6-1DD6635C6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5651" y="6408817"/>
            <a:ext cx="206592" cy="275456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11BB367-3720-D040-9568-E85258049C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07014" y="6400799"/>
            <a:ext cx="745915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AA09E-D67E-864E-8466-C38E88600C4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C6CAC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C6CAC6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33D9061-B4C8-E14D-8CCD-998F2E9D900D}"/>
              </a:ext>
            </a:extLst>
          </p:cNvPr>
          <p:cNvSpPr txBox="1">
            <a:spLocks/>
          </p:cNvSpPr>
          <p:nvPr/>
        </p:nvSpPr>
        <p:spPr>
          <a:xfrm>
            <a:off x="7803493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C6CAC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Confidential – Internal Use Only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89A7CD5-599F-5647-A261-6F4FC4C7C71D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531428" y="1189899"/>
            <a:ext cx="5141763" cy="4351338"/>
          </a:xfrm>
        </p:spPr>
        <p:txBody>
          <a:bodyPr anchor="ctr">
            <a:normAutofit/>
          </a:bodyPr>
          <a:lstStyle>
            <a:lvl1pPr algn="l">
              <a:lnSpc>
                <a:spcPct val="80000"/>
              </a:lnSpc>
              <a:defRPr sz="3200" b="0" i="0">
                <a:solidFill>
                  <a:schemeClr val="accent1"/>
                </a:solidFill>
                <a:latin typeface="Trebuchet MS" panose="020B0703020202090204" pitchFamily="34" charset="0"/>
                <a:cs typeface="Trebuchet MS" panose="020B070302020209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1291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0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49406C-54AA-BB4A-A894-DCE9A23B31DE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 Regular" panose="02000506030000020004" pitchFamily="2" charset="0"/>
              <a:ea typeface="+mn-ea"/>
              <a:cs typeface="+mn-cs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613E1D2-5834-AD41-804E-D607287602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07014" y="6400799"/>
            <a:ext cx="745915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AA09E-D67E-864E-8466-C38E88600C4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C6CAC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C6CAC6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F170BCB-3373-5549-9815-B668B2498165}"/>
              </a:ext>
            </a:extLst>
          </p:cNvPr>
          <p:cNvSpPr txBox="1">
            <a:spLocks/>
          </p:cNvSpPr>
          <p:nvPr/>
        </p:nvSpPr>
        <p:spPr>
          <a:xfrm>
            <a:off x="7803493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C6CAC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Confidential – Internal Use Only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8C30483-00F3-D64E-AAE5-F07B9B5C0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0406" y="6408817"/>
            <a:ext cx="206592" cy="27545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0ECE671-F431-CD4B-9BF1-7FDB1F32755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31429" y="1189899"/>
            <a:ext cx="5141762" cy="4351338"/>
          </a:xfrm>
        </p:spPr>
        <p:txBody>
          <a:bodyPr anchor="ctr">
            <a:normAutofit/>
          </a:bodyPr>
          <a:lstStyle>
            <a:lvl1pPr algn="l">
              <a:lnSpc>
                <a:spcPct val="80000"/>
              </a:lnSpc>
              <a:defRPr sz="3200" b="0" i="0">
                <a:solidFill>
                  <a:schemeClr val="accent1"/>
                </a:solidFill>
                <a:latin typeface="Trebuchet MS" panose="020B0703020202090204" pitchFamily="34" charset="0"/>
                <a:cs typeface="Trebuchet MS" panose="020B070302020209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E634AED-FE2D-5A49-9C4F-52E8C06D754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5999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1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460B3-6ACD-194D-9D44-C086FB470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516" y="365125"/>
            <a:ext cx="10972800" cy="987019"/>
          </a:xfrm>
        </p:spPr>
        <p:txBody>
          <a:bodyPr/>
          <a:lstStyle>
            <a:lvl1pPr algn="l">
              <a:lnSpc>
                <a:spcPct val="90000"/>
              </a:lnSpc>
              <a:defRPr b="1" i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D8113E-1FCA-604A-96E5-3BF77C5AC3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7516" y="1942677"/>
            <a:ext cx="10972800" cy="4229524"/>
          </a:xfrm>
        </p:spPr>
        <p:txBody>
          <a:bodyPr/>
          <a:lstStyle>
            <a:lvl1pPr marL="227013" indent="-227013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 i="0">
                <a:latin typeface="+mj-lt"/>
              </a:defRPr>
            </a:lvl1pPr>
            <a:lvl2pPr marL="569913" indent="-230188">
              <a:lnSpc>
                <a:spcPct val="110000"/>
              </a:lnSpc>
              <a:buFont typeface="Arial" panose="020B0604020202020204" pitchFamily="34" charset="0"/>
              <a:buChar char="–"/>
              <a:tabLst/>
              <a:defRPr sz="1800" b="0" i="0">
                <a:solidFill>
                  <a:schemeClr val="tx1"/>
                </a:solidFill>
                <a:latin typeface="+mj-lt"/>
              </a:defRPr>
            </a:lvl2pPr>
            <a:lvl3pPr marL="796925" indent="-223838">
              <a:lnSpc>
                <a:spcPct val="110000"/>
              </a:lnSpc>
              <a:buFont typeface="Arial" panose="020B0604020202020204" pitchFamily="34" charset="0"/>
              <a:buChar char="•"/>
              <a:tabLst/>
              <a:defRPr sz="1600" i="0">
                <a:latin typeface="+mj-lt"/>
              </a:defRPr>
            </a:lvl3pPr>
            <a:lvl4pPr marL="1031875" indent="-233363">
              <a:lnSpc>
                <a:spcPct val="110000"/>
              </a:lnSpc>
              <a:buFont typeface="Arial" panose="020B0604020202020204" pitchFamily="34" charset="0"/>
              <a:buChar char="–"/>
              <a:tabLst/>
              <a:defRPr sz="1400" i="0">
                <a:latin typeface="+mj-lt"/>
              </a:defRPr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817CF6A-808E-8C4F-9BE1-507266848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1015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AA09E-D67E-864E-8466-C38E88600C4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C6CAC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C6CAC6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E7B66A05-C75D-6E18-B016-DACC107CC6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7516" y="6196117"/>
            <a:ext cx="10972800" cy="160750"/>
          </a:xfrm>
        </p:spPr>
        <p:txBody>
          <a:bodyPr tIns="0" rIns="0" bIns="0" anchor="b">
            <a:sp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1365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460B3-6ACD-194D-9D44-C086FB470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516" y="365125"/>
            <a:ext cx="10972800" cy="987019"/>
          </a:xfrm>
        </p:spPr>
        <p:txBody>
          <a:bodyPr/>
          <a:lstStyle>
            <a:lvl1pPr algn="l">
              <a:lnSpc>
                <a:spcPct val="80000"/>
              </a:lnSpc>
              <a:defRPr b="1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D8113E-1FCA-604A-96E5-3BF77C5AC3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7516" y="1942677"/>
            <a:ext cx="10972800" cy="4229524"/>
          </a:xfrm>
        </p:spPr>
        <p:txBody>
          <a:bodyPr/>
          <a:lstStyle>
            <a:lvl1pPr>
              <a:lnSpc>
                <a:spcPct val="110000"/>
              </a:lnSpc>
              <a:spcAft>
                <a:spcPts val="800"/>
              </a:spcAft>
              <a:defRPr>
                <a:latin typeface="+mj-lt"/>
              </a:defRPr>
            </a:lvl1pPr>
            <a:lvl2pPr marL="15875" indent="0">
              <a:lnSpc>
                <a:spcPct val="110000"/>
              </a:lnSpc>
              <a:buNone/>
              <a:tabLst/>
              <a:defRPr sz="1800" b="0">
                <a:solidFill>
                  <a:schemeClr val="tx1"/>
                </a:solidFill>
                <a:latin typeface="+mj-lt"/>
              </a:defRPr>
            </a:lvl2pPr>
            <a:lvl3pPr marL="287338" indent="-169863">
              <a:lnSpc>
                <a:spcPct val="110000"/>
              </a:lnSpc>
              <a:tabLst/>
              <a:defRPr sz="1600">
                <a:latin typeface="+mj-lt"/>
              </a:defRPr>
            </a:lvl3pPr>
            <a:lvl4pPr marL="693738" indent="-169863">
              <a:lnSpc>
                <a:spcPct val="110000"/>
              </a:lnSpc>
              <a:tabLst/>
              <a:defRPr sz="1400">
                <a:latin typeface="+mj-lt"/>
              </a:defRPr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817CF6A-808E-8C4F-9BE1-507266848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1015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AA09E-D67E-864E-8466-C38E88600C4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C6CAC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C6CAC6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8423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460B3-6ACD-194D-9D44-C086FB470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516" y="365125"/>
            <a:ext cx="10972800" cy="987019"/>
          </a:xfrm>
        </p:spPr>
        <p:txBody>
          <a:bodyPr/>
          <a:lstStyle>
            <a:lvl1pPr algn="l">
              <a:lnSpc>
                <a:spcPct val="80000"/>
              </a:lnSpc>
              <a:defRPr b="1" i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D8113E-1FCA-604A-96E5-3BF77C5AC3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7516" y="1942677"/>
            <a:ext cx="5399951" cy="4229524"/>
          </a:xfrm>
        </p:spPr>
        <p:txBody>
          <a:bodyPr/>
          <a:lstStyle>
            <a:lvl1pPr>
              <a:lnSpc>
                <a:spcPct val="110000"/>
              </a:lnSpc>
              <a:spcAft>
                <a:spcPts val="800"/>
              </a:spcAft>
              <a:defRPr>
                <a:latin typeface="+mj-lt"/>
              </a:defRPr>
            </a:lvl1pPr>
            <a:lvl2pPr marL="15875" indent="0">
              <a:lnSpc>
                <a:spcPct val="110000"/>
              </a:lnSpc>
              <a:buNone/>
              <a:tabLst/>
              <a:defRPr sz="1800" b="0">
                <a:solidFill>
                  <a:schemeClr val="tx1"/>
                </a:solidFill>
                <a:latin typeface="+mj-lt"/>
              </a:defRPr>
            </a:lvl2pPr>
            <a:lvl3pPr marL="287338" indent="-169863">
              <a:lnSpc>
                <a:spcPct val="110000"/>
              </a:lnSpc>
              <a:tabLst/>
              <a:defRPr sz="1600">
                <a:latin typeface="+mj-lt"/>
              </a:defRPr>
            </a:lvl3pPr>
            <a:lvl4pPr marL="693738" indent="-169863">
              <a:lnSpc>
                <a:spcPct val="110000"/>
              </a:lnSpc>
              <a:tabLst/>
              <a:defRPr sz="1400">
                <a:latin typeface="+mj-lt"/>
              </a:defRPr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817CF6A-808E-8C4F-9BE1-507266848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1015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AA09E-D67E-864E-8466-C38E88600C4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C6CAC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C6CAC6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A0CAA9C4-E772-E443-A2A4-0F2D14E9891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50365" y="1942677"/>
            <a:ext cx="5399951" cy="4229524"/>
          </a:xfrm>
        </p:spPr>
        <p:txBody>
          <a:bodyPr/>
          <a:lstStyle>
            <a:lvl1pPr>
              <a:lnSpc>
                <a:spcPct val="110000"/>
              </a:lnSpc>
              <a:spcAft>
                <a:spcPts val="800"/>
              </a:spcAft>
              <a:defRPr>
                <a:latin typeface="+mj-lt"/>
              </a:defRPr>
            </a:lvl1pPr>
            <a:lvl2pPr marL="15875" indent="0">
              <a:lnSpc>
                <a:spcPct val="110000"/>
              </a:lnSpc>
              <a:buNone/>
              <a:tabLst/>
              <a:defRPr sz="1800" b="0">
                <a:solidFill>
                  <a:schemeClr val="tx1"/>
                </a:solidFill>
                <a:latin typeface="+mj-lt"/>
              </a:defRPr>
            </a:lvl2pPr>
            <a:lvl3pPr marL="287338" indent="-169863">
              <a:lnSpc>
                <a:spcPct val="110000"/>
              </a:lnSpc>
              <a:tabLst/>
              <a:defRPr sz="1600">
                <a:latin typeface="+mj-lt"/>
              </a:defRPr>
            </a:lvl3pPr>
            <a:lvl4pPr marL="693738" indent="-169863">
              <a:lnSpc>
                <a:spcPct val="110000"/>
              </a:lnSpc>
              <a:tabLst/>
              <a:defRPr sz="1400">
                <a:latin typeface="+mj-lt"/>
              </a:defRPr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94917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460B3-6ACD-194D-9D44-C086FB470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516" y="365125"/>
            <a:ext cx="10972800" cy="987019"/>
          </a:xfrm>
        </p:spPr>
        <p:txBody>
          <a:bodyPr/>
          <a:lstStyle>
            <a:lvl1pPr algn="l">
              <a:lnSpc>
                <a:spcPct val="80000"/>
              </a:lnSpc>
              <a:defRPr b="1" i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D8113E-1FCA-604A-96E5-3BF77C5AC3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7517" y="1942677"/>
            <a:ext cx="3516658" cy="4229524"/>
          </a:xfrm>
        </p:spPr>
        <p:txBody>
          <a:bodyPr/>
          <a:lstStyle>
            <a:lvl1pPr>
              <a:lnSpc>
                <a:spcPct val="110000"/>
              </a:lnSpc>
              <a:spcAft>
                <a:spcPts val="800"/>
              </a:spcAft>
              <a:defRPr>
                <a:latin typeface="+mj-lt"/>
              </a:defRPr>
            </a:lvl1pPr>
            <a:lvl2pPr marL="15875" indent="0">
              <a:lnSpc>
                <a:spcPct val="110000"/>
              </a:lnSpc>
              <a:buNone/>
              <a:tabLst/>
              <a:defRPr sz="1800" b="0">
                <a:solidFill>
                  <a:schemeClr val="tx1"/>
                </a:solidFill>
                <a:latin typeface="+mj-lt"/>
              </a:defRPr>
            </a:lvl2pPr>
            <a:lvl3pPr marL="287338" indent="-169863">
              <a:lnSpc>
                <a:spcPct val="110000"/>
              </a:lnSpc>
              <a:tabLst/>
              <a:defRPr sz="1600">
                <a:latin typeface="+mj-lt"/>
              </a:defRPr>
            </a:lvl3pPr>
            <a:lvl4pPr marL="693738" indent="-169863">
              <a:lnSpc>
                <a:spcPct val="110000"/>
              </a:lnSpc>
              <a:tabLst/>
              <a:defRPr sz="1400">
                <a:latin typeface="+mj-lt"/>
              </a:defRPr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817CF6A-808E-8C4F-9BE1-507266848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1015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AA09E-D67E-864E-8466-C38E88600C4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C6CAC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C6CAC6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CCA6249-8962-9949-96AE-7C11B8F0135F}"/>
              </a:ext>
            </a:extLst>
          </p:cNvPr>
          <p:cNvSpPr txBox="1">
            <a:spLocks/>
          </p:cNvSpPr>
          <p:nvPr/>
        </p:nvSpPr>
        <p:spPr>
          <a:xfrm>
            <a:off x="4700337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C6CAC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Confidential – Internal Use Only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A0CAA9C4-E772-E443-A2A4-0F2D14E9891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05587" y="1942677"/>
            <a:ext cx="3516658" cy="4229524"/>
          </a:xfrm>
        </p:spPr>
        <p:txBody>
          <a:bodyPr/>
          <a:lstStyle>
            <a:lvl1pPr>
              <a:lnSpc>
                <a:spcPct val="110000"/>
              </a:lnSpc>
              <a:spcAft>
                <a:spcPts val="800"/>
              </a:spcAft>
              <a:defRPr>
                <a:latin typeface="+mj-lt"/>
              </a:defRPr>
            </a:lvl1pPr>
            <a:lvl2pPr marL="15875" indent="0">
              <a:lnSpc>
                <a:spcPct val="110000"/>
              </a:lnSpc>
              <a:buNone/>
              <a:tabLst/>
              <a:defRPr sz="1800" b="0">
                <a:solidFill>
                  <a:schemeClr val="tx1"/>
                </a:solidFill>
                <a:latin typeface="+mj-lt"/>
              </a:defRPr>
            </a:lvl2pPr>
            <a:lvl3pPr marL="287338" indent="-169863">
              <a:lnSpc>
                <a:spcPct val="110000"/>
              </a:lnSpc>
              <a:tabLst/>
              <a:defRPr sz="1600">
                <a:latin typeface="+mj-lt"/>
              </a:defRPr>
            </a:lvl3pPr>
            <a:lvl4pPr marL="693738" indent="-169863">
              <a:lnSpc>
                <a:spcPct val="110000"/>
              </a:lnSpc>
              <a:tabLst/>
              <a:defRPr sz="1400">
                <a:latin typeface="+mj-lt"/>
              </a:defRPr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CC246391-91B4-BC47-A6BA-88CFDDCA116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033658" y="1942677"/>
            <a:ext cx="3516658" cy="4229524"/>
          </a:xfrm>
        </p:spPr>
        <p:txBody>
          <a:bodyPr/>
          <a:lstStyle>
            <a:lvl1pPr>
              <a:lnSpc>
                <a:spcPct val="110000"/>
              </a:lnSpc>
              <a:spcAft>
                <a:spcPts val="800"/>
              </a:spcAft>
              <a:defRPr>
                <a:latin typeface="+mj-lt"/>
              </a:defRPr>
            </a:lvl1pPr>
            <a:lvl2pPr marL="15875" indent="0">
              <a:lnSpc>
                <a:spcPct val="110000"/>
              </a:lnSpc>
              <a:buNone/>
              <a:tabLst/>
              <a:defRPr sz="1800" b="0">
                <a:solidFill>
                  <a:schemeClr val="tx1"/>
                </a:solidFill>
                <a:latin typeface="+mj-lt"/>
              </a:defRPr>
            </a:lvl2pPr>
            <a:lvl3pPr marL="287338" indent="-169863">
              <a:lnSpc>
                <a:spcPct val="110000"/>
              </a:lnSpc>
              <a:tabLst/>
              <a:defRPr sz="1600">
                <a:latin typeface="+mj-lt"/>
              </a:defRPr>
            </a:lvl3pPr>
            <a:lvl4pPr marL="693738" indent="-169863">
              <a:lnSpc>
                <a:spcPct val="110000"/>
              </a:lnSpc>
              <a:tabLst/>
              <a:defRPr sz="1400">
                <a:latin typeface="+mj-lt"/>
              </a:defRPr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382592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0E1FAF-85CD-FA4B-81FE-A9FD82D22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AA09E-D67E-864E-8466-C38E88600C4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54565B">
                    <a:lumMod val="40000"/>
                    <a:lumOff val="60000"/>
                  </a:srgbClr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54565B">
                  <a:lumMod val="40000"/>
                  <a:lumOff val="60000"/>
                </a:srgbClr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66294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d Background">
    <p:bg>
      <p:bgPr>
        <a:solidFill>
          <a:srgbClr val="C50F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8226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C50F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43CA030-B9BB-F44B-87E8-9D88D615959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B71CDD-03B6-5447-B8EF-BC2DD2AB7D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1658249"/>
            <a:ext cx="10058400" cy="2387600"/>
          </a:xfrm>
        </p:spPr>
        <p:txBody>
          <a:bodyPr anchor="b"/>
          <a:lstStyle>
            <a:lvl1pPr algn="l">
              <a:lnSpc>
                <a:spcPct val="80000"/>
              </a:lnSpc>
              <a:defRPr sz="5000" b="1" i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572D1E-ECF6-C04B-874C-31D977FFD3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" y="4077886"/>
            <a:ext cx="10058400" cy="1655762"/>
          </a:xfrm>
        </p:spPr>
        <p:txBody>
          <a:bodyPr anchor="t">
            <a:noAutofit/>
          </a:bodyPr>
          <a:lstStyle>
            <a:lvl1pPr marL="0" indent="0" algn="l">
              <a:lnSpc>
                <a:spcPct val="110000"/>
              </a:lnSpc>
              <a:buNone/>
              <a:defRPr sz="1500" b="0" i="0" kern="800" spc="300" baseline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F6E9E49-9D5C-49D6-BB4A-BE4F7F428612}"/>
              </a:ext>
            </a:extLst>
          </p:cNvPr>
          <p:cNvSpPr txBox="1">
            <a:spLocks/>
          </p:cNvSpPr>
          <p:nvPr userDrawn="1"/>
        </p:nvSpPr>
        <p:spPr>
          <a:xfrm>
            <a:off x="0" y="6418053"/>
            <a:ext cx="12192000" cy="439946"/>
          </a:xfrm>
          <a:prstGeom prst="rect">
            <a:avLst/>
          </a:prstGeom>
          <a:solidFill>
            <a:srgbClr val="D6DFF7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CROI; February 19-22, 2023; Seattle, Washington</a:t>
            </a:r>
          </a:p>
        </p:txBody>
      </p:sp>
    </p:spTree>
    <p:extLst>
      <p:ext uri="{BB962C8B-B14F-4D97-AF65-F5344CB8AC3E}">
        <p14:creationId xmlns:p14="http://schemas.microsoft.com/office/powerpoint/2010/main" val="787023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91421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Backgroun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714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8989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848" y="336077"/>
            <a:ext cx="5964936" cy="2562669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6900" b="1" i="1">
                <a:solidFill>
                  <a:srgbClr val="332446"/>
                </a:solidFill>
                <a:latin typeface="+mn-lt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848" y="2880456"/>
            <a:ext cx="5964936" cy="1655762"/>
          </a:xfrm>
        </p:spPr>
        <p:txBody>
          <a:bodyPr>
            <a:normAutofit/>
          </a:bodyPr>
          <a:lstStyle>
            <a:lvl1pPr marL="0" indent="0" algn="l">
              <a:buNone/>
              <a:defRPr sz="1725" i="1">
                <a:solidFill>
                  <a:srgbClr val="709A97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525512" y="6236588"/>
            <a:ext cx="2504885" cy="337948"/>
          </a:xfrm>
        </p:spPr>
        <p:txBody>
          <a:bodyPr>
            <a:normAutofit/>
          </a:bodyPr>
          <a:lstStyle>
            <a:lvl1pPr marL="0" indent="0" algn="r">
              <a:buNone/>
              <a:defRPr sz="1350" i="1" baseline="0">
                <a:solidFill>
                  <a:srgbClr val="709A97"/>
                </a:solidFill>
                <a:latin typeface="+mj-lt"/>
              </a:defRPr>
            </a:lvl1pPr>
          </a:lstStyle>
          <a:p>
            <a:pPr lvl="0"/>
            <a:r>
              <a:rPr lang="en-US"/>
              <a:t>Date Placeholder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8940" y="6053328"/>
            <a:ext cx="1566672" cy="56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7915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8522209" y="6396784"/>
            <a:ext cx="3055103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1575" b="1" i="1">
                <a:gradFill>
                  <a:gsLst>
                    <a:gs pos="0">
                      <a:srgbClr val="FF2D5B"/>
                    </a:gs>
                    <a:gs pos="71000">
                      <a:srgbClr val="D72997"/>
                    </a:gs>
                  </a:gsLst>
                  <a:lin ang="10800000" scaled="0"/>
                </a:gradFill>
              </a:rPr>
              <a:t>Evolving Entyvio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9043417" y="6396784"/>
            <a:ext cx="3055103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fld id="{B1293C78-AC0A-8C47-B36E-C49AEF46D681}" type="slidenum">
              <a:rPr lang="en-US" sz="1575" b="1" i="1" smtClean="0">
                <a:solidFill>
                  <a:prstClr val="black">
                    <a:alpha val="15000"/>
                  </a:prstClr>
                </a:solidFill>
              </a:rPr>
              <a:pPr algn="r">
                <a:defRPr/>
              </a:pPr>
              <a:t>‹#›</a:t>
            </a:fld>
            <a:endParaRPr lang="en-US" sz="1575" b="1" i="1">
              <a:solidFill>
                <a:prstClr val="black">
                  <a:alpha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5386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/ 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8522209" y="6396784"/>
            <a:ext cx="3055103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1575" b="1" i="1">
                <a:gradFill>
                  <a:gsLst>
                    <a:gs pos="0">
                      <a:srgbClr val="FF2D5B"/>
                    </a:gs>
                    <a:gs pos="71000">
                      <a:srgbClr val="D72997"/>
                    </a:gs>
                  </a:gsLst>
                  <a:lin ang="10800000" scaled="0"/>
                </a:gradFill>
              </a:rPr>
              <a:t>Evolving Entyvio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9043417" y="6396784"/>
            <a:ext cx="3055103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fld id="{B1293C78-AC0A-8C47-B36E-C49AEF46D681}" type="slidenum">
              <a:rPr lang="en-US" sz="1575" b="1" i="1" smtClean="0">
                <a:solidFill>
                  <a:prstClr val="black">
                    <a:alpha val="15000"/>
                  </a:prstClr>
                </a:solidFill>
              </a:rPr>
              <a:pPr algn="r">
                <a:defRPr/>
              </a:pPr>
              <a:t>‹#›</a:t>
            </a:fld>
            <a:endParaRPr lang="en-US" sz="1575" b="1" i="1">
              <a:solidFill>
                <a:prstClr val="black">
                  <a:alpha val="15000"/>
                </a:prst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929640" y="146305"/>
            <a:ext cx="9467088" cy="886968"/>
          </a:xfrm>
        </p:spPr>
        <p:txBody>
          <a:bodyPr>
            <a:normAutofit/>
          </a:bodyPr>
          <a:lstStyle>
            <a:lvl1pPr>
              <a:defRPr sz="3150" b="1" i="1" baseline="0">
                <a:solidFill>
                  <a:srgbClr val="332446"/>
                </a:solidFill>
                <a:latin typeface="+mn-lt"/>
              </a:defRPr>
            </a:lvl1pPr>
          </a:lstStyle>
          <a:p>
            <a:r>
              <a:rPr lang="en-US"/>
              <a:t>Title Placeholder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929640" y="873604"/>
            <a:ext cx="7446264" cy="420369"/>
          </a:xfrm>
        </p:spPr>
        <p:txBody>
          <a:bodyPr>
            <a:noAutofit/>
          </a:bodyPr>
          <a:lstStyle>
            <a:lvl1pPr marL="0" indent="0">
              <a:buNone/>
              <a:defRPr sz="1725" b="0" i="1">
                <a:solidFill>
                  <a:srgbClr val="709A97"/>
                </a:solidFill>
                <a:latin typeface="Georgia" charset="0"/>
                <a:ea typeface="Georgia" charset="0"/>
                <a:cs typeface="Georgia" charset="0"/>
              </a:defRPr>
            </a:lvl1pPr>
            <a:lvl2pPr>
              <a:defRPr sz="1725" b="0" i="1">
                <a:solidFill>
                  <a:srgbClr val="709A97"/>
                </a:solidFill>
                <a:latin typeface="Georgia" charset="0"/>
                <a:ea typeface="Georgia" charset="0"/>
                <a:cs typeface="Georgia" charset="0"/>
              </a:defRPr>
            </a:lvl2pPr>
            <a:lvl3pPr>
              <a:defRPr sz="1725" b="0" i="1">
                <a:solidFill>
                  <a:srgbClr val="709A97"/>
                </a:solidFill>
                <a:latin typeface="Georgia" charset="0"/>
                <a:ea typeface="Georgia" charset="0"/>
                <a:cs typeface="Georgia" charset="0"/>
              </a:defRPr>
            </a:lvl3pPr>
            <a:lvl4pPr>
              <a:defRPr sz="1725" b="0" i="1">
                <a:solidFill>
                  <a:srgbClr val="709A97"/>
                </a:solidFill>
                <a:latin typeface="Georgia" charset="0"/>
                <a:ea typeface="Georgia" charset="0"/>
                <a:cs typeface="Georgia" charset="0"/>
              </a:defRPr>
            </a:lvl4pPr>
            <a:lvl5pPr>
              <a:defRPr sz="1725" b="0" i="1">
                <a:solidFill>
                  <a:srgbClr val="709A97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363665" y="1823863"/>
            <a:ext cx="9947465" cy="410527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332446"/>
                </a:solidFill>
              </a:defRPr>
            </a:lvl1pPr>
            <a:lvl2pPr marL="514350" indent="-171450">
              <a:buFontTx/>
              <a:buBlip>
                <a:blip r:embed="rId3"/>
              </a:buBlip>
              <a:defRPr sz="1500">
                <a:solidFill>
                  <a:srgbClr val="332446"/>
                </a:solidFill>
              </a:defRPr>
            </a:lvl2pPr>
            <a:lvl3pPr marL="857250" indent="-171450">
              <a:buSzPct val="70000"/>
              <a:buFontTx/>
              <a:buBlip>
                <a:blip r:embed="rId4"/>
              </a:buBlip>
              <a:defRPr sz="1350">
                <a:solidFill>
                  <a:srgbClr val="332446"/>
                </a:solidFill>
              </a:defRPr>
            </a:lvl3pPr>
            <a:lvl4pPr marL="1200150" indent="-171450">
              <a:buSzPct val="70000"/>
              <a:buFontTx/>
              <a:buBlip>
                <a:blip r:embed="rId4"/>
              </a:buBlip>
              <a:defRPr sz="1200">
                <a:solidFill>
                  <a:srgbClr val="332446"/>
                </a:solidFill>
              </a:defRPr>
            </a:lvl4pPr>
            <a:lvl5pPr marL="1543050" indent="-171450">
              <a:buSzPct val="70000"/>
              <a:buFontTx/>
              <a:buBlip>
                <a:blip r:embed="rId4"/>
              </a:buBlip>
              <a:defRPr sz="1200">
                <a:solidFill>
                  <a:srgbClr val="33244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12511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8522209" y="6396784"/>
            <a:ext cx="3055103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1575" b="1" i="1">
                <a:gradFill>
                  <a:gsLst>
                    <a:gs pos="0">
                      <a:srgbClr val="FF2D5B"/>
                    </a:gs>
                    <a:gs pos="71000">
                      <a:srgbClr val="D72997"/>
                    </a:gs>
                  </a:gsLst>
                  <a:lin ang="10800000" scaled="0"/>
                </a:gradFill>
              </a:rPr>
              <a:t>Evolving Entyvio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9043417" y="6396784"/>
            <a:ext cx="3055103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fld id="{B1293C78-AC0A-8C47-B36E-C49AEF46D681}" type="slidenum">
              <a:rPr lang="en-US" sz="1575" b="1" i="1" smtClean="0">
                <a:solidFill>
                  <a:prstClr val="black">
                    <a:alpha val="15000"/>
                  </a:prstClr>
                </a:solidFill>
              </a:rPr>
              <a:pPr algn="r">
                <a:defRPr/>
              </a:pPr>
              <a:t>‹#›</a:t>
            </a:fld>
            <a:endParaRPr lang="en-US" sz="1575" b="1" i="1">
              <a:solidFill>
                <a:prstClr val="black">
                  <a:alpha val="15000"/>
                </a:prst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929640" y="146305"/>
            <a:ext cx="9467088" cy="886968"/>
          </a:xfrm>
        </p:spPr>
        <p:txBody>
          <a:bodyPr>
            <a:normAutofit/>
          </a:bodyPr>
          <a:lstStyle>
            <a:lvl1pPr>
              <a:defRPr sz="3150" b="1" i="1" baseline="0">
                <a:solidFill>
                  <a:srgbClr val="332446"/>
                </a:solidFill>
                <a:latin typeface="+mn-lt"/>
              </a:defRPr>
            </a:lvl1pPr>
          </a:lstStyle>
          <a:p>
            <a:r>
              <a:rPr lang="en-US"/>
              <a:t>Title Placeholder</a:t>
            </a:r>
          </a:p>
        </p:txBody>
      </p:sp>
    </p:spTree>
    <p:extLst>
      <p:ext uri="{BB962C8B-B14F-4D97-AF65-F5344CB8AC3E}">
        <p14:creationId xmlns:p14="http://schemas.microsoft.com/office/powerpoint/2010/main" val="33460613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" y="0"/>
            <a:ext cx="12192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8522209" y="6396784"/>
            <a:ext cx="3055103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1575" b="1" i="1">
                <a:gradFill>
                  <a:gsLst>
                    <a:gs pos="0">
                      <a:srgbClr val="FF2D5B"/>
                    </a:gs>
                    <a:gs pos="71000">
                      <a:srgbClr val="D72997"/>
                    </a:gs>
                  </a:gsLst>
                  <a:lin ang="10800000" scaled="0"/>
                </a:gradFill>
              </a:rPr>
              <a:t>Evolving Entyvio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9043417" y="6396784"/>
            <a:ext cx="3055103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fld id="{B1293C78-AC0A-8C47-B36E-C49AEF46D681}" type="slidenum">
              <a:rPr lang="en-US" sz="1575" b="1" i="1" smtClean="0">
                <a:solidFill>
                  <a:prstClr val="black">
                    <a:alpha val="15000"/>
                  </a:prstClr>
                </a:solidFill>
              </a:rPr>
              <a:pPr algn="r">
                <a:defRPr/>
              </a:pPr>
              <a:t>‹#›</a:t>
            </a:fld>
            <a:endParaRPr lang="en-US" sz="1575" b="1" i="1">
              <a:solidFill>
                <a:prstClr val="black">
                  <a:alpha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0705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w/ 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" y="0"/>
            <a:ext cx="12192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8522209" y="6396784"/>
            <a:ext cx="3055103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1575" b="1" i="1">
                <a:gradFill>
                  <a:gsLst>
                    <a:gs pos="0">
                      <a:srgbClr val="FF2D5B"/>
                    </a:gs>
                    <a:gs pos="71000">
                      <a:srgbClr val="D72997"/>
                    </a:gs>
                  </a:gsLst>
                  <a:lin ang="10800000" scaled="0"/>
                </a:gradFill>
              </a:rPr>
              <a:t>Evolving Entyvio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9043417" y="6396784"/>
            <a:ext cx="3055103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fld id="{B1293C78-AC0A-8C47-B36E-C49AEF46D681}" type="slidenum">
              <a:rPr lang="en-US" sz="1575" b="1" i="1" smtClean="0">
                <a:solidFill>
                  <a:prstClr val="black">
                    <a:alpha val="15000"/>
                  </a:prstClr>
                </a:solidFill>
              </a:rPr>
              <a:pPr algn="r">
                <a:defRPr/>
              </a:pPr>
              <a:t>‹#›</a:t>
            </a:fld>
            <a:endParaRPr lang="en-US" sz="1575" b="1" i="1">
              <a:solidFill>
                <a:prstClr val="black">
                  <a:alpha val="15000"/>
                </a:prstClr>
              </a:solidFill>
            </a:endParaRPr>
          </a:p>
        </p:txBody>
      </p:sp>
      <p:sp>
        <p:nvSpPr>
          <p:cNvPr id="8" name="Title 4"/>
          <p:cNvSpPr txBox="1">
            <a:spLocks/>
          </p:cNvSpPr>
          <p:nvPr userDrawn="1"/>
        </p:nvSpPr>
        <p:spPr>
          <a:xfrm>
            <a:off x="3691128" y="146305"/>
            <a:ext cx="9467088" cy="88696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i="1" kern="1200" baseline="0">
                <a:solidFill>
                  <a:srgbClr val="33255C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150">
                <a:solidFill>
                  <a:srgbClr val="332446"/>
                </a:solidFill>
              </a:rPr>
              <a:t>Title Placeholder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3691128" y="873604"/>
            <a:ext cx="7446264" cy="420369"/>
          </a:xfrm>
        </p:spPr>
        <p:txBody>
          <a:bodyPr>
            <a:noAutofit/>
          </a:bodyPr>
          <a:lstStyle>
            <a:lvl1pPr marL="0" indent="0">
              <a:buNone/>
              <a:defRPr sz="1725" b="0" i="1">
                <a:solidFill>
                  <a:srgbClr val="709A97"/>
                </a:solidFill>
                <a:latin typeface="Georgia" charset="0"/>
                <a:ea typeface="Georgia" charset="0"/>
                <a:cs typeface="Georgia" charset="0"/>
              </a:defRPr>
            </a:lvl1pPr>
            <a:lvl2pPr>
              <a:defRPr sz="1725" b="0" i="1">
                <a:solidFill>
                  <a:srgbClr val="709A97"/>
                </a:solidFill>
                <a:latin typeface="Georgia" charset="0"/>
                <a:ea typeface="Georgia" charset="0"/>
                <a:cs typeface="Georgia" charset="0"/>
              </a:defRPr>
            </a:lvl2pPr>
            <a:lvl3pPr>
              <a:defRPr sz="1725" b="0" i="1">
                <a:solidFill>
                  <a:srgbClr val="709A97"/>
                </a:solidFill>
                <a:latin typeface="Georgia" charset="0"/>
                <a:ea typeface="Georgia" charset="0"/>
                <a:cs typeface="Georgia" charset="0"/>
              </a:defRPr>
            </a:lvl3pPr>
            <a:lvl4pPr>
              <a:defRPr sz="1725" b="0" i="1">
                <a:solidFill>
                  <a:srgbClr val="709A97"/>
                </a:solidFill>
                <a:latin typeface="Georgia" charset="0"/>
                <a:ea typeface="Georgia" charset="0"/>
                <a:cs typeface="Georgia" charset="0"/>
              </a:defRPr>
            </a:lvl4pPr>
            <a:lvl5pPr>
              <a:defRPr sz="1725" b="0" i="1">
                <a:solidFill>
                  <a:srgbClr val="709A97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161729" y="1823863"/>
            <a:ext cx="7121969" cy="410527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332446"/>
                </a:solidFill>
              </a:defRPr>
            </a:lvl1pPr>
            <a:lvl2pPr marL="514350" indent="-171450">
              <a:buFontTx/>
              <a:buBlip>
                <a:blip r:embed="rId3"/>
              </a:buBlip>
              <a:defRPr sz="1500">
                <a:solidFill>
                  <a:srgbClr val="332446"/>
                </a:solidFill>
              </a:defRPr>
            </a:lvl2pPr>
            <a:lvl3pPr marL="857250" indent="-171450">
              <a:buSzPct val="70000"/>
              <a:buFontTx/>
              <a:buBlip>
                <a:blip r:embed="rId4"/>
              </a:buBlip>
              <a:defRPr sz="1350">
                <a:solidFill>
                  <a:srgbClr val="332446"/>
                </a:solidFill>
              </a:defRPr>
            </a:lvl3pPr>
            <a:lvl4pPr marL="1200150" indent="-171450">
              <a:buSzPct val="70000"/>
              <a:buFontTx/>
              <a:buBlip>
                <a:blip r:embed="rId4"/>
              </a:buBlip>
              <a:defRPr sz="1200">
                <a:solidFill>
                  <a:srgbClr val="332446"/>
                </a:solidFill>
              </a:defRPr>
            </a:lvl4pPr>
            <a:lvl5pPr marL="1543050" indent="-171450">
              <a:buSzPct val="70000"/>
              <a:buFontTx/>
              <a:buBlip>
                <a:blip r:embed="rId4"/>
              </a:buBlip>
              <a:defRPr sz="1200">
                <a:solidFill>
                  <a:srgbClr val="33244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74639" y="1502522"/>
            <a:ext cx="2651125" cy="2255662"/>
          </a:xfrm>
        </p:spPr>
        <p:txBody>
          <a:bodyPr/>
          <a:lstStyle>
            <a:lvl1pPr>
              <a:defRPr sz="1350" b="1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74639" y="3989690"/>
            <a:ext cx="2651125" cy="2255662"/>
          </a:xfrm>
        </p:spPr>
        <p:txBody>
          <a:bodyPr/>
          <a:lstStyle>
            <a:lvl1pPr>
              <a:defRPr sz="1350" b="1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85780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w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" y="0"/>
            <a:ext cx="12192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8522209" y="6396784"/>
            <a:ext cx="3055103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1575" b="1" i="1">
                <a:gradFill>
                  <a:gsLst>
                    <a:gs pos="0">
                      <a:srgbClr val="FF2D5B"/>
                    </a:gs>
                    <a:gs pos="71000">
                      <a:srgbClr val="D72997"/>
                    </a:gs>
                  </a:gsLst>
                  <a:lin ang="10800000" scaled="0"/>
                </a:gradFill>
              </a:rPr>
              <a:t>Evolving Entyvio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9043417" y="6396784"/>
            <a:ext cx="3055103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fld id="{B1293C78-AC0A-8C47-B36E-C49AEF46D681}" type="slidenum">
              <a:rPr lang="en-US" sz="1575" b="1" i="1" smtClean="0">
                <a:solidFill>
                  <a:prstClr val="black">
                    <a:alpha val="15000"/>
                  </a:prstClr>
                </a:solidFill>
              </a:rPr>
              <a:pPr algn="r">
                <a:defRPr/>
              </a:pPr>
              <a:t>‹#›</a:t>
            </a:fld>
            <a:endParaRPr lang="en-US" sz="1575" b="1" i="1">
              <a:solidFill>
                <a:prstClr val="black">
                  <a:alpha val="15000"/>
                </a:prst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691128" y="146305"/>
            <a:ext cx="9467088" cy="886968"/>
          </a:xfrm>
        </p:spPr>
        <p:txBody>
          <a:bodyPr>
            <a:normAutofit/>
          </a:bodyPr>
          <a:lstStyle>
            <a:lvl1pPr>
              <a:defRPr sz="3150" b="1" i="1" baseline="0">
                <a:solidFill>
                  <a:srgbClr val="332446"/>
                </a:solidFill>
                <a:latin typeface="+mn-lt"/>
              </a:defRPr>
            </a:lvl1pPr>
          </a:lstStyle>
          <a:p>
            <a:r>
              <a:rPr lang="en-US"/>
              <a:t>Title Placeholder</a:t>
            </a:r>
          </a:p>
        </p:txBody>
      </p:sp>
    </p:spTree>
    <p:extLst>
      <p:ext uri="{BB962C8B-B14F-4D97-AF65-F5344CB8AC3E}">
        <p14:creationId xmlns:p14="http://schemas.microsoft.com/office/powerpoint/2010/main" val="2325599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Point - Red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49B4A-737F-9943-BA78-DDF26CE4B4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302299"/>
            <a:ext cx="10515600" cy="4207548"/>
          </a:xfrm>
          <a:ln w="3175">
            <a:noFill/>
          </a:ln>
        </p:spPr>
        <p:txBody>
          <a:bodyPr anchor="ctr"/>
          <a:lstStyle>
            <a:lvl1pPr algn="l">
              <a:lnSpc>
                <a:spcPct val="100000"/>
              </a:lnSpc>
              <a:defRPr sz="45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4050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Point - Blu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778F8C-30DF-F842-ADEE-52BB756B5D43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203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949B4A-737F-9943-BA78-DDF26CE4B4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302299"/>
            <a:ext cx="10515600" cy="4207548"/>
          </a:xfrm>
          <a:ln w="3175">
            <a:noFill/>
          </a:ln>
        </p:spPr>
        <p:txBody>
          <a:bodyPr anchor="ctr"/>
          <a:lstStyle>
            <a:lvl1pPr algn="l">
              <a:lnSpc>
                <a:spcPct val="100000"/>
              </a:lnSpc>
              <a:defRPr sz="45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5BE640-43E6-4F7D-B33A-17E7A985599A}"/>
              </a:ext>
            </a:extLst>
          </p:cNvPr>
          <p:cNvSpPr txBox="1">
            <a:spLocks/>
          </p:cNvSpPr>
          <p:nvPr userDrawn="1"/>
        </p:nvSpPr>
        <p:spPr>
          <a:xfrm>
            <a:off x="0" y="6418053"/>
            <a:ext cx="12192000" cy="439946"/>
          </a:xfrm>
          <a:prstGeom prst="rect">
            <a:avLst/>
          </a:prstGeom>
          <a:solidFill>
            <a:srgbClr val="D6DFF7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CROI; February 19-22, 2023; Seattle, Washington</a:t>
            </a:r>
          </a:p>
        </p:txBody>
      </p:sp>
    </p:spTree>
    <p:extLst>
      <p:ext uri="{BB962C8B-B14F-4D97-AF65-F5344CB8AC3E}">
        <p14:creationId xmlns:p14="http://schemas.microsoft.com/office/powerpoint/2010/main" val="2599948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Point - 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49B4A-737F-9943-BA78-DDF26CE4B4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302299"/>
            <a:ext cx="10515600" cy="4207548"/>
          </a:xfrm>
          <a:ln w="3175">
            <a:noFill/>
          </a:ln>
        </p:spPr>
        <p:txBody>
          <a:bodyPr anchor="ctr"/>
          <a:lstStyle>
            <a:lvl1pPr algn="l">
              <a:lnSpc>
                <a:spcPct val="100000"/>
              </a:lnSpc>
              <a:defRPr sz="4500" b="1" i="0">
                <a:solidFill>
                  <a:srgbClr val="C50F3C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1478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Point -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49B4A-737F-9943-BA78-DDF26CE4B4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302299"/>
            <a:ext cx="10515600" cy="4207548"/>
          </a:xfrm>
          <a:ln w="3175">
            <a:noFill/>
          </a:ln>
        </p:spPr>
        <p:txBody>
          <a:bodyPr anchor="ctr"/>
          <a:lstStyle>
            <a:lvl1pPr algn="l">
              <a:lnSpc>
                <a:spcPct val="100000"/>
              </a:lnSpc>
              <a:defRPr sz="4500" b="1" i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15221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Point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CF386F-4435-1E40-A8ED-AFFEAC3031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949B4A-737F-9943-BA78-DDF26CE4B4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32482"/>
            <a:ext cx="10515600" cy="1895109"/>
          </a:xfrm>
          <a:ln w="3175">
            <a:noFill/>
          </a:ln>
        </p:spPr>
        <p:txBody>
          <a:bodyPr anchor="ctr"/>
          <a:lstStyle>
            <a:lvl1pPr algn="l">
              <a:lnSpc>
                <a:spcPct val="80000"/>
              </a:lnSpc>
              <a:defRPr sz="5500" b="1" i="0" spc="300">
                <a:solidFill>
                  <a:schemeClr val="bg1"/>
                </a:solidFill>
                <a:effectLst>
                  <a:outerShdw blurRad="127000" dist="38100" dir="5400000" algn="t" rotWithShape="0">
                    <a:prstClr val="black"/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0279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E634AED-FE2D-5A49-9C4F-52E8C06D754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1998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33E1CBD-1A22-C34C-8DC4-474E34B2CDF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0" y="957364"/>
            <a:ext cx="5939883" cy="4943272"/>
          </a:xfrm>
          <a:solidFill>
            <a:srgbClr val="C50F3C"/>
          </a:solidFill>
        </p:spPr>
        <p:txBody>
          <a:bodyPr lIns="914400" tIns="914400" rIns="914400" bIns="914400" anchor="ctr">
            <a:normAutofit/>
          </a:bodyPr>
          <a:lstStyle>
            <a:lvl1pPr algn="l">
              <a:lnSpc>
                <a:spcPct val="80000"/>
              </a:lnSpc>
              <a:defRPr sz="3200" b="1" i="0" spc="300">
                <a:solidFill>
                  <a:schemeClr val="bg1"/>
                </a:solidFill>
                <a:latin typeface="+mj-lt"/>
                <a:cs typeface="Rockwell Nova Light" panose="020603030202050204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9386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/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5C0A2E-84ED-694A-8D40-40A9466155D7}"/>
              </a:ext>
            </a:extLst>
          </p:cNvPr>
          <p:cNvSpPr/>
          <p:nvPr/>
        </p:nvSpPr>
        <p:spPr>
          <a:xfrm>
            <a:off x="0" y="0"/>
            <a:ext cx="424978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76D08-DDAD-E54A-B358-69F6739D98F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95300" y="1189899"/>
            <a:ext cx="3397294" cy="4351338"/>
          </a:xfrm>
        </p:spPr>
        <p:txBody>
          <a:bodyPr anchor="ctr">
            <a:normAutofit/>
          </a:bodyPr>
          <a:lstStyle>
            <a:lvl1pPr algn="l">
              <a:lnSpc>
                <a:spcPct val="80000"/>
              </a:lnSpc>
              <a:defRPr sz="5000" b="1" i="0" spc="300">
                <a:solidFill>
                  <a:schemeClr val="bg1"/>
                </a:solidFill>
                <a:latin typeface="Trebuchet MS" panose="020B0703020202090204" pitchFamily="34" charset="0"/>
                <a:cs typeface="Rockwell Nova Light" panose="020603030202050204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AEB27AF-DD57-7246-971E-7506C05081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06972" y="781844"/>
            <a:ext cx="7157992" cy="5294312"/>
          </a:xfrm>
        </p:spPr>
        <p:txBody>
          <a:bodyPr anchor="ctr"/>
          <a:lstStyle>
            <a:lvl1pPr marL="457200" indent="-457200">
              <a:lnSpc>
                <a:spcPct val="110000"/>
              </a:lnSpc>
              <a:buFont typeface="+mj-lt"/>
              <a:buAutoNum type="arabicPeriod"/>
              <a:defRPr/>
            </a:lvl1pPr>
            <a:lvl2pPr marL="800100" indent="-331788">
              <a:lnSpc>
                <a:spcPct val="110000"/>
              </a:lnSpc>
              <a:buFont typeface="+mj-lt"/>
              <a:buAutoNum type="alphaLcPeriod"/>
              <a:tabLst/>
              <a:defRPr>
                <a:solidFill>
                  <a:schemeClr val="tx1"/>
                </a:solidFill>
              </a:defRPr>
            </a:lvl2pPr>
            <a:lvl3pPr marL="865188" indent="-342900">
              <a:buFont typeface="+mj-lt"/>
              <a:buAutoNum type="arabicPeriod"/>
              <a:defRPr/>
            </a:lvl3pPr>
            <a:lvl4pPr marL="1204913" indent="-342900">
              <a:buFont typeface="+mj-lt"/>
              <a:buAutoNum type="arabicPeriod"/>
              <a:defRPr/>
            </a:lvl4pPr>
            <a:lvl5pPr marL="1430338" indent="-2286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3B910A0-9ECC-C94E-BB66-196FAFB9B1CC}"/>
              </a:ext>
            </a:extLst>
          </p:cNvPr>
          <p:cNvSpPr txBox="1">
            <a:spLocks/>
          </p:cNvSpPr>
          <p:nvPr/>
        </p:nvSpPr>
        <p:spPr>
          <a:xfrm>
            <a:off x="4606972" y="6400799"/>
            <a:ext cx="2836565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C6CAC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Confidential – 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68023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5D506E-9CFA-5744-8CC1-366D985D6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6"/>
            <a:ext cx="10924674" cy="9675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Alternate Slide Template – 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4A9B1D-8809-B740-A68B-9969B712A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942677"/>
            <a:ext cx="10924674" cy="42342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marL="15875" lvl="1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pple Symbols" panose="02000000000000000000" pitchFamily="2" charset="-79"/>
              <a:buNone/>
              <a:tabLst/>
            </a:pPr>
            <a:r>
              <a:rPr lang="en-US"/>
              <a:t>Second level</a:t>
            </a:r>
          </a:p>
          <a:p>
            <a:pPr marL="287338" lvl="2" indent="-1698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pple Symbols" panose="02000000000000000000" pitchFamily="2" charset="-79"/>
              <a:buChar char="⎼"/>
              <a:tabLst/>
            </a:pPr>
            <a:r>
              <a:rPr lang="en-US"/>
              <a:t>Third level</a:t>
            </a:r>
          </a:p>
          <a:p>
            <a:pPr marL="693738" lvl="3" indent="-1698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pple Symbols" panose="02000000000000000000" pitchFamily="2" charset="-79"/>
              <a:buChar char="⎼"/>
              <a:tabLst/>
            </a:pPr>
            <a:r>
              <a:rPr lang="en-US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A8E2B-2B06-3049-8A99-94E0B3F72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1015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bg2"/>
                </a:solidFill>
                <a:latin typeface="Trebuchet MS" panose="020B070302020209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AA09E-D67E-864E-8466-C38E88600C4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C6CAC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C6CAC6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173C9A9-136C-4EE4-ADD4-390280CFB285}"/>
              </a:ext>
            </a:extLst>
          </p:cNvPr>
          <p:cNvSpPr txBox="1">
            <a:spLocks/>
          </p:cNvSpPr>
          <p:nvPr userDrawn="1"/>
        </p:nvSpPr>
        <p:spPr>
          <a:xfrm>
            <a:off x="0" y="6418054"/>
            <a:ext cx="12192000" cy="439946"/>
          </a:xfrm>
          <a:prstGeom prst="rect">
            <a:avLst/>
          </a:prstGeom>
          <a:solidFill>
            <a:srgbClr val="D6DFF7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CROI; February 19-22, 2023; Seattle, Washington</a:t>
            </a:r>
          </a:p>
        </p:txBody>
      </p:sp>
    </p:spTree>
    <p:extLst>
      <p:ext uri="{BB962C8B-B14F-4D97-AF65-F5344CB8AC3E}">
        <p14:creationId xmlns:p14="http://schemas.microsoft.com/office/powerpoint/2010/main" val="95441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800" spc="0" baseline="0">
          <a:solidFill>
            <a:schemeClr val="accent1"/>
          </a:solidFill>
          <a:latin typeface="+mj-lt"/>
          <a:ea typeface="+mj-ea"/>
          <a:cs typeface="Trebuchet MS" panose="020B0703020202090204" pitchFamily="34" charset="0"/>
        </a:defRPr>
      </a:lvl1pPr>
    </p:titleStyle>
    <p:bodyStyle>
      <a:lvl1pPr marL="0" indent="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000" b="0" i="0" kern="1600" spc="-50" baseline="0">
          <a:solidFill>
            <a:schemeClr val="tx1"/>
          </a:solidFill>
          <a:latin typeface="+mj-lt"/>
          <a:ea typeface="+mn-ea"/>
          <a:cs typeface="+mn-cs"/>
        </a:defRPr>
      </a:lvl1pPr>
      <a:lvl2pPr marL="290513" indent="-174625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Apple Symbols" panose="02000000000000000000" pitchFamily="2" charset="-79"/>
        <a:buChar char="⎼"/>
        <a:tabLst/>
        <a:defRPr lang="en-US" sz="1800" b="0" i="1" kern="1600" spc="-50" baseline="0" dirty="0">
          <a:solidFill>
            <a:schemeClr val="tx1"/>
          </a:solidFill>
          <a:latin typeface="+mj-lt"/>
          <a:ea typeface="+mn-ea"/>
          <a:cs typeface="+mn-cs"/>
        </a:defRPr>
      </a:lvl2pPr>
      <a:lvl3pPr marL="403225" indent="-28575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Apple Symbols" panose="02000000000000000000" pitchFamily="2" charset="-79"/>
        <a:buChar char="⎼"/>
        <a:tabLst/>
        <a:defRPr lang="en-US" sz="1600" b="0" i="0" kern="1600" spc="-50" baseline="0" dirty="0">
          <a:solidFill>
            <a:schemeClr val="tx1"/>
          </a:solidFill>
          <a:latin typeface="+mj-lt"/>
          <a:ea typeface="+mn-ea"/>
          <a:cs typeface="+mn-cs"/>
        </a:defRPr>
      </a:lvl3pPr>
      <a:lvl4pPr marL="809625" indent="-28575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Apple Symbols" panose="02000000000000000000" pitchFamily="2" charset="-79"/>
        <a:buChar char="⎼"/>
        <a:tabLst/>
        <a:defRPr lang="en-US" sz="1400" b="0" i="0" kern="1600" spc="-50" baseline="0" dirty="0">
          <a:solidFill>
            <a:schemeClr val="tx1"/>
          </a:solidFill>
          <a:latin typeface="+mj-lt"/>
          <a:ea typeface="+mn-ea"/>
          <a:cs typeface="+mn-cs"/>
        </a:defRPr>
      </a:lvl4pPr>
      <a:lvl5pPr marL="1376363" indent="-174625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Apple Symbols" panose="02000000000000000000" pitchFamily="2" charset="-79"/>
        <a:buChar char="⎼"/>
        <a:tabLst/>
        <a:defRPr sz="1200" b="0" i="0" kern="1600" spc="-50" baseline="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D362D-A3CB-FE4E-96A1-D6D9B17EE7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04887-D640-AE42-A39D-525C984939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070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ctrTitle"/>
          </p:nvPr>
        </p:nvSpPr>
        <p:spPr>
          <a:xfrm>
            <a:off x="1066800" y="642001"/>
            <a:ext cx="10058400" cy="23876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4400" kern="100"/>
              <a:t>8+ Year Pooled Analysis: </a:t>
            </a:r>
            <a:br>
              <a:rPr lang="en-US" sz="4400" kern="100"/>
            </a:br>
            <a:r>
              <a:rPr lang="en-US" sz="4400" kern="100"/>
              <a:t>Adherence and HIV Incidence </a:t>
            </a:r>
            <a:br>
              <a:rPr lang="en-US" sz="4400" kern="100"/>
            </a:br>
            <a:r>
              <a:rPr lang="en-US" sz="4400" kern="100"/>
              <a:t>in &gt;6000 Women on F/TDF for </a:t>
            </a:r>
            <a:r>
              <a:rPr lang="en-US" sz="4400" kern="100" err="1"/>
              <a:t>PrEP</a:t>
            </a:r>
            <a:endParaRPr lang="en-US" sz="4400" kern="10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769777" y="4583510"/>
            <a:ext cx="10652447" cy="1246495"/>
          </a:xfr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kern="100" spc="0" baseline="30000">
                <a:solidFill>
                  <a:schemeClr val="bg1"/>
                </a:solidFill>
              </a:rPr>
              <a:t>1</a:t>
            </a:r>
            <a:r>
              <a:rPr lang="en-US" sz="1400" kern="100" spc="0">
                <a:solidFill>
                  <a:schemeClr val="bg1"/>
                </a:solidFill>
              </a:rPr>
              <a:t>University of Alabama at Birmingham School of Medicine, Birmingham, AL, USA; </a:t>
            </a:r>
            <a:r>
              <a:rPr lang="en-US" sz="1400" kern="100" spc="0" baseline="30000">
                <a:solidFill>
                  <a:schemeClr val="bg1"/>
                </a:solidFill>
              </a:rPr>
              <a:t>2</a:t>
            </a:r>
            <a:r>
              <a:rPr lang="en-US" sz="1400" kern="100" spc="0">
                <a:solidFill>
                  <a:schemeClr val="bg1"/>
                </a:solidFill>
              </a:rPr>
              <a:t>University of Manitoba, Winnipeg, Manitoba, Canada; </a:t>
            </a:r>
            <a:r>
              <a:rPr lang="en-US" sz="1400" kern="100" spc="0" baseline="30000">
                <a:solidFill>
                  <a:schemeClr val="bg1"/>
                </a:solidFill>
              </a:rPr>
              <a:t>3</a:t>
            </a:r>
            <a:r>
              <a:rPr lang="en-US" sz="1400" kern="100" spc="0">
                <a:solidFill>
                  <a:schemeClr val="bg1"/>
                </a:solidFill>
              </a:rPr>
              <a:t>The Desmond Tutu HIV Centre, Cape Town, South Africa; </a:t>
            </a:r>
            <a:r>
              <a:rPr lang="en-US" sz="1400" kern="100" spc="0" baseline="30000">
                <a:solidFill>
                  <a:schemeClr val="bg1"/>
                </a:solidFill>
              </a:rPr>
              <a:t>4</a:t>
            </a:r>
            <a:r>
              <a:rPr lang="en-US" sz="1400" kern="100" spc="0">
                <a:solidFill>
                  <a:schemeClr val="bg1"/>
                </a:solidFill>
              </a:rPr>
              <a:t>University of Washington, Seattle, WA, USA; </a:t>
            </a:r>
            <a:br>
              <a:rPr lang="en-US" sz="1400" kern="100" spc="0">
                <a:solidFill>
                  <a:schemeClr val="bg1"/>
                </a:solidFill>
              </a:rPr>
            </a:br>
            <a:r>
              <a:rPr lang="en-US" sz="1400" kern="100" spc="0" baseline="30000">
                <a:solidFill>
                  <a:schemeClr val="bg1"/>
                </a:solidFill>
              </a:rPr>
              <a:t>5</a:t>
            </a:r>
            <a:r>
              <a:rPr lang="en-US" sz="1400" kern="100" spc="0">
                <a:solidFill>
                  <a:schemeClr val="bg1"/>
                </a:solidFill>
              </a:rPr>
              <a:t>LVCT Health, Nairobi, Kenya; </a:t>
            </a:r>
            <a:r>
              <a:rPr lang="en-US" sz="1400" kern="100" spc="0" baseline="30000">
                <a:solidFill>
                  <a:schemeClr val="bg1"/>
                </a:solidFill>
              </a:rPr>
              <a:t>6</a:t>
            </a:r>
            <a:r>
              <a:rPr lang="en-US" sz="1400" kern="100" spc="0">
                <a:solidFill>
                  <a:schemeClr val="bg1"/>
                </a:solidFill>
              </a:rPr>
              <a:t>Vanderbilt University School of Medicine, Nashville, TN, USA; </a:t>
            </a:r>
            <a:br>
              <a:rPr lang="en-US" sz="1400" kern="100" spc="0">
                <a:solidFill>
                  <a:schemeClr val="bg1"/>
                </a:solidFill>
              </a:rPr>
            </a:br>
            <a:r>
              <a:rPr lang="en-US" sz="1400" kern="100" spc="0" baseline="30000">
                <a:solidFill>
                  <a:schemeClr val="bg1"/>
                </a:solidFill>
              </a:rPr>
              <a:t>7</a:t>
            </a:r>
            <a:r>
              <a:rPr lang="en-US" sz="1400" kern="100" spc="0">
                <a:solidFill>
                  <a:schemeClr val="bg1"/>
                </a:solidFill>
              </a:rPr>
              <a:t>Centers for Disease Control and Prevention, Atlanta, GA, USA; </a:t>
            </a:r>
            <a:r>
              <a:rPr lang="en-US" sz="1400" kern="100" spc="0" baseline="30000">
                <a:solidFill>
                  <a:schemeClr val="bg1"/>
                </a:solidFill>
              </a:rPr>
              <a:t>8</a:t>
            </a:r>
            <a:r>
              <a:rPr lang="en-US" sz="1400" kern="100" spc="0">
                <a:solidFill>
                  <a:schemeClr val="bg1"/>
                </a:solidFill>
              </a:rPr>
              <a:t>Gilead Sciences, Inc., Foster City, CA, USA</a:t>
            </a:r>
          </a:p>
          <a:p>
            <a:pPr algn="ctr">
              <a:lnSpc>
                <a:spcPct val="100000"/>
              </a:lnSpc>
            </a:pPr>
            <a:r>
              <a:rPr lang="en-US" sz="1400" kern="100" spc="0">
                <a:solidFill>
                  <a:schemeClr val="bg1"/>
                </a:solidFill>
              </a:rPr>
              <a:t>Presenting author disclosure: Merck (consulting or advisor fee)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70B30E20-C570-8D4C-8791-03794F73E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9163" y="5903892"/>
            <a:ext cx="27336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chemeClr val="bg1"/>
                </a:solidFill>
                <a:latin typeface="Trebuchet MS" panose="020B0603020202020204" pitchFamily="34" charset="0"/>
              </a:rPr>
              <a:t>Oral #163</a:t>
            </a:r>
            <a:endParaRPr lang="en-US" sz="1600" b="1" baseline="30000">
              <a:solidFill>
                <a:srgbClr val="FF0000"/>
              </a:solidFill>
              <a:highlight>
                <a:srgbClr val="FFFF00"/>
              </a:highlight>
              <a:latin typeface="Trebuchet MS" panose="020B0603020202020204" pitchFamily="34" charset="0"/>
              <a:ea typeface="MS PGothic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F71A29-2E49-4E9A-AFEE-0BD57BEB53A6}"/>
              </a:ext>
            </a:extLst>
          </p:cNvPr>
          <p:cNvSpPr txBox="1"/>
          <p:nvPr/>
        </p:nvSpPr>
        <p:spPr>
          <a:xfrm>
            <a:off x="1134256" y="3401627"/>
            <a:ext cx="992348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kern="100">
                <a:solidFill>
                  <a:schemeClr val="bg1"/>
                </a:solidFill>
                <a:latin typeface="+mj-lt"/>
              </a:rPr>
              <a:t>Jeanne Marrazzo,</a:t>
            </a:r>
            <a:r>
              <a:rPr lang="en-US" kern="100" baseline="30000">
                <a:solidFill>
                  <a:schemeClr val="bg1"/>
                </a:solidFill>
                <a:latin typeface="+mj-lt"/>
              </a:rPr>
              <a:t>1</a:t>
            </a:r>
            <a:r>
              <a:rPr lang="en-US" kern="100">
                <a:solidFill>
                  <a:schemeClr val="bg1"/>
                </a:solidFill>
                <a:latin typeface="+mj-lt"/>
              </a:rPr>
              <a:t> Marissa Becker,</a:t>
            </a:r>
            <a:r>
              <a:rPr lang="en-US" kern="100" baseline="30000">
                <a:solidFill>
                  <a:schemeClr val="bg1"/>
                </a:solidFill>
                <a:latin typeface="+mj-lt"/>
              </a:rPr>
              <a:t>2</a:t>
            </a:r>
            <a:r>
              <a:rPr lang="en-US" kern="100">
                <a:solidFill>
                  <a:schemeClr val="bg1"/>
                </a:solidFill>
                <a:latin typeface="+mj-lt"/>
              </a:rPr>
              <a:t> Linda-Gail Bekker,</a:t>
            </a:r>
            <a:r>
              <a:rPr lang="en-US" kern="100" baseline="30000">
                <a:solidFill>
                  <a:schemeClr val="bg1"/>
                </a:solidFill>
                <a:latin typeface="+mj-lt"/>
              </a:rPr>
              <a:t>3</a:t>
            </a:r>
            <a:r>
              <a:rPr lang="en-US" kern="100">
                <a:solidFill>
                  <a:schemeClr val="bg1"/>
                </a:solidFill>
                <a:latin typeface="+mj-lt"/>
              </a:rPr>
              <a:t> Connie Celum,</a:t>
            </a:r>
            <a:r>
              <a:rPr lang="en-US" kern="100" baseline="30000">
                <a:solidFill>
                  <a:schemeClr val="bg1"/>
                </a:solidFill>
                <a:latin typeface="+mj-lt"/>
              </a:rPr>
              <a:t>4</a:t>
            </a:r>
            <a:r>
              <a:rPr lang="en-US" kern="100">
                <a:solidFill>
                  <a:schemeClr val="bg1"/>
                </a:solidFill>
                <a:latin typeface="+mj-lt"/>
              </a:rPr>
              <a:t> </a:t>
            </a:r>
            <a:br>
              <a:rPr lang="en-US" kern="100">
                <a:solidFill>
                  <a:schemeClr val="bg1"/>
                </a:solidFill>
                <a:latin typeface="+mj-lt"/>
              </a:rPr>
            </a:br>
            <a:r>
              <a:rPr lang="en-US" kern="100">
                <a:solidFill>
                  <a:schemeClr val="bg1"/>
                </a:solidFill>
                <a:latin typeface="+mj-lt"/>
              </a:rPr>
              <a:t>Michael Kiragu,</a:t>
            </a:r>
            <a:r>
              <a:rPr lang="en-US" kern="100" baseline="30000">
                <a:solidFill>
                  <a:schemeClr val="bg1"/>
                </a:solidFill>
                <a:latin typeface="+mj-lt"/>
              </a:rPr>
              <a:t>5</a:t>
            </a:r>
            <a:r>
              <a:rPr lang="en-US" kern="100">
                <a:solidFill>
                  <a:schemeClr val="bg1"/>
                </a:solidFill>
                <a:latin typeface="+mj-lt"/>
              </a:rPr>
              <a:t> Ashley A. Leech,</a:t>
            </a:r>
            <a:r>
              <a:rPr lang="en-US" kern="100" baseline="30000">
                <a:solidFill>
                  <a:schemeClr val="bg1"/>
                </a:solidFill>
                <a:latin typeface="+mj-lt"/>
              </a:rPr>
              <a:t>6</a:t>
            </a:r>
            <a:r>
              <a:rPr lang="en-US" kern="100">
                <a:solidFill>
                  <a:schemeClr val="bg1"/>
                </a:solidFill>
                <a:latin typeface="+mj-lt"/>
              </a:rPr>
              <a:t> Allan Taylor,</a:t>
            </a:r>
            <a:r>
              <a:rPr lang="en-US" kern="100" baseline="30000">
                <a:solidFill>
                  <a:schemeClr val="bg1"/>
                </a:solidFill>
                <a:latin typeface="+mj-lt"/>
              </a:rPr>
              <a:t>7</a:t>
            </a:r>
            <a:r>
              <a:rPr lang="en-US" kern="100">
                <a:solidFill>
                  <a:schemeClr val="bg1"/>
                </a:solidFill>
                <a:latin typeface="+mj-lt"/>
              </a:rPr>
              <a:t> Faith Ussery,</a:t>
            </a:r>
            <a:r>
              <a:rPr lang="en-US" kern="100" baseline="30000">
                <a:solidFill>
                  <a:schemeClr val="bg1"/>
                </a:solidFill>
                <a:latin typeface="+mj-lt"/>
              </a:rPr>
              <a:t>7</a:t>
            </a:r>
            <a:r>
              <a:rPr lang="en-US" kern="100">
                <a:solidFill>
                  <a:schemeClr val="bg1"/>
                </a:solidFill>
                <a:latin typeface="+mj-lt"/>
              </a:rPr>
              <a:t> Juan Yang,</a:t>
            </a:r>
            <a:r>
              <a:rPr lang="en-US" kern="100" baseline="30000">
                <a:solidFill>
                  <a:schemeClr val="bg1"/>
                </a:solidFill>
                <a:latin typeface="+mj-lt"/>
              </a:rPr>
              <a:t>8</a:t>
            </a:r>
            <a:r>
              <a:rPr lang="en-US" kern="100">
                <a:solidFill>
                  <a:schemeClr val="bg1"/>
                </a:solidFill>
                <a:latin typeface="+mj-lt"/>
              </a:rPr>
              <a:t> </a:t>
            </a:r>
            <a:br>
              <a:rPr lang="en-US" kern="100">
                <a:solidFill>
                  <a:schemeClr val="bg1"/>
                </a:solidFill>
                <a:latin typeface="+mj-lt"/>
              </a:rPr>
            </a:br>
            <a:r>
              <a:rPr lang="en-US" kern="100">
                <a:solidFill>
                  <a:schemeClr val="bg1"/>
                </a:solidFill>
                <a:latin typeface="+mj-lt"/>
              </a:rPr>
              <a:t>Melanie de Boer,</a:t>
            </a:r>
            <a:r>
              <a:rPr lang="en-US" kern="100" baseline="30000">
                <a:solidFill>
                  <a:schemeClr val="bg1"/>
                </a:solidFill>
                <a:latin typeface="+mj-lt"/>
              </a:rPr>
              <a:t>8</a:t>
            </a:r>
            <a:r>
              <a:rPr lang="en-US" kern="100">
                <a:solidFill>
                  <a:schemeClr val="bg1"/>
                </a:solidFill>
                <a:latin typeface="+mj-lt"/>
              </a:rPr>
              <a:t> Christoph Carter,</a:t>
            </a:r>
            <a:r>
              <a:rPr lang="en-US" kern="100" baseline="30000">
                <a:solidFill>
                  <a:schemeClr val="bg1"/>
                </a:solidFill>
                <a:latin typeface="+mj-lt"/>
              </a:rPr>
              <a:t>8</a:t>
            </a:r>
            <a:r>
              <a:rPr lang="en-US" kern="100">
                <a:solidFill>
                  <a:schemeClr val="bg1"/>
                </a:solidFill>
                <a:latin typeface="+mj-lt"/>
              </a:rPr>
              <a:t> Moupali Das,</a:t>
            </a:r>
            <a:r>
              <a:rPr lang="en-US" kern="100" baseline="30000">
                <a:solidFill>
                  <a:schemeClr val="bg1"/>
                </a:solidFill>
                <a:latin typeface="+mj-lt"/>
              </a:rPr>
              <a:t>8</a:t>
            </a:r>
            <a:r>
              <a:rPr lang="en-US" kern="100">
                <a:solidFill>
                  <a:schemeClr val="bg1"/>
                </a:solidFill>
                <a:latin typeface="+mj-lt"/>
              </a:rPr>
              <a:t> Jared Baeten,</a:t>
            </a:r>
            <a:r>
              <a:rPr lang="en-US" kern="100" baseline="30000">
                <a:solidFill>
                  <a:schemeClr val="bg1"/>
                </a:solidFill>
                <a:latin typeface="+mj-lt"/>
              </a:rPr>
              <a:t>8</a:t>
            </a:r>
            <a:r>
              <a:rPr lang="en-US" kern="100">
                <a:solidFill>
                  <a:schemeClr val="bg1"/>
                </a:solidFill>
                <a:latin typeface="+mj-lt"/>
              </a:rPr>
              <a:t> Li Tao</a:t>
            </a:r>
            <a:r>
              <a:rPr lang="en-US" kern="100" baseline="30000">
                <a:solidFill>
                  <a:schemeClr val="bg1"/>
                </a:solidFill>
                <a:latin typeface="+mj-lt"/>
              </a:rPr>
              <a:t>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4417D0-D4F5-4887-8783-59C2739049F8}"/>
              </a:ext>
            </a:extLst>
          </p:cNvPr>
          <p:cNvSpPr/>
          <p:nvPr/>
        </p:nvSpPr>
        <p:spPr bwMode="auto">
          <a:xfrm>
            <a:off x="801149" y="918594"/>
            <a:ext cx="1300293" cy="104023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tabLst/>
            </a:pPr>
            <a:endParaRPr kumimoji="0" lang="en-US" sz="1200" i="0" u="none" strike="noStrike" cap="none" normalizeH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54628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7A19150-BFC5-DDC9-D950-00065A41DAD3}"/>
              </a:ext>
            </a:extLst>
          </p:cNvPr>
          <p:cNvGrpSpPr/>
          <p:nvPr/>
        </p:nvGrpSpPr>
        <p:grpSpPr>
          <a:xfrm>
            <a:off x="6827051" y="1261073"/>
            <a:ext cx="4787433" cy="4016767"/>
            <a:chOff x="761578" y="1102902"/>
            <a:chExt cx="10338134" cy="4035184"/>
          </a:xfrm>
        </p:grpSpPr>
        <p:graphicFrame>
          <p:nvGraphicFramePr>
            <p:cNvPr id="10" name="Chart 9">
              <a:extLst>
                <a:ext uri="{FF2B5EF4-FFF2-40B4-BE49-F238E27FC236}">
                  <a16:creationId xmlns:a16="http://schemas.microsoft.com/office/drawing/2014/main" id="{B6DCE62D-D708-5C67-7964-221254C2B69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951961323"/>
                </p:ext>
              </p:extLst>
            </p:nvPr>
          </p:nvGraphicFramePr>
          <p:xfrm>
            <a:off x="761578" y="1102902"/>
            <a:ext cx="10338134" cy="40351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5" name="Right Bracket 24">
              <a:extLst>
                <a:ext uri="{FF2B5EF4-FFF2-40B4-BE49-F238E27FC236}">
                  <a16:creationId xmlns:a16="http://schemas.microsoft.com/office/drawing/2014/main" id="{5ACFF0EE-2A1E-F302-12FC-6D3BA4C556EE}"/>
                </a:ext>
              </a:extLst>
            </p:cNvPr>
            <p:cNvSpPr/>
            <p:nvPr/>
          </p:nvSpPr>
          <p:spPr>
            <a:xfrm>
              <a:off x="7986606" y="1927277"/>
              <a:ext cx="220774" cy="785927"/>
            </a:xfrm>
            <a:prstGeom prst="rightBracket">
              <a:avLst>
                <a:gd name="adj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4CCFA9E-C215-BDB0-F330-9273964AAC83}"/>
                </a:ext>
              </a:extLst>
            </p:cNvPr>
            <p:cNvSpPr txBox="1"/>
            <p:nvPr/>
          </p:nvSpPr>
          <p:spPr>
            <a:xfrm>
              <a:off x="8096992" y="2165645"/>
              <a:ext cx="2647701" cy="309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solidFill>
                    <a:srgbClr val="000000"/>
                  </a:solidFill>
                </a:rPr>
                <a:t>n = 1156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509295C-66B0-0ACA-B29A-AFB9245BD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Longitudinal </a:t>
            </a:r>
            <a:r>
              <a:rPr lang="en-US" dirty="0">
                <a:solidFill>
                  <a:srgbClr val="203661"/>
                </a:solidFill>
              </a:rPr>
              <a:t>Patterns of </a:t>
            </a:r>
            <a:r>
              <a:rPr lang="en-US" dirty="0"/>
              <a:t>Adherence </a:t>
            </a:r>
            <a:br>
              <a:rPr lang="en-US" dirty="0"/>
            </a:br>
            <a:r>
              <a:rPr lang="en-US" dirty="0"/>
              <a:t>By Group-based Trajectory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9DE5712-B541-C3B1-18F1-310451E4D350}"/>
              </a:ext>
            </a:extLst>
          </p:cNvPr>
          <p:cNvGrpSpPr>
            <a:grpSpLocks noChangeAspect="1"/>
          </p:cNvGrpSpPr>
          <p:nvPr/>
        </p:nvGrpSpPr>
        <p:grpSpPr>
          <a:xfrm>
            <a:off x="741920" y="1427877"/>
            <a:ext cx="6344044" cy="3690883"/>
            <a:chOff x="3029735" y="2730415"/>
            <a:chExt cx="6521416" cy="3682563"/>
          </a:xfrm>
        </p:grpSpPr>
        <p:pic>
          <p:nvPicPr>
            <p:cNvPr id="3" name="Picture 3" descr="Graphical user interface, chart, line chart&#10;&#10;Description automatically generated">
              <a:extLst>
                <a:ext uri="{FF2B5EF4-FFF2-40B4-BE49-F238E27FC236}">
                  <a16:creationId xmlns:a16="http://schemas.microsoft.com/office/drawing/2014/main" id="{77177898-AF90-483A-35CB-AC553F2A3C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12231"/>
            <a:stretch/>
          </p:blipFill>
          <p:spPr>
            <a:xfrm>
              <a:off x="4094642" y="2840697"/>
              <a:ext cx="5456509" cy="357228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EA087B5-3FC8-6A6F-0C39-10ED2467B60F}"/>
                </a:ext>
              </a:extLst>
            </p:cNvPr>
            <p:cNvSpPr txBox="1"/>
            <p:nvPr/>
          </p:nvSpPr>
          <p:spPr>
            <a:xfrm>
              <a:off x="3029735" y="3105745"/>
              <a:ext cx="1139261" cy="419125"/>
            </a:xfrm>
            <a:prstGeom prst="rect">
              <a:avLst/>
            </a:prstGeom>
            <a:solidFill>
              <a:srgbClr val="2B8527"/>
            </a:solidFill>
          </p:spPr>
          <p:txBody>
            <a:bodyPr wrap="square" lIns="9144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>
                  <a:solidFill>
                    <a:schemeClr val="bg1"/>
                  </a:solidFill>
                  <a:latin typeface="Arial" panose="020B0604020202020204"/>
                  <a:cs typeface="Arial"/>
                </a:rPr>
                <a:t>C</a:t>
              </a: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</a:rPr>
                <a:t>onsistently</a:t>
              </a:r>
              <a:r>
                <a:rPr lang="en-US" sz="1200" b="1" noProof="0" dirty="0">
                  <a:solidFill>
                    <a:schemeClr val="bg1"/>
                  </a:solidFill>
                  <a:latin typeface="Arial" panose="020B0604020202020204"/>
                  <a:cs typeface="Arial"/>
                </a:rPr>
                <a:t> 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</a:rPr>
                <a:t>Daily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1C1FD89-1D2D-0EC4-C197-AB86F7DF8402}"/>
                </a:ext>
              </a:extLst>
            </p:cNvPr>
            <p:cNvSpPr txBox="1"/>
            <p:nvPr/>
          </p:nvSpPr>
          <p:spPr>
            <a:xfrm>
              <a:off x="3029735" y="3904920"/>
              <a:ext cx="1139260" cy="419125"/>
            </a:xfrm>
            <a:prstGeom prst="rect">
              <a:avLst/>
            </a:prstGeom>
            <a:solidFill>
              <a:srgbClr val="3DBF37"/>
            </a:solidFill>
          </p:spPr>
          <p:txBody>
            <a:bodyPr wrap="square" lIns="91440" anchor="ctr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>
                  <a:solidFill>
                    <a:schemeClr val="bg1"/>
                  </a:solidFill>
                </a:rPr>
                <a:t>Co</a:t>
              </a:r>
              <a:r>
                <a:rPr lang="en-US" sz="1200" b="1" i="0" u="none" strike="noStrike" noProof="0" err="1">
                  <a:solidFill>
                    <a:schemeClr val="bg1"/>
                  </a:solidFill>
                  <a:effectLst/>
                  <a:latin typeface="+mn-lt"/>
                </a:rPr>
                <a:t>nsistently</a:t>
              </a:r>
              <a:r>
                <a:rPr lang="en-US" sz="1200" b="1" noProof="0">
                  <a:solidFill>
                    <a:schemeClr val="bg1"/>
                  </a:solidFill>
                </a:rPr>
                <a:t> </a:t>
              </a:r>
              <a:r>
                <a:rPr lang="en-US" sz="1200" b="1" i="0" u="none" strike="noStrike" noProof="0">
                  <a:solidFill>
                    <a:schemeClr val="bg1"/>
                  </a:solidFill>
                  <a:effectLst/>
                  <a:latin typeface="+mn-lt"/>
                </a:rPr>
                <a:t>High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8876E73-81F9-6157-15F0-4DF6F8B258D2}"/>
                </a:ext>
              </a:extLst>
            </p:cNvPr>
            <p:cNvCxnSpPr>
              <a:cxnSpLocks/>
            </p:cNvCxnSpPr>
            <p:nvPr/>
          </p:nvCxnSpPr>
          <p:spPr>
            <a:xfrm>
              <a:off x="5198269" y="3299575"/>
              <a:ext cx="1975104" cy="0"/>
            </a:xfrm>
            <a:prstGeom prst="line">
              <a:avLst/>
            </a:prstGeom>
            <a:ln w="50800">
              <a:solidFill>
                <a:srgbClr val="2B84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F356884-9B82-905F-27E2-EFD314789126}"/>
                </a:ext>
              </a:extLst>
            </p:cNvPr>
            <p:cNvCxnSpPr>
              <a:cxnSpLocks/>
            </p:cNvCxnSpPr>
            <p:nvPr/>
          </p:nvCxnSpPr>
          <p:spPr>
            <a:xfrm>
              <a:off x="7467227" y="4029806"/>
              <a:ext cx="1954534" cy="1133475"/>
            </a:xfrm>
            <a:prstGeom prst="line">
              <a:avLst/>
            </a:prstGeom>
            <a:ln w="53975">
              <a:solidFill>
                <a:srgbClr val="5950D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BD8E2C2-3482-8356-DFBC-F46180E861B9}"/>
                </a:ext>
              </a:extLst>
            </p:cNvPr>
            <p:cNvSpPr txBox="1"/>
            <p:nvPr/>
          </p:nvSpPr>
          <p:spPr>
            <a:xfrm>
              <a:off x="3029735" y="4704096"/>
              <a:ext cx="1139260" cy="419125"/>
            </a:xfrm>
            <a:prstGeom prst="rect">
              <a:avLst/>
            </a:prstGeom>
            <a:solidFill>
              <a:srgbClr val="5950D0"/>
            </a:solidFill>
          </p:spPr>
          <p:txBody>
            <a:bodyPr wrap="square" lIns="9144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Gulim"/>
                  <a:cs typeface="+mn-cs"/>
                </a:rPr>
                <a:t>High, but Declining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EFD0F60-2F8D-D93F-6DC3-8651F1100F3B}"/>
                </a:ext>
              </a:extLst>
            </p:cNvPr>
            <p:cNvSpPr txBox="1"/>
            <p:nvPr/>
          </p:nvSpPr>
          <p:spPr>
            <a:xfrm>
              <a:off x="7339806" y="2730415"/>
              <a:ext cx="2211345" cy="482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anchor="b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</a:rPr>
                <a:t>Descriptive Patterns for High-but-Declining Group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/>
                <a:ea typeface="Gulim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7619A2A-02B9-0E1A-F800-7B321594364E}"/>
                </a:ext>
              </a:extLst>
            </p:cNvPr>
            <p:cNvSpPr txBox="1"/>
            <p:nvPr/>
          </p:nvSpPr>
          <p:spPr>
            <a:xfrm>
              <a:off x="5080147" y="2936536"/>
              <a:ext cx="2211345" cy="2763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b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</a:rPr>
                <a:t>Trajectory Groups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/>
                <a:ea typeface="Gulim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212300E-5B9E-A951-8971-FCCD740389B3}"/>
                </a:ext>
              </a:extLst>
            </p:cNvPr>
            <p:cNvSpPr txBox="1"/>
            <p:nvPr/>
          </p:nvSpPr>
          <p:spPr>
            <a:xfrm>
              <a:off x="3029735" y="5503271"/>
              <a:ext cx="1139260" cy="419125"/>
            </a:xfrm>
            <a:prstGeom prst="rect">
              <a:avLst/>
            </a:prstGeom>
            <a:solidFill>
              <a:srgbClr val="C63D52"/>
            </a:solidFill>
          </p:spPr>
          <p:txBody>
            <a:bodyPr wrap="square" lIns="9144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i="0" u="none" strike="noStrike" noProof="0">
                  <a:solidFill>
                    <a:schemeClr val="bg1"/>
                  </a:solidFill>
                  <a:effectLst/>
                  <a:latin typeface="+mn-lt"/>
                  <a:ea typeface="Gulim"/>
                </a:rPr>
                <a:t>Consistently Low</a:t>
              </a: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Gulim"/>
                <a:cs typeface="+mn-cs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ACEB7C3-8FFC-CFAE-C24B-375FC25AD4A1}"/>
              </a:ext>
            </a:extLst>
          </p:cNvPr>
          <p:cNvSpPr txBox="1"/>
          <p:nvPr/>
        </p:nvSpPr>
        <p:spPr>
          <a:xfrm>
            <a:off x="577516" y="5220223"/>
            <a:ext cx="10972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/>
                </a:solidFill>
              </a:rPr>
              <a:t>Group-based trajectory modeling shows four groups with distinct patterns of adherence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/>
                </a:solidFill>
              </a:rPr>
              <a:t>Three groups had stable adherence over time, regardless of model 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/>
                </a:solidFill>
              </a:rPr>
              <a:t>One group had dynamic adherence over time – initially high then declined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27AA69-B98D-4D55-0FE0-1BA6F32B01DF}"/>
              </a:ext>
            </a:extLst>
          </p:cNvPr>
          <p:cNvSpPr/>
          <p:nvPr/>
        </p:nvSpPr>
        <p:spPr>
          <a:xfrm>
            <a:off x="2851473" y="2605036"/>
            <a:ext cx="1921384" cy="1860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4CCBF5A-5221-5829-A435-CDA4A6302528}"/>
              </a:ext>
            </a:extLst>
          </p:cNvPr>
          <p:cNvCxnSpPr>
            <a:cxnSpLocks/>
          </p:cNvCxnSpPr>
          <p:nvPr/>
        </p:nvCxnSpPr>
        <p:spPr>
          <a:xfrm>
            <a:off x="2851473" y="2785909"/>
            <a:ext cx="1921384" cy="0"/>
          </a:xfrm>
          <a:prstGeom prst="line">
            <a:avLst/>
          </a:prstGeom>
          <a:ln w="50800">
            <a:solidFill>
              <a:srgbClr val="3DBF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0884572-A6BF-78C0-70CC-56031AB51A54}"/>
              </a:ext>
            </a:extLst>
          </p:cNvPr>
          <p:cNvCxnSpPr>
            <a:cxnSpLocks/>
          </p:cNvCxnSpPr>
          <p:nvPr/>
        </p:nvCxnSpPr>
        <p:spPr>
          <a:xfrm>
            <a:off x="2851473" y="4418365"/>
            <a:ext cx="1921384" cy="0"/>
          </a:xfrm>
          <a:prstGeom prst="line">
            <a:avLst/>
          </a:prstGeom>
          <a:ln w="50800">
            <a:solidFill>
              <a:srgbClr val="C63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7820172-9DC2-B453-C436-F3D423FC7BEF}"/>
              </a:ext>
            </a:extLst>
          </p:cNvPr>
          <p:cNvCxnSpPr>
            <a:cxnSpLocks/>
          </p:cNvCxnSpPr>
          <p:nvPr/>
        </p:nvCxnSpPr>
        <p:spPr>
          <a:xfrm>
            <a:off x="2851473" y="2785909"/>
            <a:ext cx="1912955" cy="1071453"/>
          </a:xfrm>
          <a:prstGeom prst="line">
            <a:avLst/>
          </a:prstGeom>
          <a:ln w="53975">
            <a:solidFill>
              <a:srgbClr val="5950D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562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9FBAD-9F08-0E02-327B-4FE28B1A0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HIV Incidence Rates Among Women with Available Adherence Data (n = </a:t>
            </a:r>
            <a:r>
              <a:rPr lang="en-US">
                <a:solidFill>
                  <a:srgbClr val="203661"/>
                </a:solidFill>
              </a:rPr>
              <a:t>2955</a:t>
            </a:r>
            <a:r>
              <a:rPr lang="en-US"/>
              <a:t>)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47B7621-D10C-589A-4D25-CAE77BAEA2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Calculated by </a:t>
            </a:r>
            <a:r>
              <a:rPr lang="en-US">
                <a:ea typeface="+mj-lt"/>
                <a:cs typeface="+mj-lt"/>
              </a:rPr>
              <a:t>Poisson regression</a:t>
            </a:r>
            <a:r>
              <a:rPr lang="en-US">
                <a:ea typeface="+mj-lt"/>
                <a:cs typeface="Arial" panose="020B0604020202020204"/>
              </a:rPr>
              <a:t>.</a:t>
            </a:r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FA2CE56-4FF4-3D38-ECBE-C7A67E9974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790913"/>
              </p:ext>
            </p:extLst>
          </p:nvPr>
        </p:nvGraphicFramePr>
        <p:xfrm>
          <a:off x="1197812" y="1435087"/>
          <a:ext cx="7859553" cy="3600450"/>
        </p:xfrm>
        <a:graphic>
          <a:graphicData uri="http://schemas.openxmlformats.org/drawingml/2006/table">
            <a:tbl>
              <a:tblPr/>
              <a:tblGrid>
                <a:gridCol w="1737360">
                  <a:extLst>
                    <a:ext uri="{9D8B030D-6E8A-4147-A177-3AD203B41FA5}">
                      <a16:colId xmlns:a16="http://schemas.microsoft.com/office/drawing/2014/main" val="56419179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465521004"/>
                    </a:ext>
                  </a:extLst>
                </a:gridCol>
                <a:gridCol w="4019073">
                  <a:extLst>
                    <a:ext uri="{9D8B030D-6E8A-4147-A177-3AD203B41FA5}">
                      <a16:colId xmlns:a16="http://schemas.microsoft.com/office/drawing/2014/main" val="1734733677"/>
                    </a:ext>
                  </a:extLst>
                </a:gridCol>
              </a:tblGrid>
              <a:tr h="488442"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Gulim" panose="020B0600000101010101" pitchFamily="34" charset="-127"/>
                      </a:endParaRPr>
                    </a:p>
                  </a:txBody>
                  <a:tcPr marL="36816" marR="36816" marT="9144" marB="9144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>
                        <a:solidFill>
                          <a:schemeClr val="accent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marT="9144" marB="914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>
                        <a:solidFill>
                          <a:schemeClr val="accent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marT="9144" marB="914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824942"/>
                  </a:ext>
                </a:extLst>
              </a:tr>
              <a:tr h="7780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" panose="020B0604020202020204"/>
                          <a:cs typeface="Arial"/>
                        </a:rPr>
                        <a:t>C</a:t>
                      </a:r>
                      <a:r>
                        <a:rPr kumimoji="0" lang="en-US" sz="18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/>
                        </a:rPr>
                        <a:t>onsistently</a:t>
                      </a: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/>
                        </a:rPr>
                        <a:t> Daily</a:t>
                      </a:r>
                    </a:p>
                  </a:txBody>
                  <a:tcPr marL="36816" marR="36816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852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/>
                      <a:r>
                        <a:rPr lang="en-US" sz="1800" b="0" i="0" u="none" strike="noStrike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</a:rPr>
                        <a:t>0 / 498</a:t>
                      </a:r>
                    </a:p>
                  </a:txBody>
                  <a:tcPr marL="45720" marR="4572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/>
                      <a:endParaRPr lang="en-US" sz="1600" b="0" i="0" u="none" strike="noStrike">
                        <a:solidFill>
                          <a:schemeClr val="accent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775327"/>
                  </a:ext>
                </a:extLst>
              </a:tr>
              <a:tr h="7780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</a:rPr>
                        <a:t>C</a:t>
                      </a:r>
                      <a:r>
                        <a:rPr lang="en-US" sz="1800" b="1" i="0" u="none" strike="noStrike" kern="1200" noProof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onsistently High</a:t>
                      </a:r>
                    </a:p>
                  </a:txBody>
                  <a:tcPr marL="36816" marR="36816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BF3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/>
                      <a:r>
                        <a:rPr lang="en-US" sz="1800" b="0" i="0" u="none" strike="noStrike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</a:rPr>
                        <a:t>1 / 658</a:t>
                      </a:r>
                    </a:p>
                  </a:txBody>
                  <a:tcPr marL="45720" marR="4572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/>
                      <a:endParaRPr lang="en-US" sz="1600" b="0" i="0" u="none" strike="noStrike">
                        <a:solidFill>
                          <a:schemeClr val="accent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398683"/>
                  </a:ext>
                </a:extLst>
              </a:tr>
              <a:tr h="7780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Gulim"/>
                          <a:cs typeface="+mn-cs"/>
                        </a:rPr>
                        <a:t>High, but Declining</a:t>
                      </a:r>
                    </a:p>
                  </a:txBody>
                  <a:tcPr marL="36816" marR="36816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0D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/>
                      <a:r>
                        <a:rPr lang="en-US" sz="1800" b="0" i="0" u="none" strike="noStrike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</a:rPr>
                        <a:t>6 / 1166</a:t>
                      </a:r>
                    </a:p>
                  </a:txBody>
                  <a:tcPr marL="45720" marR="4572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/>
                      <a:endParaRPr lang="en-US" sz="1600" b="0" i="0" u="none" strike="noStrike">
                        <a:solidFill>
                          <a:schemeClr val="accent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441772"/>
                  </a:ext>
                </a:extLst>
              </a:tr>
              <a:tr h="7780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noProof="0">
                          <a:solidFill>
                            <a:schemeClr val="bg1"/>
                          </a:solidFill>
                          <a:effectLst/>
                          <a:latin typeface="Arial"/>
                          <a:ea typeface="Gulim"/>
                          <a:cs typeface="+mn-cs"/>
                        </a:rPr>
                        <a:t>Consistently Low</a:t>
                      </a:r>
                      <a:endParaRPr kumimoji="0" lang="en-US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/>
                        <a:ea typeface="Gulim"/>
                        <a:cs typeface="+mn-cs"/>
                      </a:endParaRPr>
                    </a:p>
                  </a:txBody>
                  <a:tcPr marL="36816" marR="36816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3D5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/>
                      <a:r>
                        <a:rPr lang="en-US" sz="1800" b="0" i="0" u="none" strike="noStrike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</a:rPr>
                        <a:t>5 / 632</a:t>
                      </a:r>
                    </a:p>
                  </a:txBody>
                  <a:tcPr marL="45720" marR="4572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/>
                      <a:endParaRPr lang="en-US" sz="1600" b="0" i="0" u="none" strike="noStrike">
                        <a:solidFill>
                          <a:schemeClr val="accent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082429"/>
                  </a:ext>
                </a:extLst>
              </a:tr>
            </a:tbl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10CA804B-C522-1742-707C-9A16159C9D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3154030"/>
              </p:ext>
            </p:extLst>
          </p:nvPr>
        </p:nvGraphicFramePr>
        <p:xfrm>
          <a:off x="4930724" y="1940887"/>
          <a:ext cx="5175343" cy="346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A68BCD0-AE82-6FC0-6DB3-C46AB21A2A22}"/>
              </a:ext>
            </a:extLst>
          </p:cNvPr>
          <p:cNvSpPr/>
          <p:nvPr/>
        </p:nvSpPr>
        <p:spPr>
          <a:xfrm>
            <a:off x="5393790" y="2701738"/>
            <a:ext cx="1871663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chemeClr val="accent6"/>
                </a:solidFill>
              </a:rPr>
              <a:t>0.13 </a:t>
            </a:r>
            <a:r>
              <a:rPr lang="en-US" sz="1800">
                <a:solidFill>
                  <a:schemeClr val="accent6"/>
                </a:solidFill>
                <a:effectLst/>
              </a:rPr>
              <a:t>(0.02-0.92)</a:t>
            </a:r>
            <a:endParaRPr lang="en-US" b="1">
              <a:solidFill>
                <a:schemeClr val="accent6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F69216-C4E2-0A10-7DB2-9B0C5AFF5222}"/>
              </a:ext>
            </a:extLst>
          </p:cNvPr>
          <p:cNvSpPr/>
          <p:nvPr/>
        </p:nvSpPr>
        <p:spPr>
          <a:xfrm>
            <a:off x="5847084" y="3461394"/>
            <a:ext cx="1871663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chemeClr val="accent6"/>
                </a:solidFill>
              </a:rPr>
              <a:t>0.49 </a:t>
            </a:r>
            <a:r>
              <a:rPr lang="en-US" sz="1800">
                <a:solidFill>
                  <a:schemeClr val="accent6"/>
                </a:solidFill>
                <a:effectLst/>
              </a:rPr>
              <a:t>(0.22-1.08)</a:t>
            </a:r>
            <a:endParaRPr lang="en-US" b="1">
              <a:solidFill>
                <a:schemeClr val="accent6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3F10FF-3DCB-21B9-D5D3-42FB5B23CA22}"/>
              </a:ext>
            </a:extLst>
          </p:cNvPr>
          <p:cNvSpPr/>
          <p:nvPr/>
        </p:nvSpPr>
        <p:spPr>
          <a:xfrm>
            <a:off x="6879808" y="4254701"/>
            <a:ext cx="1871663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>
                <a:solidFill>
                  <a:schemeClr val="accent6"/>
                </a:solidFill>
                <a:effectLst/>
              </a:rPr>
              <a:t>1.27</a:t>
            </a:r>
            <a:r>
              <a:rPr lang="en-US" sz="1800">
                <a:solidFill>
                  <a:schemeClr val="accent6"/>
                </a:solidFill>
                <a:effectLst/>
              </a:rPr>
              <a:t> (0.53-3.04)</a:t>
            </a:r>
            <a:endParaRPr lang="en-US" b="1">
              <a:solidFill>
                <a:schemeClr val="accent6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5B74A3-3A91-17C1-A165-E84306E977BA}"/>
              </a:ext>
            </a:extLst>
          </p:cNvPr>
          <p:cNvSpPr/>
          <p:nvPr/>
        </p:nvSpPr>
        <p:spPr>
          <a:xfrm>
            <a:off x="5063904" y="2087012"/>
            <a:ext cx="273236" cy="40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accent6"/>
                </a:solidFill>
              </a:rPr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5AB100-C8FF-4EEB-1155-293C83990182}"/>
              </a:ext>
            </a:extLst>
          </p:cNvPr>
          <p:cNvSpPr txBox="1"/>
          <p:nvPr/>
        </p:nvSpPr>
        <p:spPr>
          <a:xfrm>
            <a:off x="5694333" y="1594761"/>
            <a:ext cx="42531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chemeClr val="accent6"/>
                </a:solidFill>
              </a:rPr>
              <a:t>HIV Incidence per 100 PY (95% CI)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B0B70E-6E8A-C08D-5DFC-AE92648D182F}"/>
              </a:ext>
            </a:extLst>
          </p:cNvPr>
          <p:cNvSpPr txBox="1"/>
          <p:nvPr/>
        </p:nvSpPr>
        <p:spPr>
          <a:xfrm>
            <a:off x="3009772" y="1594761"/>
            <a:ext cx="2190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chemeClr val="accent6"/>
                </a:solidFill>
              </a:rPr>
              <a:t>HIV Diagnoses / 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EC8555-8320-CDEC-3C5E-024E43298F0A}"/>
              </a:ext>
            </a:extLst>
          </p:cNvPr>
          <p:cNvSpPr txBox="1"/>
          <p:nvPr/>
        </p:nvSpPr>
        <p:spPr>
          <a:xfrm>
            <a:off x="857899" y="5469725"/>
            <a:ext cx="942805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</a:rPr>
              <a:t>Even with low incidence overall, higher patterns of adherence were directly associated with lower risk of HIV acquisition</a:t>
            </a:r>
          </a:p>
        </p:txBody>
      </p:sp>
    </p:spTree>
    <p:extLst>
      <p:ext uri="{BB962C8B-B14F-4D97-AF65-F5344CB8AC3E}">
        <p14:creationId xmlns:p14="http://schemas.microsoft.com/office/powerpoint/2010/main" val="2796335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5D9A7-6D57-4D4B-D4F2-36B9B3F9E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Limitations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2096C-3259-5DC0-184E-0770DB38976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545426"/>
            <a:ext cx="10972800" cy="4735453"/>
          </a:xfrm>
        </p:spPr>
        <p:txBody>
          <a:bodyPr/>
          <a:lstStyle/>
          <a:p>
            <a:pPr marL="509588" indent="-509588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accent6"/>
                </a:solidFill>
              </a:rPr>
              <a:t>Pooled analysis of heterogeneous demonstration projects</a:t>
            </a:r>
          </a:p>
          <a:p>
            <a:pPr marL="509588" indent="-509588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accent6"/>
                </a:solidFill>
              </a:rPr>
              <a:t>Differential follow-up (higher adherence associated with higher retention)</a:t>
            </a:r>
          </a:p>
          <a:p>
            <a:pPr marL="509588" indent="-509588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accent6"/>
                </a:solidFill>
              </a:rPr>
              <a:t>Objective adherence data was available for limited number of women</a:t>
            </a:r>
          </a:p>
          <a:p>
            <a:pPr marL="509588" indent="-509588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accent6"/>
                </a:solidFill>
              </a:rPr>
              <a:t>Group-based trajectory methodology depends on sample size &amp; duration of follow-up</a:t>
            </a:r>
            <a:endParaRPr lang="en-US" sz="3600" dirty="0">
              <a:solidFill>
                <a:schemeClr val="accent6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sz="2800" dirty="0">
              <a:solidFill>
                <a:schemeClr val="accent6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sz="2800" dirty="0">
              <a:solidFill>
                <a:schemeClr val="accent6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sz="2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874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6A918-CA3F-FE2F-C1A2-1F806B658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C237A-A0AB-1440-A89C-38EBD3BEE36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7516" y="1534904"/>
            <a:ext cx="10440254" cy="4229524"/>
          </a:xfrm>
        </p:spPr>
        <p:txBody>
          <a:bodyPr/>
          <a:lstStyle/>
          <a:p>
            <a:r>
              <a:rPr lang="en-US" sz="2400" dirty="0">
                <a:solidFill>
                  <a:schemeClr val="accent6"/>
                </a:solidFill>
              </a:rPr>
              <a:t>This pooled analysis of &gt;6000 cisgender women is the largest assessment of effectiveness and adherence of F/TDF in diverse, global, real-world settings </a:t>
            </a:r>
          </a:p>
          <a:p>
            <a:pPr marL="226695" indent="-226695"/>
            <a:r>
              <a:rPr lang="en-US" sz="2400" dirty="0">
                <a:solidFill>
                  <a:schemeClr val="accent6"/>
                </a:solidFill>
              </a:rPr>
              <a:t>Effectiveness of F/TDF was similar in cisgender women who demonstrated consistently high (&gt;4 tablets/week) or high (7 tablets/week) adherence</a:t>
            </a:r>
          </a:p>
          <a:p>
            <a:pPr marL="569595" lvl="1" indent="-226695"/>
            <a:r>
              <a:rPr lang="en-US" sz="2200" dirty="0">
                <a:solidFill>
                  <a:schemeClr val="accent6"/>
                </a:solidFill>
              </a:rPr>
              <a:t>Comparable to the adherence-efficacy relationship for cisgender MSM </a:t>
            </a:r>
            <a:endParaRPr lang="en-US" sz="2200" dirty="0">
              <a:solidFill>
                <a:schemeClr val="accent6"/>
              </a:solidFill>
              <a:cs typeface="Arial"/>
            </a:endParaRPr>
          </a:p>
          <a:p>
            <a:r>
              <a:rPr lang="en-US" sz="2400" dirty="0">
                <a:solidFill>
                  <a:schemeClr val="accent6"/>
                </a:solidFill>
              </a:rPr>
              <a:t>However, over half of all participants did not use F/TDF consistently, highlighting the urgent need for additional prevention options such as </a:t>
            </a:r>
            <a:r>
              <a:rPr lang="en-US" sz="2400">
                <a:solidFill>
                  <a:schemeClr val="accent6"/>
                </a:solidFill>
              </a:rPr>
              <a:t>long-acting modalities</a:t>
            </a:r>
            <a:endParaRPr lang="en-US" sz="2200" dirty="0">
              <a:solidFill>
                <a:schemeClr val="accent6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3636B1-A594-FD90-713A-764F2A1A4D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29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>
            <a:extLst>
              <a:ext uri="{FF2B5EF4-FFF2-40B4-BE49-F238E27FC236}">
                <a16:creationId xmlns:a16="http://schemas.microsoft.com/office/drawing/2014/main" id="{FC9E73AE-C3BD-6DEB-E6B8-165E1B9F1E22}"/>
              </a:ext>
            </a:extLst>
          </p:cNvPr>
          <p:cNvGrpSpPr/>
          <p:nvPr/>
        </p:nvGrpSpPr>
        <p:grpSpPr>
          <a:xfrm>
            <a:off x="4455921" y="985956"/>
            <a:ext cx="3280158" cy="3519352"/>
            <a:chOff x="3618761" y="1898100"/>
            <a:chExt cx="3280158" cy="3519352"/>
          </a:xfrm>
        </p:grpSpPr>
        <p:sp>
          <p:nvSpPr>
            <p:cNvPr id="324" name="Freeform 237">
              <a:extLst>
                <a:ext uri="{FF2B5EF4-FFF2-40B4-BE49-F238E27FC236}">
                  <a16:creationId xmlns:a16="http://schemas.microsoft.com/office/drawing/2014/main" id="{D0A2B7D7-1726-13EE-951B-42B27AB4A00B}"/>
                </a:ext>
              </a:extLst>
            </p:cNvPr>
            <p:cNvSpPr>
              <a:spLocks/>
            </p:cNvSpPr>
            <p:nvPr/>
          </p:nvSpPr>
          <p:spPr bwMode="auto">
            <a:xfrm rot="60000">
              <a:off x="3629057" y="1898100"/>
              <a:ext cx="3263815" cy="3365174"/>
            </a:xfrm>
            <a:prstGeom prst="ellipse">
              <a:avLst/>
            </a:prstGeom>
            <a:gradFill flip="none" rotWithShape="1">
              <a:gsLst>
                <a:gs pos="69000">
                  <a:srgbClr val="2682B0"/>
                </a:gs>
                <a:gs pos="0">
                  <a:srgbClr val="65CFF6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 kern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325" name="Group 324">
              <a:extLst>
                <a:ext uri="{FF2B5EF4-FFF2-40B4-BE49-F238E27FC236}">
                  <a16:creationId xmlns:a16="http://schemas.microsoft.com/office/drawing/2014/main" id="{78FC293E-3E73-F3DE-E866-10B86B4F5C8E}"/>
                </a:ext>
              </a:extLst>
            </p:cNvPr>
            <p:cNvGrpSpPr/>
            <p:nvPr/>
          </p:nvGrpSpPr>
          <p:grpSpPr>
            <a:xfrm>
              <a:off x="3618761" y="1986321"/>
              <a:ext cx="3280158" cy="3431131"/>
              <a:chOff x="3248057" y="2505497"/>
              <a:chExt cx="2637458" cy="2675752"/>
            </a:xfrm>
          </p:grpSpPr>
          <p:sp>
            <p:nvSpPr>
              <p:cNvPr id="326" name="Oval 325">
                <a:extLst>
                  <a:ext uri="{FF2B5EF4-FFF2-40B4-BE49-F238E27FC236}">
                    <a16:creationId xmlns:a16="http://schemas.microsoft.com/office/drawing/2014/main" id="{72DDDC5A-CBDE-84EA-6CC2-FF71752BDF45}"/>
                  </a:ext>
                </a:extLst>
              </p:cNvPr>
              <p:cNvSpPr/>
              <p:nvPr/>
            </p:nvSpPr>
            <p:spPr>
              <a:xfrm>
                <a:off x="3689004" y="4985233"/>
                <a:ext cx="1757099" cy="196016"/>
              </a:xfrm>
              <a:prstGeom prst="ellipse">
                <a:avLst/>
              </a:prstGeom>
              <a:gradFill flip="none" rotWithShape="1">
                <a:gsLst>
                  <a:gs pos="100000">
                    <a:sysClr val="windowText" lastClr="000000">
                      <a:alpha val="0"/>
                    </a:sysClr>
                  </a:gs>
                  <a:gs pos="0">
                    <a:sysClr val="windowText" lastClr="000000">
                      <a:alpha val="2500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327" name="Group 326">
                <a:extLst>
                  <a:ext uri="{FF2B5EF4-FFF2-40B4-BE49-F238E27FC236}">
                    <a16:creationId xmlns:a16="http://schemas.microsoft.com/office/drawing/2014/main" id="{BCE866AC-020D-A092-9B89-AF9E15B4349B}"/>
                  </a:ext>
                </a:extLst>
              </p:cNvPr>
              <p:cNvGrpSpPr/>
              <p:nvPr/>
            </p:nvGrpSpPr>
            <p:grpSpPr>
              <a:xfrm>
                <a:off x="3248057" y="2505497"/>
                <a:ext cx="2637458" cy="2487063"/>
                <a:chOff x="5980744" y="4092019"/>
                <a:chExt cx="1526437" cy="1424760"/>
              </a:xfrm>
              <a:solidFill>
                <a:srgbClr val="D8EBF4"/>
              </a:solidFill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328" name="Group 327">
                  <a:extLst>
                    <a:ext uri="{FF2B5EF4-FFF2-40B4-BE49-F238E27FC236}">
                      <a16:creationId xmlns:a16="http://schemas.microsoft.com/office/drawing/2014/main" id="{7E9833EC-46C7-D3EB-AE9F-CB7ABB8AF9BB}"/>
                    </a:ext>
                  </a:extLst>
                </p:cNvPr>
                <p:cNvGrpSpPr/>
                <p:nvPr/>
              </p:nvGrpSpPr>
              <p:grpSpPr>
                <a:xfrm rot="60000">
                  <a:off x="5990851" y="4092019"/>
                  <a:ext cx="1516330" cy="1424760"/>
                  <a:chOff x="1999375" y="1682831"/>
                  <a:chExt cx="3793921" cy="3564814"/>
                </a:xfrm>
                <a:grpFill/>
              </p:grpSpPr>
              <p:grpSp>
                <p:nvGrpSpPr>
                  <p:cNvPr id="351" name="Group 350">
                    <a:extLst>
                      <a:ext uri="{FF2B5EF4-FFF2-40B4-BE49-F238E27FC236}">
                        <a16:creationId xmlns:a16="http://schemas.microsoft.com/office/drawing/2014/main" id="{423B6039-DD93-E1F2-76C6-829BF43696E0}"/>
                      </a:ext>
                    </a:extLst>
                  </p:cNvPr>
                  <p:cNvGrpSpPr/>
                  <p:nvPr/>
                </p:nvGrpSpPr>
                <p:grpSpPr>
                  <a:xfrm>
                    <a:off x="2063527" y="1682831"/>
                    <a:ext cx="2887768" cy="2948639"/>
                    <a:chOff x="2063539" y="1682832"/>
                    <a:chExt cx="2887768" cy="2948639"/>
                  </a:xfrm>
                  <a:grpFill/>
                </p:grpSpPr>
                <p:sp>
                  <p:nvSpPr>
                    <p:cNvPr id="392" name="Freeform 271">
                      <a:extLst>
                        <a:ext uri="{FF2B5EF4-FFF2-40B4-BE49-F238E27FC236}">
                          <a16:creationId xmlns:a16="http://schemas.microsoft.com/office/drawing/2014/main" id="{EAB85D34-9C27-A71E-1124-3D836DBA318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712301" y="2505578"/>
                      <a:ext cx="16305" cy="4346"/>
                    </a:xfrm>
                    <a:custGeom>
                      <a:avLst/>
                      <a:gdLst>
                        <a:gd name="T0" fmla="*/ 10 w 15"/>
                        <a:gd name="T1" fmla="*/ 0 h 4"/>
                        <a:gd name="T2" fmla="*/ 13 w 15"/>
                        <a:gd name="T3" fmla="*/ 1 h 4"/>
                        <a:gd name="T4" fmla="*/ 15 w 15"/>
                        <a:gd name="T5" fmla="*/ 3 h 4"/>
                        <a:gd name="T6" fmla="*/ 0 w 15"/>
                        <a:gd name="T7" fmla="*/ 4 h 4"/>
                        <a:gd name="T8" fmla="*/ 1 w 15"/>
                        <a:gd name="T9" fmla="*/ 3 h 4"/>
                        <a:gd name="T10" fmla="*/ 4 w 15"/>
                        <a:gd name="T11" fmla="*/ 1 h 4"/>
                        <a:gd name="T12" fmla="*/ 7 w 15"/>
                        <a:gd name="T13" fmla="*/ 0 h 4"/>
                        <a:gd name="T14" fmla="*/ 10 w 15"/>
                        <a:gd name="T15" fmla="*/ 0 h 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5" h="4">
                          <a:moveTo>
                            <a:pt x="10" y="0"/>
                          </a:moveTo>
                          <a:lnTo>
                            <a:pt x="13" y="1"/>
                          </a:lnTo>
                          <a:lnTo>
                            <a:pt x="15" y="3"/>
                          </a:lnTo>
                          <a:lnTo>
                            <a:pt x="0" y="4"/>
                          </a:lnTo>
                          <a:lnTo>
                            <a:pt x="1" y="3"/>
                          </a:lnTo>
                          <a:lnTo>
                            <a:pt x="4" y="1"/>
                          </a:lnTo>
                          <a:lnTo>
                            <a:pt x="7" y="0"/>
                          </a:lnTo>
                          <a:lnTo>
                            <a:pt x="10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93" name="Freeform 327">
                      <a:extLst>
                        <a:ext uri="{FF2B5EF4-FFF2-40B4-BE49-F238E27FC236}">
                          <a16:creationId xmlns:a16="http://schemas.microsoft.com/office/drawing/2014/main" id="{6ABB4DEE-1573-9B31-437B-DCB63A8229E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712301" y="2503404"/>
                      <a:ext cx="9784" cy="3261"/>
                    </a:xfrm>
                    <a:custGeom>
                      <a:avLst/>
                      <a:gdLst>
                        <a:gd name="T0" fmla="*/ 9 w 9"/>
                        <a:gd name="T1" fmla="*/ 0 h 3"/>
                        <a:gd name="T2" fmla="*/ 9 w 9"/>
                        <a:gd name="T3" fmla="*/ 2 h 3"/>
                        <a:gd name="T4" fmla="*/ 0 w 9"/>
                        <a:gd name="T5" fmla="*/ 3 h 3"/>
                        <a:gd name="T6" fmla="*/ 3 w 9"/>
                        <a:gd name="T7" fmla="*/ 2 h 3"/>
                        <a:gd name="T8" fmla="*/ 4 w 9"/>
                        <a:gd name="T9" fmla="*/ 0 h 3"/>
                        <a:gd name="T10" fmla="*/ 9 w 9"/>
                        <a:gd name="T11" fmla="*/ 0 h 3"/>
                        <a:gd name="T12" fmla="*/ 9 w 9"/>
                        <a:gd name="T13" fmla="*/ 0 h 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9" h="3">
                          <a:moveTo>
                            <a:pt x="9" y="0"/>
                          </a:moveTo>
                          <a:lnTo>
                            <a:pt x="9" y="2"/>
                          </a:lnTo>
                          <a:lnTo>
                            <a:pt x="0" y="3"/>
                          </a:lnTo>
                          <a:lnTo>
                            <a:pt x="3" y="2"/>
                          </a:lnTo>
                          <a:lnTo>
                            <a:pt x="4" y="0"/>
                          </a:lnTo>
                          <a:lnTo>
                            <a:pt x="9" y="0"/>
                          </a:lnTo>
                          <a:lnTo>
                            <a:pt x="9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94" name="Freeform 328">
                      <a:extLst>
                        <a:ext uri="{FF2B5EF4-FFF2-40B4-BE49-F238E27FC236}">
                          <a16:creationId xmlns:a16="http://schemas.microsoft.com/office/drawing/2014/main" id="{4ECB81AF-3EE4-268F-FB6B-D2B7B7BA7EA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722083" y="2503406"/>
                      <a:ext cx="7606" cy="2173"/>
                    </a:xfrm>
                    <a:custGeom>
                      <a:avLst/>
                      <a:gdLst>
                        <a:gd name="T0" fmla="*/ 1 w 7"/>
                        <a:gd name="T1" fmla="*/ 0 h 2"/>
                        <a:gd name="T2" fmla="*/ 4 w 7"/>
                        <a:gd name="T3" fmla="*/ 0 h 2"/>
                        <a:gd name="T4" fmla="*/ 7 w 7"/>
                        <a:gd name="T5" fmla="*/ 2 h 2"/>
                        <a:gd name="T6" fmla="*/ 0 w 7"/>
                        <a:gd name="T7" fmla="*/ 2 h 2"/>
                        <a:gd name="T8" fmla="*/ 0 w 7"/>
                        <a:gd name="T9" fmla="*/ 0 h 2"/>
                        <a:gd name="T10" fmla="*/ 1 w 7"/>
                        <a:gd name="T11" fmla="*/ 0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7" h="2">
                          <a:moveTo>
                            <a:pt x="1" y="0"/>
                          </a:moveTo>
                          <a:lnTo>
                            <a:pt x="4" y="0"/>
                          </a:lnTo>
                          <a:lnTo>
                            <a:pt x="7" y="2"/>
                          </a:lnTo>
                          <a:lnTo>
                            <a:pt x="0" y="2"/>
                          </a:lnTo>
                          <a:lnTo>
                            <a:pt x="0" y="0"/>
                          </a:lnTo>
                          <a:lnTo>
                            <a:pt x="1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95" name="Freeform 390">
                      <a:extLst>
                        <a:ext uri="{FF2B5EF4-FFF2-40B4-BE49-F238E27FC236}">
                          <a16:creationId xmlns:a16="http://schemas.microsoft.com/office/drawing/2014/main" id="{B5C73CEC-68BA-9915-DB5B-A69171D37B9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213342" y="4406489"/>
                      <a:ext cx="9784" cy="20650"/>
                    </a:xfrm>
                    <a:custGeom>
                      <a:avLst/>
                      <a:gdLst>
                        <a:gd name="T0" fmla="*/ 9 w 9"/>
                        <a:gd name="T1" fmla="*/ 0 h 19"/>
                        <a:gd name="T2" fmla="*/ 4 w 9"/>
                        <a:gd name="T3" fmla="*/ 10 h 19"/>
                        <a:gd name="T4" fmla="*/ 1 w 9"/>
                        <a:gd name="T5" fmla="*/ 19 h 19"/>
                        <a:gd name="T6" fmla="*/ 0 w 9"/>
                        <a:gd name="T7" fmla="*/ 19 h 19"/>
                        <a:gd name="T8" fmla="*/ 4 w 9"/>
                        <a:gd name="T9" fmla="*/ 10 h 19"/>
                        <a:gd name="T10" fmla="*/ 9 w 9"/>
                        <a:gd name="T11" fmla="*/ 0 h 1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9" h="19">
                          <a:moveTo>
                            <a:pt x="9" y="0"/>
                          </a:moveTo>
                          <a:lnTo>
                            <a:pt x="4" y="10"/>
                          </a:lnTo>
                          <a:lnTo>
                            <a:pt x="1" y="19"/>
                          </a:lnTo>
                          <a:lnTo>
                            <a:pt x="0" y="19"/>
                          </a:lnTo>
                          <a:lnTo>
                            <a:pt x="4" y="10"/>
                          </a:lnTo>
                          <a:lnTo>
                            <a:pt x="9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96" name="Freeform 395">
                      <a:extLst>
                        <a:ext uri="{FF2B5EF4-FFF2-40B4-BE49-F238E27FC236}">
                          <a16:creationId xmlns:a16="http://schemas.microsoft.com/office/drawing/2014/main" id="{24138C2D-48F2-37EE-3E38-0541C696AA5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441674" y="3725031"/>
                      <a:ext cx="1088" cy="8696"/>
                    </a:xfrm>
                    <a:custGeom>
                      <a:avLst/>
                      <a:gdLst>
                        <a:gd name="T0" fmla="*/ 0 w 1"/>
                        <a:gd name="T1" fmla="*/ 0 h 8"/>
                        <a:gd name="T2" fmla="*/ 1 w 1"/>
                        <a:gd name="T3" fmla="*/ 7 h 8"/>
                        <a:gd name="T4" fmla="*/ 1 w 1"/>
                        <a:gd name="T5" fmla="*/ 8 h 8"/>
                        <a:gd name="T6" fmla="*/ 0 w 1"/>
                        <a:gd name="T7" fmla="*/ 0 h 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" h="8">
                          <a:moveTo>
                            <a:pt x="0" y="0"/>
                          </a:moveTo>
                          <a:lnTo>
                            <a:pt x="1" y="7"/>
                          </a:lnTo>
                          <a:lnTo>
                            <a:pt x="1" y="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97" name="Freeform 400">
                      <a:extLst>
                        <a:ext uri="{FF2B5EF4-FFF2-40B4-BE49-F238E27FC236}">
                          <a16:creationId xmlns:a16="http://schemas.microsoft.com/office/drawing/2014/main" id="{41805B9F-E083-7B20-92DB-BC87D5C7A39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127479" y="4061959"/>
                      <a:ext cx="26086" cy="35865"/>
                    </a:xfrm>
                    <a:custGeom>
                      <a:avLst/>
                      <a:gdLst>
                        <a:gd name="T0" fmla="*/ 5 w 24"/>
                        <a:gd name="T1" fmla="*/ 0 h 33"/>
                        <a:gd name="T2" fmla="*/ 10 w 24"/>
                        <a:gd name="T3" fmla="*/ 5 h 33"/>
                        <a:gd name="T4" fmla="*/ 14 w 24"/>
                        <a:gd name="T5" fmla="*/ 9 h 33"/>
                        <a:gd name="T6" fmla="*/ 19 w 24"/>
                        <a:gd name="T7" fmla="*/ 15 h 33"/>
                        <a:gd name="T8" fmla="*/ 23 w 24"/>
                        <a:gd name="T9" fmla="*/ 24 h 33"/>
                        <a:gd name="T10" fmla="*/ 24 w 24"/>
                        <a:gd name="T11" fmla="*/ 31 h 33"/>
                        <a:gd name="T12" fmla="*/ 20 w 24"/>
                        <a:gd name="T13" fmla="*/ 33 h 33"/>
                        <a:gd name="T14" fmla="*/ 19 w 24"/>
                        <a:gd name="T15" fmla="*/ 27 h 33"/>
                        <a:gd name="T16" fmla="*/ 16 w 24"/>
                        <a:gd name="T17" fmla="*/ 21 h 33"/>
                        <a:gd name="T18" fmla="*/ 11 w 24"/>
                        <a:gd name="T19" fmla="*/ 15 h 33"/>
                        <a:gd name="T20" fmla="*/ 8 w 24"/>
                        <a:gd name="T21" fmla="*/ 11 h 33"/>
                        <a:gd name="T22" fmla="*/ 4 w 24"/>
                        <a:gd name="T23" fmla="*/ 6 h 33"/>
                        <a:gd name="T24" fmla="*/ 0 w 24"/>
                        <a:gd name="T25" fmla="*/ 3 h 33"/>
                        <a:gd name="T26" fmla="*/ 5 w 24"/>
                        <a:gd name="T27" fmla="*/ 0 h 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24" h="33">
                          <a:moveTo>
                            <a:pt x="5" y="0"/>
                          </a:moveTo>
                          <a:lnTo>
                            <a:pt x="10" y="5"/>
                          </a:lnTo>
                          <a:lnTo>
                            <a:pt x="14" y="9"/>
                          </a:lnTo>
                          <a:lnTo>
                            <a:pt x="19" y="15"/>
                          </a:lnTo>
                          <a:lnTo>
                            <a:pt x="23" y="24"/>
                          </a:lnTo>
                          <a:lnTo>
                            <a:pt x="24" y="31"/>
                          </a:lnTo>
                          <a:lnTo>
                            <a:pt x="20" y="33"/>
                          </a:lnTo>
                          <a:lnTo>
                            <a:pt x="19" y="27"/>
                          </a:lnTo>
                          <a:lnTo>
                            <a:pt x="16" y="21"/>
                          </a:lnTo>
                          <a:lnTo>
                            <a:pt x="11" y="15"/>
                          </a:lnTo>
                          <a:lnTo>
                            <a:pt x="8" y="11"/>
                          </a:lnTo>
                          <a:lnTo>
                            <a:pt x="4" y="6"/>
                          </a:lnTo>
                          <a:lnTo>
                            <a:pt x="0" y="3"/>
                          </a:lnTo>
                          <a:lnTo>
                            <a:pt x="5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98" name="Freeform 403">
                      <a:extLst>
                        <a:ext uri="{FF2B5EF4-FFF2-40B4-BE49-F238E27FC236}">
                          <a16:creationId xmlns:a16="http://schemas.microsoft.com/office/drawing/2014/main" id="{5E87CA65-6E4C-507F-5949-B8EB7C48105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790557" y="4057607"/>
                      <a:ext cx="61954" cy="10866"/>
                    </a:xfrm>
                    <a:custGeom>
                      <a:avLst/>
                      <a:gdLst>
                        <a:gd name="T0" fmla="*/ 34 w 57"/>
                        <a:gd name="T1" fmla="*/ 0 h 10"/>
                        <a:gd name="T2" fmla="*/ 47 w 57"/>
                        <a:gd name="T3" fmla="*/ 1 h 10"/>
                        <a:gd name="T4" fmla="*/ 57 w 57"/>
                        <a:gd name="T5" fmla="*/ 4 h 10"/>
                        <a:gd name="T6" fmla="*/ 53 w 57"/>
                        <a:gd name="T7" fmla="*/ 9 h 10"/>
                        <a:gd name="T8" fmla="*/ 47 w 57"/>
                        <a:gd name="T9" fmla="*/ 7 h 10"/>
                        <a:gd name="T10" fmla="*/ 40 w 57"/>
                        <a:gd name="T11" fmla="*/ 6 h 10"/>
                        <a:gd name="T12" fmla="*/ 32 w 57"/>
                        <a:gd name="T13" fmla="*/ 6 h 10"/>
                        <a:gd name="T14" fmla="*/ 16 w 57"/>
                        <a:gd name="T15" fmla="*/ 7 h 10"/>
                        <a:gd name="T16" fmla="*/ 0 w 57"/>
                        <a:gd name="T17" fmla="*/ 10 h 10"/>
                        <a:gd name="T18" fmla="*/ 1 w 57"/>
                        <a:gd name="T19" fmla="*/ 10 h 10"/>
                        <a:gd name="T20" fmla="*/ 4 w 57"/>
                        <a:gd name="T21" fmla="*/ 7 h 10"/>
                        <a:gd name="T22" fmla="*/ 7 w 57"/>
                        <a:gd name="T23" fmla="*/ 3 h 10"/>
                        <a:gd name="T24" fmla="*/ 34 w 57"/>
                        <a:gd name="T25" fmla="*/ 0 h 1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57" h="10">
                          <a:moveTo>
                            <a:pt x="34" y="0"/>
                          </a:moveTo>
                          <a:lnTo>
                            <a:pt x="47" y="1"/>
                          </a:lnTo>
                          <a:lnTo>
                            <a:pt x="57" y="4"/>
                          </a:lnTo>
                          <a:lnTo>
                            <a:pt x="53" y="9"/>
                          </a:lnTo>
                          <a:lnTo>
                            <a:pt x="47" y="7"/>
                          </a:lnTo>
                          <a:lnTo>
                            <a:pt x="40" y="6"/>
                          </a:lnTo>
                          <a:lnTo>
                            <a:pt x="32" y="6"/>
                          </a:lnTo>
                          <a:lnTo>
                            <a:pt x="16" y="7"/>
                          </a:lnTo>
                          <a:lnTo>
                            <a:pt x="0" y="10"/>
                          </a:lnTo>
                          <a:lnTo>
                            <a:pt x="1" y="10"/>
                          </a:lnTo>
                          <a:lnTo>
                            <a:pt x="4" y="7"/>
                          </a:lnTo>
                          <a:lnTo>
                            <a:pt x="7" y="3"/>
                          </a:lnTo>
                          <a:lnTo>
                            <a:pt x="34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99" name="Freeform 405">
                      <a:extLst>
                        <a:ext uri="{FF2B5EF4-FFF2-40B4-BE49-F238E27FC236}">
                          <a16:creationId xmlns:a16="http://schemas.microsoft.com/office/drawing/2014/main" id="{D409F375-079D-1BE8-4D7D-90A381F7F6F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518841" y="4009788"/>
                      <a:ext cx="67384" cy="14130"/>
                    </a:xfrm>
                    <a:custGeom>
                      <a:avLst/>
                      <a:gdLst>
                        <a:gd name="T0" fmla="*/ 62 w 62"/>
                        <a:gd name="T1" fmla="*/ 0 h 13"/>
                        <a:gd name="T2" fmla="*/ 44 w 62"/>
                        <a:gd name="T3" fmla="*/ 7 h 13"/>
                        <a:gd name="T4" fmla="*/ 27 w 62"/>
                        <a:gd name="T5" fmla="*/ 12 h 13"/>
                        <a:gd name="T6" fmla="*/ 12 w 62"/>
                        <a:gd name="T7" fmla="*/ 13 h 13"/>
                        <a:gd name="T8" fmla="*/ 8 w 62"/>
                        <a:gd name="T9" fmla="*/ 13 h 13"/>
                        <a:gd name="T10" fmla="*/ 3 w 62"/>
                        <a:gd name="T11" fmla="*/ 12 h 13"/>
                        <a:gd name="T12" fmla="*/ 0 w 62"/>
                        <a:gd name="T13" fmla="*/ 9 h 13"/>
                        <a:gd name="T14" fmla="*/ 62 w 62"/>
                        <a:gd name="T15" fmla="*/ 0 h 1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62" h="13">
                          <a:moveTo>
                            <a:pt x="62" y="0"/>
                          </a:moveTo>
                          <a:lnTo>
                            <a:pt x="44" y="7"/>
                          </a:lnTo>
                          <a:lnTo>
                            <a:pt x="27" y="12"/>
                          </a:lnTo>
                          <a:lnTo>
                            <a:pt x="12" y="13"/>
                          </a:lnTo>
                          <a:lnTo>
                            <a:pt x="8" y="13"/>
                          </a:lnTo>
                          <a:lnTo>
                            <a:pt x="3" y="12"/>
                          </a:lnTo>
                          <a:lnTo>
                            <a:pt x="0" y="9"/>
                          </a:lnTo>
                          <a:lnTo>
                            <a:pt x="62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00" name="Freeform 407">
                      <a:extLst>
                        <a:ext uri="{FF2B5EF4-FFF2-40B4-BE49-F238E27FC236}">
                          <a16:creationId xmlns:a16="http://schemas.microsoft.com/office/drawing/2014/main" id="{B020F726-9FAB-7535-F656-A1580019D77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548186" y="3981528"/>
                      <a:ext cx="45649" cy="27172"/>
                    </a:xfrm>
                    <a:custGeom>
                      <a:avLst/>
                      <a:gdLst>
                        <a:gd name="T0" fmla="*/ 4 w 42"/>
                        <a:gd name="T1" fmla="*/ 0 h 25"/>
                        <a:gd name="T2" fmla="*/ 22 w 42"/>
                        <a:gd name="T3" fmla="*/ 10 h 25"/>
                        <a:gd name="T4" fmla="*/ 42 w 42"/>
                        <a:gd name="T5" fmla="*/ 23 h 25"/>
                        <a:gd name="T6" fmla="*/ 37 w 42"/>
                        <a:gd name="T7" fmla="*/ 25 h 25"/>
                        <a:gd name="T8" fmla="*/ 16 w 42"/>
                        <a:gd name="T9" fmla="*/ 13 h 25"/>
                        <a:gd name="T10" fmla="*/ 0 w 42"/>
                        <a:gd name="T11" fmla="*/ 1 h 25"/>
                        <a:gd name="T12" fmla="*/ 4 w 42"/>
                        <a:gd name="T13" fmla="*/ 0 h 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42" h="25">
                          <a:moveTo>
                            <a:pt x="4" y="0"/>
                          </a:moveTo>
                          <a:lnTo>
                            <a:pt x="22" y="10"/>
                          </a:lnTo>
                          <a:lnTo>
                            <a:pt x="42" y="23"/>
                          </a:lnTo>
                          <a:lnTo>
                            <a:pt x="37" y="25"/>
                          </a:lnTo>
                          <a:lnTo>
                            <a:pt x="16" y="13"/>
                          </a:lnTo>
                          <a:lnTo>
                            <a:pt x="0" y="1"/>
                          </a:lnTo>
                          <a:lnTo>
                            <a:pt x="4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01" name="Freeform 409">
                      <a:extLst>
                        <a:ext uri="{FF2B5EF4-FFF2-40B4-BE49-F238E27FC236}">
                          <a16:creationId xmlns:a16="http://schemas.microsoft.com/office/drawing/2014/main" id="{E13BB3D3-D45D-C64C-9352-B1071E8DBB4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479711" y="3945662"/>
                      <a:ext cx="14129" cy="23911"/>
                    </a:xfrm>
                    <a:custGeom>
                      <a:avLst/>
                      <a:gdLst>
                        <a:gd name="T0" fmla="*/ 4 w 13"/>
                        <a:gd name="T1" fmla="*/ 0 h 22"/>
                        <a:gd name="T2" fmla="*/ 7 w 13"/>
                        <a:gd name="T3" fmla="*/ 8 h 22"/>
                        <a:gd name="T4" fmla="*/ 10 w 13"/>
                        <a:gd name="T5" fmla="*/ 15 h 22"/>
                        <a:gd name="T6" fmla="*/ 13 w 13"/>
                        <a:gd name="T7" fmla="*/ 22 h 22"/>
                        <a:gd name="T8" fmla="*/ 12 w 13"/>
                        <a:gd name="T9" fmla="*/ 22 h 22"/>
                        <a:gd name="T10" fmla="*/ 10 w 13"/>
                        <a:gd name="T11" fmla="*/ 22 h 22"/>
                        <a:gd name="T12" fmla="*/ 7 w 13"/>
                        <a:gd name="T13" fmla="*/ 22 h 22"/>
                        <a:gd name="T14" fmla="*/ 4 w 13"/>
                        <a:gd name="T15" fmla="*/ 21 h 22"/>
                        <a:gd name="T16" fmla="*/ 1 w 13"/>
                        <a:gd name="T17" fmla="*/ 19 h 22"/>
                        <a:gd name="T18" fmla="*/ 0 w 13"/>
                        <a:gd name="T19" fmla="*/ 18 h 22"/>
                        <a:gd name="T20" fmla="*/ 0 w 13"/>
                        <a:gd name="T21" fmla="*/ 15 h 22"/>
                        <a:gd name="T22" fmla="*/ 0 w 13"/>
                        <a:gd name="T23" fmla="*/ 11 h 22"/>
                        <a:gd name="T24" fmla="*/ 1 w 13"/>
                        <a:gd name="T25" fmla="*/ 6 h 22"/>
                        <a:gd name="T26" fmla="*/ 4 w 13"/>
                        <a:gd name="T27" fmla="*/ 0 h 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13" h="22">
                          <a:moveTo>
                            <a:pt x="4" y="0"/>
                          </a:moveTo>
                          <a:lnTo>
                            <a:pt x="7" y="8"/>
                          </a:lnTo>
                          <a:lnTo>
                            <a:pt x="10" y="15"/>
                          </a:lnTo>
                          <a:lnTo>
                            <a:pt x="13" y="22"/>
                          </a:lnTo>
                          <a:lnTo>
                            <a:pt x="12" y="22"/>
                          </a:lnTo>
                          <a:lnTo>
                            <a:pt x="10" y="22"/>
                          </a:lnTo>
                          <a:lnTo>
                            <a:pt x="7" y="22"/>
                          </a:lnTo>
                          <a:lnTo>
                            <a:pt x="4" y="21"/>
                          </a:lnTo>
                          <a:lnTo>
                            <a:pt x="1" y="19"/>
                          </a:lnTo>
                          <a:lnTo>
                            <a:pt x="0" y="18"/>
                          </a:lnTo>
                          <a:lnTo>
                            <a:pt x="0" y="15"/>
                          </a:lnTo>
                          <a:lnTo>
                            <a:pt x="0" y="11"/>
                          </a:lnTo>
                          <a:lnTo>
                            <a:pt x="1" y="6"/>
                          </a:lnTo>
                          <a:lnTo>
                            <a:pt x="4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02" name="Freeform 414">
                      <a:extLst>
                        <a:ext uri="{FF2B5EF4-FFF2-40B4-BE49-F238E27FC236}">
                          <a16:creationId xmlns:a16="http://schemas.microsoft.com/office/drawing/2014/main" id="{78686C44-A9CD-77DF-8181-A5290669DF3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199212" y="4467356"/>
                      <a:ext cx="28259" cy="34780"/>
                    </a:xfrm>
                    <a:custGeom>
                      <a:avLst/>
                      <a:gdLst>
                        <a:gd name="T0" fmla="*/ 5 w 26"/>
                        <a:gd name="T1" fmla="*/ 0 h 32"/>
                        <a:gd name="T2" fmla="*/ 4 w 26"/>
                        <a:gd name="T3" fmla="*/ 6 h 32"/>
                        <a:gd name="T4" fmla="*/ 4 w 26"/>
                        <a:gd name="T5" fmla="*/ 10 h 32"/>
                        <a:gd name="T6" fmla="*/ 2 w 26"/>
                        <a:gd name="T7" fmla="*/ 12 h 32"/>
                        <a:gd name="T8" fmla="*/ 2 w 26"/>
                        <a:gd name="T9" fmla="*/ 13 h 32"/>
                        <a:gd name="T10" fmla="*/ 5 w 26"/>
                        <a:gd name="T11" fmla="*/ 17 h 32"/>
                        <a:gd name="T12" fmla="*/ 8 w 26"/>
                        <a:gd name="T13" fmla="*/ 20 h 32"/>
                        <a:gd name="T14" fmla="*/ 11 w 26"/>
                        <a:gd name="T15" fmla="*/ 23 h 32"/>
                        <a:gd name="T16" fmla="*/ 14 w 26"/>
                        <a:gd name="T17" fmla="*/ 25 h 32"/>
                        <a:gd name="T18" fmla="*/ 19 w 26"/>
                        <a:gd name="T19" fmla="*/ 26 h 32"/>
                        <a:gd name="T20" fmla="*/ 23 w 26"/>
                        <a:gd name="T21" fmla="*/ 29 h 32"/>
                        <a:gd name="T22" fmla="*/ 26 w 26"/>
                        <a:gd name="T23" fmla="*/ 31 h 32"/>
                        <a:gd name="T24" fmla="*/ 14 w 26"/>
                        <a:gd name="T25" fmla="*/ 32 h 32"/>
                        <a:gd name="T26" fmla="*/ 10 w 26"/>
                        <a:gd name="T27" fmla="*/ 31 h 32"/>
                        <a:gd name="T28" fmla="*/ 7 w 26"/>
                        <a:gd name="T29" fmla="*/ 29 h 32"/>
                        <a:gd name="T30" fmla="*/ 4 w 26"/>
                        <a:gd name="T31" fmla="*/ 26 h 32"/>
                        <a:gd name="T32" fmla="*/ 1 w 26"/>
                        <a:gd name="T33" fmla="*/ 23 h 32"/>
                        <a:gd name="T34" fmla="*/ 0 w 26"/>
                        <a:gd name="T35" fmla="*/ 20 h 32"/>
                        <a:gd name="T36" fmla="*/ 0 w 26"/>
                        <a:gd name="T37" fmla="*/ 19 h 32"/>
                        <a:gd name="T38" fmla="*/ 0 w 26"/>
                        <a:gd name="T39" fmla="*/ 16 h 32"/>
                        <a:gd name="T40" fmla="*/ 1 w 26"/>
                        <a:gd name="T41" fmla="*/ 12 h 32"/>
                        <a:gd name="T42" fmla="*/ 1 w 26"/>
                        <a:gd name="T43" fmla="*/ 7 h 32"/>
                        <a:gd name="T44" fmla="*/ 2 w 26"/>
                        <a:gd name="T45" fmla="*/ 0 h 32"/>
                        <a:gd name="T46" fmla="*/ 5 w 26"/>
                        <a:gd name="T47" fmla="*/ 0 h 3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</a:cxnLst>
                      <a:rect l="0" t="0" r="r" b="b"/>
                      <a:pathLst>
                        <a:path w="26" h="32">
                          <a:moveTo>
                            <a:pt x="5" y="0"/>
                          </a:moveTo>
                          <a:lnTo>
                            <a:pt x="4" y="6"/>
                          </a:lnTo>
                          <a:lnTo>
                            <a:pt x="4" y="10"/>
                          </a:lnTo>
                          <a:lnTo>
                            <a:pt x="2" y="12"/>
                          </a:lnTo>
                          <a:lnTo>
                            <a:pt x="2" y="13"/>
                          </a:lnTo>
                          <a:lnTo>
                            <a:pt x="5" y="17"/>
                          </a:lnTo>
                          <a:lnTo>
                            <a:pt x="8" y="20"/>
                          </a:lnTo>
                          <a:lnTo>
                            <a:pt x="11" y="23"/>
                          </a:lnTo>
                          <a:lnTo>
                            <a:pt x="14" y="25"/>
                          </a:lnTo>
                          <a:lnTo>
                            <a:pt x="19" y="26"/>
                          </a:lnTo>
                          <a:lnTo>
                            <a:pt x="23" y="29"/>
                          </a:lnTo>
                          <a:lnTo>
                            <a:pt x="26" y="31"/>
                          </a:lnTo>
                          <a:lnTo>
                            <a:pt x="14" y="32"/>
                          </a:lnTo>
                          <a:lnTo>
                            <a:pt x="10" y="31"/>
                          </a:lnTo>
                          <a:lnTo>
                            <a:pt x="7" y="29"/>
                          </a:lnTo>
                          <a:lnTo>
                            <a:pt x="4" y="26"/>
                          </a:lnTo>
                          <a:lnTo>
                            <a:pt x="1" y="23"/>
                          </a:lnTo>
                          <a:lnTo>
                            <a:pt x="0" y="20"/>
                          </a:lnTo>
                          <a:lnTo>
                            <a:pt x="0" y="19"/>
                          </a:lnTo>
                          <a:lnTo>
                            <a:pt x="0" y="16"/>
                          </a:lnTo>
                          <a:lnTo>
                            <a:pt x="1" y="12"/>
                          </a:lnTo>
                          <a:lnTo>
                            <a:pt x="1" y="7"/>
                          </a:lnTo>
                          <a:lnTo>
                            <a:pt x="2" y="0"/>
                          </a:lnTo>
                          <a:lnTo>
                            <a:pt x="5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03" name="Freeform 415">
                      <a:extLst>
                        <a:ext uri="{FF2B5EF4-FFF2-40B4-BE49-F238E27FC236}">
                          <a16:creationId xmlns:a16="http://schemas.microsoft.com/office/drawing/2014/main" id="{FFD2AA14-2DB5-75F9-319A-C3D2CB77ACB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199304" y="4581474"/>
                      <a:ext cx="4345" cy="36953"/>
                    </a:xfrm>
                    <a:custGeom>
                      <a:avLst/>
                      <a:gdLst>
                        <a:gd name="T0" fmla="*/ 0 w 4"/>
                        <a:gd name="T1" fmla="*/ 0 h 34"/>
                        <a:gd name="T2" fmla="*/ 1 w 4"/>
                        <a:gd name="T3" fmla="*/ 11 h 34"/>
                        <a:gd name="T4" fmla="*/ 2 w 4"/>
                        <a:gd name="T5" fmla="*/ 24 h 34"/>
                        <a:gd name="T6" fmla="*/ 4 w 4"/>
                        <a:gd name="T7" fmla="*/ 34 h 34"/>
                        <a:gd name="T8" fmla="*/ 4 w 4"/>
                        <a:gd name="T9" fmla="*/ 34 h 34"/>
                        <a:gd name="T10" fmla="*/ 2 w 4"/>
                        <a:gd name="T11" fmla="*/ 27 h 34"/>
                        <a:gd name="T12" fmla="*/ 1 w 4"/>
                        <a:gd name="T13" fmla="*/ 14 h 34"/>
                        <a:gd name="T14" fmla="*/ 0 w 4"/>
                        <a:gd name="T15" fmla="*/ 0 h 34"/>
                        <a:gd name="T16" fmla="*/ 0 w 4"/>
                        <a:gd name="T17" fmla="*/ 0 h 3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4" h="34">
                          <a:moveTo>
                            <a:pt x="0" y="0"/>
                          </a:moveTo>
                          <a:lnTo>
                            <a:pt x="1" y="11"/>
                          </a:lnTo>
                          <a:lnTo>
                            <a:pt x="2" y="24"/>
                          </a:lnTo>
                          <a:lnTo>
                            <a:pt x="4" y="34"/>
                          </a:lnTo>
                          <a:lnTo>
                            <a:pt x="4" y="34"/>
                          </a:lnTo>
                          <a:lnTo>
                            <a:pt x="2" y="27"/>
                          </a:lnTo>
                          <a:lnTo>
                            <a:pt x="1" y="14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04" name="Freeform 419">
                      <a:extLst>
                        <a:ext uri="{FF2B5EF4-FFF2-40B4-BE49-F238E27FC236}">
                          <a16:creationId xmlns:a16="http://schemas.microsoft.com/office/drawing/2014/main" id="{7C61398A-D926-6C97-F124-AFFFF5A889D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159000" y="4186947"/>
                      <a:ext cx="36955" cy="30433"/>
                    </a:xfrm>
                    <a:custGeom>
                      <a:avLst/>
                      <a:gdLst>
                        <a:gd name="T0" fmla="*/ 7 w 34"/>
                        <a:gd name="T1" fmla="*/ 0 h 28"/>
                        <a:gd name="T2" fmla="*/ 9 w 34"/>
                        <a:gd name="T3" fmla="*/ 1 h 28"/>
                        <a:gd name="T4" fmla="*/ 22 w 34"/>
                        <a:gd name="T5" fmla="*/ 10 h 28"/>
                        <a:gd name="T6" fmla="*/ 34 w 34"/>
                        <a:gd name="T7" fmla="*/ 23 h 28"/>
                        <a:gd name="T8" fmla="*/ 29 w 34"/>
                        <a:gd name="T9" fmla="*/ 28 h 28"/>
                        <a:gd name="T10" fmla="*/ 22 w 34"/>
                        <a:gd name="T11" fmla="*/ 19 h 28"/>
                        <a:gd name="T12" fmla="*/ 13 w 34"/>
                        <a:gd name="T13" fmla="*/ 11 h 28"/>
                        <a:gd name="T14" fmla="*/ 6 w 34"/>
                        <a:gd name="T15" fmla="*/ 7 h 28"/>
                        <a:gd name="T16" fmla="*/ 0 w 34"/>
                        <a:gd name="T17" fmla="*/ 4 h 28"/>
                        <a:gd name="T18" fmla="*/ 7 w 34"/>
                        <a:gd name="T19" fmla="*/ 0 h 2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34" h="28">
                          <a:moveTo>
                            <a:pt x="7" y="0"/>
                          </a:moveTo>
                          <a:lnTo>
                            <a:pt x="9" y="1"/>
                          </a:lnTo>
                          <a:lnTo>
                            <a:pt x="22" y="10"/>
                          </a:lnTo>
                          <a:lnTo>
                            <a:pt x="34" y="23"/>
                          </a:lnTo>
                          <a:lnTo>
                            <a:pt x="29" y="28"/>
                          </a:lnTo>
                          <a:lnTo>
                            <a:pt x="22" y="19"/>
                          </a:lnTo>
                          <a:lnTo>
                            <a:pt x="13" y="11"/>
                          </a:lnTo>
                          <a:lnTo>
                            <a:pt x="6" y="7"/>
                          </a:lnTo>
                          <a:lnTo>
                            <a:pt x="0" y="4"/>
                          </a:lnTo>
                          <a:lnTo>
                            <a:pt x="7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05" name="Freeform 422">
                      <a:extLst>
                        <a:ext uri="{FF2B5EF4-FFF2-40B4-BE49-F238E27FC236}">
                          <a16:creationId xmlns:a16="http://schemas.microsoft.com/office/drawing/2014/main" id="{5A11FE0C-2BE0-74BA-A4AE-84ABCD730FB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056833" y="4050000"/>
                      <a:ext cx="41301" cy="10866"/>
                    </a:xfrm>
                    <a:custGeom>
                      <a:avLst/>
                      <a:gdLst>
                        <a:gd name="T0" fmla="*/ 12 w 38"/>
                        <a:gd name="T1" fmla="*/ 0 h 10"/>
                        <a:gd name="T2" fmla="*/ 6 w 38"/>
                        <a:gd name="T3" fmla="*/ 1 h 10"/>
                        <a:gd name="T4" fmla="*/ 18 w 38"/>
                        <a:gd name="T5" fmla="*/ 4 h 10"/>
                        <a:gd name="T6" fmla="*/ 31 w 38"/>
                        <a:gd name="T7" fmla="*/ 5 h 10"/>
                        <a:gd name="T8" fmla="*/ 35 w 38"/>
                        <a:gd name="T9" fmla="*/ 5 h 10"/>
                        <a:gd name="T10" fmla="*/ 38 w 38"/>
                        <a:gd name="T11" fmla="*/ 4 h 10"/>
                        <a:gd name="T12" fmla="*/ 35 w 38"/>
                        <a:gd name="T13" fmla="*/ 10 h 10"/>
                        <a:gd name="T14" fmla="*/ 34 w 38"/>
                        <a:gd name="T15" fmla="*/ 10 h 10"/>
                        <a:gd name="T16" fmla="*/ 28 w 38"/>
                        <a:gd name="T17" fmla="*/ 10 h 10"/>
                        <a:gd name="T18" fmla="*/ 15 w 38"/>
                        <a:gd name="T19" fmla="*/ 10 h 10"/>
                        <a:gd name="T20" fmla="*/ 3 w 38"/>
                        <a:gd name="T21" fmla="*/ 7 h 10"/>
                        <a:gd name="T22" fmla="*/ 6 w 38"/>
                        <a:gd name="T23" fmla="*/ 5 h 10"/>
                        <a:gd name="T24" fmla="*/ 9 w 38"/>
                        <a:gd name="T25" fmla="*/ 5 h 10"/>
                        <a:gd name="T26" fmla="*/ 1 w 38"/>
                        <a:gd name="T27" fmla="*/ 5 h 10"/>
                        <a:gd name="T28" fmla="*/ 0 w 38"/>
                        <a:gd name="T29" fmla="*/ 4 h 10"/>
                        <a:gd name="T30" fmla="*/ 3 w 38"/>
                        <a:gd name="T31" fmla="*/ 0 h 10"/>
                        <a:gd name="T32" fmla="*/ 12 w 38"/>
                        <a:gd name="T33" fmla="*/ 0 h 1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38" h="10">
                          <a:moveTo>
                            <a:pt x="12" y="0"/>
                          </a:moveTo>
                          <a:lnTo>
                            <a:pt x="6" y="1"/>
                          </a:lnTo>
                          <a:lnTo>
                            <a:pt x="18" y="4"/>
                          </a:lnTo>
                          <a:lnTo>
                            <a:pt x="31" y="5"/>
                          </a:lnTo>
                          <a:lnTo>
                            <a:pt x="35" y="5"/>
                          </a:lnTo>
                          <a:lnTo>
                            <a:pt x="38" y="4"/>
                          </a:lnTo>
                          <a:lnTo>
                            <a:pt x="35" y="10"/>
                          </a:lnTo>
                          <a:lnTo>
                            <a:pt x="34" y="10"/>
                          </a:lnTo>
                          <a:lnTo>
                            <a:pt x="28" y="10"/>
                          </a:lnTo>
                          <a:lnTo>
                            <a:pt x="15" y="10"/>
                          </a:lnTo>
                          <a:lnTo>
                            <a:pt x="3" y="7"/>
                          </a:lnTo>
                          <a:lnTo>
                            <a:pt x="6" y="5"/>
                          </a:lnTo>
                          <a:lnTo>
                            <a:pt x="9" y="5"/>
                          </a:lnTo>
                          <a:lnTo>
                            <a:pt x="1" y="5"/>
                          </a:lnTo>
                          <a:lnTo>
                            <a:pt x="0" y="4"/>
                          </a:lnTo>
                          <a:lnTo>
                            <a:pt x="3" y="0"/>
                          </a:lnTo>
                          <a:lnTo>
                            <a:pt x="12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06" name="Freeform 424">
                      <a:extLst>
                        <a:ext uri="{FF2B5EF4-FFF2-40B4-BE49-F238E27FC236}">
                          <a16:creationId xmlns:a16="http://schemas.microsoft.com/office/drawing/2014/main" id="{1A0B8CD5-CD6B-E1B5-D392-BCF59FCD1A9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745995" y="4071738"/>
                      <a:ext cx="34780" cy="16303"/>
                    </a:xfrm>
                    <a:custGeom>
                      <a:avLst/>
                      <a:gdLst>
                        <a:gd name="T0" fmla="*/ 32 w 32"/>
                        <a:gd name="T1" fmla="*/ 0 h 15"/>
                        <a:gd name="T2" fmla="*/ 25 w 32"/>
                        <a:gd name="T3" fmla="*/ 6 h 15"/>
                        <a:gd name="T4" fmla="*/ 17 w 32"/>
                        <a:gd name="T5" fmla="*/ 10 h 15"/>
                        <a:gd name="T6" fmla="*/ 12 w 32"/>
                        <a:gd name="T7" fmla="*/ 15 h 15"/>
                        <a:gd name="T8" fmla="*/ 4 w 32"/>
                        <a:gd name="T9" fmla="*/ 15 h 15"/>
                        <a:gd name="T10" fmla="*/ 0 w 32"/>
                        <a:gd name="T11" fmla="*/ 15 h 15"/>
                        <a:gd name="T12" fmla="*/ 9 w 32"/>
                        <a:gd name="T13" fmla="*/ 10 h 15"/>
                        <a:gd name="T14" fmla="*/ 10 w 32"/>
                        <a:gd name="T15" fmla="*/ 10 h 15"/>
                        <a:gd name="T16" fmla="*/ 10 w 32"/>
                        <a:gd name="T17" fmla="*/ 9 h 15"/>
                        <a:gd name="T18" fmla="*/ 13 w 32"/>
                        <a:gd name="T19" fmla="*/ 9 h 15"/>
                        <a:gd name="T20" fmla="*/ 16 w 32"/>
                        <a:gd name="T21" fmla="*/ 7 h 15"/>
                        <a:gd name="T22" fmla="*/ 20 w 32"/>
                        <a:gd name="T23" fmla="*/ 5 h 15"/>
                        <a:gd name="T24" fmla="*/ 26 w 32"/>
                        <a:gd name="T25" fmla="*/ 3 h 15"/>
                        <a:gd name="T26" fmla="*/ 32 w 32"/>
                        <a:gd name="T27" fmla="*/ 0 h 1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32" h="15">
                          <a:moveTo>
                            <a:pt x="32" y="0"/>
                          </a:moveTo>
                          <a:lnTo>
                            <a:pt x="25" y="6"/>
                          </a:lnTo>
                          <a:lnTo>
                            <a:pt x="17" y="10"/>
                          </a:lnTo>
                          <a:lnTo>
                            <a:pt x="12" y="15"/>
                          </a:lnTo>
                          <a:lnTo>
                            <a:pt x="4" y="15"/>
                          </a:lnTo>
                          <a:lnTo>
                            <a:pt x="0" y="15"/>
                          </a:lnTo>
                          <a:lnTo>
                            <a:pt x="9" y="10"/>
                          </a:lnTo>
                          <a:lnTo>
                            <a:pt x="10" y="10"/>
                          </a:lnTo>
                          <a:lnTo>
                            <a:pt x="10" y="9"/>
                          </a:lnTo>
                          <a:lnTo>
                            <a:pt x="13" y="9"/>
                          </a:lnTo>
                          <a:lnTo>
                            <a:pt x="16" y="7"/>
                          </a:lnTo>
                          <a:lnTo>
                            <a:pt x="20" y="5"/>
                          </a:lnTo>
                          <a:lnTo>
                            <a:pt x="26" y="3"/>
                          </a:lnTo>
                          <a:lnTo>
                            <a:pt x="32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07" name="Freeform 425">
                      <a:extLst>
                        <a:ext uri="{FF2B5EF4-FFF2-40B4-BE49-F238E27FC236}">
                          <a16:creationId xmlns:a16="http://schemas.microsoft.com/office/drawing/2014/main" id="{BEAC37CA-7990-CFF0-5AA8-1010ED8D3BA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732954" y="4061958"/>
                      <a:ext cx="61954" cy="26084"/>
                    </a:xfrm>
                    <a:custGeom>
                      <a:avLst/>
                      <a:gdLst>
                        <a:gd name="T0" fmla="*/ 57 w 57"/>
                        <a:gd name="T1" fmla="*/ 0 h 24"/>
                        <a:gd name="T2" fmla="*/ 44 w 57"/>
                        <a:gd name="T3" fmla="*/ 9 h 24"/>
                        <a:gd name="T4" fmla="*/ 38 w 57"/>
                        <a:gd name="T5" fmla="*/ 12 h 24"/>
                        <a:gd name="T6" fmla="*/ 32 w 57"/>
                        <a:gd name="T7" fmla="*/ 14 h 24"/>
                        <a:gd name="T8" fmla="*/ 28 w 57"/>
                        <a:gd name="T9" fmla="*/ 16 h 24"/>
                        <a:gd name="T10" fmla="*/ 25 w 57"/>
                        <a:gd name="T11" fmla="*/ 18 h 24"/>
                        <a:gd name="T12" fmla="*/ 22 w 57"/>
                        <a:gd name="T13" fmla="*/ 18 h 24"/>
                        <a:gd name="T14" fmla="*/ 22 w 57"/>
                        <a:gd name="T15" fmla="*/ 19 h 24"/>
                        <a:gd name="T16" fmla="*/ 21 w 57"/>
                        <a:gd name="T17" fmla="*/ 19 h 24"/>
                        <a:gd name="T18" fmla="*/ 12 w 57"/>
                        <a:gd name="T19" fmla="*/ 24 h 24"/>
                        <a:gd name="T20" fmla="*/ 3 w 57"/>
                        <a:gd name="T21" fmla="*/ 22 h 24"/>
                        <a:gd name="T22" fmla="*/ 0 w 57"/>
                        <a:gd name="T23" fmla="*/ 21 h 24"/>
                        <a:gd name="T24" fmla="*/ 7 w 57"/>
                        <a:gd name="T25" fmla="*/ 21 h 24"/>
                        <a:gd name="T26" fmla="*/ 15 w 57"/>
                        <a:gd name="T27" fmla="*/ 18 h 24"/>
                        <a:gd name="T28" fmla="*/ 22 w 57"/>
                        <a:gd name="T29" fmla="*/ 14 h 24"/>
                        <a:gd name="T30" fmla="*/ 22 w 57"/>
                        <a:gd name="T31" fmla="*/ 14 h 24"/>
                        <a:gd name="T32" fmla="*/ 25 w 57"/>
                        <a:gd name="T33" fmla="*/ 12 h 24"/>
                        <a:gd name="T34" fmla="*/ 32 w 57"/>
                        <a:gd name="T35" fmla="*/ 9 h 24"/>
                        <a:gd name="T36" fmla="*/ 44 w 57"/>
                        <a:gd name="T37" fmla="*/ 5 h 24"/>
                        <a:gd name="T38" fmla="*/ 57 w 57"/>
                        <a:gd name="T39" fmla="*/ 0 h 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</a:cxnLst>
                      <a:rect l="0" t="0" r="r" b="b"/>
                      <a:pathLst>
                        <a:path w="57" h="24">
                          <a:moveTo>
                            <a:pt x="57" y="0"/>
                          </a:moveTo>
                          <a:lnTo>
                            <a:pt x="44" y="9"/>
                          </a:lnTo>
                          <a:lnTo>
                            <a:pt x="38" y="12"/>
                          </a:lnTo>
                          <a:lnTo>
                            <a:pt x="32" y="14"/>
                          </a:lnTo>
                          <a:lnTo>
                            <a:pt x="28" y="16"/>
                          </a:lnTo>
                          <a:lnTo>
                            <a:pt x="25" y="18"/>
                          </a:lnTo>
                          <a:lnTo>
                            <a:pt x="22" y="18"/>
                          </a:lnTo>
                          <a:lnTo>
                            <a:pt x="22" y="19"/>
                          </a:lnTo>
                          <a:lnTo>
                            <a:pt x="21" y="19"/>
                          </a:lnTo>
                          <a:lnTo>
                            <a:pt x="12" y="24"/>
                          </a:lnTo>
                          <a:lnTo>
                            <a:pt x="3" y="22"/>
                          </a:lnTo>
                          <a:lnTo>
                            <a:pt x="0" y="21"/>
                          </a:lnTo>
                          <a:lnTo>
                            <a:pt x="7" y="21"/>
                          </a:lnTo>
                          <a:lnTo>
                            <a:pt x="15" y="18"/>
                          </a:lnTo>
                          <a:lnTo>
                            <a:pt x="22" y="14"/>
                          </a:lnTo>
                          <a:lnTo>
                            <a:pt x="22" y="14"/>
                          </a:lnTo>
                          <a:lnTo>
                            <a:pt x="25" y="12"/>
                          </a:lnTo>
                          <a:lnTo>
                            <a:pt x="32" y="9"/>
                          </a:lnTo>
                          <a:lnTo>
                            <a:pt x="44" y="5"/>
                          </a:lnTo>
                          <a:lnTo>
                            <a:pt x="57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08" name="Freeform 427">
                      <a:extLst>
                        <a:ext uri="{FF2B5EF4-FFF2-40B4-BE49-F238E27FC236}">
                          <a16:creationId xmlns:a16="http://schemas.microsoft.com/office/drawing/2014/main" id="{5B36C77E-0650-62D3-2D34-24396FBCF8B9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3462324" y="3918489"/>
                      <a:ext cx="42386" cy="68474"/>
                    </a:xfrm>
                    <a:custGeom>
                      <a:avLst/>
                      <a:gdLst>
                        <a:gd name="T0" fmla="*/ 29 w 39"/>
                        <a:gd name="T1" fmla="*/ 47 h 63"/>
                        <a:gd name="T2" fmla="*/ 32 w 39"/>
                        <a:gd name="T3" fmla="*/ 50 h 63"/>
                        <a:gd name="T4" fmla="*/ 35 w 39"/>
                        <a:gd name="T5" fmla="*/ 53 h 63"/>
                        <a:gd name="T6" fmla="*/ 36 w 39"/>
                        <a:gd name="T7" fmla="*/ 58 h 63"/>
                        <a:gd name="T8" fmla="*/ 39 w 39"/>
                        <a:gd name="T9" fmla="*/ 63 h 63"/>
                        <a:gd name="T10" fmla="*/ 36 w 39"/>
                        <a:gd name="T11" fmla="*/ 61 h 63"/>
                        <a:gd name="T12" fmla="*/ 32 w 39"/>
                        <a:gd name="T13" fmla="*/ 55 h 63"/>
                        <a:gd name="T14" fmla="*/ 29 w 39"/>
                        <a:gd name="T15" fmla="*/ 47 h 63"/>
                        <a:gd name="T16" fmla="*/ 16 w 39"/>
                        <a:gd name="T17" fmla="*/ 18 h 63"/>
                        <a:gd name="T18" fmla="*/ 22 w 39"/>
                        <a:gd name="T19" fmla="*/ 22 h 63"/>
                        <a:gd name="T20" fmla="*/ 20 w 39"/>
                        <a:gd name="T21" fmla="*/ 25 h 63"/>
                        <a:gd name="T22" fmla="*/ 19 w 39"/>
                        <a:gd name="T23" fmla="*/ 22 h 63"/>
                        <a:gd name="T24" fmla="*/ 16 w 39"/>
                        <a:gd name="T25" fmla="*/ 18 h 63"/>
                        <a:gd name="T26" fmla="*/ 1 w 39"/>
                        <a:gd name="T27" fmla="*/ 0 h 63"/>
                        <a:gd name="T28" fmla="*/ 4 w 39"/>
                        <a:gd name="T29" fmla="*/ 5 h 63"/>
                        <a:gd name="T30" fmla="*/ 6 w 39"/>
                        <a:gd name="T31" fmla="*/ 8 h 63"/>
                        <a:gd name="T32" fmla="*/ 8 w 39"/>
                        <a:gd name="T33" fmla="*/ 12 h 63"/>
                        <a:gd name="T34" fmla="*/ 13 w 39"/>
                        <a:gd name="T35" fmla="*/ 15 h 63"/>
                        <a:gd name="T36" fmla="*/ 11 w 39"/>
                        <a:gd name="T37" fmla="*/ 15 h 63"/>
                        <a:gd name="T38" fmla="*/ 10 w 39"/>
                        <a:gd name="T39" fmla="*/ 15 h 63"/>
                        <a:gd name="T40" fmla="*/ 7 w 39"/>
                        <a:gd name="T41" fmla="*/ 15 h 63"/>
                        <a:gd name="T42" fmla="*/ 4 w 39"/>
                        <a:gd name="T43" fmla="*/ 15 h 63"/>
                        <a:gd name="T44" fmla="*/ 1 w 39"/>
                        <a:gd name="T45" fmla="*/ 14 h 63"/>
                        <a:gd name="T46" fmla="*/ 0 w 39"/>
                        <a:gd name="T47" fmla="*/ 11 h 63"/>
                        <a:gd name="T48" fmla="*/ 0 w 39"/>
                        <a:gd name="T49" fmla="*/ 8 h 63"/>
                        <a:gd name="T50" fmla="*/ 0 w 39"/>
                        <a:gd name="T51" fmla="*/ 5 h 63"/>
                        <a:gd name="T52" fmla="*/ 1 w 39"/>
                        <a:gd name="T53" fmla="*/ 0 h 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</a:cxnLst>
                      <a:rect l="0" t="0" r="r" b="b"/>
                      <a:pathLst>
                        <a:path w="39" h="63">
                          <a:moveTo>
                            <a:pt x="29" y="47"/>
                          </a:moveTo>
                          <a:lnTo>
                            <a:pt x="32" y="50"/>
                          </a:lnTo>
                          <a:lnTo>
                            <a:pt x="35" y="53"/>
                          </a:lnTo>
                          <a:lnTo>
                            <a:pt x="36" y="58"/>
                          </a:lnTo>
                          <a:lnTo>
                            <a:pt x="39" y="63"/>
                          </a:lnTo>
                          <a:lnTo>
                            <a:pt x="36" y="61"/>
                          </a:lnTo>
                          <a:lnTo>
                            <a:pt x="32" y="55"/>
                          </a:lnTo>
                          <a:lnTo>
                            <a:pt x="29" y="47"/>
                          </a:lnTo>
                          <a:close/>
                          <a:moveTo>
                            <a:pt x="16" y="18"/>
                          </a:moveTo>
                          <a:lnTo>
                            <a:pt x="22" y="22"/>
                          </a:lnTo>
                          <a:lnTo>
                            <a:pt x="20" y="25"/>
                          </a:lnTo>
                          <a:lnTo>
                            <a:pt x="19" y="22"/>
                          </a:lnTo>
                          <a:lnTo>
                            <a:pt x="16" y="18"/>
                          </a:lnTo>
                          <a:close/>
                          <a:moveTo>
                            <a:pt x="1" y="0"/>
                          </a:moveTo>
                          <a:lnTo>
                            <a:pt x="4" y="5"/>
                          </a:lnTo>
                          <a:lnTo>
                            <a:pt x="6" y="8"/>
                          </a:lnTo>
                          <a:lnTo>
                            <a:pt x="8" y="12"/>
                          </a:lnTo>
                          <a:lnTo>
                            <a:pt x="13" y="15"/>
                          </a:lnTo>
                          <a:lnTo>
                            <a:pt x="11" y="15"/>
                          </a:lnTo>
                          <a:lnTo>
                            <a:pt x="10" y="15"/>
                          </a:lnTo>
                          <a:lnTo>
                            <a:pt x="7" y="15"/>
                          </a:lnTo>
                          <a:lnTo>
                            <a:pt x="4" y="15"/>
                          </a:lnTo>
                          <a:lnTo>
                            <a:pt x="1" y="14"/>
                          </a:lnTo>
                          <a:lnTo>
                            <a:pt x="0" y="11"/>
                          </a:lnTo>
                          <a:lnTo>
                            <a:pt x="0" y="8"/>
                          </a:lnTo>
                          <a:lnTo>
                            <a:pt x="0" y="5"/>
                          </a:lnTo>
                          <a:lnTo>
                            <a:pt x="1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09" name="Freeform 428">
                      <a:extLst>
                        <a:ext uri="{FF2B5EF4-FFF2-40B4-BE49-F238E27FC236}">
                          <a16:creationId xmlns:a16="http://schemas.microsoft.com/office/drawing/2014/main" id="{FFB07303-3315-B101-5518-ABE98BF0350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463412" y="3915230"/>
                      <a:ext cx="26086" cy="27172"/>
                    </a:xfrm>
                    <a:custGeom>
                      <a:avLst/>
                      <a:gdLst>
                        <a:gd name="T0" fmla="*/ 2 w 24"/>
                        <a:gd name="T1" fmla="*/ 0 h 25"/>
                        <a:gd name="T2" fmla="*/ 3 w 24"/>
                        <a:gd name="T3" fmla="*/ 3 h 25"/>
                        <a:gd name="T4" fmla="*/ 5 w 24"/>
                        <a:gd name="T5" fmla="*/ 5 h 25"/>
                        <a:gd name="T6" fmla="*/ 6 w 24"/>
                        <a:gd name="T7" fmla="*/ 8 h 25"/>
                        <a:gd name="T8" fmla="*/ 7 w 24"/>
                        <a:gd name="T9" fmla="*/ 9 h 25"/>
                        <a:gd name="T10" fmla="*/ 10 w 24"/>
                        <a:gd name="T11" fmla="*/ 12 h 25"/>
                        <a:gd name="T12" fmla="*/ 13 w 24"/>
                        <a:gd name="T13" fmla="*/ 15 h 25"/>
                        <a:gd name="T14" fmla="*/ 18 w 24"/>
                        <a:gd name="T15" fmla="*/ 18 h 25"/>
                        <a:gd name="T16" fmla="*/ 24 w 24"/>
                        <a:gd name="T17" fmla="*/ 22 h 25"/>
                        <a:gd name="T18" fmla="*/ 21 w 24"/>
                        <a:gd name="T19" fmla="*/ 25 h 25"/>
                        <a:gd name="T20" fmla="*/ 15 w 24"/>
                        <a:gd name="T21" fmla="*/ 21 h 25"/>
                        <a:gd name="T22" fmla="*/ 13 w 24"/>
                        <a:gd name="T23" fmla="*/ 20 h 25"/>
                        <a:gd name="T24" fmla="*/ 12 w 24"/>
                        <a:gd name="T25" fmla="*/ 18 h 25"/>
                        <a:gd name="T26" fmla="*/ 7 w 24"/>
                        <a:gd name="T27" fmla="*/ 15 h 25"/>
                        <a:gd name="T28" fmla="*/ 5 w 24"/>
                        <a:gd name="T29" fmla="*/ 11 h 25"/>
                        <a:gd name="T30" fmla="*/ 3 w 24"/>
                        <a:gd name="T31" fmla="*/ 8 h 25"/>
                        <a:gd name="T32" fmla="*/ 0 w 24"/>
                        <a:gd name="T33" fmla="*/ 3 h 25"/>
                        <a:gd name="T34" fmla="*/ 0 w 24"/>
                        <a:gd name="T35" fmla="*/ 3 h 25"/>
                        <a:gd name="T36" fmla="*/ 2 w 24"/>
                        <a:gd name="T37" fmla="*/ 0 h 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</a:cxnLst>
                      <a:rect l="0" t="0" r="r" b="b"/>
                      <a:pathLst>
                        <a:path w="24" h="25">
                          <a:moveTo>
                            <a:pt x="2" y="0"/>
                          </a:moveTo>
                          <a:lnTo>
                            <a:pt x="3" y="3"/>
                          </a:lnTo>
                          <a:lnTo>
                            <a:pt x="5" y="5"/>
                          </a:lnTo>
                          <a:lnTo>
                            <a:pt x="6" y="8"/>
                          </a:lnTo>
                          <a:lnTo>
                            <a:pt x="7" y="9"/>
                          </a:lnTo>
                          <a:lnTo>
                            <a:pt x="10" y="12"/>
                          </a:lnTo>
                          <a:lnTo>
                            <a:pt x="13" y="15"/>
                          </a:lnTo>
                          <a:lnTo>
                            <a:pt x="18" y="18"/>
                          </a:lnTo>
                          <a:lnTo>
                            <a:pt x="24" y="22"/>
                          </a:lnTo>
                          <a:lnTo>
                            <a:pt x="21" y="25"/>
                          </a:lnTo>
                          <a:lnTo>
                            <a:pt x="15" y="21"/>
                          </a:lnTo>
                          <a:lnTo>
                            <a:pt x="13" y="20"/>
                          </a:lnTo>
                          <a:lnTo>
                            <a:pt x="12" y="18"/>
                          </a:lnTo>
                          <a:lnTo>
                            <a:pt x="7" y="15"/>
                          </a:lnTo>
                          <a:lnTo>
                            <a:pt x="5" y="11"/>
                          </a:lnTo>
                          <a:lnTo>
                            <a:pt x="3" y="8"/>
                          </a:lnTo>
                          <a:lnTo>
                            <a:pt x="0" y="3"/>
                          </a:lnTo>
                          <a:lnTo>
                            <a:pt x="0" y="3"/>
                          </a:lnTo>
                          <a:lnTo>
                            <a:pt x="2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10" name="Freeform 435">
                      <a:extLst>
                        <a:ext uri="{FF2B5EF4-FFF2-40B4-BE49-F238E27FC236}">
                          <a16:creationId xmlns:a16="http://schemas.microsoft.com/office/drawing/2014/main" id="{5A20A986-AD5C-F191-B70B-8012F76C546A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3442760" y="3732641"/>
                      <a:ext cx="771670" cy="734713"/>
                    </a:xfrm>
                    <a:custGeom>
                      <a:avLst/>
                      <a:gdLst>
                        <a:gd name="T0" fmla="*/ 704 w 710"/>
                        <a:gd name="T1" fmla="*/ 660 h 676"/>
                        <a:gd name="T2" fmla="*/ 698 w 710"/>
                        <a:gd name="T3" fmla="*/ 676 h 676"/>
                        <a:gd name="T4" fmla="*/ 709 w 710"/>
                        <a:gd name="T5" fmla="*/ 639 h 676"/>
                        <a:gd name="T6" fmla="*/ 634 w 710"/>
                        <a:gd name="T7" fmla="*/ 377 h 676"/>
                        <a:gd name="T8" fmla="*/ 637 w 710"/>
                        <a:gd name="T9" fmla="*/ 391 h 676"/>
                        <a:gd name="T10" fmla="*/ 652 w 710"/>
                        <a:gd name="T11" fmla="*/ 410 h 676"/>
                        <a:gd name="T12" fmla="*/ 659 w 710"/>
                        <a:gd name="T13" fmla="*/ 422 h 676"/>
                        <a:gd name="T14" fmla="*/ 638 w 710"/>
                        <a:gd name="T15" fmla="*/ 406 h 676"/>
                        <a:gd name="T16" fmla="*/ 631 w 710"/>
                        <a:gd name="T17" fmla="*/ 383 h 676"/>
                        <a:gd name="T18" fmla="*/ 634 w 710"/>
                        <a:gd name="T19" fmla="*/ 377 h 676"/>
                        <a:gd name="T20" fmla="*/ 656 w 710"/>
                        <a:gd name="T21" fmla="*/ 337 h 676"/>
                        <a:gd name="T22" fmla="*/ 656 w 710"/>
                        <a:gd name="T23" fmla="*/ 344 h 676"/>
                        <a:gd name="T24" fmla="*/ 652 w 710"/>
                        <a:gd name="T25" fmla="*/ 353 h 676"/>
                        <a:gd name="T26" fmla="*/ 653 w 710"/>
                        <a:gd name="T27" fmla="*/ 346 h 676"/>
                        <a:gd name="T28" fmla="*/ 650 w 710"/>
                        <a:gd name="T29" fmla="*/ 336 h 676"/>
                        <a:gd name="T30" fmla="*/ 519 w 710"/>
                        <a:gd name="T31" fmla="*/ 255 h 676"/>
                        <a:gd name="T32" fmla="*/ 525 w 710"/>
                        <a:gd name="T33" fmla="*/ 256 h 676"/>
                        <a:gd name="T34" fmla="*/ 539 w 710"/>
                        <a:gd name="T35" fmla="*/ 267 h 676"/>
                        <a:gd name="T36" fmla="*/ 568 w 710"/>
                        <a:gd name="T37" fmla="*/ 292 h 676"/>
                        <a:gd name="T38" fmla="*/ 565 w 710"/>
                        <a:gd name="T39" fmla="*/ 296 h 676"/>
                        <a:gd name="T40" fmla="*/ 536 w 710"/>
                        <a:gd name="T41" fmla="*/ 273 h 676"/>
                        <a:gd name="T42" fmla="*/ 522 w 710"/>
                        <a:gd name="T43" fmla="*/ 262 h 676"/>
                        <a:gd name="T44" fmla="*/ 518 w 710"/>
                        <a:gd name="T45" fmla="*/ 259 h 676"/>
                        <a:gd name="T46" fmla="*/ 487 w 710"/>
                        <a:gd name="T47" fmla="*/ 265 h 676"/>
                        <a:gd name="T48" fmla="*/ 434 w 710"/>
                        <a:gd name="T49" fmla="*/ 289 h 676"/>
                        <a:gd name="T50" fmla="*/ 382 w 710"/>
                        <a:gd name="T51" fmla="*/ 312 h 676"/>
                        <a:gd name="T52" fmla="*/ 373 w 710"/>
                        <a:gd name="T53" fmla="*/ 308 h 676"/>
                        <a:gd name="T54" fmla="*/ 383 w 710"/>
                        <a:gd name="T55" fmla="*/ 306 h 676"/>
                        <a:gd name="T56" fmla="*/ 436 w 710"/>
                        <a:gd name="T57" fmla="*/ 283 h 676"/>
                        <a:gd name="T58" fmla="*/ 490 w 710"/>
                        <a:gd name="T59" fmla="*/ 259 h 676"/>
                        <a:gd name="T60" fmla="*/ 519 w 710"/>
                        <a:gd name="T61" fmla="*/ 255 h 676"/>
                        <a:gd name="T62" fmla="*/ 170 w 710"/>
                        <a:gd name="T63" fmla="*/ 271 h 676"/>
                        <a:gd name="T64" fmla="*/ 249 w 710"/>
                        <a:gd name="T65" fmla="*/ 321 h 676"/>
                        <a:gd name="T66" fmla="*/ 266 w 710"/>
                        <a:gd name="T67" fmla="*/ 324 h 676"/>
                        <a:gd name="T68" fmla="*/ 270 w 710"/>
                        <a:gd name="T69" fmla="*/ 325 h 676"/>
                        <a:gd name="T70" fmla="*/ 273 w 710"/>
                        <a:gd name="T71" fmla="*/ 330 h 676"/>
                        <a:gd name="T72" fmla="*/ 257 w 710"/>
                        <a:gd name="T73" fmla="*/ 328 h 676"/>
                        <a:gd name="T74" fmla="*/ 204 w 710"/>
                        <a:gd name="T75" fmla="*/ 299 h 676"/>
                        <a:gd name="T76" fmla="*/ 134 w 710"/>
                        <a:gd name="T77" fmla="*/ 255 h 676"/>
                        <a:gd name="T78" fmla="*/ 139 w 710"/>
                        <a:gd name="T79" fmla="*/ 252 h 676"/>
                        <a:gd name="T80" fmla="*/ 32 w 710"/>
                        <a:gd name="T81" fmla="*/ 188 h 676"/>
                        <a:gd name="T82" fmla="*/ 31 w 710"/>
                        <a:gd name="T83" fmla="*/ 186 h 676"/>
                        <a:gd name="T84" fmla="*/ 16 w 710"/>
                        <a:gd name="T85" fmla="*/ 160 h 676"/>
                        <a:gd name="T86" fmla="*/ 19 w 710"/>
                        <a:gd name="T87" fmla="*/ 171 h 676"/>
                        <a:gd name="T88" fmla="*/ 16 w 710"/>
                        <a:gd name="T89" fmla="*/ 164 h 676"/>
                        <a:gd name="T90" fmla="*/ 15 w 710"/>
                        <a:gd name="T91" fmla="*/ 149 h 676"/>
                        <a:gd name="T92" fmla="*/ 9 w 710"/>
                        <a:gd name="T93" fmla="*/ 22 h 676"/>
                        <a:gd name="T94" fmla="*/ 25 w 710"/>
                        <a:gd name="T95" fmla="*/ 63 h 676"/>
                        <a:gd name="T96" fmla="*/ 25 w 710"/>
                        <a:gd name="T97" fmla="*/ 69 h 676"/>
                        <a:gd name="T98" fmla="*/ 7 w 710"/>
                        <a:gd name="T99" fmla="*/ 23 h 676"/>
                        <a:gd name="T100" fmla="*/ 0 w 710"/>
                        <a:gd name="T101" fmla="*/ 0 h 67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710" h="676">
                          <a:moveTo>
                            <a:pt x="710" y="639"/>
                          </a:moveTo>
                          <a:lnTo>
                            <a:pt x="704" y="660"/>
                          </a:lnTo>
                          <a:lnTo>
                            <a:pt x="701" y="676"/>
                          </a:lnTo>
                          <a:lnTo>
                            <a:pt x="698" y="676"/>
                          </a:lnTo>
                          <a:lnTo>
                            <a:pt x="703" y="658"/>
                          </a:lnTo>
                          <a:lnTo>
                            <a:pt x="709" y="639"/>
                          </a:lnTo>
                          <a:lnTo>
                            <a:pt x="710" y="639"/>
                          </a:lnTo>
                          <a:close/>
                          <a:moveTo>
                            <a:pt x="634" y="377"/>
                          </a:moveTo>
                          <a:lnTo>
                            <a:pt x="634" y="377"/>
                          </a:lnTo>
                          <a:lnTo>
                            <a:pt x="637" y="391"/>
                          </a:lnTo>
                          <a:lnTo>
                            <a:pt x="641" y="402"/>
                          </a:lnTo>
                          <a:lnTo>
                            <a:pt x="652" y="410"/>
                          </a:lnTo>
                          <a:lnTo>
                            <a:pt x="666" y="418"/>
                          </a:lnTo>
                          <a:lnTo>
                            <a:pt x="659" y="422"/>
                          </a:lnTo>
                          <a:lnTo>
                            <a:pt x="646" y="415"/>
                          </a:lnTo>
                          <a:lnTo>
                            <a:pt x="638" y="406"/>
                          </a:lnTo>
                          <a:lnTo>
                            <a:pt x="634" y="397"/>
                          </a:lnTo>
                          <a:lnTo>
                            <a:pt x="631" y="383"/>
                          </a:lnTo>
                          <a:lnTo>
                            <a:pt x="632" y="380"/>
                          </a:lnTo>
                          <a:lnTo>
                            <a:pt x="634" y="377"/>
                          </a:lnTo>
                          <a:close/>
                          <a:moveTo>
                            <a:pt x="654" y="334"/>
                          </a:moveTo>
                          <a:lnTo>
                            <a:pt x="656" y="337"/>
                          </a:lnTo>
                          <a:lnTo>
                            <a:pt x="656" y="341"/>
                          </a:lnTo>
                          <a:lnTo>
                            <a:pt x="656" y="344"/>
                          </a:lnTo>
                          <a:lnTo>
                            <a:pt x="654" y="349"/>
                          </a:lnTo>
                          <a:lnTo>
                            <a:pt x="652" y="353"/>
                          </a:lnTo>
                          <a:lnTo>
                            <a:pt x="653" y="350"/>
                          </a:lnTo>
                          <a:lnTo>
                            <a:pt x="653" y="346"/>
                          </a:lnTo>
                          <a:lnTo>
                            <a:pt x="652" y="341"/>
                          </a:lnTo>
                          <a:lnTo>
                            <a:pt x="650" y="336"/>
                          </a:lnTo>
                          <a:lnTo>
                            <a:pt x="654" y="334"/>
                          </a:lnTo>
                          <a:close/>
                          <a:moveTo>
                            <a:pt x="519" y="255"/>
                          </a:moveTo>
                          <a:lnTo>
                            <a:pt x="522" y="255"/>
                          </a:lnTo>
                          <a:lnTo>
                            <a:pt x="525" y="256"/>
                          </a:lnTo>
                          <a:lnTo>
                            <a:pt x="530" y="261"/>
                          </a:lnTo>
                          <a:lnTo>
                            <a:pt x="539" y="267"/>
                          </a:lnTo>
                          <a:lnTo>
                            <a:pt x="550" y="277"/>
                          </a:lnTo>
                          <a:lnTo>
                            <a:pt x="568" y="292"/>
                          </a:lnTo>
                          <a:lnTo>
                            <a:pt x="568" y="292"/>
                          </a:lnTo>
                          <a:lnTo>
                            <a:pt x="565" y="296"/>
                          </a:lnTo>
                          <a:lnTo>
                            <a:pt x="547" y="283"/>
                          </a:lnTo>
                          <a:lnTo>
                            <a:pt x="536" y="273"/>
                          </a:lnTo>
                          <a:lnTo>
                            <a:pt x="528" y="265"/>
                          </a:lnTo>
                          <a:lnTo>
                            <a:pt x="522" y="262"/>
                          </a:lnTo>
                          <a:lnTo>
                            <a:pt x="519" y="261"/>
                          </a:lnTo>
                          <a:lnTo>
                            <a:pt x="518" y="259"/>
                          </a:lnTo>
                          <a:lnTo>
                            <a:pt x="517" y="259"/>
                          </a:lnTo>
                          <a:lnTo>
                            <a:pt x="487" y="265"/>
                          </a:lnTo>
                          <a:lnTo>
                            <a:pt x="461" y="275"/>
                          </a:lnTo>
                          <a:lnTo>
                            <a:pt x="434" y="289"/>
                          </a:lnTo>
                          <a:lnTo>
                            <a:pt x="408" y="302"/>
                          </a:lnTo>
                          <a:lnTo>
                            <a:pt x="382" y="312"/>
                          </a:lnTo>
                          <a:lnTo>
                            <a:pt x="377" y="309"/>
                          </a:lnTo>
                          <a:lnTo>
                            <a:pt x="373" y="308"/>
                          </a:lnTo>
                          <a:lnTo>
                            <a:pt x="377" y="303"/>
                          </a:lnTo>
                          <a:lnTo>
                            <a:pt x="383" y="306"/>
                          </a:lnTo>
                          <a:lnTo>
                            <a:pt x="411" y="296"/>
                          </a:lnTo>
                          <a:lnTo>
                            <a:pt x="436" y="283"/>
                          </a:lnTo>
                          <a:lnTo>
                            <a:pt x="462" y="271"/>
                          </a:lnTo>
                          <a:lnTo>
                            <a:pt x="490" y="259"/>
                          </a:lnTo>
                          <a:lnTo>
                            <a:pt x="518" y="255"/>
                          </a:lnTo>
                          <a:lnTo>
                            <a:pt x="519" y="255"/>
                          </a:lnTo>
                          <a:close/>
                          <a:moveTo>
                            <a:pt x="139" y="252"/>
                          </a:moveTo>
                          <a:lnTo>
                            <a:pt x="170" y="271"/>
                          </a:lnTo>
                          <a:lnTo>
                            <a:pt x="207" y="295"/>
                          </a:lnTo>
                          <a:lnTo>
                            <a:pt x="249" y="321"/>
                          </a:lnTo>
                          <a:lnTo>
                            <a:pt x="258" y="324"/>
                          </a:lnTo>
                          <a:lnTo>
                            <a:pt x="266" y="324"/>
                          </a:lnTo>
                          <a:lnTo>
                            <a:pt x="267" y="324"/>
                          </a:lnTo>
                          <a:lnTo>
                            <a:pt x="270" y="325"/>
                          </a:lnTo>
                          <a:lnTo>
                            <a:pt x="279" y="327"/>
                          </a:lnTo>
                          <a:lnTo>
                            <a:pt x="273" y="330"/>
                          </a:lnTo>
                          <a:lnTo>
                            <a:pt x="266" y="330"/>
                          </a:lnTo>
                          <a:lnTo>
                            <a:pt x="257" y="328"/>
                          </a:lnTo>
                          <a:lnTo>
                            <a:pt x="248" y="325"/>
                          </a:lnTo>
                          <a:lnTo>
                            <a:pt x="204" y="299"/>
                          </a:lnTo>
                          <a:lnTo>
                            <a:pt x="166" y="274"/>
                          </a:lnTo>
                          <a:lnTo>
                            <a:pt x="134" y="255"/>
                          </a:lnTo>
                          <a:lnTo>
                            <a:pt x="134" y="254"/>
                          </a:lnTo>
                          <a:lnTo>
                            <a:pt x="139" y="252"/>
                          </a:lnTo>
                          <a:close/>
                          <a:moveTo>
                            <a:pt x="31" y="186"/>
                          </a:moveTo>
                          <a:lnTo>
                            <a:pt x="32" y="188"/>
                          </a:lnTo>
                          <a:lnTo>
                            <a:pt x="34" y="189"/>
                          </a:lnTo>
                          <a:lnTo>
                            <a:pt x="31" y="186"/>
                          </a:lnTo>
                          <a:close/>
                          <a:moveTo>
                            <a:pt x="15" y="149"/>
                          </a:moveTo>
                          <a:lnTo>
                            <a:pt x="16" y="160"/>
                          </a:lnTo>
                          <a:lnTo>
                            <a:pt x="21" y="168"/>
                          </a:lnTo>
                          <a:lnTo>
                            <a:pt x="19" y="171"/>
                          </a:lnTo>
                          <a:lnTo>
                            <a:pt x="19" y="171"/>
                          </a:lnTo>
                          <a:lnTo>
                            <a:pt x="16" y="164"/>
                          </a:lnTo>
                          <a:lnTo>
                            <a:pt x="15" y="157"/>
                          </a:lnTo>
                          <a:lnTo>
                            <a:pt x="15" y="149"/>
                          </a:lnTo>
                          <a:close/>
                          <a:moveTo>
                            <a:pt x="0" y="0"/>
                          </a:moveTo>
                          <a:lnTo>
                            <a:pt x="9" y="22"/>
                          </a:lnTo>
                          <a:lnTo>
                            <a:pt x="18" y="42"/>
                          </a:lnTo>
                          <a:lnTo>
                            <a:pt x="25" y="63"/>
                          </a:lnTo>
                          <a:lnTo>
                            <a:pt x="25" y="70"/>
                          </a:lnTo>
                          <a:lnTo>
                            <a:pt x="25" y="69"/>
                          </a:lnTo>
                          <a:lnTo>
                            <a:pt x="18" y="45"/>
                          </a:lnTo>
                          <a:lnTo>
                            <a:pt x="7" y="23"/>
                          </a:lnTo>
                          <a:lnTo>
                            <a:pt x="0" y="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11" name="Freeform 437">
                      <a:extLst>
                        <a:ext uri="{FF2B5EF4-FFF2-40B4-BE49-F238E27FC236}">
                          <a16:creationId xmlns:a16="http://schemas.microsoft.com/office/drawing/2014/main" id="{42175D01-3CBD-6036-06C0-B3E02E4C8377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063539" y="3667427"/>
                      <a:ext cx="1135768" cy="914046"/>
                    </a:xfrm>
                    <a:custGeom>
                      <a:avLst/>
                      <a:gdLst>
                        <a:gd name="T0" fmla="*/ 1045 w 1045"/>
                        <a:gd name="T1" fmla="*/ 841 h 841"/>
                        <a:gd name="T2" fmla="*/ 1033 w 1045"/>
                        <a:gd name="T3" fmla="*/ 683 h 841"/>
                        <a:gd name="T4" fmla="*/ 1012 w 1045"/>
                        <a:gd name="T5" fmla="*/ 756 h 841"/>
                        <a:gd name="T6" fmla="*/ 1006 w 1045"/>
                        <a:gd name="T7" fmla="*/ 764 h 841"/>
                        <a:gd name="T8" fmla="*/ 1011 w 1045"/>
                        <a:gd name="T9" fmla="*/ 750 h 841"/>
                        <a:gd name="T10" fmla="*/ 1030 w 1045"/>
                        <a:gd name="T11" fmla="*/ 677 h 841"/>
                        <a:gd name="T12" fmla="*/ 232 w 1045"/>
                        <a:gd name="T13" fmla="*/ 503 h 841"/>
                        <a:gd name="T14" fmla="*/ 245 w 1045"/>
                        <a:gd name="T15" fmla="*/ 513 h 841"/>
                        <a:gd name="T16" fmla="*/ 239 w 1045"/>
                        <a:gd name="T17" fmla="*/ 509 h 841"/>
                        <a:gd name="T18" fmla="*/ 682 w 1045"/>
                        <a:gd name="T19" fmla="*/ 491 h 841"/>
                        <a:gd name="T20" fmla="*/ 694 w 1045"/>
                        <a:gd name="T21" fmla="*/ 510 h 841"/>
                        <a:gd name="T22" fmla="*/ 698 w 1045"/>
                        <a:gd name="T23" fmla="*/ 520 h 841"/>
                        <a:gd name="T24" fmla="*/ 687 w 1045"/>
                        <a:gd name="T25" fmla="*/ 500 h 841"/>
                        <a:gd name="T26" fmla="*/ 213 w 1045"/>
                        <a:gd name="T27" fmla="*/ 482 h 841"/>
                        <a:gd name="T28" fmla="*/ 217 w 1045"/>
                        <a:gd name="T29" fmla="*/ 492 h 841"/>
                        <a:gd name="T30" fmla="*/ 267 w 1045"/>
                        <a:gd name="T31" fmla="*/ 475 h 841"/>
                        <a:gd name="T32" fmla="*/ 271 w 1045"/>
                        <a:gd name="T33" fmla="*/ 491 h 841"/>
                        <a:gd name="T34" fmla="*/ 273 w 1045"/>
                        <a:gd name="T35" fmla="*/ 519 h 841"/>
                        <a:gd name="T36" fmla="*/ 258 w 1045"/>
                        <a:gd name="T37" fmla="*/ 525 h 841"/>
                        <a:gd name="T38" fmla="*/ 261 w 1045"/>
                        <a:gd name="T39" fmla="*/ 514 h 841"/>
                        <a:gd name="T40" fmla="*/ 268 w 1045"/>
                        <a:gd name="T41" fmla="*/ 494 h 841"/>
                        <a:gd name="T42" fmla="*/ 267 w 1045"/>
                        <a:gd name="T43" fmla="*/ 475 h 841"/>
                        <a:gd name="T44" fmla="*/ 144 w 1045"/>
                        <a:gd name="T45" fmla="*/ 419 h 841"/>
                        <a:gd name="T46" fmla="*/ 154 w 1045"/>
                        <a:gd name="T47" fmla="*/ 443 h 841"/>
                        <a:gd name="T48" fmla="*/ 148 w 1045"/>
                        <a:gd name="T49" fmla="*/ 435 h 841"/>
                        <a:gd name="T50" fmla="*/ 72 w 1045"/>
                        <a:gd name="T51" fmla="*/ 396 h 841"/>
                        <a:gd name="T52" fmla="*/ 94 w 1045"/>
                        <a:gd name="T53" fmla="*/ 399 h 841"/>
                        <a:gd name="T54" fmla="*/ 114 w 1045"/>
                        <a:gd name="T55" fmla="*/ 399 h 841"/>
                        <a:gd name="T56" fmla="*/ 101 w 1045"/>
                        <a:gd name="T57" fmla="*/ 404 h 841"/>
                        <a:gd name="T58" fmla="*/ 83 w 1045"/>
                        <a:gd name="T59" fmla="*/ 400 h 841"/>
                        <a:gd name="T60" fmla="*/ 66 w 1045"/>
                        <a:gd name="T61" fmla="*/ 400 h 841"/>
                        <a:gd name="T62" fmla="*/ 183 w 1045"/>
                        <a:gd name="T63" fmla="*/ 350 h 841"/>
                        <a:gd name="T64" fmla="*/ 224 w 1045"/>
                        <a:gd name="T65" fmla="*/ 459 h 841"/>
                        <a:gd name="T66" fmla="*/ 207 w 1045"/>
                        <a:gd name="T67" fmla="*/ 428 h 841"/>
                        <a:gd name="T68" fmla="*/ 103 w 1045"/>
                        <a:gd name="T69" fmla="*/ 224 h 841"/>
                        <a:gd name="T70" fmla="*/ 123 w 1045"/>
                        <a:gd name="T71" fmla="*/ 292 h 841"/>
                        <a:gd name="T72" fmla="*/ 142 w 1045"/>
                        <a:gd name="T73" fmla="*/ 363 h 841"/>
                        <a:gd name="T74" fmla="*/ 117 w 1045"/>
                        <a:gd name="T75" fmla="*/ 300 h 841"/>
                        <a:gd name="T76" fmla="*/ 100 w 1045"/>
                        <a:gd name="T77" fmla="*/ 227 h 841"/>
                        <a:gd name="T78" fmla="*/ 26 w 1045"/>
                        <a:gd name="T79" fmla="*/ 89 h 841"/>
                        <a:gd name="T80" fmla="*/ 20 w 1045"/>
                        <a:gd name="T81" fmla="*/ 102 h 841"/>
                        <a:gd name="T82" fmla="*/ 9 w 1045"/>
                        <a:gd name="T83" fmla="*/ 123 h 841"/>
                        <a:gd name="T84" fmla="*/ 22 w 1045"/>
                        <a:gd name="T85" fmla="*/ 212 h 841"/>
                        <a:gd name="T86" fmla="*/ 63 w 1045"/>
                        <a:gd name="T87" fmla="*/ 318 h 841"/>
                        <a:gd name="T88" fmla="*/ 23 w 1045"/>
                        <a:gd name="T89" fmla="*/ 239 h 841"/>
                        <a:gd name="T90" fmla="*/ 1 w 1045"/>
                        <a:gd name="T91" fmla="*/ 123 h 841"/>
                        <a:gd name="T92" fmla="*/ 12 w 1045"/>
                        <a:gd name="T93" fmla="*/ 98 h 841"/>
                        <a:gd name="T94" fmla="*/ 54 w 1045"/>
                        <a:gd name="T95" fmla="*/ 51 h 841"/>
                        <a:gd name="T96" fmla="*/ 53 w 1045"/>
                        <a:gd name="T97" fmla="*/ 72 h 841"/>
                        <a:gd name="T98" fmla="*/ 42 w 1045"/>
                        <a:gd name="T99" fmla="*/ 101 h 841"/>
                        <a:gd name="T100" fmla="*/ 44 w 1045"/>
                        <a:gd name="T101" fmla="*/ 79 h 841"/>
                        <a:gd name="T102" fmla="*/ 111 w 1045"/>
                        <a:gd name="T103" fmla="*/ 0 h 841"/>
                        <a:gd name="T104" fmla="*/ 136 w 1045"/>
                        <a:gd name="T105" fmla="*/ 101 h 841"/>
                        <a:gd name="T106" fmla="*/ 145 w 1045"/>
                        <a:gd name="T107" fmla="*/ 157 h 841"/>
                        <a:gd name="T108" fmla="*/ 139 w 1045"/>
                        <a:gd name="T109" fmla="*/ 149 h 841"/>
                        <a:gd name="T110" fmla="*/ 128 w 1045"/>
                        <a:gd name="T111" fmla="*/ 92 h 84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1045" h="841">
                          <a:moveTo>
                            <a:pt x="1043" y="833"/>
                          </a:moveTo>
                          <a:lnTo>
                            <a:pt x="1045" y="836"/>
                          </a:lnTo>
                          <a:lnTo>
                            <a:pt x="1045" y="837"/>
                          </a:lnTo>
                          <a:lnTo>
                            <a:pt x="1045" y="841"/>
                          </a:lnTo>
                          <a:lnTo>
                            <a:pt x="1045" y="841"/>
                          </a:lnTo>
                          <a:lnTo>
                            <a:pt x="1043" y="837"/>
                          </a:lnTo>
                          <a:lnTo>
                            <a:pt x="1043" y="833"/>
                          </a:lnTo>
                          <a:close/>
                          <a:moveTo>
                            <a:pt x="1030" y="676"/>
                          </a:moveTo>
                          <a:lnTo>
                            <a:pt x="1031" y="680"/>
                          </a:lnTo>
                          <a:lnTo>
                            <a:pt x="1033" y="683"/>
                          </a:lnTo>
                          <a:lnTo>
                            <a:pt x="1033" y="698"/>
                          </a:lnTo>
                          <a:lnTo>
                            <a:pt x="1028" y="715"/>
                          </a:lnTo>
                          <a:lnTo>
                            <a:pt x="1024" y="733"/>
                          </a:lnTo>
                          <a:lnTo>
                            <a:pt x="1018" y="748"/>
                          </a:lnTo>
                          <a:lnTo>
                            <a:pt x="1012" y="756"/>
                          </a:lnTo>
                          <a:lnTo>
                            <a:pt x="1011" y="761"/>
                          </a:lnTo>
                          <a:lnTo>
                            <a:pt x="1009" y="762"/>
                          </a:lnTo>
                          <a:lnTo>
                            <a:pt x="1008" y="765"/>
                          </a:lnTo>
                          <a:lnTo>
                            <a:pt x="1008" y="768"/>
                          </a:lnTo>
                          <a:lnTo>
                            <a:pt x="1006" y="764"/>
                          </a:lnTo>
                          <a:lnTo>
                            <a:pt x="1006" y="761"/>
                          </a:lnTo>
                          <a:lnTo>
                            <a:pt x="1006" y="758"/>
                          </a:lnTo>
                          <a:lnTo>
                            <a:pt x="1006" y="756"/>
                          </a:lnTo>
                          <a:lnTo>
                            <a:pt x="1008" y="753"/>
                          </a:lnTo>
                          <a:lnTo>
                            <a:pt x="1011" y="750"/>
                          </a:lnTo>
                          <a:lnTo>
                            <a:pt x="1015" y="742"/>
                          </a:lnTo>
                          <a:lnTo>
                            <a:pt x="1021" y="726"/>
                          </a:lnTo>
                          <a:lnTo>
                            <a:pt x="1027" y="709"/>
                          </a:lnTo>
                          <a:lnTo>
                            <a:pt x="1030" y="692"/>
                          </a:lnTo>
                          <a:lnTo>
                            <a:pt x="1030" y="677"/>
                          </a:lnTo>
                          <a:lnTo>
                            <a:pt x="1030" y="676"/>
                          </a:lnTo>
                          <a:close/>
                          <a:moveTo>
                            <a:pt x="232" y="501"/>
                          </a:moveTo>
                          <a:lnTo>
                            <a:pt x="232" y="503"/>
                          </a:lnTo>
                          <a:lnTo>
                            <a:pt x="232" y="503"/>
                          </a:lnTo>
                          <a:lnTo>
                            <a:pt x="232" y="503"/>
                          </a:lnTo>
                          <a:lnTo>
                            <a:pt x="232" y="503"/>
                          </a:lnTo>
                          <a:lnTo>
                            <a:pt x="232" y="503"/>
                          </a:lnTo>
                          <a:lnTo>
                            <a:pt x="232" y="503"/>
                          </a:lnTo>
                          <a:lnTo>
                            <a:pt x="239" y="507"/>
                          </a:lnTo>
                          <a:lnTo>
                            <a:pt x="245" y="513"/>
                          </a:lnTo>
                          <a:lnTo>
                            <a:pt x="239" y="509"/>
                          </a:lnTo>
                          <a:lnTo>
                            <a:pt x="239" y="509"/>
                          </a:lnTo>
                          <a:lnTo>
                            <a:pt x="239" y="509"/>
                          </a:lnTo>
                          <a:lnTo>
                            <a:pt x="239" y="509"/>
                          </a:lnTo>
                          <a:lnTo>
                            <a:pt x="239" y="509"/>
                          </a:lnTo>
                          <a:lnTo>
                            <a:pt x="238" y="509"/>
                          </a:lnTo>
                          <a:lnTo>
                            <a:pt x="238" y="509"/>
                          </a:lnTo>
                          <a:lnTo>
                            <a:pt x="236" y="507"/>
                          </a:lnTo>
                          <a:lnTo>
                            <a:pt x="232" y="501"/>
                          </a:lnTo>
                          <a:close/>
                          <a:moveTo>
                            <a:pt x="682" y="491"/>
                          </a:moveTo>
                          <a:lnTo>
                            <a:pt x="688" y="500"/>
                          </a:lnTo>
                          <a:lnTo>
                            <a:pt x="689" y="503"/>
                          </a:lnTo>
                          <a:lnTo>
                            <a:pt x="691" y="506"/>
                          </a:lnTo>
                          <a:lnTo>
                            <a:pt x="692" y="507"/>
                          </a:lnTo>
                          <a:lnTo>
                            <a:pt x="694" y="510"/>
                          </a:lnTo>
                          <a:lnTo>
                            <a:pt x="695" y="513"/>
                          </a:lnTo>
                          <a:lnTo>
                            <a:pt x="697" y="517"/>
                          </a:lnTo>
                          <a:lnTo>
                            <a:pt x="701" y="522"/>
                          </a:lnTo>
                          <a:lnTo>
                            <a:pt x="704" y="528"/>
                          </a:lnTo>
                          <a:lnTo>
                            <a:pt x="698" y="520"/>
                          </a:lnTo>
                          <a:lnTo>
                            <a:pt x="694" y="511"/>
                          </a:lnTo>
                          <a:lnTo>
                            <a:pt x="691" y="507"/>
                          </a:lnTo>
                          <a:lnTo>
                            <a:pt x="689" y="504"/>
                          </a:lnTo>
                          <a:lnTo>
                            <a:pt x="688" y="501"/>
                          </a:lnTo>
                          <a:lnTo>
                            <a:pt x="687" y="500"/>
                          </a:lnTo>
                          <a:lnTo>
                            <a:pt x="685" y="497"/>
                          </a:lnTo>
                          <a:lnTo>
                            <a:pt x="684" y="494"/>
                          </a:lnTo>
                          <a:lnTo>
                            <a:pt x="682" y="491"/>
                          </a:lnTo>
                          <a:close/>
                          <a:moveTo>
                            <a:pt x="211" y="482"/>
                          </a:moveTo>
                          <a:lnTo>
                            <a:pt x="213" y="482"/>
                          </a:lnTo>
                          <a:lnTo>
                            <a:pt x="213" y="484"/>
                          </a:lnTo>
                          <a:lnTo>
                            <a:pt x="214" y="484"/>
                          </a:lnTo>
                          <a:lnTo>
                            <a:pt x="216" y="487"/>
                          </a:lnTo>
                          <a:lnTo>
                            <a:pt x="218" y="488"/>
                          </a:lnTo>
                          <a:lnTo>
                            <a:pt x="217" y="492"/>
                          </a:lnTo>
                          <a:lnTo>
                            <a:pt x="214" y="495"/>
                          </a:lnTo>
                          <a:lnTo>
                            <a:pt x="208" y="489"/>
                          </a:lnTo>
                          <a:lnTo>
                            <a:pt x="210" y="485"/>
                          </a:lnTo>
                          <a:lnTo>
                            <a:pt x="211" y="482"/>
                          </a:lnTo>
                          <a:close/>
                          <a:moveTo>
                            <a:pt x="267" y="475"/>
                          </a:moveTo>
                          <a:lnTo>
                            <a:pt x="273" y="484"/>
                          </a:lnTo>
                          <a:lnTo>
                            <a:pt x="271" y="487"/>
                          </a:lnTo>
                          <a:lnTo>
                            <a:pt x="271" y="489"/>
                          </a:lnTo>
                          <a:lnTo>
                            <a:pt x="271" y="489"/>
                          </a:lnTo>
                          <a:lnTo>
                            <a:pt x="271" y="491"/>
                          </a:lnTo>
                          <a:lnTo>
                            <a:pt x="276" y="500"/>
                          </a:lnTo>
                          <a:lnTo>
                            <a:pt x="277" y="506"/>
                          </a:lnTo>
                          <a:lnTo>
                            <a:pt x="277" y="510"/>
                          </a:lnTo>
                          <a:lnTo>
                            <a:pt x="277" y="517"/>
                          </a:lnTo>
                          <a:lnTo>
                            <a:pt x="273" y="519"/>
                          </a:lnTo>
                          <a:lnTo>
                            <a:pt x="267" y="520"/>
                          </a:lnTo>
                          <a:lnTo>
                            <a:pt x="262" y="522"/>
                          </a:lnTo>
                          <a:lnTo>
                            <a:pt x="262" y="526"/>
                          </a:lnTo>
                          <a:lnTo>
                            <a:pt x="262" y="529"/>
                          </a:lnTo>
                          <a:lnTo>
                            <a:pt x="258" y="525"/>
                          </a:lnTo>
                          <a:lnTo>
                            <a:pt x="252" y="520"/>
                          </a:lnTo>
                          <a:lnTo>
                            <a:pt x="257" y="523"/>
                          </a:lnTo>
                          <a:lnTo>
                            <a:pt x="257" y="519"/>
                          </a:lnTo>
                          <a:lnTo>
                            <a:pt x="257" y="516"/>
                          </a:lnTo>
                          <a:lnTo>
                            <a:pt x="261" y="514"/>
                          </a:lnTo>
                          <a:lnTo>
                            <a:pt x="267" y="513"/>
                          </a:lnTo>
                          <a:lnTo>
                            <a:pt x="271" y="511"/>
                          </a:lnTo>
                          <a:lnTo>
                            <a:pt x="271" y="504"/>
                          </a:lnTo>
                          <a:lnTo>
                            <a:pt x="271" y="500"/>
                          </a:lnTo>
                          <a:lnTo>
                            <a:pt x="268" y="494"/>
                          </a:lnTo>
                          <a:lnTo>
                            <a:pt x="265" y="485"/>
                          </a:lnTo>
                          <a:lnTo>
                            <a:pt x="265" y="484"/>
                          </a:lnTo>
                          <a:lnTo>
                            <a:pt x="265" y="484"/>
                          </a:lnTo>
                          <a:lnTo>
                            <a:pt x="265" y="479"/>
                          </a:lnTo>
                          <a:lnTo>
                            <a:pt x="267" y="475"/>
                          </a:lnTo>
                          <a:close/>
                          <a:moveTo>
                            <a:pt x="264" y="465"/>
                          </a:moveTo>
                          <a:lnTo>
                            <a:pt x="264" y="466"/>
                          </a:lnTo>
                          <a:lnTo>
                            <a:pt x="262" y="465"/>
                          </a:lnTo>
                          <a:lnTo>
                            <a:pt x="264" y="465"/>
                          </a:lnTo>
                          <a:close/>
                          <a:moveTo>
                            <a:pt x="144" y="419"/>
                          </a:moveTo>
                          <a:lnTo>
                            <a:pt x="152" y="425"/>
                          </a:lnTo>
                          <a:lnTo>
                            <a:pt x="158" y="431"/>
                          </a:lnTo>
                          <a:lnTo>
                            <a:pt x="151" y="425"/>
                          </a:lnTo>
                          <a:lnTo>
                            <a:pt x="154" y="435"/>
                          </a:lnTo>
                          <a:lnTo>
                            <a:pt x="154" y="443"/>
                          </a:lnTo>
                          <a:lnTo>
                            <a:pt x="154" y="447"/>
                          </a:lnTo>
                          <a:lnTo>
                            <a:pt x="151" y="453"/>
                          </a:lnTo>
                          <a:lnTo>
                            <a:pt x="145" y="444"/>
                          </a:lnTo>
                          <a:lnTo>
                            <a:pt x="147" y="440"/>
                          </a:lnTo>
                          <a:lnTo>
                            <a:pt x="148" y="435"/>
                          </a:lnTo>
                          <a:lnTo>
                            <a:pt x="147" y="429"/>
                          </a:lnTo>
                          <a:lnTo>
                            <a:pt x="144" y="419"/>
                          </a:lnTo>
                          <a:close/>
                          <a:moveTo>
                            <a:pt x="64" y="394"/>
                          </a:moveTo>
                          <a:lnTo>
                            <a:pt x="69" y="394"/>
                          </a:lnTo>
                          <a:lnTo>
                            <a:pt x="72" y="396"/>
                          </a:lnTo>
                          <a:lnTo>
                            <a:pt x="76" y="394"/>
                          </a:lnTo>
                          <a:lnTo>
                            <a:pt x="79" y="394"/>
                          </a:lnTo>
                          <a:lnTo>
                            <a:pt x="82" y="397"/>
                          </a:lnTo>
                          <a:lnTo>
                            <a:pt x="85" y="399"/>
                          </a:lnTo>
                          <a:lnTo>
                            <a:pt x="94" y="399"/>
                          </a:lnTo>
                          <a:lnTo>
                            <a:pt x="103" y="399"/>
                          </a:lnTo>
                          <a:lnTo>
                            <a:pt x="105" y="397"/>
                          </a:lnTo>
                          <a:lnTo>
                            <a:pt x="110" y="396"/>
                          </a:lnTo>
                          <a:lnTo>
                            <a:pt x="111" y="397"/>
                          </a:lnTo>
                          <a:lnTo>
                            <a:pt x="114" y="399"/>
                          </a:lnTo>
                          <a:lnTo>
                            <a:pt x="116" y="401"/>
                          </a:lnTo>
                          <a:lnTo>
                            <a:pt x="113" y="403"/>
                          </a:lnTo>
                          <a:lnTo>
                            <a:pt x="111" y="403"/>
                          </a:lnTo>
                          <a:lnTo>
                            <a:pt x="108" y="404"/>
                          </a:lnTo>
                          <a:lnTo>
                            <a:pt x="101" y="404"/>
                          </a:lnTo>
                          <a:lnTo>
                            <a:pt x="92" y="404"/>
                          </a:lnTo>
                          <a:lnTo>
                            <a:pt x="89" y="403"/>
                          </a:lnTo>
                          <a:lnTo>
                            <a:pt x="88" y="400"/>
                          </a:lnTo>
                          <a:lnTo>
                            <a:pt x="86" y="400"/>
                          </a:lnTo>
                          <a:lnTo>
                            <a:pt x="83" y="400"/>
                          </a:lnTo>
                          <a:lnTo>
                            <a:pt x="79" y="400"/>
                          </a:lnTo>
                          <a:lnTo>
                            <a:pt x="76" y="400"/>
                          </a:lnTo>
                          <a:lnTo>
                            <a:pt x="72" y="400"/>
                          </a:lnTo>
                          <a:lnTo>
                            <a:pt x="69" y="400"/>
                          </a:lnTo>
                          <a:lnTo>
                            <a:pt x="66" y="400"/>
                          </a:lnTo>
                          <a:lnTo>
                            <a:pt x="63" y="397"/>
                          </a:lnTo>
                          <a:lnTo>
                            <a:pt x="61" y="394"/>
                          </a:lnTo>
                          <a:lnTo>
                            <a:pt x="64" y="394"/>
                          </a:lnTo>
                          <a:close/>
                          <a:moveTo>
                            <a:pt x="177" y="350"/>
                          </a:moveTo>
                          <a:lnTo>
                            <a:pt x="183" y="350"/>
                          </a:lnTo>
                          <a:lnTo>
                            <a:pt x="195" y="384"/>
                          </a:lnTo>
                          <a:lnTo>
                            <a:pt x="204" y="410"/>
                          </a:lnTo>
                          <a:lnTo>
                            <a:pt x="211" y="431"/>
                          </a:lnTo>
                          <a:lnTo>
                            <a:pt x="218" y="447"/>
                          </a:lnTo>
                          <a:lnTo>
                            <a:pt x="224" y="459"/>
                          </a:lnTo>
                          <a:lnTo>
                            <a:pt x="230" y="466"/>
                          </a:lnTo>
                          <a:lnTo>
                            <a:pt x="224" y="462"/>
                          </a:lnTo>
                          <a:lnTo>
                            <a:pt x="218" y="454"/>
                          </a:lnTo>
                          <a:lnTo>
                            <a:pt x="213" y="443"/>
                          </a:lnTo>
                          <a:lnTo>
                            <a:pt x="207" y="428"/>
                          </a:lnTo>
                          <a:lnTo>
                            <a:pt x="198" y="407"/>
                          </a:lnTo>
                          <a:lnTo>
                            <a:pt x="189" y="382"/>
                          </a:lnTo>
                          <a:lnTo>
                            <a:pt x="177" y="350"/>
                          </a:lnTo>
                          <a:close/>
                          <a:moveTo>
                            <a:pt x="98" y="215"/>
                          </a:moveTo>
                          <a:lnTo>
                            <a:pt x="103" y="224"/>
                          </a:lnTo>
                          <a:lnTo>
                            <a:pt x="107" y="231"/>
                          </a:lnTo>
                          <a:lnTo>
                            <a:pt x="110" y="239"/>
                          </a:lnTo>
                          <a:lnTo>
                            <a:pt x="113" y="250"/>
                          </a:lnTo>
                          <a:lnTo>
                            <a:pt x="117" y="268"/>
                          </a:lnTo>
                          <a:lnTo>
                            <a:pt x="123" y="292"/>
                          </a:lnTo>
                          <a:lnTo>
                            <a:pt x="123" y="305"/>
                          </a:lnTo>
                          <a:lnTo>
                            <a:pt x="125" y="319"/>
                          </a:lnTo>
                          <a:lnTo>
                            <a:pt x="128" y="334"/>
                          </a:lnTo>
                          <a:lnTo>
                            <a:pt x="133" y="350"/>
                          </a:lnTo>
                          <a:lnTo>
                            <a:pt x="142" y="363"/>
                          </a:lnTo>
                          <a:lnTo>
                            <a:pt x="142" y="363"/>
                          </a:lnTo>
                          <a:lnTo>
                            <a:pt x="129" y="350"/>
                          </a:lnTo>
                          <a:lnTo>
                            <a:pt x="122" y="334"/>
                          </a:lnTo>
                          <a:lnTo>
                            <a:pt x="119" y="316"/>
                          </a:lnTo>
                          <a:lnTo>
                            <a:pt x="117" y="300"/>
                          </a:lnTo>
                          <a:lnTo>
                            <a:pt x="117" y="287"/>
                          </a:lnTo>
                          <a:lnTo>
                            <a:pt x="111" y="264"/>
                          </a:lnTo>
                          <a:lnTo>
                            <a:pt x="107" y="248"/>
                          </a:lnTo>
                          <a:lnTo>
                            <a:pt x="103" y="236"/>
                          </a:lnTo>
                          <a:lnTo>
                            <a:pt x="100" y="227"/>
                          </a:lnTo>
                          <a:lnTo>
                            <a:pt x="97" y="221"/>
                          </a:lnTo>
                          <a:lnTo>
                            <a:pt x="98" y="218"/>
                          </a:lnTo>
                          <a:lnTo>
                            <a:pt x="98" y="215"/>
                          </a:lnTo>
                          <a:close/>
                          <a:moveTo>
                            <a:pt x="23" y="86"/>
                          </a:moveTo>
                          <a:lnTo>
                            <a:pt x="26" y="89"/>
                          </a:lnTo>
                          <a:lnTo>
                            <a:pt x="28" y="92"/>
                          </a:lnTo>
                          <a:lnTo>
                            <a:pt x="25" y="92"/>
                          </a:lnTo>
                          <a:lnTo>
                            <a:pt x="22" y="94"/>
                          </a:lnTo>
                          <a:lnTo>
                            <a:pt x="20" y="98"/>
                          </a:lnTo>
                          <a:lnTo>
                            <a:pt x="20" y="102"/>
                          </a:lnTo>
                          <a:lnTo>
                            <a:pt x="17" y="111"/>
                          </a:lnTo>
                          <a:lnTo>
                            <a:pt x="15" y="126"/>
                          </a:lnTo>
                          <a:lnTo>
                            <a:pt x="15" y="126"/>
                          </a:lnTo>
                          <a:lnTo>
                            <a:pt x="12" y="124"/>
                          </a:lnTo>
                          <a:lnTo>
                            <a:pt x="9" y="123"/>
                          </a:lnTo>
                          <a:lnTo>
                            <a:pt x="9" y="129"/>
                          </a:lnTo>
                          <a:lnTo>
                            <a:pt x="10" y="142"/>
                          </a:lnTo>
                          <a:lnTo>
                            <a:pt x="13" y="161"/>
                          </a:lnTo>
                          <a:lnTo>
                            <a:pt x="17" y="184"/>
                          </a:lnTo>
                          <a:lnTo>
                            <a:pt x="22" y="212"/>
                          </a:lnTo>
                          <a:lnTo>
                            <a:pt x="29" y="239"/>
                          </a:lnTo>
                          <a:lnTo>
                            <a:pt x="37" y="267"/>
                          </a:lnTo>
                          <a:lnTo>
                            <a:pt x="47" y="292"/>
                          </a:lnTo>
                          <a:lnTo>
                            <a:pt x="59" y="312"/>
                          </a:lnTo>
                          <a:lnTo>
                            <a:pt x="63" y="318"/>
                          </a:lnTo>
                          <a:lnTo>
                            <a:pt x="69" y="324"/>
                          </a:lnTo>
                          <a:lnTo>
                            <a:pt x="54" y="311"/>
                          </a:lnTo>
                          <a:lnTo>
                            <a:pt x="42" y="292"/>
                          </a:lnTo>
                          <a:lnTo>
                            <a:pt x="32" y="267"/>
                          </a:lnTo>
                          <a:lnTo>
                            <a:pt x="23" y="239"/>
                          </a:lnTo>
                          <a:lnTo>
                            <a:pt x="16" y="211"/>
                          </a:lnTo>
                          <a:lnTo>
                            <a:pt x="10" y="183"/>
                          </a:lnTo>
                          <a:lnTo>
                            <a:pt x="6" y="158"/>
                          </a:lnTo>
                          <a:lnTo>
                            <a:pt x="3" y="138"/>
                          </a:lnTo>
                          <a:lnTo>
                            <a:pt x="1" y="123"/>
                          </a:lnTo>
                          <a:lnTo>
                            <a:pt x="0" y="118"/>
                          </a:lnTo>
                          <a:lnTo>
                            <a:pt x="4" y="120"/>
                          </a:lnTo>
                          <a:lnTo>
                            <a:pt x="7" y="121"/>
                          </a:lnTo>
                          <a:lnTo>
                            <a:pt x="10" y="107"/>
                          </a:lnTo>
                          <a:lnTo>
                            <a:pt x="12" y="98"/>
                          </a:lnTo>
                          <a:lnTo>
                            <a:pt x="13" y="94"/>
                          </a:lnTo>
                          <a:lnTo>
                            <a:pt x="15" y="88"/>
                          </a:lnTo>
                          <a:lnTo>
                            <a:pt x="19" y="86"/>
                          </a:lnTo>
                          <a:lnTo>
                            <a:pt x="23" y="86"/>
                          </a:lnTo>
                          <a:close/>
                          <a:moveTo>
                            <a:pt x="54" y="51"/>
                          </a:moveTo>
                          <a:lnTo>
                            <a:pt x="59" y="54"/>
                          </a:lnTo>
                          <a:lnTo>
                            <a:pt x="63" y="57"/>
                          </a:lnTo>
                          <a:lnTo>
                            <a:pt x="59" y="60"/>
                          </a:lnTo>
                          <a:lnTo>
                            <a:pt x="54" y="64"/>
                          </a:lnTo>
                          <a:lnTo>
                            <a:pt x="53" y="72"/>
                          </a:lnTo>
                          <a:lnTo>
                            <a:pt x="51" y="83"/>
                          </a:lnTo>
                          <a:lnTo>
                            <a:pt x="51" y="102"/>
                          </a:lnTo>
                          <a:lnTo>
                            <a:pt x="47" y="102"/>
                          </a:lnTo>
                          <a:lnTo>
                            <a:pt x="44" y="102"/>
                          </a:lnTo>
                          <a:lnTo>
                            <a:pt x="42" y="101"/>
                          </a:lnTo>
                          <a:lnTo>
                            <a:pt x="39" y="99"/>
                          </a:lnTo>
                          <a:lnTo>
                            <a:pt x="37" y="96"/>
                          </a:lnTo>
                          <a:lnTo>
                            <a:pt x="39" y="98"/>
                          </a:lnTo>
                          <a:lnTo>
                            <a:pt x="44" y="96"/>
                          </a:lnTo>
                          <a:lnTo>
                            <a:pt x="44" y="79"/>
                          </a:lnTo>
                          <a:lnTo>
                            <a:pt x="45" y="66"/>
                          </a:lnTo>
                          <a:lnTo>
                            <a:pt x="47" y="58"/>
                          </a:lnTo>
                          <a:lnTo>
                            <a:pt x="51" y="55"/>
                          </a:lnTo>
                          <a:lnTo>
                            <a:pt x="54" y="51"/>
                          </a:lnTo>
                          <a:close/>
                          <a:moveTo>
                            <a:pt x="111" y="0"/>
                          </a:moveTo>
                          <a:lnTo>
                            <a:pt x="117" y="4"/>
                          </a:lnTo>
                          <a:lnTo>
                            <a:pt x="117" y="20"/>
                          </a:lnTo>
                          <a:lnTo>
                            <a:pt x="119" y="38"/>
                          </a:lnTo>
                          <a:lnTo>
                            <a:pt x="129" y="73"/>
                          </a:lnTo>
                          <a:lnTo>
                            <a:pt x="136" y="101"/>
                          </a:lnTo>
                          <a:lnTo>
                            <a:pt x="141" y="121"/>
                          </a:lnTo>
                          <a:lnTo>
                            <a:pt x="144" y="136"/>
                          </a:lnTo>
                          <a:lnTo>
                            <a:pt x="147" y="146"/>
                          </a:lnTo>
                          <a:lnTo>
                            <a:pt x="147" y="152"/>
                          </a:lnTo>
                          <a:lnTo>
                            <a:pt x="145" y="157"/>
                          </a:lnTo>
                          <a:lnTo>
                            <a:pt x="144" y="158"/>
                          </a:lnTo>
                          <a:lnTo>
                            <a:pt x="141" y="160"/>
                          </a:lnTo>
                          <a:lnTo>
                            <a:pt x="135" y="154"/>
                          </a:lnTo>
                          <a:lnTo>
                            <a:pt x="138" y="152"/>
                          </a:lnTo>
                          <a:lnTo>
                            <a:pt x="139" y="149"/>
                          </a:lnTo>
                          <a:lnTo>
                            <a:pt x="139" y="145"/>
                          </a:lnTo>
                          <a:lnTo>
                            <a:pt x="139" y="138"/>
                          </a:lnTo>
                          <a:lnTo>
                            <a:pt x="136" y="127"/>
                          </a:lnTo>
                          <a:lnTo>
                            <a:pt x="133" y="111"/>
                          </a:lnTo>
                          <a:lnTo>
                            <a:pt x="128" y="92"/>
                          </a:lnTo>
                          <a:lnTo>
                            <a:pt x="120" y="66"/>
                          </a:lnTo>
                          <a:lnTo>
                            <a:pt x="113" y="33"/>
                          </a:lnTo>
                          <a:lnTo>
                            <a:pt x="110" y="16"/>
                          </a:lnTo>
                          <a:lnTo>
                            <a:pt x="111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12" name="Freeform 244">
                      <a:extLst>
                        <a:ext uri="{FF2B5EF4-FFF2-40B4-BE49-F238E27FC236}">
                          <a16:creationId xmlns:a16="http://schemas.microsoft.com/office/drawing/2014/main" id="{8B4B9807-12D1-1412-2780-B9AE440F32F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651524" y="1715434"/>
                      <a:ext cx="634727" cy="356488"/>
                    </a:xfrm>
                    <a:custGeom>
                      <a:avLst/>
                      <a:gdLst>
                        <a:gd name="T0" fmla="*/ 548 w 584"/>
                        <a:gd name="T1" fmla="*/ 13 h 328"/>
                        <a:gd name="T2" fmla="*/ 578 w 584"/>
                        <a:gd name="T3" fmla="*/ 1 h 328"/>
                        <a:gd name="T4" fmla="*/ 578 w 584"/>
                        <a:gd name="T5" fmla="*/ 2 h 328"/>
                        <a:gd name="T6" fmla="*/ 570 w 584"/>
                        <a:gd name="T7" fmla="*/ 7 h 328"/>
                        <a:gd name="T8" fmla="*/ 565 w 584"/>
                        <a:gd name="T9" fmla="*/ 10 h 328"/>
                        <a:gd name="T10" fmla="*/ 571 w 584"/>
                        <a:gd name="T11" fmla="*/ 8 h 328"/>
                        <a:gd name="T12" fmla="*/ 573 w 584"/>
                        <a:gd name="T13" fmla="*/ 8 h 328"/>
                        <a:gd name="T14" fmla="*/ 562 w 584"/>
                        <a:gd name="T15" fmla="*/ 13 h 328"/>
                        <a:gd name="T16" fmla="*/ 504 w 584"/>
                        <a:gd name="T17" fmla="*/ 36 h 328"/>
                        <a:gd name="T18" fmla="*/ 462 w 584"/>
                        <a:gd name="T19" fmla="*/ 52 h 328"/>
                        <a:gd name="T20" fmla="*/ 454 w 584"/>
                        <a:gd name="T21" fmla="*/ 55 h 328"/>
                        <a:gd name="T22" fmla="*/ 465 w 584"/>
                        <a:gd name="T23" fmla="*/ 52 h 328"/>
                        <a:gd name="T24" fmla="*/ 480 w 584"/>
                        <a:gd name="T25" fmla="*/ 48 h 328"/>
                        <a:gd name="T26" fmla="*/ 391 w 584"/>
                        <a:gd name="T27" fmla="*/ 90 h 328"/>
                        <a:gd name="T28" fmla="*/ 288 w 584"/>
                        <a:gd name="T29" fmla="*/ 145 h 328"/>
                        <a:gd name="T30" fmla="*/ 270 w 584"/>
                        <a:gd name="T31" fmla="*/ 156 h 328"/>
                        <a:gd name="T32" fmla="*/ 244 w 584"/>
                        <a:gd name="T33" fmla="*/ 173 h 328"/>
                        <a:gd name="T34" fmla="*/ 188 w 584"/>
                        <a:gd name="T35" fmla="*/ 208 h 328"/>
                        <a:gd name="T36" fmla="*/ 163 w 584"/>
                        <a:gd name="T37" fmla="*/ 224 h 328"/>
                        <a:gd name="T38" fmla="*/ 102 w 584"/>
                        <a:gd name="T39" fmla="*/ 255 h 328"/>
                        <a:gd name="T40" fmla="*/ 63 w 584"/>
                        <a:gd name="T41" fmla="*/ 280 h 328"/>
                        <a:gd name="T42" fmla="*/ 82 w 584"/>
                        <a:gd name="T43" fmla="*/ 274 h 328"/>
                        <a:gd name="T44" fmla="*/ 94 w 584"/>
                        <a:gd name="T45" fmla="*/ 272 h 328"/>
                        <a:gd name="T46" fmla="*/ 88 w 584"/>
                        <a:gd name="T47" fmla="*/ 283 h 328"/>
                        <a:gd name="T48" fmla="*/ 59 w 584"/>
                        <a:gd name="T49" fmla="*/ 303 h 328"/>
                        <a:gd name="T50" fmla="*/ 25 w 584"/>
                        <a:gd name="T51" fmla="*/ 313 h 328"/>
                        <a:gd name="T52" fmla="*/ 31 w 584"/>
                        <a:gd name="T53" fmla="*/ 302 h 328"/>
                        <a:gd name="T54" fmla="*/ 80 w 584"/>
                        <a:gd name="T55" fmla="*/ 261 h 328"/>
                        <a:gd name="T56" fmla="*/ 90 w 584"/>
                        <a:gd name="T57" fmla="*/ 253 h 328"/>
                        <a:gd name="T58" fmla="*/ 85 w 584"/>
                        <a:gd name="T59" fmla="*/ 256 h 328"/>
                        <a:gd name="T60" fmla="*/ 173 w 584"/>
                        <a:gd name="T61" fmla="*/ 199 h 328"/>
                        <a:gd name="T62" fmla="*/ 165 w 584"/>
                        <a:gd name="T63" fmla="*/ 202 h 328"/>
                        <a:gd name="T64" fmla="*/ 154 w 584"/>
                        <a:gd name="T65" fmla="*/ 208 h 328"/>
                        <a:gd name="T66" fmla="*/ 159 w 584"/>
                        <a:gd name="T67" fmla="*/ 203 h 328"/>
                        <a:gd name="T68" fmla="*/ 169 w 584"/>
                        <a:gd name="T69" fmla="*/ 196 h 328"/>
                        <a:gd name="T70" fmla="*/ 295 w 584"/>
                        <a:gd name="T71" fmla="*/ 120 h 328"/>
                        <a:gd name="T72" fmla="*/ 332 w 584"/>
                        <a:gd name="T73" fmla="*/ 104 h 328"/>
                        <a:gd name="T74" fmla="*/ 329 w 584"/>
                        <a:gd name="T75" fmla="*/ 102 h 328"/>
                        <a:gd name="T76" fmla="*/ 349 w 584"/>
                        <a:gd name="T77" fmla="*/ 92 h 328"/>
                        <a:gd name="T78" fmla="*/ 374 w 584"/>
                        <a:gd name="T79" fmla="*/ 79 h 328"/>
                        <a:gd name="T80" fmla="*/ 430 w 584"/>
                        <a:gd name="T81" fmla="*/ 54 h 328"/>
                        <a:gd name="T82" fmla="*/ 448 w 584"/>
                        <a:gd name="T83" fmla="*/ 46 h 328"/>
                        <a:gd name="T84" fmla="*/ 499 w 584"/>
                        <a:gd name="T85" fmla="*/ 24 h 328"/>
                        <a:gd name="T86" fmla="*/ 540 w 584"/>
                        <a:gd name="T87" fmla="*/ 10 h 328"/>
                        <a:gd name="T88" fmla="*/ 536 w 584"/>
                        <a:gd name="T89" fmla="*/ 13 h 328"/>
                        <a:gd name="T90" fmla="*/ 528 w 584"/>
                        <a:gd name="T91" fmla="*/ 16 h 328"/>
                        <a:gd name="T92" fmla="*/ 552 w 584"/>
                        <a:gd name="T93" fmla="*/ 5 h 328"/>
                        <a:gd name="T94" fmla="*/ 565 w 584"/>
                        <a:gd name="T95" fmla="*/ 1 h 328"/>
                        <a:gd name="T96" fmla="*/ 577 w 584"/>
                        <a:gd name="T97" fmla="*/ 0 h 32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</a:cxnLst>
                      <a:rect l="0" t="0" r="r" b="b"/>
                      <a:pathLst>
                        <a:path w="584" h="328">
                          <a:moveTo>
                            <a:pt x="581" y="0"/>
                          </a:moveTo>
                          <a:lnTo>
                            <a:pt x="564" y="5"/>
                          </a:lnTo>
                          <a:lnTo>
                            <a:pt x="548" y="13"/>
                          </a:lnTo>
                          <a:lnTo>
                            <a:pt x="562" y="7"/>
                          </a:lnTo>
                          <a:lnTo>
                            <a:pt x="573" y="4"/>
                          </a:lnTo>
                          <a:lnTo>
                            <a:pt x="578" y="1"/>
                          </a:lnTo>
                          <a:lnTo>
                            <a:pt x="581" y="1"/>
                          </a:lnTo>
                          <a:lnTo>
                            <a:pt x="584" y="0"/>
                          </a:lnTo>
                          <a:lnTo>
                            <a:pt x="578" y="2"/>
                          </a:lnTo>
                          <a:lnTo>
                            <a:pt x="574" y="4"/>
                          </a:lnTo>
                          <a:lnTo>
                            <a:pt x="571" y="5"/>
                          </a:lnTo>
                          <a:lnTo>
                            <a:pt x="570" y="7"/>
                          </a:lnTo>
                          <a:lnTo>
                            <a:pt x="568" y="7"/>
                          </a:lnTo>
                          <a:lnTo>
                            <a:pt x="567" y="8"/>
                          </a:lnTo>
                          <a:lnTo>
                            <a:pt x="565" y="10"/>
                          </a:lnTo>
                          <a:lnTo>
                            <a:pt x="568" y="8"/>
                          </a:lnTo>
                          <a:lnTo>
                            <a:pt x="570" y="8"/>
                          </a:lnTo>
                          <a:lnTo>
                            <a:pt x="571" y="8"/>
                          </a:lnTo>
                          <a:lnTo>
                            <a:pt x="573" y="8"/>
                          </a:lnTo>
                          <a:lnTo>
                            <a:pt x="574" y="8"/>
                          </a:lnTo>
                          <a:lnTo>
                            <a:pt x="573" y="8"/>
                          </a:lnTo>
                          <a:lnTo>
                            <a:pt x="570" y="10"/>
                          </a:lnTo>
                          <a:lnTo>
                            <a:pt x="567" y="11"/>
                          </a:lnTo>
                          <a:lnTo>
                            <a:pt x="562" y="13"/>
                          </a:lnTo>
                          <a:lnTo>
                            <a:pt x="558" y="16"/>
                          </a:lnTo>
                          <a:lnTo>
                            <a:pt x="527" y="27"/>
                          </a:lnTo>
                          <a:lnTo>
                            <a:pt x="504" y="36"/>
                          </a:lnTo>
                          <a:lnTo>
                            <a:pt x="484" y="43"/>
                          </a:lnTo>
                          <a:lnTo>
                            <a:pt x="471" y="48"/>
                          </a:lnTo>
                          <a:lnTo>
                            <a:pt x="462" y="52"/>
                          </a:lnTo>
                          <a:lnTo>
                            <a:pt x="457" y="54"/>
                          </a:lnTo>
                          <a:lnTo>
                            <a:pt x="454" y="55"/>
                          </a:lnTo>
                          <a:lnTo>
                            <a:pt x="454" y="55"/>
                          </a:lnTo>
                          <a:lnTo>
                            <a:pt x="452" y="55"/>
                          </a:lnTo>
                          <a:lnTo>
                            <a:pt x="454" y="55"/>
                          </a:lnTo>
                          <a:lnTo>
                            <a:pt x="465" y="52"/>
                          </a:lnTo>
                          <a:lnTo>
                            <a:pt x="473" y="49"/>
                          </a:lnTo>
                          <a:lnTo>
                            <a:pt x="477" y="48"/>
                          </a:lnTo>
                          <a:lnTo>
                            <a:pt x="480" y="48"/>
                          </a:lnTo>
                          <a:lnTo>
                            <a:pt x="483" y="48"/>
                          </a:lnTo>
                          <a:lnTo>
                            <a:pt x="438" y="70"/>
                          </a:lnTo>
                          <a:lnTo>
                            <a:pt x="391" y="90"/>
                          </a:lnTo>
                          <a:lnTo>
                            <a:pt x="345" y="111"/>
                          </a:lnTo>
                          <a:lnTo>
                            <a:pt x="301" y="136"/>
                          </a:lnTo>
                          <a:lnTo>
                            <a:pt x="288" y="145"/>
                          </a:lnTo>
                          <a:lnTo>
                            <a:pt x="279" y="151"/>
                          </a:lnTo>
                          <a:lnTo>
                            <a:pt x="275" y="153"/>
                          </a:lnTo>
                          <a:lnTo>
                            <a:pt x="270" y="156"/>
                          </a:lnTo>
                          <a:lnTo>
                            <a:pt x="267" y="158"/>
                          </a:lnTo>
                          <a:lnTo>
                            <a:pt x="264" y="159"/>
                          </a:lnTo>
                          <a:lnTo>
                            <a:pt x="244" y="173"/>
                          </a:lnTo>
                          <a:lnTo>
                            <a:pt x="223" y="186"/>
                          </a:lnTo>
                          <a:lnTo>
                            <a:pt x="204" y="197"/>
                          </a:lnTo>
                          <a:lnTo>
                            <a:pt x="188" y="208"/>
                          </a:lnTo>
                          <a:lnTo>
                            <a:pt x="175" y="217"/>
                          </a:lnTo>
                          <a:lnTo>
                            <a:pt x="166" y="222"/>
                          </a:lnTo>
                          <a:lnTo>
                            <a:pt x="163" y="224"/>
                          </a:lnTo>
                          <a:lnTo>
                            <a:pt x="144" y="236"/>
                          </a:lnTo>
                          <a:lnTo>
                            <a:pt x="124" y="246"/>
                          </a:lnTo>
                          <a:lnTo>
                            <a:pt x="102" y="255"/>
                          </a:lnTo>
                          <a:lnTo>
                            <a:pt x="81" y="265"/>
                          </a:lnTo>
                          <a:lnTo>
                            <a:pt x="63" y="278"/>
                          </a:lnTo>
                          <a:lnTo>
                            <a:pt x="63" y="280"/>
                          </a:lnTo>
                          <a:lnTo>
                            <a:pt x="65" y="281"/>
                          </a:lnTo>
                          <a:lnTo>
                            <a:pt x="74" y="277"/>
                          </a:lnTo>
                          <a:lnTo>
                            <a:pt x="82" y="274"/>
                          </a:lnTo>
                          <a:lnTo>
                            <a:pt x="87" y="274"/>
                          </a:lnTo>
                          <a:lnTo>
                            <a:pt x="90" y="274"/>
                          </a:lnTo>
                          <a:lnTo>
                            <a:pt x="94" y="272"/>
                          </a:lnTo>
                          <a:lnTo>
                            <a:pt x="97" y="271"/>
                          </a:lnTo>
                          <a:lnTo>
                            <a:pt x="102" y="271"/>
                          </a:lnTo>
                          <a:lnTo>
                            <a:pt x="88" y="283"/>
                          </a:lnTo>
                          <a:lnTo>
                            <a:pt x="80" y="291"/>
                          </a:lnTo>
                          <a:lnTo>
                            <a:pt x="71" y="299"/>
                          </a:lnTo>
                          <a:lnTo>
                            <a:pt x="59" y="303"/>
                          </a:lnTo>
                          <a:lnTo>
                            <a:pt x="46" y="309"/>
                          </a:lnTo>
                          <a:lnTo>
                            <a:pt x="27" y="316"/>
                          </a:lnTo>
                          <a:lnTo>
                            <a:pt x="25" y="313"/>
                          </a:lnTo>
                          <a:lnTo>
                            <a:pt x="12" y="319"/>
                          </a:lnTo>
                          <a:lnTo>
                            <a:pt x="0" y="328"/>
                          </a:lnTo>
                          <a:lnTo>
                            <a:pt x="31" y="302"/>
                          </a:lnTo>
                          <a:lnTo>
                            <a:pt x="62" y="274"/>
                          </a:lnTo>
                          <a:lnTo>
                            <a:pt x="63" y="272"/>
                          </a:lnTo>
                          <a:lnTo>
                            <a:pt x="80" y="261"/>
                          </a:lnTo>
                          <a:lnTo>
                            <a:pt x="96" y="249"/>
                          </a:lnTo>
                          <a:lnTo>
                            <a:pt x="91" y="252"/>
                          </a:lnTo>
                          <a:lnTo>
                            <a:pt x="90" y="253"/>
                          </a:lnTo>
                          <a:lnTo>
                            <a:pt x="88" y="255"/>
                          </a:lnTo>
                          <a:lnTo>
                            <a:pt x="87" y="256"/>
                          </a:lnTo>
                          <a:lnTo>
                            <a:pt x="85" y="256"/>
                          </a:lnTo>
                          <a:lnTo>
                            <a:pt x="84" y="258"/>
                          </a:lnTo>
                          <a:lnTo>
                            <a:pt x="128" y="228"/>
                          </a:lnTo>
                          <a:lnTo>
                            <a:pt x="173" y="199"/>
                          </a:lnTo>
                          <a:lnTo>
                            <a:pt x="169" y="200"/>
                          </a:lnTo>
                          <a:lnTo>
                            <a:pt x="166" y="200"/>
                          </a:lnTo>
                          <a:lnTo>
                            <a:pt x="165" y="202"/>
                          </a:lnTo>
                          <a:lnTo>
                            <a:pt x="162" y="203"/>
                          </a:lnTo>
                          <a:lnTo>
                            <a:pt x="159" y="205"/>
                          </a:lnTo>
                          <a:lnTo>
                            <a:pt x="154" y="208"/>
                          </a:lnTo>
                          <a:lnTo>
                            <a:pt x="156" y="206"/>
                          </a:lnTo>
                          <a:lnTo>
                            <a:pt x="157" y="205"/>
                          </a:lnTo>
                          <a:lnTo>
                            <a:pt x="159" y="203"/>
                          </a:lnTo>
                          <a:lnTo>
                            <a:pt x="162" y="202"/>
                          </a:lnTo>
                          <a:lnTo>
                            <a:pt x="165" y="199"/>
                          </a:lnTo>
                          <a:lnTo>
                            <a:pt x="169" y="196"/>
                          </a:lnTo>
                          <a:lnTo>
                            <a:pt x="210" y="171"/>
                          </a:lnTo>
                          <a:lnTo>
                            <a:pt x="253" y="145"/>
                          </a:lnTo>
                          <a:lnTo>
                            <a:pt x="295" y="120"/>
                          </a:lnTo>
                          <a:lnTo>
                            <a:pt x="294" y="123"/>
                          </a:lnTo>
                          <a:lnTo>
                            <a:pt x="313" y="112"/>
                          </a:lnTo>
                          <a:lnTo>
                            <a:pt x="332" y="104"/>
                          </a:lnTo>
                          <a:lnTo>
                            <a:pt x="325" y="107"/>
                          </a:lnTo>
                          <a:lnTo>
                            <a:pt x="316" y="109"/>
                          </a:lnTo>
                          <a:lnTo>
                            <a:pt x="329" y="102"/>
                          </a:lnTo>
                          <a:lnTo>
                            <a:pt x="341" y="96"/>
                          </a:lnTo>
                          <a:lnTo>
                            <a:pt x="341" y="95"/>
                          </a:lnTo>
                          <a:lnTo>
                            <a:pt x="349" y="92"/>
                          </a:lnTo>
                          <a:lnTo>
                            <a:pt x="355" y="89"/>
                          </a:lnTo>
                          <a:lnTo>
                            <a:pt x="363" y="85"/>
                          </a:lnTo>
                          <a:lnTo>
                            <a:pt x="374" y="79"/>
                          </a:lnTo>
                          <a:lnTo>
                            <a:pt x="374" y="79"/>
                          </a:lnTo>
                          <a:lnTo>
                            <a:pt x="429" y="54"/>
                          </a:lnTo>
                          <a:lnTo>
                            <a:pt x="430" y="54"/>
                          </a:lnTo>
                          <a:lnTo>
                            <a:pt x="462" y="39"/>
                          </a:lnTo>
                          <a:lnTo>
                            <a:pt x="455" y="43"/>
                          </a:lnTo>
                          <a:lnTo>
                            <a:pt x="448" y="46"/>
                          </a:lnTo>
                          <a:lnTo>
                            <a:pt x="440" y="49"/>
                          </a:lnTo>
                          <a:lnTo>
                            <a:pt x="473" y="36"/>
                          </a:lnTo>
                          <a:lnTo>
                            <a:pt x="499" y="24"/>
                          </a:lnTo>
                          <a:lnTo>
                            <a:pt x="518" y="17"/>
                          </a:lnTo>
                          <a:lnTo>
                            <a:pt x="533" y="13"/>
                          </a:lnTo>
                          <a:lnTo>
                            <a:pt x="540" y="10"/>
                          </a:lnTo>
                          <a:lnTo>
                            <a:pt x="543" y="8"/>
                          </a:lnTo>
                          <a:lnTo>
                            <a:pt x="539" y="11"/>
                          </a:lnTo>
                          <a:lnTo>
                            <a:pt x="536" y="13"/>
                          </a:lnTo>
                          <a:lnTo>
                            <a:pt x="533" y="13"/>
                          </a:lnTo>
                          <a:lnTo>
                            <a:pt x="531" y="14"/>
                          </a:lnTo>
                          <a:lnTo>
                            <a:pt x="528" y="16"/>
                          </a:lnTo>
                          <a:lnTo>
                            <a:pt x="526" y="17"/>
                          </a:lnTo>
                          <a:lnTo>
                            <a:pt x="542" y="10"/>
                          </a:lnTo>
                          <a:lnTo>
                            <a:pt x="552" y="5"/>
                          </a:lnTo>
                          <a:lnTo>
                            <a:pt x="558" y="4"/>
                          </a:lnTo>
                          <a:lnTo>
                            <a:pt x="562" y="2"/>
                          </a:lnTo>
                          <a:lnTo>
                            <a:pt x="565" y="1"/>
                          </a:lnTo>
                          <a:lnTo>
                            <a:pt x="568" y="1"/>
                          </a:lnTo>
                          <a:lnTo>
                            <a:pt x="573" y="0"/>
                          </a:lnTo>
                          <a:lnTo>
                            <a:pt x="577" y="0"/>
                          </a:lnTo>
                          <a:lnTo>
                            <a:pt x="581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13" name="Freeform 256">
                      <a:extLst>
                        <a:ext uri="{FF2B5EF4-FFF2-40B4-BE49-F238E27FC236}">
                          <a16:creationId xmlns:a16="http://schemas.microsoft.com/office/drawing/2014/main" id="{B79DFE1C-775A-67A9-4531-C687B81743D5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4737205" y="1815428"/>
                      <a:ext cx="0" cy="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14" name="Freeform 257">
                      <a:extLst>
                        <a:ext uri="{FF2B5EF4-FFF2-40B4-BE49-F238E27FC236}">
                          <a16:creationId xmlns:a16="http://schemas.microsoft.com/office/drawing/2014/main" id="{FDAC5289-5BD2-0F2E-091C-9C4290EF449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231907" y="1757824"/>
                      <a:ext cx="11954" cy="7608"/>
                    </a:xfrm>
                    <a:custGeom>
                      <a:avLst/>
                      <a:gdLst>
                        <a:gd name="T0" fmla="*/ 9 w 11"/>
                        <a:gd name="T1" fmla="*/ 0 h 7"/>
                        <a:gd name="T2" fmla="*/ 11 w 11"/>
                        <a:gd name="T3" fmla="*/ 0 h 7"/>
                        <a:gd name="T4" fmla="*/ 11 w 11"/>
                        <a:gd name="T5" fmla="*/ 2 h 7"/>
                        <a:gd name="T6" fmla="*/ 0 w 11"/>
                        <a:gd name="T7" fmla="*/ 7 h 7"/>
                        <a:gd name="T8" fmla="*/ 3 w 11"/>
                        <a:gd name="T9" fmla="*/ 4 h 7"/>
                        <a:gd name="T10" fmla="*/ 5 w 11"/>
                        <a:gd name="T11" fmla="*/ 3 h 7"/>
                        <a:gd name="T12" fmla="*/ 8 w 11"/>
                        <a:gd name="T13" fmla="*/ 2 h 7"/>
                        <a:gd name="T14" fmla="*/ 9 w 11"/>
                        <a:gd name="T15" fmla="*/ 0 h 7"/>
                        <a:gd name="T16" fmla="*/ 9 w 11"/>
                        <a:gd name="T17" fmla="*/ 0 h 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1" h="7">
                          <a:moveTo>
                            <a:pt x="9" y="0"/>
                          </a:moveTo>
                          <a:lnTo>
                            <a:pt x="11" y="0"/>
                          </a:lnTo>
                          <a:lnTo>
                            <a:pt x="11" y="2"/>
                          </a:lnTo>
                          <a:lnTo>
                            <a:pt x="0" y="7"/>
                          </a:lnTo>
                          <a:lnTo>
                            <a:pt x="3" y="4"/>
                          </a:lnTo>
                          <a:lnTo>
                            <a:pt x="5" y="3"/>
                          </a:lnTo>
                          <a:lnTo>
                            <a:pt x="8" y="2"/>
                          </a:lnTo>
                          <a:lnTo>
                            <a:pt x="9" y="0"/>
                          </a:lnTo>
                          <a:lnTo>
                            <a:pt x="9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15" name="Freeform 258">
                      <a:extLst>
                        <a:ext uri="{FF2B5EF4-FFF2-40B4-BE49-F238E27FC236}">
                          <a16:creationId xmlns:a16="http://schemas.microsoft.com/office/drawing/2014/main" id="{C9ECAE2B-0289-D8BC-237F-CD69572703C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737203" y="1815429"/>
                      <a:ext cx="40216" cy="21738"/>
                    </a:xfrm>
                    <a:custGeom>
                      <a:avLst/>
                      <a:gdLst>
                        <a:gd name="T0" fmla="*/ 0 w 37"/>
                        <a:gd name="T1" fmla="*/ 0 h 20"/>
                        <a:gd name="T2" fmla="*/ 12 w 37"/>
                        <a:gd name="T3" fmla="*/ 6 h 20"/>
                        <a:gd name="T4" fmla="*/ 21 w 37"/>
                        <a:gd name="T5" fmla="*/ 10 h 20"/>
                        <a:gd name="T6" fmla="*/ 27 w 37"/>
                        <a:gd name="T7" fmla="*/ 13 h 20"/>
                        <a:gd name="T8" fmla="*/ 31 w 37"/>
                        <a:gd name="T9" fmla="*/ 16 h 20"/>
                        <a:gd name="T10" fmla="*/ 37 w 37"/>
                        <a:gd name="T11" fmla="*/ 20 h 20"/>
                        <a:gd name="T12" fmla="*/ 22 w 37"/>
                        <a:gd name="T13" fmla="*/ 12 h 20"/>
                        <a:gd name="T14" fmla="*/ 9 w 37"/>
                        <a:gd name="T15" fmla="*/ 6 h 20"/>
                        <a:gd name="T16" fmla="*/ 0 w 37"/>
                        <a:gd name="T17" fmla="*/ 0 h 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37" h="20">
                          <a:moveTo>
                            <a:pt x="0" y="0"/>
                          </a:moveTo>
                          <a:lnTo>
                            <a:pt x="12" y="6"/>
                          </a:lnTo>
                          <a:lnTo>
                            <a:pt x="21" y="10"/>
                          </a:lnTo>
                          <a:lnTo>
                            <a:pt x="27" y="13"/>
                          </a:lnTo>
                          <a:lnTo>
                            <a:pt x="31" y="16"/>
                          </a:lnTo>
                          <a:lnTo>
                            <a:pt x="37" y="20"/>
                          </a:lnTo>
                          <a:lnTo>
                            <a:pt x="22" y="12"/>
                          </a:lnTo>
                          <a:lnTo>
                            <a:pt x="9" y="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16" name="Freeform 262">
                      <a:extLst>
                        <a:ext uri="{FF2B5EF4-FFF2-40B4-BE49-F238E27FC236}">
                          <a16:creationId xmlns:a16="http://schemas.microsoft.com/office/drawing/2014/main" id="{505D2C98-96BF-3AF1-E367-E8D87F7940E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72148" y="1833899"/>
                      <a:ext cx="20650" cy="11954"/>
                    </a:xfrm>
                    <a:custGeom>
                      <a:avLst/>
                      <a:gdLst>
                        <a:gd name="T0" fmla="*/ 19 w 19"/>
                        <a:gd name="T1" fmla="*/ 0 h 11"/>
                        <a:gd name="T2" fmla="*/ 0 w 19"/>
                        <a:gd name="T3" fmla="*/ 11 h 11"/>
                        <a:gd name="T4" fmla="*/ 2 w 19"/>
                        <a:gd name="T5" fmla="*/ 11 h 11"/>
                        <a:gd name="T6" fmla="*/ 3 w 19"/>
                        <a:gd name="T7" fmla="*/ 9 h 11"/>
                        <a:gd name="T8" fmla="*/ 6 w 19"/>
                        <a:gd name="T9" fmla="*/ 8 h 11"/>
                        <a:gd name="T10" fmla="*/ 9 w 19"/>
                        <a:gd name="T11" fmla="*/ 6 h 11"/>
                        <a:gd name="T12" fmla="*/ 13 w 19"/>
                        <a:gd name="T13" fmla="*/ 3 h 11"/>
                        <a:gd name="T14" fmla="*/ 19 w 19"/>
                        <a:gd name="T15" fmla="*/ 0 h 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9" h="11">
                          <a:moveTo>
                            <a:pt x="19" y="0"/>
                          </a:moveTo>
                          <a:lnTo>
                            <a:pt x="0" y="11"/>
                          </a:lnTo>
                          <a:lnTo>
                            <a:pt x="2" y="11"/>
                          </a:lnTo>
                          <a:lnTo>
                            <a:pt x="3" y="9"/>
                          </a:lnTo>
                          <a:lnTo>
                            <a:pt x="6" y="8"/>
                          </a:lnTo>
                          <a:lnTo>
                            <a:pt x="9" y="6"/>
                          </a:lnTo>
                          <a:lnTo>
                            <a:pt x="13" y="3"/>
                          </a:lnTo>
                          <a:lnTo>
                            <a:pt x="19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17" name="Freeform 263">
                      <a:extLst>
                        <a:ext uri="{FF2B5EF4-FFF2-40B4-BE49-F238E27FC236}">
                          <a16:creationId xmlns:a16="http://schemas.microsoft.com/office/drawing/2014/main" id="{0DC6B77D-CCA6-CB69-7A21-360FEF00730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479622" y="1708914"/>
                      <a:ext cx="3260" cy="1088"/>
                    </a:xfrm>
                    <a:custGeom>
                      <a:avLst/>
                      <a:gdLst>
                        <a:gd name="T0" fmla="*/ 0 w 3"/>
                        <a:gd name="T1" fmla="*/ 0 h 1"/>
                        <a:gd name="T2" fmla="*/ 1 w 3"/>
                        <a:gd name="T3" fmla="*/ 0 h 1"/>
                        <a:gd name="T4" fmla="*/ 3 w 3"/>
                        <a:gd name="T5" fmla="*/ 1 h 1"/>
                        <a:gd name="T6" fmla="*/ 0 w 3"/>
                        <a:gd name="T7" fmla="*/ 0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3" h="1">
                          <a:moveTo>
                            <a:pt x="0" y="0"/>
                          </a:moveTo>
                          <a:lnTo>
                            <a:pt x="1" y="0"/>
                          </a:lnTo>
                          <a:lnTo>
                            <a:pt x="3" y="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18" name="Freeform 266">
                      <a:extLst>
                        <a:ext uri="{FF2B5EF4-FFF2-40B4-BE49-F238E27FC236}">
                          <a16:creationId xmlns:a16="http://schemas.microsoft.com/office/drawing/2014/main" id="{F2867F98-31CB-CC09-68BB-CF7833626B8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402542" y="1682832"/>
                      <a:ext cx="33695" cy="10866"/>
                    </a:xfrm>
                    <a:custGeom>
                      <a:avLst/>
                      <a:gdLst>
                        <a:gd name="T0" fmla="*/ 30 w 31"/>
                        <a:gd name="T1" fmla="*/ 0 h 10"/>
                        <a:gd name="T2" fmla="*/ 31 w 31"/>
                        <a:gd name="T3" fmla="*/ 2 h 10"/>
                        <a:gd name="T4" fmla="*/ 31 w 31"/>
                        <a:gd name="T5" fmla="*/ 2 h 10"/>
                        <a:gd name="T6" fmla="*/ 31 w 31"/>
                        <a:gd name="T7" fmla="*/ 2 h 10"/>
                        <a:gd name="T8" fmla="*/ 24 w 31"/>
                        <a:gd name="T9" fmla="*/ 5 h 10"/>
                        <a:gd name="T10" fmla="*/ 22 w 31"/>
                        <a:gd name="T11" fmla="*/ 5 h 10"/>
                        <a:gd name="T12" fmla="*/ 22 w 31"/>
                        <a:gd name="T13" fmla="*/ 5 h 10"/>
                        <a:gd name="T14" fmla="*/ 21 w 31"/>
                        <a:gd name="T15" fmla="*/ 6 h 10"/>
                        <a:gd name="T16" fmla="*/ 18 w 31"/>
                        <a:gd name="T17" fmla="*/ 6 h 10"/>
                        <a:gd name="T18" fmla="*/ 15 w 31"/>
                        <a:gd name="T19" fmla="*/ 8 h 10"/>
                        <a:gd name="T20" fmla="*/ 12 w 31"/>
                        <a:gd name="T21" fmla="*/ 9 h 10"/>
                        <a:gd name="T22" fmla="*/ 11 w 31"/>
                        <a:gd name="T23" fmla="*/ 9 h 10"/>
                        <a:gd name="T24" fmla="*/ 8 w 31"/>
                        <a:gd name="T25" fmla="*/ 10 h 10"/>
                        <a:gd name="T26" fmla="*/ 6 w 31"/>
                        <a:gd name="T27" fmla="*/ 10 h 10"/>
                        <a:gd name="T28" fmla="*/ 3 w 31"/>
                        <a:gd name="T29" fmla="*/ 10 h 10"/>
                        <a:gd name="T30" fmla="*/ 2 w 31"/>
                        <a:gd name="T31" fmla="*/ 10 h 10"/>
                        <a:gd name="T32" fmla="*/ 0 w 31"/>
                        <a:gd name="T33" fmla="*/ 10 h 10"/>
                        <a:gd name="T34" fmla="*/ 0 w 31"/>
                        <a:gd name="T35" fmla="*/ 10 h 10"/>
                        <a:gd name="T36" fmla="*/ 0 w 31"/>
                        <a:gd name="T37" fmla="*/ 10 h 10"/>
                        <a:gd name="T38" fmla="*/ 0 w 31"/>
                        <a:gd name="T39" fmla="*/ 9 h 10"/>
                        <a:gd name="T40" fmla="*/ 2 w 31"/>
                        <a:gd name="T41" fmla="*/ 9 h 10"/>
                        <a:gd name="T42" fmla="*/ 3 w 31"/>
                        <a:gd name="T43" fmla="*/ 8 h 10"/>
                        <a:gd name="T44" fmla="*/ 6 w 31"/>
                        <a:gd name="T45" fmla="*/ 6 h 10"/>
                        <a:gd name="T46" fmla="*/ 6 w 31"/>
                        <a:gd name="T47" fmla="*/ 6 h 10"/>
                        <a:gd name="T48" fmla="*/ 6 w 31"/>
                        <a:gd name="T49" fmla="*/ 6 h 10"/>
                        <a:gd name="T50" fmla="*/ 6 w 31"/>
                        <a:gd name="T51" fmla="*/ 6 h 10"/>
                        <a:gd name="T52" fmla="*/ 8 w 31"/>
                        <a:gd name="T53" fmla="*/ 6 h 10"/>
                        <a:gd name="T54" fmla="*/ 9 w 31"/>
                        <a:gd name="T55" fmla="*/ 6 h 10"/>
                        <a:gd name="T56" fmla="*/ 11 w 31"/>
                        <a:gd name="T57" fmla="*/ 6 h 10"/>
                        <a:gd name="T58" fmla="*/ 15 w 31"/>
                        <a:gd name="T59" fmla="*/ 3 h 10"/>
                        <a:gd name="T60" fmla="*/ 17 w 31"/>
                        <a:gd name="T61" fmla="*/ 3 h 10"/>
                        <a:gd name="T62" fmla="*/ 18 w 31"/>
                        <a:gd name="T63" fmla="*/ 3 h 10"/>
                        <a:gd name="T64" fmla="*/ 15 w 31"/>
                        <a:gd name="T65" fmla="*/ 5 h 10"/>
                        <a:gd name="T66" fmla="*/ 17 w 31"/>
                        <a:gd name="T67" fmla="*/ 5 h 10"/>
                        <a:gd name="T68" fmla="*/ 18 w 31"/>
                        <a:gd name="T69" fmla="*/ 3 h 10"/>
                        <a:gd name="T70" fmla="*/ 18 w 31"/>
                        <a:gd name="T71" fmla="*/ 3 h 10"/>
                        <a:gd name="T72" fmla="*/ 19 w 31"/>
                        <a:gd name="T73" fmla="*/ 3 h 10"/>
                        <a:gd name="T74" fmla="*/ 17 w 31"/>
                        <a:gd name="T75" fmla="*/ 5 h 10"/>
                        <a:gd name="T76" fmla="*/ 15 w 31"/>
                        <a:gd name="T77" fmla="*/ 6 h 10"/>
                        <a:gd name="T78" fmla="*/ 21 w 31"/>
                        <a:gd name="T79" fmla="*/ 3 h 10"/>
                        <a:gd name="T80" fmla="*/ 27 w 31"/>
                        <a:gd name="T81" fmla="*/ 2 h 10"/>
                        <a:gd name="T82" fmla="*/ 28 w 31"/>
                        <a:gd name="T83" fmla="*/ 2 h 10"/>
                        <a:gd name="T84" fmla="*/ 30 w 31"/>
                        <a:gd name="T85" fmla="*/ 0 h 1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</a:cxnLst>
                      <a:rect l="0" t="0" r="r" b="b"/>
                      <a:pathLst>
                        <a:path w="31" h="10">
                          <a:moveTo>
                            <a:pt x="30" y="0"/>
                          </a:moveTo>
                          <a:lnTo>
                            <a:pt x="31" y="2"/>
                          </a:lnTo>
                          <a:lnTo>
                            <a:pt x="31" y="2"/>
                          </a:lnTo>
                          <a:lnTo>
                            <a:pt x="31" y="2"/>
                          </a:lnTo>
                          <a:lnTo>
                            <a:pt x="24" y="5"/>
                          </a:lnTo>
                          <a:lnTo>
                            <a:pt x="22" y="5"/>
                          </a:lnTo>
                          <a:lnTo>
                            <a:pt x="22" y="5"/>
                          </a:lnTo>
                          <a:lnTo>
                            <a:pt x="21" y="6"/>
                          </a:lnTo>
                          <a:lnTo>
                            <a:pt x="18" y="6"/>
                          </a:lnTo>
                          <a:lnTo>
                            <a:pt x="15" y="8"/>
                          </a:lnTo>
                          <a:lnTo>
                            <a:pt x="12" y="9"/>
                          </a:lnTo>
                          <a:lnTo>
                            <a:pt x="11" y="9"/>
                          </a:lnTo>
                          <a:lnTo>
                            <a:pt x="8" y="10"/>
                          </a:lnTo>
                          <a:lnTo>
                            <a:pt x="6" y="10"/>
                          </a:lnTo>
                          <a:lnTo>
                            <a:pt x="3" y="10"/>
                          </a:lnTo>
                          <a:lnTo>
                            <a:pt x="2" y="10"/>
                          </a:lnTo>
                          <a:lnTo>
                            <a:pt x="0" y="10"/>
                          </a:lnTo>
                          <a:lnTo>
                            <a:pt x="0" y="10"/>
                          </a:lnTo>
                          <a:lnTo>
                            <a:pt x="0" y="10"/>
                          </a:lnTo>
                          <a:lnTo>
                            <a:pt x="0" y="9"/>
                          </a:lnTo>
                          <a:lnTo>
                            <a:pt x="2" y="9"/>
                          </a:lnTo>
                          <a:lnTo>
                            <a:pt x="3" y="8"/>
                          </a:lnTo>
                          <a:lnTo>
                            <a:pt x="6" y="6"/>
                          </a:lnTo>
                          <a:lnTo>
                            <a:pt x="6" y="6"/>
                          </a:lnTo>
                          <a:lnTo>
                            <a:pt x="6" y="6"/>
                          </a:lnTo>
                          <a:lnTo>
                            <a:pt x="6" y="6"/>
                          </a:lnTo>
                          <a:lnTo>
                            <a:pt x="8" y="6"/>
                          </a:lnTo>
                          <a:lnTo>
                            <a:pt x="9" y="6"/>
                          </a:lnTo>
                          <a:lnTo>
                            <a:pt x="11" y="6"/>
                          </a:lnTo>
                          <a:lnTo>
                            <a:pt x="15" y="3"/>
                          </a:lnTo>
                          <a:lnTo>
                            <a:pt x="17" y="3"/>
                          </a:lnTo>
                          <a:lnTo>
                            <a:pt x="18" y="3"/>
                          </a:lnTo>
                          <a:lnTo>
                            <a:pt x="15" y="5"/>
                          </a:lnTo>
                          <a:lnTo>
                            <a:pt x="17" y="5"/>
                          </a:lnTo>
                          <a:lnTo>
                            <a:pt x="18" y="3"/>
                          </a:lnTo>
                          <a:lnTo>
                            <a:pt x="18" y="3"/>
                          </a:lnTo>
                          <a:lnTo>
                            <a:pt x="19" y="3"/>
                          </a:lnTo>
                          <a:lnTo>
                            <a:pt x="17" y="5"/>
                          </a:lnTo>
                          <a:lnTo>
                            <a:pt x="15" y="6"/>
                          </a:lnTo>
                          <a:lnTo>
                            <a:pt x="21" y="3"/>
                          </a:lnTo>
                          <a:lnTo>
                            <a:pt x="27" y="2"/>
                          </a:lnTo>
                          <a:lnTo>
                            <a:pt x="28" y="2"/>
                          </a:lnTo>
                          <a:lnTo>
                            <a:pt x="30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19" name="Freeform 267">
                      <a:extLst>
                        <a:ext uri="{FF2B5EF4-FFF2-40B4-BE49-F238E27FC236}">
                          <a16:creationId xmlns:a16="http://schemas.microsoft.com/office/drawing/2014/main" id="{53F13C09-48D4-AC10-89A7-B452DA3DB1F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651342" y="2038232"/>
                      <a:ext cx="40216" cy="33694"/>
                    </a:xfrm>
                    <a:custGeom>
                      <a:avLst/>
                      <a:gdLst>
                        <a:gd name="T0" fmla="*/ 5 w 37"/>
                        <a:gd name="T1" fmla="*/ 0 h 31"/>
                        <a:gd name="T2" fmla="*/ 11 w 37"/>
                        <a:gd name="T3" fmla="*/ 2 h 31"/>
                        <a:gd name="T4" fmla="*/ 19 w 37"/>
                        <a:gd name="T5" fmla="*/ 7 h 31"/>
                        <a:gd name="T6" fmla="*/ 28 w 37"/>
                        <a:gd name="T7" fmla="*/ 15 h 31"/>
                        <a:gd name="T8" fmla="*/ 34 w 37"/>
                        <a:gd name="T9" fmla="*/ 21 h 31"/>
                        <a:gd name="T10" fmla="*/ 35 w 37"/>
                        <a:gd name="T11" fmla="*/ 24 h 31"/>
                        <a:gd name="T12" fmla="*/ 35 w 37"/>
                        <a:gd name="T13" fmla="*/ 25 h 31"/>
                        <a:gd name="T14" fmla="*/ 37 w 37"/>
                        <a:gd name="T15" fmla="*/ 28 h 31"/>
                        <a:gd name="T16" fmla="*/ 37 w 37"/>
                        <a:gd name="T17" fmla="*/ 29 h 31"/>
                        <a:gd name="T18" fmla="*/ 35 w 37"/>
                        <a:gd name="T19" fmla="*/ 31 h 31"/>
                        <a:gd name="T20" fmla="*/ 33 w 37"/>
                        <a:gd name="T21" fmla="*/ 31 h 31"/>
                        <a:gd name="T22" fmla="*/ 28 w 37"/>
                        <a:gd name="T23" fmla="*/ 31 h 31"/>
                        <a:gd name="T24" fmla="*/ 25 w 37"/>
                        <a:gd name="T25" fmla="*/ 31 h 31"/>
                        <a:gd name="T26" fmla="*/ 22 w 37"/>
                        <a:gd name="T27" fmla="*/ 29 h 31"/>
                        <a:gd name="T28" fmla="*/ 19 w 37"/>
                        <a:gd name="T29" fmla="*/ 29 h 31"/>
                        <a:gd name="T30" fmla="*/ 19 w 37"/>
                        <a:gd name="T31" fmla="*/ 28 h 31"/>
                        <a:gd name="T32" fmla="*/ 18 w 37"/>
                        <a:gd name="T33" fmla="*/ 27 h 31"/>
                        <a:gd name="T34" fmla="*/ 13 w 37"/>
                        <a:gd name="T35" fmla="*/ 21 h 31"/>
                        <a:gd name="T36" fmla="*/ 8 w 37"/>
                        <a:gd name="T37" fmla="*/ 13 h 31"/>
                        <a:gd name="T38" fmla="*/ 0 w 37"/>
                        <a:gd name="T39" fmla="*/ 2 h 31"/>
                        <a:gd name="T40" fmla="*/ 3 w 37"/>
                        <a:gd name="T41" fmla="*/ 5 h 31"/>
                        <a:gd name="T42" fmla="*/ 2 w 37"/>
                        <a:gd name="T43" fmla="*/ 2 h 31"/>
                        <a:gd name="T44" fmla="*/ 3 w 37"/>
                        <a:gd name="T45" fmla="*/ 0 h 31"/>
                        <a:gd name="T46" fmla="*/ 5 w 37"/>
                        <a:gd name="T47" fmla="*/ 0 h 3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</a:cxnLst>
                      <a:rect l="0" t="0" r="r" b="b"/>
                      <a:pathLst>
                        <a:path w="37" h="31">
                          <a:moveTo>
                            <a:pt x="5" y="0"/>
                          </a:moveTo>
                          <a:lnTo>
                            <a:pt x="11" y="2"/>
                          </a:lnTo>
                          <a:lnTo>
                            <a:pt x="19" y="7"/>
                          </a:lnTo>
                          <a:lnTo>
                            <a:pt x="28" y="15"/>
                          </a:lnTo>
                          <a:lnTo>
                            <a:pt x="34" y="21"/>
                          </a:lnTo>
                          <a:lnTo>
                            <a:pt x="35" y="24"/>
                          </a:lnTo>
                          <a:lnTo>
                            <a:pt x="35" y="25"/>
                          </a:lnTo>
                          <a:lnTo>
                            <a:pt x="37" y="28"/>
                          </a:lnTo>
                          <a:lnTo>
                            <a:pt x="37" y="29"/>
                          </a:lnTo>
                          <a:lnTo>
                            <a:pt x="35" y="31"/>
                          </a:lnTo>
                          <a:lnTo>
                            <a:pt x="33" y="31"/>
                          </a:lnTo>
                          <a:lnTo>
                            <a:pt x="28" y="31"/>
                          </a:lnTo>
                          <a:lnTo>
                            <a:pt x="25" y="31"/>
                          </a:lnTo>
                          <a:lnTo>
                            <a:pt x="22" y="29"/>
                          </a:lnTo>
                          <a:lnTo>
                            <a:pt x="19" y="29"/>
                          </a:lnTo>
                          <a:lnTo>
                            <a:pt x="19" y="28"/>
                          </a:lnTo>
                          <a:lnTo>
                            <a:pt x="18" y="27"/>
                          </a:lnTo>
                          <a:lnTo>
                            <a:pt x="13" y="21"/>
                          </a:lnTo>
                          <a:lnTo>
                            <a:pt x="8" y="13"/>
                          </a:lnTo>
                          <a:lnTo>
                            <a:pt x="0" y="2"/>
                          </a:lnTo>
                          <a:lnTo>
                            <a:pt x="3" y="5"/>
                          </a:lnTo>
                          <a:lnTo>
                            <a:pt x="2" y="2"/>
                          </a:lnTo>
                          <a:lnTo>
                            <a:pt x="3" y="0"/>
                          </a:lnTo>
                          <a:lnTo>
                            <a:pt x="5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20" name="Freeform 268">
                      <a:extLst>
                        <a:ext uri="{FF2B5EF4-FFF2-40B4-BE49-F238E27FC236}">
                          <a16:creationId xmlns:a16="http://schemas.microsoft.com/office/drawing/2014/main" id="{1D628DB2-4FBD-198A-45C6-287E6925978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828594" y="1702396"/>
                      <a:ext cx="64126" cy="34780"/>
                    </a:xfrm>
                    <a:custGeom>
                      <a:avLst/>
                      <a:gdLst>
                        <a:gd name="T0" fmla="*/ 18 w 59"/>
                        <a:gd name="T1" fmla="*/ 0 h 32"/>
                        <a:gd name="T2" fmla="*/ 22 w 59"/>
                        <a:gd name="T3" fmla="*/ 0 h 32"/>
                        <a:gd name="T4" fmla="*/ 27 w 59"/>
                        <a:gd name="T5" fmla="*/ 1 h 32"/>
                        <a:gd name="T6" fmla="*/ 29 w 59"/>
                        <a:gd name="T7" fmla="*/ 4 h 32"/>
                        <a:gd name="T8" fmla="*/ 34 w 59"/>
                        <a:gd name="T9" fmla="*/ 6 h 32"/>
                        <a:gd name="T10" fmla="*/ 37 w 59"/>
                        <a:gd name="T11" fmla="*/ 6 h 32"/>
                        <a:gd name="T12" fmla="*/ 40 w 59"/>
                        <a:gd name="T13" fmla="*/ 6 h 32"/>
                        <a:gd name="T14" fmla="*/ 43 w 59"/>
                        <a:gd name="T15" fmla="*/ 4 h 32"/>
                        <a:gd name="T16" fmla="*/ 44 w 59"/>
                        <a:gd name="T17" fmla="*/ 1 h 32"/>
                        <a:gd name="T18" fmla="*/ 46 w 59"/>
                        <a:gd name="T19" fmla="*/ 0 h 32"/>
                        <a:gd name="T20" fmla="*/ 50 w 59"/>
                        <a:gd name="T21" fmla="*/ 0 h 32"/>
                        <a:gd name="T22" fmla="*/ 50 w 59"/>
                        <a:gd name="T23" fmla="*/ 0 h 32"/>
                        <a:gd name="T24" fmla="*/ 51 w 59"/>
                        <a:gd name="T25" fmla="*/ 0 h 32"/>
                        <a:gd name="T26" fmla="*/ 51 w 59"/>
                        <a:gd name="T27" fmla="*/ 1 h 32"/>
                        <a:gd name="T28" fmla="*/ 51 w 59"/>
                        <a:gd name="T29" fmla="*/ 4 h 32"/>
                        <a:gd name="T30" fmla="*/ 50 w 59"/>
                        <a:gd name="T31" fmla="*/ 9 h 32"/>
                        <a:gd name="T32" fmla="*/ 49 w 59"/>
                        <a:gd name="T33" fmla="*/ 12 h 32"/>
                        <a:gd name="T34" fmla="*/ 49 w 59"/>
                        <a:gd name="T35" fmla="*/ 16 h 32"/>
                        <a:gd name="T36" fmla="*/ 50 w 59"/>
                        <a:gd name="T37" fmla="*/ 19 h 32"/>
                        <a:gd name="T38" fmla="*/ 53 w 59"/>
                        <a:gd name="T39" fmla="*/ 23 h 32"/>
                        <a:gd name="T40" fmla="*/ 56 w 59"/>
                        <a:gd name="T41" fmla="*/ 26 h 32"/>
                        <a:gd name="T42" fmla="*/ 59 w 59"/>
                        <a:gd name="T43" fmla="*/ 31 h 32"/>
                        <a:gd name="T44" fmla="*/ 51 w 59"/>
                        <a:gd name="T45" fmla="*/ 31 h 32"/>
                        <a:gd name="T46" fmla="*/ 47 w 59"/>
                        <a:gd name="T47" fmla="*/ 32 h 32"/>
                        <a:gd name="T48" fmla="*/ 43 w 59"/>
                        <a:gd name="T49" fmla="*/ 32 h 32"/>
                        <a:gd name="T50" fmla="*/ 40 w 59"/>
                        <a:gd name="T51" fmla="*/ 32 h 32"/>
                        <a:gd name="T52" fmla="*/ 38 w 59"/>
                        <a:gd name="T53" fmla="*/ 31 h 32"/>
                        <a:gd name="T54" fmla="*/ 37 w 59"/>
                        <a:gd name="T55" fmla="*/ 31 h 32"/>
                        <a:gd name="T56" fmla="*/ 34 w 59"/>
                        <a:gd name="T57" fmla="*/ 29 h 32"/>
                        <a:gd name="T58" fmla="*/ 29 w 59"/>
                        <a:gd name="T59" fmla="*/ 28 h 32"/>
                        <a:gd name="T60" fmla="*/ 25 w 59"/>
                        <a:gd name="T61" fmla="*/ 26 h 32"/>
                        <a:gd name="T62" fmla="*/ 21 w 59"/>
                        <a:gd name="T63" fmla="*/ 25 h 32"/>
                        <a:gd name="T64" fmla="*/ 18 w 59"/>
                        <a:gd name="T65" fmla="*/ 23 h 32"/>
                        <a:gd name="T66" fmla="*/ 15 w 59"/>
                        <a:gd name="T67" fmla="*/ 23 h 32"/>
                        <a:gd name="T68" fmla="*/ 13 w 59"/>
                        <a:gd name="T69" fmla="*/ 23 h 32"/>
                        <a:gd name="T70" fmla="*/ 12 w 59"/>
                        <a:gd name="T71" fmla="*/ 22 h 32"/>
                        <a:gd name="T72" fmla="*/ 10 w 59"/>
                        <a:gd name="T73" fmla="*/ 20 h 32"/>
                        <a:gd name="T74" fmla="*/ 9 w 59"/>
                        <a:gd name="T75" fmla="*/ 17 h 32"/>
                        <a:gd name="T76" fmla="*/ 7 w 59"/>
                        <a:gd name="T77" fmla="*/ 14 h 32"/>
                        <a:gd name="T78" fmla="*/ 5 w 59"/>
                        <a:gd name="T79" fmla="*/ 10 h 32"/>
                        <a:gd name="T80" fmla="*/ 5 w 59"/>
                        <a:gd name="T81" fmla="*/ 12 h 32"/>
                        <a:gd name="T82" fmla="*/ 3 w 59"/>
                        <a:gd name="T83" fmla="*/ 10 h 32"/>
                        <a:gd name="T84" fmla="*/ 3 w 59"/>
                        <a:gd name="T85" fmla="*/ 10 h 32"/>
                        <a:gd name="T86" fmla="*/ 3 w 59"/>
                        <a:gd name="T87" fmla="*/ 9 h 32"/>
                        <a:gd name="T88" fmla="*/ 2 w 59"/>
                        <a:gd name="T89" fmla="*/ 6 h 32"/>
                        <a:gd name="T90" fmla="*/ 0 w 59"/>
                        <a:gd name="T91" fmla="*/ 3 h 32"/>
                        <a:gd name="T92" fmla="*/ 5 w 59"/>
                        <a:gd name="T93" fmla="*/ 3 h 32"/>
                        <a:gd name="T94" fmla="*/ 9 w 59"/>
                        <a:gd name="T95" fmla="*/ 6 h 32"/>
                        <a:gd name="T96" fmla="*/ 12 w 59"/>
                        <a:gd name="T97" fmla="*/ 9 h 32"/>
                        <a:gd name="T98" fmla="*/ 15 w 59"/>
                        <a:gd name="T99" fmla="*/ 7 h 32"/>
                        <a:gd name="T100" fmla="*/ 18 w 59"/>
                        <a:gd name="T101" fmla="*/ 6 h 32"/>
                        <a:gd name="T102" fmla="*/ 19 w 59"/>
                        <a:gd name="T103" fmla="*/ 4 h 32"/>
                        <a:gd name="T104" fmla="*/ 19 w 59"/>
                        <a:gd name="T105" fmla="*/ 1 h 32"/>
                        <a:gd name="T106" fmla="*/ 18 w 59"/>
                        <a:gd name="T107" fmla="*/ 0 h 3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</a:cxnLst>
                      <a:rect l="0" t="0" r="r" b="b"/>
                      <a:pathLst>
                        <a:path w="59" h="32">
                          <a:moveTo>
                            <a:pt x="18" y="0"/>
                          </a:moveTo>
                          <a:lnTo>
                            <a:pt x="22" y="0"/>
                          </a:lnTo>
                          <a:lnTo>
                            <a:pt x="27" y="1"/>
                          </a:lnTo>
                          <a:lnTo>
                            <a:pt x="29" y="4"/>
                          </a:lnTo>
                          <a:lnTo>
                            <a:pt x="34" y="6"/>
                          </a:lnTo>
                          <a:lnTo>
                            <a:pt x="37" y="6"/>
                          </a:lnTo>
                          <a:lnTo>
                            <a:pt x="40" y="6"/>
                          </a:lnTo>
                          <a:lnTo>
                            <a:pt x="43" y="4"/>
                          </a:lnTo>
                          <a:lnTo>
                            <a:pt x="44" y="1"/>
                          </a:lnTo>
                          <a:lnTo>
                            <a:pt x="46" y="0"/>
                          </a:lnTo>
                          <a:lnTo>
                            <a:pt x="50" y="0"/>
                          </a:lnTo>
                          <a:lnTo>
                            <a:pt x="50" y="0"/>
                          </a:lnTo>
                          <a:lnTo>
                            <a:pt x="51" y="0"/>
                          </a:lnTo>
                          <a:lnTo>
                            <a:pt x="51" y="1"/>
                          </a:lnTo>
                          <a:lnTo>
                            <a:pt x="51" y="4"/>
                          </a:lnTo>
                          <a:lnTo>
                            <a:pt x="50" y="9"/>
                          </a:lnTo>
                          <a:lnTo>
                            <a:pt x="49" y="12"/>
                          </a:lnTo>
                          <a:lnTo>
                            <a:pt x="49" y="16"/>
                          </a:lnTo>
                          <a:lnTo>
                            <a:pt x="50" y="19"/>
                          </a:lnTo>
                          <a:lnTo>
                            <a:pt x="53" y="23"/>
                          </a:lnTo>
                          <a:lnTo>
                            <a:pt x="56" y="26"/>
                          </a:lnTo>
                          <a:lnTo>
                            <a:pt x="59" y="31"/>
                          </a:lnTo>
                          <a:lnTo>
                            <a:pt x="51" y="31"/>
                          </a:lnTo>
                          <a:lnTo>
                            <a:pt x="47" y="32"/>
                          </a:lnTo>
                          <a:lnTo>
                            <a:pt x="43" y="32"/>
                          </a:lnTo>
                          <a:lnTo>
                            <a:pt x="40" y="32"/>
                          </a:lnTo>
                          <a:lnTo>
                            <a:pt x="38" y="31"/>
                          </a:lnTo>
                          <a:lnTo>
                            <a:pt x="37" y="31"/>
                          </a:lnTo>
                          <a:lnTo>
                            <a:pt x="34" y="29"/>
                          </a:lnTo>
                          <a:lnTo>
                            <a:pt x="29" y="28"/>
                          </a:lnTo>
                          <a:lnTo>
                            <a:pt x="25" y="26"/>
                          </a:lnTo>
                          <a:lnTo>
                            <a:pt x="21" y="25"/>
                          </a:lnTo>
                          <a:lnTo>
                            <a:pt x="18" y="23"/>
                          </a:lnTo>
                          <a:lnTo>
                            <a:pt x="15" y="23"/>
                          </a:lnTo>
                          <a:lnTo>
                            <a:pt x="13" y="23"/>
                          </a:lnTo>
                          <a:lnTo>
                            <a:pt x="12" y="22"/>
                          </a:lnTo>
                          <a:lnTo>
                            <a:pt x="10" y="20"/>
                          </a:lnTo>
                          <a:lnTo>
                            <a:pt x="9" y="17"/>
                          </a:lnTo>
                          <a:lnTo>
                            <a:pt x="7" y="14"/>
                          </a:lnTo>
                          <a:lnTo>
                            <a:pt x="5" y="10"/>
                          </a:lnTo>
                          <a:lnTo>
                            <a:pt x="5" y="12"/>
                          </a:lnTo>
                          <a:lnTo>
                            <a:pt x="3" y="10"/>
                          </a:lnTo>
                          <a:lnTo>
                            <a:pt x="3" y="10"/>
                          </a:lnTo>
                          <a:lnTo>
                            <a:pt x="3" y="9"/>
                          </a:lnTo>
                          <a:lnTo>
                            <a:pt x="2" y="6"/>
                          </a:lnTo>
                          <a:lnTo>
                            <a:pt x="0" y="3"/>
                          </a:lnTo>
                          <a:lnTo>
                            <a:pt x="5" y="3"/>
                          </a:lnTo>
                          <a:lnTo>
                            <a:pt x="9" y="6"/>
                          </a:lnTo>
                          <a:lnTo>
                            <a:pt x="12" y="9"/>
                          </a:lnTo>
                          <a:lnTo>
                            <a:pt x="15" y="7"/>
                          </a:lnTo>
                          <a:lnTo>
                            <a:pt x="18" y="6"/>
                          </a:lnTo>
                          <a:lnTo>
                            <a:pt x="19" y="4"/>
                          </a:lnTo>
                          <a:lnTo>
                            <a:pt x="19" y="1"/>
                          </a:lnTo>
                          <a:lnTo>
                            <a:pt x="18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21" name="Freeform 358">
                      <a:extLst>
                        <a:ext uri="{FF2B5EF4-FFF2-40B4-BE49-F238E27FC236}">
                          <a16:creationId xmlns:a16="http://schemas.microsoft.com/office/drawing/2014/main" id="{6C030DB0-89EB-0DB7-5632-57D88B6A46B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773160" y="1719783"/>
                      <a:ext cx="119554" cy="113032"/>
                    </a:xfrm>
                    <a:custGeom>
                      <a:avLst/>
                      <a:gdLst>
                        <a:gd name="T0" fmla="*/ 38 w 110"/>
                        <a:gd name="T1" fmla="*/ 3 h 104"/>
                        <a:gd name="T2" fmla="*/ 41 w 110"/>
                        <a:gd name="T3" fmla="*/ 6 h 104"/>
                        <a:gd name="T4" fmla="*/ 48 w 110"/>
                        <a:gd name="T5" fmla="*/ 7 h 104"/>
                        <a:gd name="T6" fmla="*/ 58 w 110"/>
                        <a:gd name="T7" fmla="*/ 12 h 104"/>
                        <a:gd name="T8" fmla="*/ 64 w 110"/>
                        <a:gd name="T9" fmla="*/ 19 h 104"/>
                        <a:gd name="T10" fmla="*/ 70 w 110"/>
                        <a:gd name="T11" fmla="*/ 28 h 104"/>
                        <a:gd name="T12" fmla="*/ 76 w 110"/>
                        <a:gd name="T13" fmla="*/ 32 h 104"/>
                        <a:gd name="T14" fmla="*/ 98 w 110"/>
                        <a:gd name="T15" fmla="*/ 42 h 104"/>
                        <a:gd name="T16" fmla="*/ 108 w 110"/>
                        <a:gd name="T17" fmla="*/ 63 h 104"/>
                        <a:gd name="T18" fmla="*/ 110 w 110"/>
                        <a:gd name="T19" fmla="*/ 70 h 104"/>
                        <a:gd name="T20" fmla="*/ 110 w 110"/>
                        <a:gd name="T21" fmla="*/ 78 h 104"/>
                        <a:gd name="T22" fmla="*/ 105 w 110"/>
                        <a:gd name="T23" fmla="*/ 82 h 104"/>
                        <a:gd name="T24" fmla="*/ 101 w 110"/>
                        <a:gd name="T25" fmla="*/ 82 h 104"/>
                        <a:gd name="T26" fmla="*/ 97 w 110"/>
                        <a:gd name="T27" fmla="*/ 82 h 104"/>
                        <a:gd name="T28" fmla="*/ 95 w 110"/>
                        <a:gd name="T29" fmla="*/ 81 h 104"/>
                        <a:gd name="T30" fmla="*/ 92 w 110"/>
                        <a:gd name="T31" fmla="*/ 75 h 104"/>
                        <a:gd name="T32" fmla="*/ 80 w 110"/>
                        <a:gd name="T33" fmla="*/ 56 h 104"/>
                        <a:gd name="T34" fmla="*/ 73 w 110"/>
                        <a:gd name="T35" fmla="*/ 53 h 104"/>
                        <a:gd name="T36" fmla="*/ 70 w 110"/>
                        <a:gd name="T37" fmla="*/ 59 h 104"/>
                        <a:gd name="T38" fmla="*/ 69 w 110"/>
                        <a:gd name="T39" fmla="*/ 67 h 104"/>
                        <a:gd name="T40" fmla="*/ 69 w 110"/>
                        <a:gd name="T41" fmla="*/ 86 h 104"/>
                        <a:gd name="T42" fmla="*/ 61 w 110"/>
                        <a:gd name="T43" fmla="*/ 101 h 104"/>
                        <a:gd name="T44" fmla="*/ 48 w 110"/>
                        <a:gd name="T45" fmla="*/ 101 h 104"/>
                        <a:gd name="T46" fmla="*/ 35 w 110"/>
                        <a:gd name="T47" fmla="*/ 81 h 104"/>
                        <a:gd name="T48" fmla="*/ 45 w 110"/>
                        <a:gd name="T49" fmla="*/ 79 h 104"/>
                        <a:gd name="T50" fmla="*/ 50 w 110"/>
                        <a:gd name="T51" fmla="*/ 78 h 104"/>
                        <a:gd name="T52" fmla="*/ 51 w 110"/>
                        <a:gd name="T53" fmla="*/ 73 h 104"/>
                        <a:gd name="T54" fmla="*/ 42 w 110"/>
                        <a:gd name="T55" fmla="*/ 73 h 104"/>
                        <a:gd name="T56" fmla="*/ 36 w 110"/>
                        <a:gd name="T57" fmla="*/ 69 h 104"/>
                        <a:gd name="T58" fmla="*/ 38 w 110"/>
                        <a:gd name="T59" fmla="*/ 61 h 104"/>
                        <a:gd name="T60" fmla="*/ 44 w 110"/>
                        <a:gd name="T61" fmla="*/ 53 h 104"/>
                        <a:gd name="T62" fmla="*/ 35 w 110"/>
                        <a:gd name="T63" fmla="*/ 54 h 104"/>
                        <a:gd name="T64" fmla="*/ 23 w 110"/>
                        <a:gd name="T65" fmla="*/ 54 h 104"/>
                        <a:gd name="T66" fmla="*/ 25 w 110"/>
                        <a:gd name="T67" fmla="*/ 53 h 104"/>
                        <a:gd name="T68" fmla="*/ 23 w 110"/>
                        <a:gd name="T69" fmla="*/ 53 h 104"/>
                        <a:gd name="T70" fmla="*/ 29 w 110"/>
                        <a:gd name="T71" fmla="*/ 48 h 104"/>
                        <a:gd name="T72" fmla="*/ 35 w 110"/>
                        <a:gd name="T73" fmla="*/ 42 h 104"/>
                        <a:gd name="T74" fmla="*/ 36 w 110"/>
                        <a:gd name="T75" fmla="*/ 39 h 104"/>
                        <a:gd name="T76" fmla="*/ 35 w 110"/>
                        <a:gd name="T77" fmla="*/ 35 h 104"/>
                        <a:gd name="T78" fmla="*/ 29 w 110"/>
                        <a:gd name="T79" fmla="*/ 29 h 104"/>
                        <a:gd name="T80" fmla="*/ 20 w 110"/>
                        <a:gd name="T81" fmla="*/ 28 h 104"/>
                        <a:gd name="T82" fmla="*/ 9 w 110"/>
                        <a:gd name="T83" fmla="*/ 28 h 104"/>
                        <a:gd name="T84" fmla="*/ 3 w 110"/>
                        <a:gd name="T85" fmla="*/ 28 h 104"/>
                        <a:gd name="T86" fmla="*/ 1 w 110"/>
                        <a:gd name="T87" fmla="*/ 26 h 104"/>
                        <a:gd name="T88" fmla="*/ 3 w 110"/>
                        <a:gd name="T89" fmla="*/ 26 h 104"/>
                        <a:gd name="T90" fmla="*/ 7 w 110"/>
                        <a:gd name="T91" fmla="*/ 23 h 104"/>
                        <a:gd name="T92" fmla="*/ 12 w 110"/>
                        <a:gd name="T93" fmla="*/ 16 h 104"/>
                        <a:gd name="T94" fmla="*/ 16 w 110"/>
                        <a:gd name="T95" fmla="*/ 10 h 104"/>
                        <a:gd name="T96" fmla="*/ 22 w 110"/>
                        <a:gd name="T97" fmla="*/ 13 h 104"/>
                        <a:gd name="T98" fmla="*/ 19 w 110"/>
                        <a:gd name="T99" fmla="*/ 4 h 104"/>
                        <a:gd name="T100" fmla="*/ 29 w 110"/>
                        <a:gd name="T101" fmla="*/ 1 h 104"/>
                        <a:gd name="T102" fmla="*/ 32 w 110"/>
                        <a:gd name="T103" fmla="*/ 1 h 104"/>
                        <a:gd name="T104" fmla="*/ 35 w 110"/>
                        <a:gd name="T105" fmla="*/ 0 h 1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</a:cxnLst>
                      <a:rect l="0" t="0" r="r" b="b"/>
                      <a:pathLst>
                        <a:path w="110" h="104">
                          <a:moveTo>
                            <a:pt x="36" y="0"/>
                          </a:moveTo>
                          <a:lnTo>
                            <a:pt x="38" y="3"/>
                          </a:lnTo>
                          <a:lnTo>
                            <a:pt x="39" y="4"/>
                          </a:lnTo>
                          <a:lnTo>
                            <a:pt x="41" y="6"/>
                          </a:lnTo>
                          <a:lnTo>
                            <a:pt x="44" y="6"/>
                          </a:lnTo>
                          <a:lnTo>
                            <a:pt x="48" y="7"/>
                          </a:lnTo>
                          <a:lnTo>
                            <a:pt x="53" y="9"/>
                          </a:lnTo>
                          <a:lnTo>
                            <a:pt x="58" y="12"/>
                          </a:lnTo>
                          <a:lnTo>
                            <a:pt x="63" y="15"/>
                          </a:lnTo>
                          <a:lnTo>
                            <a:pt x="64" y="19"/>
                          </a:lnTo>
                          <a:lnTo>
                            <a:pt x="67" y="23"/>
                          </a:lnTo>
                          <a:lnTo>
                            <a:pt x="70" y="28"/>
                          </a:lnTo>
                          <a:lnTo>
                            <a:pt x="73" y="32"/>
                          </a:lnTo>
                          <a:lnTo>
                            <a:pt x="76" y="32"/>
                          </a:lnTo>
                          <a:lnTo>
                            <a:pt x="89" y="37"/>
                          </a:lnTo>
                          <a:lnTo>
                            <a:pt x="98" y="42"/>
                          </a:lnTo>
                          <a:lnTo>
                            <a:pt x="104" y="50"/>
                          </a:lnTo>
                          <a:lnTo>
                            <a:pt x="108" y="63"/>
                          </a:lnTo>
                          <a:lnTo>
                            <a:pt x="110" y="67"/>
                          </a:lnTo>
                          <a:lnTo>
                            <a:pt x="110" y="70"/>
                          </a:lnTo>
                          <a:lnTo>
                            <a:pt x="110" y="75"/>
                          </a:lnTo>
                          <a:lnTo>
                            <a:pt x="110" y="78"/>
                          </a:lnTo>
                          <a:lnTo>
                            <a:pt x="108" y="81"/>
                          </a:lnTo>
                          <a:lnTo>
                            <a:pt x="105" y="82"/>
                          </a:lnTo>
                          <a:lnTo>
                            <a:pt x="104" y="82"/>
                          </a:lnTo>
                          <a:lnTo>
                            <a:pt x="101" y="82"/>
                          </a:lnTo>
                          <a:lnTo>
                            <a:pt x="100" y="82"/>
                          </a:lnTo>
                          <a:lnTo>
                            <a:pt x="97" y="82"/>
                          </a:lnTo>
                          <a:lnTo>
                            <a:pt x="97" y="82"/>
                          </a:lnTo>
                          <a:lnTo>
                            <a:pt x="95" y="81"/>
                          </a:lnTo>
                          <a:lnTo>
                            <a:pt x="94" y="79"/>
                          </a:lnTo>
                          <a:lnTo>
                            <a:pt x="92" y="75"/>
                          </a:lnTo>
                          <a:lnTo>
                            <a:pt x="86" y="64"/>
                          </a:lnTo>
                          <a:lnTo>
                            <a:pt x="80" y="56"/>
                          </a:lnTo>
                          <a:lnTo>
                            <a:pt x="76" y="51"/>
                          </a:lnTo>
                          <a:lnTo>
                            <a:pt x="73" y="53"/>
                          </a:lnTo>
                          <a:lnTo>
                            <a:pt x="72" y="56"/>
                          </a:lnTo>
                          <a:lnTo>
                            <a:pt x="70" y="59"/>
                          </a:lnTo>
                          <a:lnTo>
                            <a:pt x="69" y="61"/>
                          </a:lnTo>
                          <a:lnTo>
                            <a:pt x="69" y="67"/>
                          </a:lnTo>
                          <a:lnTo>
                            <a:pt x="69" y="73"/>
                          </a:lnTo>
                          <a:lnTo>
                            <a:pt x="69" y="86"/>
                          </a:lnTo>
                          <a:lnTo>
                            <a:pt x="66" y="95"/>
                          </a:lnTo>
                          <a:lnTo>
                            <a:pt x="61" y="101"/>
                          </a:lnTo>
                          <a:lnTo>
                            <a:pt x="53" y="104"/>
                          </a:lnTo>
                          <a:lnTo>
                            <a:pt x="48" y="101"/>
                          </a:lnTo>
                          <a:lnTo>
                            <a:pt x="42" y="92"/>
                          </a:lnTo>
                          <a:lnTo>
                            <a:pt x="35" y="81"/>
                          </a:lnTo>
                          <a:lnTo>
                            <a:pt x="41" y="81"/>
                          </a:lnTo>
                          <a:lnTo>
                            <a:pt x="45" y="79"/>
                          </a:lnTo>
                          <a:lnTo>
                            <a:pt x="48" y="79"/>
                          </a:lnTo>
                          <a:lnTo>
                            <a:pt x="50" y="78"/>
                          </a:lnTo>
                          <a:lnTo>
                            <a:pt x="51" y="76"/>
                          </a:lnTo>
                          <a:lnTo>
                            <a:pt x="51" y="73"/>
                          </a:lnTo>
                          <a:lnTo>
                            <a:pt x="47" y="75"/>
                          </a:lnTo>
                          <a:lnTo>
                            <a:pt x="42" y="73"/>
                          </a:lnTo>
                          <a:lnTo>
                            <a:pt x="38" y="73"/>
                          </a:lnTo>
                          <a:lnTo>
                            <a:pt x="36" y="69"/>
                          </a:lnTo>
                          <a:lnTo>
                            <a:pt x="36" y="64"/>
                          </a:lnTo>
                          <a:lnTo>
                            <a:pt x="38" y="61"/>
                          </a:lnTo>
                          <a:lnTo>
                            <a:pt x="41" y="57"/>
                          </a:lnTo>
                          <a:lnTo>
                            <a:pt x="44" y="53"/>
                          </a:lnTo>
                          <a:lnTo>
                            <a:pt x="39" y="53"/>
                          </a:lnTo>
                          <a:lnTo>
                            <a:pt x="35" y="54"/>
                          </a:lnTo>
                          <a:lnTo>
                            <a:pt x="31" y="54"/>
                          </a:lnTo>
                          <a:lnTo>
                            <a:pt x="23" y="54"/>
                          </a:lnTo>
                          <a:lnTo>
                            <a:pt x="25" y="53"/>
                          </a:lnTo>
                          <a:lnTo>
                            <a:pt x="25" y="53"/>
                          </a:lnTo>
                          <a:lnTo>
                            <a:pt x="23" y="53"/>
                          </a:lnTo>
                          <a:lnTo>
                            <a:pt x="23" y="53"/>
                          </a:lnTo>
                          <a:lnTo>
                            <a:pt x="23" y="51"/>
                          </a:lnTo>
                          <a:lnTo>
                            <a:pt x="29" y="48"/>
                          </a:lnTo>
                          <a:lnTo>
                            <a:pt x="32" y="45"/>
                          </a:lnTo>
                          <a:lnTo>
                            <a:pt x="35" y="42"/>
                          </a:lnTo>
                          <a:lnTo>
                            <a:pt x="36" y="41"/>
                          </a:lnTo>
                          <a:lnTo>
                            <a:pt x="36" y="39"/>
                          </a:lnTo>
                          <a:lnTo>
                            <a:pt x="36" y="39"/>
                          </a:lnTo>
                          <a:lnTo>
                            <a:pt x="35" y="35"/>
                          </a:lnTo>
                          <a:lnTo>
                            <a:pt x="34" y="32"/>
                          </a:lnTo>
                          <a:lnTo>
                            <a:pt x="29" y="29"/>
                          </a:lnTo>
                          <a:lnTo>
                            <a:pt x="25" y="28"/>
                          </a:lnTo>
                          <a:lnTo>
                            <a:pt x="20" y="28"/>
                          </a:lnTo>
                          <a:lnTo>
                            <a:pt x="13" y="28"/>
                          </a:lnTo>
                          <a:lnTo>
                            <a:pt x="9" y="28"/>
                          </a:lnTo>
                          <a:lnTo>
                            <a:pt x="4" y="28"/>
                          </a:lnTo>
                          <a:lnTo>
                            <a:pt x="3" y="28"/>
                          </a:lnTo>
                          <a:lnTo>
                            <a:pt x="1" y="28"/>
                          </a:lnTo>
                          <a:lnTo>
                            <a:pt x="1" y="26"/>
                          </a:lnTo>
                          <a:lnTo>
                            <a:pt x="0" y="26"/>
                          </a:lnTo>
                          <a:lnTo>
                            <a:pt x="3" y="26"/>
                          </a:lnTo>
                          <a:lnTo>
                            <a:pt x="6" y="25"/>
                          </a:lnTo>
                          <a:lnTo>
                            <a:pt x="7" y="23"/>
                          </a:lnTo>
                          <a:lnTo>
                            <a:pt x="10" y="20"/>
                          </a:lnTo>
                          <a:lnTo>
                            <a:pt x="12" y="16"/>
                          </a:lnTo>
                          <a:lnTo>
                            <a:pt x="14" y="13"/>
                          </a:lnTo>
                          <a:lnTo>
                            <a:pt x="16" y="10"/>
                          </a:lnTo>
                          <a:lnTo>
                            <a:pt x="19" y="12"/>
                          </a:lnTo>
                          <a:lnTo>
                            <a:pt x="22" y="13"/>
                          </a:lnTo>
                          <a:lnTo>
                            <a:pt x="20" y="9"/>
                          </a:lnTo>
                          <a:lnTo>
                            <a:pt x="19" y="4"/>
                          </a:lnTo>
                          <a:lnTo>
                            <a:pt x="25" y="3"/>
                          </a:lnTo>
                          <a:lnTo>
                            <a:pt x="29" y="1"/>
                          </a:lnTo>
                          <a:lnTo>
                            <a:pt x="31" y="1"/>
                          </a:lnTo>
                          <a:lnTo>
                            <a:pt x="32" y="1"/>
                          </a:lnTo>
                          <a:lnTo>
                            <a:pt x="34" y="0"/>
                          </a:lnTo>
                          <a:lnTo>
                            <a:pt x="35" y="0"/>
                          </a:lnTo>
                          <a:lnTo>
                            <a:pt x="36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22" name="Freeform 300">
                      <a:extLst>
                        <a:ext uri="{FF2B5EF4-FFF2-40B4-BE49-F238E27FC236}">
                          <a16:creationId xmlns:a16="http://schemas.microsoft.com/office/drawing/2014/main" id="{4AA64EA0-DDA9-A85E-8869-2E33F668B625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4743724" y="1813250"/>
                      <a:ext cx="2173" cy="2173"/>
                    </a:xfrm>
                    <a:custGeom>
                      <a:avLst/>
                      <a:gdLst>
                        <a:gd name="T0" fmla="*/ 0 w 2"/>
                        <a:gd name="T1" fmla="*/ 0 h 2"/>
                        <a:gd name="T2" fmla="*/ 0 w 2"/>
                        <a:gd name="T3" fmla="*/ 0 h 2"/>
                        <a:gd name="T4" fmla="*/ 0 w 2"/>
                        <a:gd name="T5" fmla="*/ 2 h 2"/>
                        <a:gd name="T6" fmla="*/ 2 w 2"/>
                        <a:gd name="T7" fmla="*/ 2 h 2"/>
                        <a:gd name="T8" fmla="*/ 0 w 2"/>
                        <a:gd name="T9" fmla="*/ 0 h 2"/>
                        <a:gd name="T10" fmla="*/ 0 w 2"/>
                        <a:gd name="T11" fmla="*/ 0 h 2"/>
                        <a:gd name="T12" fmla="*/ 0 w 2"/>
                        <a:gd name="T13" fmla="*/ 0 h 2"/>
                        <a:gd name="T14" fmla="*/ 0 w 2"/>
                        <a:gd name="T15" fmla="*/ 0 h 2"/>
                        <a:gd name="T16" fmla="*/ 0 w 2"/>
                        <a:gd name="T17" fmla="*/ 0 h 2"/>
                        <a:gd name="T18" fmla="*/ 0 w 2"/>
                        <a:gd name="T19" fmla="*/ 0 h 2"/>
                        <a:gd name="T20" fmla="*/ 0 w 2"/>
                        <a:gd name="T21" fmla="*/ 0 h 2"/>
                        <a:gd name="T22" fmla="*/ 0 w 2"/>
                        <a:gd name="T23" fmla="*/ 0 h 2"/>
                        <a:gd name="T24" fmla="*/ 0 w 2"/>
                        <a:gd name="T25" fmla="*/ 0 h 2"/>
                        <a:gd name="T26" fmla="*/ 0 w 2"/>
                        <a:gd name="T27" fmla="*/ 0 h 2"/>
                        <a:gd name="T28" fmla="*/ 0 w 2"/>
                        <a:gd name="T29" fmla="*/ 0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" h="2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0" y="2"/>
                          </a:lnTo>
                          <a:lnTo>
                            <a:pt x="2" y="2"/>
                          </a:lnTo>
                          <a:lnTo>
                            <a:pt x="0" y="0"/>
                          </a:lnTo>
                          <a:close/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23" name="Freeform 301">
                      <a:extLst>
                        <a:ext uri="{FF2B5EF4-FFF2-40B4-BE49-F238E27FC236}">
                          <a16:creationId xmlns:a16="http://schemas.microsoft.com/office/drawing/2014/main" id="{64D70008-0C12-D466-B69E-31C942119AA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230821" y="1756737"/>
                      <a:ext cx="10866" cy="7608"/>
                    </a:xfrm>
                    <a:custGeom>
                      <a:avLst/>
                      <a:gdLst>
                        <a:gd name="T0" fmla="*/ 9 w 10"/>
                        <a:gd name="T1" fmla="*/ 0 h 7"/>
                        <a:gd name="T2" fmla="*/ 9 w 10"/>
                        <a:gd name="T3" fmla="*/ 1 h 7"/>
                        <a:gd name="T4" fmla="*/ 10 w 10"/>
                        <a:gd name="T5" fmla="*/ 1 h 7"/>
                        <a:gd name="T6" fmla="*/ 10 w 10"/>
                        <a:gd name="T7" fmla="*/ 1 h 7"/>
                        <a:gd name="T8" fmla="*/ 0 w 10"/>
                        <a:gd name="T9" fmla="*/ 7 h 7"/>
                        <a:gd name="T10" fmla="*/ 3 w 10"/>
                        <a:gd name="T11" fmla="*/ 5 h 7"/>
                        <a:gd name="T12" fmla="*/ 4 w 10"/>
                        <a:gd name="T13" fmla="*/ 3 h 7"/>
                        <a:gd name="T14" fmla="*/ 6 w 10"/>
                        <a:gd name="T15" fmla="*/ 1 h 7"/>
                        <a:gd name="T16" fmla="*/ 9 w 10"/>
                        <a:gd name="T17" fmla="*/ 0 h 7"/>
                        <a:gd name="T18" fmla="*/ 9 w 10"/>
                        <a:gd name="T19" fmla="*/ 0 h 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0" h="7">
                          <a:moveTo>
                            <a:pt x="9" y="0"/>
                          </a:moveTo>
                          <a:lnTo>
                            <a:pt x="9" y="1"/>
                          </a:lnTo>
                          <a:lnTo>
                            <a:pt x="10" y="1"/>
                          </a:lnTo>
                          <a:lnTo>
                            <a:pt x="10" y="1"/>
                          </a:lnTo>
                          <a:lnTo>
                            <a:pt x="0" y="7"/>
                          </a:lnTo>
                          <a:lnTo>
                            <a:pt x="3" y="5"/>
                          </a:lnTo>
                          <a:lnTo>
                            <a:pt x="4" y="3"/>
                          </a:lnTo>
                          <a:lnTo>
                            <a:pt x="6" y="1"/>
                          </a:lnTo>
                          <a:lnTo>
                            <a:pt x="9" y="0"/>
                          </a:lnTo>
                          <a:lnTo>
                            <a:pt x="9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24" name="Rectangle 302">
                      <a:extLst>
                        <a:ext uri="{FF2B5EF4-FFF2-40B4-BE49-F238E27FC236}">
                          <a16:creationId xmlns:a16="http://schemas.microsoft.com/office/drawing/2014/main" id="{49720946-E3B1-E75F-FFD0-8E8020DD9F1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41688" y="1757824"/>
                      <a:ext cx="1088" cy="1088"/>
                    </a:xfrm>
                    <a:prstGeom prst="rect">
                      <a:avLst/>
                    </a:prstGeom>
                    <a:grpFill/>
                    <a:ln w="0">
                      <a:noFill/>
                      <a:prstDash val="solid"/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25" name="Freeform 303">
                      <a:extLst>
                        <a:ext uri="{FF2B5EF4-FFF2-40B4-BE49-F238E27FC236}">
                          <a16:creationId xmlns:a16="http://schemas.microsoft.com/office/drawing/2014/main" id="{8EF090E2-E75E-78A6-F042-D65115F6868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745898" y="1815428"/>
                      <a:ext cx="13042" cy="6522"/>
                    </a:xfrm>
                    <a:custGeom>
                      <a:avLst/>
                      <a:gdLst>
                        <a:gd name="T0" fmla="*/ 0 w 12"/>
                        <a:gd name="T1" fmla="*/ 0 h 6"/>
                        <a:gd name="T2" fmla="*/ 10 w 12"/>
                        <a:gd name="T3" fmla="*/ 6 h 6"/>
                        <a:gd name="T4" fmla="*/ 12 w 12"/>
                        <a:gd name="T5" fmla="*/ 6 h 6"/>
                        <a:gd name="T6" fmla="*/ 12 w 12"/>
                        <a:gd name="T7" fmla="*/ 6 h 6"/>
                        <a:gd name="T8" fmla="*/ 7 w 12"/>
                        <a:gd name="T9" fmla="*/ 4 h 6"/>
                        <a:gd name="T10" fmla="*/ 0 w 12"/>
                        <a:gd name="T11" fmla="*/ 0 h 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2" h="6">
                          <a:moveTo>
                            <a:pt x="0" y="0"/>
                          </a:moveTo>
                          <a:lnTo>
                            <a:pt x="10" y="6"/>
                          </a:lnTo>
                          <a:lnTo>
                            <a:pt x="12" y="6"/>
                          </a:lnTo>
                          <a:lnTo>
                            <a:pt x="12" y="6"/>
                          </a:lnTo>
                          <a:lnTo>
                            <a:pt x="7" y="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26" name="Freeform 304">
                      <a:extLst>
                        <a:ext uri="{FF2B5EF4-FFF2-40B4-BE49-F238E27FC236}">
                          <a16:creationId xmlns:a16="http://schemas.microsoft.com/office/drawing/2014/main" id="{DDEE1050-4328-D879-16EB-25E772F3C22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758941" y="1821946"/>
                      <a:ext cx="17390" cy="9781"/>
                    </a:xfrm>
                    <a:custGeom>
                      <a:avLst/>
                      <a:gdLst>
                        <a:gd name="T0" fmla="*/ 0 w 16"/>
                        <a:gd name="T1" fmla="*/ 0 h 9"/>
                        <a:gd name="T2" fmla="*/ 7 w 16"/>
                        <a:gd name="T3" fmla="*/ 3 h 9"/>
                        <a:gd name="T4" fmla="*/ 13 w 16"/>
                        <a:gd name="T5" fmla="*/ 7 h 9"/>
                        <a:gd name="T6" fmla="*/ 16 w 16"/>
                        <a:gd name="T7" fmla="*/ 9 h 9"/>
                        <a:gd name="T8" fmla="*/ 16 w 16"/>
                        <a:gd name="T9" fmla="*/ 9 h 9"/>
                        <a:gd name="T10" fmla="*/ 10 w 16"/>
                        <a:gd name="T11" fmla="*/ 6 h 9"/>
                        <a:gd name="T12" fmla="*/ 0 w 16"/>
                        <a:gd name="T13" fmla="*/ 0 h 9"/>
                        <a:gd name="T14" fmla="*/ 0 w 16"/>
                        <a:gd name="T15" fmla="*/ 0 h 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6" h="9">
                          <a:moveTo>
                            <a:pt x="0" y="0"/>
                          </a:moveTo>
                          <a:lnTo>
                            <a:pt x="7" y="3"/>
                          </a:lnTo>
                          <a:lnTo>
                            <a:pt x="13" y="7"/>
                          </a:lnTo>
                          <a:lnTo>
                            <a:pt x="16" y="9"/>
                          </a:lnTo>
                          <a:lnTo>
                            <a:pt x="16" y="9"/>
                          </a:lnTo>
                          <a:lnTo>
                            <a:pt x="10" y="6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27" name="Freeform 305">
                      <a:extLst>
                        <a:ext uri="{FF2B5EF4-FFF2-40B4-BE49-F238E27FC236}">
                          <a16:creationId xmlns:a16="http://schemas.microsoft.com/office/drawing/2014/main" id="{1D64AE50-11E9-BB80-7BF1-F135D883431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776330" y="1831727"/>
                      <a:ext cx="8696" cy="4346"/>
                    </a:xfrm>
                    <a:custGeom>
                      <a:avLst/>
                      <a:gdLst>
                        <a:gd name="T0" fmla="*/ 0 w 8"/>
                        <a:gd name="T1" fmla="*/ 0 h 4"/>
                        <a:gd name="T2" fmla="*/ 1 w 8"/>
                        <a:gd name="T3" fmla="*/ 1 h 4"/>
                        <a:gd name="T4" fmla="*/ 8 w 8"/>
                        <a:gd name="T5" fmla="*/ 4 h 4"/>
                        <a:gd name="T6" fmla="*/ 0 w 8"/>
                        <a:gd name="T7" fmla="*/ 0 h 4"/>
                        <a:gd name="T8" fmla="*/ 0 w 8"/>
                        <a:gd name="T9" fmla="*/ 0 h 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" h="4">
                          <a:moveTo>
                            <a:pt x="0" y="0"/>
                          </a:moveTo>
                          <a:lnTo>
                            <a:pt x="1" y="1"/>
                          </a:lnTo>
                          <a:lnTo>
                            <a:pt x="8" y="4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28" name="Freeform 307">
                      <a:extLst>
                        <a:ext uri="{FF2B5EF4-FFF2-40B4-BE49-F238E27FC236}">
                          <a16:creationId xmlns:a16="http://schemas.microsoft.com/office/drawing/2014/main" id="{AFF1E38B-5321-C3F5-069D-DBA5FEE25C7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68888" y="1840424"/>
                      <a:ext cx="6521" cy="5434"/>
                    </a:xfrm>
                    <a:custGeom>
                      <a:avLst/>
                      <a:gdLst>
                        <a:gd name="T0" fmla="*/ 6 w 6"/>
                        <a:gd name="T1" fmla="*/ 0 h 5"/>
                        <a:gd name="T2" fmla="*/ 6 w 6"/>
                        <a:gd name="T3" fmla="*/ 0 h 5"/>
                        <a:gd name="T4" fmla="*/ 0 w 6"/>
                        <a:gd name="T5" fmla="*/ 5 h 5"/>
                        <a:gd name="T6" fmla="*/ 2 w 6"/>
                        <a:gd name="T7" fmla="*/ 3 h 5"/>
                        <a:gd name="T8" fmla="*/ 3 w 6"/>
                        <a:gd name="T9" fmla="*/ 2 h 5"/>
                        <a:gd name="T10" fmla="*/ 5 w 6"/>
                        <a:gd name="T11" fmla="*/ 2 h 5"/>
                        <a:gd name="T12" fmla="*/ 6 w 6"/>
                        <a:gd name="T13" fmla="*/ 0 h 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6" h="5">
                          <a:moveTo>
                            <a:pt x="6" y="0"/>
                          </a:moveTo>
                          <a:lnTo>
                            <a:pt x="6" y="0"/>
                          </a:lnTo>
                          <a:lnTo>
                            <a:pt x="0" y="5"/>
                          </a:lnTo>
                          <a:lnTo>
                            <a:pt x="2" y="3"/>
                          </a:lnTo>
                          <a:lnTo>
                            <a:pt x="3" y="2"/>
                          </a:lnTo>
                          <a:lnTo>
                            <a:pt x="5" y="2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29" name="Freeform 308">
                      <a:extLst>
                        <a:ext uri="{FF2B5EF4-FFF2-40B4-BE49-F238E27FC236}">
                          <a16:creationId xmlns:a16="http://schemas.microsoft.com/office/drawing/2014/main" id="{0215D80C-8132-9365-DD9E-7B8892DD75A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75406" y="1833897"/>
                      <a:ext cx="14129" cy="6522"/>
                    </a:xfrm>
                    <a:custGeom>
                      <a:avLst/>
                      <a:gdLst>
                        <a:gd name="T0" fmla="*/ 13 w 13"/>
                        <a:gd name="T1" fmla="*/ 0 h 6"/>
                        <a:gd name="T2" fmla="*/ 0 w 13"/>
                        <a:gd name="T3" fmla="*/ 6 h 6"/>
                        <a:gd name="T4" fmla="*/ 0 w 13"/>
                        <a:gd name="T5" fmla="*/ 6 h 6"/>
                        <a:gd name="T6" fmla="*/ 3 w 13"/>
                        <a:gd name="T7" fmla="*/ 5 h 6"/>
                        <a:gd name="T8" fmla="*/ 7 w 13"/>
                        <a:gd name="T9" fmla="*/ 3 h 6"/>
                        <a:gd name="T10" fmla="*/ 13 w 13"/>
                        <a:gd name="T11" fmla="*/ 0 h 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3" h="6">
                          <a:moveTo>
                            <a:pt x="13" y="0"/>
                          </a:moveTo>
                          <a:lnTo>
                            <a:pt x="0" y="6"/>
                          </a:lnTo>
                          <a:lnTo>
                            <a:pt x="0" y="6"/>
                          </a:lnTo>
                          <a:lnTo>
                            <a:pt x="3" y="5"/>
                          </a:lnTo>
                          <a:lnTo>
                            <a:pt x="7" y="3"/>
                          </a:lnTo>
                          <a:lnTo>
                            <a:pt x="13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30" name="Freeform 309">
                      <a:extLst>
                        <a:ext uri="{FF2B5EF4-FFF2-40B4-BE49-F238E27FC236}">
                          <a16:creationId xmlns:a16="http://schemas.microsoft.com/office/drawing/2014/main" id="{D871F10F-7975-20D7-D49C-A2B6A231F05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483966" y="1706741"/>
                      <a:ext cx="5436" cy="2173"/>
                    </a:xfrm>
                    <a:custGeom>
                      <a:avLst/>
                      <a:gdLst>
                        <a:gd name="T0" fmla="*/ 0 w 5"/>
                        <a:gd name="T1" fmla="*/ 0 h 2"/>
                        <a:gd name="T2" fmla="*/ 2 w 5"/>
                        <a:gd name="T3" fmla="*/ 2 h 2"/>
                        <a:gd name="T4" fmla="*/ 5 w 5"/>
                        <a:gd name="T5" fmla="*/ 2 h 2"/>
                        <a:gd name="T6" fmla="*/ 0 w 5"/>
                        <a:gd name="T7" fmla="*/ 0 h 2"/>
                        <a:gd name="T8" fmla="*/ 0 w 5"/>
                        <a:gd name="T9" fmla="*/ 0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5" h="2">
                          <a:moveTo>
                            <a:pt x="0" y="0"/>
                          </a:moveTo>
                          <a:lnTo>
                            <a:pt x="2" y="2"/>
                          </a:lnTo>
                          <a:lnTo>
                            <a:pt x="5" y="2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31" name="Freeform 320">
                      <a:extLst>
                        <a:ext uri="{FF2B5EF4-FFF2-40B4-BE49-F238E27FC236}">
                          <a16:creationId xmlns:a16="http://schemas.microsoft.com/office/drawing/2014/main" id="{D5BA6C71-3D54-4E1E-B55E-6F8A232E18D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402539" y="1688265"/>
                      <a:ext cx="11954" cy="5434"/>
                    </a:xfrm>
                    <a:custGeom>
                      <a:avLst/>
                      <a:gdLst>
                        <a:gd name="T0" fmla="*/ 11 w 11"/>
                        <a:gd name="T1" fmla="*/ 0 h 5"/>
                        <a:gd name="T2" fmla="*/ 11 w 11"/>
                        <a:gd name="T3" fmla="*/ 3 h 5"/>
                        <a:gd name="T4" fmla="*/ 9 w 11"/>
                        <a:gd name="T5" fmla="*/ 4 h 5"/>
                        <a:gd name="T6" fmla="*/ 8 w 11"/>
                        <a:gd name="T7" fmla="*/ 4 h 5"/>
                        <a:gd name="T8" fmla="*/ 5 w 11"/>
                        <a:gd name="T9" fmla="*/ 4 h 5"/>
                        <a:gd name="T10" fmla="*/ 2 w 11"/>
                        <a:gd name="T11" fmla="*/ 5 h 5"/>
                        <a:gd name="T12" fmla="*/ 2 w 11"/>
                        <a:gd name="T13" fmla="*/ 4 h 5"/>
                        <a:gd name="T14" fmla="*/ 0 w 11"/>
                        <a:gd name="T15" fmla="*/ 4 h 5"/>
                        <a:gd name="T16" fmla="*/ 0 w 11"/>
                        <a:gd name="T17" fmla="*/ 4 h 5"/>
                        <a:gd name="T18" fmla="*/ 0 w 11"/>
                        <a:gd name="T19" fmla="*/ 4 h 5"/>
                        <a:gd name="T20" fmla="*/ 2 w 11"/>
                        <a:gd name="T21" fmla="*/ 3 h 5"/>
                        <a:gd name="T22" fmla="*/ 3 w 11"/>
                        <a:gd name="T23" fmla="*/ 3 h 5"/>
                        <a:gd name="T24" fmla="*/ 5 w 11"/>
                        <a:gd name="T25" fmla="*/ 1 h 5"/>
                        <a:gd name="T26" fmla="*/ 5 w 11"/>
                        <a:gd name="T27" fmla="*/ 1 h 5"/>
                        <a:gd name="T28" fmla="*/ 5 w 11"/>
                        <a:gd name="T29" fmla="*/ 1 h 5"/>
                        <a:gd name="T30" fmla="*/ 5 w 11"/>
                        <a:gd name="T31" fmla="*/ 1 h 5"/>
                        <a:gd name="T32" fmla="*/ 6 w 11"/>
                        <a:gd name="T33" fmla="*/ 1 h 5"/>
                        <a:gd name="T34" fmla="*/ 8 w 11"/>
                        <a:gd name="T35" fmla="*/ 0 h 5"/>
                        <a:gd name="T36" fmla="*/ 9 w 11"/>
                        <a:gd name="T37" fmla="*/ 0 h 5"/>
                        <a:gd name="T38" fmla="*/ 11 w 11"/>
                        <a:gd name="T39" fmla="*/ 0 h 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</a:cxnLst>
                      <a:rect l="0" t="0" r="r" b="b"/>
                      <a:pathLst>
                        <a:path w="11" h="5">
                          <a:moveTo>
                            <a:pt x="11" y="0"/>
                          </a:moveTo>
                          <a:lnTo>
                            <a:pt x="11" y="3"/>
                          </a:lnTo>
                          <a:lnTo>
                            <a:pt x="9" y="4"/>
                          </a:lnTo>
                          <a:lnTo>
                            <a:pt x="8" y="4"/>
                          </a:lnTo>
                          <a:lnTo>
                            <a:pt x="5" y="4"/>
                          </a:lnTo>
                          <a:lnTo>
                            <a:pt x="2" y="5"/>
                          </a:lnTo>
                          <a:lnTo>
                            <a:pt x="2" y="4"/>
                          </a:lnTo>
                          <a:lnTo>
                            <a:pt x="0" y="4"/>
                          </a:lnTo>
                          <a:lnTo>
                            <a:pt x="0" y="4"/>
                          </a:lnTo>
                          <a:lnTo>
                            <a:pt x="0" y="4"/>
                          </a:lnTo>
                          <a:lnTo>
                            <a:pt x="2" y="3"/>
                          </a:lnTo>
                          <a:lnTo>
                            <a:pt x="3" y="3"/>
                          </a:lnTo>
                          <a:lnTo>
                            <a:pt x="5" y="1"/>
                          </a:lnTo>
                          <a:lnTo>
                            <a:pt x="5" y="1"/>
                          </a:lnTo>
                          <a:lnTo>
                            <a:pt x="5" y="1"/>
                          </a:lnTo>
                          <a:lnTo>
                            <a:pt x="5" y="1"/>
                          </a:lnTo>
                          <a:lnTo>
                            <a:pt x="6" y="1"/>
                          </a:lnTo>
                          <a:lnTo>
                            <a:pt x="8" y="0"/>
                          </a:lnTo>
                          <a:lnTo>
                            <a:pt x="9" y="0"/>
                          </a:lnTo>
                          <a:lnTo>
                            <a:pt x="11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32" name="Freeform 321">
                      <a:extLst>
                        <a:ext uri="{FF2B5EF4-FFF2-40B4-BE49-F238E27FC236}">
                          <a16:creationId xmlns:a16="http://schemas.microsoft.com/office/drawing/2014/main" id="{01AC3289-214C-1D4E-DE48-6883DFD05CF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414497" y="1682832"/>
                      <a:ext cx="17390" cy="8696"/>
                    </a:xfrm>
                    <a:custGeom>
                      <a:avLst/>
                      <a:gdLst>
                        <a:gd name="T0" fmla="*/ 16 w 16"/>
                        <a:gd name="T1" fmla="*/ 0 h 8"/>
                        <a:gd name="T2" fmla="*/ 16 w 16"/>
                        <a:gd name="T3" fmla="*/ 2 h 8"/>
                        <a:gd name="T4" fmla="*/ 13 w 16"/>
                        <a:gd name="T5" fmla="*/ 3 h 8"/>
                        <a:gd name="T6" fmla="*/ 11 w 16"/>
                        <a:gd name="T7" fmla="*/ 5 h 8"/>
                        <a:gd name="T8" fmla="*/ 10 w 16"/>
                        <a:gd name="T9" fmla="*/ 5 h 8"/>
                        <a:gd name="T10" fmla="*/ 8 w 16"/>
                        <a:gd name="T11" fmla="*/ 5 h 8"/>
                        <a:gd name="T12" fmla="*/ 7 w 16"/>
                        <a:gd name="T13" fmla="*/ 5 h 8"/>
                        <a:gd name="T14" fmla="*/ 4 w 16"/>
                        <a:gd name="T15" fmla="*/ 6 h 8"/>
                        <a:gd name="T16" fmla="*/ 1 w 16"/>
                        <a:gd name="T17" fmla="*/ 8 h 8"/>
                        <a:gd name="T18" fmla="*/ 0 w 16"/>
                        <a:gd name="T19" fmla="*/ 8 h 8"/>
                        <a:gd name="T20" fmla="*/ 0 w 16"/>
                        <a:gd name="T21" fmla="*/ 5 h 8"/>
                        <a:gd name="T22" fmla="*/ 4 w 16"/>
                        <a:gd name="T23" fmla="*/ 3 h 8"/>
                        <a:gd name="T24" fmla="*/ 6 w 16"/>
                        <a:gd name="T25" fmla="*/ 3 h 8"/>
                        <a:gd name="T26" fmla="*/ 6 w 16"/>
                        <a:gd name="T27" fmla="*/ 3 h 8"/>
                        <a:gd name="T28" fmla="*/ 4 w 16"/>
                        <a:gd name="T29" fmla="*/ 3 h 8"/>
                        <a:gd name="T30" fmla="*/ 3 w 16"/>
                        <a:gd name="T31" fmla="*/ 5 h 8"/>
                        <a:gd name="T32" fmla="*/ 6 w 16"/>
                        <a:gd name="T33" fmla="*/ 3 h 8"/>
                        <a:gd name="T34" fmla="*/ 7 w 16"/>
                        <a:gd name="T35" fmla="*/ 3 h 8"/>
                        <a:gd name="T36" fmla="*/ 7 w 16"/>
                        <a:gd name="T37" fmla="*/ 3 h 8"/>
                        <a:gd name="T38" fmla="*/ 7 w 16"/>
                        <a:gd name="T39" fmla="*/ 3 h 8"/>
                        <a:gd name="T40" fmla="*/ 6 w 16"/>
                        <a:gd name="T41" fmla="*/ 3 h 8"/>
                        <a:gd name="T42" fmla="*/ 4 w 16"/>
                        <a:gd name="T43" fmla="*/ 5 h 8"/>
                        <a:gd name="T44" fmla="*/ 10 w 16"/>
                        <a:gd name="T45" fmla="*/ 3 h 8"/>
                        <a:gd name="T46" fmla="*/ 16 w 16"/>
                        <a:gd name="T47" fmla="*/ 0 h 8"/>
                        <a:gd name="T48" fmla="*/ 16 w 16"/>
                        <a:gd name="T49" fmla="*/ 0 h 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</a:cxnLst>
                      <a:rect l="0" t="0" r="r" b="b"/>
                      <a:pathLst>
                        <a:path w="16" h="8">
                          <a:moveTo>
                            <a:pt x="16" y="0"/>
                          </a:moveTo>
                          <a:lnTo>
                            <a:pt x="16" y="2"/>
                          </a:lnTo>
                          <a:lnTo>
                            <a:pt x="13" y="3"/>
                          </a:lnTo>
                          <a:lnTo>
                            <a:pt x="11" y="5"/>
                          </a:lnTo>
                          <a:lnTo>
                            <a:pt x="10" y="5"/>
                          </a:lnTo>
                          <a:lnTo>
                            <a:pt x="8" y="5"/>
                          </a:lnTo>
                          <a:lnTo>
                            <a:pt x="7" y="5"/>
                          </a:lnTo>
                          <a:lnTo>
                            <a:pt x="4" y="6"/>
                          </a:lnTo>
                          <a:lnTo>
                            <a:pt x="1" y="8"/>
                          </a:lnTo>
                          <a:lnTo>
                            <a:pt x="0" y="8"/>
                          </a:lnTo>
                          <a:lnTo>
                            <a:pt x="0" y="5"/>
                          </a:lnTo>
                          <a:lnTo>
                            <a:pt x="4" y="3"/>
                          </a:lnTo>
                          <a:lnTo>
                            <a:pt x="6" y="3"/>
                          </a:lnTo>
                          <a:lnTo>
                            <a:pt x="6" y="3"/>
                          </a:lnTo>
                          <a:lnTo>
                            <a:pt x="4" y="3"/>
                          </a:lnTo>
                          <a:lnTo>
                            <a:pt x="3" y="5"/>
                          </a:lnTo>
                          <a:lnTo>
                            <a:pt x="6" y="3"/>
                          </a:lnTo>
                          <a:lnTo>
                            <a:pt x="7" y="3"/>
                          </a:lnTo>
                          <a:lnTo>
                            <a:pt x="7" y="3"/>
                          </a:lnTo>
                          <a:lnTo>
                            <a:pt x="7" y="3"/>
                          </a:lnTo>
                          <a:lnTo>
                            <a:pt x="6" y="3"/>
                          </a:lnTo>
                          <a:lnTo>
                            <a:pt x="4" y="5"/>
                          </a:lnTo>
                          <a:lnTo>
                            <a:pt x="10" y="3"/>
                          </a:lnTo>
                          <a:lnTo>
                            <a:pt x="16" y="0"/>
                          </a:lnTo>
                          <a:lnTo>
                            <a:pt x="16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33" name="Freeform 322">
                      <a:extLst>
                        <a:ext uri="{FF2B5EF4-FFF2-40B4-BE49-F238E27FC236}">
                          <a16:creationId xmlns:a16="http://schemas.microsoft.com/office/drawing/2014/main" id="{098D0840-0098-20E0-BFA7-D87A08EC704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431881" y="1682832"/>
                      <a:ext cx="3260" cy="2173"/>
                    </a:xfrm>
                    <a:custGeom>
                      <a:avLst/>
                      <a:gdLst>
                        <a:gd name="T0" fmla="*/ 1 w 3"/>
                        <a:gd name="T1" fmla="*/ 0 h 2"/>
                        <a:gd name="T2" fmla="*/ 3 w 3"/>
                        <a:gd name="T3" fmla="*/ 0 h 2"/>
                        <a:gd name="T4" fmla="*/ 3 w 3"/>
                        <a:gd name="T5" fmla="*/ 0 h 2"/>
                        <a:gd name="T6" fmla="*/ 3 w 3"/>
                        <a:gd name="T7" fmla="*/ 0 h 2"/>
                        <a:gd name="T8" fmla="*/ 0 w 3"/>
                        <a:gd name="T9" fmla="*/ 2 h 2"/>
                        <a:gd name="T10" fmla="*/ 0 w 3"/>
                        <a:gd name="T11" fmla="*/ 0 h 2"/>
                        <a:gd name="T12" fmla="*/ 0 w 3"/>
                        <a:gd name="T13" fmla="*/ 0 h 2"/>
                        <a:gd name="T14" fmla="*/ 1 w 3"/>
                        <a:gd name="T15" fmla="*/ 0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3" h="2">
                          <a:moveTo>
                            <a:pt x="1" y="0"/>
                          </a:moveTo>
                          <a:lnTo>
                            <a:pt x="3" y="0"/>
                          </a:lnTo>
                          <a:lnTo>
                            <a:pt x="3" y="0"/>
                          </a:lnTo>
                          <a:lnTo>
                            <a:pt x="3" y="0"/>
                          </a:lnTo>
                          <a:lnTo>
                            <a:pt x="0" y="2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1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34" name="Freeform 247">
                      <a:extLst>
                        <a:ext uri="{FF2B5EF4-FFF2-40B4-BE49-F238E27FC236}">
                          <a16:creationId xmlns:a16="http://schemas.microsoft.com/office/drawing/2014/main" id="{570E9686-DDEA-BBE6-4C60-6842267C591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463309" y="3234860"/>
                      <a:ext cx="74995" cy="40214"/>
                    </a:xfrm>
                    <a:custGeom>
                      <a:avLst/>
                      <a:gdLst>
                        <a:gd name="T0" fmla="*/ 35 w 69"/>
                        <a:gd name="T1" fmla="*/ 0 h 37"/>
                        <a:gd name="T2" fmla="*/ 37 w 69"/>
                        <a:gd name="T3" fmla="*/ 0 h 37"/>
                        <a:gd name="T4" fmla="*/ 38 w 69"/>
                        <a:gd name="T5" fmla="*/ 0 h 37"/>
                        <a:gd name="T6" fmla="*/ 40 w 69"/>
                        <a:gd name="T7" fmla="*/ 2 h 37"/>
                        <a:gd name="T8" fmla="*/ 41 w 69"/>
                        <a:gd name="T9" fmla="*/ 5 h 37"/>
                        <a:gd name="T10" fmla="*/ 41 w 69"/>
                        <a:gd name="T11" fmla="*/ 6 h 37"/>
                        <a:gd name="T12" fmla="*/ 43 w 69"/>
                        <a:gd name="T13" fmla="*/ 8 h 37"/>
                        <a:gd name="T14" fmla="*/ 44 w 69"/>
                        <a:gd name="T15" fmla="*/ 9 h 37"/>
                        <a:gd name="T16" fmla="*/ 51 w 69"/>
                        <a:gd name="T17" fmla="*/ 12 h 37"/>
                        <a:gd name="T18" fmla="*/ 56 w 69"/>
                        <a:gd name="T19" fmla="*/ 14 h 37"/>
                        <a:gd name="T20" fmla="*/ 59 w 69"/>
                        <a:gd name="T21" fmla="*/ 14 h 37"/>
                        <a:gd name="T22" fmla="*/ 60 w 69"/>
                        <a:gd name="T23" fmla="*/ 15 h 37"/>
                        <a:gd name="T24" fmla="*/ 62 w 69"/>
                        <a:gd name="T25" fmla="*/ 15 h 37"/>
                        <a:gd name="T26" fmla="*/ 63 w 69"/>
                        <a:gd name="T27" fmla="*/ 15 h 37"/>
                        <a:gd name="T28" fmla="*/ 63 w 69"/>
                        <a:gd name="T29" fmla="*/ 16 h 37"/>
                        <a:gd name="T30" fmla="*/ 66 w 69"/>
                        <a:gd name="T31" fmla="*/ 19 h 37"/>
                        <a:gd name="T32" fmla="*/ 68 w 69"/>
                        <a:gd name="T33" fmla="*/ 22 h 37"/>
                        <a:gd name="T34" fmla="*/ 69 w 69"/>
                        <a:gd name="T35" fmla="*/ 27 h 37"/>
                        <a:gd name="T36" fmla="*/ 69 w 69"/>
                        <a:gd name="T37" fmla="*/ 30 h 37"/>
                        <a:gd name="T38" fmla="*/ 65 w 69"/>
                        <a:gd name="T39" fmla="*/ 33 h 37"/>
                        <a:gd name="T40" fmla="*/ 54 w 69"/>
                        <a:gd name="T41" fmla="*/ 36 h 37"/>
                        <a:gd name="T42" fmla="*/ 41 w 69"/>
                        <a:gd name="T43" fmla="*/ 37 h 37"/>
                        <a:gd name="T44" fmla="*/ 27 w 69"/>
                        <a:gd name="T45" fmla="*/ 37 h 37"/>
                        <a:gd name="T46" fmla="*/ 13 w 69"/>
                        <a:gd name="T47" fmla="*/ 37 h 37"/>
                        <a:gd name="T48" fmla="*/ 3 w 69"/>
                        <a:gd name="T49" fmla="*/ 34 h 37"/>
                        <a:gd name="T50" fmla="*/ 2 w 69"/>
                        <a:gd name="T51" fmla="*/ 34 h 37"/>
                        <a:gd name="T52" fmla="*/ 0 w 69"/>
                        <a:gd name="T53" fmla="*/ 33 h 37"/>
                        <a:gd name="T54" fmla="*/ 0 w 69"/>
                        <a:gd name="T55" fmla="*/ 33 h 37"/>
                        <a:gd name="T56" fmla="*/ 0 w 69"/>
                        <a:gd name="T57" fmla="*/ 31 h 37"/>
                        <a:gd name="T58" fmla="*/ 2 w 69"/>
                        <a:gd name="T59" fmla="*/ 28 h 37"/>
                        <a:gd name="T60" fmla="*/ 4 w 69"/>
                        <a:gd name="T61" fmla="*/ 25 h 37"/>
                        <a:gd name="T62" fmla="*/ 9 w 69"/>
                        <a:gd name="T63" fmla="*/ 21 h 37"/>
                        <a:gd name="T64" fmla="*/ 22 w 69"/>
                        <a:gd name="T65" fmla="*/ 8 h 37"/>
                        <a:gd name="T66" fmla="*/ 34 w 69"/>
                        <a:gd name="T67" fmla="*/ 0 h 37"/>
                        <a:gd name="T68" fmla="*/ 35 w 69"/>
                        <a:gd name="T69" fmla="*/ 0 h 3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69" h="37">
                          <a:moveTo>
                            <a:pt x="35" y="0"/>
                          </a:moveTo>
                          <a:lnTo>
                            <a:pt x="37" y="0"/>
                          </a:lnTo>
                          <a:lnTo>
                            <a:pt x="38" y="0"/>
                          </a:lnTo>
                          <a:lnTo>
                            <a:pt x="40" y="2"/>
                          </a:lnTo>
                          <a:lnTo>
                            <a:pt x="41" y="5"/>
                          </a:lnTo>
                          <a:lnTo>
                            <a:pt x="41" y="6"/>
                          </a:lnTo>
                          <a:lnTo>
                            <a:pt x="43" y="8"/>
                          </a:lnTo>
                          <a:lnTo>
                            <a:pt x="44" y="9"/>
                          </a:lnTo>
                          <a:lnTo>
                            <a:pt x="51" y="12"/>
                          </a:lnTo>
                          <a:lnTo>
                            <a:pt x="56" y="14"/>
                          </a:lnTo>
                          <a:lnTo>
                            <a:pt x="59" y="14"/>
                          </a:lnTo>
                          <a:lnTo>
                            <a:pt x="60" y="15"/>
                          </a:lnTo>
                          <a:lnTo>
                            <a:pt x="62" y="15"/>
                          </a:lnTo>
                          <a:lnTo>
                            <a:pt x="63" y="15"/>
                          </a:lnTo>
                          <a:lnTo>
                            <a:pt x="63" y="16"/>
                          </a:lnTo>
                          <a:lnTo>
                            <a:pt x="66" y="19"/>
                          </a:lnTo>
                          <a:lnTo>
                            <a:pt x="68" y="22"/>
                          </a:lnTo>
                          <a:lnTo>
                            <a:pt x="69" y="27"/>
                          </a:lnTo>
                          <a:lnTo>
                            <a:pt x="69" y="30"/>
                          </a:lnTo>
                          <a:lnTo>
                            <a:pt x="65" y="33"/>
                          </a:lnTo>
                          <a:lnTo>
                            <a:pt x="54" y="36"/>
                          </a:lnTo>
                          <a:lnTo>
                            <a:pt x="41" y="37"/>
                          </a:lnTo>
                          <a:lnTo>
                            <a:pt x="27" y="37"/>
                          </a:lnTo>
                          <a:lnTo>
                            <a:pt x="13" y="37"/>
                          </a:lnTo>
                          <a:lnTo>
                            <a:pt x="3" y="34"/>
                          </a:lnTo>
                          <a:lnTo>
                            <a:pt x="2" y="34"/>
                          </a:lnTo>
                          <a:lnTo>
                            <a:pt x="0" y="33"/>
                          </a:lnTo>
                          <a:lnTo>
                            <a:pt x="0" y="33"/>
                          </a:lnTo>
                          <a:lnTo>
                            <a:pt x="0" y="31"/>
                          </a:lnTo>
                          <a:lnTo>
                            <a:pt x="2" y="28"/>
                          </a:lnTo>
                          <a:lnTo>
                            <a:pt x="4" y="25"/>
                          </a:lnTo>
                          <a:lnTo>
                            <a:pt x="9" y="21"/>
                          </a:lnTo>
                          <a:lnTo>
                            <a:pt x="22" y="8"/>
                          </a:lnTo>
                          <a:lnTo>
                            <a:pt x="34" y="0"/>
                          </a:lnTo>
                          <a:lnTo>
                            <a:pt x="35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35" name="Freeform 281">
                      <a:extLst>
                        <a:ext uri="{FF2B5EF4-FFF2-40B4-BE49-F238E27FC236}">
                          <a16:creationId xmlns:a16="http://schemas.microsoft.com/office/drawing/2014/main" id="{7580A11F-7F98-EEC5-247C-BCF394D770D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723069" y="4313022"/>
                      <a:ext cx="228238" cy="318449"/>
                    </a:xfrm>
                    <a:custGeom>
                      <a:avLst/>
                      <a:gdLst>
                        <a:gd name="T0" fmla="*/ 200 w 210"/>
                        <a:gd name="T1" fmla="*/ 1 h 293"/>
                        <a:gd name="T2" fmla="*/ 209 w 210"/>
                        <a:gd name="T3" fmla="*/ 16 h 293"/>
                        <a:gd name="T4" fmla="*/ 209 w 210"/>
                        <a:gd name="T5" fmla="*/ 30 h 293"/>
                        <a:gd name="T6" fmla="*/ 194 w 210"/>
                        <a:gd name="T7" fmla="*/ 63 h 293"/>
                        <a:gd name="T8" fmla="*/ 184 w 210"/>
                        <a:gd name="T9" fmla="*/ 79 h 293"/>
                        <a:gd name="T10" fmla="*/ 184 w 210"/>
                        <a:gd name="T11" fmla="*/ 79 h 293"/>
                        <a:gd name="T12" fmla="*/ 181 w 210"/>
                        <a:gd name="T13" fmla="*/ 79 h 293"/>
                        <a:gd name="T14" fmla="*/ 179 w 210"/>
                        <a:gd name="T15" fmla="*/ 82 h 293"/>
                        <a:gd name="T16" fmla="*/ 176 w 210"/>
                        <a:gd name="T17" fmla="*/ 88 h 293"/>
                        <a:gd name="T18" fmla="*/ 173 w 210"/>
                        <a:gd name="T19" fmla="*/ 101 h 293"/>
                        <a:gd name="T20" fmla="*/ 170 w 210"/>
                        <a:gd name="T21" fmla="*/ 110 h 293"/>
                        <a:gd name="T22" fmla="*/ 168 w 210"/>
                        <a:gd name="T23" fmla="*/ 115 h 293"/>
                        <a:gd name="T24" fmla="*/ 163 w 210"/>
                        <a:gd name="T25" fmla="*/ 118 h 293"/>
                        <a:gd name="T26" fmla="*/ 157 w 210"/>
                        <a:gd name="T27" fmla="*/ 123 h 293"/>
                        <a:gd name="T28" fmla="*/ 151 w 210"/>
                        <a:gd name="T29" fmla="*/ 126 h 293"/>
                        <a:gd name="T30" fmla="*/ 141 w 210"/>
                        <a:gd name="T31" fmla="*/ 140 h 293"/>
                        <a:gd name="T32" fmla="*/ 132 w 210"/>
                        <a:gd name="T33" fmla="*/ 155 h 293"/>
                        <a:gd name="T34" fmla="*/ 129 w 210"/>
                        <a:gd name="T35" fmla="*/ 159 h 293"/>
                        <a:gd name="T36" fmla="*/ 102 w 210"/>
                        <a:gd name="T37" fmla="*/ 211 h 293"/>
                        <a:gd name="T38" fmla="*/ 77 w 210"/>
                        <a:gd name="T39" fmla="*/ 247 h 293"/>
                        <a:gd name="T40" fmla="*/ 40 w 210"/>
                        <a:gd name="T41" fmla="*/ 280 h 293"/>
                        <a:gd name="T42" fmla="*/ 16 w 210"/>
                        <a:gd name="T43" fmla="*/ 291 h 293"/>
                        <a:gd name="T44" fmla="*/ 5 w 210"/>
                        <a:gd name="T45" fmla="*/ 293 h 293"/>
                        <a:gd name="T46" fmla="*/ 0 w 210"/>
                        <a:gd name="T47" fmla="*/ 288 h 293"/>
                        <a:gd name="T48" fmla="*/ 31 w 210"/>
                        <a:gd name="T49" fmla="*/ 199 h 293"/>
                        <a:gd name="T50" fmla="*/ 47 w 210"/>
                        <a:gd name="T51" fmla="*/ 187 h 293"/>
                        <a:gd name="T52" fmla="*/ 53 w 210"/>
                        <a:gd name="T53" fmla="*/ 177 h 293"/>
                        <a:gd name="T54" fmla="*/ 55 w 210"/>
                        <a:gd name="T55" fmla="*/ 168 h 293"/>
                        <a:gd name="T56" fmla="*/ 55 w 210"/>
                        <a:gd name="T57" fmla="*/ 159 h 293"/>
                        <a:gd name="T58" fmla="*/ 60 w 210"/>
                        <a:gd name="T59" fmla="*/ 129 h 293"/>
                        <a:gd name="T60" fmla="*/ 69 w 210"/>
                        <a:gd name="T61" fmla="*/ 110 h 293"/>
                        <a:gd name="T62" fmla="*/ 79 w 210"/>
                        <a:gd name="T63" fmla="*/ 102 h 293"/>
                        <a:gd name="T64" fmla="*/ 97 w 210"/>
                        <a:gd name="T65" fmla="*/ 96 h 293"/>
                        <a:gd name="T66" fmla="*/ 100 w 210"/>
                        <a:gd name="T67" fmla="*/ 92 h 293"/>
                        <a:gd name="T68" fmla="*/ 102 w 210"/>
                        <a:gd name="T69" fmla="*/ 88 h 293"/>
                        <a:gd name="T70" fmla="*/ 106 w 210"/>
                        <a:gd name="T71" fmla="*/ 88 h 293"/>
                        <a:gd name="T72" fmla="*/ 109 w 210"/>
                        <a:gd name="T73" fmla="*/ 89 h 293"/>
                        <a:gd name="T74" fmla="*/ 110 w 210"/>
                        <a:gd name="T75" fmla="*/ 93 h 293"/>
                        <a:gd name="T76" fmla="*/ 113 w 210"/>
                        <a:gd name="T77" fmla="*/ 96 h 293"/>
                        <a:gd name="T78" fmla="*/ 115 w 210"/>
                        <a:gd name="T79" fmla="*/ 96 h 293"/>
                        <a:gd name="T80" fmla="*/ 122 w 210"/>
                        <a:gd name="T81" fmla="*/ 90 h 293"/>
                        <a:gd name="T82" fmla="*/ 137 w 210"/>
                        <a:gd name="T83" fmla="*/ 71 h 293"/>
                        <a:gd name="T84" fmla="*/ 165 w 210"/>
                        <a:gd name="T85" fmla="*/ 35 h 293"/>
                        <a:gd name="T86" fmla="*/ 182 w 210"/>
                        <a:gd name="T87" fmla="*/ 13 h 293"/>
                        <a:gd name="T88" fmla="*/ 192 w 210"/>
                        <a:gd name="T89" fmla="*/ 1 h 293"/>
                        <a:gd name="T90" fmla="*/ 197 w 210"/>
                        <a:gd name="T91" fmla="*/ 0 h 29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</a:cxnLst>
                      <a:rect l="0" t="0" r="r" b="b"/>
                      <a:pathLst>
                        <a:path w="210" h="293">
                          <a:moveTo>
                            <a:pt x="197" y="0"/>
                          </a:moveTo>
                          <a:lnTo>
                            <a:pt x="200" y="1"/>
                          </a:lnTo>
                          <a:lnTo>
                            <a:pt x="204" y="8"/>
                          </a:lnTo>
                          <a:lnTo>
                            <a:pt x="209" y="16"/>
                          </a:lnTo>
                          <a:lnTo>
                            <a:pt x="210" y="24"/>
                          </a:lnTo>
                          <a:lnTo>
                            <a:pt x="209" y="30"/>
                          </a:lnTo>
                          <a:lnTo>
                            <a:pt x="200" y="46"/>
                          </a:lnTo>
                          <a:lnTo>
                            <a:pt x="194" y="63"/>
                          </a:lnTo>
                          <a:lnTo>
                            <a:pt x="187" y="79"/>
                          </a:lnTo>
                          <a:lnTo>
                            <a:pt x="184" y="79"/>
                          </a:lnTo>
                          <a:lnTo>
                            <a:pt x="184" y="79"/>
                          </a:lnTo>
                          <a:lnTo>
                            <a:pt x="184" y="79"/>
                          </a:lnTo>
                          <a:lnTo>
                            <a:pt x="182" y="79"/>
                          </a:lnTo>
                          <a:lnTo>
                            <a:pt x="181" y="79"/>
                          </a:lnTo>
                          <a:lnTo>
                            <a:pt x="179" y="80"/>
                          </a:lnTo>
                          <a:lnTo>
                            <a:pt x="179" y="82"/>
                          </a:lnTo>
                          <a:lnTo>
                            <a:pt x="178" y="85"/>
                          </a:lnTo>
                          <a:lnTo>
                            <a:pt x="176" y="88"/>
                          </a:lnTo>
                          <a:lnTo>
                            <a:pt x="175" y="93"/>
                          </a:lnTo>
                          <a:lnTo>
                            <a:pt x="173" y="101"/>
                          </a:lnTo>
                          <a:lnTo>
                            <a:pt x="172" y="105"/>
                          </a:lnTo>
                          <a:lnTo>
                            <a:pt x="170" y="110"/>
                          </a:lnTo>
                          <a:lnTo>
                            <a:pt x="169" y="112"/>
                          </a:lnTo>
                          <a:lnTo>
                            <a:pt x="168" y="115"/>
                          </a:lnTo>
                          <a:lnTo>
                            <a:pt x="166" y="117"/>
                          </a:lnTo>
                          <a:lnTo>
                            <a:pt x="163" y="118"/>
                          </a:lnTo>
                          <a:lnTo>
                            <a:pt x="159" y="121"/>
                          </a:lnTo>
                          <a:lnTo>
                            <a:pt x="157" y="123"/>
                          </a:lnTo>
                          <a:lnTo>
                            <a:pt x="154" y="124"/>
                          </a:lnTo>
                          <a:lnTo>
                            <a:pt x="151" y="126"/>
                          </a:lnTo>
                          <a:lnTo>
                            <a:pt x="150" y="127"/>
                          </a:lnTo>
                          <a:lnTo>
                            <a:pt x="141" y="140"/>
                          </a:lnTo>
                          <a:lnTo>
                            <a:pt x="135" y="149"/>
                          </a:lnTo>
                          <a:lnTo>
                            <a:pt x="132" y="155"/>
                          </a:lnTo>
                          <a:lnTo>
                            <a:pt x="129" y="156"/>
                          </a:lnTo>
                          <a:lnTo>
                            <a:pt x="129" y="159"/>
                          </a:lnTo>
                          <a:lnTo>
                            <a:pt x="115" y="184"/>
                          </a:lnTo>
                          <a:lnTo>
                            <a:pt x="102" y="211"/>
                          </a:lnTo>
                          <a:lnTo>
                            <a:pt x="88" y="231"/>
                          </a:lnTo>
                          <a:lnTo>
                            <a:pt x="77" y="247"/>
                          </a:lnTo>
                          <a:lnTo>
                            <a:pt x="56" y="266"/>
                          </a:lnTo>
                          <a:lnTo>
                            <a:pt x="40" y="280"/>
                          </a:lnTo>
                          <a:lnTo>
                            <a:pt x="27" y="287"/>
                          </a:lnTo>
                          <a:lnTo>
                            <a:pt x="16" y="291"/>
                          </a:lnTo>
                          <a:lnTo>
                            <a:pt x="11" y="293"/>
                          </a:lnTo>
                          <a:lnTo>
                            <a:pt x="5" y="293"/>
                          </a:lnTo>
                          <a:lnTo>
                            <a:pt x="2" y="291"/>
                          </a:lnTo>
                          <a:lnTo>
                            <a:pt x="0" y="288"/>
                          </a:lnTo>
                          <a:lnTo>
                            <a:pt x="25" y="206"/>
                          </a:lnTo>
                          <a:lnTo>
                            <a:pt x="31" y="199"/>
                          </a:lnTo>
                          <a:lnTo>
                            <a:pt x="38" y="193"/>
                          </a:lnTo>
                          <a:lnTo>
                            <a:pt x="47" y="187"/>
                          </a:lnTo>
                          <a:lnTo>
                            <a:pt x="53" y="180"/>
                          </a:lnTo>
                          <a:lnTo>
                            <a:pt x="53" y="177"/>
                          </a:lnTo>
                          <a:lnTo>
                            <a:pt x="55" y="173"/>
                          </a:lnTo>
                          <a:lnTo>
                            <a:pt x="55" y="168"/>
                          </a:lnTo>
                          <a:lnTo>
                            <a:pt x="55" y="164"/>
                          </a:lnTo>
                          <a:lnTo>
                            <a:pt x="55" y="159"/>
                          </a:lnTo>
                          <a:lnTo>
                            <a:pt x="56" y="143"/>
                          </a:lnTo>
                          <a:lnTo>
                            <a:pt x="60" y="129"/>
                          </a:lnTo>
                          <a:lnTo>
                            <a:pt x="66" y="117"/>
                          </a:lnTo>
                          <a:lnTo>
                            <a:pt x="69" y="110"/>
                          </a:lnTo>
                          <a:lnTo>
                            <a:pt x="72" y="107"/>
                          </a:lnTo>
                          <a:lnTo>
                            <a:pt x="79" y="102"/>
                          </a:lnTo>
                          <a:lnTo>
                            <a:pt x="88" y="99"/>
                          </a:lnTo>
                          <a:lnTo>
                            <a:pt x="97" y="96"/>
                          </a:lnTo>
                          <a:lnTo>
                            <a:pt x="99" y="93"/>
                          </a:lnTo>
                          <a:lnTo>
                            <a:pt x="100" y="92"/>
                          </a:lnTo>
                          <a:lnTo>
                            <a:pt x="100" y="89"/>
                          </a:lnTo>
                          <a:lnTo>
                            <a:pt x="102" y="88"/>
                          </a:lnTo>
                          <a:lnTo>
                            <a:pt x="103" y="88"/>
                          </a:lnTo>
                          <a:lnTo>
                            <a:pt x="106" y="88"/>
                          </a:lnTo>
                          <a:lnTo>
                            <a:pt x="107" y="88"/>
                          </a:lnTo>
                          <a:lnTo>
                            <a:pt x="109" y="89"/>
                          </a:lnTo>
                          <a:lnTo>
                            <a:pt x="109" y="92"/>
                          </a:lnTo>
                          <a:lnTo>
                            <a:pt x="110" y="93"/>
                          </a:lnTo>
                          <a:lnTo>
                            <a:pt x="112" y="95"/>
                          </a:lnTo>
                          <a:lnTo>
                            <a:pt x="113" y="96"/>
                          </a:lnTo>
                          <a:lnTo>
                            <a:pt x="115" y="98"/>
                          </a:lnTo>
                          <a:lnTo>
                            <a:pt x="115" y="96"/>
                          </a:lnTo>
                          <a:lnTo>
                            <a:pt x="118" y="95"/>
                          </a:lnTo>
                          <a:lnTo>
                            <a:pt x="122" y="90"/>
                          </a:lnTo>
                          <a:lnTo>
                            <a:pt x="128" y="83"/>
                          </a:lnTo>
                          <a:lnTo>
                            <a:pt x="137" y="71"/>
                          </a:lnTo>
                          <a:lnTo>
                            <a:pt x="148" y="57"/>
                          </a:lnTo>
                          <a:lnTo>
                            <a:pt x="165" y="35"/>
                          </a:lnTo>
                          <a:lnTo>
                            <a:pt x="175" y="22"/>
                          </a:lnTo>
                          <a:lnTo>
                            <a:pt x="182" y="13"/>
                          </a:lnTo>
                          <a:lnTo>
                            <a:pt x="187" y="7"/>
                          </a:lnTo>
                          <a:lnTo>
                            <a:pt x="192" y="1"/>
                          </a:lnTo>
                          <a:lnTo>
                            <a:pt x="194" y="0"/>
                          </a:lnTo>
                          <a:lnTo>
                            <a:pt x="197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36" name="Freeform 442">
                      <a:extLst>
                        <a:ext uri="{FF2B5EF4-FFF2-40B4-BE49-F238E27FC236}">
                          <a16:creationId xmlns:a16="http://schemas.microsoft.com/office/drawing/2014/main" id="{2E891DE3-D843-FDF5-CF68-4922E7754F7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803549" y="4019520"/>
                      <a:ext cx="44561" cy="35865"/>
                    </a:xfrm>
                    <a:custGeom>
                      <a:avLst/>
                      <a:gdLst>
                        <a:gd name="T0" fmla="*/ 41 w 41"/>
                        <a:gd name="T1" fmla="*/ 0 h 33"/>
                        <a:gd name="T2" fmla="*/ 39 w 41"/>
                        <a:gd name="T3" fmla="*/ 1 h 33"/>
                        <a:gd name="T4" fmla="*/ 20 w 41"/>
                        <a:gd name="T5" fmla="*/ 17 h 33"/>
                        <a:gd name="T6" fmla="*/ 0 w 41"/>
                        <a:gd name="T7" fmla="*/ 33 h 33"/>
                        <a:gd name="T8" fmla="*/ 19 w 41"/>
                        <a:gd name="T9" fmla="*/ 17 h 33"/>
                        <a:gd name="T10" fmla="*/ 41 w 41"/>
                        <a:gd name="T11" fmla="*/ 0 h 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41" h="33">
                          <a:moveTo>
                            <a:pt x="41" y="0"/>
                          </a:moveTo>
                          <a:lnTo>
                            <a:pt x="39" y="1"/>
                          </a:lnTo>
                          <a:lnTo>
                            <a:pt x="20" y="17"/>
                          </a:lnTo>
                          <a:lnTo>
                            <a:pt x="0" y="33"/>
                          </a:lnTo>
                          <a:lnTo>
                            <a:pt x="19" y="17"/>
                          </a:lnTo>
                          <a:lnTo>
                            <a:pt x="41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352" name="Group 351">
                    <a:extLst>
                      <a:ext uri="{FF2B5EF4-FFF2-40B4-BE49-F238E27FC236}">
                        <a16:creationId xmlns:a16="http://schemas.microsoft.com/office/drawing/2014/main" id="{2FCCF106-D8E4-4970-5991-D29632F2E75D}"/>
                      </a:ext>
                    </a:extLst>
                  </p:cNvPr>
                  <p:cNvGrpSpPr/>
                  <p:nvPr/>
                </p:nvGrpSpPr>
                <p:grpSpPr>
                  <a:xfrm>
                    <a:off x="1999375" y="1688240"/>
                    <a:ext cx="3793921" cy="3559405"/>
                    <a:chOff x="1855791" y="661978"/>
                    <a:chExt cx="5541628" cy="5199005"/>
                  </a:xfrm>
                  <a:grpFill/>
                </p:grpSpPr>
                <p:sp>
                  <p:nvSpPr>
                    <p:cNvPr id="354" name="Freeform 243">
                      <a:extLst>
                        <a:ext uri="{FF2B5EF4-FFF2-40B4-BE49-F238E27FC236}">
                          <a16:creationId xmlns:a16="http://schemas.microsoft.com/office/drawing/2014/main" id="{222F9564-C16D-D243-7BBE-95772099251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484437" y="1111237"/>
                      <a:ext cx="527051" cy="655631"/>
                    </a:xfrm>
                    <a:custGeom>
                      <a:avLst/>
                      <a:gdLst>
                        <a:gd name="T0" fmla="*/ 316 w 332"/>
                        <a:gd name="T1" fmla="*/ 20 h 413"/>
                        <a:gd name="T2" fmla="*/ 269 w 332"/>
                        <a:gd name="T3" fmla="*/ 76 h 413"/>
                        <a:gd name="T4" fmla="*/ 263 w 332"/>
                        <a:gd name="T5" fmla="*/ 88 h 413"/>
                        <a:gd name="T6" fmla="*/ 234 w 332"/>
                        <a:gd name="T7" fmla="*/ 120 h 413"/>
                        <a:gd name="T8" fmla="*/ 197 w 332"/>
                        <a:gd name="T9" fmla="*/ 148 h 413"/>
                        <a:gd name="T10" fmla="*/ 204 w 332"/>
                        <a:gd name="T11" fmla="*/ 156 h 413"/>
                        <a:gd name="T12" fmla="*/ 191 w 332"/>
                        <a:gd name="T13" fmla="*/ 187 h 413"/>
                        <a:gd name="T14" fmla="*/ 162 w 332"/>
                        <a:gd name="T15" fmla="*/ 221 h 413"/>
                        <a:gd name="T16" fmla="*/ 173 w 332"/>
                        <a:gd name="T17" fmla="*/ 249 h 413"/>
                        <a:gd name="T18" fmla="*/ 178 w 332"/>
                        <a:gd name="T19" fmla="*/ 272 h 413"/>
                        <a:gd name="T20" fmla="*/ 146 w 332"/>
                        <a:gd name="T21" fmla="*/ 303 h 413"/>
                        <a:gd name="T22" fmla="*/ 131 w 332"/>
                        <a:gd name="T23" fmla="*/ 312 h 413"/>
                        <a:gd name="T24" fmla="*/ 116 w 332"/>
                        <a:gd name="T25" fmla="*/ 316 h 413"/>
                        <a:gd name="T26" fmla="*/ 107 w 332"/>
                        <a:gd name="T27" fmla="*/ 332 h 413"/>
                        <a:gd name="T28" fmla="*/ 107 w 332"/>
                        <a:gd name="T29" fmla="*/ 365 h 413"/>
                        <a:gd name="T30" fmla="*/ 99 w 332"/>
                        <a:gd name="T31" fmla="*/ 382 h 413"/>
                        <a:gd name="T32" fmla="*/ 58 w 332"/>
                        <a:gd name="T33" fmla="*/ 412 h 413"/>
                        <a:gd name="T34" fmla="*/ 34 w 332"/>
                        <a:gd name="T35" fmla="*/ 403 h 413"/>
                        <a:gd name="T36" fmla="*/ 24 w 332"/>
                        <a:gd name="T37" fmla="*/ 385 h 413"/>
                        <a:gd name="T38" fmla="*/ 28 w 332"/>
                        <a:gd name="T39" fmla="*/ 368 h 413"/>
                        <a:gd name="T40" fmla="*/ 19 w 332"/>
                        <a:gd name="T41" fmla="*/ 359 h 413"/>
                        <a:gd name="T42" fmla="*/ 12 w 332"/>
                        <a:gd name="T43" fmla="*/ 365 h 413"/>
                        <a:gd name="T44" fmla="*/ 8 w 332"/>
                        <a:gd name="T45" fmla="*/ 373 h 413"/>
                        <a:gd name="T46" fmla="*/ 0 w 332"/>
                        <a:gd name="T47" fmla="*/ 372 h 413"/>
                        <a:gd name="T48" fmla="*/ 15 w 332"/>
                        <a:gd name="T49" fmla="*/ 347 h 413"/>
                        <a:gd name="T50" fmla="*/ 27 w 332"/>
                        <a:gd name="T51" fmla="*/ 332 h 413"/>
                        <a:gd name="T52" fmla="*/ 38 w 332"/>
                        <a:gd name="T53" fmla="*/ 324 h 413"/>
                        <a:gd name="T54" fmla="*/ 44 w 332"/>
                        <a:gd name="T55" fmla="*/ 322 h 413"/>
                        <a:gd name="T56" fmla="*/ 49 w 332"/>
                        <a:gd name="T57" fmla="*/ 324 h 413"/>
                        <a:gd name="T58" fmla="*/ 65 w 332"/>
                        <a:gd name="T59" fmla="*/ 305 h 413"/>
                        <a:gd name="T60" fmla="*/ 100 w 332"/>
                        <a:gd name="T61" fmla="*/ 266 h 413"/>
                        <a:gd name="T62" fmla="*/ 106 w 332"/>
                        <a:gd name="T63" fmla="*/ 242 h 413"/>
                        <a:gd name="T64" fmla="*/ 91 w 332"/>
                        <a:gd name="T65" fmla="*/ 237 h 413"/>
                        <a:gd name="T66" fmla="*/ 81 w 332"/>
                        <a:gd name="T67" fmla="*/ 228 h 413"/>
                        <a:gd name="T68" fmla="*/ 84 w 332"/>
                        <a:gd name="T69" fmla="*/ 211 h 413"/>
                        <a:gd name="T70" fmla="*/ 74 w 332"/>
                        <a:gd name="T71" fmla="*/ 211 h 413"/>
                        <a:gd name="T72" fmla="*/ 84 w 332"/>
                        <a:gd name="T73" fmla="*/ 187 h 413"/>
                        <a:gd name="T74" fmla="*/ 143 w 332"/>
                        <a:gd name="T75" fmla="*/ 127 h 413"/>
                        <a:gd name="T76" fmla="*/ 188 w 332"/>
                        <a:gd name="T77" fmla="*/ 92 h 413"/>
                        <a:gd name="T78" fmla="*/ 182 w 332"/>
                        <a:gd name="T79" fmla="*/ 99 h 413"/>
                        <a:gd name="T80" fmla="*/ 157 w 332"/>
                        <a:gd name="T81" fmla="*/ 126 h 413"/>
                        <a:gd name="T82" fmla="*/ 172 w 332"/>
                        <a:gd name="T83" fmla="*/ 112 h 413"/>
                        <a:gd name="T84" fmla="*/ 197 w 332"/>
                        <a:gd name="T85" fmla="*/ 92 h 413"/>
                        <a:gd name="T86" fmla="*/ 216 w 332"/>
                        <a:gd name="T87" fmla="*/ 92 h 413"/>
                        <a:gd name="T88" fmla="*/ 206 w 332"/>
                        <a:gd name="T89" fmla="*/ 111 h 413"/>
                        <a:gd name="T90" fmla="*/ 191 w 332"/>
                        <a:gd name="T91" fmla="*/ 137 h 413"/>
                        <a:gd name="T92" fmla="*/ 220 w 332"/>
                        <a:gd name="T93" fmla="*/ 110 h 413"/>
                        <a:gd name="T94" fmla="*/ 278 w 332"/>
                        <a:gd name="T95" fmla="*/ 44 h 413"/>
                        <a:gd name="T96" fmla="*/ 330 w 332"/>
                        <a:gd name="T97" fmla="*/ 0 h 41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</a:cxnLst>
                      <a:rect l="0" t="0" r="r" b="b"/>
                      <a:pathLst>
                        <a:path w="332" h="413">
                          <a:moveTo>
                            <a:pt x="330" y="0"/>
                          </a:moveTo>
                          <a:lnTo>
                            <a:pt x="332" y="1"/>
                          </a:lnTo>
                          <a:lnTo>
                            <a:pt x="316" y="20"/>
                          </a:lnTo>
                          <a:lnTo>
                            <a:pt x="298" y="38"/>
                          </a:lnTo>
                          <a:lnTo>
                            <a:pt x="282" y="55"/>
                          </a:lnTo>
                          <a:lnTo>
                            <a:pt x="269" y="76"/>
                          </a:lnTo>
                          <a:lnTo>
                            <a:pt x="273" y="74"/>
                          </a:lnTo>
                          <a:lnTo>
                            <a:pt x="278" y="71"/>
                          </a:lnTo>
                          <a:lnTo>
                            <a:pt x="263" y="88"/>
                          </a:lnTo>
                          <a:lnTo>
                            <a:pt x="253" y="101"/>
                          </a:lnTo>
                          <a:lnTo>
                            <a:pt x="242" y="111"/>
                          </a:lnTo>
                          <a:lnTo>
                            <a:pt x="234" y="120"/>
                          </a:lnTo>
                          <a:lnTo>
                            <a:pt x="223" y="129"/>
                          </a:lnTo>
                          <a:lnTo>
                            <a:pt x="212" y="137"/>
                          </a:lnTo>
                          <a:lnTo>
                            <a:pt x="197" y="148"/>
                          </a:lnTo>
                          <a:lnTo>
                            <a:pt x="200" y="151"/>
                          </a:lnTo>
                          <a:lnTo>
                            <a:pt x="203" y="154"/>
                          </a:lnTo>
                          <a:lnTo>
                            <a:pt x="204" y="156"/>
                          </a:lnTo>
                          <a:lnTo>
                            <a:pt x="204" y="161"/>
                          </a:lnTo>
                          <a:lnTo>
                            <a:pt x="200" y="174"/>
                          </a:lnTo>
                          <a:lnTo>
                            <a:pt x="191" y="187"/>
                          </a:lnTo>
                          <a:lnTo>
                            <a:pt x="179" y="198"/>
                          </a:lnTo>
                          <a:lnTo>
                            <a:pt x="169" y="208"/>
                          </a:lnTo>
                          <a:lnTo>
                            <a:pt x="162" y="221"/>
                          </a:lnTo>
                          <a:lnTo>
                            <a:pt x="160" y="231"/>
                          </a:lnTo>
                          <a:lnTo>
                            <a:pt x="166" y="240"/>
                          </a:lnTo>
                          <a:lnTo>
                            <a:pt x="173" y="249"/>
                          </a:lnTo>
                          <a:lnTo>
                            <a:pt x="179" y="256"/>
                          </a:lnTo>
                          <a:lnTo>
                            <a:pt x="182" y="265"/>
                          </a:lnTo>
                          <a:lnTo>
                            <a:pt x="178" y="272"/>
                          </a:lnTo>
                          <a:lnTo>
                            <a:pt x="163" y="287"/>
                          </a:lnTo>
                          <a:lnTo>
                            <a:pt x="153" y="296"/>
                          </a:lnTo>
                          <a:lnTo>
                            <a:pt x="146" y="303"/>
                          </a:lnTo>
                          <a:lnTo>
                            <a:pt x="140" y="307"/>
                          </a:lnTo>
                          <a:lnTo>
                            <a:pt x="135" y="310"/>
                          </a:lnTo>
                          <a:lnTo>
                            <a:pt x="131" y="312"/>
                          </a:lnTo>
                          <a:lnTo>
                            <a:pt x="125" y="313"/>
                          </a:lnTo>
                          <a:lnTo>
                            <a:pt x="121" y="315"/>
                          </a:lnTo>
                          <a:lnTo>
                            <a:pt x="116" y="316"/>
                          </a:lnTo>
                          <a:lnTo>
                            <a:pt x="112" y="321"/>
                          </a:lnTo>
                          <a:lnTo>
                            <a:pt x="109" y="325"/>
                          </a:lnTo>
                          <a:lnTo>
                            <a:pt x="107" y="332"/>
                          </a:lnTo>
                          <a:lnTo>
                            <a:pt x="107" y="344"/>
                          </a:lnTo>
                          <a:lnTo>
                            <a:pt x="107" y="360"/>
                          </a:lnTo>
                          <a:lnTo>
                            <a:pt x="107" y="365"/>
                          </a:lnTo>
                          <a:lnTo>
                            <a:pt x="106" y="371"/>
                          </a:lnTo>
                          <a:lnTo>
                            <a:pt x="103" y="376"/>
                          </a:lnTo>
                          <a:lnTo>
                            <a:pt x="99" y="382"/>
                          </a:lnTo>
                          <a:lnTo>
                            <a:pt x="90" y="391"/>
                          </a:lnTo>
                          <a:lnTo>
                            <a:pt x="75" y="400"/>
                          </a:lnTo>
                          <a:lnTo>
                            <a:pt x="58" y="412"/>
                          </a:lnTo>
                          <a:lnTo>
                            <a:pt x="49" y="413"/>
                          </a:lnTo>
                          <a:lnTo>
                            <a:pt x="40" y="410"/>
                          </a:lnTo>
                          <a:lnTo>
                            <a:pt x="34" y="403"/>
                          </a:lnTo>
                          <a:lnTo>
                            <a:pt x="28" y="394"/>
                          </a:lnTo>
                          <a:lnTo>
                            <a:pt x="25" y="388"/>
                          </a:lnTo>
                          <a:lnTo>
                            <a:pt x="24" y="385"/>
                          </a:lnTo>
                          <a:lnTo>
                            <a:pt x="25" y="379"/>
                          </a:lnTo>
                          <a:lnTo>
                            <a:pt x="27" y="373"/>
                          </a:lnTo>
                          <a:lnTo>
                            <a:pt x="28" y="368"/>
                          </a:lnTo>
                          <a:lnTo>
                            <a:pt x="27" y="363"/>
                          </a:lnTo>
                          <a:lnTo>
                            <a:pt x="22" y="360"/>
                          </a:lnTo>
                          <a:lnTo>
                            <a:pt x="19" y="359"/>
                          </a:lnTo>
                          <a:lnTo>
                            <a:pt x="16" y="360"/>
                          </a:lnTo>
                          <a:lnTo>
                            <a:pt x="15" y="362"/>
                          </a:lnTo>
                          <a:lnTo>
                            <a:pt x="12" y="365"/>
                          </a:lnTo>
                          <a:lnTo>
                            <a:pt x="11" y="368"/>
                          </a:lnTo>
                          <a:lnTo>
                            <a:pt x="9" y="371"/>
                          </a:lnTo>
                          <a:lnTo>
                            <a:pt x="8" y="373"/>
                          </a:lnTo>
                          <a:lnTo>
                            <a:pt x="5" y="376"/>
                          </a:lnTo>
                          <a:lnTo>
                            <a:pt x="2" y="378"/>
                          </a:lnTo>
                          <a:lnTo>
                            <a:pt x="0" y="372"/>
                          </a:lnTo>
                          <a:lnTo>
                            <a:pt x="3" y="363"/>
                          </a:lnTo>
                          <a:lnTo>
                            <a:pt x="9" y="354"/>
                          </a:lnTo>
                          <a:lnTo>
                            <a:pt x="15" y="347"/>
                          </a:lnTo>
                          <a:lnTo>
                            <a:pt x="19" y="341"/>
                          </a:lnTo>
                          <a:lnTo>
                            <a:pt x="22" y="338"/>
                          </a:lnTo>
                          <a:lnTo>
                            <a:pt x="27" y="332"/>
                          </a:lnTo>
                          <a:lnTo>
                            <a:pt x="33" y="328"/>
                          </a:lnTo>
                          <a:lnTo>
                            <a:pt x="36" y="325"/>
                          </a:lnTo>
                          <a:lnTo>
                            <a:pt x="38" y="324"/>
                          </a:lnTo>
                          <a:lnTo>
                            <a:pt x="41" y="322"/>
                          </a:lnTo>
                          <a:lnTo>
                            <a:pt x="43" y="322"/>
                          </a:lnTo>
                          <a:lnTo>
                            <a:pt x="44" y="322"/>
                          </a:lnTo>
                          <a:lnTo>
                            <a:pt x="46" y="324"/>
                          </a:lnTo>
                          <a:lnTo>
                            <a:pt x="47" y="324"/>
                          </a:lnTo>
                          <a:lnTo>
                            <a:pt x="49" y="324"/>
                          </a:lnTo>
                          <a:lnTo>
                            <a:pt x="55" y="318"/>
                          </a:lnTo>
                          <a:lnTo>
                            <a:pt x="59" y="312"/>
                          </a:lnTo>
                          <a:lnTo>
                            <a:pt x="65" y="305"/>
                          </a:lnTo>
                          <a:lnTo>
                            <a:pt x="81" y="288"/>
                          </a:lnTo>
                          <a:lnTo>
                            <a:pt x="93" y="275"/>
                          </a:lnTo>
                          <a:lnTo>
                            <a:pt x="100" y="266"/>
                          </a:lnTo>
                          <a:lnTo>
                            <a:pt x="105" y="258"/>
                          </a:lnTo>
                          <a:lnTo>
                            <a:pt x="107" y="250"/>
                          </a:lnTo>
                          <a:lnTo>
                            <a:pt x="106" y="242"/>
                          </a:lnTo>
                          <a:lnTo>
                            <a:pt x="103" y="233"/>
                          </a:lnTo>
                          <a:lnTo>
                            <a:pt x="97" y="234"/>
                          </a:lnTo>
                          <a:lnTo>
                            <a:pt x="91" y="237"/>
                          </a:lnTo>
                          <a:lnTo>
                            <a:pt x="87" y="239"/>
                          </a:lnTo>
                          <a:lnTo>
                            <a:pt x="80" y="239"/>
                          </a:lnTo>
                          <a:lnTo>
                            <a:pt x="81" y="228"/>
                          </a:lnTo>
                          <a:lnTo>
                            <a:pt x="84" y="218"/>
                          </a:lnTo>
                          <a:lnTo>
                            <a:pt x="87" y="209"/>
                          </a:lnTo>
                          <a:lnTo>
                            <a:pt x="84" y="211"/>
                          </a:lnTo>
                          <a:lnTo>
                            <a:pt x="81" y="212"/>
                          </a:lnTo>
                          <a:lnTo>
                            <a:pt x="78" y="212"/>
                          </a:lnTo>
                          <a:lnTo>
                            <a:pt x="74" y="211"/>
                          </a:lnTo>
                          <a:lnTo>
                            <a:pt x="74" y="206"/>
                          </a:lnTo>
                          <a:lnTo>
                            <a:pt x="77" y="198"/>
                          </a:lnTo>
                          <a:lnTo>
                            <a:pt x="84" y="187"/>
                          </a:lnTo>
                          <a:lnTo>
                            <a:pt x="93" y="176"/>
                          </a:lnTo>
                          <a:lnTo>
                            <a:pt x="119" y="149"/>
                          </a:lnTo>
                          <a:lnTo>
                            <a:pt x="143" y="127"/>
                          </a:lnTo>
                          <a:lnTo>
                            <a:pt x="162" y="110"/>
                          </a:lnTo>
                          <a:lnTo>
                            <a:pt x="176" y="98"/>
                          </a:lnTo>
                          <a:lnTo>
                            <a:pt x="188" y="92"/>
                          </a:lnTo>
                          <a:lnTo>
                            <a:pt x="187" y="93"/>
                          </a:lnTo>
                          <a:lnTo>
                            <a:pt x="185" y="96"/>
                          </a:lnTo>
                          <a:lnTo>
                            <a:pt x="182" y="99"/>
                          </a:lnTo>
                          <a:lnTo>
                            <a:pt x="176" y="105"/>
                          </a:lnTo>
                          <a:lnTo>
                            <a:pt x="169" y="114"/>
                          </a:lnTo>
                          <a:lnTo>
                            <a:pt x="157" y="126"/>
                          </a:lnTo>
                          <a:lnTo>
                            <a:pt x="141" y="143"/>
                          </a:lnTo>
                          <a:lnTo>
                            <a:pt x="159" y="126"/>
                          </a:lnTo>
                          <a:lnTo>
                            <a:pt x="172" y="112"/>
                          </a:lnTo>
                          <a:lnTo>
                            <a:pt x="182" y="104"/>
                          </a:lnTo>
                          <a:lnTo>
                            <a:pt x="191" y="96"/>
                          </a:lnTo>
                          <a:lnTo>
                            <a:pt x="197" y="92"/>
                          </a:lnTo>
                          <a:lnTo>
                            <a:pt x="204" y="90"/>
                          </a:lnTo>
                          <a:lnTo>
                            <a:pt x="210" y="90"/>
                          </a:lnTo>
                          <a:lnTo>
                            <a:pt x="216" y="92"/>
                          </a:lnTo>
                          <a:lnTo>
                            <a:pt x="216" y="96"/>
                          </a:lnTo>
                          <a:lnTo>
                            <a:pt x="212" y="102"/>
                          </a:lnTo>
                          <a:lnTo>
                            <a:pt x="206" y="111"/>
                          </a:lnTo>
                          <a:lnTo>
                            <a:pt x="198" y="120"/>
                          </a:lnTo>
                          <a:lnTo>
                            <a:pt x="194" y="129"/>
                          </a:lnTo>
                          <a:lnTo>
                            <a:pt x="191" y="137"/>
                          </a:lnTo>
                          <a:lnTo>
                            <a:pt x="195" y="146"/>
                          </a:lnTo>
                          <a:lnTo>
                            <a:pt x="206" y="130"/>
                          </a:lnTo>
                          <a:lnTo>
                            <a:pt x="220" y="110"/>
                          </a:lnTo>
                          <a:lnTo>
                            <a:pt x="238" y="89"/>
                          </a:lnTo>
                          <a:lnTo>
                            <a:pt x="257" y="66"/>
                          </a:lnTo>
                          <a:lnTo>
                            <a:pt x="278" y="44"/>
                          </a:lnTo>
                          <a:lnTo>
                            <a:pt x="298" y="25"/>
                          </a:lnTo>
                          <a:lnTo>
                            <a:pt x="316" y="10"/>
                          </a:lnTo>
                          <a:lnTo>
                            <a:pt x="330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55" name="Freeform 250">
                      <a:extLst>
                        <a:ext uri="{FF2B5EF4-FFF2-40B4-BE49-F238E27FC236}">
                          <a16:creationId xmlns:a16="http://schemas.microsoft.com/office/drawing/2014/main" id="{554806B1-FEEE-9C69-22EF-E08E47B4C3E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668590" y="1268394"/>
                      <a:ext cx="82552" cy="79372"/>
                    </a:xfrm>
                    <a:custGeom>
                      <a:avLst/>
                      <a:gdLst>
                        <a:gd name="T0" fmla="*/ 52 w 52"/>
                        <a:gd name="T1" fmla="*/ 0 h 50"/>
                        <a:gd name="T2" fmla="*/ 27 w 52"/>
                        <a:gd name="T3" fmla="*/ 24 h 50"/>
                        <a:gd name="T4" fmla="*/ 0 w 52"/>
                        <a:gd name="T5" fmla="*/ 50 h 50"/>
                        <a:gd name="T6" fmla="*/ 13 w 52"/>
                        <a:gd name="T7" fmla="*/ 35 h 50"/>
                        <a:gd name="T8" fmla="*/ 24 w 52"/>
                        <a:gd name="T9" fmla="*/ 27 h 50"/>
                        <a:gd name="T10" fmla="*/ 31 w 52"/>
                        <a:gd name="T11" fmla="*/ 19 h 50"/>
                        <a:gd name="T12" fmla="*/ 35 w 52"/>
                        <a:gd name="T13" fmla="*/ 13 h 50"/>
                        <a:gd name="T14" fmla="*/ 41 w 52"/>
                        <a:gd name="T15" fmla="*/ 9 h 50"/>
                        <a:gd name="T16" fmla="*/ 46 w 52"/>
                        <a:gd name="T17" fmla="*/ 5 h 50"/>
                        <a:gd name="T18" fmla="*/ 52 w 52"/>
                        <a:gd name="T19" fmla="*/ 0 h 5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52" h="50">
                          <a:moveTo>
                            <a:pt x="52" y="0"/>
                          </a:moveTo>
                          <a:lnTo>
                            <a:pt x="27" y="24"/>
                          </a:lnTo>
                          <a:lnTo>
                            <a:pt x="0" y="50"/>
                          </a:lnTo>
                          <a:lnTo>
                            <a:pt x="13" y="35"/>
                          </a:lnTo>
                          <a:lnTo>
                            <a:pt x="24" y="27"/>
                          </a:lnTo>
                          <a:lnTo>
                            <a:pt x="31" y="19"/>
                          </a:lnTo>
                          <a:lnTo>
                            <a:pt x="35" y="13"/>
                          </a:lnTo>
                          <a:lnTo>
                            <a:pt x="41" y="9"/>
                          </a:lnTo>
                          <a:lnTo>
                            <a:pt x="46" y="5"/>
                          </a:lnTo>
                          <a:lnTo>
                            <a:pt x="52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56" name="Freeform 251">
                      <a:extLst>
                        <a:ext uri="{FF2B5EF4-FFF2-40B4-BE49-F238E27FC236}">
                          <a16:creationId xmlns:a16="http://schemas.microsoft.com/office/drawing/2014/main" id="{AF0CD48B-014B-2EB0-7C5B-0B8FE1F2D23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359029" y="1557316"/>
                      <a:ext cx="114299" cy="149221"/>
                    </a:xfrm>
                    <a:custGeom>
                      <a:avLst/>
                      <a:gdLst>
                        <a:gd name="T0" fmla="*/ 72 w 72"/>
                        <a:gd name="T1" fmla="*/ 0 h 94"/>
                        <a:gd name="T2" fmla="*/ 49 w 72"/>
                        <a:gd name="T3" fmla="*/ 31 h 94"/>
                        <a:gd name="T4" fmla="*/ 24 w 72"/>
                        <a:gd name="T5" fmla="*/ 63 h 94"/>
                        <a:gd name="T6" fmla="*/ 0 w 72"/>
                        <a:gd name="T7" fmla="*/ 94 h 94"/>
                        <a:gd name="T8" fmla="*/ 0 w 72"/>
                        <a:gd name="T9" fmla="*/ 94 h 94"/>
                        <a:gd name="T10" fmla="*/ 9 w 72"/>
                        <a:gd name="T11" fmla="*/ 82 h 94"/>
                        <a:gd name="T12" fmla="*/ 16 w 72"/>
                        <a:gd name="T13" fmla="*/ 73 h 94"/>
                        <a:gd name="T14" fmla="*/ 21 w 72"/>
                        <a:gd name="T15" fmla="*/ 66 h 94"/>
                        <a:gd name="T16" fmla="*/ 28 w 72"/>
                        <a:gd name="T17" fmla="*/ 57 h 94"/>
                        <a:gd name="T18" fmla="*/ 35 w 72"/>
                        <a:gd name="T19" fmla="*/ 48 h 94"/>
                        <a:gd name="T20" fmla="*/ 46 w 72"/>
                        <a:gd name="T21" fmla="*/ 34 h 94"/>
                        <a:gd name="T22" fmla="*/ 47 w 72"/>
                        <a:gd name="T23" fmla="*/ 32 h 94"/>
                        <a:gd name="T24" fmla="*/ 50 w 72"/>
                        <a:gd name="T25" fmla="*/ 29 h 94"/>
                        <a:gd name="T26" fmla="*/ 51 w 72"/>
                        <a:gd name="T27" fmla="*/ 26 h 94"/>
                        <a:gd name="T28" fmla="*/ 54 w 72"/>
                        <a:gd name="T29" fmla="*/ 24 h 94"/>
                        <a:gd name="T30" fmla="*/ 57 w 72"/>
                        <a:gd name="T31" fmla="*/ 19 h 94"/>
                        <a:gd name="T32" fmla="*/ 60 w 72"/>
                        <a:gd name="T33" fmla="*/ 16 h 94"/>
                        <a:gd name="T34" fmla="*/ 59 w 72"/>
                        <a:gd name="T35" fmla="*/ 18 h 94"/>
                        <a:gd name="T36" fmla="*/ 57 w 72"/>
                        <a:gd name="T37" fmla="*/ 19 h 94"/>
                        <a:gd name="T38" fmla="*/ 57 w 72"/>
                        <a:gd name="T39" fmla="*/ 19 h 94"/>
                        <a:gd name="T40" fmla="*/ 59 w 72"/>
                        <a:gd name="T41" fmla="*/ 18 h 94"/>
                        <a:gd name="T42" fmla="*/ 59 w 72"/>
                        <a:gd name="T43" fmla="*/ 16 h 94"/>
                        <a:gd name="T44" fmla="*/ 62 w 72"/>
                        <a:gd name="T45" fmla="*/ 13 h 94"/>
                        <a:gd name="T46" fmla="*/ 65 w 72"/>
                        <a:gd name="T47" fmla="*/ 10 h 94"/>
                        <a:gd name="T48" fmla="*/ 68 w 72"/>
                        <a:gd name="T49" fmla="*/ 6 h 94"/>
                        <a:gd name="T50" fmla="*/ 72 w 72"/>
                        <a:gd name="T51" fmla="*/ 0 h 9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72" h="94">
                          <a:moveTo>
                            <a:pt x="72" y="0"/>
                          </a:moveTo>
                          <a:lnTo>
                            <a:pt x="49" y="31"/>
                          </a:lnTo>
                          <a:lnTo>
                            <a:pt x="24" y="63"/>
                          </a:lnTo>
                          <a:lnTo>
                            <a:pt x="0" y="94"/>
                          </a:lnTo>
                          <a:lnTo>
                            <a:pt x="0" y="94"/>
                          </a:lnTo>
                          <a:lnTo>
                            <a:pt x="9" y="82"/>
                          </a:lnTo>
                          <a:lnTo>
                            <a:pt x="16" y="73"/>
                          </a:lnTo>
                          <a:lnTo>
                            <a:pt x="21" y="66"/>
                          </a:lnTo>
                          <a:lnTo>
                            <a:pt x="28" y="57"/>
                          </a:lnTo>
                          <a:lnTo>
                            <a:pt x="35" y="48"/>
                          </a:lnTo>
                          <a:lnTo>
                            <a:pt x="46" y="34"/>
                          </a:lnTo>
                          <a:lnTo>
                            <a:pt x="47" y="32"/>
                          </a:lnTo>
                          <a:lnTo>
                            <a:pt x="50" y="29"/>
                          </a:lnTo>
                          <a:lnTo>
                            <a:pt x="51" y="26"/>
                          </a:lnTo>
                          <a:lnTo>
                            <a:pt x="54" y="24"/>
                          </a:lnTo>
                          <a:lnTo>
                            <a:pt x="57" y="19"/>
                          </a:lnTo>
                          <a:lnTo>
                            <a:pt x="60" y="16"/>
                          </a:lnTo>
                          <a:lnTo>
                            <a:pt x="59" y="18"/>
                          </a:lnTo>
                          <a:lnTo>
                            <a:pt x="57" y="19"/>
                          </a:lnTo>
                          <a:lnTo>
                            <a:pt x="57" y="19"/>
                          </a:lnTo>
                          <a:lnTo>
                            <a:pt x="59" y="18"/>
                          </a:lnTo>
                          <a:lnTo>
                            <a:pt x="59" y="16"/>
                          </a:lnTo>
                          <a:lnTo>
                            <a:pt x="62" y="13"/>
                          </a:lnTo>
                          <a:lnTo>
                            <a:pt x="65" y="10"/>
                          </a:lnTo>
                          <a:lnTo>
                            <a:pt x="68" y="6"/>
                          </a:lnTo>
                          <a:lnTo>
                            <a:pt x="72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57" name="Freeform 265">
                      <a:extLst>
                        <a:ext uri="{FF2B5EF4-FFF2-40B4-BE49-F238E27FC236}">
                          <a16:creationId xmlns:a16="http://schemas.microsoft.com/office/drawing/2014/main" id="{A920587C-C465-1DD0-309A-D8CB116ED55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489204" y="1347770"/>
                      <a:ext cx="179387" cy="193673"/>
                    </a:xfrm>
                    <a:custGeom>
                      <a:avLst/>
                      <a:gdLst>
                        <a:gd name="T0" fmla="*/ 113 w 113"/>
                        <a:gd name="T1" fmla="*/ 0 h 122"/>
                        <a:gd name="T2" fmla="*/ 113 w 113"/>
                        <a:gd name="T3" fmla="*/ 0 h 122"/>
                        <a:gd name="T4" fmla="*/ 77 w 113"/>
                        <a:gd name="T5" fmla="*/ 38 h 122"/>
                        <a:gd name="T6" fmla="*/ 40 w 113"/>
                        <a:gd name="T7" fmla="*/ 78 h 122"/>
                        <a:gd name="T8" fmla="*/ 5 w 113"/>
                        <a:gd name="T9" fmla="*/ 116 h 122"/>
                        <a:gd name="T10" fmla="*/ 2 w 113"/>
                        <a:gd name="T11" fmla="*/ 119 h 122"/>
                        <a:gd name="T12" fmla="*/ 0 w 113"/>
                        <a:gd name="T13" fmla="*/ 122 h 122"/>
                        <a:gd name="T14" fmla="*/ 3 w 113"/>
                        <a:gd name="T15" fmla="*/ 116 h 122"/>
                        <a:gd name="T16" fmla="*/ 8 w 113"/>
                        <a:gd name="T17" fmla="*/ 112 h 122"/>
                        <a:gd name="T18" fmla="*/ 11 w 113"/>
                        <a:gd name="T19" fmla="*/ 109 h 122"/>
                        <a:gd name="T20" fmla="*/ 15 w 113"/>
                        <a:gd name="T21" fmla="*/ 104 h 122"/>
                        <a:gd name="T22" fmla="*/ 19 w 113"/>
                        <a:gd name="T23" fmla="*/ 98 h 122"/>
                        <a:gd name="T24" fmla="*/ 24 w 113"/>
                        <a:gd name="T25" fmla="*/ 93 h 122"/>
                        <a:gd name="T26" fmla="*/ 59 w 113"/>
                        <a:gd name="T27" fmla="*/ 54 h 122"/>
                        <a:gd name="T28" fmla="*/ 84 w 113"/>
                        <a:gd name="T29" fmla="*/ 28 h 122"/>
                        <a:gd name="T30" fmla="*/ 113 w 113"/>
                        <a:gd name="T31" fmla="*/ 0 h 1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113" h="122">
                          <a:moveTo>
                            <a:pt x="113" y="0"/>
                          </a:moveTo>
                          <a:lnTo>
                            <a:pt x="113" y="0"/>
                          </a:lnTo>
                          <a:lnTo>
                            <a:pt x="77" y="38"/>
                          </a:lnTo>
                          <a:lnTo>
                            <a:pt x="40" y="78"/>
                          </a:lnTo>
                          <a:lnTo>
                            <a:pt x="5" y="116"/>
                          </a:lnTo>
                          <a:lnTo>
                            <a:pt x="2" y="119"/>
                          </a:lnTo>
                          <a:lnTo>
                            <a:pt x="0" y="122"/>
                          </a:lnTo>
                          <a:lnTo>
                            <a:pt x="3" y="116"/>
                          </a:lnTo>
                          <a:lnTo>
                            <a:pt x="8" y="112"/>
                          </a:lnTo>
                          <a:lnTo>
                            <a:pt x="11" y="109"/>
                          </a:lnTo>
                          <a:lnTo>
                            <a:pt x="15" y="104"/>
                          </a:lnTo>
                          <a:lnTo>
                            <a:pt x="19" y="98"/>
                          </a:lnTo>
                          <a:lnTo>
                            <a:pt x="24" y="93"/>
                          </a:lnTo>
                          <a:lnTo>
                            <a:pt x="59" y="54"/>
                          </a:lnTo>
                          <a:lnTo>
                            <a:pt x="84" y="28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358" name="Group 357">
                      <a:extLst>
                        <a:ext uri="{FF2B5EF4-FFF2-40B4-BE49-F238E27FC236}">
                          <a16:creationId xmlns:a16="http://schemas.microsoft.com/office/drawing/2014/main" id="{F11D0D54-1CCC-21F8-F2A8-A1C4CC86D86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55791" y="661978"/>
                      <a:ext cx="5541628" cy="5199005"/>
                      <a:chOff x="1855788" y="661988"/>
                      <a:chExt cx="5541616" cy="5199063"/>
                    </a:xfrm>
                    <a:grpFill/>
                  </p:grpSpPr>
                  <p:sp>
                    <p:nvSpPr>
                      <p:cNvPr id="383" name="Freeform 249">
                        <a:extLst>
                          <a:ext uri="{FF2B5EF4-FFF2-40B4-BE49-F238E27FC236}">
                            <a16:creationId xmlns:a16="http://schemas.microsoft.com/office/drawing/2014/main" id="{9970F2BD-D646-F103-4D4D-1EC0E6BA527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03690" y="1860552"/>
                        <a:ext cx="431800" cy="528640"/>
                      </a:xfrm>
                      <a:custGeom>
                        <a:avLst/>
                        <a:gdLst>
                          <a:gd name="T0" fmla="*/ 179 w 272"/>
                          <a:gd name="T1" fmla="*/ 10 h 333"/>
                          <a:gd name="T2" fmla="*/ 170 w 272"/>
                          <a:gd name="T3" fmla="*/ 17 h 333"/>
                          <a:gd name="T4" fmla="*/ 157 w 272"/>
                          <a:gd name="T5" fmla="*/ 20 h 333"/>
                          <a:gd name="T6" fmla="*/ 151 w 272"/>
                          <a:gd name="T7" fmla="*/ 20 h 333"/>
                          <a:gd name="T8" fmla="*/ 147 w 272"/>
                          <a:gd name="T9" fmla="*/ 36 h 333"/>
                          <a:gd name="T10" fmla="*/ 141 w 272"/>
                          <a:gd name="T11" fmla="*/ 50 h 333"/>
                          <a:gd name="T12" fmla="*/ 128 w 272"/>
                          <a:gd name="T13" fmla="*/ 57 h 333"/>
                          <a:gd name="T14" fmla="*/ 126 w 272"/>
                          <a:gd name="T15" fmla="*/ 67 h 333"/>
                          <a:gd name="T16" fmla="*/ 163 w 272"/>
                          <a:gd name="T17" fmla="*/ 66 h 333"/>
                          <a:gd name="T18" fmla="*/ 173 w 272"/>
                          <a:gd name="T19" fmla="*/ 82 h 333"/>
                          <a:gd name="T20" fmla="*/ 159 w 272"/>
                          <a:gd name="T21" fmla="*/ 101 h 333"/>
                          <a:gd name="T22" fmla="*/ 151 w 272"/>
                          <a:gd name="T23" fmla="*/ 114 h 333"/>
                          <a:gd name="T24" fmla="*/ 170 w 272"/>
                          <a:gd name="T25" fmla="*/ 135 h 333"/>
                          <a:gd name="T26" fmla="*/ 191 w 272"/>
                          <a:gd name="T27" fmla="*/ 151 h 333"/>
                          <a:gd name="T28" fmla="*/ 198 w 272"/>
                          <a:gd name="T29" fmla="*/ 162 h 333"/>
                          <a:gd name="T30" fmla="*/ 213 w 272"/>
                          <a:gd name="T31" fmla="*/ 184 h 333"/>
                          <a:gd name="T32" fmla="*/ 229 w 272"/>
                          <a:gd name="T33" fmla="*/ 206 h 333"/>
                          <a:gd name="T34" fmla="*/ 242 w 272"/>
                          <a:gd name="T35" fmla="*/ 209 h 333"/>
                          <a:gd name="T36" fmla="*/ 250 w 272"/>
                          <a:gd name="T37" fmla="*/ 220 h 333"/>
                          <a:gd name="T38" fmla="*/ 263 w 272"/>
                          <a:gd name="T39" fmla="*/ 223 h 333"/>
                          <a:gd name="T40" fmla="*/ 269 w 272"/>
                          <a:gd name="T41" fmla="*/ 230 h 333"/>
                          <a:gd name="T42" fmla="*/ 272 w 272"/>
                          <a:gd name="T43" fmla="*/ 249 h 333"/>
                          <a:gd name="T44" fmla="*/ 182 w 272"/>
                          <a:gd name="T45" fmla="*/ 302 h 333"/>
                          <a:gd name="T46" fmla="*/ 150 w 272"/>
                          <a:gd name="T47" fmla="*/ 309 h 333"/>
                          <a:gd name="T48" fmla="*/ 131 w 272"/>
                          <a:gd name="T49" fmla="*/ 324 h 333"/>
                          <a:gd name="T50" fmla="*/ 84 w 272"/>
                          <a:gd name="T51" fmla="*/ 327 h 333"/>
                          <a:gd name="T52" fmla="*/ 113 w 272"/>
                          <a:gd name="T53" fmla="*/ 294 h 333"/>
                          <a:gd name="T54" fmla="*/ 120 w 272"/>
                          <a:gd name="T55" fmla="*/ 278 h 333"/>
                          <a:gd name="T56" fmla="*/ 113 w 272"/>
                          <a:gd name="T57" fmla="*/ 280 h 333"/>
                          <a:gd name="T58" fmla="*/ 95 w 272"/>
                          <a:gd name="T59" fmla="*/ 274 h 333"/>
                          <a:gd name="T60" fmla="*/ 103 w 272"/>
                          <a:gd name="T61" fmla="*/ 228 h 333"/>
                          <a:gd name="T62" fmla="*/ 135 w 272"/>
                          <a:gd name="T63" fmla="*/ 211 h 333"/>
                          <a:gd name="T64" fmla="*/ 129 w 272"/>
                          <a:gd name="T65" fmla="*/ 195 h 333"/>
                          <a:gd name="T66" fmla="*/ 116 w 272"/>
                          <a:gd name="T67" fmla="*/ 195 h 333"/>
                          <a:gd name="T68" fmla="*/ 115 w 272"/>
                          <a:gd name="T69" fmla="*/ 195 h 333"/>
                          <a:gd name="T70" fmla="*/ 98 w 272"/>
                          <a:gd name="T71" fmla="*/ 196 h 333"/>
                          <a:gd name="T72" fmla="*/ 76 w 272"/>
                          <a:gd name="T73" fmla="*/ 176 h 333"/>
                          <a:gd name="T74" fmla="*/ 48 w 272"/>
                          <a:gd name="T75" fmla="*/ 133 h 333"/>
                          <a:gd name="T76" fmla="*/ 21 w 272"/>
                          <a:gd name="T77" fmla="*/ 108 h 333"/>
                          <a:gd name="T78" fmla="*/ 0 w 272"/>
                          <a:gd name="T79" fmla="*/ 76 h 333"/>
                          <a:gd name="T80" fmla="*/ 24 w 272"/>
                          <a:gd name="T81" fmla="*/ 54 h 333"/>
                          <a:gd name="T82" fmla="*/ 62 w 272"/>
                          <a:gd name="T83" fmla="*/ 53 h 333"/>
                          <a:gd name="T84" fmla="*/ 73 w 272"/>
                          <a:gd name="T85" fmla="*/ 58 h 333"/>
                          <a:gd name="T86" fmla="*/ 82 w 272"/>
                          <a:gd name="T87" fmla="*/ 57 h 333"/>
                          <a:gd name="T88" fmla="*/ 87 w 272"/>
                          <a:gd name="T89" fmla="*/ 50 h 333"/>
                          <a:gd name="T90" fmla="*/ 122 w 272"/>
                          <a:gd name="T91" fmla="*/ 35 h 333"/>
                          <a:gd name="T92" fmla="*/ 119 w 272"/>
                          <a:gd name="T93" fmla="*/ 20 h 333"/>
                          <a:gd name="T94" fmla="*/ 144 w 272"/>
                          <a:gd name="T95" fmla="*/ 9 h 333"/>
                          <a:gd name="T96" fmla="*/ 167 w 272"/>
                          <a:gd name="T97" fmla="*/ 0 h 33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</a:cxnLst>
                        <a:rect l="0" t="0" r="r" b="b"/>
                        <a:pathLst>
                          <a:path w="272" h="333">
                            <a:moveTo>
                              <a:pt x="176" y="0"/>
                            </a:moveTo>
                            <a:lnTo>
                              <a:pt x="179" y="4"/>
                            </a:lnTo>
                            <a:lnTo>
                              <a:pt x="181" y="7"/>
                            </a:lnTo>
                            <a:lnTo>
                              <a:pt x="179" y="10"/>
                            </a:lnTo>
                            <a:lnTo>
                              <a:pt x="178" y="13"/>
                            </a:lnTo>
                            <a:lnTo>
                              <a:pt x="176" y="14"/>
                            </a:lnTo>
                            <a:lnTo>
                              <a:pt x="173" y="16"/>
                            </a:lnTo>
                            <a:lnTo>
                              <a:pt x="170" y="17"/>
                            </a:lnTo>
                            <a:lnTo>
                              <a:pt x="166" y="19"/>
                            </a:lnTo>
                            <a:lnTo>
                              <a:pt x="163" y="19"/>
                            </a:lnTo>
                            <a:lnTo>
                              <a:pt x="160" y="20"/>
                            </a:lnTo>
                            <a:lnTo>
                              <a:pt x="157" y="20"/>
                            </a:lnTo>
                            <a:lnTo>
                              <a:pt x="156" y="20"/>
                            </a:lnTo>
                            <a:lnTo>
                              <a:pt x="154" y="20"/>
                            </a:lnTo>
                            <a:lnTo>
                              <a:pt x="153" y="20"/>
                            </a:lnTo>
                            <a:lnTo>
                              <a:pt x="151" y="20"/>
                            </a:lnTo>
                            <a:lnTo>
                              <a:pt x="148" y="23"/>
                            </a:lnTo>
                            <a:lnTo>
                              <a:pt x="147" y="28"/>
                            </a:lnTo>
                            <a:lnTo>
                              <a:pt x="147" y="32"/>
                            </a:lnTo>
                            <a:lnTo>
                              <a:pt x="147" y="36"/>
                            </a:lnTo>
                            <a:lnTo>
                              <a:pt x="147" y="41"/>
                            </a:lnTo>
                            <a:lnTo>
                              <a:pt x="145" y="45"/>
                            </a:lnTo>
                            <a:lnTo>
                              <a:pt x="144" y="48"/>
                            </a:lnTo>
                            <a:lnTo>
                              <a:pt x="141" y="50"/>
                            </a:lnTo>
                            <a:lnTo>
                              <a:pt x="138" y="53"/>
                            </a:lnTo>
                            <a:lnTo>
                              <a:pt x="134" y="54"/>
                            </a:lnTo>
                            <a:lnTo>
                              <a:pt x="131" y="55"/>
                            </a:lnTo>
                            <a:lnTo>
                              <a:pt x="128" y="57"/>
                            </a:lnTo>
                            <a:lnTo>
                              <a:pt x="125" y="58"/>
                            </a:lnTo>
                            <a:lnTo>
                              <a:pt x="123" y="63"/>
                            </a:lnTo>
                            <a:lnTo>
                              <a:pt x="123" y="66"/>
                            </a:lnTo>
                            <a:lnTo>
                              <a:pt x="126" y="67"/>
                            </a:lnTo>
                            <a:lnTo>
                              <a:pt x="131" y="67"/>
                            </a:lnTo>
                            <a:lnTo>
                              <a:pt x="138" y="67"/>
                            </a:lnTo>
                            <a:lnTo>
                              <a:pt x="150" y="66"/>
                            </a:lnTo>
                            <a:lnTo>
                              <a:pt x="163" y="66"/>
                            </a:lnTo>
                            <a:lnTo>
                              <a:pt x="172" y="67"/>
                            </a:lnTo>
                            <a:lnTo>
                              <a:pt x="176" y="72"/>
                            </a:lnTo>
                            <a:lnTo>
                              <a:pt x="176" y="76"/>
                            </a:lnTo>
                            <a:lnTo>
                              <a:pt x="173" y="82"/>
                            </a:lnTo>
                            <a:lnTo>
                              <a:pt x="170" y="88"/>
                            </a:lnTo>
                            <a:lnTo>
                              <a:pt x="166" y="94"/>
                            </a:lnTo>
                            <a:lnTo>
                              <a:pt x="161" y="98"/>
                            </a:lnTo>
                            <a:lnTo>
                              <a:pt x="159" y="101"/>
                            </a:lnTo>
                            <a:lnTo>
                              <a:pt x="156" y="104"/>
                            </a:lnTo>
                            <a:lnTo>
                              <a:pt x="153" y="108"/>
                            </a:lnTo>
                            <a:lnTo>
                              <a:pt x="151" y="111"/>
                            </a:lnTo>
                            <a:lnTo>
                              <a:pt x="151" y="114"/>
                            </a:lnTo>
                            <a:lnTo>
                              <a:pt x="154" y="117"/>
                            </a:lnTo>
                            <a:lnTo>
                              <a:pt x="159" y="123"/>
                            </a:lnTo>
                            <a:lnTo>
                              <a:pt x="164" y="129"/>
                            </a:lnTo>
                            <a:lnTo>
                              <a:pt x="170" y="135"/>
                            </a:lnTo>
                            <a:lnTo>
                              <a:pt x="179" y="140"/>
                            </a:lnTo>
                            <a:lnTo>
                              <a:pt x="189" y="148"/>
                            </a:lnTo>
                            <a:lnTo>
                              <a:pt x="191" y="149"/>
                            </a:lnTo>
                            <a:lnTo>
                              <a:pt x="191" y="151"/>
                            </a:lnTo>
                            <a:lnTo>
                              <a:pt x="192" y="152"/>
                            </a:lnTo>
                            <a:lnTo>
                              <a:pt x="194" y="155"/>
                            </a:lnTo>
                            <a:lnTo>
                              <a:pt x="197" y="158"/>
                            </a:lnTo>
                            <a:lnTo>
                              <a:pt x="198" y="162"/>
                            </a:lnTo>
                            <a:lnTo>
                              <a:pt x="201" y="165"/>
                            </a:lnTo>
                            <a:lnTo>
                              <a:pt x="201" y="168"/>
                            </a:lnTo>
                            <a:lnTo>
                              <a:pt x="205" y="177"/>
                            </a:lnTo>
                            <a:lnTo>
                              <a:pt x="213" y="184"/>
                            </a:lnTo>
                            <a:lnTo>
                              <a:pt x="220" y="192"/>
                            </a:lnTo>
                            <a:lnTo>
                              <a:pt x="226" y="201"/>
                            </a:lnTo>
                            <a:lnTo>
                              <a:pt x="228" y="205"/>
                            </a:lnTo>
                            <a:lnTo>
                              <a:pt x="229" y="206"/>
                            </a:lnTo>
                            <a:lnTo>
                              <a:pt x="232" y="208"/>
                            </a:lnTo>
                            <a:lnTo>
                              <a:pt x="236" y="208"/>
                            </a:lnTo>
                            <a:lnTo>
                              <a:pt x="239" y="209"/>
                            </a:lnTo>
                            <a:lnTo>
                              <a:pt x="242" y="209"/>
                            </a:lnTo>
                            <a:lnTo>
                              <a:pt x="245" y="212"/>
                            </a:lnTo>
                            <a:lnTo>
                              <a:pt x="247" y="215"/>
                            </a:lnTo>
                            <a:lnTo>
                              <a:pt x="248" y="217"/>
                            </a:lnTo>
                            <a:lnTo>
                              <a:pt x="250" y="220"/>
                            </a:lnTo>
                            <a:lnTo>
                              <a:pt x="252" y="220"/>
                            </a:lnTo>
                            <a:lnTo>
                              <a:pt x="257" y="221"/>
                            </a:lnTo>
                            <a:lnTo>
                              <a:pt x="260" y="221"/>
                            </a:lnTo>
                            <a:lnTo>
                              <a:pt x="263" y="223"/>
                            </a:lnTo>
                            <a:lnTo>
                              <a:pt x="266" y="223"/>
                            </a:lnTo>
                            <a:lnTo>
                              <a:pt x="267" y="224"/>
                            </a:lnTo>
                            <a:lnTo>
                              <a:pt x="269" y="227"/>
                            </a:lnTo>
                            <a:lnTo>
                              <a:pt x="269" y="230"/>
                            </a:lnTo>
                            <a:lnTo>
                              <a:pt x="270" y="234"/>
                            </a:lnTo>
                            <a:lnTo>
                              <a:pt x="272" y="239"/>
                            </a:lnTo>
                            <a:lnTo>
                              <a:pt x="272" y="245"/>
                            </a:lnTo>
                            <a:lnTo>
                              <a:pt x="272" y="249"/>
                            </a:lnTo>
                            <a:lnTo>
                              <a:pt x="270" y="253"/>
                            </a:lnTo>
                            <a:lnTo>
                              <a:pt x="238" y="284"/>
                            </a:lnTo>
                            <a:lnTo>
                              <a:pt x="208" y="296"/>
                            </a:lnTo>
                            <a:lnTo>
                              <a:pt x="182" y="302"/>
                            </a:lnTo>
                            <a:lnTo>
                              <a:pt x="154" y="306"/>
                            </a:lnTo>
                            <a:lnTo>
                              <a:pt x="153" y="306"/>
                            </a:lnTo>
                            <a:lnTo>
                              <a:pt x="151" y="308"/>
                            </a:lnTo>
                            <a:lnTo>
                              <a:pt x="150" y="309"/>
                            </a:lnTo>
                            <a:lnTo>
                              <a:pt x="145" y="312"/>
                            </a:lnTo>
                            <a:lnTo>
                              <a:pt x="141" y="316"/>
                            </a:lnTo>
                            <a:lnTo>
                              <a:pt x="137" y="321"/>
                            </a:lnTo>
                            <a:lnTo>
                              <a:pt x="131" y="324"/>
                            </a:lnTo>
                            <a:lnTo>
                              <a:pt x="95" y="333"/>
                            </a:lnTo>
                            <a:lnTo>
                              <a:pt x="91" y="331"/>
                            </a:lnTo>
                            <a:lnTo>
                              <a:pt x="87" y="330"/>
                            </a:lnTo>
                            <a:lnTo>
                              <a:pt x="84" y="327"/>
                            </a:lnTo>
                            <a:lnTo>
                              <a:pt x="85" y="322"/>
                            </a:lnTo>
                            <a:lnTo>
                              <a:pt x="91" y="314"/>
                            </a:lnTo>
                            <a:lnTo>
                              <a:pt x="103" y="303"/>
                            </a:lnTo>
                            <a:lnTo>
                              <a:pt x="113" y="294"/>
                            </a:lnTo>
                            <a:lnTo>
                              <a:pt x="117" y="289"/>
                            </a:lnTo>
                            <a:lnTo>
                              <a:pt x="120" y="284"/>
                            </a:lnTo>
                            <a:lnTo>
                              <a:pt x="120" y="278"/>
                            </a:lnTo>
                            <a:lnTo>
                              <a:pt x="120" y="278"/>
                            </a:lnTo>
                            <a:lnTo>
                              <a:pt x="119" y="278"/>
                            </a:lnTo>
                            <a:lnTo>
                              <a:pt x="117" y="278"/>
                            </a:lnTo>
                            <a:lnTo>
                              <a:pt x="116" y="278"/>
                            </a:lnTo>
                            <a:lnTo>
                              <a:pt x="113" y="280"/>
                            </a:lnTo>
                            <a:lnTo>
                              <a:pt x="109" y="280"/>
                            </a:lnTo>
                            <a:lnTo>
                              <a:pt x="103" y="281"/>
                            </a:lnTo>
                            <a:lnTo>
                              <a:pt x="98" y="280"/>
                            </a:lnTo>
                            <a:lnTo>
                              <a:pt x="95" y="274"/>
                            </a:lnTo>
                            <a:lnTo>
                              <a:pt x="94" y="264"/>
                            </a:lnTo>
                            <a:lnTo>
                              <a:pt x="95" y="252"/>
                            </a:lnTo>
                            <a:lnTo>
                              <a:pt x="98" y="239"/>
                            </a:lnTo>
                            <a:lnTo>
                              <a:pt x="103" y="228"/>
                            </a:lnTo>
                            <a:lnTo>
                              <a:pt x="109" y="221"/>
                            </a:lnTo>
                            <a:lnTo>
                              <a:pt x="117" y="217"/>
                            </a:lnTo>
                            <a:lnTo>
                              <a:pt x="126" y="215"/>
                            </a:lnTo>
                            <a:lnTo>
                              <a:pt x="135" y="211"/>
                            </a:lnTo>
                            <a:lnTo>
                              <a:pt x="142" y="205"/>
                            </a:lnTo>
                            <a:lnTo>
                              <a:pt x="139" y="199"/>
                            </a:lnTo>
                            <a:lnTo>
                              <a:pt x="137" y="196"/>
                            </a:lnTo>
                            <a:lnTo>
                              <a:pt x="129" y="195"/>
                            </a:lnTo>
                            <a:lnTo>
                              <a:pt x="117" y="195"/>
                            </a:lnTo>
                            <a:lnTo>
                              <a:pt x="117" y="195"/>
                            </a:lnTo>
                            <a:lnTo>
                              <a:pt x="117" y="195"/>
                            </a:lnTo>
                            <a:lnTo>
                              <a:pt x="116" y="195"/>
                            </a:lnTo>
                            <a:lnTo>
                              <a:pt x="116" y="195"/>
                            </a:lnTo>
                            <a:lnTo>
                              <a:pt x="116" y="195"/>
                            </a:lnTo>
                            <a:lnTo>
                              <a:pt x="116" y="195"/>
                            </a:lnTo>
                            <a:lnTo>
                              <a:pt x="115" y="195"/>
                            </a:lnTo>
                            <a:lnTo>
                              <a:pt x="115" y="195"/>
                            </a:lnTo>
                            <a:lnTo>
                              <a:pt x="113" y="196"/>
                            </a:lnTo>
                            <a:lnTo>
                              <a:pt x="104" y="196"/>
                            </a:lnTo>
                            <a:lnTo>
                              <a:pt x="98" y="196"/>
                            </a:lnTo>
                            <a:lnTo>
                              <a:pt x="93" y="193"/>
                            </a:lnTo>
                            <a:lnTo>
                              <a:pt x="87" y="187"/>
                            </a:lnTo>
                            <a:lnTo>
                              <a:pt x="78" y="179"/>
                            </a:lnTo>
                            <a:lnTo>
                              <a:pt x="76" y="176"/>
                            </a:lnTo>
                            <a:lnTo>
                              <a:pt x="72" y="168"/>
                            </a:lnTo>
                            <a:lnTo>
                              <a:pt x="65" y="158"/>
                            </a:lnTo>
                            <a:lnTo>
                              <a:pt x="57" y="146"/>
                            </a:lnTo>
                            <a:lnTo>
                              <a:pt x="48" y="133"/>
                            </a:lnTo>
                            <a:lnTo>
                              <a:pt x="43" y="123"/>
                            </a:lnTo>
                            <a:lnTo>
                              <a:pt x="37" y="113"/>
                            </a:lnTo>
                            <a:lnTo>
                              <a:pt x="35" y="108"/>
                            </a:lnTo>
                            <a:lnTo>
                              <a:pt x="21" y="108"/>
                            </a:lnTo>
                            <a:lnTo>
                              <a:pt x="15" y="101"/>
                            </a:lnTo>
                            <a:lnTo>
                              <a:pt x="9" y="92"/>
                            </a:lnTo>
                            <a:lnTo>
                              <a:pt x="3" y="85"/>
                            </a:lnTo>
                            <a:lnTo>
                              <a:pt x="0" y="76"/>
                            </a:lnTo>
                            <a:lnTo>
                              <a:pt x="0" y="69"/>
                            </a:lnTo>
                            <a:lnTo>
                              <a:pt x="3" y="63"/>
                            </a:lnTo>
                            <a:lnTo>
                              <a:pt x="10" y="57"/>
                            </a:lnTo>
                            <a:lnTo>
                              <a:pt x="24" y="54"/>
                            </a:lnTo>
                            <a:lnTo>
                              <a:pt x="44" y="54"/>
                            </a:lnTo>
                            <a:lnTo>
                              <a:pt x="50" y="54"/>
                            </a:lnTo>
                            <a:lnTo>
                              <a:pt x="56" y="53"/>
                            </a:lnTo>
                            <a:lnTo>
                              <a:pt x="62" y="53"/>
                            </a:lnTo>
                            <a:lnTo>
                              <a:pt x="65" y="53"/>
                            </a:lnTo>
                            <a:lnTo>
                              <a:pt x="68" y="54"/>
                            </a:lnTo>
                            <a:lnTo>
                              <a:pt x="71" y="57"/>
                            </a:lnTo>
                            <a:lnTo>
                              <a:pt x="73" y="58"/>
                            </a:lnTo>
                            <a:lnTo>
                              <a:pt x="78" y="58"/>
                            </a:lnTo>
                            <a:lnTo>
                              <a:pt x="81" y="58"/>
                            </a:lnTo>
                            <a:lnTo>
                              <a:pt x="82" y="57"/>
                            </a:lnTo>
                            <a:lnTo>
                              <a:pt x="82" y="57"/>
                            </a:lnTo>
                            <a:lnTo>
                              <a:pt x="84" y="57"/>
                            </a:lnTo>
                            <a:lnTo>
                              <a:pt x="84" y="55"/>
                            </a:lnTo>
                            <a:lnTo>
                              <a:pt x="85" y="53"/>
                            </a:lnTo>
                            <a:lnTo>
                              <a:pt x="87" y="50"/>
                            </a:lnTo>
                            <a:lnTo>
                              <a:pt x="88" y="45"/>
                            </a:lnTo>
                            <a:lnTo>
                              <a:pt x="91" y="39"/>
                            </a:lnTo>
                            <a:lnTo>
                              <a:pt x="106" y="36"/>
                            </a:lnTo>
                            <a:lnTo>
                              <a:pt x="122" y="35"/>
                            </a:lnTo>
                            <a:lnTo>
                              <a:pt x="122" y="32"/>
                            </a:lnTo>
                            <a:lnTo>
                              <a:pt x="120" y="28"/>
                            </a:lnTo>
                            <a:lnTo>
                              <a:pt x="119" y="23"/>
                            </a:lnTo>
                            <a:lnTo>
                              <a:pt x="119" y="20"/>
                            </a:lnTo>
                            <a:lnTo>
                              <a:pt x="120" y="16"/>
                            </a:lnTo>
                            <a:lnTo>
                              <a:pt x="132" y="11"/>
                            </a:lnTo>
                            <a:lnTo>
                              <a:pt x="139" y="10"/>
                            </a:lnTo>
                            <a:lnTo>
                              <a:pt x="144" y="9"/>
                            </a:lnTo>
                            <a:lnTo>
                              <a:pt x="150" y="9"/>
                            </a:lnTo>
                            <a:lnTo>
                              <a:pt x="157" y="3"/>
                            </a:lnTo>
                            <a:lnTo>
                              <a:pt x="160" y="1"/>
                            </a:lnTo>
                            <a:lnTo>
                              <a:pt x="167" y="0"/>
                            </a:lnTo>
                            <a:lnTo>
                              <a:pt x="176" y="0"/>
                            </a:lnTo>
                            <a:close/>
                          </a:path>
                        </a:pathLst>
                      </a:custGeom>
                      <a:grpFill/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6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84" name="Freeform 252">
                        <a:extLst>
                          <a:ext uri="{FF2B5EF4-FFF2-40B4-BE49-F238E27FC236}">
                            <a16:creationId xmlns:a16="http://schemas.microsoft.com/office/drawing/2014/main" id="{040CDA2F-3212-8602-2EF6-D44C2A606BE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38601" y="2114551"/>
                        <a:ext cx="190500" cy="227011"/>
                      </a:xfrm>
                      <a:custGeom>
                        <a:avLst/>
                        <a:gdLst>
                          <a:gd name="T0" fmla="*/ 82 w 120"/>
                          <a:gd name="T1" fmla="*/ 1 h 143"/>
                          <a:gd name="T2" fmla="*/ 98 w 120"/>
                          <a:gd name="T3" fmla="*/ 29 h 143"/>
                          <a:gd name="T4" fmla="*/ 117 w 120"/>
                          <a:gd name="T5" fmla="*/ 55 h 143"/>
                          <a:gd name="T6" fmla="*/ 116 w 120"/>
                          <a:gd name="T7" fmla="*/ 82 h 143"/>
                          <a:gd name="T8" fmla="*/ 116 w 120"/>
                          <a:gd name="T9" fmla="*/ 88 h 143"/>
                          <a:gd name="T10" fmla="*/ 116 w 120"/>
                          <a:gd name="T11" fmla="*/ 93 h 143"/>
                          <a:gd name="T12" fmla="*/ 113 w 120"/>
                          <a:gd name="T13" fmla="*/ 98 h 143"/>
                          <a:gd name="T14" fmla="*/ 109 w 120"/>
                          <a:gd name="T15" fmla="*/ 102 h 143"/>
                          <a:gd name="T16" fmla="*/ 79 w 120"/>
                          <a:gd name="T17" fmla="*/ 115 h 143"/>
                          <a:gd name="T18" fmla="*/ 63 w 120"/>
                          <a:gd name="T19" fmla="*/ 134 h 143"/>
                          <a:gd name="T20" fmla="*/ 57 w 120"/>
                          <a:gd name="T21" fmla="*/ 140 h 143"/>
                          <a:gd name="T22" fmla="*/ 53 w 120"/>
                          <a:gd name="T23" fmla="*/ 142 h 143"/>
                          <a:gd name="T24" fmla="*/ 34 w 120"/>
                          <a:gd name="T25" fmla="*/ 143 h 143"/>
                          <a:gd name="T26" fmla="*/ 26 w 120"/>
                          <a:gd name="T27" fmla="*/ 143 h 143"/>
                          <a:gd name="T28" fmla="*/ 22 w 120"/>
                          <a:gd name="T29" fmla="*/ 139 h 143"/>
                          <a:gd name="T30" fmla="*/ 16 w 120"/>
                          <a:gd name="T31" fmla="*/ 132 h 143"/>
                          <a:gd name="T32" fmla="*/ 0 w 120"/>
                          <a:gd name="T33" fmla="*/ 110 h 143"/>
                          <a:gd name="T34" fmla="*/ 15 w 120"/>
                          <a:gd name="T35" fmla="*/ 83 h 143"/>
                          <a:gd name="T36" fmla="*/ 15 w 120"/>
                          <a:gd name="T37" fmla="*/ 67 h 143"/>
                          <a:gd name="T38" fmla="*/ 15 w 120"/>
                          <a:gd name="T39" fmla="*/ 61 h 143"/>
                          <a:gd name="T40" fmla="*/ 13 w 120"/>
                          <a:gd name="T41" fmla="*/ 57 h 143"/>
                          <a:gd name="T42" fmla="*/ 12 w 120"/>
                          <a:gd name="T43" fmla="*/ 49 h 143"/>
                          <a:gd name="T44" fmla="*/ 10 w 120"/>
                          <a:gd name="T45" fmla="*/ 42 h 143"/>
                          <a:gd name="T46" fmla="*/ 12 w 120"/>
                          <a:gd name="T47" fmla="*/ 38 h 143"/>
                          <a:gd name="T48" fmla="*/ 16 w 120"/>
                          <a:gd name="T49" fmla="*/ 35 h 143"/>
                          <a:gd name="T50" fmla="*/ 22 w 120"/>
                          <a:gd name="T51" fmla="*/ 33 h 143"/>
                          <a:gd name="T52" fmla="*/ 31 w 120"/>
                          <a:gd name="T53" fmla="*/ 32 h 143"/>
                          <a:gd name="T54" fmla="*/ 37 w 120"/>
                          <a:gd name="T55" fmla="*/ 29 h 143"/>
                          <a:gd name="T56" fmla="*/ 47 w 120"/>
                          <a:gd name="T57" fmla="*/ 16 h 143"/>
                          <a:gd name="T58" fmla="*/ 53 w 120"/>
                          <a:gd name="T59" fmla="*/ 8 h 143"/>
                          <a:gd name="T60" fmla="*/ 60 w 120"/>
                          <a:gd name="T61" fmla="*/ 2 h 143"/>
                          <a:gd name="T62" fmla="*/ 66 w 120"/>
                          <a:gd name="T63" fmla="*/ 1 h 14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</a:cxnLst>
                        <a:rect l="0" t="0" r="r" b="b"/>
                        <a:pathLst>
                          <a:path w="120" h="143">
                            <a:moveTo>
                              <a:pt x="73" y="0"/>
                            </a:moveTo>
                            <a:lnTo>
                              <a:pt x="82" y="1"/>
                            </a:lnTo>
                            <a:lnTo>
                              <a:pt x="91" y="2"/>
                            </a:lnTo>
                            <a:lnTo>
                              <a:pt x="98" y="29"/>
                            </a:lnTo>
                            <a:lnTo>
                              <a:pt x="109" y="42"/>
                            </a:lnTo>
                            <a:lnTo>
                              <a:pt x="117" y="55"/>
                            </a:lnTo>
                            <a:lnTo>
                              <a:pt x="120" y="71"/>
                            </a:lnTo>
                            <a:lnTo>
                              <a:pt x="116" y="82"/>
                            </a:lnTo>
                            <a:lnTo>
                              <a:pt x="116" y="85"/>
                            </a:lnTo>
                            <a:lnTo>
                              <a:pt x="116" y="88"/>
                            </a:lnTo>
                            <a:lnTo>
                              <a:pt x="116" y="90"/>
                            </a:lnTo>
                            <a:lnTo>
                              <a:pt x="116" y="93"/>
                            </a:lnTo>
                            <a:lnTo>
                              <a:pt x="114" y="96"/>
                            </a:lnTo>
                            <a:lnTo>
                              <a:pt x="113" y="98"/>
                            </a:lnTo>
                            <a:lnTo>
                              <a:pt x="110" y="99"/>
                            </a:lnTo>
                            <a:lnTo>
                              <a:pt x="109" y="102"/>
                            </a:lnTo>
                            <a:lnTo>
                              <a:pt x="94" y="108"/>
                            </a:lnTo>
                            <a:lnTo>
                              <a:pt x="79" y="115"/>
                            </a:lnTo>
                            <a:lnTo>
                              <a:pt x="69" y="127"/>
                            </a:lnTo>
                            <a:lnTo>
                              <a:pt x="63" y="134"/>
                            </a:lnTo>
                            <a:lnTo>
                              <a:pt x="59" y="139"/>
                            </a:lnTo>
                            <a:lnTo>
                              <a:pt x="57" y="140"/>
                            </a:lnTo>
                            <a:lnTo>
                              <a:pt x="57" y="140"/>
                            </a:lnTo>
                            <a:lnTo>
                              <a:pt x="53" y="142"/>
                            </a:lnTo>
                            <a:lnTo>
                              <a:pt x="44" y="142"/>
                            </a:lnTo>
                            <a:lnTo>
                              <a:pt x="34" y="143"/>
                            </a:lnTo>
                            <a:lnTo>
                              <a:pt x="28" y="143"/>
                            </a:lnTo>
                            <a:lnTo>
                              <a:pt x="26" y="143"/>
                            </a:lnTo>
                            <a:lnTo>
                              <a:pt x="25" y="142"/>
                            </a:lnTo>
                            <a:lnTo>
                              <a:pt x="22" y="139"/>
                            </a:lnTo>
                            <a:lnTo>
                              <a:pt x="19" y="136"/>
                            </a:lnTo>
                            <a:lnTo>
                              <a:pt x="16" y="132"/>
                            </a:lnTo>
                            <a:lnTo>
                              <a:pt x="3" y="124"/>
                            </a:lnTo>
                            <a:lnTo>
                              <a:pt x="0" y="110"/>
                            </a:lnTo>
                            <a:lnTo>
                              <a:pt x="6" y="85"/>
                            </a:lnTo>
                            <a:lnTo>
                              <a:pt x="15" y="83"/>
                            </a:lnTo>
                            <a:lnTo>
                              <a:pt x="15" y="73"/>
                            </a:lnTo>
                            <a:lnTo>
                              <a:pt x="15" y="67"/>
                            </a:lnTo>
                            <a:lnTo>
                              <a:pt x="15" y="64"/>
                            </a:lnTo>
                            <a:lnTo>
                              <a:pt x="15" y="61"/>
                            </a:lnTo>
                            <a:lnTo>
                              <a:pt x="15" y="60"/>
                            </a:lnTo>
                            <a:lnTo>
                              <a:pt x="13" y="57"/>
                            </a:lnTo>
                            <a:lnTo>
                              <a:pt x="13" y="54"/>
                            </a:lnTo>
                            <a:lnTo>
                              <a:pt x="12" y="49"/>
                            </a:lnTo>
                            <a:lnTo>
                              <a:pt x="10" y="45"/>
                            </a:lnTo>
                            <a:lnTo>
                              <a:pt x="10" y="42"/>
                            </a:lnTo>
                            <a:lnTo>
                              <a:pt x="10" y="39"/>
                            </a:lnTo>
                            <a:lnTo>
                              <a:pt x="12" y="38"/>
                            </a:lnTo>
                            <a:lnTo>
                              <a:pt x="13" y="36"/>
                            </a:lnTo>
                            <a:lnTo>
                              <a:pt x="16" y="35"/>
                            </a:lnTo>
                            <a:lnTo>
                              <a:pt x="19" y="35"/>
                            </a:lnTo>
                            <a:lnTo>
                              <a:pt x="22" y="33"/>
                            </a:lnTo>
                            <a:lnTo>
                              <a:pt x="25" y="33"/>
                            </a:lnTo>
                            <a:lnTo>
                              <a:pt x="31" y="32"/>
                            </a:lnTo>
                            <a:lnTo>
                              <a:pt x="34" y="30"/>
                            </a:lnTo>
                            <a:lnTo>
                              <a:pt x="37" y="29"/>
                            </a:lnTo>
                            <a:lnTo>
                              <a:pt x="38" y="26"/>
                            </a:lnTo>
                            <a:lnTo>
                              <a:pt x="47" y="16"/>
                            </a:lnTo>
                            <a:lnTo>
                              <a:pt x="50" y="13"/>
                            </a:lnTo>
                            <a:lnTo>
                              <a:pt x="53" y="8"/>
                            </a:lnTo>
                            <a:lnTo>
                              <a:pt x="57" y="5"/>
                            </a:lnTo>
                            <a:lnTo>
                              <a:pt x="60" y="2"/>
                            </a:lnTo>
                            <a:lnTo>
                              <a:pt x="65" y="1"/>
                            </a:lnTo>
                            <a:lnTo>
                              <a:pt x="66" y="1"/>
                            </a:lnTo>
                            <a:lnTo>
                              <a:pt x="73" y="0"/>
                            </a:lnTo>
                            <a:close/>
                          </a:path>
                        </a:pathLst>
                      </a:custGeom>
                      <a:grpFill/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6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85" name="Freeform 269">
                        <a:extLst>
                          <a:ext uri="{FF2B5EF4-FFF2-40B4-BE49-F238E27FC236}">
                            <a16:creationId xmlns:a16="http://schemas.microsoft.com/office/drawing/2014/main" id="{05BF543E-2124-F0E9-D21F-BE17AD4C5B8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19736" y="779462"/>
                        <a:ext cx="347664" cy="387350"/>
                      </a:xfrm>
                      <a:custGeom>
                        <a:avLst/>
                        <a:gdLst>
                          <a:gd name="T0" fmla="*/ 38 w 219"/>
                          <a:gd name="T1" fmla="*/ 6 h 244"/>
                          <a:gd name="T2" fmla="*/ 63 w 219"/>
                          <a:gd name="T3" fmla="*/ 22 h 244"/>
                          <a:gd name="T4" fmla="*/ 75 w 219"/>
                          <a:gd name="T5" fmla="*/ 37 h 244"/>
                          <a:gd name="T6" fmla="*/ 75 w 219"/>
                          <a:gd name="T7" fmla="*/ 43 h 244"/>
                          <a:gd name="T8" fmla="*/ 76 w 219"/>
                          <a:gd name="T9" fmla="*/ 47 h 244"/>
                          <a:gd name="T10" fmla="*/ 66 w 219"/>
                          <a:gd name="T11" fmla="*/ 47 h 244"/>
                          <a:gd name="T12" fmla="*/ 98 w 219"/>
                          <a:gd name="T13" fmla="*/ 75 h 244"/>
                          <a:gd name="T14" fmla="*/ 85 w 219"/>
                          <a:gd name="T15" fmla="*/ 74 h 244"/>
                          <a:gd name="T16" fmla="*/ 85 w 219"/>
                          <a:gd name="T17" fmla="*/ 84 h 244"/>
                          <a:gd name="T18" fmla="*/ 93 w 219"/>
                          <a:gd name="T19" fmla="*/ 99 h 244"/>
                          <a:gd name="T20" fmla="*/ 93 w 219"/>
                          <a:gd name="T21" fmla="*/ 107 h 244"/>
                          <a:gd name="T22" fmla="*/ 118 w 219"/>
                          <a:gd name="T23" fmla="*/ 132 h 244"/>
                          <a:gd name="T24" fmla="*/ 115 w 219"/>
                          <a:gd name="T25" fmla="*/ 140 h 244"/>
                          <a:gd name="T26" fmla="*/ 116 w 219"/>
                          <a:gd name="T27" fmla="*/ 147 h 244"/>
                          <a:gd name="T28" fmla="*/ 123 w 219"/>
                          <a:gd name="T29" fmla="*/ 157 h 244"/>
                          <a:gd name="T30" fmla="*/ 145 w 219"/>
                          <a:gd name="T31" fmla="*/ 181 h 244"/>
                          <a:gd name="T32" fmla="*/ 206 w 219"/>
                          <a:gd name="T33" fmla="*/ 231 h 244"/>
                          <a:gd name="T34" fmla="*/ 214 w 219"/>
                          <a:gd name="T35" fmla="*/ 238 h 244"/>
                          <a:gd name="T36" fmla="*/ 219 w 219"/>
                          <a:gd name="T37" fmla="*/ 241 h 244"/>
                          <a:gd name="T38" fmla="*/ 198 w 219"/>
                          <a:gd name="T39" fmla="*/ 244 h 244"/>
                          <a:gd name="T40" fmla="*/ 169 w 219"/>
                          <a:gd name="T41" fmla="*/ 232 h 244"/>
                          <a:gd name="T42" fmla="*/ 122 w 219"/>
                          <a:gd name="T43" fmla="*/ 212 h 244"/>
                          <a:gd name="T44" fmla="*/ 115 w 219"/>
                          <a:gd name="T45" fmla="*/ 209 h 244"/>
                          <a:gd name="T46" fmla="*/ 104 w 219"/>
                          <a:gd name="T47" fmla="*/ 203 h 244"/>
                          <a:gd name="T48" fmla="*/ 97 w 219"/>
                          <a:gd name="T49" fmla="*/ 198 h 244"/>
                          <a:gd name="T50" fmla="*/ 85 w 219"/>
                          <a:gd name="T51" fmla="*/ 179 h 244"/>
                          <a:gd name="T52" fmla="*/ 91 w 219"/>
                          <a:gd name="T53" fmla="*/ 166 h 244"/>
                          <a:gd name="T54" fmla="*/ 66 w 219"/>
                          <a:gd name="T55" fmla="*/ 148 h 244"/>
                          <a:gd name="T56" fmla="*/ 72 w 219"/>
                          <a:gd name="T57" fmla="*/ 147 h 244"/>
                          <a:gd name="T58" fmla="*/ 74 w 219"/>
                          <a:gd name="T59" fmla="*/ 137 h 244"/>
                          <a:gd name="T60" fmla="*/ 57 w 219"/>
                          <a:gd name="T61" fmla="*/ 121 h 244"/>
                          <a:gd name="T62" fmla="*/ 47 w 219"/>
                          <a:gd name="T63" fmla="*/ 112 h 244"/>
                          <a:gd name="T64" fmla="*/ 44 w 219"/>
                          <a:gd name="T65" fmla="*/ 107 h 244"/>
                          <a:gd name="T66" fmla="*/ 40 w 219"/>
                          <a:gd name="T67" fmla="*/ 99 h 244"/>
                          <a:gd name="T68" fmla="*/ 35 w 219"/>
                          <a:gd name="T69" fmla="*/ 87 h 244"/>
                          <a:gd name="T70" fmla="*/ 28 w 219"/>
                          <a:gd name="T71" fmla="*/ 78 h 244"/>
                          <a:gd name="T72" fmla="*/ 16 w 219"/>
                          <a:gd name="T73" fmla="*/ 74 h 244"/>
                          <a:gd name="T74" fmla="*/ 15 w 219"/>
                          <a:gd name="T75" fmla="*/ 63 h 244"/>
                          <a:gd name="T76" fmla="*/ 6 w 219"/>
                          <a:gd name="T77" fmla="*/ 40 h 244"/>
                          <a:gd name="T78" fmla="*/ 6 w 219"/>
                          <a:gd name="T79" fmla="*/ 25 h 244"/>
                          <a:gd name="T80" fmla="*/ 24 w 219"/>
                          <a:gd name="T81" fmla="*/ 12 h 244"/>
                          <a:gd name="T82" fmla="*/ 12 w 219"/>
                          <a:gd name="T83" fmla="*/ 3 h 244"/>
                          <a:gd name="T84" fmla="*/ 16 w 219"/>
                          <a:gd name="T85" fmla="*/ 2 h 24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</a:cxnLst>
                        <a:rect l="0" t="0" r="r" b="b"/>
                        <a:pathLst>
                          <a:path w="219" h="244">
                            <a:moveTo>
                              <a:pt x="19" y="0"/>
                            </a:moveTo>
                            <a:lnTo>
                              <a:pt x="28" y="2"/>
                            </a:lnTo>
                            <a:lnTo>
                              <a:pt x="38" y="6"/>
                            </a:lnTo>
                            <a:lnTo>
                              <a:pt x="50" y="12"/>
                            </a:lnTo>
                            <a:lnTo>
                              <a:pt x="59" y="18"/>
                            </a:lnTo>
                            <a:lnTo>
                              <a:pt x="63" y="22"/>
                            </a:lnTo>
                            <a:lnTo>
                              <a:pt x="71" y="28"/>
                            </a:lnTo>
                            <a:lnTo>
                              <a:pt x="76" y="36"/>
                            </a:lnTo>
                            <a:lnTo>
                              <a:pt x="75" y="37"/>
                            </a:lnTo>
                            <a:lnTo>
                              <a:pt x="74" y="38"/>
                            </a:lnTo>
                            <a:lnTo>
                              <a:pt x="72" y="40"/>
                            </a:lnTo>
                            <a:lnTo>
                              <a:pt x="75" y="43"/>
                            </a:lnTo>
                            <a:lnTo>
                              <a:pt x="78" y="44"/>
                            </a:lnTo>
                            <a:lnTo>
                              <a:pt x="81" y="47"/>
                            </a:lnTo>
                            <a:lnTo>
                              <a:pt x="76" y="47"/>
                            </a:lnTo>
                            <a:lnTo>
                              <a:pt x="71" y="47"/>
                            </a:lnTo>
                            <a:lnTo>
                              <a:pt x="66" y="47"/>
                            </a:lnTo>
                            <a:lnTo>
                              <a:pt x="66" y="47"/>
                            </a:lnTo>
                            <a:lnTo>
                              <a:pt x="68" y="49"/>
                            </a:lnTo>
                            <a:lnTo>
                              <a:pt x="69" y="50"/>
                            </a:lnTo>
                            <a:lnTo>
                              <a:pt x="98" y="75"/>
                            </a:lnTo>
                            <a:lnTo>
                              <a:pt x="94" y="75"/>
                            </a:lnTo>
                            <a:lnTo>
                              <a:pt x="90" y="75"/>
                            </a:lnTo>
                            <a:lnTo>
                              <a:pt x="85" y="74"/>
                            </a:lnTo>
                            <a:lnTo>
                              <a:pt x="82" y="74"/>
                            </a:lnTo>
                            <a:lnTo>
                              <a:pt x="78" y="74"/>
                            </a:lnTo>
                            <a:lnTo>
                              <a:pt x="85" y="84"/>
                            </a:lnTo>
                            <a:lnTo>
                              <a:pt x="90" y="91"/>
                            </a:lnTo>
                            <a:lnTo>
                              <a:pt x="91" y="96"/>
                            </a:lnTo>
                            <a:lnTo>
                              <a:pt x="93" y="99"/>
                            </a:lnTo>
                            <a:lnTo>
                              <a:pt x="93" y="103"/>
                            </a:lnTo>
                            <a:lnTo>
                              <a:pt x="93" y="104"/>
                            </a:lnTo>
                            <a:lnTo>
                              <a:pt x="93" y="107"/>
                            </a:lnTo>
                            <a:lnTo>
                              <a:pt x="100" y="116"/>
                            </a:lnTo>
                            <a:lnTo>
                              <a:pt x="109" y="124"/>
                            </a:lnTo>
                            <a:lnTo>
                              <a:pt x="118" y="132"/>
                            </a:lnTo>
                            <a:lnTo>
                              <a:pt x="118" y="134"/>
                            </a:lnTo>
                            <a:lnTo>
                              <a:pt x="116" y="137"/>
                            </a:lnTo>
                            <a:lnTo>
                              <a:pt x="115" y="140"/>
                            </a:lnTo>
                            <a:lnTo>
                              <a:pt x="115" y="141"/>
                            </a:lnTo>
                            <a:lnTo>
                              <a:pt x="115" y="144"/>
                            </a:lnTo>
                            <a:lnTo>
                              <a:pt x="116" y="147"/>
                            </a:lnTo>
                            <a:lnTo>
                              <a:pt x="119" y="151"/>
                            </a:lnTo>
                            <a:lnTo>
                              <a:pt x="120" y="154"/>
                            </a:lnTo>
                            <a:lnTo>
                              <a:pt x="123" y="157"/>
                            </a:lnTo>
                            <a:lnTo>
                              <a:pt x="126" y="160"/>
                            </a:lnTo>
                            <a:lnTo>
                              <a:pt x="134" y="169"/>
                            </a:lnTo>
                            <a:lnTo>
                              <a:pt x="145" y="181"/>
                            </a:lnTo>
                            <a:lnTo>
                              <a:pt x="162" y="195"/>
                            </a:lnTo>
                            <a:lnTo>
                              <a:pt x="182" y="213"/>
                            </a:lnTo>
                            <a:lnTo>
                              <a:pt x="206" y="231"/>
                            </a:lnTo>
                            <a:lnTo>
                              <a:pt x="210" y="234"/>
                            </a:lnTo>
                            <a:lnTo>
                              <a:pt x="213" y="236"/>
                            </a:lnTo>
                            <a:lnTo>
                              <a:pt x="214" y="238"/>
                            </a:lnTo>
                            <a:lnTo>
                              <a:pt x="216" y="239"/>
                            </a:lnTo>
                            <a:lnTo>
                              <a:pt x="217" y="239"/>
                            </a:lnTo>
                            <a:lnTo>
                              <a:pt x="219" y="241"/>
                            </a:lnTo>
                            <a:lnTo>
                              <a:pt x="219" y="244"/>
                            </a:lnTo>
                            <a:lnTo>
                              <a:pt x="209" y="244"/>
                            </a:lnTo>
                            <a:lnTo>
                              <a:pt x="198" y="244"/>
                            </a:lnTo>
                            <a:lnTo>
                              <a:pt x="189" y="242"/>
                            </a:lnTo>
                            <a:lnTo>
                              <a:pt x="187" y="241"/>
                            </a:lnTo>
                            <a:lnTo>
                              <a:pt x="169" y="232"/>
                            </a:lnTo>
                            <a:lnTo>
                              <a:pt x="151" y="222"/>
                            </a:lnTo>
                            <a:lnTo>
                              <a:pt x="137" y="216"/>
                            </a:lnTo>
                            <a:lnTo>
                              <a:pt x="122" y="212"/>
                            </a:lnTo>
                            <a:lnTo>
                              <a:pt x="120" y="212"/>
                            </a:lnTo>
                            <a:lnTo>
                              <a:pt x="118" y="210"/>
                            </a:lnTo>
                            <a:lnTo>
                              <a:pt x="115" y="209"/>
                            </a:lnTo>
                            <a:lnTo>
                              <a:pt x="112" y="207"/>
                            </a:lnTo>
                            <a:lnTo>
                              <a:pt x="109" y="204"/>
                            </a:lnTo>
                            <a:lnTo>
                              <a:pt x="104" y="203"/>
                            </a:lnTo>
                            <a:lnTo>
                              <a:pt x="103" y="201"/>
                            </a:lnTo>
                            <a:lnTo>
                              <a:pt x="101" y="201"/>
                            </a:lnTo>
                            <a:lnTo>
                              <a:pt x="97" y="198"/>
                            </a:lnTo>
                            <a:lnTo>
                              <a:pt x="91" y="194"/>
                            </a:lnTo>
                            <a:lnTo>
                              <a:pt x="87" y="188"/>
                            </a:lnTo>
                            <a:lnTo>
                              <a:pt x="85" y="179"/>
                            </a:lnTo>
                            <a:lnTo>
                              <a:pt x="87" y="169"/>
                            </a:lnTo>
                            <a:lnTo>
                              <a:pt x="91" y="168"/>
                            </a:lnTo>
                            <a:lnTo>
                              <a:pt x="91" y="166"/>
                            </a:lnTo>
                            <a:lnTo>
                              <a:pt x="82" y="160"/>
                            </a:lnTo>
                            <a:lnTo>
                              <a:pt x="74" y="156"/>
                            </a:lnTo>
                            <a:lnTo>
                              <a:pt x="66" y="148"/>
                            </a:lnTo>
                            <a:lnTo>
                              <a:pt x="66" y="147"/>
                            </a:lnTo>
                            <a:lnTo>
                              <a:pt x="69" y="147"/>
                            </a:lnTo>
                            <a:lnTo>
                              <a:pt x="72" y="147"/>
                            </a:lnTo>
                            <a:lnTo>
                              <a:pt x="75" y="147"/>
                            </a:lnTo>
                            <a:lnTo>
                              <a:pt x="76" y="146"/>
                            </a:lnTo>
                            <a:lnTo>
                              <a:pt x="74" y="137"/>
                            </a:lnTo>
                            <a:lnTo>
                              <a:pt x="69" y="131"/>
                            </a:lnTo>
                            <a:lnTo>
                              <a:pt x="65" y="126"/>
                            </a:lnTo>
                            <a:lnTo>
                              <a:pt x="57" y="121"/>
                            </a:lnTo>
                            <a:lnTo>
                              <a:pt x="53" y="116"/>
                            </a:lnTo>
                            <a:lnTo>
                              <a:pt x="49" y="113"/>
                            </a:lnTo>
                            <a:lnTo>
                              <a:pt x="47" y="112"/>
                            </a:lnTo>
                            <a:lnTo>
                              <a:pt x="46" y="110"/>
                            </a:lnTo>
                            <a:lnTo>
                              <a:pt x="44" y="109"/>
                            </a:lnTo>
                            <a:lnTo>
                              <a:pt x="44" y="107"/>
                            </a:lnTo>
                            <a:lnTo>
                              <a:pt x="43" y="106"/>
                            </a:lnTo>
                            <a:lnTo>
                              <a:pt x="41" y="102"/>
                            </a:lnTo>
                            <a:lnTo>
                              <a:pt x="40" y="99"/>
                            </a:lnTo>
                            <a:lnTo>
                              <a:pt x="37" y="94"/>
                            </a:lnTo>
                            <a:lnTo>
                              <a:pt x="35" y="91"/>
                            </a:lnTo>
                            <a:lnTo>
                              <a:pt x="35" y="87"/>
                            </a:lnTo>
                            <a:lnTo>
                              <a:pt x="34" y="84"/>
                            </a:lnTo>
                            <a:lnTo>
                              <a:pt x="31" y="81"/>
                            </a:lnTo>
                            <a:lnTo>
                              <a:pt x="28" y="78"/>
                            </a:lnTo>
                            <a:lnTo>
                              <a:pt x="24" y="77"/>
                            </a:lnTo>
                            <a:lnTo>
                              <a:pt x="21" y="75"/>
                            </a:lnTo>
                            <a:lnTo>
                              <a:pt x="16" y="74"/>
                            </a:lnTo>
                            <a:lnTo>
                              <a:pt x="13" y="71"/>
                            </a:lnTo>
                            <a:lnTo>
                              <a:pt x="12" y="66"/>
                            </a:lnTo>
                            <a:lnTo>
                              <a:pt x="15" y="63"/>
                            </a:lnTo>
                            <a:lnTo>
                              <a:pt x="19" y="60"/>
                            </a:lnTo>
                            <a:lnTo>
                              <a:pt x="13" y="50"/>
                            </a:lnTo>
                            <a:lnTo>
                              <a:pt x="6" y="40"/>
                            </a:lnTo>
                            <a:lnTo>
                              <a:pt x="0" y="28"/>
                            </a:lnTo>
                            <a:lnTo>
                              <a:pt x="3" y="27"/>
                            </a:lnTo>
                            <a:lnTo>
                              <a:pt x="6" y="25"/>
                            </a:lnTo>
                            <a:lnTo>
                              <a:pt x="13" y="25"/>
                            </a:lnTo>
                            <a:lnTo>
                              <a:pt x="25" y="24"/>
                            </a:lnTo>
                            <a:lnTo>
                              <a:pt x="24" y="12"/>
                            </a:lnTo>
                            <a:lnTo>
                              <a:pt x="21" y="9"/>
                            </a:lnTo>
                            <a:lnTo>
                              <a:pt x="16" y="6"/>
                            </a:lnTo>
                            <a:lnTo>
                              <a:pt x="12" y="3"/>
                            </a:lnTo>
                            <a:lnTo>
                              <a:pt x="8" y="2"/>
                            </a:lnTo>
                            <a:lnTo>
                              <a:pt x="12" y="2"/>
                            </a:lnTo>
                            <a:lnTo>
                              <a:pt x="16" y="2"/>
                            </a:lnTo>
                            <a:lnTo>
                              <a:pt x="19" y="0"/>
                            </a:lnTo>
                            <a:close/>
                          </a:path>
                        </a:pathLst>
                      </a:custGeom>
                      <a:grpFill/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6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86" name="Freeform 272">
                        <a:extLst>
                          <a:ext uri="{FF2B5EF4-FFF2-40B4-BE49-F238E27FC236}">
                            <a16:creationId xmlns:a16="http://schemas.microsoft.com/office/drawing/2014/main" id="{781207D6-1B74-A157-8493-93D46352DC6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40139" y="1508127"/>
                        <a:ext cx="327026" cy="209551"/>
                      </a:xfrm>
                      <a:custGeom>
                        <a:avLst/>
                        <a:gdLst>
                          <a:gd name="T0" fmla="*/ 182 w 206"/>
                          <a:gd name="T1" fmla="*/ 8 h 132"/>
                          <a:gd name="T2" fmla="*/ 201 w 206"/>
                          <a:gd name="T3" fmla="*/ 27 h 132"/>
                          <a:gd name="T4" fmla="*/ 194 w 206"/>
                          <a:gd name="T5" fmla="*/ 74 h 132"/>
                          <a:gd name="T6" fmla="*/ 188 w 206"/>
                          <a:gd name="T7" fmla="*/ 81 h 132"/>
                          <a:gd name="T8" fmla="*/ 185 w 206"/>
                          <a:gd name="T9" fmla="*/ 84 h 132"/>
                          <a:gd name="T10" fmla="*/ 181 w 206"/>
                          <a:gd name="T11" fmla="*/ 84 h 132"/>
                          <a:gd name="T12" fmla="*/ 166 w 206"/>
                          <a:gd name="T13" fmla="*/ 84 h 132"/>
                          <a:gd name="T14" fmla="*/ 154 w 206"/>
                          <a:gd name="T15" fmla="*/ 91 h 132"/>
                          <a:gd name="T16" fmla="*/ 148 w 206"/>
                          <a:gd name="T17" fmla="*/ 97 h 132"/>
                          <a:gd name="T18" fmla="*/ 147 w 206"/>
                          <a:gd name="T19" fmla="*/ 104 h 132"/>
                          <a:gd name="T20" fmla="*/ 144 w 206"/>
                          <a:gd name="T21" fmla="*/ 109 h 132"/>
                          <a:gd name="T22" fmla="*/ 113 w 206"/>
                          <a:gd name="T23" fmla="*/ 126 h 132"/>
                          <a:gd name="T24" fmla="*/ 68 w 206"/>
                          <a:gd name="T25" fmla="*/ 131 h 132"/>
                          <a:gd name="T26" fmla="*/ 63 w 206"/>
                          <a:gd name="T27" fmla="*/ 125 h 132"/>
                          <a:gd name="T28" fmla="*/ 63 w 206"/>
                          <a:gd name="T29" fmla="*/ 119 h 132"/>
                          <a:gd name="T30" fmla="*/ 60 w 206"/>
                          <a:gd name="T31" fmla="*/ 115 h 132"/>
                          <a:gd name="T32" fmla="*/ 41 w 206"/>
                          <a:gd name="T33" fmla="*/ 123 h 132"/>
                          <a:gd name="T34" fmla="*/ 22 w 206"/>
                          <a:gd name="T35" fmla="*/ 132 h 132"/>
                          <a:gd name="T36" fmla="*/ 25 w 206"/>
                          <a:gd name="T37" fmla="*/ 118 h 132"/>
                          <a:gd name="T38" fmla="*/ 25 w 206"/>
                          <a:gd name="T39" fmla="*/ 88 h 132"/>
                          <a:gd name="T40" fmla="*/ 12 w 206"/>
                          <a:gd name="T41" fmla="*/ 91 h 132"/>
                          <a:gd name="T42" fmla="*/ 6 w 206"/>
                          <a:gd name="T43" fmla="*/ 93 h 132"/>
                          <a:gd name="T44" fmla="*/ 2 w 206"/>
                          <a:gd name="T45" fmla="*/ 90 h 132"/>
                          <a:gd name="T46" fmla="*/ 0 w 206"/>
                          <a:gd name="T47" fmla="*/ 85 h 132"/>
                          <a:gd name="T48" fmla="*/ 10 w 206"/>
                          <a:gd name="T49" fmla="*/ 79 h 132"/>
                          <a:gd name="T50" fmla="*/ 31 w 206"/>
                          <a:gd name="T51" fmla="*/ 72 h 132"/>
                          <a:gd name="T52" fmla="*/ 37 w 206"/>
                          <a:gd name="T53" fmla="*/ 69 h 132"/>
                          <a:gd name="T54" fmla="*/ 35 w 206"/>
                          <a:gd name="T55" fmla="*/ 66 h 132"/>
                          <a:gd name="T56" fmla="*/ 29 w 206"/>
                          <a:gd name="T57" fmla="*/ 65 h 132"/>
                          <a:gd name="T58" fmla="*/ 28 w 206"/>
                          <a:gd name="T59" fmla="*/ 62 h 132"/>
                          <a:gd name="T60" fmla="*/ 22 w 206"/>
                          <a:gd name="T61" fmla="*/ 59 h 132"/>
                          <a:gd name="T62" fmla="*/ 6 w 206"/>
                          <a:gd name="T63" fmla="*/ 57 h 132"/>
                          <a:gd name="T64" fmla="*/ 7 w 206"/>
                          <a:gd name="T65" fmla="*/ 46 h 132"/>
                          <a:gd name="T66" fmla="*/ 21 w 206"/>
                          <a:gd name="T67" fmla="*/ 34 h 132"/>
                          <a:gd name="T68" fmla="*/ 27 w 206"/>
                          <a:gd name="T69" fmla="*/ 30 h 132"/>
                          <a:gd name="T70" fmla="*/ 29 w 206"/>
                          <a:gd name="T71" fmla="*/ 27 h 132"/>
                          <a:gd name="T72" fmla="*/ 38 w 206"/>
                          <a:gd name="T73" fmla="*/ 15 h 132"/>
                          <a:gd name="T74" fmla="*/ 44 w 206"/>
                          <a:gd name="T75" fmla="*/ 11 h 132"/>
                          <a:gd name="T76" fmla="*/ 49 w 206"/>
                          <a:gd name="T77" fmla="*/ 12 h 132"/>
                          <a:gd name="T78" fmla="*/ 51 w 206"/>
                          <a:gd name="T79" fmla="*/ 18 h 132"/>
                          <a:gd name="T80" fmla="*/ 56 w 206"/>
                          <a:gd name="T81" fmla="*/ 19 h 132"/>
                          <a:gd name="T82" fmla="*/ 68 w 206"/>
                          <a:gd name="T83" fmla="*/ 25 h 132"/>
                          <a:gd name="T84" fmla="*/ 75 w 206"/>
                          <a:gd name="T85" fmla="*/ 27 h 132"/>
                          <a:gd name="T86" fmla="*/ 78 w 206"/>
                          <a:gd name="T87" fmla="*/ 28 h 132"/>
                          <a:gd name="T88" fmla="*/ 107 w 206"/>
                          <a:gd name="T89" fmla="*/ 21 h 132"/>
                          <a:gd name="T90" fmla="*/ 117 w 206"/>
                          <a:gd name="T91" fmla="*/ 24 h 132"/>
                          <a:gd name="T92" fmla="*/ 137 w 206"/>
                          <a:gd name="T93" fmla="*/ 21 h 132"/>
                          <a:gd name="T94" fmla="*/ 156 w 206"/>
                          <a:gd name="T95" fmla="*/ 14 h 132"/>
                          <a:gd name="T96" fmla="*/ 160 w 206"/>
                          <a:gd name="T97" fmla="*/ 11 h 132"/>
                          <a:gd name="T98" fmla="*/ 166 w 206"/>
                          <a:gd name="T99" fmla="*/ 5 h 132"/>
                          <a:gd name="T100" fmla="*/ 169 w 206"/>
                          <a:gd name="T101" fmla="*/ 0 h 13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</a:cxnLst>
                        <a:rect l="0" t="0" r="r" b="b"/>
                        <a:pathLst>
                          <a:path w="206" h="132">
                            <a:moveTo>
                              <a:pt x="170" y="0"/>
                            </a:moveTo>
                            <a:lnTo>
                              <a:pt x="172" y="2"/>
                            </a:lnTo>
                            <a:lnTo>
                              <a:pt x="182" y="8"/>
                            </a:lnTo>
                            <a:lnTo>
                              <a:pt x="191" y="14"/>
                            </a:lnTo>
                            <a:lnTo>
                              <a:pt x="197" y="19"/>
                            </a:lnTo>
                            <a:lnTo>
                              <a:pt x="201" y="27"/>
                            </a:lnTo>
                            <a:lnTo>
                              <a:pt x="206" y="37"/>
                            </a:lnTo>
                            <a:lnTo>
                              <a:pt x="197" y="63"/>
                            </a:lnTo>
                            <a:lnTo>
                              <a:pt x="194" y="74"/>
                            </a:lnTo>
                            <a:lnTo>
                              <a:pt x="191" y="77"/>
                            </a:lnTo>
                            <a:lnTo>
                              <a:pt x="189" y="79"/>
                            </a:lnTo>
                            <a:lnTo>
                              <a:pt x="188" y="81"/>
                            </a:lnTo>
                            <a:lnTo>
                              <a:pt x="186" y="82"/>
                            </a:lnTo>
                            <a:lnTo>
                              <a:pt x="186" y="82"/>
                            </a:lnTo>
                            <a:lnTo>
                              <a:pt x="185" y="84"/>
                            </a:lnTo>
                            <a:lnTo>
                              <a:pt x="184" y="84"/>
                            </a:lnTo>
                            <a:lnTo>
                              <a:pt x="182" y="84"/>
                            </a:lnTo>
                            <a:lnTo>
                              <a:pt x="181" y="84"/>
                            </a:lnTo>
                            <a:lnTo>
                              <a:pt x="176" y="82"/>
                            </a:lnTo>
                            <a:lnTo>
                              <a:pt x="170" y="82"/>
                            </a:lnTo>
                            <a:lnTo>
                              <a:pt x="166" y="84"/>
                            </a:lnTo>
                            <a:lnTo>
                              <a:pt x="163" y="87"/>
                            </a:lnTo>
                            <a:lnTo>
                              <a:pt x="157" y="90"/>
                            </a:lnTo>
                            <a:lnTo>
                              <a:pt x="154" y="91"/>
                            </a:lnTo>
                            <a:lnTo>
                              <a:pt x="151" y="94"/>
                            </a:lnTo>
                            <a:lnTo>
                              <a:pt x="150" y="96"/>
                            </a:lnTo>
                            <a:lnTo>
                              <a:pt x="148" y="97"/>
                            </a:lnTo>
                            <a:lnTo>
                              <a:pt x="148" y="99"/>
                            </a:lnTo>
                            <a:lnTo>
                              <a:pt x="147" y="101"/>
                            </a:lnTo>
                            <a:lnTo>
                              <a:pt x="147" y="104"/>
                            </a:lnTo>
                            <a:lnTo>
                              <a:pt x="145" y="107"/>
                            </a:lnTo>
                            <a:lnTo>
                              <a:pt x="145" y="107"/>
                            </a:lnTo>
                            <a:lnTo>
                              <a:pt x="144" y="109"/>
                            </a:lnTo>
                            <a:lnTo>
                              <a:pt x="129" y="118"/>
                            </a:lnTo>
                            <a:lnTo>
                              <a:pt x="119" y="123"/>
                            </a:lnTo>
                            <a:lnTo>
                              <a:pt x="113" y="126"/>
                            </a:lnTo>
                            <a:lnTo>
                              <a:pt x="109" y="128"/>
                            </a:lnTo>
                            <a:lnTo>
                              <a:pt x="71" y="131"/>
                            </a:lnTo>
                            <a:lnTo>
                              <a:pt x="68" y="131"/>
                            </a:lnTo>
                            <a:lnTo>
                              <a:pt x="65" y="129"/>
                            </a:lnTo>
                            <a:lnTo>
                              <a:pt x="65" y="128"/>
                            </a:lnTo>
                            <a:lnTo>
                              <a:pt x="63" y="125"/>
                            </a:lnTo>
                            <a:lnTo>
                              <a:pt x="63" y="123"/>
                            </a:lnTo>
                            <a:lnTo>
                              <a:pt x="63" y="122"/>
                            </a:lnTo>
                            <a:lnTo>
                              <a:pt x="63" y="119"/>
                            </a:lnTo>
                            <a:lnTo>
                              <a:pt x="63" y="118"/>
                            </a:lnTo>
                            <a:lnTo>
                              <a:pt x="62" y="116"/>
                            </a:lnTo>
                            <a:lnTo>
                              <a:pt x="60" y="115"/>
                            </a:lnTo>
                            <a:lnTo>
                              <a:pt x="59" y="115"/>
                            </a:lnTo>
                            <a:lnTo>
                              <a:pt x="56" y="116"/>
                            </a:lnTo>
                            <a:lnTo>
                              <a:pt x="41" y="123"/>
                            </a:lnTo>
                            <a:lnTo>
                              <a:pt x="31" y="128"/>
                            </a:lnTo>
                            <a:lnTo>
                              <a:pt x="25" y="131"/>
                            </a:lnTo>
                            <a:lnTo>
                              <a:pt x="22" y="132"/>
                            </a:lnTo>
                            <a:lnTo>
                              <a:pt x="21" y="131"/>
                            </a:lnTo>
                            <a:lnTo>
                              <a:pt x="19" y="129"/>
                            </a:lnTo>
                            <a:lnTo>
                              <a:pt x="25" y="118"/>
                            </a:lnTo>
                            <a:lnTo>
                              <a:pt x="31" y="106"/>
                            </a:lnTo>
                            <a:lnTo>
                              <a:pt x="29" y="88"/>
                            </a:lnTo>
                            <a:lnTo>
                              <a:pt x="25" y="88"/>
                            </a:lnTo>
                            <a:lnTo>
                              <a:pt x="21" y="88"/>
                            </a:lnTo>
                            <a:lnTo>
                              <a:pt x="16" y="90"/>
                            </a:lnTo>
                            <a:lnTo>
                              <a:pt x="12" y="91"/>
                            </a:lnTo>
                            <a:lnTo>
                              <a:pt x="7" y="93"/>
                            </a:lnTo>
                            <a:lnTo>
                              <a:pt x="7" y="93"/>
                            </a:lnTo>
                            <a:lnTo>
                              <a:pt x="6" y="93"/>
                            </a:lnTo>
                            <a:lnTo>
                              <a:pt x="4" y="93"/>
                            </a:lnTo>
                            <a:lnTo>
                              <a:pt x="3" y="91"/>
                            </a:lnTo>
                            <a:lnTo>
                              <a:pt x="2" y="90"/>
                            </a:lnTo>
                            <a:lnTo>
                              <a:pt x="0" y="88"/>
                            </a:lnTo>
                            <a:lnTo>
                              <a:pt x="0" y="87"/>
                            </a:lnTo>
                            <a:lnTo>
                              <a:pt x="0" y="85"/>
                            </a:lnTo>
                            <a:lnTo>
                              <a:pt x="3" y="84"/>
                            </a:lnTo>
                            <a:lnTo>
                              <a:pt x="6" y="81"/>
                            </a:lnTo>
                            <a:lnTo>
                              <a:pt x="10" y="79"/>
                            </a:lnTo>
                            <a:lnTo>
                              <a:pt x="18" y="77"/>
                            </a:lnTo>
                            <a:lnTo>
                              <a:pt x="27" y="74"/>
                            </a:lnTo>
                            <a:lnTo>
                              <a:pt x="31" y="72"/>
                            </a:lnTo>
                            <a:lnTo>
                              <a:pt x="34" y="72"/>
                            </a:lnTo>
                            <a:lnTo>
                              <a:pt x="35" y="71"/>
                            </a:lnTo>
                            <a:lnTo>
                              <a:pt x="37" y="69"/>
                            </a:lnTo>
                            <a:lnTo>
                              <a:pt x="37" y="68"/>
                            </a:lnTo>
                            <a:lnTo>
                              <a:pt x="37" y="66"/>
                            </a:lnTo>
                            <a:lnTo>
                              <a:pt x="35" y="66"/>
                            </a:lnTo>
                            <a:lnTo>
                              <a:pt x="32" y="65"/>
                            </a:lnTo>
                            <a:lnTo>
                              <a:pt x="31" y="65"/>
                            </a:lnTo>
                            <a:lnTo>
                              <a:pt x="29" y="65"/>
                            </a:lnTo>
                            <a:lnTo>
                              <a:pt x="29" y="65"/>
                            </a:lnTo>
                            <a:lnTo>
                              <a:pt x="29" y="63"/>
                            </a:lnTo>
                            <a:lnTo>
                              <a:pt x="28" y="62"/>
                            </a:lnTo>
                            <a:lnTo>
                              <a:pt x="27" y="60"/>
                            </a:lnTo>
                            <a:lnTo>
                              <a:pt x="25" y="60"/>
                            </a:lnTo>
                            <a:lnTo>
                              <a:pt x="22" y="59"/>
                            </a:lnTo>
                            <a:lnTo>
                              <a:pt x="15" y="59"/>
                            </a:lnTo>
                            <a:lnTo>
                              <a:pt x="10" y="59"/>
                            </a:lnTo>
                            <a:lnTo>
                              <a:pt x="6" y="57"/>
                            </a:lnTo>
                            <a:lnTo>
                              <a:pt x="4" y="55"/>
                            </a:lnTo>
                            <a:lnTo>
                              <a:pt x="6" y="50"/>
                            </a:lnTo>
                            <a:lnTo>
                              <a:pt x="7" y="46"/>
                            </a:lnTo>
                            <a:lnTo>
                              <a:pt x="12" y="41"/>
                            </a:lnTo>
                            <a:lnTo>
                              <a:pt x="16" y="37"/>
                            </a:lnTo>
                            <a:lnTo>
                              <a:pt x="21" y="34"/>
                            </a:lnTo>
                            <a:lnTo>
                              <a:pt x="24" y="33"/>
                            </a:lnTo>
                            <a:lnTo>
                              <a:pt x="25" y="31"/>
                            </a:lnTo>
                            <a:lnTo>
                              <a:pt x="27" y="30"/>
                            </a:lnTo>
                            <a:lnTo>
                              <a:pt x="28" y="28"/>
                            </a:lnTo>
                            <a:lnTo>
                              <a:pt x="29" y="27"/>
                            </a:lnTo>
                            <a:lnTo>
                              <a:pt x="29" y="27"/>
                            </a:lnTo>
                            <a:lnTo>
                              <a:pt x="32" y="21"/>
                            </a:lnTo>
                            <a:lnTo>
                              <a:pt x="35" y="16"/>
                            </a:lnTo>
                            <a:lnTo>
                              <a:pt x="38" y="15"/>
                            </a:lnTo>
                            <a:lnTo>
                              <a:pt x="40" y="12"/>
                            </a:lnTo>
                            <a:lnTo>
                              <a:pt x="41" y="12"/>
                            </a:lnTo>
                            <a:lnTo>
                              <a:pt x="44" y="11"/>
                            </a:lnTo>
                            <a:lnTo>
                              <a:pt x="44" y="11"/>
                            </a:lnTo>
                            <a:lnTo>
                              <a:pt x="47" y="11"/>
                            </a:lnTo>
                            <a:lnTo>
                              <a:pt x="49" y="12"/>
                            </a:lnTo>
                            <a:lnTo>
                              <a:pt x="50" y="15"/>
                            </a:lnTo>
                            <a:lnTo>
                              <a:pt x="51" y="18"/>
                            </a:lnTo>
                            <a:lnTo>
                              <a:pt x="51" y="18"/>
                            </a:lnTo>
                            <a:lnTo>
                              <a:pt x="53" y="18"/>
                            </a:lnTo>
                            <a:lnTo>
                              <a:pt x="53" y="19"/>
                            </a:lnTo>
                            <a:lnTo>
                              <a:pt x="56" y="19"/>
                            </a:lnTo>
                            <a:lnTo>
                              <a:pt x="59" y="21"/>
                            </a:lnTo>
                            <a:lnTo>
                              <a:pt x="63" y="22"/>
                            </a:lnTo>
                            <a:lnTo>
                              <a:pt x="68" y="25"/>
                            </a:lnTo>
                            <a:lnTo>
                              <a:pt x="72" y="25"/>
                            </a:lnTo>
                            <a:lnTo>
                              <a:pt x="73" y="27"/>
                            </a:lnTo>
                            <a:lnTo>
                              <a:pt x="75" y="27"/>
                            </a:lnTo>
                            <a:lnTo>
                              <a:pt x="76" y="28"/>
                            </a:lnTo>
                            <a:lnTo>
                              <a:pt x="78" y="28"/>
                            </a:lnTo>
                            <a:lnTo>
                              <a:pt x="78" y="28"/>
                            </a:lnTo>
                            <a:lnTo>
                              <a:pt x="88" y="27"/>
                            </a:lnTo>
                            <a:lnTo>
                              <a:pt x="98" y="22"/>
                            </a:lnTo>
                            <a:lnTo>
                              <a:pt x="107" y="21"/>
                            </a:lnTo>
                            <a:lnTo>
                              <a:pt x="112" y="21"/>
                            </a:lnTo>
                            <a:lnTo>
                              <a:pt x="115" y="22"/>
                            </a:lnTo>
                            <a:lnTo>
                              <a:pt x="117" y="24"/>
                            </a:lnTo>
                            <a:lnTo>
                              <a:pt x="120" y="25"/>
                            </a:lnTo>
                            <a:lnTo>
                              <a:pt x="125" y="25"/>
                            </a:lnTo>
                            <a:lnTo>
                              <a:pt x="137" y="21"/>
                            </a:lnTo>
                            <a:lnTo>
                              <a:pt x="148" y="15"/>
                            </a:lnTo>
                            <a:lnTo>
                              <a:pt x="153" y="14"/>
                            </a:lnTo>
                            <a:lnTo>
                              <a:pt x="156" y="14"/>
                            </a:lnTo>
                            <a:lnTo>
                              <a:pt x="157" y="12"/>
                            </a:lnTo>
                            <a:lnTo>
                              <a:pt x="159" y="12"/>
                            </a:lnTo>
                            <a:lnTo>
                              <a:pt x="160" y="11"/>
                            </a:lnTo>
                            <a:lnTo>
                              <a:pt x="160" y="11"/>
                            </a:lnTo>
                            <a:lnTo>
                              <a:pt x="163" y="6"/>
                            </a:lnTo>
                            <a:lnTo>
                              <a:pt x="166" y="5"/>
                            </a:lnTo>
                            <a:lnTo>
                              <a:pt x="167" y="2"/>
                            </a:lnTo>
                            <a:lnTo>
                              <a:pt x="169" y="2"/>
                            </a:lnTo>
                            <a:lnTo>
                              <a:pt x="169" y="0"/>
                            </a:lnTo>
                            <a:lnTo>
                              <a:pt x="170" y="0"/>
                            </a:lnTo>
                            <a:close/>
                          </a:path>
                        </a:pathLst>
                      </a:custGeom>
                      <a:grpFill/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6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cs typeface="Arial" panose="020B0604020202020204" pitchFamily="34" charset="0"/>
                        </a:endParaRPr>
                      </a:p>
                    </p:txBody>
                  </p:sp>
                  <p:grpSp>
                    <p:nvGrpSpPr>
                      <p:cNvPr id="387" name="Group 386">
                        <a:extLst>
                          <a:ext uri="{FF2B5EF4-FFF2-40B4-BE49-F238E27FC236}">
                            <a16:creationId xmlns:a16="http://schemas.microsoft.com/office/drawing/2014/main" id="{4263DA03-E7CB-D9A0-384C-E99AFDE154F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855788" y="661988"/>
                        <a:ext cx="5541616" cy="5199063"/>
                        <a:chOff x="1855789" y="661989"/>
                        <a:chExt cx="5541616" cy="5199061"/>
                      </a:xfrm>
                      <a:grpFill/>
                    </p:grpSpPr>
                    <p:sp>
                      <p:nvSpPr>
                        <p:cNvPr id="388" name="Freeform 245">
                          <a:extLst>
                            <a:ext uri="{FF2B5EF4-FFF2-40B4-BE49-F238E27FC236}">
                              <a16:creationId xmlns:a16="http://schemas.microsoft.com/office/drawing/2014/main" id="{324B931F-35E2-E6B4-6D1E-5A692A2168E5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962400" y="2911475"/>
                          <a:ext cx="2439989" cy="2314574"/>
                        </a:xfrm>
                        <a:custGeom>
                          <a:avLst/>
                          <a:gdLst>
                            <a:gd name="T0" fmla="*/ 648 w 1537"/>
                            <a:gd name="T1" fmla="*/ 21 h 1458"/>
                            <a:gd name="T2" fmla="*/ 682 w 1537"/>
                            <a:gd name="T3" fmla="*/ 84 h 1458"/>
                            <a:gd name="T4" fmla="*/ 721 w 1537"/>
                            <a:gd name="T5" fmla="*/ 130 h 1458"/>
                            <a:gd name="T6" fmla="*/ 724 w 1537"/>
                            <a:gd name="T7" fmla="*/ 130 h 1458"/>
                            <a:gd name="T8" fmla="*/ 770 w 1537"/>
                            <a:gd name="T9" fmla="*/ 140 h 1458"/>
                            <a:gd name="T10" fmla="*/ 836 w 1537"/>
                            <a:gd name="T11" fmla="*/ 166 h 1458"/>
                            <a:gd name="T12" fmla="*/ 883 w 1537"/>
                            <a:gd name="T13" fmla="*/ 127 h 1458"/>
                            <a:gd name="T14" fmla="*/ 922 w 1537"/>
                            <a:gd name="T15" fmla="*/ 105 h 1458"/>
                            <a:gd name="T16" fmla="*/ 1072 w 1537"/>
                            <a:gd name="T17" fmla="*/ 140 h 1458"/>
                            <a:gd name="T18" fmla="*/ 1124 w 1537"/>
                            <a:gd name="T19" fmla="*/ 135 h 1458"/>
                            <a:gd name="T20" fmla="*/ 1134 w 1537"/>
                            <a:gd name="T21" fmla="*/ 132 h 1458"/>
                            <a:gd name="T22" fmla="*/ 1185 w 1537"/>
                            <a:gd name="T23" fmla="*/ 178 h 1458"/>
                            <a:gd name="T24" fmla="*/ 1236 w 1537"/>
                            <a:gd name="T25" fmla="*/ 276 h 1458"/>
                            <a:gd name="T26" fmla="*/ 1286 w 1537"/>
                            <a:gd name="T27" fmla="*/ 398 h 1458"/>
                            <a:gd name="T28" fmla="*/ 1332 w 1537"/>
                            <a:gd name="T29" fmla="*/ 484 h 1458"/>
                            <a:gd name="T30" fmla="*/ 1382 w 1537"/>
                            <a:gd name="T31" fmla="*/ 571 h 1458"/>
                            <a:gd name="T32" fmla="*/ 1433 w 1537"/>
                            <a:gd name="T33" fmla="*/ 591 h 1458"/>
                            <a:gd name="T34" fmla="*/ 1492 w 1537"/>
                            <a:gd name="T35" fmla="*/ 578 h 1458"/>
                            <a:gd name="T36" fmla="*/ 1537 w 1537"/>
                            <a:gd name="T37" fmla="*/ 580 h 1458"/>
                            <a:gd name="T38" fmla="*/ 1443 w 1537"/>
                            <a:gd name="T39" fmla="*/ 718 h 1458"/>
                            <a:gd name="T40" fmla="*/ 1426 w 1537"/>
                            <a:gd name="T41" fmla="*/ 739 h 1458"/>
                            <a:gd name="T42" fmla="*/ 1357 w 1537"/>
                            <a:gd name="T43" fmla="*/ 797 h 1458"/>
                            <a:gd name="T44" fmla="*/ 1285 w 1537"/>
                            <a:gd name="T45" fmla="*/ 866 h 1458"/>
                            <a:gd name="T46" fmla="*/ 1242 w 1537"/>
                            <a:gd name="T47" fmla="*/ 981 h 1458"/>
                            <a:gd name="T48" fmla="*/ 1236 w 1537"/>
                            <a:gd name="T49" fmla="*/ 1050 h 1458"/>
                            <a:gd name="T50" fmla="*/ 1216 w 1537"/>
                            <a:gd name="T51" fmla="*/ 1113 h 1458"/>
                            <a:gd name="T52" fmla="*/ 1181 w 1537"/>
                            <a:gd name="T53" fmla="*/ 1137 h 1458"/>
                            <a:gd name="T54" fmla="*/ 1115 w 1537"/>
                            <a:gd name="T55" fmla="*/ 1203 h 1458"/>
                            <a:gd name="T56" fmla="*/ 1049 w 1537"/>
                            <a:gd name="T57" fmla="*/ 1283 h 1458"/>
                            <a:gd name="T58" fmla="*/ 1025 w 1537"/>
                            <a:gd name="T59" fmla="*/ 1319 h 1458"/>
                            <a:gd name="T60" fmla="*/ 937 w 1537"/>
                            <a:gd name="T61" fmla="*/ 1417 h 1458"/>
                            <a:gd name="T62" fmla="*/ 874 w 1537"/>
                            <a:gd name="T63" fmla="*/ 1446 h 1458"/>
                            <a:gd name="T64" fmla="*/ 849 w 1537"/>
                            <a:gd name="T65" fmla="*/ 1437 h 1458"/>
                            <a:gd name="T66" fmla="*/ 799 w 1537"/>
                            <a:gd name="T67" fmla="*/ 1452 h 1458"/>
                            <a:gd name="T68" fmla="*/ 790 w 1537"/>
                            <a:gd name="T69" fmla="*/ 1404 h 1458"/>
                            <a:gd name="T70" fmla="*/ 771 w 1537"/>
                            <a:gd name="T71" fmla="*/ 1363 h 1458"/>
                            <a:gd name="T72" fmla="*/ 739 w 1537"/>
                            <a:gd name="T73" fmla="*/ 1267 h 1458"/>
                            <a:gd name="T74" fmla="*/ 732 w 1537"/>
                            <a:gd name="T75" fmla="*/ 1219 h 1458"/>
                            <a:gd name="T76" fmla="*/ 724 w 1537"/>
                            <a:gd name="T77" fmla="*/ 1191 h 1458"/>
                            <a:gd name="T78" fmla="*/ 697 w 1537"/>
                            <a:gd name="T79" fmla="*/ 1156 h 1458"/>
                            <a:gd name="T80" fmla="*/ 746 w 1537"/>
                            <a:gd name="T81" fmla="*/ 1052 h 1458"/>
                            <a:gd name="T82" fmla="*/ 723 w 1537"/>
                            <a:gd name="T83" fmla="*/ 971 h 1458"/>
                            <a:gd name="T84" fmla="*/ 641 w 1537"/>
                            <a:gd name="T85" fmla="*/ 871 h 1458"/>
                            <a:gd name="T86" fmla="*/ 653 w 1537"/>
                            <a:gd name="T87" fmla="*/ 805 h 1458"/>
                            <a:gd name="T88" fmla="*/ 584 w 1537"/>
                            <a:gd name="T89" fmla="*/ 766 h 1458"/>
                            <a:gd name="T90" fmla="*/ 529 w 1537"/>
                            <a:gd name="T91" fmla="*/ 731 h 1458"/>
                            <a:gd name="T92" fmla="*/ 435 w 1537"/>
                            <a:gd name="T93" fmla="*/ 753 h 1458"/>
                            <a:gd name="T94" fmla="*/ 303 w 1537"/>
                            <a:gd name="T95" fmla="*/ 781 h 1458"/>
                            <a:gd name="T96" fmla="*/ 168 w 1537"/>
                            <a:gd name="T97" fmla="*/ 739 h 1458"/>
                            <a:gd name="T98" fmla="*/ 39 w 1537"/>
                            <a:gd name="T99" fmla="*/ 656 h 1458"/>
                            <a:gd name="T100" fmla="*/ 16 w 1537"/>
                            <a:gd name="T101" fmla="*/ 605 h 1458"/>
                            <a:gd name="T102" fmla="*/ 3 w 1537"/>
                            <a:gd name="T103" fmla="*/ 474 h 1458"/>
                            <a:gd name="T104" fmla="*/ 221 w 1537"/>
                            <a:gd name="T105" fmla="*/ 102 h 1458"/>
                            <a:gd name="T106" fmla="*/ 271 w 1537"/>
                            <a:gd name="T107" fmla="*/ 58 h 1458"/>
                            <a:gd name="T108" fmla="*/ 337 w 1537"/>
                            <a:gd name="T109" fmla="*/ 83 h 1458"/>
                            <a:gd name="T110" fmla="*/ 454 w 1537"/>
                            <a:gd name="T111" fmla="*/ 15 h 1458"/>
                            <a:gd name="T112" fmla="*/ 620 w 1537"/>
                            <a:gd name="T113" fmla="*/ 0 h 145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  <a:cxn ang="0">
                              <a:pos x="T112" y="T113"/>
                            </a:cxn>
                          </a:cxnLst>
                          <a:rect l="0" t="0" r="r" b="b"/>
                          <a:pathLst>
                            <a:path w="1537" h="1458">
                              <a:moveTo>
                                <a:pt x="620" y="0"/>
                              </a:moveTo>
                              <a:lnTo>
                                <a:pt x="629" y="0"/>
                              </a:lnTo>
                              <a:lnTo>
                                <a:pt x="635" y="0"/>
                              </a:lnTo>
                              <a:lnTo>
                                <a:pt x="638" y="2"/>
                              </a:lnTo>
                              <a:lnTo>
                                <a:pt x="639" y="3"/>
                              </a:lnTo>
                              <a:lnTo>
                                <a:pt x="647" y="12"/>
                              </a:lnTo>
                              <a:lnTo>
                                <a:pt x="648" y="21"/>
                              </a:lnTo>
                              <a:lnTo>
                                <a:pt x="648" y="31"/>
                              </a:lnTo>
                              <a:lnTo>
                                <a:pt x="647" y="42"/>
                              </a:lnTo>
                              <a:lnTo>
                                <a:pt x="647" y="52"/>
                              </a:lnTo>
                              <a:lnTo>
                                <a:pt x="650" y="61"/>
                              </a:lnTo>
                              <a:lnTo>
                                <a:pt x="657" y="68"/>
                              </a:lnTo>
                              <a:lnTo>
                                <a:pt x="672" y="77"/>
                              </a:lnTo>
                              <a:lnTo>
                                <a:pt x="682" y="84"/>
                              </a:lnTo>
                              <a:lnTo>
                                <a:pt x="689" y="91"/>
                              </a:lnTo>
                              <a:lnTo>
                                <a:pt x="695" y="99"/>
                              </a:lnTo>
                              <a:lnTo>
                                <a:pt x="701" y="110"/>
                              </a:lnTo>
                              <a:lnTo>
                                <a:pt x="708" y="127"/>
                              </a:lnTo>
                              <a:lnTo>
                                <a:pt x="716" y="128"/>
                              </a:lnTo>
                              <a:lnTo>
                                <a:pt x="721" y="131"/>
                              </a:lnTo>
                              <a:lnTo>
                                <a:pt x="721" y="130"/>
                              </a:lnTo>
                              <a:lnTo>
                                <a:pt x="721" y="130"/>
                              </a:lnTo>
                              <a:lnTo>
                                <a:pt x="723" y="130"/>
                              </a:lnTo>
                              <a:lnTo>
                                <a:pt x="723" y="130"/>
                              </a:lnTo>
                              <a:lnTo>
                                <a:pt x="723" y="130"/>
                              </a:lnTo>
                              <a:lnTo>
                                <a:pt x="723" y="130"/>
                              </a:lnTo>
                              <a:lnTo>
                                <a:pt x="723" y="130"/>
                              </a:lnTo>
                              <a:lnTo>
                                <a:pt x="724" y="130"/>
                              </a:lnTo>
                              <a:lnTo>
                                <a:pt x="724" y="130"/>
                              </a:lnTo>
                              <a:lnTo>
                                <a:pt x="729" y="130"/>
                              </a:lnTo>
                              <a:lnTo>
                                <a:pt x="738" y="131"/>
                              </a:lnTo>
                              <a:lnTo>
                                <a:pt x="745" y="132"/>
                              </a:lnTo>
                              <a:lnTo>
                                <a:pt x="752" y="134"/>
                              </a:lnTo>
                              <a:lnTo>
                                <a:pt x="760" y="137"/>
                              </a:lnTo>
                              <a:lnTo>
                                <a:pt x="770" y="140"/>
                              </a:lnTo>
                              <a:lnTo>
                                <a:pt x="783" y="146"/>
                              </a:lnTo>
                              <a:lnTo>
                                <a:pt x="801" y="153"/>
                              </a:lnTo>
                              <a:lnTo>
                                <a:pt x="824" y="163"/>
                              </a:lnTo>
                              <a:lnTo>
                                <a:pt x="829" y="165"/>
                              </a:lnTo>
                              <a:lnTo>
                                <a:pt x="829" y="163"/>
                              </a:lnTo>
                              <a:lnTo>
                                <a:pt x="832" y="165"/>
                              </a:lnTo>
                              <a:lnTo>
                                <a:pt x="836" y="166"/>
                              </a:lnTo>
                              <a:lnTo>
                                <a:pt x="843" y="169"/>
                              </a:lnTo>
                              <a:lnTo>
                                <a:pt x="855" y="174"/>
                              </a:lnTo>
                              <a:lnTo>
                                <a:pt x="874" y="181"/>
                              </a:lnTo>
                              <a:lnTo>
                                <a:pt x="881" y="169"/>
                              </a:lnTo>
                              <a:lnTo>
                                <a:pt x="883" y="154"/>
                              </a:lnTo>
                              <a:lnTo>
                                <a:pt x="881" y="141"/>
                              </a:lnTo>
                              <a:lnTo>
                                <a:pt x="883" y="127"/>
                              </a:lnTo>
                              <a:lnTo>
                                <a:pt x="895" y="119"/>
                              </a:lnTo>
                              <a:lnTo>
                                <a:pt x="903" y="115"/>
                              </a:lnTo>
                              <a:lnTo>
                                <a:pt x="908" y="112"/>
                              </a:lnTo>
                              <a:lnTo>
                                <a:pt x="911" y="112"/>
                              </a:lnTo>
                              <a:lnTo>
                                <a:pt x="915" y="112"/>
                              </a:lnTo>
                              <a:lnTo>
                                <a:pt x="918" y="109"/>
                              </a:lnTo>
                              <a:lnTo>
                                <a:pt x="922" y="105"/>
                              </a:lnTo>
                              <a:lnTo>
                                <a:pt x="927" y="100"/>
                              </a:lnTo>
                              <a:lnTo>
                                <a:pt x="965" y="112"/>
                              </a:lnTo>
                              <a:lnTo>
                                <a:pt x="997" y="121"/>
                              </a:lnTo>
                              <a:lnTo>
                                <a:pt x="1022" y="127"/>
                              </a:lnTo>
                              <a:lnTo>
                                <a:pt x="1043" y="132"/>
                              </a:lnTo>
                              <a:lnTo>
                                <a:pt x="1059" y="137"/>
                              </a:lnTo>
                              <a:lnTo>
                                <a:pt x="1072" y="140"/>
                              </a:lnTo>
                              <a:lnTo>
                                <a:pt x="1082" y="141"/>
                              </a:lnTo>
                              <a:lnTo>
                                <a:pt x="1091" y="143"/>
                              </a:lnTo>
                              <a:lnTo>
                                <a:pt x="1100" y="143"/>
                              </a:lnTo>
                              <a:lnTo>
                                <a:pt x="1107" y="143"/>
                              </a:lnTo>
                              <a:lnTo>
                                <a:pt x="1116" y="143"/>
                              </a:lnTo>
                              <a:lnTo>
                                <a:pt x="1119" y="138"/>
                              </a:lnTo>
                              <a:lnTo>
                                <a:pt x="1124" y="135"/>
                              </a:lnTo>
                              <a:lnTo>
                                <a:pt x="1128" y="132"/>
                              </a:lnTo>
                              <a:lnTo>
                                <a:pt x="1129" y="132"/>
                              </a:lnTo>
                              <a:lnTo>
                                <a:pt x="1129" y="132"/>
                              </a:lnTo>
                              <a:lnTo>
                                <a:pt x="1129" y="132"/>
                              </a:lnTo>
                              <a:lnTo>
                                <a:pt x="1129" y="132"/>
                              </a:lnTo>
                              <a:lnTo>
                                <a:pt x="1131" y="132"/>
                              </a:lnTo>
                              <a:lnTo>
                                <a:pt x="1134" y="132"/>
                              </a:lnTo>
                              <a:lnTo>
                                <a:pt x="1141" y="132"/>
                              </a:lnTo>
                              <a:lnTo>
                                <a:pt x="1150" y="134"/>
                              </a:lnTo>
                              <a:lnTo>
                                <a:pt x="1159" y="137"/>
                              </a:lnTo>
                              <a:lnTo>
                                <a:pt x="1166" y="143"/>
                              </a:lnTo>
                              <a:lnTo>
                                <a:pt x="1170" y="150"/>
                              </a:lnTo>
                              <a:lnTo>
                                <a:pt x="1178" y="162"/>
                              </a:lnTo>
                              <a:lnTo>
                                <a:pt x="1185" y="178"/>
                              </a:lnTo>
                              <a:lnTo>
                                <a:pt x="1195" y="196"/>
                              </a:lnTo>
                              <a:lnTo>
                                <a:pt x="1206" y="215"/>
                              </a:lnTo>
                              <a:lnTo>
                                <a:pt x="1214" y="232"/>
                              </a:lnTo>
                              <a:lnTo>
                                <a:pt x="1223" y="250"/>
                              </a:lnTo>
                              <a:lnTo>
                                <a:pt x="1231" y="263"/>
                              </a:lnTo>
                              <a:lnTo>
                                <a:pt x="1235" y="272"/>
                              </a:lnTo>
                              <a:lnTo>
                                <a:pt x="1236" y="276"/>
                              </a:lnTo>
                              <a:lnTo>
                                <a:pt x="1244" y="294"/>
                              </a:lnTo>
                              <a:lnTo>
                                <a:pt x="1248" y="313"/>
                              </a:lnTo>
                              <a:lnTo>
                                <a:pt x="1253" y="332"/>
                              </a:lnTo>
                              <a:lnTo>
                                <a:pt x="1263" y="349"/>
                              </a:lnTo>
                              <a:lnTo>
                                <a:pt x="1273" y="364"/>
                              </a:lnTo>
                              <a:lnTo>
                                <a:pt x="1281" y="380"/>
                              </a:lnTo>
                              <a:lnTo>
                                <a:pt x="1286" y="398"/>
                              </a:lnTo>
                              <a:lnTo>
                                <a:pt x="1291" y="415"/>
                              </a:lnTo>
                              <a:lnTo>
                                <a:pt x="1295" y="433"/>
                              </a:lnTo>
                              <a:lnTo>
                                <a:pt x="1303" y="449"/>
                              </a:lnTo>
                              <a:lnTo>
                                <a:pt x="1314" y="462"/>
                              </a:lnTo>
                              <a:lnTo>
                                <a:pt x="1332" y="473"/>
                              </a:lnTo>
                              <a:lnTo>
                                <a:pt x="1332" y="478"/>
                              </a:lnTo>
                              <a:lnTo>
                                <a:pt x="1332" y="484"/>
                              </a:lnTo>
                              <a:lnTo>
                                <a:pt x="1332" y="492"/>
                              </a:lnTo>
                              <a:lnTo>
                                <a:pt x="1330" y="496"/>
                              </a:lnTo>
                              <a:lnTo>
                                <a:pt x="1345" y="520"/>
                              </a:lnTo>
                              <a:lnTo>
                                <a:pt x="1357" y="537"/>
                              </a:lnTo>
                              <a:lnTo>
                                <a:pt x="1366" y="552"/>
                              </a:lnTo>
                              <a:lnTo>
                                <a:pt x="1374" y="562"/>
                              </a:lnTo>
                              <a:lnTo>
                                <a:pt x="1382" y="571"/>
                              </a:lnTo>
                              <a:lnTo>
                                <a:pt x="1389" y="578"/>
                              </a:lnTo>
                              <a:lnTo>
                                <a:pt x="1398" y="586"/>
                              </a:lnTo>
                              <a:lnTo>
                                <a:pt x="1408" y="591"/>
                              </a:lnTo>
                              <a:lnTo>
                                <a:pt x="1420" y="600"/>
                              </a:lnTo>
                              <a:lnTo>
                                <a:pt x="1426" y="596"/>
                              </a:lnTo>
                              <a:lnTo>
                                <a:pt x="1430" y="594"/>
                              </a:lnTo>
                              <a:lnTo>
                                <a:pt x="1433" y="591"/>
                              </a:lnTo>
                              <a:lnTo>
                                <a:pt x="1436" y="591"/>
                              </a:lnTo>
                              <a:lnTo>
                                <a:pt x="1438" y="590"/>
                              </a:lnTo>
                              <a:lnTo>
                                <a:pt x="1439" y="590"/>
                              </a:lnTo>
                              <a:lnTo>
                                <a:pt x="1440" y="588"/>
                              </a:lnTo>
                              <a:lnTo>
                                <a:pt x="1442" y="588"/>
                              </a:lnTo>
                              <a:lnTo>
                                <a:pt x="1470" y="583"/>
                              </a:lnTo>
                              <a:lnTo>
                                <a:pt x="1492" y="578"/>
                              </a:lnTo>
                              <a:lnTo>
                                <a:pt x="1506" y="575"/>
                              </a:lnTo>
                              <a:lnTo>
                                <a:pt x="1518" y="574"/>
                              </a:lnTo>
                              <a:lnTo>
                                <a:pt x="1526" y="572"/>
                              </a:lnTo>
                              <a:lnTo>
                                <a:pt x="1530" y="572"/>
                              </a:lnTo>
                              <a:lnTo>
                                <a:pt x="1534" y="574"/>
                              </a:lnTo>
                              <a:lnTo>
                                <a:pt x="1537" y="575"/>
                              </a:lnTo>
                              <a:lnTo>
                                <a:pt x="1537" y="580"/>
                              </a:lnTo>
                              <a:lnTo>
                                <a:pt x="1536" y="584"/>
                              </a:lnTo>
                              <a:lnTo>
                                <a:pt x="1524" y="609"/>
                              </a:lnTo>
                              <a:lnTo>
                                <a:pt x="1508" y="631"/>
                              </a:lnTo>
                              <a:lnTo>
                                <a:pt x="1490" y="652"/>
                              </a:lnTo>
                              <a:lnTo>
                                <a:pt x="1473" y="672"/>
                              </a:lnTo>
                              <a:lnTo>
                                <a:pt x="1457" y="693"/>
                              </a:lnTo>
                              <a:lnTo>
                                <a:pt x="1443" y="718"/>
                              </a:lnTo>
                              <a:lnTo>
                                <a:pt x="1446" y="718"/>
                              </a:lnTo>
                              <a:lnTo>
                                <a:pt x="1446" y="719"/>
                              </a:lnTo>
                              <a:lnTo>
                                <a:pt x="1445" y="720"/>
                              </a:lnTo>
                              <a:lnTo>
                                <a:pt x="1442" y="723"/>
                              </a:lnTo>
                              <a:lnTo>
                                <a:pt x="1440" y="731"/>
                              </a:lnTo>
                              <a:lnTo>
                                <a:pt x="1436" y="729"/>
                              </a:lnTo>
                              <a:lnTo>
                                <a:pt x="1426" y="739"/>
                              </a:lnTo>
                              <a:lnTo>
                                <a:pt x="1415" y="750"/>
                              </a:lnTo>
                              <a:lnTo>
                                <a:pt x="1405" y="760"/>
                              </a:lnTo>
                              <a:lnTo>
                                <a:pt x="1395" y="767"/>
                              </a:lnTo>
                              <a:lnTo>
                                <a:pt x="1388" y="770"/>
                              </a:lnTo>
                              <a:lnTo>
                                <a:pt x="1374" y="776"/>
                              </a:lnTo>
                              <a:lnTo>
                                <a:pt x="1364" y="786"/>
                              </a:lnTo>
                              <a:lnTo>
                                <a:pt x="1357" y="797"/>
                              </a:lnTo>
                              <a:lnTo>
                                <a:pt x="1349" y="808"/>
                              </a:lnTo>
                              <a:lnTo>
                                <a:pt x="1339" y="819"/>
                              </a:lnTo>
                              <a:lnTo>
                                <a:pt x="1327" y="832"/>
                              </a:lnTo>
                              <a:lnTo>
                                <a:pt x="1314" y="844"/>
                              </a:lnTo>
                              <a:lnTo>
                                <a:pt x="1300" y="855"/>
                              </a:lnTo>
                              <a:lnTo>
                                <a:pt x="1294" y="858"/>
                              </a:lnTo>
                              <a:lnTo>
                                <a:pt x="1285" y="866"/>
                              </a:lnTo>
                              <a:lnTo>
                                <a:pt x="1273" y="877"/>
                              </a:lnTo>
                              <a:lnTo>
                                <a:pt x="1261" y="892"/>
                              </a:lnTo>
                              <a:lnTo>
                                <a:pt x="1248" y="917"/>
                              </a:lnTo>
                              <a:lnTo>
                                <a:pt x="1239" y="939"/>
                              </a:lnTo>
                              <a:lnTo>
                                <a:pt x="1236" y="955"/>
                              </a:lnTo>
                              <a:lnTo>
                                <a:pt x="1238" y="970"/>
                              </a:lnTo>
                              <a:lnTo>
                                <a:pt x="1242" y="981"/>
                              </a:lnTo>
                              <a:lnTo>
                                <a:pt x="1251" y="992"/>
                              </a:lnTo>
                              <a:lnTo>
                                <a:pt x="1261" y="1002"/>
                              </a:lnTo>
                              <a:lnTo>
                                <a:pt x="1273" y="1012"/>
                              </a:lnTo>
                              <a:lnTo>
                                <a:pt x="1266" y="1024"/>
                              </a:lnTo>
                              <a:lnTo>
                                <a:pt x="1256" y="1031"/>
                              </a:lnTo>
                              <a:lnTo>
                                <a:pt x="1245" y="1040"/>
                              </a:lnTo>
                              <a:lnTo>
                                <a:pt x="1236" y="1050"/>
                              </a:lnTo>
                              <a:lnTo>
                                <a:pt x="1231" y="1068"/>
                              </a:lnTo>
                              <a:lnTo>
                                <a:pt x="1228" y="1088"/>
                              </a:lnTo>
                              <a:lnTo>
                                <a:pt x="1220" y="1106"/>
                              </a:lnTo>
                              <a:lnTo>
                                <a:pt x="1219" y="1109"/>
                              </a:lnTo>
                              <a:lnTo>
                                <a:pt x="1217" y="1110"/>
                              </a:lnTo>
                              <a:lnTo>
                                <a:pt x="1217" y="1112"/>
                              </a:lnTo>
                              <a:lnTo>
                                <a:pt x="1216" y="1113"/>
                              </a:lnTo>
                              <a:lnTo>
                                <a:pt x="1213" y="1115"/>
                              </a:lnTo>
                              <a:lnTo>
                                <a:pt x="1209" y="1118"/>
                              </a:lnTo>
                              <a:lnTo>
                                <a:pt x="1206" y="1122"/>
                              </a:lnTo>
                              <a:lnTo>
                                <a:pt x="1201" y="1125"/>
                              </a:lnTo>
                              <a:lnTo>
                                <a:pt x="1197" y="1128"/>
                              </a:lnTo>
                              <a:lnTo>
                                <a:pt x="1190" y="1134"/>
                              </a:lnTo>
                              <a:lnTo>
                                <a:pt x="1181" y="1137"/>
                              </a:lnTo>
                              <a:lnTo>
                                <a:pt x="1172" y="1140"/>
                              </a:lnTo>
                              <a:lnTo>
                                <a:pt x="1163" y="1143"/>
                              </a:lnTo>
                              <a:lnTo>
                                <a:pt x="1156" y="1149"/>
                              </a:lnTo>
                              <a:lnTo>
                                <a:pt x="1151" y="1157"/>
                              </a:lnTo>
                              <a:lnTo>
                                <a:pt x="1134" y="1169"/>
                              </a:lnTo>
                              <a:lnTo>
                                <a:pt x="1122" y="1185"/>
                              </a:lnTo>
                              <a:lnTo>
                                <a:pt x="1115" y="1203"/>
                              </a:lnTo>
                              <a:lnTo>
                                <a:pt x="1107" y="1222"/>
                              </a:lnTo>
                              <a:lnTo>
                                <a:pt x="1100" y="1241"/>
                              </a:lnTo>
                              <a:lnTo>
                                <a:pt x="1090" y="1257"/>
                              </a:lnTo>
                              <a:lnTo>
                                <a:pt x="1077" y="1272"/>
                              </a:lnTo>
                              <a:lnTo>
                                <a:pt x="1068" y="1276"/>
                              </a:lnTo>
                              <a:lnTo>
                                <a:pt x="1057" y="1279"/>
                              </a:lnTo>
                              <a:lnTo>
                                <a:pt x="1049" y="1283"/>
                              </a:lnTo>
                              <a:lnTo>
                                <a:pt x="1041" y="1289"/>
                              </a:lnTo>
                              <a:lnTo>
                                <a:pt x="1037" y="1300"/>
                              </a:lnTo>
                              <a:lnTo>
                                <a:pt x="1037" y="1300"/>
                              </a:lnTo>
                              <a:lnTo>
                                <a:pt x="1035" y="1301"/>
                              </a:lnTo>
                              <a:lnTo>
                                <a:pt x="1034" y="1304"/>
                              </a:lnTo>
                              <a:lnTo>
                                <a:pt x="1031" y="1310"/>
                              </a:lnTo>
                              <a:lnTo>
                                <a:pt x="1025" y="1319"/>
                              </a:lnTo>
                              <a:lnTo>
                                <a:pt x="1016" y="1330"/>
                              </a:lnTo>
                              <a:lnTo>
                                <a:pt x="1003" y="1348"/>
                              </a:lnTo>
                              <a:lnTo>
                                <a:pt x="990" y="1367"/>
                              </a:lnTo>
                              <a:lnTo>
                                <a:pt x="978" y="1382"/>
                              </a:lnTo>
                              <a:lnTo>
                                <a:pt x="967" y="1395"/>
                              </a:lnTo>
                              <a:lnTo>
                                <a:pt x="953" y="1405"/>
                              </a:lnTo>
                              <a:lnTo>
                                <a:pt x="937" y="1417"/>
                              </a:lnTo>
                              <a:lnTo>
                                <a:pt x="915" y="1430"/>
                              </a:lnTo>
                              <a:lnTo>
                                <a:pt x="911" y="1432"/>
                              </a:lnTo>
                              <a:lnTo>
                                <a:pt x="902" y="1436"/>
                              </a:lnTo>
                              <a:lnTo>
                                <a:pt x="892" y="1440"/>
                              </a:lnTo>
                              <a:lnTo>
                                <a:pt x="883" y="1443"/>
                              </a:lnTo>
                              <a:lnTo>
                                <a:pt x="878" y="1445"/>
                              </a:lnTo>
                              <a:lnTo>
                                <a:pt x="874" y="1446"/>
                              </a:lnTo>
                              <a:lnTo>
                                <a:pt x="870" y="1445"/>
                              </a:lnTo>
                              <a:lnTo>
                                <a:pt x="867" y="1443"/>
                              </a:lnTo>
                              <a:lnTo>
                                <a:pt x="864" y="1442"/>
                              </a:lnTo>
                              <a:lnTo>
                                <a:pt x="859" y="1439"/>
                              </a:lnTo>
                              <a:lnTo>
                                <a:pt x="856" y="1437"/>
                              </a:lnTo>
                              <a:lnTo>
                                <a:pt x="854" y="1437"/>
                              </a:lnTo>
                              <a:lnTo>
                                <a:pt x="849" y="1437"/>
                              </a:lnTo>
                              <a:lnTo>
                                <a:pt x="839" y="1442"/>
                              </a:lnTo>
                              <a:lnTo>
                                <a:pt x="829" y="1448"/>
                              </a:lnTo>
                              <a:lnTo>
                                <a:pt x="820" y="1455"/>
                              </a:lnTo>
                              <a:lnTo>
                                <a:pt x="808" y="1458"/>
                              </a:lnTo>
                              <a:lnTo>
                                <a:pt x="805" y="1458"/>
                              </a:lnTo>
                              <a:lnTo>
                                <a:pt x="802" y="1458"/>
                              </a:lnTo>
                              <a:lnTo>
                                <a:pt x="799" y="1452"/>
                              </a:lnTo>
                              <a:lnTo>
                                <a:pt x="798" y="1446"/>
                              </a:lnTo>
                              <a:lnTo>
                                <a:pt x="795" y="1440"/>
                              </a:lnTo>
                              <a:lnTo>
                                <a:pt x="788" y="1437"/>
                              </a:lnTo>
                              <a:lnTo>
                                <a:pt x="783" y="1435"/>
                              </a:lnTo>
                              <a:lnTo>
                                <a:pt x="782" y="1429"/>
                              </a:lnTo>
                              <a:lnTo>
                                <a:pt x="785" y="1418"/>
                              </a:lnTo>
                              <a:lnTo>
                                <a:pt x="790" y="1404"/>
                              </a:lnTo>
                              <a:lnTo>
                                <a:pt x="782" y="1391"/>
                              </a:lnTo>
                              <a:lnTo>
                                <a:pt x="776" y="1382"/>
                              </a:lnTo>
                              <a:lnTo>
                                <a:pt x="773" y="1376"/>
                              </a:lnTo>
                              <a:lnTo>
                                <a:pt x="771" y="1371"/>
                              </a:lnTo>
                              <a:lnTo>
                                <a:pt x="773" y="1369"/>
                              </a:lnTo>
                              <a:lnTo>
                                <a:pt x="774" y="1364"/>
                              </a:lnTo>
                              <a:lnTo>
                                <a:pt x="771" y="1363"/>
                              </a:lnTo>
                              <a:lnTo>
                                <a:pt x="768" y="1361"/>
                              </a:lnTo>
                              <a:lnTo>
                                <a:pt x="770" y="1357"/>
                              </a:lnTo>
                              <a:lnTo>
                                <a:pt x="770" y="1351"/>
                              </a:lnTo>
                              <a:lnTo>
                                <a:pt x="771" y="1345"/>
                              </a:lnTo>
                              <a:lnTo>
                                <a:pt x="739" y="1276"/>
                              </a:lnTo>
                              <a:lnTo>
                                <a:pt x="739" y="1272"/>
                              </a:lnTo>
                              <a:lnTo>
                                <a:pt x="739" y="1267"/>
                              </a:lnTo>
                              <a:lnTo>
                                <a:pt x="741" y="1263"/>
                              </a:lnTo>
                              <a:lnTo>
                                <a:pt x="742" y="1259"/>
                              </a:lnTo>
                              <a:lnTo>
                                <a:pt x="742" y="1254"/>
                              </a:lnTo>
                              <a:lnTo>
                                <a:pt x="743" y="1245"/>
                              </a:lnTo>
                              <a:lnTo>
                                <a:pt x="742" y="1237"/>
                              </a:lnTo>
                              <a:lnTo>
                                <a:pt x="736" y="1228"/>
                              </a:lnTo>
                              <a:lnTo>
                                <a:pt x="732" y="1219"/>
                              </a:lnTo>
                              <a:lnTo>
                                <a:pt x="729" y="1212"/>
                              </a:lnTo>
                              <a:lnTo>
                                <a:pt x="727" y="1207"/>
                              </a:lnTo>
                              <a:lnTo>
                                <a:pt x="726" y="1203"/>
                              </a:lnTo>
                              <a:lnTo>
                                <a:pt x="724" y="1198"/>
                              </a:lnTo>
                              <a:lnTo>
                                <a:pt x="724" y="1197"/>
                              </a:lnTo>
                              <a:lnTo>
                                <a:pt x="724" y="1194"/>
                              </a:lnTo>
                              <a:lnTo>
                                <a:pt x="724" y="1191"/>
                              </a:lnTo>
                              <a:lnTo>
                                <a:pt x="724" y="1187"/>
                              </a:lnTo>
                              <a:lnTo>
                                <a:pt x="723" y="1184"/>
                              </a:lnTo>
                              <a:lnTo>
                                <a:pt x="717" y="1176"/>
                              </a:lnTo>
                              <a:lnTo>
                                <a:pt x="710" y="1172"/>
                              </a:lnTo>
                              <a:lnTo>
                                <a:pt x="702" y="1168"/>
                              </a:lnTo>
                              <a:lnTo>
                                <a:pt x="697" y="1160"/>
                              </a:lnTo>
                              <a:lnTo>
                                <a:pt x="697" y="1156"/>
                              </a:lnTo>
                              <a:lnTo>
                                <a:pt x="699" y="1144"/>
                              </a:lnTo>
                              <a:lnTo>
                                <a:pt x="702" y="1130"/>
                              </a:lnTo>
                              <a:lnTo>
                                <a:pt x="707" y="1110"/>
                              </a:lnTo>
                              <a:lnTo>
                                <a:pt x="714" y="1091"/>
                              </a:lnTo>
                              <a:lnTo>
                                <a:pt x="726" y="1075"/>
                              </a:lnTo>
                              <a:lnTo>
                                <a:pt x="739" y="1061"/>
                              </a:lnTo>
                              <a:lnTo>
                                <a:pt x="746" y="1052"/>
                              </a:lnTo>
                              <a:lnTo>
                                <a:pt x="745" y="1042"/>
                              </a:lnTo>
                              <a:lnTo>
                                <a:pt x="741" y="1033"/>
                              </a:lnTo>
                              <a:lnTo>
                                <a:pt x="735" y="1022"/>
                              </a:lnTo>
                              <a:lnTo>
                                <a:pt x="729" y="1012"/>
                              </a:lnTo>
                              <a:lnTo>
                                <a:pt x="727" y="1000"/>
                              </a:lnTo>
                              <a:lnTo>
                                <a:pt x="727" y="987"/>
                              </a:lnTo>
                              <a:lnTo>
                                <a:pt x="723" y="971"/>
                              </a:lnTo>
                              <a:lnTo>
                                <a:pt x="714" y="952"/>
                              </a:lnTo>
                              <a:lnTo>
                                <a:pt x="704" y="932"/>
                              </a:lnTo>
                              <a:lnTo>
                                <a:pt x="692" y="914"/>
                              </a:lnTo>
                              <a:lnTo>
                                <a:pt x="679" y="898"/>
                              </a:lnTo>
                              <a:lnTo>
                                <a:pt x="666" y="889"/>
                              </a:lnTo>
                              <a:lnTo>
                                <a:pt x="650" y="880"/>
                              </a:lnTo>
                              <a:lnTo>
                                <a:pt x="641" y="871"/>
                              </a:lnTo>
                              <a:lnTo>
                                <a:pt x="635" y="861"/>
                              </a:lnTo>
                              <a:lnTo>
                                <a:pt x="632" y="847"/>
                              </a:lnTo>
                              <a:lnTo>
                                <a:pt x="636" y="838"/>
                              </a:lnTo>
                              <a:lnTo>
                                <a:pt x="644" y="830"/>
                              </a:lnTo>
                              <a:lnTo>
                                <a:pt x="650" y="823"/>
                              </a:lnTo>
                              <a:lnTo>
                                <a:pt x="654" y="814"/>
                              </a:lnTo>
                              <a:lnTo>
                                <a:pt x="653" y="805"/>
                              </a:lnTo>
                              <a:lnTo>
                                <a:pt x="650" y="794"/>
                              </a:lnTo>
                              <a:lnTo>
                                <a:pt x="642" y="782"/>
                              </a:lnTo>
                              <a:lnTo>
                                <a:pt x="633" y="773"/>
                              </a:lnTo>
                              <a:lnTo>
                                <a:pt x="623" y="769"/>
                              </a:lnTo>
                              <a:lnTo>
                                <a:pt x="611" y="766"/>
                              </a:lnTo>
                              <a:lnTo>
                                <a:pt x="600" y="766"/>
                              </a:lnTo>
                              <a:lnTo>
                                <a:pt x="584" y="766"/>
                              </a:lnTo>
                              <a:lnTo>
                                <a:pt x="569" y="763"/>
                              </a:lnTo>
                              <a:lnTo>
                                <a:pt x="572" y="761"/>
                              </a:lnTo>
                              <a:lnTo>
                                <a:pt x="575" y="761"/>
                              </a:lnTo>
                              <a:lnTo>
                                <a:pt x="567" y="761"/>
                              </a:lnTo>
                              <a:lnTo>
                                <a:pt x="550" y="747"/>
                              </a:lnTo>
                              <a:lnTo>
                                <a:pt x="538" y="737"/>
                              </a:lnTo>
                              <a:lnTo>
                                <a:pt x="529" y="731"/>
                              </a:lnTo>
                              <a:lnTo>
                                <a:pt x="525" y="726"/>
                              </a:lnTo>
                              <a:lnTo>
                                <a:pt x="522" y="725"/>
                              </a:lnTo>
                              <a:lnTo>
                                <a:pt x="519" y="723"/>
                              </a:lnTo>
                              <a:lnTo>
                                <a:pt x="518" y="723"/>
                              </a:lnTo>
                              <a:lnTo>
                                <a:pt x="488" y="729"/>
                              </a:lnTo>
                              <a:lnTo>
                                <a:pt x="462" y="739"/>
                              </a:lnTo>
                              <a:lnTo>
                                <a:pt x="435" y="753"/>
                              </a:lnTo>
                              <a:lnTo>
                                <a:pt x="409" y="766"/>
                              </a:lnTo>
                              <a:lnTo>
                                <a:pt x="383" y="776"/>
                              </a:lnTo>
                              <a:lnTo>
                                <a:pt x="368" y="770"/>
                              </a:lnTo>
                              <a:lnTo>
                                <a:pt x="350" y="769"/>
                              </a:lnTo>
                              <a:lnTo>
                                <a:pt x="333" y="770"/>
                              </a:lnTo>
                              <a:lnTo>
                                <a:pt x="317" y="775"/>
                              </a:lnTo>
                              <a:lnTo>
                                <a:pt x="303" y="781"/>
                              </a:lnTo>
                              <a:lnTo>
                                <a:pt x="293" y="785"/>
                              </a:lnTo>
                              <a:lnTo>
                                <a:pt x="290" y="786"/>
                              </a:lnTo>
                              <a:lnTo>
                                <a:pt x="289" y="786"/>
                              </a:lnTo>
                              <a:lnTo>
                                <a:pt x="270" y="794"/>
                              </a:lnTo>
                              <a:lnTo>
                                <a:pt x="249" y="789"/>
                              </a:lnTo>
                              <a:lnTo>
                                <a:pt x="206" y="763"/>
                              </a:lnTo>
                              <a:lnTo>
                                <a:pt x="168" y="739"/>
                              </a:lnTo>
                              <a:lnTo>
                                <a:pt x="137" y="720"/>
                              </a:lnTo>
                              <a:lnTo>
                                <a:pt x="111" y="703"/>
                              </a:lnTo>
                              <a:lnTo>
                                <a:pt x="89" y="690"/>
                              </a:lnTo>
                              <a:lnTo>
                                <a:pt x="71" y="678"/>
                              </a:lnTo>
                              <a:lnTo>
                                <a:pt x="58" y="669"/>
                              </a:lnTo>
                              <a:lnTo>
                                <a:pt x="47" y="662"/>
                              </a:lnTo>
                              <a:lnTo>
                                <a:pt x="39" y="656"/>
                              </a:lnTo>
                              <a:lnTo>
                                <a:pt x="33" y="652"/>
                              </a:lnTo>
                              <a:lnTo>
                                <a:pt x="29" y="649"/>
                              </a:lnTo>
                              <a:lnTo>
                                <a:pt x="27" y="646"/>
                              </a:lnTo>
                              <a:lnTo>
                                <a:pt x="25" y="643"/>
                              </a:lnTo>
                              <a:lnTo>
                                <a:pt x="23" y="640"/>
                              </a:lnTo>
                              <a:lnTo>
                                <a:pt x="16" y="622"/>
                              </a:lnTo>
                              <a:lnTo>
                                <a:pt x="16" y="605"/>
                              </a:lnTo>
                              <a:lnTo>
                                <a:pt x="19" y="586"/>
                              </a:lnTo>
                              <a:lnTo>
                                <a:pt x="23" y="568"/>
                              </a:lnTo>
                              <a:lnTo>
                                <a:pt x="26" y="550"/>
                              </a:lnTo>
                              <a:lnTo>
                                <a:pt x="26" y="533"/>
                              </a:lnTo>
                              <a:lnTo>
                                <a:pt x="20" y="512"/>
                              </a:lnTo>
                              <a:lnTo>
                                <a:pt x="11" y="493"/>
                              </a:lnTo>
                              <a:lnTo>
                                <a:pt x="3" y="474"/>
                              </a:lnTo>
                              <a:lnTo>
                                <a:pt x="0" y="454"/>
                              </a:lnTo>
                              <a:lnTo>
                                <a:pt x="0" y="436"/>
                              </a:lnTo>
                              <a:lnTo>
                                <a:pt x="3" y="426"/>
                              </a:lnTo>
                              <a:lnTo>
                                <a:pt x="7" y="415"/>
                              </a:lnTo>
                              <a:lnTo>
                                <a:pt x="14" y="407"/>
                              </a:lnTo>
                              <a:lnTo>
                                <a:pt x="223" y="105"/>
                              </a:lnTo>
                              <a:lnTo>
                                <a:pt x="221" y="102"/>
                              </a:lnTo>
                              <a:lnTo>
                                <a:pt x="223" y="97"/>
                              </a:lnTo>
                              <a:lnTo>
                                <a:pt x="223" y="93"/>
                              </a:lnTo>
                              <a:lnTo>
                                <a:pt x="224" y="88"/>
                              </a:lnTo>
                              <a:lnTo>
                                <a:pt x="227" y="87"/>
                              </a:lnTo>
                              <a:lnTo>
                                <a:pt x="246" y="72"/>
                              </a:lnTo>
                              <a:lnTo>
                                <a:pt x="259" y="64"/>
                              </a:lnTo>
                              <a:lnTo>
                                <a:pt x="271" y="58"/>
                              </a:lnTo>
                              <a:lnTo>
                                <a:pt x="278" y="55"/>
                              </a:lnTo>
                              <a:lnTo>
                                <a:pt x="287" y="56"/>
                              </a:lnTo>
                              <a:lnTo>
                                <a:pt x="294" y="61"/>
                              </a:lnTo>
                              <a:lnTo>
                                <a:pt x="305" y="66"/>
                              </a:lnTo>
                              <a:lnTo>
                                <a:pt x="318" y="75"/>
                              </a:lnTo>
                              <a:lnTo>
                                <a:pt x="328" y="80"/>
                              </a:lnTo>
                              <a:lnTo>
                                <a:pt x="337" y="83"/>
                              </a:lnTo>
                              <a:lnTo>
                                <a:pt x="346" y="80"/>
                              </a:lnTo>
                              <a:lnTo>
                                <a:pt x="356" y="74"/>
                              </a:lnTo>
                              <a:lnTo>
                                <a:pt x="369" y="64"/>
                              </a:lnTo>
                              <a:lnTo>
                                <a:pt x="385" y="47"/>
                              </a:lnTo>
                              <a:lnTo>
                                <a:pt x="407" y="31"/>
                              </a:lnTo>
                              <a:lnTo>
                                <a:pt x="429" y="20"/>
                              </a:lnTo>
                              <a:lnTo>
                                <a:pt x="454" y="15"/>
                              </a:lnTo>
                              <a:lnTo>
                                <a:pt x="481" y="12"/>
                              </a:lnTo>
                              <a:lnTo>
                                <a:pt x="506" y="11"/>
                              </a:lnTo>
                              <a:lnTo>
                                <a:pt x="531" y="8"/>
                              </a:lnTo>
                              <a:lnTo>
                                <a:pt x="556" y="3"/>
                              </a:lnTo>
                              <a:lnTo>
                                <a:pt x="585" y="2"/>
                              </a:lnTo>
                              <a:lnTo>
                                <a:pt x="606" y="0"/>
                              </a:lnTo>
                              <a:lnTo>
                                <a:pt x="620" y="0"/>
                              </a:lnTo>
                              <a:close/>
                            </a:path>
                          </a:pathLst>
                        </a:custGeom>
                        <a:grpFill/>
                        <a:ln w="0">
                          <a:noFill/>
                          <a:prstDash val="solid"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6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89" name="Freeform 253">
                          <a:extLst>
                            <a:ext uri="{FF2B5EF4-FFF2-40B4-BE49-F238E27FC236}">
                              <a16:creationId xmlns:a16="http://schemas.microsoft.com/office/drawing/2014/main" id="{CB93F2C3-3656-9683-62F0-E8D2D3E41B42}"/>
                            </a:ext>
                          </a:extLst>
                        </p:cNvPr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1855789" y="1452564"/>
                          <a:ext cx="2332037" cy="4408486"/>
                        </a:xfrm>
                        <a:custGeom>
                          <a:avLst/>
                          <a:gdLst>
                            <a:gd name="T0" fmla="*/ 380 w 1469"/>
                            <a:gd name="T1" fmla="*/ 101 h 2777"/>
                            <a:gd name="T2" fmla="*/ 389 w 1469"/>
                            <a:gd name="T3" fmla="*/ 103 h 2777"/>
                            <a:gd name="T4" fmla="*/ 380 w 1469"/>
                            <a:gd name="T5" fmla="*/ 134 h 2777"/>
                            <a:gd name="T6" fmla="*/ 437 w 1469"/>
                            <a:gd name="T7" fmla="*/ 84 h 2777"/>
                            <a:gd name="T8" fmla="*/ 311 w 1469"/>
                            <a:gd name="T9" fmla="*/ 301 h 2777"/>
                            <a:gd name="T10" fmla="*/ 263 w 1469"/>
                            <a:gd name="T11" fmla="*/ 355 h 2777"/>
                            <a:gd name="T12" fmla="*/ 272 w 1469"/>
                            <a:gd name="T13" fmla="*/ 293 h 2777"/>
                            <a:gd name="T14" fmla="*/ 137 w 1469"/>
                            <a:gd name="T15" fmla="*/ 560 h 2777"/>
                            <a:gd name="T16" fmla="*/ 182 w 1469"/>
                            <a:gd name="T17" fmla="*/ 645 h 2777"/>
                            <a:gd name="T18" fmla="*/ 197 w 1469"/>
                            <a:gd name="T19" fmla="*/ 694 h 2777"/>
                            <a:gd name="T20" fmla="*/ 266 w 1469"/>
                            <a:gd name="T21" fmla="*/ 459 h 2777"/>
                            <a:gd name="T22" fmla="*/ 272 w 1469"/>
                            <a:gd name="T23" fmla="*/ 430 h 2777"/>
                            <a:gd name="T24" fmla="*/ 299 w 1469"/>
                            <a:gd name="T25" fmla="*/ 370 h 2777"/>
                            <a:gd name="T26" fmla="*/ 330 w 1469"/>
                            <a:gd name="T27" fmla="*/ 361 h 2777"/>
                            <a:gd name="T28" fmla="*/ 363 w 1469"/>
                            <a:gd name="T29" fmla="*/ 371 h 2777"/>
                            <a:gd name="T30" fmla="*/ 366 w 1469"/>
                            <a:gd name="T31" fmla="*/ 418 h 2777"/>
                            <a:gd name="T32" fmla="*/ 393 w 1469"/>
                            <a:gd name="T33" fmla="*/ 463 h 2777"/>
                            <a:gd name="T34" fmla="*/ 430 w 1469"/>
                            <a:gd name="T35" fmla="*/ 381 h 2777"/>
                            <a:gd name="T36" fmla="*/ 434 w 1469"/>
                            <a:gd name="T37" fmla="*/ 465 h 2777"/>
                            <a:gd name="T38" fmla="*/ 502 w 1469"/>
                            <a:gd name="T39" fmla="*/ 641 h 2777"/>
                            <a:gd name="T40" fmla="*/ 523 w 1469"/>
                            <a:gd name="T41" fmla="*/ 820 h 2777"/>
                            <a:gd name="T42" fmla="*/ 481 w 1469"/>
                            <a:gd name="T43" fmla="*/ 833 h 2777"/>
                            <a:gd name="T44" fmla="*/ 451 w 1469"/>
                            <a:gd name="T45" fmla="*/ 724 h 2777"/>
                            <a:gd name="T46" fmla="*/ 380 w 1469"/>
                            <a:gd name="T47" fmla="*/ 744 h 2777"/>
                            <a:gd name="T48" fmla="*/ 272 w 1469"/>
                            <a:gd name="T49" fmla="*/ 837 h 2777"/>
                            <a:gd name="T50" fmla="*/ 346 w 1469"/>
                            <a:gd name="T51" fmla="*/ 852 h 2777"/>
                            <a:gd name="T52" fmla="*/ 420 w 1469"/>
                            <a:gd name="T53" fmla="*/ 851 h 2777"/>
                            <a:gd name="T54" fmla="*/ 330 w 1469"/>
                            <a:gd name="T55" fmla="*/ 922 h 2777"/>
                            <a:gd name="T56" fmla="*/ 225 w 1469"/>
                            <a:gd name="T57" fmla="*/ 1106 h 2777"/>
                            <a:gd name="T58" fmla="*/ 206 w 1469"/>
                            <a:gd name="T59" fmla="*/ 1469 h 2777"/>
                            <a:gd name="T60" fmla="*/ 118 w 1469"/>
                            <a:gd name="T61" fmla="*/ 1383 h 2777"/>
                            <a:gd name="T62" fmla="*/ 76 w 1469"/>
                            <a:gd name="T63" fmla="*/ 1434 h 2777"/>
                            <a:gd name="T64" fmla="*/ 150 w 1469"/>
                            <a:gd name="T65" fmla="*/ 1637 h 2777"/>
                            <a:gd name="T66" fmla="*/ 172 w 1469"/>
                            <a:gd name="T67" fmla="*/ 1573 h 2777"/>
                            <a:gd name="T68" fmla="*/ 282 w 1469"/>
                            <a:gd name="T69" fmla="*/ 1780 h 2777"/>
                            <a:gd name="T70" fmla="*/ 338 w 1469"/>
                            <a:gd name="T71" fmla="*/ 1773 h 2777"/>
                            <a:gd name="T72" fmla="*/ 637 w 1469"/>
                            <a:gd name="T73" fmla="*/ 1785 h 2777"/>
                            <a:gd name="T74" fmla="*/ 794 w 1469"/>
                            <a:gd name="T75" fmla="*/ 1876 h 2777"/>
                            <a:gd name="T76" fmla="*/ 1024 w 1469"/>
                            <a:gd name="T77" fmla="*/ 1922 h 2777"/>
                            <a:gd name="T78" fmla="*/ 1067 w 1469"/>
                            <a:gd name="T79" fmla="*/ 2090 h 2777"/>
                            <a:gd name="T80" fmla="*/ 1092 w 1469"/>
                            <a:gd name="T81" fmla="*/ 2255 h 2777"/>
                            <a:gd name="T82" fmla="*/ 1089 w 1469"/>
                            <a:gd name="T83" fmla="*/ 2422 h 2777"/>
                            <a:gd name="T84" fmla="*/ 1112 w 1469"/>
                            <a:gd name="T85" fmla="*/ 2502 h 2777"/>
                            <a:gd name="T86" fmla="*/ 1136 w 1469"/>
                            <a:gd name="T87" fmla="*/ 2576 h 2777"/>
                            <a:gd name="T88" fmla="*/ 1203 w 1469"/>
                            <a:gd name="T89" fmla="*/ 2642 h 2777"/>
                            <a:gd name="T90" fmla="*/ 1359 w 1469"/>
                            <a:gd name="T91" fmla="*/ 2738 h 2777"/>
                            <a:gd name="T92" fmla="*/ 1337 w 1469"/>
                            <a:gd name="T93" fmla="*/ 2751 h 2777"/>
                            <a:gd name="T94" fmla="*/ 908 w 1469"/>
                            <a:gd name="T95" fmla="*/ 2477 h 2777"/>
                            <a:gd name="T96" fmla="*/ 732 w 1469"/>
                            <a:gd name="T97" fmla="*/ 2276 h 2777"/>
                            <a:gd name="T98" fmla="*/ 452 w 1469"/>
                            <a:gd name="T99" fmla="*/ 2076 h 2777"/>
                            <a:gd name="T100" fmla="*/ 386 w 1469"/>
                            <a:gd name="T101" fmla="*/ 1895 h 2777"/>
                            <a:gd name="T102" fmla="*/ 332 w 1469"/>
                            <a:gd name="T103" fmla="*/ 1842 h 2777"/>
                            <a:gd name="T104" fmla="*/ 283 w 1469"/>
                            <a:gd name="T105" fmla="*/ 1817 h 2777"/>
                            <a:gd name="T106" fmla="*/ 213 w 1469"/>
                            <a:gd name="T107" fmla="*/ 1770 h 2777"/>
                            <a:gd name="T108" fmla="*/ 135 w 1469"/>
                            <a:gd name="T109" fmla="*/ 1723 h 2777"/>
                            <a:gd name="T110" fmla="*/ 88 w 1469"/>
                            <a:gd name="T111" fmla="*/ 1666 h 2777"/>
                            <a:gd name="T112" fmla="*/ 21 w 1469"/>
                            <a:gd name="T113" fmla="*/ 1399 h 2777"/>
                            <a:gd name="T114" fmla="*/ 13 w 1469"/>
                            <a:gd name="T115" fmla="*/ 934 h 2777"/>
                            <a:gd name="T116" fmla="*/ 166 w 1469"/>
                            <a:gd name="T117" fmla="*/ 415 h 2777"/>
                            <a:gd name="T118" fmla="*/ 305 w 1469"/>
                            <a:gd name="T119" fmla="*/ 182 h 2777"/>
                            <a:gd name="T120" fmla="*/ 393 w 1469"/>
                            <a:gd name="T121" fmla="*/ 66 h 277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  <a:cxn ang="0">
                              <a:pos x="T112" y="T113"/>
                            </a:cxn>
                            <a:cxn ang="0">
                              <a:pos x="T114" y="T115"/>
                            </a:cxn>
                            <a:cxn ang="0">
                              <a:pos x="T116" y="T117"/>
                            </a:cxn>
                            <a:cxn ang="0">
                              <a:pos x="T118" y="T119"/>
                            </a:cxn>
                            <a:cxn ang="0">
                              <a:pos x="T120" y="T121"/>
                            </a:cxn>
                          </a:cxnLst>
                          <a:rect l="0" t="0" r="r" b="b"/>
                          <a:pathLst>
                            <a:path w="1469" h="2777">
                              <a:moveTo>
                                <a:pt x="445" y="13"/>
                              </a:moveTo>
                              <a:lnTo>
                                <a:pt x="442" y="15"/>
                              </a:lnTo>
                              <a:lnTo>
                                <a:pt x="439" y="18"/>
                              </a:lnTo>
                              <a:lnTo>
                                <a:pt x="442" y="15"/>
                              </a:lnTo>
                              <a:lnTo>
                                <a:pt x="445" y="13"/>
                              </a:lnTo>
                              <a:close/>
                              <a:moveTo>
                                <a:pt x="452" y="0"/>
                              </a:moveTo>
                              <a:lnTo>
                                <a:pt x="452" y="5"/>
                              </a:lnTo>
                              <a:lnTo>
                                <a:pt x="451" y="6"/>
                              </a:lnTo>
                              <a:lnTo>
                                <a:pt x="449" y="9"/>
                              </a:lnTo>
                              <a:lnTo>
                                <a:pt x="448" y="10"/>
                              </a:lnTo>
                              <a:lnTo>
                                <a:pt x="429" y="34"/>
                              </a:lnTo>
                              <a:lnTo>
                                <a:pt x="410" y="57"/>
                              </a:lnTo>
                              <a:lnTo>
                                <a:pt x="411" y="56"/>
                              </a:lnTo>
                              <a:lnTo>
                                <a:pt x="414" y="54"/>
                              </a:lnTo>
                              <a:lnTo>
                                <a:pt x="395" y="81"/>
                              </a:lnTo>
                              <a:lnTo>
                                <a:pt x="380" y="101"/>
                              </a:lnTo>
                              <a:lnTo>
                                <a:pt x="370" y="116"/>
                              </a:lnTo>
                              <a:lnTo>
                                <a:pt x="361" y="128"/>
                              </a:lnTo>
                              <a:lnTo>
                                <a:pt x="355" y="136"/>
                              </a:lnTo>
                              <a:lnTo>
                                <a:pt x="352" y="142"/>
                              </a:lnTo>
                              <a:lnTo>
                                <a:pt x="349" y="147"/>
                              </a:lnTo>
                              <a:lnTo>
                                <a:pt x="348" y="150"/>
                              </a:lnTo>
                              <a:lnTo>
                                <a:pt x="345" y="153"/>
                              </a:lnTo>
                              <a:lnTo>
                                <a:pt x="361" y="134"/>
                              </a:lnTo>
                              <a:lnTo>
                                <a:pt x="371" y="119"/>
                              </a:lnTo>
                              <a:lnTo>
                                <a:pt x="379" y="110"/>
                              </a:lnTo>
                              <a:lnTo>
                                <a:pt x="383" y="104"/>
                              </a:lnTo>
                              <a:lnTo>
                                <a:pt x="386" y="101"/>
                              </a:lnTo>
                              <a:lnTo>
                                <a:pt x="389" y="100"/>
                              </a:lnTo>
                              <a:lnTo>
                                <a:pt x="390" y="100"/>
                              </a:lnTo>
                              <a:lnTo>
                                <a:pt x="389" y="103"/>
                              </a:lnTo>
                              <a:lnTo>
                                <a:pt x="389" y="103"/>
                              </a:lnTo>
                              <a:lnTo>
                                <a:pt x="386" y="107"/>
                              </a:lnTo>
                              <a:lnTo>
                                <a:pt x="380" y="116"/>
                              </a:lnTo>
                              <a:lnTo>
                                <a:pt x="374" y="126"/>
                              </a:lnTo>
                              <a:lnTo>
                                <a:pt x="367" y="136"/>
                              </a:lnTo>
                              <a:lnTo>
                                <a:pt x="361" y="145"/>
                              </a:lnTo>
                              <a:lnTo>
                                <a:pt x="358" y="150"/>
                              </a:lnTo>
                              <a:lnTo>
                                <a:pt x="348" y="164"/>
                              </a:lnTo>
                              <a:lnTo>
                                <a:pt x="344" y="173"/>
                              </a:lnTo>
                              <a:lnTo>
                                <a:pt x="341" y="180"/>
                              </a:lnTo>
                              <a:lnTo>
                                <a:pt x="341" y="183"/>
                              </a:lnTo>
                              <a:lnTo>
                                <a:pt x="341" y="186"/>
                              </a:lnTo>
                              <a:lnTo>
                                <a:pt x="344" y="182"/>
                              </a:lnTo>
                              <a:lnTo>
                                <a:pt x="349" y="175"/>
                              </a:lnTo>
                              <a:lnTo>
                                <a:pt x="358" y="163"/>
                              </a:lnTo>
                              <a:lnTo>
                                <a:pt x="368" y="148"/>
                              </a:lnTo>
                              <a:lnTo>
                                <a:pt x="380" y="134"/>
                              </a:lnTo>
                              <a:lnTo>
                                <a:pt x="390" y="119"/>
                              </a:lnTo>
                              <a:lnTo>
                                <a:pt x="399" y="106"/>
                              </a:lnTo>
                              <a:lnTo>
                                <a:pt x="405" y="97"/>
                              </a:lnTo>
                              <a:lnTo>
                                <a:pt x="410" y="91"/>
                              </a:lnTo>
                              <a:lnTo>
                                <a:pt x="411" y="88"/>
                              </a:lnTo>
                              <a:lnTo>
                                <a:pt x="417" y="81"/>
                              </a:lnTo>
                              <a:lnTo>
                                <a:pt x="421" y="76"/>
                              </a:lnTo>
                              <a:lnTo>
                                <a:pt x="426" y="72"/>
                              </a:lnTo>
                              <a:lnTo>
                                <a:pt x="429" y="71"/>
                              </a:lnTo>
                              <a:lnTo>
                                <a:pt x="432" y="68"/>
                              </a:lnTo>
                              <a:lnTo>
                                <a:pt x="433" y="68"/>
                              </a:lnTo>
                              <a:lnTo>
                                <a:pt x="436" y="71"/>
                              </a:lnTo>
                              <a:lnTo>
                                <a:pt x="437" y="73"/>
                              </a:lnTo>
                              <a:lnTo>
                                <a:pt x="437" y="78"/>
                              </a:lnTo>
                              <a:lnTo>
                                <a:pt x="439" y="81"/>
                              </a:lnTo>
                              <a:lnTo>
                                <a:pt x="437" y="84"/>
                              </a:lnTo>
                              <a:lnTo>
                                <a:pt x="437" y="84"/>
                              </a:lnTo>
                              <a:lnTo>
                                <a:pt x="437" y="85"/>
                              </a:lnTo>
                              <a:lnTo>
                                <a:pt x="436" y="88"/>
                              </a:lnTo>
                              <a:lnTo>
                                <a:pt x="355" y="205"/>
                              </a:lnTo>
                              <a:lnTo>
                                <a:pt x="352" y="205"/>
                              </a:lnTo>
                              <a:lnTo>
                                <a:pt x="344" y="216"/>
                              </a:lnTo>
                              <a:lnTo>
                                <a:pt x="338" y="227"/>
                              </a:lnTo>
                              <a:lnTo>
                                <a:pt x="332" y="239"/>
                              </a:lnTo>
                              <a:lnTo>
                                <a:pt x="324" y="249"/>
                              </a:lnTo>
                              <a:lnTo>
                                <a:pt x="316" y="246"/>
                              </a:lnTo>
                              <a:lnTo>
                                <a:pt x="311" y="249"/>
                              </a:lnTo>
                              <a:lnTo>
                                <a:pt x="310" y="255"/>
                              </a:lnTo>
                              <a:lnTo>
                                <a:pt x="308" y="264"/>
                              </a:lnTo>
                              <a:lnTo>
                                <a:pt x="310" y="276"/>
                              </a:lnTo>
                              <a:lnTo>
                                <a:pt x="310" y="288"/>
                              </a:lnTo>
                              <a:lnTo>
                                <a:pt x="311" y="301"/>
                              </a:lnTo>
                              <a:lnTo>
                                <a:pt x="310" y="311"/>
                              </a:lnTo>
                              <a:lnTo>
                                <a:pt x="307" y="320"/>
                              </a:lnTo>
                              <a:lnTo>
                                <a:pt x="304" y="324"/>
                              </a:lnTo>
                              <a:lnTo>
                                <a:pt x="299" y="327"/>
                              </a:lnTo>
                              <a:lnTo>
                                <a:pt x="297" y="329"/>
                              </a:lnTo>
                              <a:lnTo>
                                <a:pt x="294" y="330"/>
                              </a:lnTo>
                              <a:lnTo>
                                <a:pt x="292" y="330"/>
                              </a:lnTo>
                              <a:lnTo>
                                <a:pt x="291" y="329"/>
                              </a:lnTo>
                              <a:lnTo>
                                <a:pt x="289" y="326"/>
                              </a:lnTo>
                              <a:lnTo>
                                <a:pt x="289" y="321"/>
                              </a:lnTo>
                              <a:lnTo>
                                <a:pt x="289" y="318"/>
                              </a:lnTo>
                              <a:lnTo>
                                <a:pt x="289" y="314"/>
                              </a:lnTo>
                              <a:lnTo>
                                <a:pt x="280" y="323"/>
                              </a:lnTo>
                              <a:lnTo>
                                <a:pt x="275" y="334"/>
                              </a:lnTo>
                              <a:lnTo>
                                <a:pt x="270" y="346"/>
                              </a:lnTo>
                              <a:lnTo>
                                <a:pt x="263" y="355"/>
                              </a:lnTo>
                              <a:lnTo>
                                <a:pt x="253" y="362"/>
                              </a:lnTo>
                              <a:lnTo>
                                <a:pt x="254" y="359"/>
                              </a:lnTo>
                              <a:lnTo>
                                <a:pt x="254" y="356"/>
                              </a:lnTo>
                              <a:lnTo>
                                <a:pt x="255" y="353"/>
                              </a:lnTo>
                              <a:lnTo>
                                <a:pt x="255" y="352"/>
                              </a:lnTo>
                              <a:lnTo>
                                <a:pt x="255" y="351"/>
                              </a:lnTo>
                              <a:lnTo>
                                <a:pt x="254" y="349"/>
                              </a:lnTo>
                              <a:lnTo>
                                <a:pt x="251" y="349"/>
                              </a:lnTo>
                              <a:lnTo>
                                <a:pt x="247" y="349"/>
                              </a:lnTo>
                              <a:lnTo>
                                <a:pt x="257" y="333"/>
                              </a:lnTo>
                              <a:lnTo>
                                <a:pt x="269" y="318"/>
                              </a:lnTo>
                              <a:lnTo>
                                <a:pt x="280" y="304"/>
                              </a:lnTo>
                              <a:lnTo>
                                <a:pt x="288" y="286"/>
                              </a:lnTo>
                              <a:lnTo>
                                <a:pt x="292" y="267"/>
                              </a:lnTo>
                              <a:lnTo>
                                <a:pt x="283" y="277"/>
                              </a:lnTo>
                              <a:lnTo>
                                <a:pt x="272" y="293"/>
                              </a:lnTo>
                              <a:lnTo>
                                <a:pt x="255" y="315"/>
                              </a:lnTo>
                              <a:lnTo>
                                <a:pt x="239" y="340"/>
                              </a:lnTo>
                              <a:lnTo>
                                <a:pt x="222" y="368"/>
                              </a:lnTo>
                              <a:lnTo>
                                <a:pt x="203" y="399"/>
                              </a:lnTo>
                              <a:lnTo>
                                <a:pt x="185" y="430"/>
                              </a:lnTo>
                              <a:lnTo>
                                <a:pt x="169" y="461"/>
                              </a:lnTo>
                              <a:lnTo>
                                <a:pt x="154" y="491"/>
                              </a:lnTo>
                              <a:lnTo>
                                <a:pt x="142" y="519"/>
                              </a:lnTo>
                              <a:lnTo>
                                <a:pt x="138" y="529"/>
                              </a:lnTo>
                              <a:lnTo>
                                <a:pt x="135" y="537"/>
                              </a:lnTo>
                              <a:lnTo>
                                <a:pt x="134" y="544"/>
                              </a:lnTo>
                              <a:lnTo>
                                <a:pt x="132" y="547"/>
                              </a:lnTo>
                              <a:lnTo>
                                <a:pt x="137" y="546"/>
                              </a:lnTo>
                              <a:lnTo>
                                <a:pt x="140" y="544"/>
                              </a:lnTo>
                              <a:lnTo>
                                <a:pt x="142" y="543"/>
                              </a:lnTo>
                              <a:lnTo>
                                <a:pt x="137" y="560"/>
                              </a:lnTo>
                              <a:lnTo>
                                <a:pt x="132" y="576"/>
                              </a:lnTo>
                              <a:lnTo>
                                <a:pt x="129" y="594"/>
                              </a:lnTo>
                              <a:lnTo>
                                <a:pt x="134" y="594"/>
                              </a:lnTo>
                              <a:lnTo>
                                <a:pt x="138" y="593"/>
                              </a:lnTo>
                              <a:lnTo>
                                <a:pt x="141" y="597"/>
                              </a:lnTo>
                              <a:lnTo>
                                <a:pt x="144" y="601"/>
                              </a:lnTo>
                              <a:lnTo>
                                <a:pt x="145" y="609"/>
                              </a:lnTo>
                              <a:lnTo>
                                <a:pt x="147" y="619"/>
                              </a:lnTo>
                              <a:lnTo>
                                <a:pt x="147" y="635"/>
                              </a:lnTo>
                              <a:lnTo>
                                <a:pt x="153" y="636"/>
                              </a:lnTo>
                              <a:lnTo>
                                <a:pt x="159" y="638"/>
                              </a:lnTo>
                              <a:lnTo>
                                <a:pt x="164" y="638"/>
                              </a:lnTo>
                              <a:lnTo>
                                <a:pt x="175" y="636"/>
                              </a:lnTo>
                              <a:lnTo>
                                <a:pt x="179" y="636"/>
                              </a:lnTo>
                              <a:lnTo>
                                <a:pt x="184" y="638"/>
                              </a:lnTo>
                              <a:lnTo>
                                <a:pt x="182" y="645"/>
                              </a:lnTo>
                              <a:lnTo>
                                <a:pt x="181" y="651"/>
                              </a:lnTo>
                              <a:lnTo>
                                <a:pt x="179" y="658"/>
                              </a:lnTo>
                              <a:lnTo>
                                <a:pt x="178" y="661"/>
                              </a:lnTo>
                              <a:lnTo>
                                <a:pt x="176" y="670"/>
                              </a:lnTo>
                              <a:lnTo>
                                <a:pt x="173" y="682"/>
                              </a:lnTo>
                              <a:lnTo>
                                <a:pt x="170" y="697"/>
                              </a:lnTo>
                              <a:lnTo>
                                <a:pt x="167" y="713"/>
                              </a:lnTo>
                              <a:lnTo>
                                <a:pt x="166" y="727"/>
                              </a:lnTo>
                              <a:lnTo>
                                <a:pt x="167" y="742"/>
                              </a:lnTo>
                              <a:lnTo>
                                <a:pt x="170" y="752"/>
                              </a:lnTo>
                              <a:lnTo>
                                <a:pt x="178" y="760"/>
                              </a:lnTo>
                              <a:lnTo>
                                <a:pt x="182" y="757"/>
                              </a:lnTo>
                              <a:lnTo>
                                <a:pt x="187" y="754"/>
                              </a:lnTo>
                              <a:lnTo>
                                <a:pt x="189" y="749"/>
                              </a:lnTo>
                              <a:lnTo>
                                <a:pt x="195" y="722"/>
                              </a:lnTo>
                              <a:lnTo>
                                <a:pt x="197" y="694"/>
                              </a:lnTo>
                              <a:lnTo>
                                <a:pt x="197" y="667"/>
                              </a:lnTo>
                              <a:lnTo>
                                <a:pt x="203" y="639"/>
                              </a:lnTo>
                              <a:lnTo>
                                <a:pt x="210" y="622"/>
                              </a:lnTo>
                              <a:lnTo>
                                <a:pt x="222" y="606"/>
                              </a:lnTo>
                              <a:lnTo>
                                <a:pt x="233" y="591"/>
                              </a:lnTo>
                              <a:lnTo>
                                <a:pt x="245" y="575"/>
                              </a:lnTo>
                              <a:lnTo>
                                <a:pt x="253" y="557"/>
                              </a:lnTo>
                              <a:lnTo>
                                <a:pt x="253" y="553"/>
                              </a:lnTo>
                              <a:lnTo>
                                <a:pt x="254" y="546"/>
                              </a:lnTo>
                              <a:lnTo>
                                <a:pt x="254" y="534"/>
                              </a:lnTo>
                              <a:lnTo>
                                <a:pt x="251" y="521"/>
                              </a:lnTo>
                              <a:lnTo>
                                <a:pt x="247" y="510"/>
                              </a:lnTo>
                              <a:lnTo>
                                <a:pt x="251" y="497"/>
                              </a:lnTo>
                              <a:lnTo>
                                <a:pt x="254" y="483"/>
                              </a:lnTo>
                              <a:lnTo>
                                <a:pt x="258" y="469"/>
                              </a:lnTo>
                              <a:lnTo>
                                <a:pt x="266" y="459"/>
                              </a:lnTo>
                              <a:lnTo>
                                <a:pt x="273" y="449"/>
                              </a:lnTo>
                              <a:lnTo>
                                <a:pt x="279" y="440"/>
                              </a:lnTo>
                              <a:lnTo>
                                <a:pt x="279" y="431"/>
                              </a:lnTo>
                              <a:lnTo>
                                <a:pt x="279" y="431"/>
                              </a:lnTo>
                              <a:lnTo>
                                <a:pt x="279" y="431"/>
                              </a:lnTo>
                              <a:lnTo>
                                <a:pt x="277" y="433"/>
                              </a:lnTo>
                              <a:lnTo>
                                <a:pt x="277" y="433"/>
                              </a:lnTo>
                              <a:lnTo>
                                <a:pt x="277" y="433"/>
                              </a:lnTo>
                              <a:lnTo>
                                <a:pt x="276" y="433"/>
                              </a:lnTo>
                              <a:lnTo>
                                <a:pt x="276" y="433"/>
                              </a:lnTo>
                              <a:lnTo>
                                <a:pt x="276" y="433"/>
                              </a:lnTo>
                              <a:lnTo>
                                <a:pt x="276" y="433"/>
                              </a:lnTo>
                              <a:lnTo>
                                <a:pt x="275" y="433"/>
                              </a:lnTo>
                              <a:lnTo>
                                <a:pt x="273" y="433"/>
                              </a:lnTo>
                              <a:lnTo>
                                <a:pt x="273" y="431"/>
                              </a:lnTo>
                              <a:lnTo>
                                <a:pt x="272" y="430"/>
                              </a:lnTo>
                              <a:lnTo>
                                <a:pt x="272" y="427"/>
                              </a:lnTo>
                              <a:lnTo>
                                <a:pt x="272" y="425"/>
                              </a:lnTo>
                              <a:lnTo>
                                <a:pt x="272" y="425"/>
                              </a:lnTo>
                              <a:lnTo>
                                <a:pt x="273" y="422"/>
                              </a:lnTo>
                              <a:lnTo>
                                <a:pt x="275" y="419"/>
                              </a:lnTo>
                              <a:lnTo>
                                <a:pt x="277" y="418"/>
                              </a:lnTo>
                              <a:lnTo>
                                <a:pt x="279" y="417"/>
                              </a:lnTo>
                              <a:lnTo>
                                <a:pt x="282" y="414"/>
                              </a:lnTo>
                              <a:lnTo>
                                <a:pt x="283" y="412"/>
                              </a:lnTo>
                              <a:lnTo>
                                <a:pt x="285" y="409"/>
                              </a:lnTo>
                              <a:lnTo>
                                <a:pt x="286" y="405"/>
                              </a:lnTo>
                              <a:lnTo>
                                <a:pt x="292" y="390"/>
                              </a:lnTo>
                              <a:lnTo>
                                <a:pt x="295" y="381"/>
                              </a:lnTo>
                              <a:lnTo>
                                <a:pt x="298" y="377"/>
                              </a:lnTo>
                              <a:lnTo>
                                <a:pt x="298" y="373"/>
                              </a:lnTo>
                              <a:lnTo>
                                <a:pt x="299" y="370"/>
                              </a:lnTo>
                              <a:lnTo>
                                <a:pt x="299" y="365"/>
                              </a:lnTo>
                              <a:lnTo>
                                <a:pt x="301" y="361"/>
                              </a:lnTo>
                              <a:lnTo>
                                <a:pt x="302" y="359"/>
                              </a:lnTo>
                              <a:lnTo>
                                <a:pt x="304" y="356"/>
                              </a:lnTo>
                              <a:lnTo>
                                <a:pt x="307" y="353"/>
                              </a:lnTo>
                              <a:lnTo>
                                <a:pt x="310" y="351"/>
                              </a:lnTo>
                              <a:lnTo>
                                <a:pt x="313" y="348"/>
                              </a:lnTo>
                              <a:lnTo>
                                <a:pt x="316" y="346"/>
                              </a:lnTo>
                              <a:lnTo>
                                <a:pt x="319" y="346"/>
                              </a:lnTo>
                              <a:lnTo>
                                <a:pt x="321" y="346"/>
                              </a:lnTo>
                              <a:lnTo>
                                <a:pt x="323" y="349"/>
                              </a:lnTo>
                              <a:lnTo>
                                <a:pt x="324" y="351"/>
                              </a:lnTo>
                              <a:lnTo>
                                <a:pt x="324" y="353"/>
                              </a:lnTo>
                              <a:lnTo>
                                <a:pt x="326" y="356"/>
                              </a:lnTo>
                              <a:lnTo>
                                <a:pt x="326" y="359"/>
                              </a:lnTo>
                              <a:lnTo>
                                <a:pt x="330" y="361"/>
                              </a:lnTo>
                              <a:lnTo>
                                <a:pt x="336" y="355"/>
                              </a:lnTo>
                              <a:lnTo>
                                <a:pt x="342" y="346"/>
                              </a:lnTo>
                              <a:lnTo>
                                <a:pt x="348" y="333"/>
                              </a:lnTo>
                              <a:lnTo>
                                <a:pt x="348" y="332"/>
                              </a:lnTo>
                              <a:lnTo>
                                <a:pt x="349" y="330"/>
                              </a:lnTo>
                              <a:lnTo>
                                <a:pt x="351" y="330"/>
                              </a:lnTo>
                              <a:lnTo>
                                <a:pt x="351" y="330"/>
                              </a:lnTo>
                              <a:lnTo>
                                <a:pt x="352" y="330"/>
                              </a:lnTo>
                              <a:lnTo>
                                <a:pt x="355" y="332"/>
                              </a:lnTo>
                              <a:lnTo>
                                <a:pt x="357" y="336"/>
                              </a:lnTo>
                              <a:lnTo>
                                <a:pt x="357" y="337"/>
                              </a:lnTo>
                              <a:lnTo>
                                <a:pt x="358" y="339"/>
                              </a:lnTo>
                              <a:lnTo>
                                <a:pt x="360" y="348"/>
                              </a:lnTo>
                              <a:lnTo>
                                <a:pt x="361" y="358"/>
                              </a:lnTo>
                              <a:lnTo>
                                <a:pt x="363" y="367"/>
                              </a:lnTo>
                              <a:lnTo>
                                <a:pt x="363" y="371"/>
                              </a:lnTo>
                              <a:lnTo>
                                <a:pt x="363" y="373"/>
                              </a:lnTo>
                              <a:lnTo>
                                <a:pt x="361" y="375"/>
                              </a:lnTo>
                              <a:lnTo>
                                <a:pt x="361" y="377"/>
                              </a:lnTo>
                              <a:lnTo>
                                <a:pt x="363" y="378"/>
                              </a:lnTo>
                              <a:lnTo>
                                <a:pt x="366" y="380"/>
                              </a:lnTo>
                              <a:lnTo>
                                <a:pt x="370" y="381"/>
                              </a:lnTo>
                              <a:lnTo>
                                <a:pt x="373" y="381"/>
                              </a:lnTo>
                              <a:lnTo>
                                <a:pt x="377" y="383"/>
                              </a:lnTo>
                              <a:lnTo>
                                <a:pt x="379" y="386"/>
                              </a:lnTo>
                              <a:lnTo>
                                <a:pt x="380" y="387"/>
                              </a:lnTo>
                              <a:lnTo>
                                <a:pt x="379" y="390"/>
                              </a:lnTo>
                              <a:lnTo>
                                <a:pt x="379" y="393"/>
                              </a:lnTo>
                              <a:lnTo>
                                <a:pt x="377" y="396"/>
                              </a:lnTo>
                              <a:lnTo>
                                <a:pt x="373" y="403"/>
                              </a:lnTo>
                              <a:lnTo>
                                <a:pt x="368" y="411"/>
                              </a:lnTo>
                              <a:lnTo>
                                <a:pt x="366" y="418"/>
                              </a:lnTo>
                              <a:lnTo>
                                <a:pt x="364" y="425"/>
                              </a:lnTo>
                              <a:lnTo>
                                <a:pt x="363" y="433"/>
                              </a:lnTo>
                              <a:lnTo>
                                <a:pt x="361" y="439"/>
                              </a:lnTo>
                              <a:lnTo>
                                <a:pt x="361" y="439"/>
                              </a:lnTo>
                              <a:lnTo>
                                <a:pt x="361" y="441"/>
                              </a:lnTo>
                              <a:lnTo>
                                <a:pt x="360" y="444"/>
                              </a:lnTo>
                              <a:lnTo>
                                <a:pt x="360" y="450"/>
                              </a:lnTo>
                              <a:lnTo>
                                <a:pt x="358" y="455"/>
                              </a:lnTo>
                              <a:lnTo>
                                <a:pt x="358" y="461"/>
                              </a:lnTo>
                              <a:lnTo>
                                <a:pt x="363" y="463"/>
                              </a:lnTo>
                              <a:lnTo>
                                <a:pt x="368" y="468"/>
                              </a:lnTo>
                              <a:lnTo>
                                <a:pt x="373" y="472"/>
                              </a:lnTo>
                              <a:lnTo>
                                <a:pt x="379" y="475"/>
                              </a:lnTo>
                              <a:lnTo>
                                <a:pt x="385" y="471"/>
                              </a:lnTo>
                              <a:lnTo>
                                <a:pt x="389" y="468"/>
                              </a:lnTo>
                              <a:lnTo>
                                <a:pt x="393" y="463"/>
                              </a:lnTo>
                              <a:lnTo>
                                <a:pt x="396" y="456"/>
                              </a:lnTo>
                              <a:lnTo>
                                <a:pt x="402" y="444"/>
                              </a:lnTo>
                              <a:lnTo>
                                <a:pt x="410" y="428"/>
                              </a:lnTo>
                              <a:lnTo>
                                <a:pt x="412" y="424"/>
                              </a:lnTo>
                              <a:lnTo>
                                <a:pt x="414" y="421"/>
                              </a:lnTo>
                              <a:lnTo>
                                <a:pt x="415" y="419"/>
                              </a:lnTo>
                              <a:lnTo>
                                <a:pt x="417" y="419"/>
                              </a:lnTo>
                              <a:lnTo>
                                <a:pt x="418" y="418"/>
                              </a:lnTo>
                              <a:lnTo>
                                <a:pt x="420" y="415"/>
                              </a:lnTo>
                              <a:lnTo>
                                <a:pt x="421" y="411"/>
                              </a:lnTo>
                              <a:lnTo>
                                <a:pt x="423" y="402"/>
                              </a:lnTo>
                              <a:lnTo>
                                <a:pt x="426" y="392"/>
                              </a:lnTo>
                              <a:lnTo>
                                <a:pt x="427" y="387"/>
                              </a:lnTo>
                              <a:lnTo>
                                <a:pt x="429" y="386"/>
                              </a:lnTo>
                              <a:lnTo>
                                <a:pt x="429" y="384"/>
                              </a:lnTo>
                              <a:lnTo>
                                <a:pt x="430" y="381"/>
                              </a:lnTo>
                              <a:lnTo>
                                <a:pt x="432" y="380"/>
                              </a:lnTo>
                              <a:lnTo>
                                <a:pt x="434" y="378"/>
                              </a:lnTo>
                              <a:lnTo>
                                <a:pt x="437" y="375"/>
                              </a:lnTo>
                              <a:lnTo>
                                <a:pt x="439" y="374"/>
                              </a:lnTo>
                              <a:lnTo>
                                <a:pt x="442" y="374"/>
                              </a:lnTo>
                              <a:lnTo>
                                <a:pt x="443" y="378"/>
                              </a:lnTo>
                              <a:lnTo>
                                <a:pt x="442" y="386"/>
                              </a:lnTo>
                              <a:lnTo>
                                <a:pt x="439" y="399"/>
                              </a:lnTo>
                              <a:lnTo>
                                <a:pt x="436" y="406"/>
                              </a:lnTo>
                              <a:lnTo>
                                <a:pt x="434" y="412"/>
                              </a:lnTo>
                              <a:lnTo>
                                <a:pt x="433" y="417"/>
                              </a:lnTo>
                              <a:lnTo>
                                <a:pt x="433" y="418"/>
                              </a:lnTo>
                              <a:lnTo>
                                <a:pt x="433" y="421"/>
                              </a:lnTo>
                              <a:lnTo>
                                <a:pt x="432" y="421"/>
                              </a:lnTo>
                              <a:lnTo>
                                <a:pt x="434" y="443"/>
                              </a:lnTo>
                              <a:lnTo>
                                <a:pt x="434" y="465"/>
                              </a:lnTo>
                              <a:lnTo>
                                <a:pt x="432" y="487"/>
                              </a:lnTo>
                              <a:lnTo>
                                <a:pt x="432" y="507"/>
                              </a:lnTo>
                              <a:lnTo>
                                <a:pt x="437" y="529"/>
                              </a:lnTo>
                              <a:lnTo>
                                <a:pt x="440" y="537"/>
                              </a:lnTo>
                              <a:lnTo>
                                <a:pt x="445" y="543"/>
                              </a:lnTo>
                              <a:lnTo>
                                <a:pt x="451" y="547"/>
                              </a:lnTo>
                              <a:lnTo>
                                <a:pt x="459" y="553"/>
                              </a:lnTo>
                              <a:lnTo>
                                <a:pt x="473" y="559"/>
                              </a:lnTo>
                              <a:lnTo>
                                <a:pt x="493" y="568"/>
                              </a:lnTo>
                              <a:lnTo>
                                <a:pt x="487" y="593"/>
                              </a:lnTo>
                              <a:lnTo>
                                <a:pt x="490" y="595"/>
                              </a:lnTo>
                              <a:lnTo>
                                <a:pt x="493" y="600"/>
                              </a:lnTo>
                              <a:lnTo>
                                <a:pt x="498" y="600"/>
                              </a:lnTo>
                              <a:lnTo>
                                <a:pt x="503" y="603"/>
                              </a:lnTo>
                              <a:lnTo>
                                <a:pt x="508" y="604"/>
                              </a:lnTo>
                              <a:lnTo>
                                <a:pt x="502" y="641"/>
                              </a:lnTo>
                              <a:lnTo>
                                <a:pt x="499" y="670"/>
                              </a:lnTo>
                              <a:lnTo>
                                <a:pt x="495" y="691"/>
                              </a:lnTo>
                              <a:lnTo>
                                <a:pt x="493" y="707"/>
                              </a:lnTo>
                              <a:lnTo>
                                <a:pt x="492" y="717"/>
                              </a:lnTo>
                              <a:lnTo>
                                <a:pt x="492" y="724"/>
                              </a:lnTo>
                              <a:lnTo>
                                <a:pt x="492" y="727"/>
                              </a:lnTo>
                              <a:lnTo>
                                <a:pt x="492" y="730"/>
                              </a:lnTo>
                              <a:lnTo>
                                <a:pt x="493" y="732"/>
                              </a:lnTo>
                              <a:lnTo>
                                <a:pt x="509" y="735"/>
                              </a:lnTo>
                              <a:lnTo>
                                <a:pt x="525" y="742"/>
                              </a:lnTo>
                              <a:lnTo>
                                <a:pt x="537" y="752"/>
                              </a:lnTo>
                              <a:lnTo>
                                <a:pt x="545" y="767"/>
                              </a:lnTo>
                              <a:lnTo>
                                <a:pt x="546" y="783"/>
                              </a:lnTo>
                              <a:lnTo>
                                <a:pt x="539" y="801"/>
                              </a:lnTo>
                              <a:lnTo>
                                <a:pt x="524" y="820"/>
                              </a:lnTo>
                              <a:lnTo>
                                <a:pt x="523" y="820"/>
                              </a:lnTo>
                              <a:lnTo>
                                <a:pt x="523" y="820"/>
                              </a:lnTo>
                              <a:lnTo>
                                <a:pt x="523" y="820"/>
                              </a:lnTo>
                              <a:lnTo>
                                <a:pt x="521" y="820"/>
                              </a:lnTo>
                              <a:lnTo>
                                <a:pt x="518" y="818"/>
                              </a:lnTo>
                              <a:lnTo>
                                <a:pt x="514" y="814"/>
                              </a:lnTo>
                              <a:lnTo>
                                <a:pt x="511" y="811"/>
                              </a:lnTo>
                              <a:lnTo>
                                <a:pt x="508" y="810"/>
                              </a:lnTo>
                              <a:lnTo>
                                <a:pt x="506" y="808"/>
                              </a:lnTo>
                              <a:lnTo>
                                <a:pt x="503" y="808"/>
                              </a:lnTo>
                              <a:lnTo>
                                <a:pt x="501" y="808"/>
                              </a:lnTo>
                              <a:lnTo>
                                <a:pt x="498" y="808"/>
                              </a:lnTo>
                              <a:lnTo>
                                <a:pt x="496" y="811"/>
                              </a:lnTo>
                              <a:lnTo>
                                <a:pt x="495" y="814"/>
                              </a:lnTo>
                              <a:lnTo>
                                <a:pt x="490" y="821"/>
                              </a:lnTo>
                              <a:lnTo>
                                <a:pt x="484" y="832"/>
                              </a:lnTo>
                              <a:lnTo>
                                <a:pt x="481" y="833"/>
                              </a:lnTo>
                              <a:lnTo>
                                <a:pt x="477" y="834"/>
                              </a:lnTo>
                              <a:lnTo>
                                <a:pt x="477" y="820"/>
                              </a:lnTo>
                              <a:lnTo>
                                <a:pt x="474" y="808"/>
                              </a:lnTo>
                              <a:lnTo>
                                <a:pt x="468" y="796"/>
                              </a:lnTo>
                              <a:lnTo>
                                <a:pt x="459" y="796"/>
                              </a:lnTo>
                              <a:lnTo>
                                <a:pt x="452" y="799"/>
                              </a:lnTo>
                              <a:lnTo>
                                <a:pt x="446" y="805"/>
                              </a:lnTo>
                              <a:lnTo>
                                <a:pt x="439" y="808"/>
                              </a:lnTo>
                              <a:lnTo>
                                <a:pt x="430" y="795"/>
                              </a:lnTo>
                              <a:lnTo>
                                <a:pt x="424" y="786"/>
                              </a:lnTo>
                              <a:lnTo>
                                <a:pt x="421" y="782"/>
                              </a:lnTo>
                              <a:lnTo>
                                <a:pt x="421" y="779"/>
                              </a:lnTo>
                              <a:lnTo>
                                <a:pt x="421" y="779"/>
                              </a:lnTo>
                              <a:lnTo>
                                <a:pt x="429" y="758"/>
                              </a:lnTo>
                              <a:lnTo>
                                <a:pt x="439" y="741"/>
                              </a:lnTo>
                              <a:lnTo>
                                <a:pt x="451" y="724"/>
                              </a:lnTo>
                              <a:lnTo>
                                <a:pt x="461" y="707"/>
                              </a:lnTo>
                              <a:lnTo>
                                <a:pt x="470" y="688"/>
                              </a:lnTo>
                              <a:lnTo>
                                <a:pt x="464" y="686"/>
                              </a:lnTo>
                              <a:lnTo>
                                <a:pt x="459" y="685"/>
                              </a:lnTo>
                              <a:lnTo>
                                <a:pt x="458" y="680"/>
                              </a:lnTo>
                              <a:lnTo>
                                <a:pt x="456" y="678"/>
                              </a:lnTo>
                              <a:lnTo>
                                <a:pt x="436" y="697"/>
                              </a:lnTo>
                              <a:lnTo>
                                <a:pt x="420" y="713"/>
                              </a:lnTo>
                              <a:lnTo>
                                <a:pt x="408" y="723"/>
                              </a:lnTo>
                              <a:lnTo>
                                <a:pt x="399" y="730"/>
                              </a:lnTo>
                              <a:lnTo>
                                <a:pt x="393" y="736"/>
                              </a:lnTo>
                              <a:lnTo>
                                <a:pt x="389" y="739"/>
                              </a:lnTo>
                              <a:lnTo>
                                <a:pt x="385" y="742"/>
                              </a:lnTo>
                              <a:lnTo>
                                <a:pt x="380" y="744"/>
                              </a:lnTo>
                              <a:lnTo>
                                <a:pt x="380" y="744"/>
                              </a:lnTo>
                              <a:lnTo>
                                <a:pt x="380" y="744"/>
                              </a:lnTo>
                              <a:lnTo>
                                <a:pt x="379" y="745"/>
                              </a:lnTo>
                              <a:lnTo>
                                <a:pt x="383" y="758"/>
                              </a:lnTo>
                              <a:lnTo>
                                <a:pt x="386" y="771"/>
                              </a:lnTo>
                              <a:lnTo>
                                <a:pt x="382" y="773"/>
                              </a:lnTo>
                              <a:lnTo>
                                <a:pt x="377" y="774"/>
                              </a:lnTo>
                              <a:lnTo>
                                <a:pt x="364" y="763"/>
                              </a:lnTo>
                              <a:lnTo>
                                <a:pt x="351" y="749"/>
                              </a:lnTo>
                              <a:lnTo>
                                <a:pt x="338" y="739"/>
                              </a:lnTo>
                              <a:lnTo>
                                <a:pt x="332" y="752"/>
                              </a:lnTo>
                              <a:lnTo>
                                <a:pt x="323" y="766"/>
                              </a:lnTo>
                              <a:lnTo>
                                <a:pt x="313" y="776"/>
                              </a:lnTo>
                              <a:lnTo>
                                <a:pt x="301" y="786"/>
                              </a:lnTo>
                              <a:lnTo>
                                <a:pt x="289" y="798"/>
                              </a:lnTo>
                              <a:lnTo>
                                <a:pt x="280" y="808"/>
                              </a:lnTo>
                              <a:lnTo>
                                <a:pt x="275" y="821"/>
                              </a:lnTo>
                              <a:lnTo>
                                <a:pt x="272" y="837"/>
                              </a:lnTo>
                              <a:lnTo>
                                <a:pt x="276" y="855"/>
                              </a:lnTo>
                              <a:lnTo>
                                <a:pt x="292" y="832"/>
                              </a:lnTo>
                              <a:lnTo>
                                <a:pt x="305" y="814"/>
                              </a:lnTo>
                              <a:lnTo>
                                <a:pt x="316" y="799"/>
                              </a:lnTo>
                              <a:lnTo>
                                <a:pt x="324" y="790"/>
                              </a:lnTo>
                              <a:lnTo>
                                <a:pt x="332" y="783"/>
                              </a:lnTo>
                              <a:lnTo>
                                <a:pt x="338" y="779"/>
                              </a:lnTo>
                              <a:lnTo>
                                <a:pt x="344" y="777"/>
                              </a:lnTo>
                              <a:lnTo>
                                <a:pt x="349" y="776"/>
                              </a:lnTo>
                              <a:lnTo>
                                <a:pt x="357" y="776"/>
                              </a:lnTo>
                              <a:lnTo>
                                <a:pt x="355" y="786"/>
                              </a:lnTo>
                              <a:lnTo>
                                <a:pt x="357" y="792"/>
                              </a:lnTo>
                              <a:lnTo>
                                <a:pt x="361" y="799"/>
                              </a:lnTo>
                              <a:lnTo>
                                <a:pt x="355" y="817"/>
                              </a:lnTo>
                              <a:lnTo>
                                <a:pt x="349" y="834"/>
                              </a:lnTo>
                              <a:lnTo>
                                <a:pt x="346" y="852"/>
                              </a:lnTo>
                              <a:lnTo>
                                <a:pt x="351" y="846"/>
                              </a:lnTo>
                              <a:lnTo>
                                <a:pt x="357" y="839"/>
                              </a:lnTo>
                              <a:lnTo>
                                <a:pt x="363" y="833"/>
                              </a:lnTo>
                              <a:lnTo>
                                <a:pt x="368" y="834"/>
                              </a:lnTo>
                              <a:lnTo>
                                <a:pt x="373" y="834"/>
                              </a:lnTo>
                              <a:lnTo>
                                <a:pt x="379" y="845"/>
                              </a:lnTo>
                              <a:lnTo>
                                <a:pt x="385" y="849"/>
                              </a:lnTo>
                              <a:lnTo>
                                <a:pt x="392" y="852"/>
                              </a:lnTo>
                              <a:lnTo>
                                <a:pt x="402" y="852"/>
                              </a:lnTo>
                              <a:lnTo>
                                <a:pt x="405" y="846"/>
                              </a:lnTo>
                              <a:lnTo>
                                <a:pt x="407" y="840"/>
                              </a:lnTo>
                              <a:lnTo>
                                <a:pt x="410" y="834"/>
                              </a:lnTo>
                              <a:lnTo>
                                <a:pt x="412" y="830"/>
                              </a:lnTo>
                              <a:lnTo>
                                <a:pt x="414" y="833"/>
                              </a:lnTo>
                              <a:lnTo>
                                <a:pt x="417" y="840"/>
                              </a:lnTo>
                              <a:lnTo>
                                <a:pt x="420" y="851"/>
                              </a:lnTo>
                              <a:lnTo>
                                <a:pt x="420" y="862"/>
                              </a:lnTo>
                              <a:lnTo>
                                <a:pt x="414" y="874"/>
                              </a:lnTo>
                              <a:lnTo>
                                <a:pt x="412" y="877"/>
                              </a:lnTo>
                              <a:lnTo>
                                <a:pt x="405" y="883"/>
                              </a:lnTo>
                              <a:lnTo>
                                <a:pt x="396" y="892"/>
                              </a:lnTo>
                              <a:lnTo>
                                <a:pt x="385" y="902"/>
                              </a:lnTo>
                              <a:lnTo>
                                <a:pt x="371" y="914"/>
                              </a:lnTo>
                              <a:lnTo>
                                <a:pt x="360" y="925"/>
                              </a:lnTo>
                              <a:lnTo>
                                <a:pt x="346" y="937"/>
                              </a:lnTo>
                              <a:lnTo>
                                <a:pt x="336" y="946"/>
                              </a:lnTo>
                              <a:lnTo>
                                <a:pt x="329" y="952"/>
                              </a:lnTo>
                              <a:lnTo>
                                <a:pt x="324" y="953"/>
                              </a:lnTo>
                              <a:lnTo>
                                <a:pt x="321" y="950"/>
                              </a:lnTo>
                              <a:lnTo>
                                <a:pt x="319" y="946"/>
                              </a:lnTo>
                              <a:lnTo>
                                <a:pt x="323" y="934"/>
                              </a:lnTo>
                              <a:lnTo>
                                <a:pt x="330" y="922"/>
                              </a:lnTo>
                              <a:lnTo>
                                <a:pt x="336" y="909"/>
                              </a:lnTo>
                              <a:lnTo>
                                <a:pt x="338" y="896"/>
                              </a:lnTo>
                              <a:lnTo>
                                <a:pt x="316" y="912"/>
                              </a:lnTo>
                              <a:lnTo>
                                <a:pt x="299" y="927"/>
                              </a:lnTo>
                              <a:lnTo>
                                <a:pt x="288" y="940"/>
                              </a:lnTo>
                              <a:lnTo>
                                <a:pt x="282" y="956"/>
                              </a:lnTo>
                              <a:lnTo>
                                <a:pt x="277" y="974"/>
                              </a:lnTo>
                              <a:lnTo>
                                <a:pt x="276" y="996"/>
                              </a:lnTo>
                              <a:lnTo>
                                <a:pt x="276" y="1025"/>
                              </a:lnTo>
                              <a:lnTo>
                                <a:pt x="272" y="1024"/>
                              </a:lnTo>
                              <a:lnTo>
                                <a:pt x="267" y="1024"/>
                              </a:lnTo>
                              <a:lnTo>
                                <a:pt x="254" y="1049"/>
                              </a:lnTo>
                              <a:lnTo>
                                <a:pt x="242" y="1069"/>
                              </a:lnTo>
                              <a:lnTo>
                                <a:pt x="235" y="1085"/>
                              </a:lnTo>
                              <a:lnTo>
                                <a:pt x="228" y="1097"/>
                              </a:lnTo>
                              <a:lnTo>
                                <a:pt x="225" y="1106"/>
                              </a:lnTo>
                              <a:lnTo>
                                <a:pt x="222" y="1112"/>
                              </a:lnTo>
                              <a:lnTo>
                                <a:pt x="220" y="1116"/>
                              </a:lnTo>
                              <a:lnTo>
                                <a:pt x="219" y="1120"/>
                              </a:lnTo>
                              <a:lnTo>
                                <a:pt x="219" y="1125"/>
                              </a:lnTo>
                              <a:lnTo>
                                <a:pt x="210" y="1188"/>
                              </a:lnTo>
                              <a:lnTo>
                                <a:pt x="198" y="1249"/>
                              </a:lnTo>
                              <a:lnTo>
                                <a:pt x="192" y="1271"/>
                              </a:lnTo>
                              <a:lnTo>
                                <a:pt x="185" y="1293"/>
                              </a:lnTo>
                              <a:lnTo>
                                <a:pt x="179" y="1315"/>
                              </a:lnTo>
                              <a:lnTo>
                                <a:pt x="176" y="1337"/>
                              </a:lnTo>
                              <a:lnTo>
                                <a:pt x="178" y="1361"/>
                              </a:lnTo>
                              <a:lnTo>
                                <a:pt x="188" y="1396"/>
                              </a:lnTo>
                              <a:lnTo>
                                <a:pt x="195" y="1424"/>
                              </a:lnTo>
                              <a:lnTo>
                                <a:pt x="200" y="1444"/>
                              </a:lnTo>
                              <a:lnTo>
                                <a:pt x="203" y="1459"/>
                              </a:lnTo>
                              <a:lnTo>
                                <a:pt x="206" y="1469"/>
                              </a:lnTo>
                              <a:lnTo>
                                <a:pt x="206" y="1475"/>
                              </a:lnTo>
                              <a:lnTo>
                                <a:pt x="204" y="1480"/>
                              </a:lnTo>
                              <a:lnTo>
                                <a:pt x="203" y="1481"/>
                              </a:lnTo>
                              <a:lnTo>
                                <a:pt x="200" y="1483"/>
                              </a:lnTo>
                              <a:lnTo>
                                <a:pt x="189" y="1469"/>
                              </a:lnTo>
                              <a:lnTo>
                                <a:pt x="182" y="1456"/>
                              </a:lnTo>
                              <a:lnTo>
                                <a:pt x="176" y="1443"/>
                              </a:lnTo>
                              <a:lnTo>
                                <a:pt x="173" y="1433"/>
                              </a:lnTo>
                              <a:lnTo>
                                <a:pt x="172" y="1425"/>
                              </a:lnTo>
                              <a:lnTo>
                                <a:pt x="169" y="1421"/>
                              </a:lnTo>
                              <a:lnTo>
                                <a:pt x="160" y="1414"/>
                              </a:lnTo>
                              <a:lnTo>
                                <a:pt x="151" y="1403"/>
                              </a:lnTo>
                              <a:lnTo>
                                <a:pt x="140" y="1393"/>
                              </a:lnTo>
                              <a:lnTo>
                                <a:pt x="129" y="1384"/>
                              </a:lnTo>
                              <a:lnTo>
                                <a:pt x="122" y="1380"/>
                              </a:lnTo>
                              <a:lnTo>
                                <a:pt x="118" y="1383"/>
                              </a:lnTo>
                              <a:lnTo>
                                <a:pt x="113" y="1387"/>
                              </a:lnTo>
                              <a:lnTo>
                                <a:pt x="112" y="1395"/>
                              </a:lnTo>
                              <a:lnTo>
                                <a:pt x="110" y="1406"/>
                              </a:lnTo>
                              <a:lnTo>
                                <a:pt x="110" y="1425"/>
                              </a:lnTo>
                              <a:lnTo>
                                <a:pt x="107" y="1425"/>
                              </a:lnTo>
                              <a:lnTo>
                                <a:pt x="104" y="1425"/>
                              </a:lnTo>
                              <a:lnTo>
                                <a:pt x="101" y="1425"/>
                              </a:lnTo>
                              <a:lnTo>
                                <a:pt x="100" y="1424"/>
                              </a:lnTo>
                              <a:lnTo>
                                <a:pt x="97" y="1421"/>
                              </a:lnTo>
                              <a:lnTo>
                                <a:pt x="94" y="1418"/>
                              </a:lnTo>
                              <a:lnTo>
                                <a:pt x="90" y="1414"/>
                              </a:lnTo>
                              <a:lnTo>
                                <a:pt x="85" y="1415"/>
                              </a:lnTo>
                              <a:lnTo>
                                <a:pt x="81" y="1417"/>
                              </a:lnTo>
                              <a:lnTo>
                                <a:pt x="79" y="1421"/>
                              </a:lnTo>
                              <a:lnTo>
                                <a:pt x="79" y="1425"/>
                              </a:lnTo>
                              <a:lnTo>
                                <a:pt x="76" y="1434"/>
                              </a:lnTo>
                              <a:lnTo>
                                <a:pt x="74" y="1449"/>
                              </a:lnTo>
                              <a:lnTo>
                                <a:pt x="71" y="1447"/>
                              </a:lnTo>
                              <a:lnTo>
                                <a:pt x="68" y="1446"/>
                              </a:lnTo>
                              <a:lnTo>
                                <a:pt x="68" y="1450"/>
                              </a:lnTo>
                              <a:lnTo>
                                <a:pt x="69" y="1463"/>
                              </a:lnTo>
                              <a:lnTo>
                                <a:pt x="72" y="1481"/>
                              </a:lnTo>
                              <a:lnTo>
                                <a:pt x="75" y="1503"/>
                              </a:lnTo>
                              <a:lnTo>
                                <a:pt x="79" y="1529"/>
                              </a:lnTo>
                              <a:lnTo>
                                <a:pt x="87" y="1556"/>
                              </a:lnTo>
                              <a:lnTo>
                                <a:pt x="94" y="1582"/>
                              </a:lnTo>
                              <a:lnTo>
                                <a:pt x="103" y="1606"/>
                              </a:lnTo>
                              <a:lnTo>
                                <a:pt x="113" y="1628"/>
                              </a:lnTo>
                              <a:lnTo>
                                <a:pt x="125" y="1644"/>
                              </a:lnTo>
                              <a:lnTo>
                                <a:pt x="138" y="1654"/>
                              </a:lnTo>
                              <a:lnTo>
                                <a:pt x="153" y="1656"/>
                              </a:lnTo>
                              <a:lnTo>
                                <a:pt x="150" y="1637"/>
                              </a:lnTo>
                              <a:lnTo>
                                <a:pt x="144" y="1617"/>
                              </a:lnTo>
                              <a:lnTo>
                                <a:pt x="140" y="1598"/>
                              </a:lnTo>
                              <a:lnTo>
                                <a:pt x="140" y="1578"/>
                              </a:lnTo>
                              <a:lnTo>
                                <a:pt x="144" y="1579"/>
                              </a:lnTo>
                              <a:lnTo>
                                <a:pt x="147" y="1582"/>
                              </a:lnTo>
                              <a:lnTo>
                                <a:pt x="151" y="1581"/>
                              </a:lnTo>
                              <a:lnTo>
                                <a:pt x="154" y="1581"/>
                              </a:lnTo>
                              <a:lnTo>
                                <a:pt x="154" y="1565"/>
                              </a:lnTo>
                              <a:lnTo>
                                <a:pt x="154" y="1554"/>
                              </a:lnTo>
                              <a:lnTo>
                                <a:pt x="156" y="1547"/>
                              </a:lnTo>
                              <a:lnTo>
                                <a:pt x="156" y="1543"/>
                              </a:lnTo>
                              <a:lnTo>
                                <a:pt x="157" y="1538"/>
                              </a:lnTo>
                              <a:lnTo>
                                <a:pt x="162" y="1547"/>
                              </a:lnTo>
                              <a:lnTo>
                                <a:pt x="166" y="1554"/>
                              </a:lnTo>
                              <a:lnTo>
                                <a:pt x="169" y="1562"/>
                              </a:lnTo>
                              <a:lnTo>
                                <a:pt x="172" y="1573"/>
                              </a:lnTo>
                              <a:lnTo>
                                <a:pt x="176" y="1591"/>
                              </a:lnTo>
                              <a:lnTo>
                                <a:pt x="182" y="1615"/>
                              </a:lnTo>
                              <a:lnTo>
                                <a:pt x="182" y="1629"/>
                              </a:lnTo>
                              <a:lnTo>
                                <a:pt x="184" y="1645"/>
                              </a:lnTo>
                              <a:lnTo>
                                <a:pt x="188" y="1663"/>
                              </a:lnTo>
                              <a:lnTo>
                                <a:pt x="195" y="1679"/>
                              </a:lnTo>
                              <a:lnTo>
                                <a:pt x="207" y="1692"/>
                              </a:lnTo>
                              <a:lnTo>
                                <a:pt x="216" y="1679"/>
                              </a:lnTo>
                              <a:lnTo>
                                <a:pt x="223" y="1673"/>
                              </a:lnTo>
                              <a:lnTo>
                                <a:pt x="232" y="1672"/>
                              </a:lnTo>
                              <a:lnTo>
                                <a:pt x="242" y="1673"/>
                              </a:lnTo>
                              <a:lnTo>
                                <a:pt x="253" y="1707"/>
                              </a:lnTo>
                              <a:lnTo>
                                <a:pt x="263" y="1733"/>
                              </a:lnTo>
                              <a:lnTo>
                                <a:pt x="270" y="1754"/>
                              </a:lnTo>
                              <a:lnTo>
                                <a:pt x="277" y="1768"/>
                              </a:lnTo>
                              <a:lnTo>
                                <a:pt x="282" y="1780"/>
                              </a:lnTo>
                              <a:lnTo>
                                <a:pt x="288" y="1789"/>
                              </a:lnTo>
                              <a:lnTo>
                                <a:pt x="294" y="1793"/>
                              </a:lnTo>
                              <a:lnTo>
                                <a:pt x="299" y="1798"/>
                              </a:lnTo>
                              <a:lnTo>
                                <a:pt x="307" y="1801"/>
                              </a:lnTo>
                              <a:lnTo>
                                <a:pt x="316" y="1802"/>
                              </a:lnTo>
                              <a:lnTo>
                                <a:pt x="316" y="1802"/>
                              </a:lnTo>
                              <a:lnTo>
                                <a:pt x="316" y="1802"/>
                              </a:lnTo>
                              <a:lnTo>
                                <a:pt x="316" y="1801"/>
                              </a:lnTo>
                              <a:lnTo>
                                <a:pt x="316" y="1796"/>
                              </a:lnTo>
                              <a:lnTo>
                                <a:pt x="317" y="1793"/>
                              </a:lnTo>
                              <a:lnTo>
                                <a:pt x="317" y="1789"/>
                              </a:lnTo>
                              <a:lnTo>
                                <a:pt x="321" y="1788"/>
                              </a:lnTo>
                              <a:lnTo>
                                <a:pt x="326" y="1788"/>
                              </a:lnTo>
                              <a:lnTo>
                                <a:pt x="327" y="1792"/>
                              </a:lnTo>
                              <a:lnTo>
                                <a:pt x="329" y="1795"/>
                              </a:lnTo>
                              <a:lnTo>
                                <a:pt x="338" y="1773"/>
                              </a:lnTo>
                              <a:lnTo>
                                <a:pt x="346" y="1757"/>
                              </a:lnTo>
                              <a:lnTo>
                                <a:pt x="354" y="1748"/>
                              </a:lnTo>
                              <a:lnTo>
                                <a:pt x="363" y="1741"/>
                              </a:lnTo>
                              <a:lnTo>
                                <a:pt x="371" y="1736"/>
                              </a:lnTo>
                              <a:lnTo>
                                <a:pt x="373" y="1724"/>
                              </a:lnTo>
                              <a:lnTo>
                                <a:pt x="377" y="1717"/>
                              </a:lnTo>
                              <a:lnTo>
                                <a:pt x="389" y="1711"/>
                              </a:lnTo>
                              <a:lnTo>
                                <a:pt x="405" y="1720"/>
                              </a:lnTo>
                              <a:lnTo>
                                <a:pt x="417" y="1724"/>
                              </a:lnTo>
                              <a:lnTo>
                                <a:pt x="427" y="1726"/>
                              </a:lnTo>
                              <a:lnTo>
                                <a:pt x="437" y="1724"/>
                              </a:lnTo>
                              <a:lnTo>
                                <a:pt x="449" y="1719"/>
                              </a:lnTo>
                              <a:lnTo>
                                <a:pt x="464" y="1708"/>
                              </a:lnTo>
                              <a:lnTo>
                                <a:pt x="483" y="1692"/>
                              </a:lnTo>
                              <a:lnTo>
                                <a:pt x="616" y="1779"/>
                              </a:lnTo>
                              <a:lnTo>
                                <a:pt x="637" y="1785"/>
                              </a:lnTo>
                              <a:lnTo>
                                <a:pt x="657" y="1785"/>
                              </a:lnTo>
                              <a:lnTo>
                                <a:pt x="677" y="1782"/>
                              </a:lnTo>
                              <a:lnTo>
                                <a:pt x="707" y="1779"/>
                              </a:lnTo>
                              <a:lnTo>
                                <a:pt x="721" y="1793"/>
                              </a:lnTo>
                              <a:lnTo>
                                <a:pt x="735" y="1807"/>
                              </a:lnTo>
                              <a:lnTo>
                                <a:pt x="747" y="1823"/>
                              </a:lnTo>
                              <a:lnTo>
                                <a:pt x="748" y="1826"/>
                              </a:lnTo>
                              <a:lnTo>
                                <a:pt x="750" y="1829"/>
                              </a:lnTo>
                              <a:lnTo>
                                <a:pt x="751" y="1830"/>
                              </a:lnTo>
                              <a:lnTo>
                                <a:pt x="753" y="1833"/>
                              </a:lnTo>
                              <a:lnTo>
                                <a:pt x="754" y="1836"/>
                              </a:lnTo>
                              <a:lnTo>
                                <a:pt x="756" y="1840"/>
                              </a:lnTo>
                              <a:lnTo>
                                <a:pt x="766" y="1856"/>
                              </a:lnTo>
                              <a:lnTo>
                                <a:pt x="773" y="1867"/>
                              </a:lnTo>
                              <a:lnTo>
                                <a:pt x="782" y="1873"/>
                              </a:lnTo>
                              <a:lnTo>
                                <a:pt x="794" y="1876"/>
                              </a:lnTo>
                              <a:lnTo>
                                <a:pt x="810" y="1877"/>
                              </a:lnTo>
                              <a:lnTo>
                                <a:pt x="832" y="1877"/>
                              </a:lnTo>
                              <a:lnTo>
                                <a:pt x="838" y="1877"/>
                              </a:lnTo>
                              <a:lnTo>
                                <a:pt x="842" y="1878"/>
                              </a:lnTo>
                              <a:lnTo>
                                <a:pt x="861" y="1884"/>
                              </a:lnTo>
                              <a:lnTo>
                                <a:pt x="878" y="1893"/>
                              </a:lnTo>
                              <a:lnTo>
                                <a:pt x="895" y="1902"/>
                              </a:lnTo>
                              <a:lnTo>
                                <a:pt x="913" y="1909"/>
                              </a:lnTo>
                              <a:lnTo>
                                <a:pt x="930" y="1909"/>
                              </a:lnTo>
                              <a:lnTo>
                                <a:pt x="945" y="1905"/>
                              </a:lnTo>
                              <a:lnTo>
                                <a:pt x="961" y="1902"/>
                              </a:lnTo>
                              <a:lnTo>
                                <a:pt x="979" y="1902"/>
                              </a:lnTo>
                              <a:lnTo>
                                <a:pt x="982" y="1902"/>
                              </a:lnTo>
                              <a:lnTo>
                                <a:pt x="985" y="1903"/>
                              </a:lnTo>
                              <a:lnTo>
                                <a:pt x="1005" y="1912"/>
                              </a:lnTo>
                              <a:lnTo>
                                <a:pt x="1024" y="1922"/>
                              </a:lnTo>
                              <a:lnTo>
                                <a:pt x="1043" y="1934"/>
                              </a:lnTo>
                              <a:lnTo>
                                <a:pt x="1052" y="1941"/>
                              </a:lnTo>
                              <a:lnTo>
                                <a:pt x="1062" y="1953"/>
                              </a:lnTo>
                              <a:lnTo>
                                <a:pt x="1073" y="1966"/>
                              </a:lnTo>
                              <a:lnTo>
                                <a:pt x="1082" y="1983"/>
                              </a:lnTo>
                              <a:lnTo>
                                <a:pt x="1087" y="1996"/>
                              </a:lnTo>
                              <a:lnTo>
                                <a:pt x="1092" y="2006"/>
                              </a:lnTo>
                              <a:lnTo>
                                <a:pt x="1092" y="2021"/>
                              </a:lnTo>
                              <a:lnTo>
                                <a:pt x="1087" y="2038"/>
                              </a:lnTo>
                              <a:lnTo>
                                <a:pt x="1083" y="2056"/>
                              </a:lnTo>
                              <a:lnTo>
                                <a:pt x="1077" y="2071"/>
                              </a:lnTo>
                              <a:lnTo>
                                <a:pt x="1071" y="2079"/>
                              </a:lnTo>
                              <a:lnTo>
                                <a:pt x="1070" y="2084"/>
                              </a:lnTo>
                              <a:lnTo>
                                <a:pt x="1068" y="2085"/>
                              </a:lnTo>
                              <a:lnTo>
                                <a:pt x="1067" y="2088"/>
                              </a:lnTo>
                              <a:lnTo>
                                <a:pt x="1067" y="2090"/>
                              </a:lnTo>
                              <a:lnTo>
                                <a:pt x="1068" y="2093"/>
                              </a:lnTo>
                              <a:lnTo>
                                <a:pt x="1070" y="2097"/>
                              </a:lnTo>
                              <a:lnTo>
                                <a:pt x="1071" y="2103"/>
                              </a:lnTo>
                              <a:lnTo>
                                <a:pt x="1082" y="2122"/>
                              </a:lnTo>
                              <a:lnTo>
                                <a:pt x="1093" y="2139"/>
                              </a:lnTo>
                              <a:lnTo>
                                <a:pt x="1104" y="2159"/>
                              </a:lnTo>
                              <a:lnTo>
                                <a:pt x="1104" y="2164"/>
                              </a:lnTo>
                              <a:lnTo>
                                <a:pt x="1105" y="2176"/>
                              </a:lnTo>
                              <a:lnTo>
                                <a:pt x="1108" y="2189"/>
                              </a:lnTo>
                              <a:lnTo>
                                <a:pt x="1108" y="2201"/>
                              </a:lnTo>
                              <a:lnTo>
                                <a:pt x="1109" y="2205"/>
                              </a:lnTo>
                              <a:lnTo>
                                <a:pt x="1108" y="2214"/>
                              </a:lnTo>
                              <a:lnTo>
                                <a:pt x="1105" y="2223"/>
                              </a:lnTo>
                              <a:lnTo>
                                <a:pt x="1102" y="2232"/>
                              </a:lnTo>
                              <a:lnTo>
                                <a:pt x="1098" y="2245"/>
                              </a:lnTo>
                              <a:lnTo>
                                <a:pt x="1092" y="2255"/>
                              </a:lnTo>
                              <a:lnTo>
                                <a:pt x="1083" y="2263"/>
                              </a:lnTo>
                              <a:lnTo>
                                <a:pt x="1073" y="2268"/>
                              </a:lnTo>
                              <a:lnTo>
                                <a:pt x="1061" y="2273"/>
                              </a:lnTo>
                              <a:lnTo>
                                <a:pt x="1055" y="2293"/>
                              </a:lnTo>
                              <a:lnTo>
                                <a:pt x="1058" y="2311"/>
                              </a:lnTo>
                              <a:lnTo>
                                <a:pt x="1064" y="2329"/>
                              </a:lnTo>
                              <a:lnTo>
                                <a:pt x="1074" y="2345"/>
                              </a:lnTo>
                              <a:lnTo>
                                <a:pt x="1084" y="2361"/>
                              </a:lnTo>
                              <a:lnTo>
                                <a:pt x="1093" y="2377"/>
                              </a:lnTo>
                              <a:lnTo>
                                <a:pt x="1099" y="2395"/>
                              </a:lnTo>
                              <a:lnTo>
                                <a:pt x="1099" y="2414"/>
                              </a:lnTo>
                              <a:lnTo>
                                <a:pt x="1099" y="2415"/>
                              </a:lnTo>
                              <a:lnTo>
                                <a:pt x="1098" y="2415"/>
                              </a:lnTo>
                              <a:lnTo>
                                <a:pt x="1098" y="2417"/>
                              </a:lnTo>
                              <a:lnTo>
                                <a:pt x="1092" y="2420"/>
                              </a:lnTo>
                              <a:lnTo>
                                <a:pt x="1089" y="2422"/>
                              </a:lnTo>
                              <a:lnTo>
                                <a:pt x="1089" y="2427"/>
                              </a:lnTo>
                              <a:lnTo>
                                <a:pt x="1092" y="2434"/>
                              </a:lnTo>
                              <a:lnTo>
                                <a:pt x="1099" y="2446"/>
                              </a:lnTo>
                              <a:lnTo>
                                <a:pt x="1111" y="2461"/>
                              </a:lnTo>
                              <a:lnTo>
                                <a:pt x="1109" y="2465"/>
                              </a:lnTo>
                              <a:lnTo>
                                <a:pt x="1108" y="2468"/>
                              </a:lnTo>
                              <a:lnTo>
                                <a:pt x="1108" y="2471"/>
                              </a:lnTo>
                              <a:lnTo>
                                <a:pt x="1109" y="2472"/>
                              </a:lnTo>
                              <a:lnTo>
                                <a:pt x="1111" y="2477"/>
                              </a:lnTo>
                              <a:lnTo>
                                <a:pt x="1112" y="2481"/>
                              </a:lnTo>
                              <a:lnTo>
                                <a:pt x="1109" y="2484"/>
                              </a:lnTo>
                              <a:lnTo>
                                <a:pt x="1105" y="2487"/>
                              </a:lnTo>
                              <a:lnTo>
                                <a:pt x="1102" y="2490"/>
                              </a:lnTo>
                              <a:lnTo>
                                <a:pt x="1104" y="2491"/>
                              </a:lnTo>
                              <a:lnTo>
                                <a:pt x="1106" y="2494"/>
                              </a:lnTo>
                              <a:lnTo>
                                <a:pt x="1112" y="2502"/>
                              </a:lnTo>
                              <a:lnTo>
                                <a:pt x="1118" y="2510"/>
                              </a:lnTo>
                              <a:lnTo>
                                <a:pt x="1126" y="2519"/>
                              </a:lnTo>
                              <a:lnTo>
                                <a:pt x="1131" y="2527"/>
                              </a:lnTo>
                              <a:lnTo>
                                <a:pt x="1136" y="2532"/>
                              </a:lnTo>
                              <a:lnTo>
                                <a:pt x="1139" y="2535"/>
                              </a:lnTo>
                              <a:lnTo>
                                <a:pt x="1133" y="2537"/>
                              </a:lnTo>
                              <a:lnTo>
                                <a:pt x="1127" y="2538"/>
                              </a:lnTo>
                              <a:lnTo>
                                <a:pt x="1128" y="2543"/>
                              </a:lnTo>
                              <a:lnTo>
                                <a:pt x="1130" y="2549"/>
                              </a:lnTo>
                              <a:lnTo>
                                <a:pt x="1124" y="2549"/>
                              </a:lnTo>
                              <a:lnTo>
                                <a:pt x="1118" y="2549"/>
                              </a:lnTo>
                              <a:lnTo>
                                <a:pt x="1117" y="2551"/>
                              </a:lnTo>
                              <a:lnTo>
                                <a:pt x="1115" y="2553"/>
                              </a:lnTo>
                              <a:lnTo>
                                <a:pt x="1124" y="2565"/>
                              </a:lnTo>
                              <a:lnTo>
                                <a:pt x="1131" y="2572"/>
                              </a:lnTo>
                              <a:lnTo>
                                <a:pt x="1136" y="2576"/>
                              </a:lnTo>
                              <a:lnTo>
                                <a:pt x="1137" y="2579"/>
                              </a:lnTo>
                              <a:lnTo>
                                <a:pt x="1139" y="2581"/>
                              </a:lnTo>
                              <a:lnTo>
                                <a:pt x="1139" y="2581"/>
                              </a:lnTo>
                              <a:lnTo>
                                <a:pt x="1136" y="2581"/>
                              </a:lnTo>
                              <a:lnTo>
                                <a:pt x="1133" y="2579"/>
                              </a:lnTo>
                              <a:lnTo>
                                <a:pt x="1131" y="2582"/>
                              </a:lnTo>
                              <a:lnTo>
                                <a:pt x="1130" y="2584"/>
                              </a:lnTo>
                              <a:lnTo>
                                <a:pt x="1131" y="2585"/>
                              </a:lnTo>
                              <a:lnTo>
                                <a:pt x="1134" y="2588"/>
                              </a:lnTo>
                              <a:lnTo>
                                <a:pt x="1146" y="2595"/>
                              </a:lnTo>
                              <a:lnTo>
                                <a:pt x="1159" y="2603"/>
                              </a:lnTo>
                              <a:lnTo>
                                <a:pt x="1170" y="2613"/>
                              </a:lnTo>
                              <a:lnTo>
                                <a:pt x="1168" y="2616"/>
                              </a:lnTo>
                              <a:lnTo>
                                <a:pt x="1167" y="2619"/>
                              </a:lnTo>
                              <a:lnTo>
                                <a:pt x="1186" y="2631"/>
                              </a:lnTo>
                              <a:lnTo>
                                <a:pt x="1203" y="2642"/>
                              </a:lnTo>
                              <a:lnTo>
                                <a:pt x="1208" y="2659"/>
                              </a:lnTo>
                              <a:lnTo>
                                <a:pt x="1217" y="2669"/>
                              </a:lnTo>
                              <a:lnTo>
                                <a:pt x="1228" y="2676"/>
                              </a:lnTo>
                              <a:lnTo>
                                <a:pt x="1241" y="2681"/>
                              </a:lnTo>
                              <a:lnTo>
                                <a:pt x="1255" y="2685"/>
                              </a:lnTo>
                              <a:lnTo>
                                <a:pt x="1268" y="2689"/>
                              </a:lnTo>
                              <a:lnTo>
                                <a:pt x="1280" y="2695"/>
                              </a:lnTo>
                              <a:lnTo>
                                <a:pt x="1291" y="2705"/>
                              </a:lnTo>
                              <a:lnTo>
                                <a:pt x="1305" y="2716"/>
                              </a:lnTo>
                              <a:lnTo>
                                <a:pt x="1318" y="2723"/>
                              </a:lnTo>
                              <a:lnTo>
                                <a:pt x="1322" y="2724"/>
                              </a:lnTo>
                              <a:lnTo>
                                <a:pt x="1325" y="2726"/>
                              </a:lnTo>
                              <a:lnTo>
                                <a:pt x="1330" y="2729"/>
                              </a:lnTo>
                              <a:lnTo>
                                <a:pt x="1337" y="2730"/>
                              </a:lnTo>
                              <a:lnTo>
                                <a:pt x="1346" y="2733"/>
                              </a:lnTo>
                              <a:lnTo>
                                <a:pt x="1359" y="2738"/>
                              </a:lnTo>
                              <a:lnTo>
                                <a:pt x="1378" y="2742"/>
                              </a:lnTo>
                              <a:lnTo>
                                <a:pt x="1400" y="2749"/>
                              </a:lnTo>
                              <a:lnTo>
                                <a:pt x="1431" y="2757"/>
                              </a:lnTo>
                              <a:lnTo>
                                <a:pt x="1467" y="2768"/>
                              </a:lnTo>
                              <a:lnTo>
                                <a:pt x="1469" y="2770"/>
                              </a:lnTo>
                              <a:lnTo>
                                <a:pt x="1469" y="2773"/>
                              </a:lnTo>
                              <a:lnTo>
                                <a:pt x="1469" y="2774"/>
                              </a:lnTo>
                              <a:lnTo>
                                <a:pt x="1466" y="2774"/>
                              </a:lnTo>
                              <a:lnTo>
                                <a:pt x="1460" y="2776"/>
                              </a:lnTo>
                              <a:lnTo>
                                <a:pt x="1453" y="2777"/>
                              </a:lnTo>
                              <a:lnTo>
                                <a:pt x="1442" y="2777"/>
                              </a:lnTo>
                              <a:lnTo>
                                <a:pt x="1429" y="2776"/>
                              </a:lnTo>
                              <a:lnTo>
                                <a:pt x="1412" y="2773"/>
                              </a:lnTo>
                              <a:lnTo>
                                <a:pt x="1391" y="2768"/>
                              </a:lnTo>
                              <a:lnTo>
                                <a:pt x="1366" y="2761"/>
                              </a:lnTo>
                              <a:lnTo>
                                <a:pt x="1337" y="2751"/>
                              </a:lnTo>
                              <a:lnTo>
                                <a:pt x="1302" y="2738"/>
                              </a:lnTo>
                              <a:lnTo>
                                <a:pt x="1262" y="2720"/>
                              </a:lnTo>
                              <a:lnTo>
                                <a:pt x="1217" y="2700"/>
                              </a:lnTo>
                              <a:lnTo>
                                <a:pt x="1167" y="2673"/>
                              </a:lnTo>
                              <a:lnTo>
                                <a:pt x="1131" y="2651"/>
                              </a:lnTo>
                              <a:lnTo>
                                <a:pt x="1102" y="2634"/>
                              </a:lnTo>
                              <a:lnTo>
                                <a:pt x="1079" y="2617"/>
                              </a:lnTo>
                              <a:lnTo>
                                <a:pt x="1057" y="2604"/>
                              </a:lnTo>
                              <a:lnTo>
                                <a:pt x="1039" y="2591"/>
                              </a:lnTo>
                              <a:lnTo>
                                <a:pt x="1021" y="2578"/>
                              </a:lnTo>
                              <a:lnTo>
                                <a:pt x="1005" y="2566"/>
                              </a:lnTo>
                              <a:lnTo>
                                <a:pt x="991" y="2553"/>
                              </a:lnTo>
                              <a:lnTo>
                                <a:pt x="973" y="2538"/>
                              </a:lnTo>
                              <a:lnTo>
                                <a:pt x="954" y="2521"/>
                              </a:lnTo>
                              <a:lnTo>
                                <a:pt x="933" y="2500"/>
                              </a:lnTo>
                              <a:lnTo>
                                <a:pt x="908" y="2477"/>
                              </a:lnTo>
                              <a:lnTo>
                                <a:pt x="905" y="2474"/>
                              </a:lnTo>
                              <a:lnTo>
                                <a:pt x="898" y="2466"/>
                              </a:lnTo>
                              <a:lnTo>
                                <a:pt x="888" y="2458"/>
                              </a:lnTo>
                              <a:lnTo>
                                <a:pt x="876" y="2444"/>
                              </a:lnTo>
                              <a:lnTo>
                                <a:pt x="863" y="2431"/>
                              </a:lnTo>
                              <a:lnTo>
                                <a:pt x="850" y="2417"/>
                              </a:lnTo>
                              <a:lnTo>
                                <a:pt x="837" y="2403"/>
                              </a:lnTo>
                              <a:lnTo>
                                <a:pt x="825" y="2392"/>
                              </a:lnTo>
                              <a:lnTo>
                                <a:pt x="817" y="2381"/>
                              </a:lnTo>
                              <a:lnTo>
                                <a:pt x="794" y="2352"/>
                              </a:lnTo>
                              <a:lnTo>
                                <a:pt x="775" y="2329"/>
                              </a:lnTo>
                              <a:lnTo>
                                <a:pt x="762" y="2311"/>
                              </a:lnTo>
                              <a:lnTo>
                                <a:pt x="750" y="2298"/>
                              </a:lnTo>
                              <a:lnTo>
                                <a:pt x="743" y="2288"/>
                              </a:lnTo>
                              <a:lnTo>
                                <a:pt x="737" y="2280"/>
                              </a:lnTo>
                              <a:lnTo>
                                <a:pt x="732" y="2276"/>
                              </a:lnTo>
                              <a:lnTo>
                                <a:pt x="729" y="2273"/>
                              </a:lnTo>
                              <a:lnTo>
                                <a:pt x="726" y="2270"/>
                              </a:lnTo>
                              <a:lnTo>
                                <a:pt x="725" y="2268"/>
                              </a:lnTo>
                              <a:lnTo>
                                <a:pt x="715" y="2260"/>
                              </a:lnTo>
                              <a:lnTo>
                                <a:pt x="706" y="2254"/>
                              </a:lnTo>
                              <a:lnTo>
                                <a:pt x="697" y="2251"/>
                              </a:lnTo>
                              <a:lnTo>
                                <a:pt x="687" y="2248"/>
                              </a:lnTo>
                              <a:lnTo>
                                <a:pt x="652" y="2233"/>
                              </a:lnTo>
                              <a:lnTo>
                                <a:pt x="622" y="2217"/>
                              </a:lnTo>
                              <a:lnTo>
                                <a:pt x="599" y="2200"/>
                              </a:lnTo>
                              <a:lnTo>
                                <a:pt x="581" y="2183"/>
                              </a:lnTo>
                              <a:lnTo>
                                <a:pt x="567" y="2167"/>
                              </a:lnTo>
                              <a:lnTo>
                                <a:pt x="539" y="2144"/>
                              </a:lnTo>
                              <a:lnTo>
                                <a:pt x="509" y="2122"/>
                              </a:lnTo>
                              <a:lnTo>
                                <a:pt x="480" y="2101"/>
                              </a:lnTo>
                              <a:lnTo>
                                <a:pt x="452" y="2076"/>
                              </a:lnTo>
                              <a:lnTo>
                                <a:pt x="398" y="1984"/>
                              </a:lnTo>
                              <a:lnTo>
                                <a:pt x="395" y="1974"/>
                              </a:lnTo>
                              <a:lnTo>
                                <a:pt x="395" y="1965"/>
                              </a:lnTo>
                              <a:lnTo>
                                <a:pt x="398" y="1958"/>
                              </a:lnTo>
                              <a:lnTo>
                                <a:pt x="402" y="1949"/>
                              </a:lnTo>
                              <a:lnTo>
                                <a:pt x="401" y="1940"/>
                              </a:lnTo>
                              <a:lnTo>
                                <a:pt x="398" y="1934"/>
                              </a:lnTo>
                              <a:lnTo>
                                <a:pt x="395" y="1928"/>
                              </a:lnTo>
                              <a:lnTo>
                                <a:pt x="392" y="1921"/>
                              </a:lnTo>
                              <a:lnTo>
                                <a:pt x="386" y="1908"/>
                              </a:lnTo>
                              <a:lnTo>
                                <a:pt x="386" y="1906"/>
                              </a:lnTo>
                              <a:lnTo>
                                <a:pt x="386" y="1905"/>
                              </a:lnTo>
                              <a:lnTo>
                                <a:pt x="386" y="1903"/>
                              </a:lnTo>
                              <a:lnTo>
                                <a:pt x="386" y="1902"/>
                              </a:lnTo>
                              <a:lnTo>
                                <a:pt x="385" y="1902"/>
                              </a:lnTo>
                              <a:lnTo>
                                <a:pt x="386" y="1895"/>
                              </a:lnTo>
                              <a:lnTo>
                                <a:pt x="385" y="1889"/>
                              </a:lnTo>
                              <a:lnTo>
                                <a:pt x="383" y="1881"/>
                              </a:lnTo>
                              <a:lnTo>
                                <a:pt x="379" y="1873"/>
                              </a:lnTo>
                              <a:lnTo>
                                <a:pt x="373" y="1861"/>
                              </a:lnTo>
                              <a:lnTo>
                                <a:pt x="363" y="1846"/>
                              </a:lnTo>
                              <a:lnTo>
                                <a:pt x="349" y="1829"/>
                              </a:lnTo>
                              <a:lnTo>
                                <a:pt x="332" y="1804"/>
                              </a:lnTo>
                              <a:lnTo>
                                <a:pt x="332" y="1808"/>
                              </a:lnTo>
                              <a:lnTo>
                                <a:pt x="330" y="1812"/>
                              </a:lnTo>
                              <a:lnTo>
                                <a:pt x="330" y="1812"/>
                              </a:lnTo>
                              <a:lnTo>
                                <a:pt x="330" y="1814"/>
                              </a:lnTo>
                              <a:lnTo>
                                <a:pt x="335" y="1823"/>
                              </a:lnTo>
                              <a:lnTo>
                                <a:pt x="336" y="1829"/>
                              </a:lnTo>
                              <a:lnTo>
                                <a:pt x="336" y="1833"/>
                              </a:lnTo>
                              <a:lnTo>
                                <a:pt x="336" y="1840"/>
                              </a:lnTo>
                              <a:lnTo>
                                <a:pt x="332" y="1842"/>
                              </a:lnTo>
                              <a:lnTo>
                                <a:pt x="326" y="1843"/>
                              </a:lnTo>
                              <a:lnTo>
                                <a:pt x="321" y="1845"/>
                              </a:lnTo>
                              <a:lnTo>
                                <a:pt x="321" y="1849"/>
                              </a:lnTo>
                              <a:lnTo>
                                <a:pt x="321" y="1852"/>
                              </a:lnTo>
                              <a:lnTo>
                                <a:pt x="310" y="1842"/>
                              </a:lnTo>
                              <a:lnTo>
                                <a:pt x="298" y="1832"/>
                              </a:lnTo>
                              <a:lnTo>
                                <a:pt x="298" y="1832"/>
                              </a:lnTo>
                              <a:lnTo>
                                <a:pt x="298" y="1832"/>
                              </a:lnTo>
                              <a:lnTo>
                                <a:pt x="298" y="1832"/>
                              </a:lnTo>
                              <a:lnTo>
                                <a:pt x="298" y="1832"/>
                              </a:lnTo>
                              <a:lnTo>
                                <a:pt x="297" y="1832"/>
                              </a:lnTo>
                              <a:lnTo>
                                <a:pt x="297" y="1832"/>
                              </a:lnTo>
                              <a:lnTo>
                                <a:pt x="295" y="1830"/>
                              </a:lnTo>
                              <a:lnTo>
                                <a:pt x="291" y="1826"/>
                              </a:lnTo>
                              <a:lnTo>
                                <a:pt x="286" y="1821"/>
                              </a:lnTo>
                              <a:lnTo>
                                <a:pt x="283" y="1817"/>
                              </a:lnTo>
                              <a:lnTo>
                                <a:pt x="282" y="1815"/>
                              </a:lnTo>
                              <a:lnTo>
                                <a:pt x="280" y="1814"/>
                              </a:lnTo>
                              <a:lnTo>
                                <a:pt x="279" y="1812"/>
                              </a:lnTo>
                              <a:lnTo>
                                <a:pt x="279" y="1812"/>
                              </a:lnTo>
                              <a:lnTo>
                                <a:pt x="277" y="1811"/>
                              </a:lnTo>
                              <a:lnTo>
                                <a:pt x="277" y="1811"/>
                              </a:lnTo>
                              <a:lnTo>
                                <a:pt x="276" y="1814"/>
                              </a:lnTo>
                              <a:lnTo>
                                <a:pt x="273" y="1818"/>
                              </a:lnTo>
                              <a:lnTo>
                                <a:pt x="260" y="1804"/>
                              </a:lnTo>
                              <a:lnTo>
                                <a:pt x="250" y="1789"/>
                              </a:lnTo>
                              <a:lnTo>
                                <a:pt x="238" y="1774"/>
                              </a:lnTo>
                              <a:lnTo>
                                <a:pt x="225" y="1760"/>
                              </a:lnTo>
                              <a:lnTo>
                                <a:pt x="210" y="1748"/>
                              </a:lnTo>
                              <a:lnTo>
                                <a:pt x="213" y="1758"/>
                              </a:lnTo>
                              <a:lnTo>
                                <a:pt x="213" y="1766"/>
                              </a:lnTo>
                              <a:lnTo>
                                <a:pt x="213" y="1770"/>
                              </a:lnTo>
                              <a:lnTo>
                                <a:pt x="210" y="1776"/>
                              </a:lnTo>
                              <a:lnTo>
                                <a:pt x="200" y="1760"/>
                              </a:lnTo>
                              <a:lnTo>
                                <a:pt x="192" y="1746"/>
                              </a:lnTo>
                              <a:lnTo>
                                <a:pt x="187" y="1738"/>
                              </a:lnTo>
                              <a:lnTo>
                                <a:pt x="184" y="1732"/>
                              </a:lnTo>
                              <a:lnTo>
                                <a:pt x="181" y="1729"/>
                              </a:lnTo>
                              <a:lnTo>
                                <a:pt x="178" y="1726"/>
                              </a:lnTo>
                              <a:lnTo>
                                <a:pt x="176" y="1724"/>
                              </a:lnTo>
                              <a:lnTo>
                                <a:pt x="172" y="1726"/>
                              </a:lnTo>
                              <a:lnTo>
                                <a:pt x="167" y="1727"/>
                              </a:lnTo>
                              <a:lnTo>
                                <a:pt x="160" y="1727"/>
                              </a:lnTo>
                              <a:lnTo>
                                <a:pt x="151" y="1727"/>
                              </a:lnTo>
                              <a:lnTo>
                                <a:pt x="148" y="1726"/>
                              </a:lnTo>
                              <a:lnTo>
                                <a:pt x="145" y="1723"/>
                              </a:lnTo>
                              <a:lnTo>
                                <a:pt x="141" y="1723"/>
                              </a:lnTo>
                              <a:lnTo>
                                <a:pt x="135" y="1723"/>
                              </a:lnTo>
                              <a:lnTo>
                                <a:pt x="131" y="1723"/>
                              </a:lnTo>
                              <a:lnTo>
                                <a:pt x="128" y="1723"/>
                              </a:lnTo>
                              <a:lnTo>
                                <a:pt x="125" y="1723"/>
                              </a:lnTo>
                              <a:lnTo>
                                <a:pt x="120" y="1716"/>
                              </a:lnTo>
                              <a:lnTo>
                                <a:pt x="116" y="1711"/>
                              </a:lnTo>
                              <a:lnTo>
                                <a:pt x="112" y="1705"/>
                              </a:lnTo>
                              <a:lnTo>
                                <a:pt x="104" y="1695"/>
                              </a:lnTo>
                              <a:lnTo>
                                <a:pt x="104" y="1695"/>
                              </a:lnTo>
                              <a:lnTo>
                                <a:pt x="104" y="1695"/>
                              </a:lnTo>
                              <a:lnTo>
                                <a:pt x="103" y="1695"/>
                              </a:lnTo>
                              <a:lnTo>
                                <a:pt x="97" y="1685"/>
                              </a:lnTo>
                              <a:lnTo>
                                <a:pt x="94" y="1678"/>
                              </a:lnTo>
                              <a:lnTo>
                                <a:pt x="91" y="1673"/>
                              </a:lnTo>
                              <a:lnTo>
                                <a:pt x="88" y="1666"/>
                              </a:lnTo>
                              <a:lnTo>
                                <a:pt x="88" y="1666"/>
                              </a:lnTo>
                              <a:lnTo>
                                <a:pt x="88" y="1666"/>
                              </a:lnTo>
                              <a:lnTo>
                                <a:pt x="88" y="1666"/>
                              </a:lnTo>
                              <a:lnTo>
                                <a:pt x="87" y="1663"/>
                              </a:lnTo>
                              <a:lnTo>
                                <a:pt x="87" y="1660"/>
                              </a:lnTo>
                              <a:lnTo>
                                <a:pt x="74" y="1620"/>
                              </a:lnTo>
                              <a:lnTo>
                                <a:pt x="63" y="1590"/>
                              </a:lnTo>
                              <a:lnTo>
                                <a:pt x="56" y="1565"/>
                              </a:lnTo>
                              <a:lnTo>
                                <a:pt x="50" y="1546"/>
                              </a:lnTo>
                              <a:lnTo>
                                <a:pt x="46" y="1531"/>
                              </a:lnTo>
                              <a:lnTo>
                                <a:pt x="43" y="1522"/>
                              </a:lnTo>
                              <a:lnTo>
                                <a:pt x="40" y="1515"/>
                              </a:lnTo>
                              <a:lnTo>
                                <a:pt x="40" y="1510"/>
                              </a:lnTo>
                              <a:lnTo>
                                <a:pt x="38" y="1507"/>
                              </a:lnTo>
                              <a:lnTo>
                                <a:pt x="38" y="1505"/>
                              </a:lnTo>
                              <a:lnTo>
                                <a:pt x="37" y="1505"/>
                              </a:lnTo>
                              <a:lnTo>
                                <a:pt x="28" y="1453"/>
                              </a:lnTo>
                              <a:lnTo>
                                <a:pt x="21" y="1399"/>
                              </a:lnTo>
                              <a:lnTo>
                                <a:pt x="13" y="1345"/>
                              </a:lnTo>
                              <a:lnTo>
                                <a:pt x="6" y="1295"/>
                              </a:lnTo>
                              <a:lnTo>
                                <a:pt x="5" y="1268"/>
                              </a:lnTo>
                              <a:lnTo>
                                <a:pt x="3" y="1246"/>
                              </a:lnTo>
                              <a:lnTo>
                                <a:pt x="2" y="1226"/>
                              </a:lnTo>
                              <a:lnTo>
                                <a:pt x="0" y="1207"/>
                              </a:lnTo>
                              <a:lnTo>
                                <a:pt x="0" y="1186"/>
                              </a:lnTo>
                              <a:lnTo>
                                <a:pt x="0" y="1163"/>
                              </a:lnTo>
                              <a:lnTo>
                                <a:pt x="2" y="1136"/>
                              </a:lnTo>
                              <a:lnTo>
                                <a:pt x="2" y="1103"/>
                              </a:lnTo>
                              <a:lnTo>
                                <a:pt x="3" y="1063"/>
                              </a:lnTo>
                              <a:lnTo>
                                <a:pt x="6" y="1013"/>
                              </a:lnTo>
                              <a:lnTo>
                                <a:pt x="7" y="990"/>
                              </a:lnTo>
                              <a:lnTo>
                                <a:pt x="9" y="969"/>
                              </a:lnTo>
                              <a:lnTo>
                                <a:pt x="10" y="952"/>
                              </a:lnTo>
                              <a:lnTo>
                                <a:pt x="13" y="934"/>
                              </a:lnTo>
                              <a:lnTo>
                                <a:pt x="15" y="918"/>
                              </a:lnTo>
                              <a:lnTo>
                                <a:pt x="19" y="899"/>
                              </a:lnTo>
                              <a:lnTo>
                                <a:pt x="22" y="877"/>
                              </a:lnTo>
                              <a:lnTo>
                                <a:pt x="27" y="852"/>
                              </a:lnTo>
                              <a:lnTo>
                                <a:pt x="34" y="823"/>
                              </a:lnTo>
                              <a:lnTo>
                                <a:pt x="41" y="786"/>
                              </a:lnTo>
                              <a:lnTo>
                                <a:pt x="50" y="742"/>
                              </a:lnTo>
                              <a:lnTo>
                                <a:pt x="63" y="697"/>
                              </a:lnTo>
                              <a:lnTo>
                                <a:pt x="78" y="647"/>
                              </a:lnTo>
                              <a:lnTo>
                                <a:pt x="94" y="598"/>
                              </a:lnTo>
                              <a:lnTo>
                                <a:pt x="109" y="553"/>
                              </a:lnTo>
                              <a:lnTo>
                                <a:pt x="135" y="485"/>
                              </a:lnTo>
                              <a:lnTo>
                                <a:pt x="144" y="465"/>
                              </a:lnTo>
                              <a:lnTo>
                                <a:pt x="151" y="447"/>
                              </a:lnTo>
                              <a:lnTo>
                                <a:pt x="159" y="431"/>
                              </a:lnTo>
                              <a:lnTo>
                                <a:pt x="166" y="415"/>
                              </a:lnTo>
                              <a:lnTo>
                                <a:pt x="173" y="400"/>
                              </a:lnTo>
                              <a:lnTo>
                                <a:pt x="182" y="384"/>
                              </a:lnTo>
                              <a:lnTo>
                                <a:pt x="192" y="365"/>
                              </a:lnTo>
                              <a:lnTo>
                                <a:pt x="204" y="343"/>
                              </a:lnTo>
                              <a:lnTo>
                                <a:pt x="219" y="317"/>
                              </a:lnTo>
                              <a:lnTo>
                                <a:pt x="236" y="286"/>
                              </a:lnTo>
                              <a:lnTo>
                                <a:pt x="258" y="248"/>
                              </a:lnTo>
                              <a:lnTo>
                                <a:pt x="270" y="230"/>
                              </a:lnTo>
                              <a:lnTo>
                                <a:pt x="279" y="217"/>
                              </a:lnTo>
                              <a:lnTo>
                                <a:pt x="285" y="208"/>
                              </a:lnTo>
                              <a:lnTo>
                                <a:pt x="289" y="202"/>
                              </a:lnTo>
                              <a:lnTo>
                                <a:pt x="291" y="200"/>
                              </a:lnTo>
                              <a:lnTo>
                                <a:pt x="292" y="198"/>
                              </a:lnTo>
                              <a:lnTo>
                                <a:pt x="294" y="197"/>
                              </a:lnTo>
                              <a:lnTo>
                                <a:pt x="292" y="200"/>
                              </a:lnTo>
                              <a:lnTo>
                                <a:pt x="305" y="182"/>
                              </a:lnTo>
                              <a:lnTo>
                                <a:pt x="314" y="170"/>
                              </a:lnTo>
                              <a:lnTo>
                                <a:pt x="320" y="161"/>
                              </a:lnTo>
                              <a:lnTo>
                                <a:pt x="323" y="157"/>
                              </a:lnTo>
                              <a:lnTo>
                                <a:pt x="326" y="154"/>
                              </a:lnTo>
                              <a:lnTo>
                                <a:pt x="316" y="175"/>
                              </a:lnTo>
                              <a:lnTo>
                                <a:pt x="304" y="192"/>
                              </a:lnTo>
                              <a:lnTo>
                                <a:pt x="292" y="211"/>
                              </a:lnTo>
                              <a:lnTo>
                                <a:pt x="313" y="183"/>
                              </a:lnTo>
                              <a:lnTo>
                                <a:pt x="335" y="157"/>
                              </a:lnTo>
                              <a:lnTo>
                                <a:pt x="354" y="129"/>
                              </a:lnTo>
                              <a:lnTo>
                                <a:pt x="371" y="98"/>
                              </a:lnTo>
                              <a:lnTo>
                                <a:pt x="368" y="100"/>
                              </a:lnTo>
                              <a:lnTo>
                                <a:pt x="370" y="97"/>
                              </a:lnTo>
                              <a:lnTo>
                                <a:pt x="374" y="91"/>
                              </a:lnTo>
                              <a:lnTo>
                                <a:pt x="382" y="81"/>
                              </a:lnTo>
                              <a:lnTo>
                                <a:pt x="393" y="66"/>
                              </a:lnTo>
                              <a:lnTo>
                                <a:pt x="408" y="49"/>
                              </a:lnTo>
                              <a:lnTo>
                                <a:pt x="429" y="27"/>
                              </a:lnTo>
                              <a:lnTo>
                                <a:pt x="452" y="0"/>
                              </a:lnTo>
                              <a:close/>
                            </a:path>
                          </a:pathLst>
                        </a:custGeom>
                        <a:grpFill/>
                        <a:ln w="0">
                          <a:noFill/>
                          <a:prstDash val="solid"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6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90" name="Freeform 264">
                          <a:extLst>
                            <a:ext uri="{FF2B5EF4-FFF2-40B4-BE49-F238E27FC236}">
                              <a16:creationId xmlns:a16="http://schemas.microsoft.com/office/drawing/2014/main" id="{D6C80873-63D3-20A6-279E-A85F28A6DC75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63851" y="661989"/>
                          <a:ext cx="1085852" cy="1204914"/>
                        </a:xfrm>
                        <a:custGeom>
                          <a:avLst/>
                          <a:gdLst>
                            <a:gd name="T0" fmla="*/ 668 w 684"/>
                            <a:gd name="T1" fmla="*/ 10 h 759"/>
                            <a:gd name="T2" fmla="*/ 653 w 684"/>
                            <a:gd name="T3" fmla="*/ 23 h 759"/>
                            <a:gd name="T4" fmla="*/ 614 w 684"/>
                            <a:gd name="T5" fmla="*/ 51 h 759"/>
                            <a:gd name="T6" fmla="*/ 602 w 684"/>
                            <a:gd name="T7" fmla="*/ 55 h 759"/>
                            <a:gd name="T8" fmla="*/ 564 w 684"/>
                            <a:gd name="T9" fmla="*/ 64 h 759"/>
                            <a:gd name="T10" fmla="*/ 580 w 684"/>
                            <a:gd name="T11" fmla="*/ 63 h 759"/>
                            <a:gd name="T12" fmla="*/ 589 w 684"/>
                            <a:gd name="T13" fmla="*/ 67 h 759"/>
                            <a:gd name="T14" fmla="*/ 615 w 684"/>
                            <a:gd name="T15" fmla="*/ 58 h 759"/>
                            <a:gd name="T16" fmla="*/ 565 w 684"/>
                            <a:gd name="T17" fmla="*/ 95 h 759"/>
                            <a:gd name="T18" fmla="*/ 614 w 684"/>
                            <a:gd name="T19" fmla="*/ 64 h 759"/>
                            <a:gd name="T20" fmla="*/ 665 w 684"/>
                            <a:gd name="T21" fmla="*/ 51 h 759"/>
                            <a:gd name="T22" fmla="*/ 601 w 684"/>
                            <a:gd name="T23" fmla="*/ 102 h 759"/>
                            <a:gd name="T24" fmla="*/ 554 w 684"/>
                            <a:gd name="T25" fmla="*/ 152 h 759"/>
                            <a:gd name="T26" fmla="*/ 520 w 684"/>
                            <a:gd name="T27" fmla="*/ 215 h 759"/>
                            <a:gd name="T28" fmla="*/ 513 w 684"/>
                            <a:gd name="T29" fmla="*/ 230 h 759"/>
                            <a:gd name="T30" fmla="*/ 477 w 684"/>
                            <a:gd name="T31" fmla="*/ 262 h 759"/>
                            <a:gd name="T32" fmla="*/ 491 w 684"/>
                            <a:gd name="T33" fmla="*/ 272 h 759"/>
                            <a:gd name="T34" fmla="*/ 471 w 684"/>
                            <a:gd name="T35" fmla="*/ 287 h 759"/>
                            <a:gd name="T36" fmla="*/ 433 w 684"/>
                            <a:gd name="T37" fmla="*/ 334 h 759"/>
                            <a:gd name="T38" fmla="*/ 392 w 684"/>
                            <a:gd name="T39" fmla="*/ 385 h 759"/>
                            <a:gd name="T40" fmla="*/ 383 w 684"/>
                            <a:gd name="T41" fmla="*/ 426 h 759"/>
                            <a:gd name="T42" fmla="*/ 356 w 684"/>
                            <a:gd name="T43" fmla="*/ 426 h 759"/>
                            <a:gd name="T44" fmla="*/ 364 w 684"/>
                            <a:gd name="T45" fmla="*/ 445 h 759"/>
                            <a:gd name="T46" fmla="*/ 342 w 684"/>
                            <a:gd name="T47" fmla="*/ 459 h 759"/>
                            <a:gd name="T48" fmla="*/ 285 w 684"/>
                            <a:gd name="T49" fmla="*/ 495 h 759"/>
                            <a:gd name="T50" fmla="*/ 226 w 684"/>
                            <a:gd name="T51" fmla="*/ 538 h 759"/>
                            <a:gd name="T52" fmla="*/ 150 w 684"/>
                            <a:gd name="T53" fmla="*/ 585 h 759"/>
                            <a:gd name="T54" fmla="*/ 134 w 684"/>
                            <a:gd name="T55" fmla="*/ 607 h 759"/>
                            <a:gd name="T56" fmla="*/ 89 w 684"/>
                            <a:gd name="T57" fmla="*/ 709 h 759"/>
                            <a:gd name="T58" fmla="*/ 71 w 684"/>
                            <a:gd name="T59" fmla="*/ 733 h 759"/>
                            <a:gd name="T60" fmla="*/ 49 w 684"/>
                            <a:gd name="T61" fmla="*/ 736 h 759"/>
                            <a:gd name="T62" fmla="*/ 25 w 684"/>
                            <a:gd name="T63" fmla="*/ 712 h 759"/>
                            <a:gd name="T64" fmla="*/ 3 w 684"/>
                            <a:gd name="T65" fmla="*/ 654 h 759"/>
                            <a:gd name="T66" fmla="*/ 42 w 684"/>
                            <a:gd name="T67" fmla="*/ 545 h 759"/>
                            <a:gd name="T68" fmla="*/ 71 w 684"/>
                            <a:gd name="T69" fmla="*/ 500 h 759"/>
                            <a:gd name="T70" fmla="*/ 71 w 684"/>
                            <a:gd name="T71" fmla="*/ 478 h 759"/>
                            <a:gd name="T72" fmla="*/ 96 w 684"/>
                            <a:gd name="T73" fmla="*/ 454 h 759"/>
                            <a:gd name="T74" fmla="*/ 94 w 684"/>
                            <a:gd name="T75" fmla="*/ 431 h 759"/>
                            <a:gd name="T76" fmla="*/ 153 w 684"/>
                            <a:gd name="T77" fmla="*/ 327 h 759"/>
                            <a:gd name="T78" fmla="*/ 138 w 684"/>
                            <a:gd name="T79" fmla="*/ 322 h 759"/>
                            <a:gd name="T80" fmla="*/ 119 w 684"/>
                            <a:gd name="T81" fmla="*/ 327 h 759"/>
                            <a:gd name="T82" fmla="*/ 113 w 684"/>
                            <a:gd name="T83" fmla="*/ 328 h 759"/>
                            <a:gd name="T84" fmla="*/ 102 w 684"/>
                            <a:gd name="T85" fmla="*/ 327 h 759"/>
                            <a:gd name="T86" fmla="*/ 143 w 684"/>
                            <a:gd name="T87" fmla="*/ 278 h 759"/>
                            <a:gd name="T88" fmla="*/ 153 w 684"/>
                            <a:gd name="T89" fmla="*/ 272 h 759"/>
                            <a:gd name="T90" fmla="*/ 181 w 684"/>
                            <a:gd name="T91" fmla="*/ 242 h 759"/>
                            <a:gd name="T92" fmla="*/ 282 w 684"/>
                            <a:gd name="T93" fmla="*/ 174 h 759"/>
                            <a:gd name="T94" fmla="*/ 391 w 684"/>
                            <a:gd name="T95" fmla="*/ 108 h 759"/>
                            <a:gd name="T96" fmla="*/ 469 w 684"/>
                            <a:gd name="T97" fmla="*/ 77 h 759"/>
                            <a:gd name="T98" fmla="*/ 479 w 684"/>
                            <a:gd name="T99" fmla="*/ 74 h 759"/>
                            <a:gd name="T100" fmla="*/ 508 w 684"/>
                            <a:gd name="T101" fmla="*/ 60 h 759"/>
                            <a:gd name="T102" fmla="*/ 491 w 684"/>
                            <a:gd name="T103" fmla="*/ 73 h 759"/>
                            <a:gd name="T104" fmla="*/ 489 w 684"/>
                            <a:gd name="T105" fmla="*/ 76 h 759"/>
                            <a:gd name="T106" fmla="*/ 499 w 684"/>
                            <a:gd name="T107" fmla="*/ 71 h 759"/>
                            <a:gd name="T108" fmla="*/ 517 w 684"/>
                            <a:gd name="T109" fmla="*/ 61 h 759"/>
                            <a:gd name="T110" fmla="*/ 529 w 684"/>
                            <a:gd name="T111" fmla="*/ 51 h 759"/>
                            <a:gd name="T112" fmla="*/ 517 w 684"/>
                            <a:gd name="T113" fmla="*/ 54 h 759"/>
                            <a:gd name="T114" fmla="*/ 549 w 684"/>
                            <a:gd name="T115" fmla="*/ 39 h 759"/>
                            <a:gd name="T116" fmla="*/ 590 w 684"/>
                            <a:gd name="T117" fmla="*/ 22 h 759"/>
                            <a:gd name="T118" fmla="*/ 604 w 684"/>
                            <a:gd name="T119" fmla="*/ 19 h 759"/>
                            <a:gd name="T120" fmla="*/ 623 w 684"/>
                            <a:gd name="T121" fmla="*/ 13 h 759"/>
                            <a:gd name="T122" fmla="*/ 620 w 684"/>
                            <a:gd name="T123" fmla="*/ 16 h 759"/>
                            <a:gd name="T124" fmla="*/ 652 w 684"/>
                            <a:gd name="T125" fmla="*/ 8 h 75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  <a:cxn ang="0">
                              <a:pos x="T112" y="T113"/>
                            </a:cxn>
                            <a:cxn ang="0">
                              <a:pos x="T114" y="T115"/>
                            </a:cxn>
                            <a:cxn ang="0">
                              <a:pos x="T116" y="T117"/>
                            </a:cxn>
                            <a:cxn ang="0">
                              <a:pos x="T118" y="T119"/>
                            </a:cxn>
                            <a:cxn ang="0">
                              <a:pos x="T120" y="T121"/>
                            </a:cxn>
                            <a:cxn ang="0">
                              <a:pos x="T122" y="T123"/>
                            </a:cxn>
                            <a:cxn ang="0">
                              <a:pos x="T124" y="T125"/>
                            </a:cxn>
                          </a:cxnLst>
                          <a:rect l="0" t="0" r="r" b="b"/>
                          <a:pathLst>
                            <a:path w="684" h="759">
                              <a:moveTo>
                                <a:pt x="684" y="0"/>
                              </a:moveTo>
                              <a:lnTo>
                                <a:pt x="684" y="1"/>
                              </a:lnTo>
                              <a:lnTo>
                                <a:pt x="673" y="5"/>
                              </a:lnTo>
                              <a:lnTo>
                                <a:pt x="659" y="11"/>
                              </a:lnTo>
                              <a:lnTo>
                                <a:pt x="664" y="10"/>
                              </a:lnTo>
                              <a:lnTo>
                                <a:pt x="667" y="10"/>
                              </a:lnTo>
                              <a:lnTo>
                                <a:pt x="668" y="10"/>
                              </a:lnTo>
                              <a:lnTo>
                                <a:pt x="670" y="10"/>
                              </a:lnTo>
                              <a:lnTo>
                                <a:pt x="671" y="11"/>
                              </a:lnTo>
                              <a:lnTo>
                                <a:pt x="664" y="14"/>
                              </a:lnTo>
                              <a:lnTo>
                                <a:pt x="656" y="17"/>
                              </a:lnTo>
                              <a:lnTo>
                                <a:pt x="661" y="17"/>
                              </a:lnTo>
                              <a:lnTo>
                                <a:pt x="656" y="20"/>
                              </a:lnTo>
                              <a:lnTo>
                                <a:pt x="653" y="23"/>
                              </a:lnTo>
                              <a:lnTo>
                                <a:pt x="649" y="25"/>
                              </a:lnTo>
                              <a:lnTo>
                                <a:pt x="648" y="29"/>
                              </a:lnTo>
                              <a:lnTo>
                                <a:pt x="648" y="33"/>
                              </a:lnTo>
                              <a:lnTo>
                                <a:pt x="645" y="36"/>
                              </a:lnTo>
                              <a:lnTo>
                                <a:pt x="640" y="39"/>
                              </a:lnTo>
                              <a:lnTo>
                                <a:pt x="624" y="47"/>
                              </a:lnTo>
                              <a:lnTo>
                                <a:pt x="614" y="51"/>
                              </a:lnTo>
                              <a:lnTo>
                                <a:pt x="606" y="54"/>
                              </a:lnTo>
                              <a:lnTo>
                                <a:pt x="602" y="55"/>
                              </a:lnTo>
                              <a:lnTo>
                                <a:pt x="602" y="55"/>
                              </a:lnTo>
                              <a:lnTo>
                                <a:pt x="602" y="55"/>
                              </a:lnTo>
                              <a:lnTo>
                                <a:pt x="602" y="55"/>
                              </a:lnTo>
                              <a:lnTo>
                                <a:pt x="602" y="55"/>
                              </a:lnTo>
                              <a:lnTo>
                                <a:pt x="602" y="55"/>
                              </a:lnTo>
                              <a:lnTo>
                                <a:pt x="602" y="55"/>
                              </a:lnTo>
                              <a:lnTo>
                                <a:pt x="602" y="55"/>
                              </a:lnTo>
                              <a:lnTo>
                                <a:pt x="601" y="55"/>
                              </a:lnTo>
                              <a:lnTo>
                                <a:pt x="598" y="55"/>
                              </a:lnTo>
                              <a:lnTo>
                                <a:pt x="592" y="57"/>
                              </a:lnTo>
                              <a:lnTo>
                                <a:pt x="579" y="60"/>
                              </a:lnTo>
                              <a:lnTo>
                                <a:pt x="564" y="64"/>
                              </a:lnTo>
                              <a:lnTo>
                                <a:pt x="552" y="68"/>
                              </a:lnTo>
                              <a:lnTo>
                                <a:pt x="543" y="76"/>
                              </a:lnTo>
                              <a:lnTo>
                                <a:pt x="558" y="68"/>
                              </a:lnTo>
                              <a:lnTo>
                                <a:pt x="568" y="66"/>
                              </a:lnTo>
                              <a:lnTo>
                                <a:pt x="574" y="64"/>
                              </a:lnTo>
                              <a:lnTo>
                                <a:pt x="577" y="63"/>
                              </a:lnTo>
                              <a:lnTo>
                                <a:pt x="580" y="63"/>
                              </a:lnTo>
                              <a:lnTo>
                                <a:pt x="586" y="61"/>
                              </a:lnTo>
                              <a:lnTo>
                                <a:pt x="589" y="61"/>
                              </a:lnTo>
                              <a:lnTo>
                                <a:pt x="592" y="61"/>
                              </a:lnTo>
                              <a:lnTo>
                                <a:pt x="596" y="60"/>
                              </a:lnTo>
                              <a:lnTo>
                                <a:pt x="593" y="63"/>
                              </a:lnTo>
                              <a:lnTo>
                                <a:pt x="590" y="64"/>
                              </a:lnTo>
                              <a:lnTo>
                                <a:pt x="589" y="67"/>
                              </a:lnTo>
                              <a:lnTo>
                                <a:pt x="587" y="68"/>
                              </a:lnTo>
                              <a:lnTo>
                                <a:pt x="589" y="67"/>
                              </a:lnTo>
                              <a:lnTo>
                                <a:pt x="592" y="67"/>
                              </a:lnTo>
                              <a:lnTo>
                                <a:pt x="617" y="52"/>
                              </a:lnTo>
                              <a:lnTo>
                                <a:pt x="618" y="54"/>
                              </a:lnTo>
                              <a:lnTo>
                                <a:pt x="620" y="54"/>
                              </a:lnTo>
                              <a:lnTo>
                                <a:pt x="615" y="58"/>
                              </a:lnTo>
                              <a:lnTo>
                                <a:pt x="611" y="63"/>
                              </a:lnTo>
                              <a:lnTo>
                                <a:pt x="606" y="66"/>
                              </a:lnTo>
                              <a:lnTo>
                                <a:pt x="602" y="68"/>
                              </a:lnTo>
                              <a:lnTo>
                                <a:pt x="596" y="73"/>
                              </a:lnTo>
                              <a:lnTo>
                                <a:pt x="582" y="82"/>
                              </a:lnTo>
                              <a:lnTo>
                                <a:pt x="571" y="89"/>
                              </a:lnTo>
                              <a:lnTo>
                                <a:pt x="565" y="95"/>
                              </a:lnTo>
                              <a:lnTo>
                                <a:pt x="562" y="98"/>
                              </a:lnTo>
                              <a:lnTo>
                                <a:pt x="561" y="101"/>
                              </a:lnTo>
                              <a:lnTo>
                                <a:pt x="561" y="102"/>
                              </a:lnTo>
                              <a:lnTo>
                                <a:pt x="584" y="85"/>
                              </a:lnTo>
                              <a:lnTo>
                                <a:pt x="609" y="68"/>
                              </a:lnTo>
                              <a:lnTo>
                                <a:pt x="609" y="68"/>
                              </a:lnTo>
                              <a:lnTo>
                                <a:pt x="614" y="64"/>
                              </a:lnTo>
                              <a:lnTo>
                                <a:pt x="620" y="61"/>
                              </a:lnTo>
                              <a:lnTo>
                                <a:pt x="620" y="64"/>
                              </a:lnTo>
                              <a:lnTo>
                                <a:pt x="620" y="68"/>
                              </a:lnTo>
                              <a:lnTo>
                                <a:pt x="637" y="58"/>
                              </a:lnTo>
                              <a:lnTo>
                                <a:pt x="650" y="52"/>
                              </a:lnTo>
                              <a:lnTo>
                                <a:pt x="659" y="51"/>
                              </a:lnTo>
                              <a:lnTo>
                                <a:pt x="665" y="51"/>
                              </a:lnTo>
                              <a:lnTo>
                                <a:pt x="668" y="52"/>
                              </a:lnTo>
                              <a:lnTo>
                                <a:pt x="671" y="57"/>
                              </a:lnTo>
                              <a:lnTo>
                                <a:pt x="668" y="60"/>
                              </a:lnTo>
                              <a:lnTo>
                                <a:pt x="667" y="63"/>
                              </a:lnTo>
                              <a:lnTo>
                                <a:pt x="646" y="77"/>
                              </a:lnTo>
                              <a:lnTo>
                                <a:pt x="624" y="90"/>
                              </a:lnTo>
                              <a:lnTo>
                                <a:pt x="601" y="102"/>
                              </a:lnTo>
                              <a:lnTo>
                                <a:pt x="582" y="117"/>
                              </a:lnTo>
                              <a:lnTo>
                                <a:pt x="583" y="118"/>
                              </a:lnTo>
                              <a:lnTo>
                                <a:pt x="584" y="120"/>
                              </a:lnTo>
                              <a:lnTo>
                                <a:pt x="577" y="129"/>
                              </a:lnTo>
                              <a:lnTo>
                                <a:pt x="568" y="136"/>
                              </a:lnTo>
                              <a:lnTo>
                                <a:pt x="560" y="142"/>
                              </a:lnTo>
                              <a:lnTo>
                                <a:pt x="554" y="152"/>
                              </a:lnTo>
                              <a:lnTo>
                                <a:pt x="558" y="151"/>
                              </a:lnTo>
                              <a:lnTo>
                                <a:pt x="562" y="151"/>
                              </a:lnTo>
                              <a:lnTo>
                                <a:pt x="504" y="209"/>
                              </a:lnTo>
                              <a:lnTo>
                                <a:pt x="505" y="212"/>
                              </a:lnTo>
                              <a:lnTo>
                                <a:pt x="507" y="214"/>
                              </a:lnTo>
                              <a:lnTo>
                                <a:pt x="513" y="215"/>
                              </a:lnTo>
                              <a:lnTo>
                                <a:pt x="520" y="215"/>
                              </a:lnTo>
                              <a:lnTo>
                                <a:pt x="516" y="220"/>
                              </a:lnTo>
                              <a:lnTo>
                                <a:pt x="513" y="222"/>
                              </a:lnTo>
                              <a:lnTo>
                                <a:pt x="511" y="225"/>
                              </a:lnTo>
                              <a:lnTo>
                                <a:pt x="510" y="227"/>
                              </a:lnTo>
                              <a:lnTo>
                                <a:pt x="508" y="230"/>
                              </a:lnTo>
                              <a:lnTo>
                                <a:pt x="510" y="230"/>
                              </a:lnTo>
                              <a:lnTo>
                                <a:pt x="513" y="230"/>
                              </a:lnTo>
                              <a:lnTo>
                                <a:pt x="501" y="240"/>
                              </a:lnTo>
                              <a:lnTo>
                                <a:pt x="493" y="247"/>
                              </a:lnTo>
                              <a:lnTo>
                                <a:pt x="488" y="252"/>
                              </a:lnTo>
                              <a:lnTo>
                                <a:pt x="485" y="255"/>
                              </a:lnTo>
                              <a:lnTo>
                                <a:pt x="480" y="258"/>
                              </a:lnTo>
                              <a:lnTo>
                                <a:pt x="477" y="261"/>
                              </a:lnTo>
                              <a:lnTo>
                                <a:pt x="477" y="262"/>
                              </a:lnTo>
                              <a:lnTo>
                                <a:pt x="477" y="265"/>
                              </a:lnTo>
                              <a:lnTo>
                                <a:pt x="477" y="266"/>
                              </a:lnTo>
                              <a:lnTo>
                                <a:pt x="479" y="268"/>
                              </a:lnTo>
                              <a:lnTo>
                                <a:pt x="480" y="269"/>
                              </a:lnTo>
                              <a:lnTo>
                                <a:pt x="483" y="269"/>
                              </a:lnTo>
                              <a:lnTo>
                                <a:pt x="488" y="269"/>
                              </a:lnTo>
                              <a:lnTo>
                                <a:pt x="491" y="272"/>
                              </a:lnTo>
                              <a:lnTo>
                                <a:pt x="492" y="275"/>
                              </a:lnTo>
                              <a:lnTo>
                                <a:pt x="492" y="278"/>
                              </a:lnTo>
                              <a:lnTo>
                                <a:pt x="492" y="280"/>
                              </a:lnTo>
                              <a:lnTo>
                                <a:pt x="491" y="281"/>
                              </a:lnTo>
                              <a:lnTo>
                                <a:pt x="491" y="283"/>
                              </a:lnTo>
                              <a:lnTo>
                                <a:pt x="482" y="286"/>
                              </a:lnTo>
                              <a:lnTo>
                                <a:pt x="471" y="287"/>
                              </a:lnTo>
                              <a:lnTo>
                                <a:pt x="463" y="290"/>
                              </a:lnTo>
                              <a:lnTo>
                                <a:pt x="467" y="293"/>
                              </a:lnTo>
                              <a:lnTo>
                                <a:pt x="471" y="296"/>
                              </a:lnTo>
                              <a:lnTo>
                                <a:pt x="469" y="303"/>
                              </a:lnTo>
                              <a:lnTo>
                                <a:pt x="463" y="312"/>
                              </a:lnTo>
                              <a:lnTo>
                                <a:pt x="451" y="322"/>
                              </a:lnTo>
                              <a:lnTo>
                                <a:pt x="433" y="334"/>
                              </a:lnTo>
                              <a:lnTo>
                                <a:pt x="408" y="346"/>
                              </a:lnTo>
                              <a:lnTo>
                                <a:pt x="411" y="351"/>
                              </a:lnTo>
                              <a:lnTo>
                                <a:pt x="414" y="359"/>
                              </a:lnTo>
                              <a:lnTo>
                                <a:pt x="403" y="371"/>
                              </a:lnTo>
                              <a:lnTo>
                                <a:pt x="397" y="378"/>
                              </a:lnTo>
                              <a:lnTo>
                                <a:pt x="394" y="384"/>
                              </a:lnTo>
                              <a:lnTo>
                                <a:pt x="392" y="385"/>
                              </a:lnTo>
                              <a:lnTo>
                                <a:pt x="394" y="388"/>
                              </a:lnTo>
                              <a:lnTo>
                                <a:pt x="398" y="390"/>
                              </a:lnTo>
                              <a:lnTo>
                                <a:pt x="403" y="391"/>
                              </a:lnTo>
                              <a:lnTo>
                                <a:pt x="398" y="403"/>
                              </a:lnTo>
                              <a:lnTo>
                                <a:pt x="394" y="413"/>
                              </a:lnTo>
                              <a:lnTo>
                                <a:pt x="389" y="420"/>
                              </a:lnTo>
                              <a:lnTo>
                                <a:pt x="383" y="426"/>
                              </a:lnTo>
                              <a:lnTo>
                                <a:pt x="375" y="426"/>
                              </a:lnTo>
                              <a:lnTo>
                                <a:pt x="366" y="420"/>
                              </a:lnTo>
                              <a:lnTo>
                                <a:pt x="363" y="420"/>
                              </a:lnTo>
                              <a:lnTo>
                                <a:pt x="361" y="419"/>
                              </a:lnTo>
                              <a:lnTo>
                                <a:pt x="359" y="422"/>
                              </a:lnTo>
                              <a:lnTo>
                                <a:pt x="354" y="425"/>
                              </a:lnTo>
                              <a:lnTo>
                                <a:pt x="356" y="426"/>
                              </a:lnTo>
                              <a:lnTo>
                                <a:pt x="356" y="429"/>
                              </a:lnTo>
                              <a:lnTo>
                                <a:pt x="363" y="434"/>
                              </a:lnTo>
                              <a:lnTo>
                                <a:pt x="370" y="438"/>
                              </a:lnTo>
                              <a:lnTo>
                                <a:pt x="369" y="441"/>
                              </a:lnTo>
                              <a:lnTo>
                                <a:pt x="367" y="442"/>
                              </a:lnTo>
                              <a:lnTo>
                                <a:pt x="366" y="444"/>
                              </a:lnTo>
                              <a:lnTo>
                                <a:pt x="364" y="445"/>
                              </a:lnTo>
                              <a:lnTo>
                                <a:pt x="361" y="447"/>
                              </a:lnTo>
                              <a:lnTo>
                                <a:pt x="353" y="453"/>
                              </a:lnTo>
                              <a:lnTo>
                                <a:pt x="351" y="454"/>
                              </a:lnTo>
                              <a:lnTo>
                                <a:pt x="348" y="454"/>
                              </a:lnTo>
                              <a:lnTo>
                                <a:pt x="347" y="456"/>
                              </a:lnTo>
                              <a:lnTo>
                                <a:pt x="345" y="457"/>
                              </a:lnTo>
                              <a:lnTo>
                                <a:pt x="342" y="459"/>
                              </a:lnTo>
                              <a:lnTo>
                                <a:pt x="339" y="461"/>
                              </a:lnTo>
                              <a:lnTo>
                                <a:pt x="335" y="466"/>
                              </a:lnTo>
                              <a:lnTo>
                                <a:pt x="325" y="475"/>
                              </a:lnTo>
                              <a:lnTo>
                                <a:pt x="319" y="479"/>
                              </a:lnTo>
                              <a:lnTo>
                                <a:pt x="313" y="482"/>
                              </a:lnTo>
                              <a:lnTo>
                                <a:pt x="307" y="485"/>
                              </a:lnTo>
                              <a:lnTo>
                                <a:pt x="285" y="495"/>
                              </a:lnTo>
                              <a:lnTo>
                                <a:pt x="269" y="504"/>
                              </a:lnTo>
                              <a:lnTo>
                                <a:pt x="256" y="510"/>
                              </a:lnTo>
                              <a:lnTo>
                                <a:pt x="247" y="516"/>
                              </a:lnTo>
                              <a:lnTo>
                                <a:pt x="241" y="520"/>
                              </a:lnTo>
                              <a:lnTo>
                                <a:pt x="237" y="526"/>
                              </a:lnTo>
                              <a:lnTo>
                                <a:pt x="232" y="532"/>
                              </a:lnTo>
                              <a:lnTo>
                                <a:pt x="226" y="538"/>
                              </a:lnTo>
                              <a:lnTo>
                                <a:pt x="215" y="551"/>
                              </a:lnTo>
                              <a:lnTo>
                                <a:pt x="200" y="561"/>
                              </a:lnTo>
                              <a:lnTo>
                                <a:pt x="182" y="569"/>
                              </a:lnTo>
                              <a:lnTo>
                                <a:pt x="166" y="574"/>
                              </a:lnTo>
                              <a:lnTo>
                                <a:pt x="150" y="583"/>
                              </a:lnTo>
                              <a:lnTo>
                                <a:pt x="150" y="585"/>
                              </a:lnTo>
                              <a:lnTo>
                                <a:pt x="150" y="585"/>
                              </a:lnTo>
                              <a:lnTo>
                                <a:pt x="150" y="585"/>
                              </a:lnTo>
                              <a:lnTo>
                                <a:pt x="149" y="586"/>
                              </a:lnTo>
                              <a:lnTo>
                                <a:pt x="147" y="588"/>
                              </a:lnTo>
                              <a:lnTo>
                                <a:pt x="146" y="590"/>
                              </a:lnTo>
                              <a:lnTo>
                                <a:pt x="143" y="595"/>
                              </a:lnTo>
                              <a:lnTo>
                                <a:pt x="138" y="601"/>
                              </a:lnTo>
                              <a:lnTo>
                                <a:pt x="134" y="607"/>
                              </a:lnTo>
                              <a:lnTo>
                                <a:pt x="91" y="674"/>
                              </a:lnTo>
                              <a:lnTo>
                                <a:pt x="90" y="681"/>
                              </a:lnTo>
                              <a:lnTo>
                                <a:pt x="91" y="689"/>
                              </a:lnTo>
                              <a:lnTo>
                                <a:pt x="94" y="696"/>
                              </a:lnTo>
                              <a:lnTo>
                                <a:pt x="94" y="703"/>
                              </a:lnTo>
                              <a:lnTo>
                                <a:pt x="91" y="706"/>
                              </a:lnTo>
                              <a:lnTo>
                                <a:pt x="89" y="709"/>
                              </a:lnTo>
                              <a:lnTo>
                                <a:pt x="86" y="712"/>
                              </a:lnTo>
                              <a:lnTo>
                                <a:pt x="81" y="715"/>
                              </a:lnTo>
                              <a:lnTo>
                                <a:pt x="78" y="717"/>
                              </a:lnTo>
                              <a:lnTo>
                                <a:pt x="75" y="720"/>
                              </a:lnTo>
                              <a:lnTo>
                                <a:pt x="72" y="724"/>
                              </a:lnTo>
                              <a:lnTo>
                                <a:pt x="71" y="728"/>
                              </a:lnTo>
                              <a:lnTo>
                                <a:pt x="71" y="733"/>
                              </a:lnTo>
                              <a:lnTo>
                                <a:pt x="68" y="744"/>
                              </a:lnTo>
                              <a:lnTo>
                                <a:pt x="65" y="750"/>
                              </a:lnTo>
                              <a:lnTo>
                                <a:pt x="64" y="755"/>
                              </a:lnTo>
                              <a:lnTo>
                                <a:pt x="61" y="759"/>
                              </a:lnTo>
                              <a:lnTo>
                                <a:pt x="55" y="752"/>
                              </a:lnTo>
                              <a:lnTo>
                                <a:pt x="52" y="743"/>
                              </a:lnTo>
                              <a:lnTo>
                                <a:pt x="49" y="736"/>
                              </a:lnTo>
                              <a:lnTo>
                                <a:pt x="43" y="730"/>
                              </a:lnTo>
                              <a:lnTo>
                                <a:pt x="34" y="727"/>
                              </a:lnTo>
                              <a:lnTo>
                                <a:pt x="31" y="725"/>
                              </a:lnTo>
                              <a:lnTo>
                                <a:pt x="30" y="722"/>
                              </a:lnTo>
                              <a:lnTo>
                                <a:pt x="28" y="718"/>
                              </a:lnTo>
                              <a:lnTo>
                                <a:pt x="27" y="715"/>
                              </a:lnTo>
                              <a:lnTo>
                                <a:pt x="25" y="712"/>
                              </a:lnTo>
                              <a:lnTo>
                                <a:pt x="22" y="714"/>
                              </a:lnTo>
                              <a:lnTo>
                                <a:pt x="21" y="715"/>
                              </a:lnTo>
                              <a:lnTo>
                                <a:pt x="18" y="715"/>
                              </a:lnTo>
                              <a:lnTo>
                                <a:pt x="8" y="711"/>
                              </a:lnTo>
                              <a:lnTo>
                                <a:pt x="2" y="698"/>
                              </a:lnTo>
                              <a:lnTo>
                                <a:pt x="0" y="678"/>
                              </a:lnTo>
                              <a:lnTo>
                                <a:pt x="3" y="654"/>
                              </a:lnTo>
                              <a:lnTo>
                                <a:pt x="11" y="621"/>
                              </a:lnTo>
                              <a:lnTo>
                                <a:pt x="21" y="582"/>
                              </a:lnTo>
                              <a:lnTo>
                                <a:pt x="24" y="574"/>
                              </a:lnTo>
                              <a:lnTo>
                                <a:pt x="27" y="567"/>
                              </a:lnTo>
                              <a:lnTo>
                                <a:pt x="30" y="561"/>
                              </a:lnTo>
                              <a:lnTo>
                                <a:pt x="34" y="554"/>
                              </a:lnTo>
                              <a:lnTo>
                                <a:pt x="42" y="545"/>
                              </a:lnTo>
                              <a:lnTo>
                                <a:pt x="52" y="535"/>
                              </a:lnTo>
                              <a:lnTo>
                                <a:pt x="67" y="520"/>
                              </a:lnTo>
                              <a:lnTo>
                                <a:pt x="84" y="500"/>
                              </a:lnTo>
                              <a:lnTo>
                                <a:pt x="83" y="498"/>
                              </a:lnTo>
                              <a:lnTo>
                                <a:pt x="78" y="498"/>
                              </a:lnTo>
                              <a:lnTo>
                                <a:pt x="74" y="498"/>
                              </a:lnTo>
                              <a:lnTo>
                                <a:pt x="71" y="500"/>
                              </a:lnTo>
                              <a:lnTo>
                                <a:pt x="68" y="501"/>
                              </a:lnTo>
                              <a:lnTo>
                                <a:pt x="65" y="504"/>
                              </a:lnTo>
                              <a:lnTo>
                                <a:pt x="62" y="508"/>
                              </a:lnTo>
                              <a:lnTo>
                                <a:pt x="59" y="507"/>
                              </a:lnTo>
                              <a:lnTo>
                                <a:pt x="58" y="498"/>
                              </a:lnTo>
                              <a:lnTo>
                                <a:pt x="64" y="488"/>
                              </a:lnTo>
                              <a:lnTo>
                                <a:pt x="71" y="478"/>
                              </a:lnTo>
                              <a:lnTo>
                                <a:pt x="78" y="470"/>
                              </a:lnTo>
                              <a:lnTo>
                                <a:pt x="86" y="466"/>
                              </a:lnTo>
                              <a:lnTo>
                                <a:pt x="89" y="463"/>
                              </a:lnTo>
                              <a:lnTo>
                                <a:pt x="93" y="461"/>
                              </a:lnTo>
                              <a:lnTo>
                                <a:pt x="94" y="459"/>
                              </a:lnTo>
                              <a:lnTo>
                                <a:pt x="96" y="457"/>
                              </a:lnTo>
                              <a:lnTo>
                                <a:pt x="96" y="454"/>
                              </a:lnTo>
                              <a:lnTo>
                                <a:pt x="96" y="453"/>
                              </a:lnTo>
                              <a:lnTo>
                                <a:pt x="94" y="453"/>
                              </a:lnTo>
                              <a:lnTo>
                                <a:pt x="94" y="453"/>
                              </a:lnTo>
                              <a:lnTo>
                                <a:pt x="91" y="453"/>
                              </a:lnTo>
                              <a:lnTo>
                                <a:pt x="90" y="453"/>
                              </a:lnTo>
                              <a:lnTo>
                                <a:pt x="84" y="453"/>
                              </a:lnTo>
                              <a:lnTo>
                                <a:pt x="94" y="431"/>
                              </a:lnTo>
                              <a:lnTo>
                                <a:pt x="102" y="415"/>
                              </a:lnTo>
                              <a:lnTo>
                                <a:pt x="108" y="401"/>
                              </a:lnTo>
                              <a:lnTo>
                                <a:pt x="113" y="391"/>
                              </a:lnTo>
                              <a:lnTo>
                                <a:pt x="130" y="369"/>
                              </a:lnTo>
                              <a:lnTo>
                                <a:pt x="141" y="351"/>
                              </a:lnTo>
                              <a:lnTo>
                                <a:pt x="149" y="337"/>
                              </a:lnTo>
                              <a:lnTo>
                                <a:pt x="153" y="327"/>
                              </a:lnTo>
                              <a:lnTo>
                                <a:pt x="155" y="321"/>
                              </a:lnTo>
                              <a:lnTo>
                                <a:pt x="152" y="319"/>
                              </a:lnTo>
                              <a:lnTo>
                                <a:pt x="149" y="319"/>
                              </a:lnTo>
                              <a:lnTo>
                                <a:pt x="143" y="322"/>
                              </a:lnTo>
                              <a:lnTo>
                                <a:pt x="138" y="327"/>
                              </a:lnTo>
                              <a:lnTo>
                                <a:pt x="134" y="329"/>
                              </a:lnTo>
                              <a:lnTo>
                                <a:pt x="138" y="322"/>
                              </a:lnTo>
                              <a:lnTo>
                                <a:pt x="144" y="316"/>
                              </a:lnTo>
                              <a:lnTo>
                                <a:pt x="140" y="318"/>
                              </a:lnTo>
                              <a:lnTo>
                                <a:pt x="137" y="319"/>
                              </a:lnTo>
                              <a:lnTo>
                                <a:pt x="134" y="318"/>
                              </a:lnTo>
                              <a:lnTo>
                                <a:pt x="127" y="322"/>
                              </a:lnTo>
                              <a:lnTo>
                                <a:pt x="119" y="327"/>
                              </a:lnTo>
                              <a:lnTo>
                                <a:pt x="119" y="327"/>
                              </a:lnTo>
                              <a:lnTo>
                                <a:pt x="118" y="327"/>
                              </a:lnTo>
                              <a:lnTo>
                                <a:pt x="118" y="327"/>
                              </a:lnTo>
                              <a:lnTo>
                                <a:pt x="116" y="327"/>
                              </a:lnTo>
                              <a:lnTo>
                                <a:pt x="116" y="327"/>
                              </a:lnTo>
                              <a:lnTo>
                                <a:pt x="115" y="327"/>
                              </a:lnTo>
                              <a:lnTo>
                                <a:pt x="113" y="328"/>
                              </a:lnTo>
                              <a:lnTo>
                                <a:pt x="113" y="328"/>
                              </a:lnTo>
                              <a:lnTo>
                                <a:pt x="112" y="328"/>
                              </a:lnTo>
                              <a:lnTo>
                                <a:pt x="112" y="328"/>
                              </a:lnTo>
                              <a:lnTo>
                                <a:pt x="109" y="328"/>
                              </a:lnTo>
                              <a:lnTo>
                                <a:pt x="106" y="329"/>
                              </a:lnTo>
                              <a:lnTo>
                                <a:pt x="105" y="329"/>
                              </a:lnTo>
                              <a:lnTo>
                                <a:pt x="103" y="328"/>
                              </a:lnTo>
                              <a:lnTo>
                                <a:pt x="102" y="327"/>
                              </a:lnTo>
                              <a:lnTo>
                                <a:pt x="103" y="324"/>
                              </a:lnTo>
                              <a:lnTo>
                                <a:pt x="108" y="316"/>
                              </a:lnTo>
                              <a:lnTo>
                                <a:pt x="113" y="306"/>
                              </a:lnTo>
                              <a:lnTo>
                                <a:pt x="121" y="296"/>
                              </a:lnTo>
                              <a:lnTo>
                                <a:pt x="130" y="286"/>
                              </a:lnTo>
                              <a:lnTo>
                                <a:pt x="140" y="278"/>
                              </a:lnTo>
                              <a:lnTo>
                                <a:pt x="143" y="278"/>
                              </a:lnTo>
                              <a:lnTo>
                                <a:pt x="146" y="280"/>
                              </a:lnTo>
                              <a:lnTo>
                                <a:pt x="149" y="278"/>
                              </a:lnTo>
                              <a:lnTo>
                                <a:pt x="153" y="277"/>
                              </a:lnTo>
                              <a:lnTo>
                                <a:pt x="156" y="274"/>
                              </a:lnTo>
                              <a:lnTo>
                                <a:pt x="160" y="271"/>
                              </a:lnTo>
                              <a:lnTo>
                                <a:pt x="156" y="272"/>
                              </a:lnTo>
                              <a:lnTo>
                                <a:pt x="153" y="272"/>
                              </a:lnTo>
                              <a:lnTo>
                                <a:pt x="152" y="272"/>
                              </a:lnTo>
                              <a:lnTo>
                                <a:pt x="150" y="271"/>
                              </a:lnTo>
                              <a:lnTo>
                                <a:pt x="152" y="269"/>
                              </a:lnTo>
                              <a:lnTo>
                                <a:pt x="152" y="268"/>
                              </a:lnTo>
                              <a:lnTo>
                                <a:pt x="152" y="266"/>
                              </a:lnTo>
                              <a:lnTo>
                                <a:pt x="150" y="264"/>
                              </a:lnTo>
                              <a:lnTo>
                                <a:pt x="181" y="242"/>
                              </a:lnTo>
                              <a:lnTo>
                                <a:pt x="215" y="222"/>
                              </a:lnTo>
                              <a:lnTo>
                                <a:pt x="247" y="202"/>
                              </a:lnTo>
                              <a:lnTo>
                                <a:pt x="276" y="178"/>
                              </a:lnTo>
                              <a:lnTo>
                                <a:pt x="273" y="180"/>
                              </a:lnTo>
                              <a:lnTo>
                                <a:pt x="270" y="181"/>
                              </a:lnTo>
                              <a:lnTo>
                                <a:pt x="276" y="178"/>
                              </a:lnTo>
                              <a:lnTo>
                                <a:pt x="282" y="174"/>
                              </a:lnTo>
                              <a:lnTo>
                                <a:pt x="278" y="174"/>
                              </a:lnTo>
                              <a:lnTo>
                                <a:pt x="275" y="174"/>
                              </a:lnTo>
                              <a:lnTo>
                                <a:pt x="295" y="156"/>
                              </a:lnTo>
                              <a:lnTo>
                                <a:pt x="319" y="143"/>
                              </a:lnTo>
                              <a:lnTo>
                                <a:pt x="344" y="132"/>
                              </a:lnTo>
                              <a:lnTo>
                                <a:pt x="367" y="121"/>
                              </a:lnTo>
                              <a:lnTo>
                                <a:pt x="391" y="108"/>
                              </a:lnTo>
                              <a:lnTo>
                                <a:pt x="397" y="104"/>
                              </a:lnTo>
                              <a:lnTo>
                                <a:pt x="407" y="98"/>
                              </a:lnTo>
                              <a:lnTo>
                                <a:pt x="422" y="90"/>
                              </a:lnTo>
                              <a:lnTo>
                                <a:pt x="442" y="82"/>
                              </a:lnTo>
                              <a:lnTo>
                                <a:pt x="470" y="71"/>
                              </a:lnTo>
                              <a:lnTo>
                                <a:pt x="473" y="74"/>
                              </a:lnTo>
                              <a:lnTo>
                                <a:pt x="469" y="77"/>
                              </a:lnTo>
                              <a:lnTo>
                                <a:pt x="466" y="80"/>
                              </a:lnTo>
                              <a:lnTo>
                                <a:pt x="464" y="82"/>
                              </a:lnTo>
                              <a:lnTo>
                                <a:pt x="463" y="82"/>
                              </a:lnTo>
                              <a:lnTo>
                                <a:pt x="463" y="83"/>
                              </a:lnTo>
                              <a:lnTo>
                                <a:pt x="461" y="83"/>
                              </a:lnTo>
                              <a:lnTo>
                                <a:pt x="461" y="85"/>
                              </a:lnTo>
                              <a:lnTo>
                                <a:pt x="479" y="74"/>
                              </a:lnTo>
                              <a:lnTo>
                                <a:pt x="491" y="67"/>
                              </a:lnTo>
                              <a:lnTo>
                                <a:pt x="498" y="63"/>
                              </a:lnTo>
                              <a:lnTo>
                                <a:pt x="502" y="60"/>
                              </a:lnTo>
                              <a:lnTo>
                                <a:pt x="504" y="60"/>
                              </a:lnTo>
                              <a:lnTo>
                                <a:pt x="504" y="60"/>
                              </a:lnTo>
                              <a:lnTo>
                                <a:pt x="507" y="60"/>
                              </a:lnTo>
                              <a:lnTo>
                                <a:pt x="508" y="60"/>
                              </a:lnTo>
                              <a:lnTo>
                                <a:pt x="502" y="64"/>
                              </a:lnTo>
                              <a:lnTo>
                                <a:pt x="499" y="67"/>
                              </a:lnTo>
                              <a:lnTo>
                                <a:pt x="495" y="68"/>
                              </a:lnTo>
                              <a:lnTo>
                                <a:pt x="493" y="70"/>
                              </a:lnTo>
                              <a:lnTo>
                                <a:pt x="492" y="71"/>
                              </a:lnTo>
                              <a:lnTo>
                                <a:pt x="491" y="73"/>
                              </a:lnTo>
                              <a:lnTo>
                                <a:pt x="491" y="73"/>
                              </a:lnTo>
                              <a:lnTo>
                                <a:pt x="491" y="73"/>
                              </a:lnTo>
                              <a:lnTo>
                                <a:pt x="489" y="73"/>
                              </a:lnTo>
                              <a:lnTo>
                                <a:pt x="493" y="73"/>
                              </a:lnTo>
                              <a:lnTo>
                                <a:pt x="493" y="73"/>
                              </a:lnTo>
                              <a:lnTo>
                                <a:pt x="493" y="73"/>
                              </a:lnTo>
                              <a:lnTo>
                                <a:pt x="493" y="73"/>
                              </a:lnTo>
                              <a:lnTo>
                                <a:pt x="489" y="76"/>
                              </a:lnTo>
                              <a:lnTo>
                                <a:pt x="486" y="80"/>
                              </a:lnTo>
                              <a:lnTo>
                                <a:pt x="488" y="79"/>
                              </a:lnTo>
                              <a:lnTo>
                                <a:pt x="489" y="79"/>
                              </a:lnTo>
                              <a:lnTo>
                                <a:pt x="488" y="79"/>
                              </a:lnTo>
                              <a:lnTo>
                                <a:pt x="492" y="77"/>
                              </a:lnTo>
                              <a:lnTo>
                                <a:pt x="496" y="74"/>
                              </a:lnTo>
                              <a:lnTo>
                                <a:pt x="499" y="71"/>
                              </a:lnTo>
                              <a:lnTo>
                                <a:pt x="504" y="68"/>
                              </a:lnTo>
                              <a:lnTo>
                                <a:pt x="507" y="67"/>
                              </a:lnTo>
                              <a:lnTo>
                                <a:pt x="511" y="66"/>
                              </a:lnTo>
                              <a:lnTo>
                                <a:pt x="514" y="64"/>
                              </a:lnTo>
                              <a:lnTo>
                                <a:pt x="514" y="64"/>
                              </a:lnTo>
                              <a:lnTo>
                                <a:pt x="516" y="63"/>
                              </a:lnTo>
                              <a:lnTo>
                                <a:pt x="517" y="61"/>
                              </a:lnTo>
                              <a:lnTo>
                                <a:pt x="520" y="60"/>
                              </a:lnTo>
                              <a:lnTo>
                                <a:pt x="523" y="57"/>
                              </a:lnTo>
                              <a:lnTo>
                                <a:pt x="523" y="57"/>
                              </a:lnTo>
                              <a:lnTo>
                                <a:pt x="526" y="55"/>
                              </a:lnTo>
                              <a:lnTo>
                                <a:pt x="527" y="54"/>
                              </a:lnTo>
                              <a:lnTo>
                                <a:pt x="529" y="52"/>
                              </a:lnTo>
                              <a:lnTo>
                                <a:pt x="529" y="51"/>
                              </a:lnTo>
                              <a:lnTo>
                                <a:pt x="530" y="51"/>
                              </a:lnTo>
                              <a:lnTo>
                                <a:pt x="529" y="51"/>
                              </a:lnTo>
                              <a:lnTo>
                                <a:pt x="526" y="51"/>
                              </a:lnTo>
                              <a:lnTo>
                                <a:pt x="521" y="52"/>
                              </a:lnTo>
                              <a:lnTo>
                                <a:pt x="518" y="54"/>
                              </a:lnTo>
                              <a:lnTo>
                                <a:pt x="517" y="54"/>
                              </a:lnTo>
                              <a:lnTo>
                                <a:pt x="517" y="54"/>
                              </a:lnTo>
                              <a:lnTo>
                                <a:pt x="517" y="54"/>
                              </a:lnTo>
                              <a:lnTo>
                                <a:pt x="521" y="51"/>
                              </a:lnTo>
                              <a:lnTo>
                                <a:pt x="527" y="48"/>
                              </a:lnTo>
                              <a:lnTo>
                                <a:pt x="535" y="45"/>
                              </a:lnTo>
                              <a:lnTo>
                                <a:pt x="548" y="39"/>
                              </a:lnTo>
                              <a:lnTo>
                                <a:pt x="548" y="39"/>
                              </a:lnTo>
                              <a:lnTo>
                                <a:pt x="549" y="39"/>
                              </a:lnTo>
                              <a:lnTo>
                                <a:pt x="551" y="39"/>
                              </a:lnTo>
                              <a:lnTo>
                                <a:pt x="554" y="38"/>
                              </a:lnTo>
                              <a:lnTo>
                                <a:pt x="560" y="35"/>
                              </a:lnTo>
                              <a:lnTo>
                                <a:pt x="570" y="29"/>
                              </a:lnTo>
                              <a:lnTo>
                                <a:pt x="580" y="25"/>
                              </a:lnTo>
                              <a:lnTo>
                                <a:pt x="587" y="22"/>
                              </a:lnTo>
                              <a:lnTo>
                                <a:pt x="590" y="22"/>
                              </a:lnTo>
                              <a:lnTo>
                                <a:pt x="548" y="42"/>
                              </a:lnTo>
                              <a:lnTo>
                                <a:pt x="570" y="32"/>
                              </a:lnTo>
                              <a:lnTo>
                                <a:pt x="593" y="20"/>
                              </a:lnTo>
                              <a:lnTo>
                                <a:pt x="602" y="17"/>
                              </a:lnTo>
                              <a:lnTo>
                                <a:pt x="611" y="14"/>
                              </a:lnTo>
                              <a:lnTo>
                                <a:pt x="606" y="17"/>
                              </a:lnTo>
                              <a:lnTo>
                                <a:pt x="604" y="19"/>
                              </a:lnTo>
                              <a:lnTo>
                                <a:pt x="602" y="20"/>
                              </a:lnTo>
                              <a:lnTo>
                                <a:pt x="601" y="20"/>
                              </a:lnTo>
                              <a:lnTo>
                                <a:pt x="599" y="22"/>
                              </a:lnTo>
                              <a:lnTo>
                                <a:pt x="598" y="23"/>
                              </a:lnTo>
                              <a:lnTo>
                                <a:pt x="609" y="19"/>
                              </a:lnTo>
                              <a:lnTo>
                                <a:pt x="623" y="13"/>
                              </a:lnTo>
                              <a:lnTo>
                                <a:pt x="623" y="13"/>
                              </a:lnTo>
                              <a:lnTo>
                                <a:pt x="623" y="13"/>
                              </a:lnTo>
                              <a:lnTo>
                                <a:pt x="623" y="13"/>
                              </a:lnTo>
                              <a:lnTo>
                                <a:pt x="621" y="14"/>
                              </a:lnTo>
                              <a:lnTo>
                                <a:pt x="620" y="16"/>
                              </a:lnTo>
                              <a:lnTo>
                                <a:pt x="618" y="17"/>
                              </a:lnTo>
                              <a:lnTo>
                                <a:pt x="618" y="17"/>
                              </a:lnTo>
                              <a:lnTo>
                                <a:pt x="620" y="16"/>
                              </a:lnTo>
                              <a:lnTo>
                                <a:pt x="621" y="16"/>
                              </a:lnTo>
                              <a:lnTo>
                                <a:pt x="624" y="14"/>
                              </a:lnTo>
                              <a:lnTo>
                                <a:pt x="631" y="11"/>
                              </a:lnTo>
                              <a:lnTo>
                                <a:pt x="640" y="8"/>
                              </a:lnTo>
                              <a:lnTo>
                                <a:pt x="649" y="7"/>
                              </a:lnTo>
                              <a:lnTo>
                                <a:pt x="650" y="7"/>
                              </a:lnTo>
                              <a:lnTo>
                                <a:pt x="652" y="8"/>
                              </a:lnTo>
                              <a:lnTo>
                                <a:pt x="684" y="0"/>
                              </a:lnTo>
                              <a:close/>
                            </a:path>
                          </a:pathLst>
                        </a:custGeom>
                        <a:grpFill/>
                        <a:ln w="0">
                          <a:noFill/>
                          <a:prstDash val="solid"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6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91" name="Freeform 278">
                          <a:extLst>
                            <a:ext uri="{FF2B5EF4-FFF2-40B4-BE49-F238E27FC236}">
                              <a16:creationId xmlns:a16="http://schemas.microsoft.com/office/drawing/2014/main" id="{21C9C328-17B7-76FA-8AEE-8D7DFA80EC06}"/>
                            </a:ext>
                          </a:extLst>
                        </p:cNvPr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4230343" y="732097"/>
                          <a:ext cx="3167062" cy="3389315"/>
                        </a:xfrm>
                        <a:custGeom>
                          <a:avLst/>
                          <a:gdLst>
                            <a:gd name="T0" fmla="*/ 1450 w 1995"/>
                            <a:gd name="T1" fmla="*/ 312 h 2135"/>
                            <a:gd name="T2" fmla="*/ 1871 w 1995"/>
                            <a:gd name="T3" fmla="*/ 920 h 2135"/>
                            <a:gd name="T4" fmla="*/ 1995 w 1995"/>
                            <a:gd name="T5" fmla="*/ 1596 h 2135"/>
                            <a:gd name="T6" fmla="*/ 1923 w 1995"/>
                            <a:gd name="T7" fmla="*/ 1985 h 2135"/>
                            <a:gd name="T8" fmla="*/ 1879 w 1995"/>
                            <a:gd name="T9" fmla="*/ 2050 h 2135"/>
                            <a:gd name="T10" fmla="*/ 1906 w 1995"/>
                            <a:gd name="T11" fmla="*/ 1733 h 2135"/>
                            <a:gd name="T12" fmla="*/ 1791 w 1995"/>
                            <a:gd name="T13" fmla="*/ 1852 h 2135"/>
                            <a:gd name="T14" fmla="*/ 1722 w 1995"/>
                            <a:gd name="T15" fmla="*/ 1825 h 2135"/>
                            <a:gd name="T16" fmla="*/ 1680 w 1995"/>
                            <a:gd name="T17" fmla="*/ 1686 h 2135"/>
                            <a:gd name="T18" fmla="*/ 1348 w 1995"/>
                            <a:gd name="T19" fmla="*/ 1481 h 2135"/>
                            <a:gd name="T20" fmla="*/ 1517 w 1995"/>
                            <a:gd name="T21" fmla="*/ 1610 h 2135"/>
                            <a:gd name="T22" fmla="*/ 1356 w 1995"/>
                            <a:gd name="T23" fmla="*/ 1834 h 2135"/>
                            <a:gd name="T24" fmla="*/ 1202 w 1995"/>
                            <a:gd name="T25" fmla="*/ 1718 h 2135"/>
                            <a:gd name="T26" fmla="*/ 1028 w 1995"/>
                            <a:gd name="T27" fmla="*/ 1456 h 2135"/>
                            <a:gd name="T28" fmla="*/ 1034 w 1995"/>
                            <a:gd name="T29" fmla="*/ 1360 h 2135"/>
                            <a:gd name="T30" fmla="*/ 912 w 1995"/>
                            <a:gd name="T31" fmla="*/ 1245 h 2135"/>
                            <a:gd name="T32" fmla="*/ 855 w 1995"/>
                            <a:gd name="T33" fmla="*/ 1271 h 2135"/>
                            <a:gd name="T34" fmla="*/ 716 w 1995"/>
                            <a:gd name="T35" fmla="*/ 1228 h 2135"/>
                            <a:gd name="T36" fmla="*/ 540 w 1995"/>
                            <a:gd name="T37" fmla="*/ 1121 h 2135"/>
                            <a:gd name="T38" fmla="*/ 697 w 1995"/>
                            <a:gd name="T39" fmla="*/ 1225 h 2135"/>
                            <a:gd name="T40" fmla="*/ 578 w 1995"/>
                            <a:gd name="T41" fmla="*/ 1308 h 2135"/>
                            <a:gd name="T42" fmla="*/ 525 w 1995"/>
                            <a:gd name="T43" fmla="*/ 1189 h 2135"/>
                            <a:gd name="T44" fmla="*/ 418 w 1995"/>
                            <a:gd name="T45" fmla="*/ 1129 h 2135"/>
                            <a:gd name="T46" fmla="*/ 304 w 1995"/>
                            <a:gd name="T47" fmla="*/ 1201 h 2135"/>
                            <a:gd name="T48" fmla="*/ 233 w 1995"/>
                            <a:gd name="T49" fmla="*/ 1245 h 2135"/>
                            <a:gd name="T50" fmla="*/ 105 w 1995"/>
                            <a:gd name="T51" fmla="*/ 1379 h 2135"/>
                            <a:gd name="T52" fmla="*/ 10 w 1995"/>
                            <a:gd name="T53" fmla="*/ 1306 h 2135"/>
                            <a:gd name="T54" fmla="*/ 125 w 1995"/>
                            <a:gd name="T55" fmla="*/ 1048 h 2135"/>
                            <a:gd name="T56" fmla="*/ 198 w 1995"/>
                            <a:gd name="T57" fmla="*/ 986 h 2135"/>
                            <a:gd name="T58" fmla="*/ 295 w 1995"/>
                            <a:gd name="T59" fmla="*/ 834 h 2135"/>
                            <a:gd name="T60" fmla="*/ 395 w 1995"/>
                            <a:gd name="T61" fmla="*/ 756 h 2135"/>
                            <a:gd name="T62" fmla="*/ 667 w 1995"/>
                            <a:gd name="T63" fmla="*/ 774 h 2135"/>
                            <a:gd name="T64" fmla="*/ 676 w 1995"/>
                            <a:gd name="T65" fmla="*/ 661 h 2135"/>
                            <a:gd name="T66" fmla="*/ 676 w 1995"/>
                            <a:gd name="T67" fmla="*/ 602 h 2135"/>
                            <a:gd name="T68" fmla="*/ 638 w 1995"/>
                            <a:gd name="T69" fmla="*/ 407 h 2135"/>
                            <a:gd name="T70" fmla="*/ 563 w 1995"/>
                            <a:gd name="T71" fmla="*/ 533 h 2135"/>
                            <a:gd name="T72" fmla="*/ 383 w 1995"/>
                            <a:gd name="T73" fmla="*/ 648 h 2135"/>
                            <a:gd name="T74" fmla="*/ 581 w 1995"/>
                            <a:gd name="T75" fmla="*/ 695 h 2135"/>
                            <a:gd name="T76" fmla="*/ 505 w 1995"/>
                            <a:gd name="T77" fmla="*/ 775 h 2135"/>
                            <a:gd name="T78" fmla="*/ 441 w 1995"/>
                            <a:gd name="T79" fmla="*/ 680 h 2135"/>
                            <a:gd name="T80" fmla="*/ 287 w 1995"/>
                            <a:gd name="T81" fmla="*/ 658 h 2135"/>
                            <a:gd name="T82" fmla="*/ 444 w 1995"/>
                            <a:gd name="T83" fmla="*/ 354 h 2135"/>
                            <a:gd name="T84" fmla="*/ 424 w 1995"/>
                            <a:gd name="T85" fmla="*/ 319 h 2135"/>
                            <a:gd name="T86" fmla="*/ 541 w 1995"/>
                            <a:gd name="T87" fmla="*/ 224 h 2135"/>
                            <a:gd name="T88" fmla="*/ 682 w 1995"/>
                            <a:gd name="T89" fmla="*/ 244 h 2135"/>
                            <a:gd name="T90" fmla="*/ 924 w 1995"/>
                            <a:gd name="T91" fmla="*/ 334 h 2135"/>
                            <a:gd name="T92" fmla="*/ 846 w 1995"/>
                            <a:gd name="T93" fmla="*/ 393 h 2135"/>
                            <a:gd name="T94" fmla="*/ 901 w 1995"/>
                            <a:gd name="T95" fmla="*/ 416 h 2135"/>
                            <a:gd name="T96" fmla="*/ 973 w 1995"/>
                            <a:gd name="T97" fmla="*/ 354 h 2135"/>
                            <a:gd name="T98" fmla="*/ 986 w 1995"/>
                            <a:gd name="T99" fmla="*/ 335 h 2135"/>
                            <a:gd name="T100" fmla="*/ 1033 w 1995"/>
                            <a:gd name="T101" fmla="*/ 300 h 2135"/>
                            <a:gd name="T102" fmla="*/ 1119 w 1995"/>
                            <a:gd name="T103" fmla="*/ 284 h 2135"/>
                            <a:gd name="T104" fmla="*/ 1206 w 1995"/>
                            <a:gd name="T105" fmla="*/ 283 h 2135"/>
                            <a:gd name="T106" fmla="*/ 1182 w 1995"/>
                            <a:gd name="T107" fmla="*/ 253 h 2135"/>
                            <a:gd name="T108" fmla="*/ 1077 w 1995"/>
                            <a:gd name="T109" fmla="*/ 118 h 2135"/>
                            <a:gd name="T110" fmla="*/ 1347 w 1995"/>
                            <a:gd name="T111" fmla="*/ 375 h 2135"/>
                            <a:gd name="T112" fmla="*/ 1397 w 1995"/>
                            <a:gd name="T113" fmla="*/ 457 h 2135"/>
                            <a:gd name="T114" fmla="*/ 1317 w 1995"/>
                            <a:gd name="T115" fmla="*/ 313 h 2135"/>
                            <a:gd name="T116" fmla="*/ 1269 w 1995"/>
                            <a:gd name="T117" fmla="*/ 271 h 2135"/>
                            <a:gd name="T118" fmla="*/ 1181 w 1995"/>
                            <a:gd name="T119" fmla="*/ 158 h 2135"/>
                            <a:gd name="T120" fmla="*/ 1155 w 1995"/>
                            <a:gd name="T121" fmla="*/ 110 h 2135"/>
                            <a:gd name="T122" fmla="*/ 1072 w 1995"/>
                            <a:gd name="T123" fmla="*/ 48 h 2135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  <a:cxn ang="0">
                              <a:pos x="T112" y="T113"/>
                            </a:cxn>
                            <a:cxn ang="0">
                              <a:pos x="T114" y="T115"/>
                            </a:cxn>
                            <a:cxn ang="0">
                              <a:pos x="T116" y="T117"/>
                            </a:cxn>
                            <a:cxn ang="0">
                              <a:pos x="T118" y="T119"/>
                            </a:cxn>
                            <a:cxn ang="0">
                              <a:pos x="T120" y="T121"/>
                            </a:cxn>
                            <a:cxn ang="0">
                              <a:pos x="T122" y="T123"/>
                            </a:cxn>
                          </a:cxnLst>
                          <a:rect l="0" t="0" r="r" b="b"/>
                          <a:pathLst>
                            <a:path w="1995" h="2135">
                              <a:moveTo>
                                <a:pt x="979" y="0"/>
                              </a:moveTo>
                              <a:lnTo>
                                <a:pt x="979" y="0"/>
                              </a:lnTo>
                              <a:lnTo>
                                <a:pt x="1002" y="10"/>
                              </a:lnTo>
                              <a:lnTo>
                                <a:pt x="1021" y="19"/>
                              </a:lnTo>
                              <a:lnTo>
                                <a:pt x="1039" y="27"/>
                              </a:lnTo>
                              <a:lnTo>
                                <a:pt x="1056" y="38"/>
                              </a:lnTo>
                              <a:lnTo>
                                <a:pt x="1150" y="89"/>
                              </a:lnTo>
                              <a:lnTo>
                                <a:pt x="1169" y="99"/>
                              </a:lnTo>
                              <a:lnTo>
                                <a:pt x="1185" y="110"/>
                              </a:lnTo>
                              <a:lnTo>
                                <a:pt x="1200" y="118"/>
                              </a:lnTo>
                              <a:lnTo>
                                <a:pt x="1213" y="127"/>
                              </a:lnTo>
                              <a:lnTo>
                                <a:pt x="1226" y="136"/>
                              </a:lnTo>
                              <a:lnTo>
                                <a:pt x="1240" y="145"/>
                              </a:lnTo>
                              <a:lnTo>
                                <a:pt x="1254" y="155"/>
                              </a:lnTo>
                              <a:lnTo>
                                <a:pt x="1272" y="168"/>
                              </a:lnTo>
                              <a:lnTo>
                                <a:pt x="1291" y="181"/>
                              </a:lnTo>
                              <a:lnTo>
                                <a:pt x="1313" y="199"/>
                              </a:lnTo>
                              <a:lnTo>
                                <a:pt x="1339" y="220"/>
                              </a:lnTo>
                              <a:lnTo>
                                <a:pt x="1372" y="243"/>
                              </a:lnTo>
                              <a:lnTo>
                                <a:pt x="1388" y="258"/>
                              </a:lnTo>
                              <a:lnTo>
                                <a:pt x="1403" y="269"/>
                              </a:lnTo>
                              <a:lnTo>
                                <a:pt x="1414" y="280"/>
                              </a:lnTo>
                              <a:lnTo>
                                <a:pt x="1426" y="290"/>
                              </a:lnTo>
                              <a:lnTo>
                                <a:pt x="1438" y="300"/>
                              </a:lnTo>
                              <a:lnTo>
                                <a:pt x="1450" y="312"/>
                              </a:lnTo>
                              <a:lnTo>
                                <a:pt x="1463" y="324"/>
                              </a:lnTo>
                              <a:lnTo>
                                <a:pt x="1477" y="338"/>
                              </a:lnTo>
                              <a:lnTo>
                                <a:pt x="1494" y="356"/>
                              </a:lnTo>
                              <a:lnTo>
                                <a:pt x="1514" y="376"/>
                              </a:lnTo>
                              <a:lnTo>
                                <a:pt x="1536" y="401"/>
                              </a:lnTo>
                              <a:lnTo>
                                <a:pt x="1564" y="429"/>
                              </a:lnTo>
                              <a:lnTo>
                                <a:pt x="1579" y="445"/>
                              </a:lnTo>
                              <a:lnTo>
                                <a:pt x="1590" y="459"/>
                              </a:lnTo>
                              <a:lnTo>
                                <a:pt x="1601" y="472"/>
                              </a:lnTo>
                              <a:lnTo>
                                <a:pt x="1611" y="484"/>
                              </a:lnTo>
                              <a:lnTo>
                                <a:pt x="1620" y="495"/>
                              </a:lnTo>
                              <a:lnTo>
                                <a:pt x="1630" y="507"/>
                              </a:lnTo>
                              <a:lnTo>
                                <a:pt x="1640" y="522"/>
                              </a:lnTo>
                              <a:lnTo>
                                <a:pt x="1652" y="538"/>
                              </a:lnTo>
                              <a:lnTo>
                                <a:pt x="1667" y="558"/>
                              </a:lnTo>
                              <a:lnTo>
                                <a:pt x="1683" y="582"/>
                              </a:lnTo>
                              <a:lnTo>
                                <a:pt x="1703" y="610"/>
                              </a:lnTo>
                              <a:lnTo>
                                <a:pt x="1727" y="643"/>
                              </a:lnTo>
                              <a:lnTo>
                                <a:pt x="1763" y="705"/>
                              </a:lnTo>
                              <a:lnTo>
                                <a:pt x="1787" y="746"/>
                              </a:lnTo>
                              <a:lnTo>
                                <a:pt x="1810" y="793"/>
                              </a:lnTo>
                              <a:lnTo>
                                <a:pt x="1832" y="838"/>
                              </a:lnTo>
                              <a:lnTo>
                                <a:pt x="1853" y="882"/>
                              </a:lnTo>
                              <a:lnTo>
                                <a:pt x="1863" y="903"/>
                              </a:lnTo>
                              <a:lnTo>
                                <a:pt x="1871" y="920"/>
                              </a:lnTo>
                              <a:lnTo>
                                <a:pt x="1878" y="937"/>
                              </a:lnTo>
                              <a:lnTo>
                                <a:pt x="1884" y="953"/>
                              </a:lnTo>
                              <a:lnTo>
                                <a:pt x="1890" y="969"/>
                              </a:lnTo>
                              <a:lnTo>
                                <a:pt x="1896" y="986"/>
                              </a:lnTo>
                              <a:lnTo>
                                <a:pt x="1903" y="1007"/>
                              </a:lnTo>
                              <a:lnTo>
                                <a:pt x="1910" y="1032"/>
                              </a:lnTo>
                              <a:lnTo>
                                <a:pt x="1919" y="1061"/>
                              </a:lnTo>
                              <a:lnTo>
                                <a:pt x="1929" y="1098"/>
                              </a:lnTo>
                              <a:lnTo>
                                <a:pt x="1943" y="1142"/>
                              </a:lnTo>
                              <a:lnTo>
                                <a:pt x="1948" y="1164"/>
                              </a:lnTo>
                              <a:lnTo>
                                <a:pt x="1953" y="1183"/>
                              </a:lnTo>
                              <a:lnTo>
                                <a:pt x="1957" y="1201"/>
                              </a:lnTo>
                              <a:lnTo>
                                <a:pt x="1962" y="1218"/>
                              </a:lnTo>
                              <a:lnTo>
                                <a:pt x="1965" y="1236"/>
                              </a:lnTo>
                              <a:lnTo>
                                <a:pt x="1967" y="1255"/>
                              </a:lnTo>
                              <a:lnTo>
                                <a:pt x="1970" y="1275"/>
                              </a:lnTo>
                              <a:lnTo>
                                <a:pt x="1975" y="1302"/>
                              </a:lnTo>
                              <a:lnTo>
                                <a:pt x="1979" y="1334"/>
                              </a:lnTo>
                              <a:lnTo>
                                <a:pt x="1984" y="1372"/>
                              </a:lnTo>
                              <a:lnTo>
                                <a:pt x="1989" y="1419"/>
                              </a:lnTo>
                              <a:lnTo>
                                <a:pt x="1992" y="1463"/>
                              </a:lnTo>
                              <a:lnTo>
                                <a:pt x="1994" y="1501"/>
                              </a:lnTo>
                              <a:lnTo>
                                <a:pt x="1995" y="1535"/>
                              </a:lnTo>
                              <a:lnTo>
                                <a:pt x="1995" y="1566"/>
                              </a:lnTo>
                              <a:lnTo>
                                <a:pt x="1995" y="1596"/>
                              </a:lnTo>
                              <a:lnTo>
                                <a:pt x="1994" y="1630"/>
                              </a:lnTo>
                              <a:lnTo>
                                <a:pt x="1991" y="1667"/>
                              </a:lnTo>
                              <a:lnTo>
                                <a:pt x="1988" y="1711"/>
                              </a:lnTo>
                              <a:lnTo>
                                <a:pt x="1984" y="1762"/>
                              </a:lnTo>
                              <a:lnTo>
                                <a:pt x="1984" y="1765"/>
                              </a:lnTo>
                              <a:lnTo>
                                <a:pt x="1981" y="1774"/>
                              </a:lnTo>
                              <a:lnTo>
                                <a:pt x="1979" y="1783"/>
                              </a:lnTo>
                              <a:lnTo>
                                <a:pt x="1979" y="1774"/>
                              </a:lnTo>
                              <a:lnTo>
                                <a:pt x="1978" y="1765"/>
                              </a:lnTo>
                              <a:lnTo>
                                <a:pt x="1967" y="1802"/>
                              </a:lnTo>
                              <a:lnTo>
                                <a:pt x="1960" y="1840"/>
                              </a:lnTo>
                              <a:lnTo>
                                <a:pt x="1956" y="1879"/>
                              </a:lnTo>
                              <a:lnTo>
                                <a:pt x="1950" y="1918"/>
                              </a:lnTo>
                              <a:lnTo>
                                <a:pt x="1943" y="1956"/>
                              </a:lnTo>
                              <a:lnTo>
                                <a:pt x="1932" y="1992"/>
                              </a:lnTo>
                              <a:lnTo>
                                <a:pt x="1915" y="2029"/>
                              </a:lnTo>
                              <a:lnTo>
                                <a:pt x="1915" y="2023"/>
                              </a:lnTo>
                              <a:lnTo>
                                <a:pt x="1915" y="2019"/>
                              </a:lnTo>
                              <a:lnTo>
                                <a:pt x="1916" y="2013"/>
                              </a:lnTo>
                              <a:lnTo>
                                <a:pt x="1919" y="2003"/>
                              </a:lnTo>
                              <a:lnTo>
                                <a:pt x="1919" y="2003"/>
                              </a:lnTo>
                              <a:lnTo>
                                <a:pt x="1919" y="2003"/>
                              </a:lnTo>
                              <a:lnTo>
                                <a:pt x="1919" y="2001"/>
                              </a:lnTo>
                              <a:lnTo>
                                <a:pt x="1920" y="1997"/>
                              </a:lnTo>
                              <a:lnTo>
                                <a:pt x="1923" y="1985"/>
                              </a:lnTo>
                              <a:lnTo>
                                <a:pt x="1925" y="1970"/>
                              </a:lnTo>
                              <a:lnTo>
                                <a:pt x="1926" y="1954"/>
                              </a:lnTo>
                              <a:lnTo>
                                <a:pt x="1926" y="1940"/>
                              </a:lnTo>
                              <a:lnTo>
                                <a:pt x="1923" y="1928"/>
                              </a:lnTo>
                              <a:lnTo>
                                <a:pt x="1915" y="1960"/>
                              </a:lnTo>
                              <a:lnTo>
                                <a:pt x="1907" y="1988"/>
                              </a:lnTo>
                              <a:lnTo>
                                <a:pt x="1901" y="2008"/>
                              </a:lnTo>
                              <a:lnTo>
                                <a:pt x="1897" y="2026"/>
                              </a:lnTo>
                              <a:lnTo>
                                <a:pt x="1894" y="2041"/>
                              </a:lnTo>
                              <a:lnTo>
                                <a:pt x="1894" y="2054"/>
                              </a:lnTo>
                              <a:lnTo>
                                <a:pt x="1894" y="2066"/>
                              </a:lnTo>
                              <a:lnTo>
                                <a:pt x="1897" y="2071"/>
                              </a:lnTo>
                              <a:lnTo>
                                <a:pt x="1894" y="2080"/>
                              </a:lnTo>
                              <a:lnTo>
                                <a:pt x="1891" y="2089"/>
                              </a:lnTo>
                              <a:lnTo>
                                <a:pt x="1888" y="2096"/>
                              </a:lnTo>
                              <a:lnTo>
                                <a:pt x="1885" y="2105"/>
                              </a:lnTo>
                              <a:lnTo>
                                <a:pt x="1881" y="2117"/>
                              </a:lnTo>
                              <a:lnTo>
                                <a:pt x="1875" y="2135"/>
                              </a:lnTo>
                              <a:lnTo>
                                <a:pt x="1874" y="2133"/>
                              </a:lnTo>
                              <a:lnTo>
                                <a:pt x="1872" y="2132"/>
                              </a:lnTo>
                              <a:lnTo>
                                <a:pt x="1871" y="2127"/>
                              </a:lnTo>
                              <a:lnTo>
                                <a:pt x="1869" y="2121"/>
                              </a:lnTo>
                              <a:lnTo>
                                <a:pt x="1874" y="2091"/>
                              </a:lnTo>
                              <a:lnTo>
                                <a:pt x="1876" y="2067"/>
                              </a:lnTo>
                              <a:lnTo>
                                <a:pt x="1879" y="2050"/>
                              </a:lnTo>
                              <a:lnTo>
                                <a:pt x="1882" y="2033"/>
                              </a:lnTo>
                              <a:lnTo>
                                <a:pt x="1887" y="2016"/>
                              </a:lnTo>
                              <a:lnTo>
                                <a:pt x="1891" y="1997"/>
                              </a:lnTo>
                              <a:lnTo>
                                <a:pt x="1898" y="1970"/>
                              </a:lnTo>
                              <a:lnTo>
                                <a:pt x="1906" y="1934"/>
                              </a:lnTo>
                              <a:lnTo>
                                <a:pt x="1910" y="1904"/>
                              </a:lnTo>
                              <a:lnTo>
                                <a:pt x="1915" y="1881"/>
                              </a:lnTo>
                              <a:lnTo>
                                <a:pt x="1918" y="1863"/>
                              </a:lnTo>
                              <a:lnTo>
                                <a:pt x="1920" y="1852"/>
                              </a:lnTo>
                              <a:lnTo>
                                <a:pt x="1920" y="1843"/>
                              </a:lnTo>
                              <a:lnTo>
                                <a:pt x="1922" y="1837"/>
                              </a:lnTo>
                              <a:lnTo>
                                <a:pt x="1922" y="1832"/>
                              </a:lnTo>
                              <a:lnTo>
                                <a:pt x="1922" y="1830"/>
                              </a:lnTo>
                              <a:lnTo>
                                <a:pt x="1920" y="1828"/>
                              </a:lnTo>
                              <a:lnTo>
                                <a:pt x="1918" y="1841"/>
                              </a:lnTo>
                              <a:lnTo>
                                <a:pt x="1915" y="1849"/>
                              </a:lnTo>
                              <a:lnTo>
                                <a:pt x="1912" y="1853"/>
                              </a:lnTo>
                              <a:lnTo>
                                <a:pt x="1904" y="1856"/>
                              </a:lnTo>
                              <a:lnTo>
                                <a:pt x="1906" y="1816"/>
                              </a:lnTo>
                              <a:lnTo>
                                <a:pt x="1906" y="1786"/>
                              </a:lnTo>
                              <a:lnTo>
                                <a:pt x="1906" y="1765"/>
                              </a:lnTo>
                              <a:lnTo>
                                <a:pt x="1906" y="1750"/>
                              </a:lnTo>
                              <a:lnTo>
                                <a:pt x="1906" y="1740"/>
                              </a:lnTo>
                              <a:lnTo>
                                <a:pt x="1906" y="1736"/>
                              </a:lnTo>
                              <a:lnTo>
                                <a:pt x="1906" y="1733"/>
                              </a:lnTo>
                              <a:lnTo>
                                <a:pt x="1906" y="1733"/>
                              </a:lnTo>
                              <a:lnTo>
                                <a:pt x="1900" y="1734"/>
                              </a:lnTo>
                              <a:lnTo>
                                <a:pt x="1894" y="1736"/>
                              </a:lnTo>
                              <a:lnTo>
                                <a:pt x="1888" y="1737"/>
                              </a:lnTo>
                              <a:lnTo>
                                <a:pt x="1887" y="1731"/>
                              </a:lnTo>
                              <a:lnTo>
                                <a:pt x="1887" y="1724"/>
                              </a:lnTo>
                              <a:lnTo>
                                <a:pt x="1885" y="1718"/>
                              </a:lnTo>
                              <a:lnTo>
                                <a:pt x="1881" y="1720"/>
                              </a:lnTo>
                              <a:lnTo>
                                <a:pt x="1876" y="1720"/>
                              </a:lnTo>
                              <a:lnTo>
                                <a:pt x="1866" y="1739"/>
                              </a:lnTo>
                              <a:lnTo>
                                <a:pt x="1857" y="1752"/>
                              </a:lnTo>
                              <a:lnTo>
                                <a:pt x="1852" y="1764"/>
                              </a:lnTo>
                              <a:lnTo>
                                <a:pt x="1846" y="1772"/>
                              </a:lnTo>
                              <a:lnTo>
                                <a:pt x="1840" y="1781"/>
                              </a:lnTo>
                              <a:lnTo>
                                <a:pt x="1832" y="1791"/>
                              </a:lnTo>
                              <a:lnTo>
                                <a:pt x="1824" y="1803"/>
                              </a:lnTo>
                              <a:lnTo>
                                <a:pt x="1822" y="1810"/>
                              </a:lnTo>
                              <a:lnTo>
                                <a:pt x="1818" y="1813"/>
                              </a:lnTo>
                              <a:lnTo>
                                <a:pt x="1813" y="1818"/>
                              </a:lnTo>
                              <a:lnTo>
                                <a:pt x="1810" y="1821"/>
                              </a:lnTo>
                              <a:lnTo>
                                <a:pt x="1803" y="1828"/>
                              </a:lnTo>
                              <a:lnTo>
                                <a:pt x="1800" y="1832"/>
                              </a:lnTo>
                              <a:lnTo>
                                <a:pt x="1797" y="1835"/>
                              </a:lnTo>
                              <a:lnTo>
                                <a:pt x="1796" y="1841"/>
                              </a:lnTo>
                              <a:lnTo>
                                <a:pt x="1791" y="1852"/>
                              </a:lnTo>
                              <a:lnTo>
                                <a:pt x="1787" y="1868"/>
                              </a:lnTo>
                              <a:lnTo>
                                <a:pt x="1786" y="1882"/>
                              </a:lnTo>
                              <a:lnTo>
                                <a:pt x="1784" y="1893"/>
                              </a:lnTo>
                              <a:lnTo>
                                <a:pt x="1781" y="1898"/>
                              </a:lnTo>
                              <a:lnTo>
                                <a:pt x="1778" y="1906"/>
                              </a:lnTo>
                              <a:lnTo>
                                <a:pt x="1775" y="1913"/>
                              </a:lnTo>
                              <a:lnTo>
                                <a:pt x="1771" y="1929"/>
                              </a:lnTo>
                              <a:lnTo>
                                <a:pt x="1762" y="1940"/>
                              </a:lnTo>
                              <a:lnTo>
                                <a:pt x="1762" y="1942"/>
                              </a:lnTo>
                              <a:lnTo>
                                <a:pt x="1761" y="1947"/>
                              </a:lnTo>
                              <a:lnTo>
                                <a:pt x="1759" y="1951"/>
                              </a:lnTo>
                              <a:lnTo>
                                <a:pt x="1758" y="1956"/>
                              </a:lnTo>
                              <a:lnTo>
                                <a:pt x="1755" y="1963"/>
                              </a:lnTo>
                              <a:lnTo>
                                <a:pt x="1750" y="1969"/>
                              </a:lnTo>
                              <a:lnTo>
                                <a:pt x="1743" y="1973"/>
                              </a:lnTo>
                              <a:lnTo>
                                <a:pt x="1731" y="1979"/>
                              </a:lnTo>
                              <a:lnTo>
                                <a:pt x="1722" y="1966"/>
                              </a:lnTo>
                              <a:lnTo>
                                <a:pt x="1719" y="1951"/>
                              </a:lnTo>
                              <a:lnTo>
                                <a:pt x="1719" y="1935"/>
                              </a:lnTo>
                              <a:lnTo>
                                <a:pt x="1719" y="1919"/>
                              </a:lnTo>
                              <a:lnTo>
                                <a:pt x="1718" y="1904"/>
                              </a:lnTo>
                              <a:lnTo>
                                <a:pt x="1719" y="1881"/>
                              </a:lnTo>
                              <a:lnTo>
                                <a:pt x="1719" y="1856"/>
                              </a:lnTo>
                              <a:lnTo>
                                <a:pt x="1722" y="1832"/>
                              </a:lnTo>
                              <a:lnTo>
                                <a:pt x="1722" y="1825"/>
                              </a:lnTo>
                              <a:lnTo>
                                <a:pt x="1722" y="1812"/>
                              </a:lnTo>
                              <a:lnTo>
                                <a:pt x="1722" y="1794"/>
                              </a:lnTo>
                              <a:lnTo>
                                <a:pt x="1722" y="1772"/>
                              </a:lnTo>
                              <a:lnTo>
                                <a:pt x="1722" y="1750"/>
                              </a:lnTo>
                              <a:lnTo>
                                <a:pt x="1721" y="1730"/>
                              </a:lnTo>
                              <a:lnTo>
                                <a:pt x="1718" y="1712"/>
                              </a:lnTo>
                              <a:lnTo>
                                <a:pt x="1715" y="1701"/>
                              </a:lnTo>
                              <a:lnTo>
                                <a:pt x="1712" y="1706"/>
                              </a:lnTo>
                              <a:lnTo>
                                <a:pt x="1709" y="1709"/>
                              </a:lnTo>
                              <a:lnTo>
                                <a:pt x="1706" y="1712"/>
                              </a:lnTo>
                              <a:lnTo>
                                <a:pt x="1705" y="1714"/>
                              </a:lnTo>
                              <a:lnTo>
                                <a:pt x="1703" y="1715"/>
                              </a:lnTo>
                              <a:lnTo>
                                <a:pt x="1700" y="1717"/>
                              </a:lnTo>
                              <a:lnTo>
                                <a:pt x="1697" y="1717"/>
                              </a:lnTo>
                              <a:lnTo>
                                <a:pt x="1693" y="1714"/>
                              </a:lnTo>
                              <a:lnTo>
                                <a:pt x="1690" y="1711"/>
                              </a:lnTo>
                              <a:lnTo>
                                <a:pt x="1687" y="1706"/>
                              </a:lnTo>
                              <a:lnTo>
                                <a:pt x="1686" y="1702"/>
                              </a:lnTo>
                              <a:lnTo>
                                <a:pt x="1683" y="1698"/>
                              </a:lnTo>
                              <a:lnTo>
                                <a:pt x="1681" y="1696"/>
                              </a:lnTo>
                              <a:lnTo>
                                <a:pt x="1681" y="1693"/>
                              </a:lnTo>
                              <a:lnTo>
                                <a:pt x="1680" y="1692"/>
                              </a:lnTo>
                              <a:lnTo>
                                <a:pt x="1680" y="1692"/>
                              </a:lnTo>
                              <a:lnTo>
                                <a:pt x="1678" y="1692"/>
                              </a:lnTo>
                              <a:lnTo>
                                <a:pt x="1680" y="1686"/>
                              </a:lnTo>
                              <a:lnTo>
                                <a:pt x="1680" y="1679"/>
                              </a:lnTo>
                              <a:lnTo>
                                <a:pt x="1681" y="1673"/>
                              </a:lnTo>
                              <a:lnTo>
                                <a:pt x="1673" y="1662"/>
                              </a:lnTo>
                              <a:lnTo>
                                <a:pt x="1668" y="1651"/>
                              </a:lnTo>
                              <a:lnTo>
                                <a:pt x="1665" y="1639"/>
                              </a:lnTo>
                              <a:lnTo>
                                <a:pt x="1659" y="1627"/>
                              </a:lnTo>
                              <a:lnTo>
                                <a:pt x="1651" y="1618"/>
                              </a:lnTo>
                              <a:lnTo>
                                <a:pt x="1558" y="1602"/>
                              </a:lnTo>
                              <a:lnTo>
                                <a:pt x="1554" y="1601"/>
                              </a:lnTo>
                              <a:lnTo>
                                <a:pt x="1543" y="1596"/>
                              </a:lnTo>
                              <a:lnTo>
                                <a:pt x="1527" y="1589"/>
                              </a:lnTo>
                              <a:lnTo>
                                <a:pt x="1510" y="1580"/>
                              </a:lnTo>
                              <a:lnTo>
                                <a:pt x="1491" y="1571"/>
                              </a:lnTo>
                              <a:lnTo>
                                <a:pt x="1472" y="1563"/>
                              </a:lnTo>
                              <a:lnTo>
                                <a:pt x="1454" y="1554"/>
                              </a:lnTo>
                              <a:lnTo>
                                <a:pt x="1439" y="1547"/>
                              </a:lnTo>
                              <a:lnTo>
                                <a:pt x="1429" y="1541"/>
                              </a:lnTo>
                              <a:lnTo>
                                <a:pt x="1425" y="1539"/>
                              </a:lnTo>
                              <a:lnTo>
                                <a:pt x="1414" y="1532"/>
                              </a:lnTo>
                              <a:lnTo>
                                <a:pt x="1407" y="1526"/>
                              </a:lnTo>
                              <a:lnTo>
                                <a:pt x="1400" y="1514"/>
                              </a:lnTo>
                              <a:lnTo>
                                <a:pt x="1392" y="1503"/>
                              </a:lnTo>
                              <a:lnTo>
                                <a:pt x="1386" y="1488"/>
                              </a:lnTo>
                              <a:lnTo>
                                <a:pt x="1378" y="1475"/>
                              </a:lnTo>
                              <a:lnTo>
                                <a:pt x="1348" y="1481"/>
                              </a:lnTo>
                              <a:lnTo>
                                <a:pt x="1350" y="1485"/>
                              </a:lnTo>
                              <a:lnTo>
                                <a:pt x="1354" y="1495"/>
                              </a:lnTo>
                              <a:lnTo>
                                <a:pt x="1361" y="1508"/>
                              </a:lnTo>
                              <a:lnTo>
                                <a:pt x="1369" y="1525"/>
                              </a:lnTo>
                              <a:lnTo>
                                <a:pt x="1379" y="1539"/>
                              </a:lnTo>
                              <a:lnTo>
                                <a:pt x="1391" y="1551"/>
                              </a:lnTo>
                              <a:lnTo>
                                <a:pt x="1403" y="1558"/>
                              </a:lnTo>
                              <a:lnTo>
                                <a:pt x="1411" y="1576"/>
                              </a:lnTo>
                              <a:lnTo>
                                <a:pt x="1419" y="1588"/>
                              </a:lnTo>
                              <a:lnTo>
                                <a:pt x="1425" y="1596"/>
                              </a:lnTo>
                              <a:lnTo>
                                <a:pt x="1429" y="1601"/>
                              </a:lnTo>
                              <a:lnTo>
                                <a:pt x="1433" y="1604"/>
                              </a:lnTo>
                              <a:lnTo>
                                <a:pt x="1439" y="1605"/>
                              </a:lnTo>
                              <a:lnTo>
                                <a:pt x="1447" y="1607"/>
                              </a:lnTo>
                              <a:lnTo>
                                <a:pt x="1454" y="1599"/>
                              </a:lnTo>
                              <a:lnTo>
                                <a:pt x="1460" y="1596"/>
                              </a:lnTo>
                              <a:lnTo>
                                <a:pt x="1464" y="1595"/>
                              </a:lnTo>
                              <a:lnTo>
                                <a:pt x="1472" y="1596"/>
                              </a:lnTo>
                              <a:lnTo>
                                <a:pt x="1476" y="1592"/>
                              </a:lnTo>
                              <a:lnTo>
                                <a:pt x="1480" y="1588"/>
                              </a:lnTo>
                              <a:lnTo>
                                <a:pt x="1485" y="1583"/>
                              </a:lnTo>
                              <a:lnTo>
                                <a:pt x="1498" y="1595"/>
                              </a:lnTo>
                              <a:lnTo>
                                <a:pt x="1507" y="1602"/>
                              </a:lnTo>
                              <a:lnTo>
                                <a:pt x="1513" y="1607"/>
                              </a:lnTo>
                              <a:lnTo>
                                <a:pt x="1517" y="1610"/>
                              </a:lnTo>
                              <a:lnTo>
                                <a:pt x="1521" y="1611"/>
                              </a:lnTo>
                              <a:lnTo>
                                <a:pt x="1527" y="1613"/>
                              </a:lnTo>
                              <a:lnTo>
                                <a:pt x="1526" y="1617"/>
                              </a:lnTo>
                              <a:lnTo>
                                <a:pt x="1521" y="1626"/>
                              </a:lnTo>
                              <a:lnTo>
                                <a:pt x="1514" y="1640"/>
                              </a:lnTo>
                              <a:lnTo>
                                <a:pt x="1505" y="1658"/>
                              </a:lnTo>
                              <a:lnTo>
                                <a:pt x="1494" y="1680"/>
                              </a:lnTo>
                              <a:lnTo>
                                <a:pt x="1482" y="1702"/>
                              </a:lnTo>
                              <a:lnTo>
                                <a:pt x="1469" y="1725"/>
                              </a:lnTo>
                              <a:lnTo>
                                <a:pt x="1454" y="1749"/>
                              </a:lnTo>
                              <a:lnTo>
                                <a:pt x="1438" y="1771"/>
                              </a:lnTo>
                              <a:lnTo>
                                <a:pt x="1422" y="1791"/>
                              </a:lnTo>
                              <a:lnTo>
                                <a:pt x="1407" y="1808"/>
                              </a:lnTo>
                              <a:lnTo>
                                <a:pt x="1391" y="1819"/>
                              </a:lnTo>
                              <a:lnTo>
                                <a:pt x="1376" y="1825"/>
                              </a:lnTo>
                              <a:lnTo>
                                <a:pt x="1376" y="1825"/>
                              </a:lnTo>
                              <a:lnTo>
                                <a:pt x="1376" y="1825"/>
                              </a:lnTo>
                              <a:lnTo>
                                <a:pt x="1376" y="1825"/>
                              </a:lnTo>
                              <a:lnTo>
                                <a:pt x="1375" y="1825"/>
                              </a:lnTo>
                              <a:lnTo>
                                <a:pt x="1372" y="1825"/>
                              </a:lnTo>
                              <a:lnTo>
                                <a:pt x="1367" y="1828"/>
                              </a:lnTo>
                              <a:lnTo>
                                <a:pt x="1361" y="1831"/>
                              </a:lnTo>
                              <a:lnTo>
                                <a:pt x="1357" y="1834"/>
                              </a:lnTo>
                              <a:lnTo>
                                <a:pt x="1356" y="1834"/>
                              </a:lnTo>
                              <a:lnTo>
                                <a:pt x="1356" y="1834"/>
                              </a:lnTo>
                              <a:lnTo>
                                <a:pt x="1335" y="1843"/>
                              </a:lnTo>
                              <a:lnTo>
                                <a:pt x="1315" y="1852"/>
                              </a:lnTo>
                              <a:lnTo>
                                <a:pt x="1295" y="1859"/>
                              </a:lnTo>
                              <a:lnTo>
                                <a:pt x="1294" y="1859"/>
                              </a:lnTo>
                              <a:lnTo>
                                <a:pt x="1275" y="1854"/>
                              </a:lnTo>
                              <a:lnTo>
                                <a:pt x="1259" y="1849"/>
                              </a:lnTo>
                              <a:lnTo>
                                <a:pt x="1246" y="1841"/>
                              </a:lnTo>
                              <a:lnTo>
                                <a:pt x="1237" y="1832"/>
                              </a:lnTo>
                              <a:lnTo>
                                <a:pt x="1234" y="1821"/>
                              </a:lnTo>
                              <a:lnTo>
                                <a:pt x="1237" y="1806"/>
                              </a:lnTo>
                              <a:lnTo>
                                <a:pt x="1237" y="1802"/>
                              </a:lnTo>
                              <a:lnTo>
                                <a:pt x="1238" y="1797"/>
                              </a:lnTo>
                              <a:lnTo>
                                <a:pt x="1238" y="1794"/>
                              </a:lnTo>
                              <a:lnTo>
                                <a:pt x="1237" y="1790"/>
                              </a:lnTo>
                              <a:lnTo>
                                <a:pt x="1235" y="1787"/>
                              </a:lnTo>
                              <a:lnTo>
                                <a:pt x="1232" y="1784"/>
                              </a:lnTo>
                              <a:lnTo>
                                <a:pt x="1229" y="1780"/>
                              </a:lnTo>
                              <a:lnTo>
                                <a:pt x="1226" y="1775"/>
                              </a:lnTo>
                              <a:lnTo>
                                <a:pt x="1225" y="1771"/>
                              </a:lnTo>
                              <a:lnTo>
                                <a:pt x="1224" y="1765"/>
                              </a:lnTo>
                              <a:lnTo>
                                <a:pt x="1221" y="1761"/>
                              </a:lnTo>
                              <a:lnTo>
                                <a:pt x="1209" y="1755"/>
                              </a:lnTo>
                              <a:lnTo>
                                <a:pt x="1202" y="1747"/>
                              </a:lnTo>
                              <a:lnTo>
                                <a:pt x="1200" y="1737"/>
                              </a:lnTo>
                              <a:lnTo>
                                <a:pt x="1202" y="1718"/>
                              </a:lnTo>
                              <a:lnTo>
                                <a:pt x="1190" y="1709"/>
                              </a:lnTo>
                              <a:lnTo>
                                <a:pt x="1184" y="1703"/>
                              </a:lnTo>
                              <a:lnTo>
                                <a:pt x="1181" y="1701"/>
                              </a:lnTo>
                              <a:lnTo>
                                <a:pt x="1178" y="1698"/>
                              </a:lnTo>
                              <a:lnTo>
                                <a:pt x="1178" y="1696"/>
                              </a:lnTo>
                              <a:lnTo>
                                <a:pt x="1174" y="1677"/>
                              </a:lnTo>
                              <a:lnTo>
                                <a:pt x="1165" y="1659"/>
                              </a:lnTo>
                              <a:lnTo>
                                <a:pt x="1155" y="1643"/>
                              </a:lnTo>
                              <a:lnTo>
                                <a:pt x="1143" y="1627"/>
                              </a:lnTo>
                              <a:lnTo>
                                <a:pt x="1134" y="1610"/>
                              </a:lnTo>
                              <a:lnTo>
                                <a:pt x="1134" y="1608"/>
                              </a:lnTo>
                              <a:lnTo>
                                <a:pt x="1134" y="1605"/>
                              </a:lnTo>
                              <a:lnTo>
                                <a:pt x="1136" y="1602"/>
                              </a:lnTo>
                              <a:lnTo>
                                <a:pt x="1137" y="1601"/>
                              </a:lnTo>
                              <a:lnTo>
                                <a:pt x="1130" y="1591"/>
                              </a:lnTo>
                              <a:lnTo>
                                <a:pt x="1121" y="1579"/>
                              </a:lnTo>
                              <a:lnTo>
                                <a:pt x="1109" y="1563"/>
                              </a:lnTo>
                              <a:lnTo>
                                <a:pt x="1097" y="1545"/>
                              </a:lnTo>
                              <a:lnTo>
                                <a:pt x="1083" y="1528"/>
                              </a:lnTo>
                              <a:lnTo>
                                <a:pt x="1069" y="1510"/>
                              </a:lnTo>
                              <a:lnTo>
                                <a:pt x="1058" y="1492"/>
                              </a:lnTo>
                              <a:lnTo>
                                <a:pt x="1046" y="1478"/>
                              </a:lnTo>
                              <a:lnTo>
                                <a:pt x="1037" y="1466"/>
                              </a:lnTo>
                              <a:lnTo>
                                <a:pt x="1031" y="1459"/>
                              </a:lnTo>
                              <a:lnTo>
                                <a:pt x="1028" y="1456"/>
                              </a:lnTo>
                              <a:lnTo>
                                <a:pt x="1031" y="1451"/>
                              </a:lnTo>
                              <a:lnTo>
                                <a:pt x="1033" y="1447"/>
                              </a:lnTo>
                              <a:lnTo>
                                <a:pt x="1043" y="1445"/>
                              </a:lnTo>
                              <a:lnTo>
                                <a:pt x="1053" y="1441"/>
                              </a:lnTo>
                              <a:lnTo>
                                <a:pt x="1062" y="1437"/>
                              </a:lnTo>
                              <a:lnTo>
                                <a:pt x="1069" y="1428"/>
                              </a:lnTo>
                              <a:lnTo>
                                <a:pt x="1077" y="1416"/>
                              </a:lnTo>
                              <a:lnTo>
                                <a:pt x="1083" y="1398"/>
                              </a:lnTo>
                              <a:lnTo>
                                <a:pt x="1089" y="1375"/>
                              </a:lnTo>
                              <a:lnTo>
                                <a:pt x="1093" y="1344"/>
                              </a:lnTo>
                              <a:lnTo>
                                <a:pt x="1096" y="1306"/>
                              </a:lnTo>
                              <a:lnTo>
                                <a:pt x="1090" y="1302"/>
                              </a:lnTo>
                              <a:lnTo>
                                <a:pt x="1084" y="1299"/>
                              </a:lnTo>
                              <a:lnTo>
                                <a:pt x="1077" y="1297"/>
                              </a:lnTo>
                              <a:lnTo>
                                <a:pt x="1068" y="1300"/>
                              </a:lnTo>
                              <a:lnTo>
                                <a:pt x="1058" y="1308"/>
                              </a:lnTo>
                              <a:lnTo>
                                <a:pt x="1046" y="1322"/>
                              </a:lnTo>
                              <a:lnTo>
                                <a:pt x="1049" y="1327"/>
                              </a:lnTo>
                              <a:lnTo>
                                <a:pt x="1053" y="1331"/>
                              </a:lnTo>
                              <a:lnTo>
                                <a:pt x="1058" y="1335"/>
                              </a:lnTo>
                              <a:lnTo>
                                <a:pt x="1062" y="1341"/>
                              </a:lnTo>
                              <a:lnTo>
                                <a:pt x="1056" y="1352"/>
                              </a:lnTo>
                              <a:lnTo>
                                <a:pt x="1050" y="1359"/>
                              </a:lnTo>
                              <a:lnTo>
                                <a:pt x="1045" y="1362"/>
                              </a:lnTo>
                              <a:lnTo>
                                <a:pt x="1034" y="1360"/>
                              </a:lnTo>
                              <a:lnTo>
                                <a:pt x="1020" y="1353"/>
                              </a:lnTo>
                              <a:lnTo>
                                <a:pt x="1020" y="1349"/>
                              </a:lnTo>
                              <a:lnTo>
                                <a:pt x="1020" y="1344"/>
                              </a:lnTo>
                              <a:lnTo>
                                <a:pt x="1024" y="1340"/>
                              </a:lnTo>
                              <a:lnTo>
                                <a:pt x="1028" y="1334"/>
                              </a:lnTo>
                              <a:lnTo>
                                <a:pt x="1033" y="1330"/>
                              </a:lnTo>
                              <a:lnTo>
                                <a:pt x="1031" y="1324"/>
                              </a:lnTo>
                              <a:lnTo>
                                <a:pt x="1028" y="1319"/>
                              </a:lnTo>
                              <a:lnTo>
                                <a:pt x="1024" y="1315"/>
                              </a:lnTo>
                              <a:lnTo>
                                <a:pt x="1018" y="1310"/>
                              </a:lnTo>
                              <a:lnTo>
                                <a:pt x="1006" y="1305"/>
                              </a:lnTo>
                              <a:lnTo>
                                <a:pt x="996" y="1312"/>
                              </a:lnTo>
                              <a:lnTo>
                                <a:pt x="987" y="1321"/>
                              </a:lnTo>
                              <a:lnTo>
                                <a:pt x="976" y="1327"/>
                              </a:lnTo>
                              <a:lnTo>
                                <a:pt x="961" y="1318"/>
                              </a:lnTo>
                              <a:lnTo>
                                <a:pt x="945" y="1310"/>
                              </a:lnTo>
                              <a:lnTo>
                                <a:pt x="927" y="1305"/>
                              </a:lnTo>
                              <a:lnTo>
                                <a:pt x="911" y="1297"/>
                              </a:lnTo>
                              <a:lnTo>
                                <a:pt x="896" y="1288"/>
                              </a:lnTo>
                              <a:lnTo>
                                <a:pt x="883" y="1275"/>
                              </a:lnTo>
                              <a:lnTo>
                                <a:pt x="889" y="1261"/>
                              </a:lnTo>
                              <a:lnTo>
                                <a:pt x="896" y="1253"/>
                              </a:lnTo>
                              <a:lnTo>
                                <a:pt x="904" y="1249"/>
                              </a:lnTo>
                              <a:lnTo>
                                <a:pt x="914" y="1247"/>
                              </a:lnTo>
                              <a:lnTo>
                                <a:pt x="912" y="1245"/>
                              </a:lnTo>
                              <a:lnTo>
                                <a:pt x="912" y="1240"/>
                              </a:lnTo>
                              <a:lnTo>
                                <a:pt x="912" y="1234"/>
                              </a:lnTo>
                              <a:lnTo>
                                <a:pt x="912" y="1231"/>
                              </a:lnTo>
                              <a:lnTo>
                                <a:pt x="910" y="1217"/>
                              </a:lnTo>
                              <a:lnTo>
                                <a:pt x="905" y="1208"/>
                              </a:lnTo>
                              <a:lnTo>
                                <a:pt x="898" y="1205"/>
                              </a:lnTo>
                              <a:lnTo>
                                <a:pt x="890" y="1205"/>
                              </a:lnTo>
                              <a:lnTo>
                                <a:pt x="882" y="1208"/>
                              </a:lnTo>
                              <a:lnTo>
                                <a:pt x="873" y="1214"/>
                              </a:lnTo>
                              <a:lnTo>
                                <a:pt x="863" y="1221"/>
                              </a:lnTo>
                              <a:lnTo>
                                <a:pt x="854" y="1228"/>
                              </a:lnTo>
                              <a:lnTo>
                                <a:pt x="846" y="1236"/>
                              </a:lnTo>
                              <a:lnTo>
                                <a:pt x="841" y="1233"/>
                              </a:lnTo>
                              <a:lnTo>
                                <a:pt x="833" y="1230"/>
                              </a:lnTo>
                              <a:lnTo>
                                <a:pt x="827" y="1228"/>
                              </a:lnTo>
                              <a:lnTo>
                                <a:pt x="823" y="1230"/>
                              </a:lnTo>
                              <a:lnTo>
                                <a:pt x="820" y="1233"/>
                              </a:lnTo>
                              <a:lnTo>
                                <a:pt x="826" y="1237"/>
                              </a:lnTo>
                              <a:lnTo>
                                <a:pt x="833" y="1243"/>
                              </a:lnTo>
                              <a:lnTo>
                                <a:pt x="839" y="1249"/>
                              </a:lnTo>
                              <a:lnTo>
                                <a:pt x="839" y="1253"/>
                              </a:lnTo>
                              <a:lnTo>
                                <a:pt x="839" y="1258"/>
                              </a:lnTo>
                              <a:lnTo>
                                <a:pt x="845" y="1262"/>
                              </a:lnTo>
                              <a:lnTo>
                                <a:pt x="851" y="1267"/>
                              </a:lnTo>
                              <a:lnTo>
                                <a:pt x="855" y="1271"/>
                              </a:lnTo>
                              <a:lnTo>
                                <a:pt x="854" y="1272"/>
                              </a:lnTo>
                              <a:lnTo>
                                <a:pt x="851" y="1274"/>
                              </a:lnTo>
                              <a:lnTo>
                                <a:pt x="846" y="1277"/>
                              </a:lnTo>
                              <a:lnTo>
                                <a:pt x="839" y="1280"/>
                              </a:lnTo>
                              <a:lnTo>
                                <a:pt x="826" y="1286"/>
                              </a:lnTo>
                              <a:lnTo>
                                <a:pt x="824" y="1290"/>
                              </a:lnTo>
                              <a:lnTo>
                                <a:pt x="823" y="1294"/>
                              </a:lnTo>
                              <a:lnTo>
                                <a:pt x="807" y="1300"/>
                              </a:lnTo>
                              <a:lnTo>
                                <a:pt x="792" y="1308"/>
                              </a:lnTo>
                              <a:lnTo>
                                <a:pt x="777" y="1315"/>
                              </a:lnTo>
                              <a:lnTo>
                                <a:pt x="769" y="1297"/>
                              </a:lnTo>
                              <a:lnTo>
                                <a:pt x="761" y="1280"/>
                              </a:lnTo>
                              <a:lnTo>
                                <a:pt x="754" y="1262"/>
                              </a:lnTo>
                              <a:lnTo>
                                <a:pt x="742" y="1247"/>
                              </a:lnTo>
                              <a:lnTo>
                                <a:pt x="739" y="1250"/>
                              </a:lnTo>
                              <a:lnTo>
                                <a:pt x="736" y="1252"/>
                              </a:lnTo>
                              <a:lnTo>
                                <a:pt x="732" y="1250"/>
                              </a:lnTo>
                              <a:lnTo>
                                <a:pt x="729" y="1249"/>
                              </a:lnTo>
                              <a:lnTo>
                                <a:pt x="728" y="1247"/>
                              </a:lnTo>
                              <a:lnTo>
                                <a:pt x="725" y="1246"/>
                              </a:lnTo>
                              <a:lnTo>
                                <a:pt x="723" y="1243"/>
                              </a:lnTo>
                              <a:lnTo>
                                <a:pt x="720" y="1239"/>
                              </a:lnTo>
                              <a:lnTo>
                                <a:pt x="717" y="1234"/>
                              </a:lnTo>
                              <a:lnTo>
                                <a:pt x="717" y="1231"/>
                              </a:lnTo>
                              <a:lnTo>
                                <a:pt x="716" y="1228"/>
                              </a:lnTo>
                              <a:lnTo>
                                <a:pt x="716" y="1224"/>
                              </a:lnTo>
                              <a:lnTo>
                                <a:pt x="714" y="1218"/>
                              </a:lnTo>
                              <a:lnTo>
                                <a:pt x="703" y="1201"/>
                              </a:lnTo>
                              <a:lnTo>
                                <a:pt x="694" y="1186"/>
                              </a:lnTo>
                              <a:lnTo>
                                <a:pt x="687" y="1177"/>
                              </a:lnTo>
                              <a:lnTo>
                                <a:pt x="681" y="1171"/>
                              </a:lnTo>
                              <a:lnTo>
                                <a:pt x="673" y="1167"/>
                              </a:lnTo>
                              <a:lnTo>
                                <a:pt x="665" y="1164"/>
                              </a:lnTo>
                              <a:lnTo>
                                <a:pt x="651" y="1161"/>
                              </a:lnTo>
                              <a:lnTo>
                                <a:pt x="632" y="1143"/>
                              </a:lnTo>
                              <a:lnTo>
                                <a:pt x="610" y="1130"/>
                              </a:lnTo>
                              <a:lnTo>
                                <a:pt x="588" y="1115"/>
                              </a:lnTo>
                              <a:lnTo>
                                <a:pt x="569" y="1098"/>
                              </a:lnTo>
                              <a:lnTo>
                                <a:pt x="568" y="1098"/>
                              </a:lnTo>
                              <a:lnTo>
                                <a:pt x="568" y="1098"/>
                              </a:lnTo>
                              <a:lnTo>
                                <a:pt x="566" y="1098"/>
                              </a:lnTo>
                              <a:lnTo>
                                <a:pt x="562" y="1098"/>
                              </a:lnTo>
                              <a:lnTo>
                                <a:pt x="557" y="1095"/>
                              </a:lnTo>
                              <a:lnTo>
                                <a:pt x="552" y="1095"/>
                              </a:lnTo>
                              <a:lnTo>
                                <a:pt x="546" y="1093"/>
                              </a:lnTo>
                              <a:lnTo>
                                <a:pt x="540" y="1102"/>
                              </a:lnTo>
                              <a:lnTo>
                                <a:pt x="537" y="1108"/>
                              </a:lnTo>
                              <a:lnTo>
                                <a:pt x="535" y="1113"/>
                              </a:lnTo>
                              <a:lnTo>
                                <a:pt x="537" y="1120"/>
                              </a:lnTo>
                              <a:lnTo>
                                <a:pt x="540" y="1121"/>
                              </a:lnTo>
                              <a:lnTo>
                                <a:pt x="544" y="1123"/>
                              </a:lnTo>
                              <a:lnTo>
                                <a:pt x="550" y="1123"/>
                              </a:lnTo>
                              <a:lnTo>
                                <a:pt x="563" y="1123"/>
                              </a:lnTo>
                              <a:lnTo>
                                <a:pt x="563" y="1129"/>
                              </a:lnTo>
                              <a:lnTo>
                                <a:pt x="563" y="1133"/>
                              </a:lnTo>
                              <a:lnTo>
                                <a:pt x="576" y="1143"/>
                              </a:lnTo>
                              <a:lnTo>
                                <a:pt x="585" y="1152"/>
                              </a:lnTo>
                              <a:lnTo>
                                <a:pt x="590" y="1158"/>
                              </a:lnTo>
                              <a:lnTo>
                                <a:pt x="593" y="1164"/>
                              </a:lnTo>
                              <a:lnTo>
                                <a:pt x="594" y="1170"/>
                              </a:lnTo>
                              <a:lnTo>
                                <a:pt x="598" y="1173"/>
                              </a:lnTo>
                              <a:lnTo>
                                <a:pt x="604" y="1176"/>
                              </a:lnTo>
                              <a:lnTo>
                                <a:pt x="610" y="1177"/>
                              </a:lnTo>
                              <a:lnTo>
                                <a:pt x="634" y="1181"/>
                              </a:lnTo>
                              <a:lnTo>
                                <a:pt x="635" y="1183"/>
                              </a:lnTo>
                              <a:lnTo>
                                <a:pt x="643" y="1186"/>
                              </a:lnTo>
                              <a:lnTo>
                                <a:pt x="654" y="1192"/>
                              </a:lnTo>
                              <a:lnTo>
                                <a:pt x="666" y="1196"/>
                              </a:lnTo>
                              <a:lnTo>
                                <a:pt x="678" y="1202"/>
                              </a:lnTo>
                              <a:lnTo>
                                <a:pt x="687" y="1199"/>
                              </a:lnTo>
                              <a:lnTo>
                                <a:pt x="689" y="1201"/>
                              </a:lnTo>
                              <a:lnTo>
                                <a:pt x="692" y="1205"/>
                              </a:lnTo>
                              <a:lnTo>
                                <a:pt x="692" y="1214"/>
                              </a:lnTo>
                              <a:lnTo>
                                <a:pt x="692" y="1218"/>
                              </a:lnTo>
                              <a:lnTo>
                                <a:pt x="697" y="1225"/>
                              </a:lnTo>
                              <a:lnTo>
                                <a:pt x="700" y="1231"/>
                              </a:lnTo>
                              <a:lnTo>
                                <a:pt x="698" y="1236"/>
                              </a:lnTo>
                              <a:lnTo>
                                <a:pt x="687" y="1234"/>
                              </a:lnTo>
                              <a:lnTo>
                                <a:pt x="675" y="1230"/>
                              </a:lnTo>
                              <a:lnTo>
                                <a:pt x="665" y="1225"/>
                              </a:lnTo>
                              <a:lnTo>
                                <a:pt x="653" y="1221"/>
                              </a:lnTo>
                              <a:lnTo>
                                <a:pt x="650" y="1224"/>
                              </a:lnTo>
                              <a:lnTo>
                                <a:pt x="648" y="1227"/>
                              </a:lnTo>
                              <a:lnTo>
                                <a:pt x="654" y="1233"/>
                              </a:lnTo>
                              <a:lnTo>
                                <a:pt x="656" y="1243"/>
                              </a:lnTo>
                              <a:lnTo>
                                <a:pt x="656" y="1250"/>
                              </a:lnTo>
                              <a:lnTo>
                                <a:pt x="654" y="1258"/>
                              </a:lnTo>
                              <a:lnTo>
                                <a:pt x="651" y="1264"/>
                              </a:lnTo>
                              <a:lnTo>
                                <a:pt x="644" y="1272"/>
                              </a:lnTo>
                              <a:lnTo>
                                <a:pt x="634" y="1283"/>
                              </a:lnTo>
                              <a:lnTo>
                                <a:pt x="619" y="1297"/>
                              </a:lnTo>
                              <a:lnTo>
                                <a:pt x="620" y="1303"/>
                              </a:lnTo>
                              <a:lnTo>
                                <a:pt x="620" y="1308"/>
                              </a:lnTo>
                              <a:lnTo>
                                <a:pt x="619" y="1312"/>
                              </a:lnTo>
                              <a:lnTo>
                                <a:pt x="616" y="1318"/>
                              </a:lnTo>
                              <a:lnTo>
                                <a:pt x="613" y="1322"/>
                              </a:lnTo>
                              <a:lnTo>
                                <a:pt x="607" y="1322"/>
                              </a:lnTo>
                              <a:lnTo>
                                <a:pt x="600" y="1321"/>
                              </a:lnTo>
                              <a:lnTo>
                                <a:pt x="590" y="1316"/>
                              </a:lnTo>
                              <a:lnTo>
                                <a:pt x="578" y="1308"/>
                              </a:lnTo>
                              <a:lnTo>
                                <a:pt x="575" y="1309"/>
                              </a:lnTo>
                              <a:lnTo>
                                <a:pt x="572" y="1309"/>
                              </a:lnTo>
                              <a:lnTo>
                                <a:pt x="568" y="1308"/>
                              </a:lnTo>
                              <a:lnTo>
                                <a:pt x="560" y="1305"/>
                              </a:lnTo>
                              <a:lnTo>
                                <a:pt x="550" y="1300"/>
                              </a:lnTo>
                              <a:lnTo>
                                <a:pt x="535" y="1293"/>
                              </a:lnTo>
                              <a:lnTo>
                                <a:pt x="535" y="1284"/>
                              </a:lnTo>
                              <a:lnTo>
                                <a:pt x="560" y="1278"/>
                              </a:lnTo>
                              <a:lnTo>
                                <a:pt x="585" y="1275"/>
                              </a:lnTo>
                              <a:lnTo>
                                <a:pt x="610" y="1271"/>
                              </a:lnTo>
                              <a:lnTo>
                                <a:pt x="616" y="1268"/>
                              </a:lnTo>
                              <a:lnTo>
                                <a:pt x="622" y="1265"/>
                              </a:lnTo>
                              <a:lnTo>
                                <a:pt x="626" y="1261"/>
                              </a:lnTo>
                              <a:lnTo>
                                <a:pt x="631" y="1256"/>
                              </a:lnTo>
                              <a:lnTo>
                                <a:pt x="626" y="1245"/>
                              </a:lnTo>
                              <a:lnTo>
                                <a:pt x="620" y="1237"/>
                              </a:lnTo>
                              <a:lnTo>
                                <a:pt x="615" y="1231"/>
                              </a:lnTo>
                              <a:lnTo>
                                <a:pt x="607" y="1227"/>
                              </a:lnTo>
                              <a:lnTo>
                                <a:pt x="596" y="1223"/>
                              </a:lnTo>
                              <a:lnTo>
                                <a:pt x="578" y="1217"/>
                              </a:lnTo>
                              <a:lnTo>
                                <a:pt x="568" y="1214"/>
                              </a:lnTo>
                              <a:lnTo>
                                <a:pt x="562" y="1209"/>
                              </a:lnTo>
                              <a:lnTo>
                                <a:pt x="550" y="1206"/>
                              </a:lnTo>
                              <a:lnTo>
                                <a:pt x="541" y="1201"/>
                              </a:lnTo>
                              <a:lnTo>
                                <a:pt x="525" y="1189"/>
                              </a:lnTo>
                              <a:lnTo>
                                <a:pt x="521" y="1183"/>
                              </a:lnTo>
                              <a:lnTo>
                                <a:pt x="515" y="1177"/>
                              </a:lnTo>
                              <a:lnTo>
                                <a:pt x="509" y="1171"/>
                              </a:lnTo>
                              <a:lnTo>
                                <a:pt x="503" y="1173"/>
                              </a:lnTo>
                              <a:lnTo>
                                <a:pt x="497" y="1173"/>
                              </a:lnTo>
                              <a:lnTo>
                                <a:pt x="491" y="1173"/>
                              </a:lnTo>
                              <a:lnTo>
                                <a:pt x="490" y="1165"/>
                              </a:lnTo>
                              <a:lnTo>
                                <a:pt x="488" y="1161"/>
                              </a:lnTo>
                              <a:lnTo>
                                <a:pt x="487" y="1158"/>
                              </a:lnTo>
                              <a:lnTo>
                                <a:pt x="486" y="1155"/>
                              </a:lnTo>
                              <a:lnTo>
                                <a:pt x="484" y="1154"/>
                              </a:lnTo>
                              <a:lnTo>
                                <a:pt x="481" y="1152"/>
                              </a:lnTo>
                              <a:lnTo>
                                <a:pt x="477" y="1149"/>
                              </a:lnTo>
                              <a:lnTo>
                                <a:pt x="477" y="1148"/>
                              </a:lnTo>
                              <a:lnTo>
                                <a:pt x="475" y="1146"/>
                              </a:lnTo>
                              <a:lnTo>
                                <a:pt x="471" y="1142"/>
                              </a:lnTo>
                              <a:lnTo>
                                <a:pt x="463" y="1137"/>
                              </a:lnTo>
                              <a:lnTo>
                                <a:pt x="452" y="1129"/>
                              </a:lnTo>
                              <a:lnTo>
                                <a:pt x="434" y="1117"/>
                              </a:lnTo>
                              <a:lnTo>
                                <a:pt x="428" y="1120"/>
                              </a:lnTo>
                              <a:lnTo>
                                <a:pt x="422" y="1121"/>
                              </a:lnTo>
                              <a:lnTo>
                                <a:pt x="421" y="1126"/>
                              </a:lnTo>
                              <a:lnTo>
                                <a:pt x="419" y="1129"/>
                              </a:lnTo>
                              <a:lnTo>
                                <a:pt x="419" y="1129"/>
                              </a:lnTo>
                              <a:lnTo>
                                <a:pt x="418" y="1129"/>
                              </a:lnTo>
                              <a:lnTo>
                                <a:pt x="415" y="1132"/>
                              </a:lnTo>
                              <a:lnTo>
                                <a:pt x="411" y="1135"/>
                              </a:lnTo>
                              <a:lnTo>
                                <a:pt x="412" y="1139"/>
                              </a:lnTo>
                              <a:lnTo>
                                <a:pt x="412" y="1143"/>
                              </a:lnTo>
                              <a:lnTo>
                                <a:pt x="409" y="1146"/>
                              </a:lnTo>
                              <a:lnTo>
                                <a:pt x="406" y="1149"/>
                              </a:lnTo>
                              <a:lnTo>
                                <a:pt x="406" y="1149"/>
                              </a:lnTo>
                              <a:lnTo>
                                <a:pt x="406" y="1149"/>
                              </a:lnTo>
                              <a:lnTo>
                                <a:pt x="405" y="1149"/>
                              </a:lnTo>
                              <a:lnTo>
                                <a:pt x="405" y="1149"/>
                              </a:lnTo>
                              <a:lnTo>
                                <a:pt x="405" y="1149"/>
                              </a:lnTo>
                              <a:lnTo>
                                <a:pt x="403" y="1151"/>
                              </a:lnTo>
                              <a:lnTo>
                                <a:pt x="402" y="1152"/>
                              </a:lnTo>
                              <a:lnTo>
                                <a:pt x="399" y="1154"/>
                              </a:lnTo>
                              <a:lnTo>
                                <a:pt x="396" y="1157"/>
                              </a:lnTo>
                              <a:lnTo>
                                <a:pt x="392" y="1158"/>
                              </a:lnTo>
                              <a:lnTo>
                                <a:pt x="386" y="1159"/>
                              </a:lnTo>
                              <a:lnTo>
                                <a:pt x="377" y="1159"/>
                              </a:lnTo>
                              <a:lnTo>
                                <a:pt x="362" y="1159"/>
                              </a:lnTo>
                              <a:lnTo>
                                <a:pt x="340" y="1157"/>
                              </a:lnTo>
                              <a:lnTo>
                                <a:pt x="311" y="1155"/>
                              </a:lnTo>
                              <a:lnTo>
                                <a:pt x="311" y="1174"/>
                              </a:lnTo>
                              <a:lnTo>
                                <a:pt x="309" y="1193"/>
                              </a:lnTo>
                              <a:lnTo>
                                <a:pt x="306" y="1198"/>
                              </a:lnTo>
                              <a:lnTo>
                                <a:pt x="304" y="1201"/>
                              </a:lnTo>
                              <a:lnTo>
                                <a:pt x="299" y="1205"/>
                              </a:lnTo>
                              <a:lnTo>
                                <a:pt x="290" y="1212"/>
                              </a:lnTo>
                              <a:lnTo>
                                <a:pt x="280" y="1221"/>
                              </a:lnTo>
                              <a:lnTo>
                                <a:pt x="270" y="1231"/>
                              </a:lnTo>
                              <a:lnTo>
                                <a:pt x="265" y="1236"/>
                              </a:lnTo>
                              <a:lnTo>
                                <a:pt x="261" y="1240"/>
                              </a:lnTo>
                              <a:lnTo>
                                <a:pt x="258" y="1243"/>
                              </a:lnTo>
                              <a:lnTo>
                                <a:pt x="257" y="1245"/>
                              </a:lnTo>
                              <a:lnTo>
                                <a:pt x="254" y="1246"/>
                              </a:lnTo>
                              <a:lnTo>
                                <a:pt x="252" y="1247"/>
                              </a:lnTo>
                              <a:lnTo>
                                <a:pt x="251" y="1247"/>
                              </a:lnTo>
                              <a:lnTo>
                                <a:pt x="248" y="1247"/>
                              </a:lnTo>
                              <a:lnTo>
                                <a:pt x="246" y="1247"/>
                              </a:lnTo>
                              <a:lnTo>
                                <a:pt x="246" y="1247"/>
                              </a:lnTo>
                              <a:lnTo>
                                <a:pt x="246" y="1247"/>
                              </a:lnTo>
                              <a:lnTo>
                                <a:pt x="246" y="1247"/>
                              </a:lnTo>
                              <a:lnTo>
                                <a:pt x="246" y="1247"/>
                              </a:lnTo>
                              <a:lnTo>
                                <a:pt x="246" y="1247"/>
                              </a:lnTo>
                              <a:lnTo>
                                <a:pt x="245" y="1249"/>
                              </a:lnTo>
                              <a:lnTo>
                                <a:pt x="245" y="1247"/>
                              </a:lnTo>
                              <a:lnTo>
                                <a:pt x="245" y="1247"/>
                              </a:lnTo>
                              <a:lnTo>
                                <a:pt x="243" y="1246"/>
                              </a:lnTo>
                              <a:lnTo>
                                <a:pt x="242" y="1245"/>
                              </a:lnTo>
                              <a:lnTo>
                                <a:pt x="238" y="1245"/>
                              </a:lnTo>
                              <a:lnTo>
                                <a:pt x="233" y="1245"/>
                              </a:lnTo>
                              <a:lnTo>
                                <a:pt x="230" y="1249"/>
                              </a:lnTo>
                              <a:lnTo>
                                <a:pt x="227" y="1255"/>
                              </a:lnTo>
                              <a:lnTo>
                                <a:pt x="227" y="1262"/>
                              </a:lnTo>
                              <a:lnTo>
                                <a:pt x="227" y="1272"/>
                              </a:lnTo>
                              <a:lnTo>
                                <a:pt x="229" y="1287"/>
                              </a:lnTo>
                              <a:lnTo>
                                <a:pt x="230" y="1310"/>
                              </a:lnTo>
                              <a:lnTo>
                                <a:pt x="229" y="1313"/>
                              </a:lnTo>
                              <a:lnTo>
                                <a:pt x="224" y="1321"/>
                              </a:lnTo>
                              <a:lnTo>
                                <a:pt x="217" y="1330"/>
                              </a:lnTo>
                              <a:lnTo>
                                <a:pt x="207" y="1340"/>
                              </a:lnTo>
                              <a:lnTo>
                                <a:pt x="194" y="1350"/>
                              </a:lnTo>
                              <a:lnTo>
                                <a:pt x="176" y="1357"/>
                              </a:lnTo>
                              <a:lnTo>
                                <a:pt x="155" y="1362"/>
                              </a:lnTo>
                              <a:lnTo>
                                <a:pt x="154" y="1362"/>
                              </a:lnTo>
                              <a:lnTo>
                                <a:pt x="154" y="1362"/>
                              </a:lnTo>
                              <a:lnTo>
                                <a:pt x="154" y="1362"/>
                              </a:lnTo>
                              <a:lnTo>
                                <a:pt x="154" y="1362"/>
                              </a:lnTo>
                              <a:lnTo>
                                <a:pt x="154" y="1362"/>
                              </a:lnTo>
                              <a:lnTo>
                                <a:pt x="152" y="1362"/>
                              </a:lnTo>
                              <a:lnTo>
                                <a:pt x="151" y="1362"/>
                              </a:lnTo>
                              <a:lnTo>
                                <a:pt x="129" y="1371"/>
                              </a:lnTo>
                              <a:lnTo>
                                <a:pt x="105" y="1379"/>
                              </a:lnTo>
                              <a:lnTo>
                                <a:pt x="105" y="1379"/>
                              </a:lnTo>
                              <a:lnTo>
                                <a:pt x="105" y="1379"/>
                              </a:lnTo>
                              <a:lnTo>
                                <a:pt x="105" y="1379"/>
                              </a:lnTo>
                              <a:lnTo>
                                <a:pt x="104" y="1379"/>
                              </a:lnTo>
                              <a:lnTo>
                                <a:pt x="104" y="1379"/>
                              </a:lnTo>
                              <a:lnTo>
                                <a:pt x="104" y="1379"/>
                              </a:lnTo>
                              <a:lnTo>
                                <a:pt x="104" y="1379"/>
                              </a:lnTo>
                              <a:lnTo>
                                <a:pt x="103" y="1379"/>
                              </a:lnTo>
                              <a:lnTo>
                                <a:pt x="100" y="1378"/>
                              </a:lnTo>
                              <a:lnTo>
                                <a:pt x="92" y="1369"/>
                              </a:lnTo>
                              <a:lnTo>
                                <a:pt x="88" y="1360"/>
                              </a:lnTo>
                              <a:lnTo>
                                <a:pt x="81" y="1352"/>
                              </a:lnTo>
                              <a:lnTo>
                                <a:pt x="70" y="1346"/>
                              </a:lnTo>
                              <a:lnTo>
                                <a:pt x="66" y="1346"/>
                              </a:lnTo>
                              <a:lnTo>
                                <a:pt x="61" y="1346"/>
                              </a:lnTo>
                              <a:lnTo>
                                <a:pt x="57" y="1349"/>
                              </a:lnTo>
                              <a:lnTo>
                                <a:pt x="54" y="1350"/>
                              </a:lnTo>
                              <a:lnTo>
                                <a:pt x="50" y="1353"/>
                              </a:lnTo>
                              <a:lnTo>
                                <a:pt x="45" y="1356"/>
                              </a:lnTo>
                              <a:lnTo>
                                <a:pt x="41" y="1359"/>
                              </a:lnTo>
                              <a:lnTo>
                                <a:pt x="37" y="1360"/>
                              </a:lnTo>
                              <a:lnTo>
                                <a:pt x="32" y="1360"/>
                              </a:lnTo>
                              <a:lnTo>
                                <a:pt x="28" y="1359"/>
                              </a:lnTo>
                              <a:lnTo>
                                <a:pt x="23" y="1357"/>
                              </a:lnTo>
                              <a:lnTo>
                                <a:pt x="19" y="1353"/>
                              </a:lnTo>
                              <a:lnTo>
                                <a:pt x="16" y="1349"/>
                              </a:lnTo>
                              <a:lnTo>
                                <a:pt x="13" y="1346"/>
                              </a:lnTo>
                              <a:lnTo>
                                <a:pt x="10" y="1306"/>
                              </a:lnTo>
                              <a:lnTo>
                                <a:pt x="9" y="1268"/>
                              </a:lnTo>
                              <a:lnTo>
                                <a:pt x="7" y="1230"/>
                              </a:lnTo>
                              <a:lnTo>
                                <a:pt x="0" y="1192"/>
                              </a:lnTo>
                              <a:lnTo>
                                <a:pt x="13" y="1177"/>
                              </a:lnTo>
                              <a:lnTo>
                                <a:pt x="29" y="1168"/>
                              </a:lnTo>
                              <a:lnTo>
                                <a:pt x="48" y="1162"/>
                              </a:lnTo>
                              <a:lnTo>
                                <a:pt x="69" y="1161"/>
                              </a:lnTo>
                              <a:lnTo>
                                <a:pt x="89" y="1161"/>
                              </a:lnTo>
                              <a:lnTo>
                                <a:pt x="110" y="1164"/>
                              </a:lnTo>
                              <a:lnTo>
                                <a:pt x="127" y="1167"/>
                              </a:lnTo>
                              <a:lnTo>
                                <a:pt x="141" y="1170"/>
                              </a:lnTo>
                              <a:lnTo>
                                <a:pt x="149" y="1173"/>
                              </a:lnTo>
                              <a:lnTo>
                                <a:pt x="154" y="1174"/>
                              </a:lnTo>
                              <a:lnTo>
                                <a:pt x="158" y="1174"/>
                              </a:lnTo>
                              <a:lnTo>
                                <a:pt x="163" y="1176"/>
                              </a:lnTo>
                              <a:lnTo>
                                <a:pt x="170" y="1165"/>
                              </a:lnTo>
                              <a:lnTo>
                                <a:pt x="177" y="1155"/>
                              </a:lnTo>
                              <a:lnTo>
                                <a:pt x="186" y="1146"/>
                              </a:lnTo>
                              <a:lnTo>
                                <a:pt x="182" y="1123"/>
                              </a:lnTo>
                              <a:lnTo>
                                <a:pt x="177" y="1105"/>
                              </a:lnTo>
                              <a:lnTo>
                                <a:pt x="172" y="1092"/>
                              </a:lnTo>
                              <a:lnTo>
                                <a:pt x="166" y="1082"/>
                              </a:lnTo>
                              <a:lnTo>
                                <a:pt x="155" y="1071"/>
                              </a:lnTo>
                              <a:lnTo>
                                <a:pt x="142" y="1061"/>
                              </a:lnTo>
                              <a:lnTo>
                                <a:pt x="125" y="1048"/>
                              </a:lnTo>
                              <a:lnTo>
                                <a:pt x="119" y="1048"/>
                              </a:lnTo>
                              <a:lnTo>
                                <a:pt x="113" y="1049"/>
                              </a:lnTo>
                              <a:lnTo>
                                <a:pt x="107" y="1049"/>
                              </a:lnTo>
                              <a:lnTo>
                                <a:pt x="97" y="1036"/>
                              </a:lnTo>
                              <a:lnTo>
                                <a:pt x="91" y="1027"/>
                              </a:lnTo>
                              <a:lnTo>
                                <a:pt x="86" y="1022"/>
                              </a:lnTo>
                              <a:lnTo>
                                <a:pt x="85" y="1019"/>
                              </a:lnTo>
                              <a:lnTo>
                                <a:pt x="85" y="1016"/>
                              </a:lnTo>
                              <a:lnTo>
                                <a:pt x="91" y="1010"/>
                              </a:lnTo>
                              <a:lnTo>
                                <a:pt x="95" y="1008"/>
                              </a:lnTo>
                              <a:lnTo>
                                <a:pt x="103" y="1010"/>
                              </a:lnTo>
                              <a:lnTo>
                                <a:pt x="116" y="1013"/>
                              </a:lnTo>
                              <a:lnTo>
                                <a:pt x="120" y="1006"/>
                              </a:lnTo>
                              <a:lnTo>
                                <a:pt x="126" y="1001"/>
                              </a:lnTo>
                              <a:lnTo>
                                <a:pt x="133" y="1001"/>
                              </a:lnTo>
                              <a:lnTo>
                                <a:pt x="148" y="1001"/>
                              </a:lnTo>
                              <a:lnTo>
                                <a:pt x="148" y="989"/>
                              </a:lnTo>
                              <a:lnTo>
                                <a:pt x="149" y="981"/>
                              </a:lnTo>
                              <a:lnTo>
                                <a:pt x="152" y="975"/>
                              </a:lnTo>
                              <a:lnTo>
                                <a:pt x="160" y="972"/>
                              </a:lnTo>
                              <a:lnTo>
                                <a:pt x="172" y="973"/>
                              </a:lnTo>
                              <a:lnTo>
                                <a:pt x="179" y="978"/>
                              </a:lnTo>
                              <a:lnTo>
                                <a:pt x="186" y="984"/>
                              </a:lnTo>
                              <a:lnTo>
                                <a:pt x="194" y="988"/>
                              </a:lnTo>
                              <a:lnTo>
                                <a:pt x="198" y="986"/>
                              </a:lnTo>
                              <a:lnTo>
                                <a:pt x="202" y="986"/>
                              </a:lnTo>
                              <a:lnTo>
                                <a:pt x="204" y="982"/>
                              </a:lnTo>
                              <a:lnTo>
                                <a:pt x="205" y="978"/>
                              </a:lnTo>
                              <a:lnTo>
                                <a:pt x="211" y="976"/>
                              </a:lnTo>
                              <a:lnTo>
                                <a:pt x="216" y="975"/>
                              </a:lnTo>
                              <a:lnTo>
                                <a:pt x="220" y="972"/>
                              </a:lnTo>
                              <a:lnTo>
                                <a:pt x="226" y="967"/>
                              </a:lnTo>
                              <a:lnTo>
                                <a:pt x="235" y="962"/>
                              </a:lnTo>
                              <a:lnTo>
                                <a:pt x="248" y="953"/>
                              </a:lnTo>
                              <a:lnTo>
                                <a:pt x="242" y="948"/>
                              </a:lnTo>
                              <a:lnTo>
                                <a:pt x="238" y="945"/>
                              </a:lnTo>
                              <a:lnTo>
                                <a:pt x="233" y="941"/>
                              </a:lnTo>
                              <a:lnTo>
                                <a:pt x="236" y="937"/>
                              </a:lnTo>
                              <a:lnTo>
                                <a:pt x="239" y="932"/>
                              </a:lnTo>
                              <a:lnTo>
                                <a:pt x="242" y="928"/>
                              </a:lnTo>
                              <a:lnTo>
                                <a:pt x="254" y="926"/>
                              </a:lnTo>
                              <a:lnTo>
                                <a:pt x="265" y="926"/>
                              </a:lnTo>
                              <a:lnTo>
                                <a:pt x="276" y="913"/>
                              </a:lnTo>
                              <a:lnTo>
                                <a:pt x="283" y="900"/>
                              </a:lnTo>
                              <a:lnTo>
                                <a:pt x="290" y="887"/>
                              </a:lnTo>
                              <a:lnTo>
                                <a:pt x="301" y="875"/>
                              </a:lnTo>
                              <a:lnTo>
                                <a:pt x="298" y="856"/>
                              </a:lnTo>
                              <a:lnTo>
                                <a:pt x="296" y="844"/>
                              </a:lnTo>
                              <a:lnTo>
                                <a:pt x="296" y="838"/>
                              </a:lnTo>
                              <a:lnTo>
                                <a:pt x="295" y="834"/>
                              </a:lnTo>
                              <a:lnTo>
                                <a:pt x="295" y="830"/>
                              </a:lnTo>
                              <a:lnTo>
                                <a:pt x="309" y="822"/>
                              </a:lnTo>
                              <a:lnTo>
                                <a:pt x="318" y="818"/>
                              </a:lnTo>
                              <a:lnTo>
                                <a:pt x="329" y="818"/>
                              </a:lnTo>
                              <a:lnTo>
                                <a:pt x="339" y="818"/>
                              </a:lnTo>
                              <a:lnTo>
                                <a:pt x="353" y="821"/>
                              </a:lnTo>
                              <a:lnTo>
                                <a:pt x="362" y="822"/>
                              </a:lnTo>
                              <a:lnTo>
                                <a:pt x="368" y="822"/>
                              </a:lnTo>
                              <a:lnTo>
                                <a:pt x="374" y="821"/>
                              </a:lnTo>
                              <a:lnTo>
                                <a:pt x="380" y="816"/>
                              </a:lnTo>
                              <a:lnTo>
                                <a:pt x="380" y="810"/>
                              </a:lnTo>
                              <a:lnTo>
                                <a:pt x="377" y="805"/>
                              </a:lnTo>
                              <a:lnTo>
                                <a:pt x="374" y="800"/>
                              </a:lnTo>
                              <a:lnTo>
                                <a:pt x="373" y="797"/>
                              </a:lnTo>
                              <a:lnTo>
                                <a:pt x="371" y="796"/>
                              </a:lnTo>
                              <a:lnTo>
                                <a:pt x="374" y="791"/>
                              </a:lnTo>
                              <a:lnTo>
                                <a:pt x="378" y="787"/>
                              </a:lnTo>
                              <a:lnTo>
                                <a:pt x="381" y="783"/>
                              </a:lnTo>
                              <a:lnTo>
                                <a:pt x="383" y="778"/>
                              </a:lnTo>
                              <a:lnTo>
                                <a:pt x="380" y="774"/>
                              </a:lnTo>
                              <a:lnTo>
                                <a:pt x="375" y="769"/>
                              </a:lnTo>
                              <a:lnTo>
                                <a:pt x="378" y="762"/>
                              </a:lnTo>
                              <a:lnTo>
                                <a:pt x="381" y="758"/>
                              </a:lnTo>
                              <a:lnTo>
                                <a:pt x="387" y="756"/>
                              </a:lnTo>
                              <a:lnTo>
                                <a:pt x="395" y="756"/>
                              </a:lnTo>
                              <a:lnTo>
                                <a:pt x="406" y="759"/>
                              </a:lnTo>
                              <a:lnTo>
                                <a:pt x="425" y="762"/>
                              </a:lnTo>
                              <a:lnTo>
                                <a:pt x="425" y="762"/>
                              </a:lnTo>
                              <a:lnTo>
                                <a:pt x="425" y="762"/>
                              </a:lnTo>
                              <a:lnTo>
                                <a:pt x="427" y="762"/>
                              </a:lnTo>
                              <a:lnTo>
                                <a:pt x="430" y="762"/>
                              </a:lnTo>
                              <a:lnTo>
                                <a:pt x="449" y="762"/>
                              </a:lnTo>
                              <a:lnTo>
                                <a:pt x="466" y="768"/>
                              </a:lnTo>
                              <a:lnTo>
                                <a:pt x="483" y="778"/>
                              </a:lnTo>
                              <a:lnTo>
                                <a:pt x="497" y="788"/>
                              </a:lnTo>
                              <a:lnTo>
                                <a:pt x="513" y="799"/>
                              </a:lnTo>
                              <a:lnTo>
                                <a:pt x="530" y="808"/>
                              </a:lnTo>
                              <a:lnTo>
                                <a:pt x="547" y="812"/>
                              </a:lnTo>
                              <a:lnTo>
                                <a:pt x="565" y="800"/>
                              </a:lnTo>
                              <a:lnTo>
                                <a:pt x="584" y="791"/>
                              </a:lnTo>
                              <a:lnTo>
                                <a:pt x="601" y="780"/>
                              </a:lnTo>
                              <a:lnTo>
                                <a:pt x="613" y="783"/>
                              </a:lnTo>
                              <a:lnTo>
                                <a:pt x="625" y="790"/>
                              </a:lnTo>
                              <a:lnTo>
                                <a:pt x="635" y="796"/>
                              </a:lnTo>
                              <a:lnTo>
                                <a:pt x="640" y="793"/>
                              </a:lnTo>
                              <a:lnTo>
                                <a:pt x="645" y="791"/>
                              </a:lnTo>
                              <a:lnTo>
                                <a:pt x="645" y="786"/>
                              </a:lnTo>
                              <a:lnTo>
                                <a:pt x="647" y="780"/>
                              </a:lnTo>
                              <a:lnTo>
                                <a:pt x="660" y="777"/>
                              </a:lnTo>
                              <a:lnTo>
                                <a:pt x="667" y="774"/>
                              </a:lnTo>
                              <a:lnTo>
                                <a:pt x="670" y="774"/>
                              </a:lnTo>
                              <a:lnTo>
                                <a:pt x="672" y="772"/>
                              </a:lnTo>
                              <a:lnTo>
                                <a:pt x="667" y="734"/>
                              </a:lnTo>
                              <a:lnTo>
                                <a:pt x="662" y="724"/>
                              </a:lnTo>
                              <a:lnTo>
                                <a:pt x="662" y="718"/>
                              </a:lnTo>
                              <a:lnTo>
                                <a:pt x="660" y="711"/>
                              </a:lnTo>
                              <a:lnTo>
                                <a:pt x="659" y="703"/>
                              </a:lnTo>
                              <a:lnTo>
                                <a:pt x="670" y="699"/>
                              </a:lnTo>
                              <a:lnTo>
                                <a:pt x="678" y="696"/>
                              </a:lnTo>
                              <a:lnTo>
                                <a:pt x="682" y="693"/>
                              </a:lnTo>
                              <a:lnTo>
                                <a:pt x="684" y="689"/>
                              </a:lnTo>
                              <a:lnTo>
                                <a:pt x="687" y="681"/>
                              </a:lnTo>
                              <a:lnTo>
                                <a:pt x="691" y="683"/>
                              </a:lnTo>
                              <a:lnTo>
                                <a:pt x="695" y="684"/>
                              </a:lnTo>
                              <a:lnTo>
                                <a:pt x="700" y="687"/>
                              </a:lnTo>
                              <a:lnTo>
                                <a:pt x="707" y="690"/>
                              </a:lnTo>
                              <a:lnTo>
                                <a:pt x="717" y="696"/>
                              </a:lnTo>
                              <a:lnTo>
                                <a:pt x="731" y="705"/>
                              </a:lnTo>
                              <a:lnTo>
                                <a:pt x="731" y="693"/>
                              </a:lnTo>
                              <a:lnTo>
                                <a:pt x="726" y="684"/>
                              </a:lnTo>
                              <a:lnTo>
                                <a:pt x="717" y="679"/>
                              </a:lnTo>
                              <a:lnTo>
                                <a:pt x="707" y="676"/>
                              </a:lnTo>
                              <a:lnTo>
                                <a:pt x="695" y="671"/>
                              </a:lnTo>
                              <a:lnTo>
                                <a:pt x="685" y="667"/>
                              </a:lnTo>
                              <a:lnTo>
                                <a:pt x="676" y="661"/>
                              </a:lnTo>
                              <a:lnTo>
                                <a:pt x="670" y="654"/>
                              </a:lnTo>
                              <a:lnTo>
                                <a:pt x="669" y="642"/>
                              </a:lnTo>
                              <a:lnTo>
                                <a:pt x="695" y="630"/>
                              </a:lnTo>
                              <a:lnTo>
                                <a:pt x="716" y="629"/>
                              </a:lnTo>
                              <a:lnTo>
                                <a:pt x="735" y="629"/>
                              </a:lnTo>
                              <a:lnTo>
                                <a:pt x="788" y="627"/>
                              </a:lnTo>
                              <a:lnTo>
                                <a:pt x="802" y="621"/>
                              </a:lnTo>
                              <a:lnTo>
                                <a:pt x="816" y="611"/>
                              </a:lnTo>
                              <a:lnTo>
                                <a:pt x="808" y="599"/>
                              </a:lnTo>
                              <a:lnTo>
                                <a:pt x="799" y="595"/>
                              </a:lnTo>
                              <a:lnTo>
                                <a:pt x="791" y="593"/>
                              </a:lnTo>
                              <a:lnTo>
                                <a:pt x="779" y="595"/>
                              </a:lnTo>
                              <a:lnTo>
                                <a:pt x="767" y="598"/>
                              </a:lnTo>
                              <a:lnTo>
                                <a:pt x="755" y="604"/>
                              </a:lnTo>
                              <a:lnTo>
                                <a:pt x="741" y="610"/>
                              </a:lnTo>
                              <a:lnTo>
                                <a:pt x="726" y="613"/>
                              </a:lnTo>
                              <a:lnTo>
                                <a:pt x="713" y="613"/>
                              </a:lnTo>
                              <a:lnTo>
                                <a:pt x="703" y="608"/>
                              </a:lnTo>
                              <a:lnTo>
                                <a:pt x="689" y="604"/>
                              </a:lnTo>
                              <a:lnTo>
                                <a:pt x="679" y="602"/>
                              </a:lnTo>
                              <a:lnTo>
                                <a:pt x="678" y="602"/>
                              </a:lnTo>
                              <a:lnTo>
                                <a:pt x="678" y="602"/>
                              </a:lnTo>
                              <a:lnTo>
                                <a:pt x="678" y="602"/>
                              </a:lnTo>
                              <a:lnTo>
                                <a:pt x="678" y="602"/>
                              </a:lnTo>
                              <a:lnTo>
                                <a:pt x="676" y="602"/>
                              </a:lnTo>
                              <a:lnTo>
                                <a:pt x="676" y="602"/>
                              </a:lnTo>
                              <a:lnTo>
                                <a:pt x="676" y="602"/>
                              </a:lnTo>
                              <a:lnTo>
                                <a:pt x="676" y="602"/>
                              </a:lnTo>
                              <a:lnTo>
                                <a:pt x="675" y="602"/>
                              </a:lnTo>
                              <a:lnTo>
                                <a:pt x="660" y="596"/>
                              </a:lnTo>
                              <a:lnTo>
                                <a:pt x="653" y="592"/>
                              </a:lnTo>
                              <a:lnTo>
                                <a:pt x="648" y="588"/>
                              </a:lnTo>
                              <a:lnTo>
                                <a:pt x="643" y="586"/>
                              </a:lnTo>
                              <a:lnTo>
                                <a:pt x="637" y="586"/>
                              </a:lnTo>
                              <a:lnTo>
                                <a:pt x="635" y="574"/>
                              </a:lnTo>
                              <a:lnTo>
                                <a:pt x="632" y="558"/>
                              </a:lnTo>
                              <a:lnTo>
                                <a:pt x="628" y="542"/>
                              </a:lnTo>
                              <a:lnTo>
                                <a:pt x="623" y="526"/>
                              </a:lnTo>
                              <a:lnTo>
                                <a:pt x="620" y="513"/>
                              </a:lnTo>
                              <a:lnTo>
                                <a:pt x="618" y="503"/>
                              </a:lnTo>
                              <a:lnTo>
                                <a:pt x="616" y="498"/>
                              </a:lnTo>
                              <a:lnTo>
                                <a:pt x="626" y="485"/>
                              </a:lnTo>
                              <a:lnTo>
                                <a:pt x="638" y="475"/>
                              </a:lnTo>
                              <a:lnTo>
                                <a:pt x="651" y="463"/>
                              </a:lnTo>
                              <a:lnTo>
                                <a:pt x="662" y="450"/>
                              </a:lnTo>
                              <a:lnTo>
                                <a:pt x="667" y="434"/>
                              </a:lnTo>
                              <a:lnTo>
                                <a:pt x="667" y="420"/>
                              </a:lnTo>
                              <a:lnTo>
                                <a:pt x="662" y="412"/>
                              </a:lnTo>
                              <a:lnTo>
                                <a:pt x="651" y="407"/>
                              </a:lnTo>
                              <a:lnTo>
                                <a:pt x="638" y="407"/>
                              </a:lnTo>
                              <a:lnTo>
                                <a:pt x="623" y="412"/>
                              </a:lnTo>
                              <a:lnTo>
                                <a:pt x="606" y="423"/>
                              </a:lnTo>
                              <a:lnTo>
                                <a:pt x="609" y="438"/>
                              </a:lnTo>
                              <a:lnTo>
                                <a:pt x="610" y="448"/>
                              </a:lnTo>
                              <a:lnTo>
                                <a:pt x="610" y="456"/>
                              </a:lnTo>
                              <a:lnTo>
                                <a:pt x="609" y="464"/>
                              </a:lnTo>
                              <a:lnTo>
                                <a:pt x="604" y="473"/>
                              </a:lnTo>
                              <a:lnTo>
                                <a:pt x="598" y="476"/>
                              </a:lnTo>
                              <a:lnTo>
                                <a:pt x="596" y="478"/>
                              </a:lnTo>
                              <a:lnTo>
                                <a:pt x="593" y="479"/>
                              </a:lnTo>
                              <a:lnTo>
                                <a:pt x="591" y="484"/>
                              </a:lnTo>
                              <a:lnTo>
                                <a:pt x="590" y="488"/>
                              </a:lnTo>
                              <a:lnTo>
                                <a:pt x="590" y="494"/>
                              </a:lnTo>
                              <a:lnTo>
                                <a:pt x="588" y="495"/>
                              </a:lnTo>
                              <a:lnTo>
                                <a:pt x="585" y="497"/>
                              </a:lnTo>
                              <a:lnTo>
                                <a:pt x="584" y="497"/>
                              </a:lnTo>
                              <a:lnTo>
                                <a:pt x="582" y="500"/>
                              </a:lnTo>
                              <a:lnTo>
                                <a:pt x="579" y="503"/>
                              </a:lnTo>
                              <a:lnTo>
                                <a:pt x="576" y="507"/>
                              </a:lnTo>
                              <a:lnTo>
                                <a:pt x="574" y="507"/>
                              </a:lnTo>
                              <a:lnTo>
                                <a:pt x="569" y="507"/>
                              </a:lnTo>
                              <a:lnTo>
                                <a:pt x="569" y="510"/>
                              </a:lnTo>
                              <a:lnTo>
                                <a:pt x="568" y="513"/>
                              </a:lnTo>
                              <a:lnTo>
                                <a:pt x="566" y="522"/>
                              </a:lnTo>
                              <a:lnTo>
                                <a:pt x="563" y="533"/>
                              </a:lnTo>
                              <a:lnTo>
                                <a:pt x="560" y="536"/>
                              </a:lnTo>
                              <a:lnTo>
                                <a:pt x="557" y="538"/>
                              </a:lnTo>
                              <a:lnTo>
                                <a:pt x="559" y="541"/>
                              </a:lnTo>
                              <a:lnTo>
                                <a:pt x="560" y="544"/>
                              </a:lnTo>
                              <a:lnTo>
                                <a:pt x="557" y="548"/>
                              </a:lnTo>
                              <a:lnTo>
                                <a:pt x="553" y="552"/>
                              </a:lnTo>
                              <a:lnTo>
                                <a:pt x="550" y="555"/>
                              </a:lnTo>
                              <a:lnTo>
                                <a:pt x="547" y="560"/>
                              </a:lnTo>
                              <a:lnTo>
                                <a:pt x="553" y="570"/>
                              </a:lnTo>
                              <a:lnTo>
                                <a:pt x="557" y="579"/>
                              </a:lnTo>
                              <a:lnTo>
                                <a:pt x="560" y="593"/>
                              </a:lnTo>
                              <a:lnTo>
                                <a:pt x="579" y="598"/>
                              </a:lnTo>
                              <a:lnTo>
                                <a:pt x="591" y="602"/>
                              </a:lnTo>
                              <a:lnTo>
                                <a:pt x="598" y="605"/>
                              </a:lnTo>
                              <a:lnTo>
                                <a:pt x="604" y="610"/>
                              </a:lnTo>
                              <a:lnTo>
                                <a:pt x="613" y="615"/>
                              </a:lnTo>
                              <a:lnTo>
                                <a:pt x="613" y="618"/>
                              </a:lnTo>
                              <a:lnTo>
                                <a:pt x="612" y="620"/>
                              </a:lnTo>
                              <a:lnTo>
                                <a:pt x="612" y="621"/>
                              </a:lnTo>
                              <a:lnTo>
                                <a:pt x="610" y="624"/>
                              </a:lnTo>
                              <a:lnTo>
                                <a:pt x="609" y="627"/>
                              </a:lnTo>
                              <a:lnTo>
                                <a:pt x="606" y="630"/>
                              </a:lnTo>
                              <a:lnTo>
                                <a:pt x="603" y="635"/>
                              </a:lnTo>
                              <a:lnTo>
                                <a:pt x="494" y="642"/>
                              </a:lnTo>
                              <a:lnTo>
                                <a:pt x="383" y="648"/>
                              </a:lnTo>
                              <a:lnTo>
                                <a:pt x="494" y="642"/>
                              </a:lnTo>
                              <a:lnTo>
                                <a:pt x="601" y="636"/>
                              </a:lnTo>
                              <a:lnTo>
                                <a:pt x="598" y="642"/>
                              </a:lnTo>
                              <a:lnTo>
                                <a:pt x="596" y="646"/>
                              </a:lnTo>
                              <a:lnTo>
                                <a:pt x="593" y="652"/>
                              </a:lnTo>
                              <a:lnTo>
                                <a:pt x="590" y="659"/>
                              </a:lnTo>
                              <a:lnTo>
                                <a:pt x="590" y="661"/>
                              </a:lnTo>
                              <a:lnTo>
                                <a:pt x="588" y="664"/>
                              </a:lnTo>
                              <a:lnTo>
                                <a:pt x="587" y="665"/>
                              </a:lnTo>
                              <a:lnTo>
                                <a:pt x="585" y="665"/>
                              </a:lnTo>
                              <a:lnTo>
                                <a:pt x="582" y="665"/>
                              </a:lnTo>
                              <a:lnTo>
                                <a:pt x="576" y="665"/>
                              </a:lnTo>
                              <a:lnTo>
                                <a:pt x="574" y="665"/>
                              </a:lnTo>
                              <a:lnTo>
                                <a:pt x="571" y="665"/>
                              </a:lnTo>
                              <a:lnTo>
                                <a:pt x="568" y="665"/>
                              </a:lnTo>
                              <a:lnTo>
                                <a:pt x="566" y="667"/>
                              </a:lnTo>
                              <a:lnTo>
                                <a:pt x="565" y="670"/>
                              </a:lnTo>
                              <a:lnTo>
                                <a:pt x="565" y="673"/>
                              </a:lnTo>
                              <a:lnTo>
                                <a:pt x="565" y="679"/>
                              </a:lnTo>
                              <a:lnTo>
                                <a:pt x="566" y="683"/>
                              </a:lnTo>
                              <a:lnTo>
                                <a:pt x="569" y="686"/>
                              </a:lnTo>
                              <a:lnTo>
                                <a:pt x="572" y="687"/>
                              </a:lnTo>
                              <a:lnTo>
                                <a:pt x="575" y="690"/>
                              </a:lnTo>
                              <a:lnTo>
                                <a:pt x="578" y="692"/>
                              </a:lnTo>
                              <a:lnTo>
                                <a:pt x="581" y="695"/>
                              </a:lnTo>
                              <a:lnTo>
                                <a:pt x="582" y="699"/>
                              </a:lnTo>
                              <a:lnTo>
                                <a:pt x="582" y="703"/>
                              </a:lnTo>
                              <a:lnTo>
                                <a:pt x="582" y="706"/>
                              </a:lnTo>
                              <a:lnTo>
                                <a:pt x="585" y="720"/>
                              </a:lnTo>
                              <a:lnTo>
                                <a:pt x="585" y="730"/>
                              </a:lnTo>
                              <a:lnTo>
                                <a:pt x="584" y="739"/>
                              </a:lnTo>
                              <a:lnTo>
                                <a:pt x="582" y="742"/>
                              </a:lnTo>
                              <a:lnTo>
                                <a:pt x="581" y="743"/>
                              </a:lnTo>
                              <a:lnTo>
                                <a:pt x="578" y="745"/>
                              </a:lnTo>
                              <a:lnTo>
                                <a:pt x="572" y="746"/>
                              </a:lnTo>
                              <a:lnTo>
                                <a:pt x="562" y="749"/>
                              </a:lnTo>
                              <a:lnTo>
                                <a:pt x="544" y="753"/>
                              </a:lnTo>
                              <a:lnTo>
                                <a:pt x="538" y="756"/>
                              </a:lnTo>
                              <a:lnTo>
                                <a:pt x="534" y="758"/>
                              </a:lnTo>
                              <a:lnTo>
                                <a:pt x="530" y="759"/>
                              </a:lnTo>
                              <a:lnTo>
                                <a:pt x="528" y="761"/>
                              </a:lnTo>
                              <a:lnTo>
                                <a:pt x="527" y="762"/>
                              </a:lnTo>
                              <a:lnTo>
                                <a:pt x="527" y="764"/>
                              </a:lnTo>
                              <a:lnTo>
                                <a:pt x="525" y="766"/>
                              </a:lnTo>
                              <a:lnTo>
                                <a:pt x="525" y="769"/>
                              </a:lnTo>
                              <a:lnTo>
                                <a:pt x="524" y="774"/>
                              </a:lnTo>
                              <a:lnTo>
                                <a:pt x="522" y="778"/>
                              </a:lnTo>
                              <a:lnTo>
                                <a:pt x="521" y="781"/>
                              </a:lnTo>
                              <a:lnTo>
                                <a:pt x="521" y="781"/>
                              </a:lnTo>
                              <a:lnTo>
                                <a:pt x="505" y="775"/>
                              </a:lnTo>
                              <a:lnTo>
                                <a:pt x="494" y="772"/>
                              </a:lnTo>
                              <a:lnTo>
                                <a:pt x="490" y="768"/>
                              </a:lnTo>
                              <a:lnTo>
                                <a:pt x="487" y="765"/>
                              </a:lnTo>
                              <a:lnTo>
                                <a:pt x="486" y="759"/>
                              </a:lnTo>
                              <a:lnTo>
                                <a:pt x="484" y="753"/>
                              </a:lnTo>
                              <a:lnTo>
                                <a:pt x="483" y="749"/>
                              </a:lnTo>
                              <a:lnTo>
                                <a:pt x="478" y="745"/>
                              </a:lnTo>
                              <a:lnTo>
                                <a:pt x="471" y="737"/>
                              </a:lnTo>
                              <a:lnTo>
                                <a:pt x="461" y="724"/>
                              </a:lnTo>
                              <a:lnTo>
                                <a:pt x="458" y="721"/>
                              </a:lnTo>
                              <a:lnTo>
                                <a:pt x="456" y="718"/>
                              </a:lnTo>
                              <a:lnTo>
                                <a:pt x="456" y="715"/>
                              </a:lnTo>
                              <a:lnTo>
                                <a:pt x="455" y="711"/>
                              </a:lnTo>
                              <a:lnTo>
                                <a:pt x="452" y="705"/>
                              </a:lnTo>
                              <a:lnTo>
                                <a:pt x="449" y="701"/>
                              </a:lnTo>
                              <a:lnTo>
                                <a:pt x="447" y="698"/>
                              </a:lnTo>
                              <a:lnTo>
                                <a:pt x="446" y="696"/>
                              </a:lnTo>
                              <a:lnTo>
                                <a:pt x="446" y="695"/>
                              </a:lnTo>
                              <a:lnTo>
                                <a:pt x="444" y="695"/>
                              </a:lnTo>
                              <a:lnTo>
                                <a:pt x="444" y="693"/>
                              </a:lnTo>
                              <a:lnTo>
                                <a:pt x="444" y="693"/>
                              </a:lnTo>
                              <a:lnTo>
                                <a:pt x="444" y="692"/>
                              </a:lnTo>
                              <a:lnTo>
                                <a:pt x="446" y="690"/>
                              </a:lnTo>
                              <a:lnTo>
                                <a:pt x="447" y="687"/>
                              </a:lnTo>
                              <a:lnTo>
                                <a:pt x="441" y="680"/>
                              </a:lnTo>
                              <a:lnTo>
                                <a:pt x="437" y="673"/>
                              </a:lnTo>
                              <a:lnTo>
                                <a:pt x="433" y="664"/>
                              </a:lnTo>
                              <a:lnTo>
                                <a:pt x="427" y="659"/>
                              </a:lnTo>
                              <a:lnTo>
                                <a:pt x="417" y="658"/>
                              </a:lnTo>
                              <a:lnTo>
                                <a:pt x="408" y="661"/>
                              </a:lnTo>
                              <a:lnTo>
                                <a:pt x="399" y="664"/>
                              </a:lnTo>
                              <a:lnTo>
                                <a:pt x="390" y="670"/>
                              </a:lnTo>
                              <a:lnTo>
                                <a:pt x="381" y="680"/>
                              </a:lnTo>
                              <a:lnTo>
                                <a:pt x="374" y="696"/>
                              </a:lnTo>
                              <a:lnTo>
                                <a:pt x="373" y="699"/>
                              </a:lnTo>
                              <a:lnTo>
                                <a:pt x="373" y="701"/>
                              </a:lnTo>
                              <a:lnTo>
                                <a:pt x="370" y="702"/>
                              </a:lnTo>
                              <a:lnTo>
                                <a:pt x="358" y="706"/>
                              </a:lnTo>
                              <a:lnTo>
                                <a:pt x="345" y="706"/>
                              </a:lnTo>
                              <a:lnTo>
                                <a:pt x="333" y="705"/>
                              </a:lnTo>
                              <a:lnTo>
                                <a:pt x="326" y="702"/>
                              </a:lnTo>
                              <a:lnTo>
                                <a:pt x="323" y="701"/>
                              </a:lnTo>
                              <a:lnTo>
                                <a:pt x="318" y="695"/>
                              </a:lnTo>
                              <a:lnTo>
                                <a:pt x="311" y="687"/>
                              </a:lnTo>
                              <a:lnTo>
                                <a:pt x="304" y="680"/>
                              </a:lnTo>
                              <a:lnTo>
                                <a:pt x="298" y="674"/>
                              </a:lnTo>
                              <a:lnTo>
                                <a:pt x="295" y="670"/>
                              </a:lnTo>
                              <a:lnTo>
                                <a:pt x="292" y="664"/>
                              </a:lnTo>
                              <a:lnTo>
                                <a:pt x="289" y="661"/>
                              </a:lnTo>
                              <a:lnTo>
                                <a:pt x="287" y="658"/>
                              </a:lnTo>
                              <a:lnTo>
                                <a:pt x="286" y="655"/>
                              </a:lnTo>
                              <a:lnTo>
                                <a:pt x="270" y="591"/>
                              </a:lnTo>
                              <a:lnTo>
                                <a:pt x="270" y="574"/>
                              </a:lnTo>
                              <a:lnTo>
                                <a:pt x="273" y="560"/>
                              </a:lnTo>
                              <a:lnTo>
                                <a:pt x="276" y="544"/>
                              </a:lnTo>
                              <a:lnTo>
                                <a:pt x="283" y="542"/>
                              </a:lnTo>
                              <a:lnTo>
                                <a:pt x="292" y="541"/>
                              </a:lnTo>
                              <a:lnTo>
                                <a:pt x="301" y="539"/>
                              </a:lnTo>
                              <a:lnTo>
                                <a:pt x="306" y="535"/>
                              </a:lnTo>
                              <a:lnTo>
                                <a:pt x="309" y="525"/>
                              </a:lnTo>
                              <a:lnTo>
                                <a:pt x="318" y="511"/>
                              </a:lnTo>
                              <a:lnTo>
                                <a:pt x="331" y="498"/>
                              </a:lnTo>
                              <a:lnTo>
                                <a:pt x="352" y="486"/>
                              </a:lnTo>
                              <a:lnTo>
                                <a:pt x="378" y="479"/>
                              </a:lnTo>
                              <a:lnTo>
                                <a:pt x="381" y="467"/>
                              </a:lnTo>
                              <a:lnTo>
                                <a:pt x="380" y="456"/>
                              </a:lnTo>
                              <a:lnTo>
                                <a:pt x="377" y="445"/>
                              </a:lnTo>
                              <a:lnTo>
                                <a:pt x="375" y="434"/>
                              </a:lnTo>
                              <a:lnTo>
                                <a:pt x="383" y="429"/>
                              </a:lnTo>
                              <a:lnTo>
                                <a:pt x="392" y="422"/>
                              </a:lnTo>
                              <a:lnTo>
                                <a:pt x="400" y="409"/>
                              </a:lnTo>
                              <a:lnTo>
                                <a:pt x="411" y="390"/>
                              </a:lnTo>
                              <a:lnTo>
                                <a:pt x="419" y="365"/>
                              </a:lnTo>
                              <a:lnTo>
                                <a:pt x="431" y="359"/>
                              </a:lnTo>
                              <a:lnTo>
                                <a:pt x="444" y="354"/>
                              </a:lnTo>
                              <a:lnTo>
                                <a:pt x="455" y="347"/>
                              </a:lnTo>
                              <a:lnTo>
                                <a:pt x="452" y="343"/>
                              </a:lnTo>
                              <a:lnTo>
                                <a:pt x="450" y="340"/>
                              </a:lnTo>
                              <a:lnTo>
                                <a:pt x="450" y="337"/>
                              </a:lnTo>
                              <a:lnTo>
                                <a:pt x="449" y="335"/>
                              </a:lnTo>
                              <a:lnTo>
                                <a:pt x="447" y="332"/>
                              </a:lnTo>
                              <a:lnTo>
                                <a:pt x="447" y="330"/>
                              </a:lnTo>
                              <a:lnTo>
                                <a:pt x="439" y="330"/>
                              </a:lnTo>
                              <a:lnTo>
                                <a:pt x="431" y="334"/>
                              </a:lnTo>
                              <a:lnTo>
                                <a:pt x="425" y="340"/>
                              </a:lnTo>
                              <a:lnTo>
                                <a:pt x="419" y="344"/>
                              </a:lnTo>
                              <a:lnTo>
                                <a:pt x="412" y="347"/>
                              </a:lnTo>
                              <a:lnTo>
                                <a:pt x="409" y="347"/>
                              </a:lnTo>
                              <a:lnTo>
                                <a:pt x="405" y="347"/>
                              </a:lnTo>
                              <a:lnTo>
                                <a:pt x="400" y="349"/>
                              </a:lnTo>
                              <a:lnTo>
                                <a:pt x="397" y="347"/>
                              </a:lnTo>
                              <a:lnTo>
                                <a:pt x="393" y="347"/>
                              </a:lnTo>
                              <a:lnTo>
                                <a:pt x="395" y="343"/>
                              </a:lnTo>
                              <a:lnTo>
                                <a:pt x="395" y="338"/>
                              </a:lnTo>
                              <a:lnTo>
                                <a:pt x="396" y="334"/>
                              </a:lnTo>
                              <a:lnTo>
                                <a:pt x="399" y="328"/>
                              </a:lnTo>
                              <a:lnTo>
                                <a:pt x="402" y="324"/>
                              </a:lnTo>
                              <a:lnTo>
                                <a:pt x="409" y="321"/>
                              </a:lnTo>
                              <a:lnTo>
                                <a:pt x="424" y="319"/>
                              </a:lnTo>
                              <a:lnTo>
                                <a:pt x="424" y="319"/>
                              </a:lnTo>
                              <a:lnTo>
                                <a:pt x="424" y="319"/>
                              </a:lnTo>
                              <a:lnTo>
                                <a:pt x="425" y="319"/>
                              </a:lnTo>
                              <a:lnTo>
                                <a:pt x="425" y="309"/>
                              </a:lnTo>
                              <a:lnTo>
                                <a:pt x="424" y="300"/>
                              </a:lnTo>
                              <a:lnTo>
                                <a:pt x="425" y="290"/>
                              </a:lnTo>
                              <a:lnTo>
                                <a:pt x="425" y="290"/>
                              </a:lnTo>
                              <a:lnTo>
                                <a:pt x="425" y="290"/>
                              </a:lnTo>
                              <a:lnTo>
                                <a:pt x="441" y="283"/>
                              </a:lnTo>
                              <a:lnTo>
                                <a:pt x="456" y="274"/>
                              </a:lnTo>
                              <a:lnTo>
                                <a:pt x="471" y="262"/>
                              </a:lnTo>
                              <a:lnTo>
                                <a:pt x="486" y="253"/>
                              </a:lnTo>
                              <a:lnTo>
                                <a:pt x="486" y="253"/>
                              </a:lnTo>
                              <a:lnTo>
                                <a:pt x="486" y="253"/>
                              </a:lnTo>
                              <a:lnTo>
                                <a:pt x="487" y="253"/>
                              </a:lnTo>
                              <a:lnTo>
                                <a:pt x="488" y="252"/>
                              </a:lnTo>
                              <a:lnTo>
                                <a:pt x="496" y="247"/>
                              </a:lnTo>
                              <a:lnTo>
                                <a:pt x="506" y="242"/>
                              </a:lnTo>
                              <a:lnTo>
                                <a:pt x="518" y="236"/>
                              </a:lnTo>
                              <a:lnTo>
                                <a:pt x="528" y="231"/>
                              </a:lnTo>
                              <a:lnTo>
                                <a:pt x="537" y="227"/>
                              </a:lnTo>
                              <a:lnTo>
                                <a:pt x="537" y="227"/>
                              </a:lnTo>
                              <a:lnTo>
                                <a:pt x="537" y="227"/>
                              </a:lnTo>
                              <a:lnTo>
                                <a:pt x="537" y="227"/>
                              </a:lnTo>
                              <a:lnTo>
                                <a:pt x="538" y="225"/>
                              </a:lnTo>
                              <a:lnTo>
                                <a:pt x="541" y="224"/>
                              </a:lnTo>
                              <a:lnTo>
                                <a:pt x="556" y="212"/>
                              </a:lnTo>
                              <a:lnTo>
                                <a:pt x="566" y="203"/>
                              </a:lnTo>
                              <a:lnTo>
                                <a:pt x="575" y="199"/>
                              </a:lnTo>
                              <a:lnTo>
                                <a:pt x="585" y="198"/>
                              </a:lnTo>
                              <a:lnTo>
                                <a:pt x="597" y="199"/>
                              </a:lnTo>
                              <a:lnTo>
                                <a:pt x="612" y="203"/>
                              </a:lnTo>
                              <a:lnTo>
                                <a:pt x="612" y="203"/>
                              </a:lnTo>
                              <a:lnTo>
                                <a:pt x="612" y="203"/>
                              </a:lnTo>
                              <a:lnTo>
                                <a:pt x="613" y="203"/>
                              </a:lnTo>
                              <a:lnTo>
                                <a:pt x="615" y="202"/>
                              </a:lnTo>
                              <a:lnTo>
                                <a:pt x="622" y="202"/>
                              </a:lnTo>
                              <a:lnTo>
                                <a:pt x="635" y="203"/>
                              </a:lnTo>
                              <a:lnTo>
                                <a:pt x="651" y="208"/>
                              </a:lnTo>
                              <a:lnTo>
                                <a:pt x="667" y="212"/>
                              </a:lnTo>
                              <a:lnTo>
                                <a:pt x="684" y="217"/>
                              </a:lnTo>
                              <a:lnTo>
                                <a:pt x="697" y="221"/>
                              </a:lnTo>
                              <a:lnTo>
                                <a:pt x="704" y="225"/>
                              </a:lnTo>
                              <a:lnTo>
                                <a:pt x="703" y="228"/>
                              </a:lnTo>
                              <a:lnTo>
                                <a:pt x="703" y="231"/>
                              </a:lnTo>
                              <a:lnTo>
                                <a:pt x="697" y="233"/>
                              </a:lnTo>
                              <a:lnTo>
                                <a:pt x="692" y="234"/>
                              </a:lnTo>
                              <a:lnTo>
                                <a:pt x="687" y="236"/>
                              </a:lnTo>
                              <a:lnTo>
                                <a:pt x="685" y="239"/>
                              </a:lnTo>
                              <a:lnTo>
                                <a:pt x="682" y="242"/>
                              </a:lnTo>
                              <a:lnTo>
                                <a:pt x="682" y="244"/>
                              </a:lnTo>
                              <a:lnTo>
                                <a:pt x="681" y="246"/>
                              </a:lnTo>
                              <a:lnTo>
                                <a:pt x="682" y="249"/>
                              </a:lnTo>
                              <a:lnTo>
                                <a:pt x="682" y="250"/>
                              </a:lnTo>
                              <a:lnTo>
                                <a:pt x="684" y="255"/>
                              </a:lnTo>
                              <a:lnTo>
                                <a:pt x="691" y="253"/>
                              </a:lnTo>
                              <a:lnTo>
                                <a:pt x="698" y="252"/>
                              </a:lnTo>
                              <a:lnTo>
                                <a:pt x="704" y="249"/>
                              </a:lnTo>
                              <a:lnTo>
                                <a:pt x="714" y="246"/>
                              </a:lnTo>
                              <a:lnTo>
                                <a:pt x="723" y="244"/>
                              </a:lnTo>
                              <a:lnTo>
                                <a:pt x="733" y="246"/>
                              </a:lnTo>
                              <a:lnTo>
                                <a:pt x="736" y="247"/>
                              </a:lnTo>
                              <a:lnTo>
                                <a:pt x="745" y="250"/>
                              </a:lnTo>
                              <a:lnTo>
                                <a:pt x="758" y="255"/>
                              </a:lnTo>
                              <a:lnTo>
                                <a:pt x="775" y="261"/>
                              </a:lnTo>
                              <a:lnTo>
                                <a:pt x="791" y="268"/>
                              </a:lnTo>
                              <a:lnTo>
                                <a:pt x="808" y="274"/>
                              </a:lnTo>
                              <a:lnTo>
                                <a:pt x="823" y="280"/>
                              </a:lnTo>
                              <a:lnTo>
                                <a:pt x="836" y="286"/>
                              </a:lnTo>
                              <a:lnTo>
                                <a:pt x="863" y="297"/>
                              </a:lnTo>
                              <a:lnTo>
                                <a:pt x="883" y="306"/>
                              </a:lnTo>
                              <a:lnTo>
                                <a:pt x="898" y="313"/>
                              </a:lnTo>
                              <a:lnTo>
                                <a:pt x="908" y="319"/>
                              </a:lnTo>
                              <a:lnTo>
                                <a:pt x="915" y="324"/>
                              </a:lnTo>
                              <a:lnTo>
                                <a:pt x="920" y="328"/>
                              </a:lnTo>
                              <a:lnTo>
                                <a:pt x="924" y="334"/>
                              </a:lnTo>
                              <a:lnTo>
                                <a:pt x="927" y="340"/>
                              </a:lnTo>
                              <a:lnTo>
                                <a:pt x="932" y="350"/>
                              </a:lnTo>
                              <a:lnTo>
                                <a:pt x="933" y="359"/>
                              </a:lnTo>
                              <a:lnTo>
                                <a:pt x="932" y="365"/>
                              </a:lnTo>
                              <a:lnTo>
                                <a:pt x="927" y="375"/>
                              </a:lnTo>
                              <a:lnTo>
                                <a:pt x="921" y="384"/>
                              </a:lnTo>
                              <a:lnTo>
                                <a:pt x="915" y="393"/>
                              </a:lnTo>
                              <a:lnTo>
                                <a:pt x="908" y="391"/>
                              </a:lnTo>
                              <a:lnTo>
                                <a:pt x="902" y="391"/>
                              </a:lnTo>
                              <a:lnTo>
                                <a:pt x="896" y="388"/>
                              </a:lnTo>
                              <a:lnTo>
                                <a:pt x="888" y="385"/>
                              </a:lnTo>
                              <a:lnTo>
                                <a:pt x="876" y="381"/>
                              </a:lnTo>
                              <a:lnTo>
                                <a:pt x="858" y="374"/>
                              </a:lnTo>
                              <a:lnTo>
                                <a:pt x="844" y="376"/>
                              </a:lnTo>
                              <a:lnTo>
                                <a:pt x="830" y="374"/>
                              </a:lnTo>
                              <a:lnTo>
                                <a:pt x="819" y="366"/>
                              </a:lnTo>
                              <a:lnTo>
                                <a:pt x="807" y="359"/>
                              </a:lnTo>
                              <a:lnTo>
                                <a:pt x="795" y="354"/>
                              </a:lnTo>
                              <a:lnTo>
                                <a:pt x="792" y="356"/>
                              </a:lnTo>
                              <a:lnTo>
                                <a:pt x="791" y="359"/>
                              </a:lnTo>
                              <a:lnTo>
                                <a:pt x="811" y="371"/>
                              </a:lnTo>
                              <a:lnTo>
                                <a:pt x="826" y="379"/>
                              </a:lnTo>
                              <a:lnTo>
                                <a:pt x="836" y="387"/>
                              </a:lnTo>
                              <a:lnTo>
                                <a:pt x="842" y="390"/>
                              </a:lnTo>
                              <a:lnTo>
                                <a:pt x="846" y="393"/>
                              </a:lnTo>
                              <a:lnTo>
                                <a:pt x="848" y="396"/>
                              </a:lnTo>
                              <a:lnTo>
                                <a:pt x="849" y="397"/>
                              </a:lnTo>
                              <a:lnTo>
                                <a:pt x="846" y="401"/>
                              </a:lnTo>
                              <a:lnTo>
                                <a:pt x="845" y="404"/>
                              </a:lnTo>
                              <a:lnTo>
                                <a:pt x="845" y="407"/>
                              </a:lnTo>
                              <a:lnTo>
                                <a:pt x="845" y="412"/>
                              </a:lnTo>
                              <a:lnTo>
                                <a:pt x="846" y="415"/>
                              </a:lnTo>
                              <a:lnTo>
                                <a:pt x="851" y="418"/>
                              </a:lnTo>
                              <a:lnTo>
                                <a:pt x="855" y="420"/>
                              </a:lnTo>
                              <a:lnTo>
                                <a:pt x="867" y="429"/>
                              </a:lnTo>
                              <a:lnTo>
                                <a:pt x="874" y="435"/>
                              </a:lnTo>
                              <a:lnTo>
                                <a:pt x="879" y="438"/>
                              </a:lnTo>
                              <a:lnTo>
                                <a:pt x="882" y="440"/>
                              </a:lnTo>
                              <a:lnTo>
                                <a:pt x="885" y="441"/>
                              </a:lnTo>
                              <a:lnTo>
                                <a:pt x="883" y="432"/>
                              </a:lnTo>
                              <a:lnTo>
                                <a:pt x="882" y="422"/>
                              </a:lnTo>
                              <a:lnTo>
                                <a:pt x="882" y="412"/>
                              </a:lnTo>
                              <a:lnTo>
                                <a:pt x="882" y="412"/>
                              </a:lnTo>
                              <a:lnTo>
                                <a:pt x="883" y="412"/>
                              </a:lnTo>
                              <a:lnTo>
                                <a:pt x="885" y="412"/>
                              </a:lnTo>
                              <a:lnTo>
                                <a:pt x="888" y="413"/>
                              </a:lnTo>
                              <a:lnTo>
                                <a:pt x="892" y="413"/>
                              </a:lnTo>
                              <a:lnTo>
                                <a:pt x="895" y="415"/>
                              </a:lnTo>
                              <a:lnTo>
                                <a:pt x="898" y="415"/>
                              </a:lnTo>
                              <a:lnTo>
                                <a:pt x="901" y="416"/>
                              </a:lnTo>
                              <a:lnTo>
                                <a:pt x="904" y="418"/>
                              </a:lnTo>
                              <a:lnTo>
                                <a:pt x="908" y="419"/>
                              </a:lnTo>
                              <a:lnTo>
                                <a:pt x="924" y="428"/>
                              </a:lnTo>
                              <a:lnTo>
                                <a:pt x="937" y="435"/>
                              </a:lnTo>
                              <a:lnTo>
                                <a:pt x="945" y="438"/>
                              </a:lnTo>
                              <a:lnTo>
                                <a:pt x="951" y="441"/>
                              </a:lnTo>
                              <a:lnTo>
                                <a:pt x="955" y="440"/>
                              </a:lnTo>
                              <a:lnTo>
                                <a:pt x="961" y="438"/>
                              </a:lnTo>
                              <a:lnTo>
                                <a:pt x="958" y="429"/>
                              </a:lnTo>
                              <a:lnTo>
                                <a:pt x="952" y="420"/>
                              </a:lnTo>
                              <a:lnTo>
                                <a:pt x="945" y="413"/>
                              </a:lnTo>
                              <a:lnTo>
                                <a:pt x="942" y="403"/>
                              </a:lnTo>
                              <a:lnTo>
                                <a:pt x="942" y="393"/>
                              </a:lnTo>
                              <a:lnTo>
                                <a:pt x="943" y="391"/>
                              </a:lnTo>
                              <a:lnTo>
                                <a:pt x="945" y="388"/>
                              </a:lnTo>
                              <a:lnTo>
                                <a:pt x="949" y="387"/>
                              </a:lnTo>
                              <a:lnTo>
                                <a:pt x="956" y="382"/>
                              </a:lnTo>
                              <a:lnTo>
                                <a:pt x="968" y="376"/>
                              </a:lnTo>
                              <a:lnTo>
                                <a:pt x="986" y="368"/>
                              </a:lnTo>
                              <a:lnTo>
                                <a:pt x="984" y="365"/>
                              </a:lnTo>
                              <a:lnTo>
                                <a:pt x="983" y="363"/>
                              </a:lnTo>
                              <a:lnTo>
                                <a:pt x="981" y="360"/>
                              </a:lnTo>
                              <a:lnTo>
                                <a:pt x="980" y="359"/>
                              </a:lnTo>
                              <a:lnTo>
                                <a:pt x="977" y="356"/>
                              </a:lnTo>
                              <a:lnTo>
                                <a:pt x="973" y="354"/>
                              </a:lnTo>
                              <a:lnTo>
                                <a:pt x="968" y="350"/>
                              </a:lnTo>
                              <a:lnTo>
                                <a:pt x="956" y="338"/>
                              </a:lnTo>
                              <a:lnTo>
                                <a:pt x="949" y="331"/>
                              </a:lnTo>
                              <a:lnTo>
                                <a:pt x="946" y="325"/>
                              </a:lnTo>
                              <a:lnTo>
                                <a:pt x="945" y="321"/>
                              </a:lnTo>
                              <a:lnTo>
                                <a:pt x="946" y="316"/>
                              </a:lnTo>
                              <a:lnTo>
                                <a:pt x="945" y="313"/>
                              </a:lnTo>
                              <a:lnTo>
                                <a:pt x="942" y="310"/>
                              </a:lnTo>
                              <a:lnTo>
                                <a:pt x="942" y="308"/>
                              </a:lnTo>
                              <a:lnTo>
                                <a:pt x="943" y="305"/>
                              </a:lnTo>
                              <a:lnTo>
                                <a:pt x="940" y="300"/>
                              </a:lnTo>
                              <a:lnTo>
                                <a:pt x="937" y="297"/>
                              </a:lnTo>
                              <a:lnTo>
                                <a:pt x="936" y="293"/>
                              </a:lnTo>
                              <a:lnTo>
                                <a:pt x="945" y="291"/>
                              </a:lnTo>
                              <a:lnTo>
                                <a:pt x="954" y="291"/>
                              </a:lnTo>
                              <a:lnTo>
                                <a:pt x="962" y="293"/>
                              </a:lnTo>
                              <a:lnTo>
                                <a:pt x="973" y="299"/>
                              </a:lnTo>
                              <a:lnTo>
                                <a:pt x="986" y="308"/>
                              </a:lnTo>
                              <a:lnTo>
                                <a:pt x="1003" y="321"/>
                              </a:lnTo>
                              <a:lnTo>
                                <a:pt x="1002" y="324"/>
                              </a:lnTo>
                              <a:lnTo>
                                <a:pt x="1002" y="327"/>
                              </a:lnTo>
                              <a:lnTo>
                                <a:pt x="996" y="328"/>
                              </a:lnTo>
                              <a:lnTo>
                                <a:pt x="990" y="328"/>
                              </a:lnTo>
                              <a:lnTo>
                                <a:pt x="984" y="330"/>
                              </a:lnTo>
                              <a:lnTo>
                                <a:pt x="986" y="335"/>
                              </a:lnTo>
                              <a:lnTo>
                                <a:pt x="989" y="343"/>
                              </a:lnTo>
                              <a:lnTo>
                                <a:pt x="993" y="350"/>
                              </a:lnTo>
                              <a:lnTo>
                                <a:pt x="1002" y="356"/>
                              </a:lnTo>
                              <a:lnTo>
                                <a:pt x="1015" y="360"/>
                              </a:lnTo>
                              <a:lnTo>
                                <a:pt x="1034" y="362"/>
                              </a:lnTo>
                              <a:lnTo>
                                <a:pt x="1031" y="357"/>
                              </a:lnTo>
                              <a:lnTo>
                                <a:pt x="1028" y="353"/>
                              </a:lnTo>
                              <a:lnTo>
                                <a:pt x="1027" y="350"/>
                              </a:lnTo>
                              <a:lnTo>
                                <a:pt x="1025" y="347"/>
                              </a:lnTo>
                              <a:lnTo>
                                <a:pt x="1024" y="346"/>
                              </a:lnTo>
                              <a:lnTo>
                                <a:pt x="1023" y="343"/>
                              </a:lnTo>
                              <a:lnTo>
                                <a:pt x="1021" y="341"/>
                              </a:lnTo>
                              <a:lnTo>
                                <a:pt x="1021" y="338"/>
                              </a:lnTo>
                              <a:lnTo>
                                <a:pt x="1023" y="335"/>
                              </a:lnTo>
                              <a:lnTo>
                                <a:pt x="1024" y="332"/>
                              </a:lnTo>
                              <a:lnTo>
                                <a:pt x="1024" y="331"/>
                              </a:lnTo>
                              <a:lnTo>
                                <a:pt x="1024" y="328"/>
                              </a:lnTo>
                              <a:lnTo>
                                <a:pt x="1023" y="324"/>
                              </a:lnTo>
                              <a:lnTo>
                                <a:pt x="1020" y="319"/>
                              </a:lnTo>
                              <a:lnTo>
                                <a:pt x="1023" y="315"/>
                              </a:lnTo>
                              <a:lnTo>
                                <a:pt x="1025" y="310"/>
                              </a:lnTo>
                              <a:lnTo>
                                <a:pt x="1028" y="306"/>
                              </a:lnTo>
                              <a:lnTo>
                                <a:pt x="1031" y="300"/>
                              </a:lnTo>
                              <a:lnTo>
                                <a:pt x="1031" y="300"/>
                              </a:lnTo>
                              <a:lnTo>
                                <a:pt x="1033" y="300"/>
                              </a:lnTo>
                              <a:lnTo>
                                <a:pt x="1033" y="299"/>
                              </a:lnTo>
                              <a:lnTo>
                                <a:pt x="1034" y="299"/>
                              </a:lnTo>
                              <a:lnTo>
                                <a:pt x="1036" y="296"/>
                              </a:lnTo>
                              <a:lnTo>
                                <a:pt x="1037" y="293"/>
                              </a:lnTo>
                              <a:lnTo>
                                <a:pt x="1040" y="290"/>
                              </a:lnTo>
                              <a:lnTo>
                                <a:pt x="1043" y="286"/>
                              </a:lnTo>
                              <a:lnTo>
                                <a:pt x="1047" y="278"/>
                              </a:lnTo>
                              <a:lnTo>
                                <a:pt x="1058" y="280"/>
                              </a:lnTo>
                              <a:lnTo>
                                <a:pt x="1067" y="284"/>
                              </a:lnTo>
                              <a:lnTo>
                                <a:pt x="1074" y="290"/>
                              </a:lnTo>
                              <a:lnTo>
                                <a:pt x="1080" y="297"/>
                              </a:lnTo>
                              <a:lnTo>
                                <a:pt x="1089" y="303"/>
                              </a:lnTo>
                              <a:lnTo>
                                <a:pt x="1089" y="303"/>
                              </a:lnTo>
                              <a:lnTo>
                                <a:pt x="1089" y="302"/>
                              </a:lnTo>
                              <a:lnTo>
                                <a:pt x="1090" y="300"/>
                              </a:lnTo>
                              <a:lnTo>
                                <a:pt x="1091" y="286"/>
                              </a:lnTo>
                              <a:lnTo>
                                <a:pt x="1093" y="269"/>
                              </a:lnTo>
                              <a:lnTo>
                                <a:pt x="1103" y="277"/>
                              </a:lnTo>
                              <a:lnTo>
                                <a:pt x="1109" y="280"/>
                              </a:lnTo>
                              <a:lnTo>
                                <a:pt x="1112" y="283"/>
                              </a:lnTo>
                              <a:lnTo>
                                <a:pt x="1115" y="284"/>
                              </a:lnTo>
                              <a:lnTo>
                                <a:pt x="1118" y="286"/>
                              </a:lnTo>
                              <a:lnTo>
                                <a:pt x="1118" y="286"/>
                              </a:lnTo>
                              <a:lnTo>
                                <a:pt x="1118" y="286"/>
                              </a:lnTo>
                              <a:lnTo>
                                <a:pt x="1119" y="284"/>
                              </a:lnTo>
                              <a:lnTo>
                                <a:pt x="1121" y="281"/>
                              </a:lnTo>
                              <a:lnTo>
                                <a:pt x="1122" y="278"/>
                              </a:lnTo>
                              <a:lnTo>
                                <a:pt x="1119" y="274"/>
                              </a:lnTo>
                              <a:lnTo>
                                <a:pt x="1115" y="268"/>
                              </a:lnTo>
                              <a:lnTo>
                                <a:pt x="1112" y="262"/>
                              </a:lnTo>
                              <a:lnTo>
                                <a:pt x="1130" y="274"/>
                              </a:lnTo>
                              <a:lnTo>
                                <a:pt x="1140" y="280"/>
                              </a:lnTo>
                              <a:lnTo>
                                <a:pt x="1147" y="284"/>
                              </a:lnTo>
                              <a:lnTo>
                                <a:pt x="1152" y="287"/>
                              </a:lnTo>
                              <a:lnTo>
                                <a:pt x="1155" y="287"/>
                              </a:lnTo>
                              <a:lnTo>
                                <a:pt x="1156" y="287"/>
                              </a:lnTo>
                              <a:lnTo>
                                <a:pt x="1140" y="274"/>
                              </a:lnTo>
                              <a:lnTo>
                                <a:pt x="1124" y="264"/>
                              </a:lnTo>
                              <a:lnTo>
                                <a:pt x="1106" y="252"/>
                              </a:lnTo>
                              <a:lnTo>
                                <a:pt x="1090" y="240"/>
                              </a:lnTo>
                              <a:lnTo>
                                <a:pt x="1075" y="224"/>
                              </a:lnTo>
                              <a:lnTo>
                                <a:pt x="1077" y="224"/>
                              </a:lnTo>
                              <a:lnTo>
                                <a:pt x="1077" y="224"/>
                              </a:lnTo>
                              <a:lnTo>
                                <a:pt x="1077" y="225"/>
                              </a:lnTo>
                              <a:lnTo>
                                <a:pt x="1119" y="243"/>
                              </a:lnTo>
                              <a:lnTo>
                                <a:pt x="1162" y="264"/>
                              </a:lnTo>
                              <a:lnTo>
                                <a:pt x="1204" y="283"/>
                              </a:lnTo>
                              <a:lnTo>
                                <a:pt x="1204" y="283"/>
                              </a:lnTo>
                              <a:lnTo>
                                <a:pt x="1204" y="283"/>
                              </a:lnTo>
                              <a:lnTo>
                                <a:pt x="1206" y="283"/>
                              </a:lnTo>
                              <a:lnTo>
                                <a:pt x="1209" y="284"/>
                              </a:lnTo>
                              <a:lnTo>
                                <a:pt x="1221" y="288"/>
                              </a:lnTo>
                              <a:lnTo>
                                <a:pt x="1226" y="293"/>
                              </a:lnTo>
                              <a:lnTo>
                                <a:pt x="1231" y="294"/>
                              </a:lnTo>
                              <a:lnTo>
                                <a:pt x="1234" y="296"/>
                              </a:lnTo>
                              <a:lnTo>
                                <a:pt x="1235" y="296"/>
                              </a:lnTo>
                              <a:lnTo>
                                <a:pt x="1235" y="296"/>
                              </a:lnTo>
                              <a:lnTo>
                                <a:pt x="1235" y="296"/>
                              </a:lnTo>
                              <a:lnTo>
                                <a:pt x="1235" y="296"/>
                              </a:lnTo>
                              <a:lnTo>
                                <a:pt x="1235" y="296"/>
                              </a:lnTo>
                              <a:lnTo>
                                <a:pt x="1235" y="296"/>
                              </a:lnTo>
                              <a:lnTo>
                                <a:pt x="1237" y="296"/>
                              </a:lnTo>
                              <a:lnTo>
                                <a:pt x="1237" y="296"/>
                              </a:lnTo>
                              <a:lnTo>
                                <a:pt x="1248" y="305"/>
                              </a:lnTo>
                              <a:lnTo>
                                <a:pt x="1262" y="313"/>
                              </a:lnTo>
                              <a:lnTo>
                                <a:pt x="1262" y="313"/>
                              </a:lnTo>
                              <a:lnTo>
                                <a:pt x="1262" y="313"/>
                              </a:lnTo>
                              <a:lnTo>
                                <a:pt x="1262" y="313"/>
                              </a:lnTo>
                              <a:lnTo>
                                <a:pt x="1260" y="302"/>
                              </a:lnTo>
                              <a:lnTo>
                                <a:pt x="1254" y="294"/>
                              </a:lnTo>
                              <a:lnTo>
                                <a:pt x="1248" y="291"/>
                              </a:lnTo>
                              <a:lnTo>
                                <a:pt x="1243" y="288"/>
                              </a:lnTo>
                              <a:lnTo>
                                <a:pt x="1221" y="280"/>
                              </a:lnTo>
                              <a:lnTo>
                                <a:pt x="1200" y="268"/>
                              </a:lnTo>
                              <a:lnTo>
                                <a:pt x="1182" y="253"/>
                              </a:lnTo>
                              <a:lnTo>
                                <a:pt x="1168" y="237"/>
                              </a:lnTo>
                              <a:lnTo>
                                <a:pt x="1155" y="223"/>
                              </a:lnTo>
                              <a:lnTo>
                                <a:pt x="1146" y="211"/>
                              </a:lnTo>
                              <a:lnTo>
                                <a:pt x="1140" y="202"/>
                              </a:lnTo>
                              <a:lnTo>
                                <a:pt x="1138" y="199"/>
                              </a:lnTo>
                              <a:lnTo>
                                <a:pt x="1140" y="198"/>
                              </a:lnTo>
                              <a:lnTo>
                                <a:pt x="1143" y="196"/>
                              </a:lnTo>
                              <a:lnTo>
                                <a:pt x="1141" y="192"/>
                              </a:lnTo>
                              <a:lnTo>
                                <a:pt x="1138" y="190"/>
                              </a:lnTo>
                              <a:lnTo>
                                <a:pt x="1137" y="187"/>
                              </a:lnTo>
                              <a:lnTo>
                                <a:pt x="1136" y="184"/>
                              </a:lnTo>
                              <a:lnTo>
                                <a:pt x="1133" y="183"/>
                              </a:lnTo>
                              <a:lnTo>
                                <a:pt x="1128" y="179"/>
                              </a:lnTo>
                              <a:lnTo>
                                <a:pt x="1130" y="176"/>
                              </a:lnTo>
                              <a:lnTo>
                                <a:pt x="1130" y="173"/>
                              </a:lnTo>
                              <a:lnTo>
                                <a:pt x="1125" y="170"/>
                              </a:lnTo>
                              <a:lnTo>
                                <a:pt x="1121" y="167"/>
                              </a:lnTo>
                              <a:lnTo>
                                <a:pt x="1118" y="162"/>
                              </a:lnTo>
                              <a:lnTo>
                                <a:pt x="1112" y="158"/>
                              </a:lnTo>
                              <a:lnTo>
                                <a:pt x="1105" y="151"/>
                              </a:lnTo>
                              <a:lnTo>
                                <a:pt x="1093" y="139"/>
                              </a:lnTo>
                              <a:lnTo>
                                <a:pt x="1078" y="124"/>
                              </a:lnTo>
                              <a:lnTo>
                                <a:pt x="1078" y="123"/>
                              </a:lnTo>
                              <a:lnTo>
                                <a:pt x="1077" y="121"/>
                              </a:lnTo>
                              <a:lnTo>
                                <a:pt x="1077" y="118"/>
                              </a:lnTo>
                              <a:lnTo>
                                <a:pt x="1080" y="118"/>
                              </a:lnTo>
                              <a:lnTo>
                                <a:pt x="1099" y="126"/>
                              </a:lnTo>
                              <a:lnTo>
                                <a:pt x="1116" y="136"/>
                              </a:lnTo>
                              <a:lnTo>
                                <a:pt x="1133" y="146"/>
                              </a:lnTo>
                              <a:lnTo>
                                <a:pt x="1149" y="158"/>
                              </a:lnTo>
                              <a:lnTo>
                                <a:pt x="1171" y="177"/>
                              </a:lnTo>
                              <a:lnTo>
                                <a:pt x="1180" y="187"/>
                              </a:lnTo>
                              <a:lnTo>
                                <a:pt x="1187" y="198"/>
                              </a:lnTo>
                              <a:lnTo>
                                <a:pt x="1197" y="208"/>
                              </a:lnTo>
                              <a:lnTo>
                                <a:pt x="1218" y="227"/>
                              </a:lnTo>
                              <a:lnTo>
                                <a:pt x="1240" y="246"/>
                              </a:lnTo>
                              <a:lnTo>
                                <a:pt x="1251" y="256"/>
                              </a:lnTo>
                              <a:lnTo>
                                <a:pt x="1260" y="268"/>
                              </a:lnTo>
                              <a:lnTo>
                                <a:pt x="1272" y="278"/>
                              </a:lnTo>
                              <a:lnTo>
                                <a:pt x="1290" y="296"/>
                              </a:lnTo>
                              <a:lnTo>
                                <a:pt x="1307" y="313"/>
                              </a:lnTo>
                              <a:lnTo>
                                <a:pt x="1320" y="327"/>
                              </a:lnTo>
                              <a:lnTo>
                                <a:pt x="1329" y="338"/>
                              </a:lnTo>
                              <a:lnTo>
                                <a:pt x="1334" y="346"/>
                              </a:lnTo>
                              <a:lnTo>
                                <a:pt x="1337" y="353"/>
                              </a:lnTo>
                              <a:lnTo>
                                <a:pt x="1338" y="357"/>
                              </a:lnTo>
                              <a:lnTo>
                                <a:pt x="1341" y="360"/>
                              </a:lnTo>
                              <a:lnTo>
                                <a:pt x="1344" y="365"/>
                              </a:lnTo>
                              <a:lnTo>
                                <a:pt x="1345" y="371"/>
                              </a:lnTo>
                              <a:lnTo>
                                <a:pt x="1347" y="375"/>
                              </a:lnTo>
                              <a:lnTo>
                                <a:pt x="1342" y="376"/>
                              </a:lnTo>
                              <a:lnTo>
                                <a:pt x="1339" y="376"/>
                              </a:lnTo>
                              <a:lnTo>
                                <a:pt x="1335" y="375"/>
                              </a:lnTo>
                              <a:lnTo>
                                <a:pt x="1332" y="374"/>
                              </a:lnTo>
                              <a:lnTo>
                                <a:pt x="1329" y="372"/>
                              </a:lnTo>
                              <a:lnTo>
                                <a:pt x="1326" y="371"/>
                              </a:lnTo>
                              <a:lnTo>
                                <a:pt x="1323" y="371"/>
                              </a:lnTo>
                              <a:lnTo>
                                <a:pt x="1322" y="374"/>
                              </a:lnTo>
                              <a:lnTo>
                                <a:pt x="1322" y="378"/>
                              </a:lnTo>
                              <a:lnTo>
                                <a:pt x="1323" y="381"/>
                              </a:lnTo>
                              <a:lnTo>
                                <a:pt x="1326" y="382"/>
                              </a:lnTo>
                              <a:lnTo>
                                <a:pt x="1331" y="385"/>
                              </a:lnTo>
                              <a:lnTo>
                                <a:pt x="1334" y="387"/>
                              </a:lnTo>
                              <a:lnTo>
                                <a:pt x="1335" y="387"/>
                              </a:lnTo>
                              <a:lnTo>
                                <a:pt x="1357" y="415"/>
                              </a:lnTo>
                              <a:lnTo>
                                <a:pt x="1378" y="437"/>
                              </a:lnTo>
                              <a:lnTo>
                                <a:pt x="1395" y="457"/>
                              </a:lnTo>
                              <a:lnTo>
                                <a:pt x="1413" y="476"/>
                              </a:lnTo>
                              <a:lnTo>
                                <a:pt x="1430" y="495"/>
                              </a:lnTo>
                              <a:lnTo>
                                <a:pt x="1448" y="519"/>
                              </a:lnTo>
                              <a:lnTo>
                                <a:pt x="1464" y="547"/>
                              </a:lnTo>
                              <a:lnTo>
                                <a:pt x="1448" y="519"/>
                              </a:lnTo>
                              <a:lnTo>
                                <a:pt x="1430" y="495"/>
                              </a:lnTo>
                              <a:lnTo>
                                <a:pt x="1414" y="476"/>
                              </a:lnTo>
                              <a:lnTo>
                                <a:pt x="1397" y="457"/>
                              </a:lnTo>
                              <a:lnTo>
                                <a:pt x="1379" y="438"/>
                              </a:lnTo>
                              <a:lnTo>
                                <a:pt x="1359" y="416"/>
                              </a:lnTo>
                              <a:lnTo>
                                <a:pt x="1338" y="388"/>
                              </a:lnTo>
                              <a:lnTo>
                                <a:pt x="1339" y="390"/>
                              </a:lnTo>
                              <a:lnTo>
                                <a:pt x="1342" y="391"/>
                              </a:lnTo>
                              <a:lnTo>
                                <a:pt x="1345" y="390"/>
                              </a:lnTo>
                              <a:lnTo>
                                <a:pt x="1350" y="391"/>
                              </a:lnTo>
                              <a:lnTo>
                                <a:pt x="1354" y="391"/>
                              </a:lnTo>
                              <a:lnTo>
                                <a:pt x="1359" y="391"/>
                              </a:lnTo>
                              <a:lnTo>
                                <a:pt x="1363" y="390"/>
                              </a:lnTo>
                              <a:lnTo>
                                <a:pt x="1361" y="385"/>
                              </a:lnTo>
                              <a:lnTo>
                                <a:pt x="1361" y="382"/>
                              </a:lnTo>
                              <a:lnTo>
                                <a:pt x="1361" y="381"/>
                              </a:lnTo>
                              <a:lnTo>
                                <a:pt x="1361" y="378"/>
                              </a:lnTo>
                              <a:lnTo>
                                <a:pt x="1361" y="376"/>
                              </a:lnTo>
                              <a:lnTo>
                                <a:pt x="1363" y="375"/>
                              </a:lnTo>
                              <a:lnTo>
                                <a:pt x="1364" y="374"/>
                              </a:lnTo>
                              <a:lnTo>
                                <a:pt x="1359" y="365"/>
                              </a:lnTo>
                              <a:lnTo>
                                <a:pt x="1351" y="357"/>
                              </a:lnTo>
                              <a:lnTo>
                                <a:pt x="1342" y="346"/>
                              </a:lnTo>
                              <a:lnTo>
                                <a:pt x="1347" y="346"/>
                              </a:lnTo>
                              <a:lnTo>
                                <a:pt x="1351" y="344"/>
                              </a:lnTo>
                              <a:lnTo>
                                <a:pt x="1341" y="332"/>
                              </a:lnTo>
                              <a:lnTo>
                                <a:pt x="1329" y="324"/>
                              </a:lnTo>
                              <a:lnTo>
                                <a:pt x="1317" y="313"/>
                              </a:lnTo>
                              <a:lnTo>
                                <a:pt x="1306" y="303"/>
                              </a:lnTo>
                              <a:lnTo>
                                <a:pt x="1307" y="299"/>
                              </a:lnTo>
                              <a:lnTo>
                                <a:pt x="1307" y="299"/>
                              </a:lnTo>
                              <a:lnTo>
                                <a:pt x="1307" y="299"/>
                              </a:lnTo>
                              <a:lnTo>
                                <a:pt x="1309" y="299"/>
                              </a:lnTo>
                              <a:lnTo>
                                <a:pt x="1312" y="300"/>
                              </a:lnTo>
                              <a:lnTo>
                                <a:pt x="1315" y="302"/>
                              </a:lnTo>
                              <a:lnTo>
                                <a:pt x="1316" y="302"/>
                              </a:lnTo>
                              <a:lnTo>
                                <a:pt x="1319" y="302"/>
                              </a:lnTo>
                              <a:lnTo>
                                <a:pt x="1320" y="302"/>
                              </a:lnTo>
                              <a:lnTo>
                                <a:pt x="1317" y="296"/>
                              </a:lnTo>
                              <a:lnTo>
                                <a:pt x="1315" y="293"/>
                              </a:lnTo>
                              <a:lnTo>
                                <a:pt x="1310" y="290"/>
                              </a:lnTo>
                              <a:lnTo>
                                <a:pt x="1306" y="288"/>
                              </a:lnTo>
                              <a:lnTo>
                                <a:pt x="1303" y="287"/>
                              </a:lnTo>
                              <a:lnTo>
                                <a:pt x="1300" y="286"/>
                              </a:lnTo>
                              <a:lnTo>
                                <a:pt x="1298" y="286"/>
                              </a:lnTo>
                              <a:lnTo>
                                <a:pt x="1298" y="287"/>
                              </a:lnTo>
                              <a:lnTo>
                                <a:pt x="1298" y="290"/>
                              </a:lnTo>
                              <a:lnTo>
                                <a:pt x="1297" y="288"/>
                              </a:lnTo>
                              <a:lnTo>
                                <a:pt x="1295" y="287"/>
                              </a:lnTo>
                              <a:lnTo>
                                <a:pt x="1291" y="287"/>
                              </a:lnTo>
                              <a:lnTo>
                                <a:pt x="1285" y="286"/>
                              </a:lnTo>
                              <a:lnTo>
                                <a:pt x="1279" y="280"/>
                              </a:lnTo>
                              <a:lnTo>
                                <a:pt x="1269" y="271"/>
                              </a:lnTo>
                              <a:lnTo>
                                <a:pt x="1257" y="258"/>
                              </a:lnTo>
                              <a:lnTo>
                                <a:pt x="1241" y="240"/>
                              </a:lnTo>
                              <a:lnTo>
                                <a:pt x="1221" y="217"/>
                              </a:lnTo>
                              <a:lnTo>
                                <a:pt x="1200" y="203"/>
                              </a:lnTo>
                              <a:lnTo>
                                <a:pt x="1194" y="198"/>
                              </a:lnTo>
                              <a:lnTo>
                                <a:pt x="1188" y="192"/>
                              </a:lnTo>
                              <a:lnTo>
                                <a:pt x="1184" y="186"/>
                              </a:lnTo>
                              <a:lnTo>
                                <a:pt x="1184" y="183"/>
                              </a:lnTo>
                              <a:lnTo>
                                <a:pt x="1184" y="181"/>
                              </a:lnTo>
                              <a:lnTo>
                                <a:pt x="1174" y="168"/>
                              </a:lnTo>
                              <a:lnTo>
                                <a:pt x="1160" y="157"/>
                              </a:lnTo>
                              <a:lnTo>
                                <a:pt x="1146" y="148"/>
                              </a:lnTo>
                              <a:lnTo>
                                <a:pt x="1133" y="136"/>
                              </a:lnTo>
                              <a:lnTo>
                                <a:pt x="1150" y="142"/>
                              </a:lnTo>
                              <a:lnTo>
                                <a:pt x="1165" y="152"/>
                              </a:lnTo>
                              <a:lnTo>
                                <a:pt x="1178" y="165"/>
                              </a:lnTo>
                              <a:lnTo>
                                <a:pt x="1190" y="177"/>
                              </a:lnTo>
                              <a:lnTo>
                                <a:pt x="1204" y="187"/>
                              </a:lnTo>
                              <a:lnTo>
                                <a:pt x="1193" y="176"/>
                              </a:lnTo>
                              <a:lnTo>
                                <a:pt x="1185" y="168"/>
                              </a:lnTo>
                              <a:lnTo>
                                <a:pt x="1181" y="164"/>
                              </a:lnTo>
                              <a:lnTo>
                                <a:pt x="1180" y="162"/>
                              </a:lnTo>
                              <a:lnTo>
                                <a:pt x="1180" y="162"/>
                              </a:lnTo>
                              <a:lnTo>
                                <a:pt x="1181" y="161"/>
                              </a:lnTo>
                              <a:lnTo>
                                <a:pt x="1181" y="158"/>
                              </a:lnTo>
                              <a:lnTo>
                                <a:pt x="1182" y="158"/>
                              </a:lnTo>
                              <a:lnTo>
                                <a:pt x="1185" y="158"/>
                              </a:lnTo>
                              <a:lnTo>
                                <a:pt x="1187" y="159"/>
                              </a:lnTo>
                              <a:lnTo>
                                <a:pt x="1188" y="159"/>
                              </a:lnTo>
                              <a:lnTo>
                                <a:pt x="1190" y="161"/>
                              </a:lnTo>
                              <a:lnTo>
                                <a:pt x="1194" y="162"/>
                              </a:lnTo>
                              <a:lnTo>
                                <a:pt x="1197" y="165"/>
                              </a:lnTo>
                              <a:lnTo>
                                <a:pt x="1203" y="168"/>
                              </a:lnTo>
                              <a:lnTo>
                                <a:pt x="1212" y="174"/>
                              </a:lnTo>
                              <a:lnTo>
                                <a:pt x="1224" y="181"/>
                              </a:lnTo>
                              <a:lnTo>
                                <a:pt x="1235" y="189"/>
                              </a:lnTo>
                              <a:lnTo>
                                <a:pt x="1246" y="195"/>
                              </a:lnTo>
                              <a:lnTo>
                                <a:pt x="1253" y="196"/>
                              </a:lnTo>
                              <a:lnTo>
                                <a:pt x="1235" y="179"/>
                              </a:lnTo>
                              <a:lnTo>
                                <a:pt x="1215" y="165"/>
                              </a:lnTo>
                              <a:lnTo>
                                <a:pt x="1194" y="152"/>
                              </a:lnTo>
                              <a:lnTo>
                                <a:pt x="1172" y="140"/>
                              </a:lnTo>
                              <a:lnTo>
                                <a:pt x="1153" y="124"/>
                              </a:lnTo>
                              <a:lnTo>
                                <a:pt x="1155" y="123"/>
                              </a:lnTo>
                              <a:lnTo>
                                <a:pt x="1155" y="120"/>
                              </a:lnTo>
                              <a:lnTo>
                                <a:pt x="1159" y="121"/>
                              </a:lnTo>
                              <a:lnTo>
                                <a:pt x="1163" y="121"/>
                              </a:lnTo>
                              <a:lnTo>
                                <a:pt x="1162" y="117"/>
                              </a:lnTo>
                              <a:lnTo>
                                <a:pt x="1159" y="114"/>
                              </a:lnTo>
                              <a:lnTo>
                                <a:pt x="1155" y="110"/>
                              </a:lnTo>
                              <a:lnTo>
                                <a:pt x="1146" y="104"/>
                              </a:lnTo>
                              <a:lnTo>
                                <a:pt x="1133" y="93"/>
                              </a:lnTo>
                              <a:lnTo>
                                <a:pt x="1113" y="82"/>
                              </a:lnTo>
                              <a:lnTo>
                                <a:pt x="1100" y="73"/>
                              </a:lnTo>
                              <a:lnTo>
                                <a:pt x="1091" y="67"/>
                              </a:lnTo>
                              <a:lnTo>
                                <a:pt x="1086" y="63"/>
                              </a:lnTo>
                              <a:lnTo>
                                <a:pt x="1081" y="61"/>
                              </a:lnTo>
                              <a:lnTo>
                                <a:pt x="1077" y="58"/>
                              </a:lnTo>
                              <a:lnTo>
                                <a:pt x="1074" y="57"/>
                              </a:lnTo>
                              <a:lnTo>
                                <a:pt x="1059" y="48"/>
                              </a:lnTo>
                              <a:lnTo>
                                <a:pt x="1050" y="42"/>
                              </a:lnTo>
                              <a:lnTo>
                                <a:pt x="1045" y="38"/>
                              </a:lnTo>
                              <a:lnTo>
                                <a:pt x="1040" y="35"/>
                              </a:lnTo>
                              <a:lnTo>
                                <a:pt x="1036" y="32"/>
                              </a:lnTo>
                              <a:lnTo>
                                <a:pt x="1049" y="36"/>
                              </a:lnTo>
                              <a:lnTo>
                                <a:pt x="1049" y="36"/>
                              </a:lnTo>
                              <a:lnTo>
                                <a:pt x="1049" y="36"/>
                              </a:lnTo>
                              <a:lnTo>
                                <a:pt x="1049" y="38"/>
                              </a:lnTo>
                              <a:lnTo>
                                <a:pt x="1061" y="44"/>
                              </a:lnTo>
                              <a:lnTo>
                                <a:pt x="1062" y="44"/>
                              </a:lnTo>
                              <a:lnTo>
                                <a:pt x="1062" y="44"/>
                              </a:lnTo>
                              <a:lnTo>
                                <a:pt x="1064" y="44"/>
                              </a:lnTo>
                              <a:lnTo>
                                <a:pt x="1065" y="45"/>
                              </a:lnTo>
                              <a:lnTo>
                                <a:pt x="1068" y="47"/>
                              </a:lnTo>
                              <a:lnTo>
                                <a:pt x="1072" y="48"/>
                              </a:lnTo>
                              <a:lnTo>
                                <a:pt x="1078" y="51"/>
                              </a:lnTo>
                              <a:lnTo>
                                <a:pt x="1046" y="33"/>
                              </a:lnTo>
                              <a:lnTo>
                                <a:pt x="1015" y="17"/>
                              </a:lnTo>
                              <a:lnTo>
                                <a:pt x="1009" y="14"/>
                              </a:lnTo>
                              <a:lnTo>
                                <a:pt x="1002" y="11"/>
                              </a:lnTo>
                              <a:lnTo>
                                <a:pt x="992" y="5"/>
                              </a:lnTo>
                              <a:lnTo>
                                <a:pt x="979" y="0"/>
                              </a:lnTo>
                              <a:close/>
                              <a:moveTo>
                                <a:pt x="979" y="0"/>
                              </a:moveTo>
                              <a:lnTo>
                                <a:pt x="979" y="0"/>
                              </a:lnTo>
                              <a:lnTo>
                                <a:pt x="979" y="0"/>
                              </a:lnTo>
                              <a:lnTo>
                                <a:pt x="979" y="0"/>
                              </a:lnTo>
                              <a:close/>
                              <a:moveTo>
                                <a:pt x="979" y="0"/>
                              </a:moveTo>
                              <a:lnTo>
                                <a:pt x="979" y="0"/>
                              </a:lnTo>
                              <a:lnTo>
                                <a:pt x="979" y="0"/>
                              </a:lnTo>
                              <a:lnTo>
                                <a:pt x="979" y="0"/>
                              </a:lnTo>
                              <a:close/>
                            </a:path>
                          </a:pathLst>
                        </a:custGeom>
                        <a:grpFill/>
                        <a:ln w="0">
                          <a:noFill/>
                          <a:prstDash val="solid"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6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359" name="Freeform 288">
                      <a:extLst>
                        <a:ext uri="{FF2B5EF4-FFF2-40B4-BE49-F238E27FC236}">
                          <a16:creationId xmlns:a16="http://schemas.microsoft.com/office/drawing/2014/main" id="{5DCF8126-CA6D-6EE2-155B-9F8D6486E06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659065" y="1320783"/>
                      <a:ext cx="26989" cy="22224"/>
                    </a:xfrm>
                    <a:custGeom>
                      <a:avLst/>
                      <a:gdLst>
                        <a:gd name="T0" fmla="*/ 17 w 17"/>
                        <a:gd name="T1" fmla="*/ 0 h 14"/>
                        <a:gd name="T2" fmla="*/ 17 w 17"/>
                        <a:gd name="T3" fmla="*/ 0 h 14"/>
                        <a:gd name="T4" fmla="*/ 0 w 17"/>
                        <a:gd name="T5" fmla="*/ 14 h 14"/>
                        <a:gd name="T6" fmla="*/ 14 w 17"/>
                        <a:gd name="T7" fmla="*/ 1 h 14"/>
                        <a:gd name="T8" fmla="*/ 17 w 17"/>
                        <a:gd name="T9" fmla="*/ 0 h 1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7" h="14">
                          <a:moveTo>
                            <a:pt x="17" y="0"/>
                          </a:moveTo>
                          <a:lnTo>
                            <a:pt x="17" y="0"/>
                          </a:lnTo>
                          <a:lnTo>
                            <a:pt x="0" y="14"/>
                          </a:lnTo>
                          <a:lnTo>
                            <a:pt x="14" y="1"/>
                          </a:lnTo>
                          <a:lnTo>
                            <a:pt x="17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60" name="Freeform 289">
                      <a:extLst>
                        <a:ext uri="{FF2B5EF4-FFF2-40B4-BE49-F238E27FC236}">
                          <a16:creationId xmlns:a16="http://schemas.microsoft.com/office/drawing/2014/main" id="{47DCD470-D36C-B9C2-AEC2-FA919CE8713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686055" y="1296972"/>
                      <a:ext cx="22223" cy="23813"/>
                    </a:xfrm>
                    <a:custGeom>
                      <a:avLst/>
                      <a:gdLst>
                        <a:gd name="T0" fmla="*/ 14 w 14"/>
                        <a:gd name="T1" fmla="*/ 0 h 15"/>
                        <a:gd name="T2" fmla="*/ 14 w 14"/>
                        <a:gd name="T3" fmla="*/ 0 h 15"/>
                        <a:gd name="T4" fmla="*/ 10 w 14"/>
                        <a:gd name="T5" fmla="*/ 4 h 15"/>
                        <a:gd name="T6" fmla="*/ 0 w 14"/>
                        <a:gd name="T7" fmla="*/ 15 h 15"/>
                        <a:gd name="T8" fmla="*/ 0 w 14"/>
                        <a:gd name="T9" fmla="*/ 15 h 15"/>
                        <a:gd name="T10" fmla="*/ 7 w 14"/>
                        <a:gd name="T11" fmla="*/ 7 h 15"/>
                        <a:gd name="T12" fmla="*/ 14 w 14"/>
                        <a:gd name="T13" fmla="*/ 0 h 15"/>
                        <a:gd name="T14" fmla="*/ 14 w 14"/>
                        <a:gd name="T15" fmla="*/ 0 h 1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4" h="15">
                          <a:moveTo>
                            <a:pt x="14" y="0"/>
                          </a:moveTo>
                          <a:lnTo>
                            <a:pt x="14" y="0"/>
                          </a:lnTo>
                          <a:lnTo>
                            <a:pt x="10" y="4"/>
                          </a:lnTo>
                          <a:lnTo>
                            <a:pt x="0" y="15"/>
                          </a:lnTo>
                          <a:lnTo>
                            <a:pt x="0" y="15"/>
                          </a:lnTo>
                          <a:lnTo>
                            <a:pt x="7" y="7"/>
                          </a:lnTo>
                          <a:lnTo>
                            <a:pt x="14" y="0"/>
                          </a:lnTo>
                          <a:lnTo>
                            <a:pt x="14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61" name="Freeform 290">
                      <a:extLst>
                        <a:ext uri="{FF2B5EF4-FFF2-40B4-BE49-F238E27FC236}">
                          <a16:creationId xmlns:a16="http://schemas.microsoft.com/office/drawing/2014/main" id="{C12AF3DA-7798-3A14-48A0-1B5F48ECBFF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708278" y="1271570"/>
                      <a:ext cx="25400" cy="25398"/>
                    </a:xfrm>
                    <a:custGeom>
                      <a:avLst/>
                      <a:gdLst>
                        <a:gd name="T0" fmla="*/ 16 w 16"/>
                        <a:gd name="T1" fmla="*/ 0 h 16"/>
                        <a:gd name="T2" fmla="*/ 16 w 16"/>
                        <a:gd name="T3" fmla="*/ 1 h 16"/>
                        <a:gd name="T4" fmla="*/ 0 w 16"/>
                        <a:gd name="T5" fmla="*/ 16 h 16"/>
                        <a:gd name="T6" fmla="*/ 0 w 16"/>
                        <a:gd name="T7" fmla="*/ 16 h 16"/>
                        <a:gd name="T8" fmla="*/ 6 w 16"/>
                        <a:gd name="T9" fmla="*/ 10 h 16"/>
                        <a:gd name="T10" fmla="*/ 10 w 16"/>
                        <a:gd name="T11" fmla="*/ 6 h 16"/>
                        <a:gd name="T12" fmla="*/ 15 w 16"/>
                        <a:gd name="T13" fmla="*/ 1 h 16"/>
                        <a:gd name="T14" fmla="*/ 16 w 16"/>
                        <a:gd name="T15" fmla="*/ 0 h 1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6" h="16">
                          <a:moveTo>
                            <a:pt x="16" y="0"/>
                          </a:moveTo>
                          <a:lnTo>
                            <a:pt x="16" y="1"/>
                          </a:lnTo>
                          <a:lnTo>
                            <a:pt x="0" y="16"/>
                          </a:lnTo>
                          <a:lnTo>
                            <a:pt x="0" y="16"/>
                          </a:lnTo>
                          <a:lnTo>
                            <a:pt x="6" y="10"/>
                          </a:lnTo>
                          <a:lnTo>
                            <a:pt x="10" y="6"/>
                          </a:lnTo>
                          <a:lnTo>
                            <a:pt x="15" y="1"/>
                          </a:lnTo>
                          <a:lnTo>
                            <a:pt x="16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62" name="Freeform 291">
                      <a:extLst>
                        <a:ext uri="{FF2B5EF4-FFF2-40B4-BE49-F238E27FC236}">
                          <a16:creationId xmlns:a16="http://schemas.microsoft.com/office/drawing/2014/main" id="{88FDE98F-4365-BC0A-7F1D-4ED6A917303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733670" y="1266806"/>
                      <a:ext cx="7940" cy="6349"/>
                    </a:xfrm>
                    <a:custGeom>
                      <a:avLst/>
                      <a:gdLst>
                        <a:gd name="T0" fmla="*/ 5 w 5"/>
                        <a:gd name="T1" fmla="*/ 0 h 4"/>
                        <a:gd name="T2" fmla="*/ 0 w 5"/>
                        <a:gd name="T3" fmla="*/ 4 h 4"/>
                        <a:gd name="T4" fmla="*/ 0 w 5"/>
                        <a:gd name="T5" fmla="*/ 3 h 4"/>
                        <a:gd name="T6" fmla="*/ 5 w 5"/>
                        <a:gd name="T7" fmla="*/ 0 h 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5" h="4">
                          <a:moveTo>
                            <a:pt x="5" y="0"/>
                          </a:moveTo>
                          <a:lnTo>
                            <a:pt x="0" y="4"/>
                          </a:lnTo>
                          <a:lnTo>
                            <a:pt x="0" y="3"/>
                          </a:lnTo>
                          <a:lnTo>
                            <a:pt x="5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63" name="Freeform 292">
                      <a:extLst>
                        <a:ext uri="{FF2B5EF4-FFF2-40B4-BE49-F238E27FC236}">
                          <a16:creationId xmlns:a16="http://schemas.microsoft.com/office/drawing/2014/main" id="{31B5BEB3-FFDC-168E-B248-4BEA647B410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349496" y="1690664"/>
                      <a:ext cx="9525" cy="11112"/>
                    </a:xfrm>
                    <a:custGeom>
                      <a:avLst/>
                      <a:gdLst>
                        <a:gd name="T0" fmla="*/ 6 w 6"/>
                        <a:gd name="T1" fmla="*/ 0 h 7"/>
                        <a:gd name="T2" fmla="*/ 6 w 6"/>
                        <a:gd name="T3" fmla="*/ 1 h 7"/>
                        <a:gd name="T4" fmla="*/ 0 w 6"/>
                        <a:gd name="T5" fmla="*/ 7 h 7"/>
                        <a:gd name="T6" fmla="*/ 0 w 6"/>
                        <a:gd name="T7" fmla="*/ 7 h 7"/>
                        <a:gd name="T8" fmla="*/ 6 w 6"/>
                        <a:gd name="T9" fmla="*/ 0 h 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6" h="7">
                          <a:moveTo>
                            <a:pt x="6" y="0"/>
                          </a:moveTo>
                          <a:lnTo>
                            <a:pt x="6" y="1"/>
                          </a:lnTo>
                          <a:lnTo>
                            <a:pt x="0" y="7"/>
                          </a:lnTo>
                          <a:lnTo>
                            <a:pt x="0" y="7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64" name="Freeform 293">
                      <a:extLst>
                        <a:ext uri="{FF2B5EF4-FFF2-40B4-BE49-F238E27FC236}">
                          <a16:creationId xmlns:a16="http://schemas.microsoft.com/office/drawing/2014/main" id="{22E26CE8-793B-2EB1-7154-62C449DE3A0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359020" y="1657328"/>
                      <a:ext cx="25400" cy="34925"/>
                    </a:xfrm>
                    <a:custGeom>
                      <a:avLst/>
                      <a:gdLst>
                        <a:gd name="T0" fmla="*/ 16 w 16"/>
                        <a:gd name="T1" fmla="*/ 0 h 22"/>
                        <a:gd name="T2" fmla="*/ 16 w 16"/>
                        <a:gd name="T3" fmla="*/ 2 h 22"/>
                        <a:gd name="T4" fmla="*/ 0 w 16"/>
                        <a:gd name="T5" fmla="*/ 22 h 22"/>
                        <a:gd name="T6" fmla="*/ 0 w 16"/>
                        <a:gd name="T7" fmla="*/ 21 h 22"/>
                        <a:gd name="T8" fmla="*/ 3 w 16"/>
                        <a:gd name="T9" fmla="*/ 16 h 22"/>
                        <a:gd name="T10" fmla="*/ 9 w 16"/>
                        <a:gd name="T11" fmla="*/ 9 h 22"/>
                        <a:gd name="T12" fmla="*/ 15 w 16"/>
                        <a:gd name="T13" fmla="*/ 0 h 22"/>
                        <a:gd name="T14" fmla="*/ 16 w 16"/>
                        <a:gd name="T15" fmla="*/ 0 h 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6" h="22">
                          <a:moveTo>
                            <a:pt x="16" y="0"/>
                          </a:moveTo>
                          <a:lnTo>
                            <a:pt x="16" y="2"/>
                          </a:lnTo>
                          <a:lnTo>
                            <a:pt x="0" y="22"/>
                          </a:lnTo>
                          <a:lnTo>
                            <a:pt x="0" y="21"/>
                          </a:lnTo>
                          <a:lnTo>
                            <a:pt x="3" y="16"/>
                          </a:lnTo>
                          <a:lnTo>
                            <a:pt x="9" y="9"/>
                          </a:lnTo>
                          <a:lnTo>
                            <a:pt x="15" y="0"/>
                          </a:lnTo>
                          <a:lnTo>
                            <a:pt x="16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65" name="Freeform 294">
                      <a:extLst>
                        <a:ext uri="{FF2B5EF4-FFF2-40B4-BE49-F238E27FC236}">
                          <a16:creationId xmlns:a16="http://schemas.microsoft.com/office/drawing/2014/main" id="{52222D18-E2D9-A233-8099-5E594CFB86A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384418" y="1625574"/>
                      <a:ext cx="23811" cy="34925"/>
                    </a:xfrm>
                    <a:custGeom>
                      <a:avLst/>
                      <a:gdLst>
                        <a:gd name="T0" fmla="*/ 15 w 15"/>
                        <a:gd name="T1" fmla="*/ 0 h 22"/>
                        <a:gd name="T2" fmla="*/ 15 w 15"/>
                        <a:gd name="T3" fmla="*/ 1 h 22"/>
                        <a:gd name="T4" fmla="*/ 2 w 15"/>
                        <a:gd name="T5" fmla="*/ 19 h 22"/>
                        <a:gd name="T6" fmla="*/ 0 w 15"/>
                        <a:gd name="T7" fmla="*/ 22 h 22"/>
                        <a:gd name="T8" fmla="*/ 0 w 15"/>
                        <a:gd name="T9" fmla="*/ 20 h 22"/>
                        <a:gd name="T10" fmla="*/ 5 w 15"/>
                        <a:gd name="T11" fmla="*/ 13 h 22"/>
                        <a:gd name="T12" fmla="*/ 13 w 15"/>
                        <a:gd name="T13" fmla="*/ 3 h 22"/>
                        <a:gd name="T14" fmla="*/ 15 w 15"/>
                        <a:gd name="T15" fmla="*/ 0 h 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5" h="22">
                          <a:moveTo>
                            <a:pt x="15" y="0"/>
                          </a:moveTo>
                          <a:lnTo>
                            <a:pt x="15" y="1"/>
                          </a:lnTo>
                          <a:lnTo>
                            <a:pt x="2" y="19"/>
                          </a:lnTo>
                          <a:lnTo>
                            <a:pt x="0" y="22"/>
                          </a:lnTo>
                          <a:lnTo>
                            <a:pt x="0" y="20"/>
                          </a:lnTo>
                          <a:lnTo>
                            <a:pt x="5" y="13"/>
                          </a:lnTo>
                          <a:lnTo>
                            <a:pt x="13" y="3"/>
                          </a:lnTo>
                          <a:lnTo>
                            <a:pt x="15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66" name="Freeform 295">
                      <a:extLst>
                        <a:ext uri="{FF2B5EF4-FFF2-40B4-BE49-F238E27FC236}">
                          <a16:creationId xmlns:a16="http://schemas.microsoft.com/office/drawing/2014/main" id="{6AE60A82-8952-4DD6-D109-21E3A54BD60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408231" y="1595414"/>
                      <a:ext cx="25400" cy="31750"/>
                    </a:xfrm>
                    <a:custGeom>
                      <a:avLst/>
                      <a:gdLst>
                        <a:gd name="T0" fmla="*/ 16 w 16"/>
                        <a:gd name="T1" fmla="*/ 0 h 20"/>
                        <a:gd name="T2" fmla="*/ 16 w 16"/>
                        <a:gd name="T3" fmla="*/ 0 h 20"/>
                        <a:gd name="T4" fmla="*/ 12 w 16"/>
                        <a:gd name="T5" fmla="*/ 5 h 20"/>
                        <a:gd name="T6" fmla="*/ 0 w 16"/>
                        <a:gd name="T7" fmla="*/ 20 h 20"/>
                        <a:gd name="T8" fmla="*/ 0 w 16"/>
                        <a:gd name="T9" fmla="*/ 19 h 20"/>
                        <a:gd name="T10" fmla="*/ 9 w 16"/>
                        <a:gd name="T11" fmla="*/ 8 h 20"/>
                        <a:gd name="T12" fmla="*/ 10 w 16"/>
                        <a:gd name="T13" fmla="*/ 7 h 20"/>
                        <a:gd name="T14" fmla="*/ 12 w 16"/>
                        <a:gd name="T15" fmla="*/ 4 h 20"/>
                        <a:gd name="T16" fmla="*/ 15 w 16"/>
                        <a:gd name="T17" fmla="*/ 1 h 20"/>
                        <a:gd name="T18" fmla="*/ 16 w 16"/>
                        <a:gd name="T19" fmla="*/ 0 h 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6" h="20">
                          <a:moveTo>
                            <a:pt x="16" y="0"/>
                          </a:moveTo>
                          <a:lnTo>
                            <a:pt x="16" y="0"/>
                          </a:lnTo>
                          <a:lnTo>
                            <a:pt x="12" y="5"/>
                          </a:lnTo>
                          <a:lnTo>
                            <a:pt x="0" y="20"/>
                          </a:lnTo>
                          <a:lnTo>
                            <a:pt x="0" y="19"/>
                          </a:lnTo>
                          <a:lnTo>
                            <a:pt x="9" y="8"/>
                          </a:lnTo>
                          <a:lnTo>
                            <a:pt x="10" y="7"/>
                          </a:lnTo>
                          <a:lnTo>
                            <a:pt x="12" y="4"/>
                          </a:lnTo>
                          <a:lnTo>
                            <a:pt x="15" y="1"/>
                          </a:lnTo>
                          <a:lnTo>
                            <a:pt x="16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67" name="Freeform 296">
                      <a:extLst>
                        <a:ext uri="{FF2B5EF4-FFF2-40B4-BE49-F238E27FC236}">
                          <a16:creationId xmlns:a16="http://schemas.microsoft.com/office/drawing/2014/main" id="{384908E4-5C64-C84A-98F5-0EB5E019750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433631" y="1562077"/>
                      <a:ext cx="25400" cy="33339"/>
                    </a:xfrm>
                    <a:custGeom>
                      <a:avLst/>
                      <a:gdLst>
                        <a:gd name="T0" fmla="*/ 16 w 16"/>
                        <a:gd name="T1" fmla="*/ 0 h 21"/>
                        <a:gd name="T2" fmla="*/ 16 w 16"/>
                        <a:gd name="T3" fmla="*/ 0 h 21"/>
                        <a:gd name="T4" fmla="*/ 0 w 16"/>
                        <a:gd name="T5" fmla="*/ 21 h 21"/>
                        <a:gd name="T6" fmla="*/ 0 w 16"/>
                        <a:gd name="T7" fmla="*/ 21 h 21"/>
                        <a:gd name="T8" fmla="*/ 2 w 16"/>
                        <a:gd name="T9" fmla="*/ 18 h 21"/>
                        <a:gd name="T10" fmla="*/ 4 w 16"/>
                        <a:gd name="T11" fmla="*/ 15 h 21"/>
                        <a:gd name="T12" fmla="*/ 7 w 16"/>
                        <a:gd name="T13" fmla="*/ 12 h 21"/>
                        <a:gd name="T14" fmla="*/ 6 w 16"/>
                        <a:gd name="T15" fmla="*/ 13 h 21"/>
                        <a:gd name="T16" fmla="*/ 4 w 16"/>
                        <a:gd name="T17" fmla="*/ 15 h 21"/>
                        <a:gd name="T18" fmla="*/ 4 w 16"/>
                        <a:gd name="T19" fmla="*/ 13 h 21"/>
                        <a:gd name="T20" fmla="*/ 6 w 16"/>
                        <a:gd name="T21" fmla="*/ 13 h 21"/>
                        <a:gd name="T22" fmla="*/ 6 w 16"/>
                        <a:gd name="T23" fmla="*/ 12 h 21"/>
                        <a:gd name="T24" fmla="*/ 9 w 16"/>
                        <a:gd name="T25" fmla="*/ 9 h 21"/>
                        <a:gd name="T26" fmla="*/ 10 w 16"/>
                        <a:gd name="T27" fmla="*/ 6 h 21"/>
                        <a:gd name="T28" fmla="*/ 15 w 16"/>
                        <a:gd name="T29" fmla="*/ 2 h 21"/>
                        <a:gd name="T30" fmla="*/ 16 w 16"/>
                        <a:gd name="T31" fmla="*/ 0 h 2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16" h="21">
                          <a:moveTo>
                            <a:pt x="16" y="0"/>
                          </a:moveTo>
                          <a:lnTo>
                            <a:pt x="16" y="0"/>
                          </a:lnTo>
                          <a:lnTo>
                            <a:pt x="0" y="21"/>
                          </a:lnTo>
                          <a:lnTo>
                            <a:pt x="0" y="21"/>
                          </a:lnTo>
                          <a:lnTo>
                            <a:pt x="2" y="18"/>
                          </a:lnTo>
                          <a:lnTo>
                            <a:pt x="4" y="15"/>
                          </a:lnTo>
                          <a:lnTo>
                            <a:pt x="7" y="12"/>
                          </a:lnTo>
                          <a:lnTo>
                            <a:pt x="6" y="13"/>
                          </a:lnTo>
                          <a:lnTo>
                            <a:pt x="4" y="15"/>
                          </a:lnTo>
                          <a:lnTo>
                            <a:pt x="4" y="13"/>
                          </a:lnTo>
                          <a:lnTo>
                            <a:pt x="6" y="13"/>
                          </a:lnTo>
                          <a:lnTo>
                            <a:pt x="6" y="12"/>
                          </a:lnTo>
                          <a:lnTo>
                            <a:pt x="9" y="9"/>
                          </a:lnTo>
                          <a:lnTo>
                            <a:pt x="10" y="6"/>
                          </a:lnTo>
                          <a:lnTo>
                            <a:pt x="15" y="2"/>
                          </a:lnTo>
                          <a:lnTo>
                            <a:pt x="16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68" name="Freeform 297">
                      <a:extLst>
                        <a:ext uri="{FF2B5EF4-FFF2-40B4-BE49-F238E27FC236}">
                          <a16:creationId xmlns:a16="http://schemas.microsoft.com/office/drawing/2014/main" id="{36BBA4CA-B4BD-BC88-A8D9-98DD05C3570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459034" y="1555726"/>
                      <a:ext cx="4762" cy="6349"/>
                    </a:xfrm>
                    <a:custGeom>
                      <a:avLst/>
                      <a:gdLst>
                        <a:gd name="T0" fmla="*/ 3 w 3"/>
                        <a:gd name="T1" fmla="*/ 0 h 4"/>
                        <a:gd name="T2" fmla="*/ 0 w 3"/>
                        <a:gd name="T3" fmla="*/ 4 h 4"/>
                        <a:gd name="T4" fmla="*/ 0 w 3"/>
                        <a:gd name="T5" fmla="*/ 4 h 4"/>
                        <a:gd name="T6" fmla="*/ 3 w 3"/>
                        <a:gd name="T7" fmla="*/ 0 h 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3" h="4">
                          <a:moveTo>
                            <a:pt x="3" y="0"/>
                          </a:moveTo>
                          <a:lnTo>
                            <a:pt x="0" y="4"/>
                          </a:lnTo>
                          <a:lnTo>
                            <a:pt x="0" y="4"/>
                          </a:lnTo>
                          <a:lnTo>
                            <a:pt x="3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69" name="Freeform 311">
                      <a:extLst>
                        <a:ext uri="{FF2B5EF4-FFF2-40B4-BE49-F238E27FC236}">
                          <a16:creationId xmlns:a16="http://schemas.microsoft.com/office/drawing/2014/main" id="{EED93EB6-7C4E-C118-A8BD-8028237AC68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479672" y="1531914"/>
                      <a:ext cx="3178" cy="4763"/>
                    </a:xfrm>
                    <a:custGeom>
                      <a:avLst/>
                      <a:gdLst>
                        <a:gd name="T0" fmla="*/ 2 w 2"/>
                        <a:gd name="T1" fmla="*/ 0 h 3"/>
                        <a:gd name="T2" fmla="*/ 2 w 2"/>
                        <a:gd name="T3" fmla="*/ 0 h 3"/>
                        <a:gd name="T4" fmla="*/ 2 w 2"/>
                        <a:gd name="T5" fmla="*/ 1 h 3"/>
                        <a:gd name="T6" fmla="*/ 0 w 2"/>
                        <a:gd name="T7" fmla="*/ 3 h 3"/>
                        <a:gd name="T8" fmla="*/ 2 w 2"/>
                        <a:gd name="T9" fmla="*/ 0 h 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" h="3">
                          <a:moveTo>
                            <a:pt x="2" y="0"/>
                          </a:moveTo>
                          <a:lnTo>
                            <a:pt x="2" y="0"/>
                          </a:lnTo>
                          <a:lnTo>
                            <a:pt x="2" y="1"/>
                          </a:lnTo>
                          <a:lnTo>
                            <a:pt x="0" y="3"/>
                          </a:lnTo>
                          <a:lnTo>
                            <a:pt x="2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70" name="Freeform 312">
                      <a:extLst>
                        <a:ext uri="{FF2B5EF4-FFF2-40B4-BE49-F238E27FC236}">
                          <a16:creationId xmlns:a16="http://schemas.microsoft.com/office/drawing/2014/main" id="{D872AD80-3BC7-8F1B-72D2-2F819F39F5C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482846" y="1501752"/>
                      <a:ext cx="25400" cy="30161"/>
                    </a:xfrm>
                    <a:custGeom>
                      <a:avLst/>
                      <a:gdLst>
                        <a:gd name="T0" fmla="*/ 16 w 16"/>
                        <a:gd name="T1" fmla="*/ 0 h 19"/>
                        <a:gd name="T2" fmla="*/ 16 w 16"/>
                        <a:gd name="T3" fmla="*/ 3 h 19"/>
                        <a:gd name="T4" fmla="*/ 3 w 16"/>
                        <a:gd name="T5" fmla="*/ 18 h 19"/>
                        <a:gd name="T6" fmla="*/ 0 w 16"/>
                        <a:gd name="T7" fmla="*/ 19 h 19"/>
                        <a:gd name="T8" fmla="*/ 0 w 16"/>
                        <a:gd name="T9" fmla="*/ 19 h 19"/>
                        <a:gd name="T10" fmla="*/ 1 w 16"/>
                        <a:gd name="T11" fmla="*/ 18 h 19"/>
                        <a:gd name="T12" fmla="*/ 6 w 16"/>
                        <a:gd name="T13" fmla="*/ 13 h 19"/>
                        <a:gd name="T14" fmla="*/ 9 w 16"/>
                        <a:gd name="T15" fmla="*/ 9 h 19"/>
                        <a:gd name="T16" fmla="*/ 13 w 16"/>
                        <a:gd name="T17" fmla="*/ 4 h 19"/>
                        <a:gd name="T18" fmla="*/ 16 w 16"/>
                        <a:gd name="T19" fmla="*/ 0 h 1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6" h="19">
                          <a:moveTo>
                            <a:pt x="16" y="0"/>
                          </a:moveTo>
                          <a:lnTo>
                            <a:pt x="16" y="3"/>
                          </a:lnTo>
                          <a:lnTo>
                            <a:pt x="3" y="18"/>
                          </a:lnTo>
                          <a:lnTo>
                            <a:pt x="0" y="19"/>
                          </a:lnTo>
                          <a:lnTo>
                            <a:pt x="0" y="19"/>
                          </a:lnTo>
                          <a:lnTo>
                            <a:pt x="1" y="18"/>
                          </a:lnTo>
                          <a:lnTo>
                            <a:pt x="6" y="13"/>
                          </a:lnTo>
                          <a:lnTo>
                            <a:pt x="9" y="9"/>
                          </a:lnTo>
                          <a:lnTo>
                            <a:pt x="13" y="4"/>
                          </a:lnTo>
                          <a:lnTo>
                            <a:pt x="16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71" name="Freeform 313">
                      <a:extLst>
                        <a:ext uri="{FF2B5EF4-FFF2-40B4-BE49-F238E27FC236}">
                          <a16:creationId xmlns:a16="http://schemas.microsoft.com/office/drawing/2014/main" id="{FB5754A1-BA56-A6C9-2CFC-076C9237206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508245" y="1473180"/>
                      <a:ext cx="25400" cy="33339"/>
                    </a:xfrm>
                    <a:custGeom>
                      <a:avLst/>
                      <a:gdLst>
                        <a:gd name="T0" fmla="*/ 16 w 16"/>
                        <a:gd name="T1" fmla="*/ 0 h 21"/>
                        <a:gd name="T2" fmla="*/ 16 w 16"/>
                        <a:gd name="T3" fmla="*/ 3 h 21"/>
                        <a:gd name="T4" fmla="*/ 0 w 16"/>
                        <a:gd name="T5" fmla="*/ 21 h 21"/>
                        <a:gd name="T6" fmla="*/ 0 w 16"/>
                        <a:gd name="T7" fmla="*/ 18 h 21"/>
                        <a:gd name="T8" fmla="*/ 1 w 16"/>
                        <a:gd name="T9" fmla="*/ 18 h 21"/>
                        <a:gd name="T10" fmla="*/ 6 w 16"/>
                        <a:gd name="T11" fmla="*/ 12 h 21"/>
                        <a:gd name="T12" fmla="*/ 16 w 16"/>
                        <a:gd name="T13" fmla="*/ 0 h 2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6" h="21">
                          <a:moveTo>
                            <a:pt x="16" y="0"/>
                          </a:moveTo>
                          <a:lnTo>
                            <a:pt x="16" y="3"/>
                          </a:lnTo>
                          <a:lnTo>
                            <a:pt x="0" y="21"/>
                          </a:lnTo>
                          <a:lnTo>
                            <a:pt x="0" y="18"/>
                          </a:lnTo>
                          <a:lnTo>
                            <a:pt x="1" y="18"/>
                          </a:lnTo>
                          <a:lnTo>
                            <a:pt x="6" y="12"/>
                          </a:lnTo>
                          <a:lnTo>
                            <a:pt x="16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72" name="Freeform 314">
                      <a:extLst>
                        <a:ext uri="{FF2B5EF4-FFF2-40B4-BE49-F238E27FC236}">
                          <a16:creationId xmlns:a16="http://schemas.microsoft.com/office/drawing/2014/main" id="{1AA3558B-D76D-A78B-0580-52EA178A746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533645" y="1446188"/>
                      <a:ext cx="25400" cy="31750"/>
                    </a:xfrm>
                    <a:custGeom>
                      <a:avLst/>
                      <a:gdLst>
                        <a:gd name="T0" fmla="*/ 16 w 16"/>
                        <a:gd name="T1" fmla="*/ 0 h 20"/>
                        <a:gd name="T2" fmla="*/ 16 w 16"/>
                        <a:gd name="T3" fmla="*/ 4 h 20"/>
                        <a:gd name="T4" fmla="*/ 7 w 16"/>
                        <a:gd name="T5" fmla="*/ 13 h 20"/>
                        <a:gd name="T6" fmla="*/ 0 w 16"/>
                        <a:gd name="T7" fmla="*/ 20 h 20"/>
                        <a:gd name="T8" fmla="*/ 0 w 16"/>
                        <a:gd name="T9" fmla="*/ 17 h 20"/>
                        <a:gd name="T10" fmla="*/ 16 w 16"/>
                        <a:gd name="T11" fmla="*/ 0 h 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6" h="20">
                          <a:moveTo>
                            <a:pt x="16" y="0"/>
                          </a:moveTo>
                          <a:lnTo>
                            <a:pt x="16" y="4"/>
                          </a:lnTo>
                          <a:lnTo>
                            <a:pt x="7" y="13"/>
                          </a:lnTo>
                          <a:lnTo>
                            <a:pt x="0" y="20"/>
                          </a:lnTo>
                          <a:lnTo>
                            <a:pt x="0" y="17"/>
                          </a:lnTo>
                          <a:lnTo>
                            <a:pt x="16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73" name="Freeform 315">
                      <a:extLst>
                        <a:ext uri="{FF2B5EF4-FFF2-40B4-BE49-F238E27FC236}">
                          <a16:creationId xmlns:a16="http://schemas.microsoft.com/office/drawing/2014/main" id="{2B30983F-538C-3193-58A3-33B4CBA7C6C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559048" y="1420794"/>
                      <a:ext cx="25400" cy="31750"/>
                    </a:xfrm>
                    <a:custGeom>
                      <a:avLst/>
                      <a:gdLst>
                        <a:gd name="T0" fmla="*/ 16 w 16"/>
                        <a:gd name="T1" fmla="*/ 0 h 20"/>
                        <a:gd name="T2" fmla="*/ 16 w 16"/>
                        <a:gd name="T3" fmla="*/ 3 h 20"/>
                        <a:gd name="T4" fmla="*/ 0 w 16"/>
                        <a:gd name="T5" fmla="*/ 20 h 20"/>
                        <a:gd name="T6" fmla="*/ 0 w 16"/>
                        <a:gd name="T7" fmla="*/ 16 h 20"/>
                        <a:gd name="T8" fmla="*/ 9 w 16"/>
                        <a:gd name="T9" fmla="*/ 5 h 20"/>
                        <a:gd name="T10" fmla="*/ 16 w 16"/>
                        <a:gd name="T11" fmla="*/ 0 h 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6" h="20">
                          <a:moveTo>
                            <a:pt x="16" y="0"/>
                          </a:moveTo>
                          <a:lnTo>
                            <a:pt x="16" y="3"/>
                          </a:lnTo>
                          <a:lnTo>
                            <a:pt x="0" y="20"/>
                          </a:lnTo>
                          <a:lnTo>
                            <a:pt x="0" y="16"/>
                          </a:lnTo>
                          <a:lnTo>
                            <a:pt x="9" y="5"/>
                          </a:lnTo>
                          <a:lnTo>
                            <a:pt x="16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74" name="Freeform 316">
                      <a:extLst>
                        <a:ext uri="{FF2B5EF4-FFF2-40B4-BE49-F238E27FC236}">
                          <a16:creationId xmlns:a16="http://schemas.microsoft.com/office/drawing/2014/main" id="{E5F2353B-0E1E-1CF1-52C9-8C557E2671C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584446" y="1393805"/>
                      <a:ext cx="23811" cy="31750"/>
                    </a:xfrm>
                    <a:custGeom>
                      <a:avLst/>
                      <a:gdLst>
                        <a:gd name="T0" fmla="*/ 15 w 15"/>
                        <a:gd name="T1" fmla="*/ 0 h 20"/>
                        <a:gd name="T2" fmla="*/ 15 w 15"/>
                        <a:gd name="T3" fmla="*/ 2 h 20"/>
                        <a:gd name="T4" fmla="*/ 11 w 15"/>
                        <a:gd name="T5" fmla="*/ 8 h 20"/>
                        <a:gd name="T6" fmla="*/ 0 w 15"/>
                        <a:gd name="T7" fmla="*/ 20 h 20"/>
                        <a:gd name="T8" fmla="*/ 0 w 15"/>
                        <a:gd name="T9" fmla="*/ 17 h 20"/>
                        <a:gd name="T10" fmla="*/ 15 w 15"/>
                        <a:gd name="T11" fmla="*/ 0 h 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5" h="20">
                          <a:moveTo>
                            <a:pt x="15" y="0"/>
                          </a:moveTo>
                          <a:lnTo>
                            <a:pt x="15" y="2"/>
                          </a:lnTo>
                          <a:lnTo>
                            <a:pt x="11" y="8"/>
                          </a:lnTo>
                          <a:lnTo>
                            <a:pt x="0" y="20"/>
                          </a:lnTo>
                          <a:lnTo>
                            <a:pt x="0" y="17"/>
                          </a:lnTo>
                          <a:lnTo>
                            <a:pt x="15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75" name="Freeform 317">
                      <a:extLst>
                        <a:ext uri="{FF2B5EF4-FFF2-40B4-BE49-F238E27FC236}">
                          <a16:creationId xmlns:a16="http://schemas.microsoft.com/office/drawing/2014/main" id="{397EEBC6-4D09-087D-2E05-90758BC8470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608259" y="1368404"/>
                      <a:ext cx="25400" cy="28572"/>
                    </a:xfrm>
                    <a:custGeom>
                      <a:avLst/>
                      <a:gdLst>
                        <a:gd name="T0" fmla="*/ 16 w 16"/>
                        <a:gd name="T1" fmla="*/ 0 h 18"/>
                        <a:gd name="T2" fmla="*/ 16 w 16"/>
                        <a:gd name="T3" fmla="*/ 2 h 18"/>
                        <a:gd name="T4" fmla="*/ 0 w 16"/>
                        <a:gd name="T5" fmla="*/ 18 h 18"/>
                        <a:gd name="T6" fmla="*/ 0 w 16"/>
                        <a:gd name="T7" fmla="*/ 16 h 18"/>
                        <a:gd name="T8" fmla="*/ 4 w 16"/>
                        <a:gd name="T9" fmla="*/ 12 h 18"/>
                        <a:gd name="T10" fmla="*/ 16 w 16"/>
                        <a:gd name="T11" fmla="*/ 0 h 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6" h="18">
                          <a:moveTo>
                            <a:pt x="16" y="0"/>
                          </a:moveTo>
                          <a:lnTo>
                            <a:pt x="16" y="2"/>
                          </a:lnTo>
                          <a:lnTo>
                            <a:pt x="0" y="18"/>
                          </a:lnTo>
                          <a:lnTo>
                            <a:pt x="0" y="16"/>
                          </a:lnTo>
                          <a:lnTo>
                            <a:pt x="4" y="12"/>
                          </a:lnTo>
                          <a:lnTo>
                            <a:pt x="16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76" name="Freeform 318">
                      <a:extLst>
                        <a:ext uri="{FF2B5EF4-FFF2-40B4-BE49-F238E27FC236}">
                          <a16:creationId xmlns:a16="http://schemas.microsoft.com/office/drawing/2014/main" id="{118C1841-A935-F7BF-6086-CF8FBA984E5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633653" y="1346181"/>
                      <a:ext cx="25400" cy="25398"/>
                    </a:xfrm>
                    <a:custGeom>
                      <a:avLst/>
                      <a:gdLst>
                        <a:gd name="T0" fmla="*/ 16 w 16"/>
                        <a:gd name="T1" fmla="*/ 0 h 16"/>
                        <a:gd name="T2" fmla="*/ 16 w 16"/>
                        <a:gd name="T3" fmla="*/ 0 h 16"/>
                        <a:gd name="T4" fmla="*/ 0 w 16"/>
                        <a:gd name="T5" fmla="*/ 16 h 16"/>
                        <a:gd name="T6" fmla="*/ 0 w 16"/>
                        <a:gd name="T7" fmla="*/ 14 h 16"/>
                        <a:gd name="T8" fmla="*/ 16 w 16"/>
                        <a:gd name="T9" fmla="*/ 0 h 1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6" h="16">
                          <a:moveTo>
                            <a:pt x="16" y="0"/>
                          </a:moveTo>
                          <a:lnTo>
                            <a:pt x="16" y="0"/>
                          </a:lnTo>
                          <a:lnTo>
                            <a:pt x="0" y="16"/>
                          </a:lnTo>
                          <a:lnTo>
                            <a:pt x="0" y="14"/>
                          </a:lnTo>
                          <a:lnTo>
                            <a:pt x="16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77" name="Freeform 319">
                      <a:extLst>
                        <a:ext uri="{FF2B5EF4-FFF2-40B4-BE49-F238E27FC236}">
                          <a16:creationId xmlns:a16="http://schemas.microsoft.com/office/drawing/2014/main" id="{10DB2AAD-D16E-BD61-C77D-27764DE6F354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659048" y="1343005"/>
                      <a:ext cx="0" cy="3174"/>
                    </a:xfrm>
                    <a:custGeom>
                      <a:avLst/>
                      <a:gdLst>
                        <a:gd name="T0" fmla="*/ 0 h 2"/>
                        <a:gd name="T1" fmla="*/ 2 h 2"/>
                        <a:gd name="T2" fmla="*/ 2 h 2"/>
                        <a:gd name="T3" fmla="*/ 0 h 2"/>
                        <a:gd name="T4" fmla="*/ 0 h 2"/>
                        <a:gd name="T5" fmla="*/ 0 h 2"/>
                        <a:gd name="T6" fmla="*/ 0 h 2"/>
                        <a:gd name="T7" fmla="*/ 0 h 2"/>
                      </a:gdLst>
                      <a:ahLst/>
                      <a:cxnLst>
                        <a:cxn ang="0">
                          <a:pos x="0" y="T0"/>
                        </a:cxn>
                        <a:cxn ang="0">
                          <a:pos x="0" y="T1"/>
                        </a:cxn>
                        <a:cxn ang="0">
                          <a:pos x="0" y="T2"/>
                        </a:cxn>
                        <a:cxn ang="0">
                          <a:pos x="0" y="T3"/>
                        </a:cxn>
                        <a:cxn ang="0">
                          <a:pos x="0" y="T4"/>
                        </a:cxn>
                        <a:cxn ang="0">
                          <a:pos x="0" y="T5"/>
                        </a:cxn>
                        <a:cxn ang="0">
                          <a:pos x="0" y="T6"/>
                        </a:cxn>
                        <a:cxn ang="0">
                          <a:pos x="0" y="T7"/>
                        </a:cxn>
                      </a:cxnLst>
                      <a:rect l="0" t="0" r="r" b="b"/>
                      <a:pathLst>
                        <a:path h="2">
                          <a:moveTo>
                            <a:pt x="0" y="0"/>
                          </a:moveTo>
                          <a:lnTo>
                            <a:pt x="0" y="2"/>
                          </a:lnTo>
                          <a:lnTo>
                            <a:pt x="0" y="2"/>
                          </a:lnTo>
                          <a:lnTo>
                            <a:pt x="0" y="0"/>
                          </a:lnTo>
                          <a:close/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78" name="Freeform 279">
                      <a:extLst>
                        <a:ext uri="{FF2B5EF4-FFF2-40B4-BE49-F238E27FC236}">
                          <a16:creationId xmlns:a16="http://schemas.microsoft.com/office/drawing/2014/main" id="{C2595476-8546-753D-87F5-57E452212EE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139940" y="3836936"/>
                      <a:ext cx="152401" cy="111122"/>
                    </a:xfrm>
                    <a:custGeom>
                      <a:avLst/>
                      <a:gdLst>
                        <a:gd name="T0" fmla="*/ 40 w 96"/>
                        <a:gd name="T1" fmla="*/ 0 h 70"/>
                        <a:gd name="T2" fmla="*/ 57 w 96"/>
                        <a:gd name="T3" fmla="*/ 4 h 70"/>
                        <a:gd name="T4" fmla="*/ 72 w 96"/>
                        <a:gd name="T5" fmla="*/ 11 h 70"/>
                        <a:gd name="T6" fmla="*/ 84 w 96"/>
                        <a:gd name="T7" fmla="*/ 20 h 70"/>
                        <a:gd name="T8" fmla="*/ 93 w 96"/>
                        <a:gd name="T9" fmla="*/ 30 h 70"/>
                        <a:gd name="T10" fmla="*/ 96 w 96"/>
                        <a:gd name="T11" fmla="*/ 39 h 70"/>
                        <a:gd name="T12" fmla="*/ 96 w 96"/>
                        <a:gd name="T13" fmla="*/ 42 h 70"/>
                        <a:gd name="T14" fmla="*/ 94 w 96"/>
                        <a:gd name="T15" fmla="*/ 44 h 70"/>
                        <a:gd name="T16" fmla="*/ 91 w 96"/>
                        <a:gd name="T17" fmla="*/ 45 h 70"/>
                        <a:gd name="T18" fmla="*/ 90 w 96"/>
                        <a:gd name="T19" fmla="*/ 47 h 70"/>
                        <a:gd name="T20" fmla="*/ 87 w 96"/>
                        <a:gd name="T21" fmla="*/ 48 h 70"/>
                        <a:gd name="T22" fmla="*/ 74 w 96"/>
                        <a:gd name="T23" fmla="*/ 52 h 70"/>
                        <a:gd name="T24" fmla="*/ 60 w 96"/>
                        <a:gd name="T25" fmla="*/ 55 h 70"/>
                        <a:gd name="T26" fmla="*/ 46 w 96"/>
                        <a:gd name="T27" fmla="*/ 63 h 70"/>
                        <a:gd name="T28" fmla="*/ 32 w 96"/>
                        <a:gd name="T29" fmla="*/ 69 h 70"/>
                        <a:gd name="T30" fmla="*/ 27 w 96"/>
                        <a:gd name="T31" fmla="*/ 70 h 70"/>
                        <a:gd name="T32" fmla="*/ 22 w 96"/>
                        <a:gd name="T33" fmla="*/ 70 h 70"/>
                        <a:gd name="T34" fmla="*/ 19 w 96"/>
                        <a:gd name="T35" fmla="*/ 69 h 70"/>
                        <a:gd name="T36" fmla="*/ 16 w 96"/>
                        <a:gd name="T37" fmla="*/ 67 h 70"/>
                        <a:gd name="T38" fmla="*/ 13 w 96"/>
                        <a:gd name="T39" fmla="*/ 66 h 70"/>
                        <a:gd name="T40" fmla="*/ 12 w 96"/>
                        <a:gd name="T41" fmla="*/ 64 h 70"/>
                        <a:gd name="T42" fmla="*/ 12 w 96"/>
                        <a:gd name="T43" fmla="*/ 63 h 70"/>
                        <a:gd name="T44" fmla="*/ 10 w 96"/>
                        <a:gd name="T45" fmla="*/ 60 h 70"/>
                        <a:gd name="T46" fmla="*/ 3 w 96"/>
                        <a:gd name="T47" fmla="*/ 42 h 70"/>
                        <a:gd name="T48" fmla="*/ 0 w 96"/>
                        <a:gd name="T49" fmla="*/ 27 h 70"/>
                        <a:gd name="T50" fmla="*/ 2 w 96"/>
                        <a:gd name="T51" fmla="*/ 19 h 70"/>
                        <a:gd name="T52" fmla="*/ 3 w 96"/>
                        <a:gd name="T53" fmla="*/ 11 h 70"/>
                        <a:gd name="T54" fmla="*/ 5 w 96"/>
                        <a:gd name="T55" fmla="*/ 8 h 70"/>
                        <a:gd name="T56" fmla="*/ 22 w 96"/>
                        <a:gd name="T57" fmla="*/ 1 h 70"/>
                        <a:gd name="T58" fmla="*/ 40 w 96"/>
                        <a:gd name="T59" fmla="*/ 0 h 7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</a:cxnLst>
                      <a:rect l="0" t="0" r="r" b="b"/>
                      <a:pathLst>
                        <a:path w="96" h="70">
                          <a:moveTo>
                            <a:pt x="40" y="0"/>
                          </a:moveTo>
                          <a:lnTo>
                            <a:pt x="57" y="4"/>
                          </a:lnTo>
                          <a:lnTo>
                            <a:pt x="72" y="11"/>
                          </a:lnTo>
                          <a:lnTo>
                            <a:pt x="84" y="20"/>
                          </a:lnTo>
                          <a:lnTo>
                            <a:pt x="93" y="30"/>
                          </a:lnTo>
                          <a:lnTo>
                            <a:pt x="96" y="39"/>
                          </a:lnTo>
                          <a:lnTo>
                            <a:pt x="96" y="42"/>
                          </a:lnTo>
                          <a:lnTo>
                            <a:pt x="94" y="44"/>
                          </a:lnTo>
                          <a:lnTo>
                            <a:pt x="91" y="45"/>
                          </a:lnTo>
                          <a:lnTo>
                            <a:pt x="90" y="47"/>
                          </a:lnTo>
                          <a:lnTo>
                            <a:pt x="87" y="48"/>
                          </a:lnTo>
                          <a:lnTo>
                            <a:pt x="74" y="52"/>
                          </a:lnTo>
                          <a:lnTo>
                            <a:pt x="60" y="55"/>
                          </a:lnTo>
                          <a:lnTo>
                            <a:pt x="46" y="63"/>
                          </a:lnTo>
                          <a:lnTo>
                            <a:pt x="32" y="69"/>
                          </a:lnTo>
                          <a:lnTo>
                            <a:pt x="27" y="70"/>
                          </a:lnTo>
                          <a:lnTo>
                            <a:pt x="22" y="70"/>
                          </a:lnTo>
                          <a:lnTo>
                            <a:pt x="19" y="69"/>
                          </a:lnTo>
                          <a:lnTo>
                            <a:pt x="16" y="67"/>
                          </a:lnTo>
                          <a:lnTo>
                            <a:pt x="13" y="66"/>
                          </a:lnTo>
                          <a:lnTo>
                            <a:pt x="12" y="64"/>
                          </a:lnTo>
                          <a:lnTo>
                            <a:pt x="12" y="63"/>
                          </a:lnTo>
                          <a:lnTo>
                            <a:pt x="10" y="60"/>
                          </a:lnTo>
                          <a:lnTo>
                            <a:pt x="3" y="42"/>
                          </a:lnTo>
                          <a:lnTo>
                            <a:pt x="0" y="27"/>
                          </a:lnTo>
                          <a:lnTo>
                            <a:pt x="2" y="19"/>
                          </a:lnTo>
                          <a:lnTo>
                            <a:pt x="3" y="11"/>
                          </a:lnTo>
                          <a:lnTo>
                            <a:pt x="5" y="8"/>
                          </a:lnTo>
                          <a:lnTo>
                            <a:pt x="22" y="1"/>
                          </a:lnTo>
                          <a:lnTo>
                            <a:pt x="40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79" name="Freeform 280">
                      <a:extLst>
                        <a:ext uri="{FF2B5EF4-FFF2-40B4-BE49-F238E27FC236}">
                          <a16:creationId xmlns:a16="http://schemas.microsoft.com/office/drawing/2014/main" id="{BE54077F-8A0C-BB08-F93F-7A2C073D955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335201" y="3917897"/>
                      <a:ext cx="133352" cy="106363"/>
                    </a:xfrm>
                    <a:custGeom>
                      <a:avLst/>
                      <a:gdLst>
                        <a:gd name="T0" fmla="*/ 40 w 84"/>
                        <a:gd name="T1" fmla="*/ 0 h 67"/>
                        <a:gd name="T2" fmla="*/ 43 w 84"/>
                        <a:gd name="T3" fmla="*/ 1 h 67"/>
                        <a:gd name="T4" fmla="*/ 47 w 84"/>
                        <a:gd name="T5" fmla="*/ 3 h 67"/>
                        <a:gd name="T6" fmla="*/ 50 w 84"/>
                        <a:gd name="T7" fmla="*/ 6 h 67"/>
                        <a:gd name="T8" fmla="*/ 53 w 84"/>
                        <a:gd name="T9" fmla="*/ 7 h 67"/>
                        <a:gd name="T10" fmla="*/ 56 w 84"/>
                        <a:gd name="T11" fmla="*/ 9 h 67"/>
                        <a:gd name="T12" fmla="*/ 62 w 84"/>
                        <a:gd name="T13" fmla="*/ 10 h 67"/>
                        <a:gd name="T14" fmla="*/ 68 w 84"/>
                        <a:gd name="T15" fmla="*/ 12 h 67"/>
                        <a:gd name="T16" fmla="*/ 72 w 84"/>
                        <a:gd name="T17" fmla="*/ 13 h 67"/>
                        <a:gd name="T18" fmla="*/ 74 w 84"/>
                        <a:gd name="T19" fmla="*/ 13 h 67"/>
                        <a:gd name="T20" fmla="*/ 75 w 84"/>
                        <a:gd name="T21" fmla="*/ 15 h 67"/>
                        <a:gd name="T22" fmla="*/ 78 w 84"/>
                        <a:gd name="T23" fmla="*/ 16 h 67"/>
                        <a:gd name="T24" fmla="*/ 81 w 84"/>
                        <a:gd name="T25" fmla="*/ 18 h 67"/>
                        <a:gd name="T26" fmla="*/ 83 w 84"/>
                        <a:gd name="T27" fmla="*/ 20 h 67"/>
                        <a:gd name="T28" fmla="*/ 84 w 84"/>
                        <a:gd name="T29" fmla="*/ 23 h 67"/>
                        <a:gd name="T30" fmla="*/ 83 w 84"/>
                        <a:gd name="T31" fmla="*/ 25 h 67"/>
                        <a:gd name="T32" fmla="*/ 81 w 84"/>
                        <a:gd name="T33" fmla="*/ 28 h 67"/>
                        <a:gd name="T34" fmla="*/ 78 w 84"/>
                        <a:gd name="T35" fmla="*/ 31 h 67"/>
                        <a:gd name="T36" fmla="*/ 74 w 84"/>
                        <a:gd name="T37" fmla="*/ 32 h 67"/>
                        <a:gd name="T38" fmla="*/ 69 w 84"/>
                        <a:gd name="T39" fmla="*/ 35 h 67"/>
                        <a:gd name="T40" fmla="*/ 65 w 84"/>
                        <a:gd name="T41" fmla="*/ 38 h 67"/>
                        <a:gd name="T42" fmla="*/ 62 w 84"/>
                        <a:gd name="T43" fmla="*/ 40 h 67"/>
                        <a:gd name="T44" fmla="*/ 59 w 84"/>
                        <a:gd name="T45" fmla="*/ 42 h 67"/>
                        <a:gd name="T46" fmla="*/ 56 w 84"/>
                        <a:gd name="T47" fmla="*/ 45 h 67"/>
                        <a:gd name="T48" fmla="*/ 56 w 84"/>
                        <a:gd name="T49" fmla="*/ 48 h 67"/>
                        <a:gd name="T50" fmla="*/ 55 w 84"/>
                        <a:gd name="T51" fmla="*/ 53 h 67"/>
                        <a:gd name="T52" fmla="*/ 53 w 84"/>
                        <a:gd name="T53" fmla="*/ 56 h 67"/>
                        <a:gd name="T54" fmla="*/ 50 w 84"/>
                        <a:gd name="T55" fmla="*/ 59 h 67"/>
                        <a:gd name="T56" fmla="*/ 49 w 84"/>
                        <a:gd name="T57" fmla="*/ 62 h 67"/>
                        <a:gd name="T58" fmla="*/ 42 w 84"/>
                        <a:gd name="T59" fmla="*/ 63 h 67"/>
                        <a:gd name="T60" fmla="*/ 30 w 84"/>
                        <a:gd name="T61" fmla="*/ 66 h 67"/>
                        <a:gd name="T62" fmla="*/ 18 w 84"/>
                        <a:gd name="T63" fmla="*/ 67 h 67"/>
                        <a:gd name="T64" fmla="*/ 12 w 84"/>
                        <a:gd name="T65" fmla="*/ 67 h 67"/>
                        <a:gd name="T66" fmla="*/ 8 w 84"/>
                        <a:gd name="T67" fmla="*/ 66 h 67"/>
                        <a:gd name="T68" fmla="*/ 5 w 84"/>
                        <a:gd name="T69" fmla="*/ 64 h 67"/>
                        <a:gd name="T70" fmla="*/ 2 w 84"/>
                        <a:gd name="T71" fmla="*/ 63 h 67"/>
                        <a:gd name="T72" fmla="*/ 0 w 84"/>
                        <a:gd name="T73" fmla="*/ 62 h 67"/>
                        <a:gd name="T74" fmla="*/ 0 w 84"/>
                        <a:gd name="T75" fmla="*/ 59 h 67"/>
                        <a:gd name="T76" fmla="*/ 0 w 84"/>
                        <a:gd name="T77" fmla="*/ 57 h 67"/>
                        <a:gd name="T78" fmla="*/ 0 w 84"/>
                        <a:gd name="T79" fmla="*/ 56 h 67"/>
                        <a:gd name="T80" fmla="*/ 0 w 84"/>
                        <a:gd name="T81" fmla="*/ 54 h 67"/>
                        <a:gd name="T82" fmla="*/ 2 w 84"/>
                        <a:gd name="T83" fmla="*/ 51 h 67"/>
                        <a:gd name="T84" fmla="*/ 3 w 84"/>
                        <a:gd name="T85" fmla="*/ 47 h 67"/>
                        <a:gd name="T86" fmla="*/ 5 w 84"/>
                        <a:gd name="T87" fmla="*/ 44 h 67"/>
                        <a:gd name="T88" fmla="*/ 5 w 84"/>
                        <a:gd name="T89" fmla="*/ 42 h 67"/>
                        <a:gd name="T90" fmla="*/ 5 w 84"/>
                        <a:gd name="T91" fmla="*/ 40 h 67"/>
                        <a:gd name="T92" fmla="*/ 5 w 84"/>
                        <a:gd name="T93" fmla="*/ 38 h 67"/>
                        <a:gd name="T94" fmla="*/ 6 w 84"/>
                        <a:gd name="T95" fmla="*/ 34 h 67"/>
                        <a:gd name="T96" fmla="*/ 6 w 84"/>
                        <a:gd name="T97" fmla="*/ 32 h 67"/>
                        <a:gd name="T98" fmla="*/ 8 w 84"/>
                        <a:gd name="T99" fmla="*/ 31 h 67"/>
                        <a:gd name="T100" fmla="*/ 11 w 84"/>
                        <a:gd name="T101" fmla="*/ 26 h 67"/>
                        <a:gd name="T102" fmla="*/ 15 w 84"/>
                        <a:gd name="T103" fmla="*/ 23 h 67"/>
                        <a:gd name="T104" fmla="*/ 19 w 84"/>
                        <a:gd name="T105" fmla="*/ 20 h 67"/>
                        <a:gd name="T106" fmla="*/ 24 w 84"/>
                        <a:gd name="T107" fmla="*/ 18 h 67"/>
                        <a:gd name="T108" fmla="*/ 27 w 84"/>
                        <a:gd name="T109" fmla="*/ 13 h 67"/>
                        <a:gd name="T110" fmla="*/ 28 w 84"/>
                        <a:gd name="T111" fmla="*/ 9 h 67"/>
                        <a:gd name="T112" fmla="*/ 31 w 84"/>
                        <a:gd name="T113" fmla="*/ 4 h 67"/>
                        <a:gd name="T114" fmla="*/ 33 w 84"/>
                        <a:gd name="T115" fmla="*/ 1 h 67"/>
                        <a:gd name="T116" fmla="*/ 36 w 84"/>
                        <a:gd name="T117" fmla="*/ 1 h 67"/>
                        <a:gd name="T118" fmla="*/ 40 w 84"/>
                        <a:gd name="T119" fmla="*/ 0 h 6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</a:cxnLst>
                      <a:rect l="0" t="0" r="r" b="b"/>
                      <a:pathLst>
                        <a:path w="84" h="67">
                          <a:moveTo>
                            <a:pt x="40" y="0"/>
                          </a:moveTo>
                          <a:lnTo>
                            <a:pt x="43" y="1"/>
                          </a:lnTo>
                          <a:lnTo>
                            <a:pt x="47" y="3"/>
                          </a:lnTo>
                          <a:lnTo>
                            <a:pt x="50" y="6"/>
                          </a:lnTo>
                          <a:lnTo>
                            <a:pt x="53" y="7"/>
                          </a:lnTo>
                          <a:lnTo>
                            <a:pt x="56" y="9"/>
                          </a:lnTo>
                          <a:lnTo>
                            <a:pt x="62" y="10"/>
                          </a:lnTo>
                          <a:lnTo>
                            <a:pt x="68" y="12"/>
                          </a:lnTo>
                          <a:lnTo>
                            <a:pt x="72" y="13"/>
                          </a:lnTo>
                          <a:lnTo>
                            <a:pt x="74" y="13"/>
                          </a:lnTo>
                          <a:lnTo>
                            <a:pt x="75" y="15"/>
                          </a:lnTo>
                          <a:lnTo>
                            <a:pt x="78" y="16"/>
                          </a:lnTo>
                          <a:lnTo>
                            <a:pt x="81" y="18"/>
                          </a:lnTo>
                          <a:lnTo>
                            <a:pt x="83" y="20"/>
                          </a:lnTo>
                          <a:lnTo>
                            <a:pt x="84" y="23"/>
                          </a:lnTo>
                          <a:lnTo>
                            <a:pt x="83" y="25"/>
                          </a:lnTo>
                          <a:lnTo>
                            <a:pt x="81" y="28"/>
                          </a:lnTo>
                          <a:lnTo>
                            <a:pt x="78" y="31"/>
                          </a:lnTo>
                          <a:lnTo>
                            <a:pt x="74" y="32"/>
                          </a:lnTo>
                          <a:lnTo>
                            <a:pt x="69" y="35"/>
                          </a:lnTo>
                          <a:lnTo>
                            <a:pt x="65" y="38"/>
                          </a:lnTo>
                          <a:lnTo>
                            <a:pt x="62" y="40"/>
                          </a:lnTo>
                          <a:lnTo>
                            <a:pt x="59" y="42"/>
                          </a:lnTo>
                          <a:lnTo>
                            <a:pt x="56" y="45"/>
                          </a:lnTo>
                          <a:lnTo>
                            <a:pt x="56" y="48"/>
                          </a:lnTo>
                          <a:lnTo>
                            <a:pt x="55" y="53"/>
                          </a:lnTo>
                          <a:lnTo>
                            <a:pt x="53" y="56"/>
                          </a:lnTo>
                          <a:lnTo>
                            <a:pt x="50" y="59"/>
                          </a:lnTo>
                          <a:lnTo>
                            <a:pt x="49" y="62"/>
                          </a:lnTo>
                          <a:lnTo>
                            <a:pt x="42" y="63"/>
                          </a:lnTo>
                          <a:lnTo>
                            <a:pt x="30" y="66"/>
                          </a:lnTo>
                          <a:lnTo>
                            <a:pt x="18" y="67"/>
                          </a:lnTo>
                          <a:lnTo>
                            <a:pt x="12" y="67"/>
                          </a:lnTo>
                          <a:lnTo>
                            <a:pt x="8" y="66"/>
                          </a:lnTo>
                          <a:lnTo>
                            <a:pt x="5" y="64"/>
                          </a:lnTo>
                          <a:lnTo>
                            <a:pt x="2" y="63"/>
                          </a:lnTo>
                          <a:lnTo>
                            <a:pt x="0" y="62"/>
                          </a:lnTo>
                          <a:lnTo>
                            <a:pt x="0" y="59"/>
                          </a:lnTo>
                          <a:lnTo>
                            <a:pt x="0" y="57"/>
                          </a:lnTo>
                          <a:lnTo>
                            <a:pt x="0" y="56"/>
                          </a:lnTo>
                          <a:lnTo>
                            <a:pt x="0" y="54"/>
                          </a:lnTo>
                          <a:lnTo>
                            <a:pt x="2" y="51"/>
                          </a:lnTo>
                          <a:lnTo>
                            <a:pt x="3" y="47"/>
                          </a:lnTo>
                          <a:lnTo>
                            <a:pt x="5" y="44"/>
                          </a:lnTo>
                          <a:lnTo>
                            <a:pt x="5" y="42"/>
                          </a:lnTo>
                          <a:lnTo>
                            <a:pt x="5" y="40"/>
                          </a:lnTo>
                          <a:lnTo>
                            <a:pt x="5" y="38"/>
                          </a:lnTo>
                          <a:lnTo>
                            <a:pt x="6" y="34"/>
                          </a:lnTo>
                          <a:lnTo>
                            <a:pt x="6" y="32"/>
                          </a:lnTo>
                          <a:lnTo>
                            <a:pt x="8" y="31"/>
                          </a:lnTo>
                          <a:lnTo>
                            <a:pt x="11" y="26"/>
                          </a:lnTo>
                          <a:lnTo>
                            <a:pt x="15" y="23"/>
                          </a:lnTo>
                          <a:lnTo>
                            <a:pt x="19" y="20"/>
                          </a:lnTo>
                          <a:lnTo>
                            <a:pt x="24" y="18"/>
                          </a:lnTo>
                          <a:lnTo>
                            <a:pt x="27" y="13"/>
                          </a:lnTo>
                          <a:lnTo>
                            <a:pt x="28" y="9"/>
                          </a:lnTo>
                          <a:lnTo>
                            <a:pt x="31" y="4"/>
                          </a:lnTo>
                          <a:lnTo>
                            <a:pt x="33" y="1"/>
                          </a:lnTo>
                          <a:lnTo>
                            <a:pt x="36" y="1"/>
                          </a:lnTo>
                          <a:lnTo>
                            <a:pt x="40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80" name="Freeform 396">
                      <a:extLst>
                        <a:ext uri="{FF2B5EF4-FFF2-40B4-BE49-F238E27FC236}">
                          <a16:creationId xmlns:a16="http://schemas.microsoft.com/office/drawing/2014/main" id="{B3E43427-3A4C-1192-B89E-991613DA00B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125660" y="3524197"/>
                      <a:ext cx="17464" cy="34925"/>
                    </a:xfrm>
                    <a:custGeom>
                      <a:avLst/>
                      <a:gdLst>
                        <a:gd name="T0" fmla="*/ 3 w 11"/>
                        <a:gd name="T1" fmla="*/ 0 h 22"/>
                        <a:gd name="T2" fmla="*/ 11 w 11"/>
                        <a:gd name="T3" fmla="*/ 5 h 22"/>
                        <a:gd name="T4" fmla="*/ 8 w 11"/>
                        <a:gd name="T5" fmla="*/ 13 h 22"/>
                        <a:gd name="T6" fmla="*/ 6 w 11"/>
                        <a:gd name="T7" fmla="*/ 22 h 22"/>
                        <a:gd name="T8" fmla="*/ 0 w 11"/>
                        <a:gd name="T9" fmla="*/ 18 h 22"/>
                        <a:gd name="T10" fmla="*/ 2 w 11"/>
                        <a:gd name="T11" fmla="*/ 7 h 22"/>
                        <a:gd name="T12" fmla="*/ 3 w 11"/>
                        <a:gd name="T13" fmla="*/ 0 h 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1" h="22">
                          <a:moveTo>
                            <a:pt x="3" y="0"/>
                          </a:moveTo>
                          <a:lnTo>
                            <a:pt x="11" y="5"/>
                          </a:lnTo>
                          <a:lnTo>
                            <a:pt x="8" y="13"/>
                          </a:lnTo>
                          <a:lnTo>
                            <a:pt x="6" y="22"/>
                          </a:lnTo>
                          <a:lnTo>
                            <a:pt x="0" y="18"/>
                          </a:lnTo>
                          <a:lnTo>
                            <a:pt x="2" y="7"/>
                          </a:lnTo>
                          <a:lnTo>
                            <a:pt x="3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81" name="Freeform 438">
                      <a:extLst>
                        <a:ext uri="{FF2B5EF4-FFF2-40B4-BE49-F238E27FC236}">
                          <a16:creationId xmlns:a16="http://schemas.microsoft.com/office/drawing/2014/main" id="{F884CC5C-1C0D-FF66-F3AB-4EFE43B4EEF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158995" y="3859201"/>
                      <a:ext cx="133352" cy="88900"/>
                    </a:xfrm>
                    <a:custGeom>
                      <a:avLst/>
                      <a:gdLst>
                        <a:gd name="T0" fmla="*/ 64 w 84"/>
                        <a:gd name="T1" fmla="*/ 0 h 56"/>
                        <a:gd name="T2" fmla="*/ 75 w 84"/>
                        <a:gd name="T3" fmla="*/ 9 h 56"/>
                        <a:gd name="T4" fmla="*/ 81 w 84"/>
                        <a:gd name="T5" fmla="*/ 16 h 56"/>
                        <a:gd name="T6" fmla="*/ 84 w 84"/>
                        <a:gd name="T7" fmla="*/ 25 h 56"/>
                        <a:gd name="T8" fmla="*/ 84 w 84"/>
                        <a:gd name="T9" fmla="*/ 28 h 56"/>
                        <a:gd name="T10" fmla="*/ 82 w 84"/>
                        <a:gd name="T11" fmla="*/ 30 h 56"/>
                        <a:gd name="T12" fmla="*/ 79 w 84"/>
                        <a:gd name="T13" fmla="*/ 31 h 56"/>
                        <a:gd name="T14" fmla="*/ 78 w 84"/>
                        <a:gd name="T15" fmla="*/ 33 h 56"/>
                        <a:gd name="T16" fmla="*/ 75 w 84"/>
                        <a:gd name="T17" fmla="*/ 34 h 56"/>
                        <a:gd name="T18" fmla="*/ 62 w 84"/>
                        <a:gd name="T19" fmla="*/ 38 h 56"/>
                        <a:gd name="T20" fmla="*/ 48 w 84"/>
                        <a:gd name="T21" fmla="*/ 41 h 56"/>
                        <a:gd name="T22" fmla="*/ 34 w 84"/>
                        <a:gd name="T23" fmla="*/ 49 h 56"/>
                        <a:gd name="T24" fmla="*/ 20 w 84"/>
                        <a:gd name="T25" fmla="*/ 55 h 56"/>
                        <a:gd name="T26" fmla="*/ 16 w 84"/>
                        <a:gd name="T27" fmla="*/ 56 h 56"/>
                        <a:gd name="T28" fmla="*/ 12 w 84"/>
                        <a:gd name="T29" fmla="*/ 56 h 56"/>
                        <a:gd name="T30" fmla="*/ 7 w 84"/>
                        <a:gd name="T31" fmla="*/ 55 h 56"/>
                        <a:gd name="T32" fmla="*/ 4 w 84"/>
                        <a:gd name="T33" fmla="*/ 53 h 56"/>
                        <a:gd name="T34" fmla="*/ 1 w 84"/>
                        <a:gd name="T35" fmla="*/ 52 h 56"/>
                        <a:gd name="T36" fmla="*/ 0 w 84"/>
                        <a:gd name="T37" fmla="*/ 50 h 56"/>
                        <a:gd name="T38" fmla="*/ 4 w 84"/>
                        <a:gd name="T39" fmla="*/ 50 h 56"/>
                        <a:gd name="T40" fmla="*/ 9 w 84"/>
                        <a:gd name="T41" fmla="*/ 50 h 56"/>
                        <a:gd name="T42" fmla="*/ 13 w 84"/>
                        <a:gd name="T43" fmla="*/ 49 h 56"/>
                        <a:gd name="T44" fmla="*/ 28 w 84"/>
                        <a:gd name="T45" fmla="*/ 43 h 56"/>
                        <a:gd name="T46" fmla="*/ 42 w 84"/>
                        <a:gd name="T47" fmla="*/ 35 h 56"/>
                        <a:gd name="T48" fmla="*/ 56 w 84"/>
                        <a:gd name="T49" fmla="*/ 33 h 56"/>
                        <a:gd name="T50" fmla="*/ 69 w 84"/>
                        <a:gd name="T51" fmla="*/ 28 h 56"/>
                        <a:gd name="T52" fmla="*/ 70 w 84"/>
                        <a:gd name="T53" fmla="*/ 28 h 56"/>
                        <a:gd name="T54" fmla="*/ 72 w 84"/>
                        <a:gd name="T55" fmla="*/ 27 h 56"/>
                        <a:gd name="T56" fmla="*/ 73 w 84"/>
                        <a:gd name="T57" fmla="*/ 27 h 56"/>
                        <a:gd name="T58" fmla="*/ 75 w 84"/>
                        <a:gd name="T59" fmla="*/ 25 h 56"/>
                        <a:gd name="T60" fmla="*/ 76 w 84"/>
                        <a:gd name="T61" fmla="*/ 22 h 56"/>
                        <a:gd name="T62" fmla="*/ 78 w 84"/>
                        <a:gd name="T63" fmla="*/ 19 h 56"/>
                        <a:gd name="T64" fmla="*/ 76 w 84"/>
                        <a:gd name="T65" fmla="*/ 15 h 56"/>
                        <a:gd name="T66" fmla="*/ 73 w 84"/>
                        <a:gd name="T67" fmla="*/ 11 h 56"/>
                        <a:gd name="T68" fmla="*/ 69 w 84"/>
                        <a:gd name="T69" fmla="*/ 5 h 56"/>
                        <a:gd name="T70" fmla="*/ 64 w 84"/>
                        <a:gd name="T71" fmla="*/ 0 h 5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</a:cxnLst>
                      <a:rect l="0" t="0" r="r" b="b"/>
                      <a:pathLst>
                        <a:path w="84" h="56">
                          <a:moveTo>
                            <a:pt x="64" y="0"/>
                          </a:moveTo>
                          <a:lnTo>
                            <a:pt x="75" y="9"/>
                          </a:lnTo>
                          <a:lnTo>
                            <a:pt x="81" y="16"/>
                          </a:lnTo>
                          <a:lnTo>
                            <a:pt x="84" y="25"/>
                          </a:lnTo>
                          <a:lnTo>
                            <a:pt x="84" y="28"/>
                          </a:lnTo>
                          <a:lnTo>
                            <a:pt x="82" y="30"/>
                          </a:lnTo>
                          <a:lnTo>
                            <a:pt x="79" y="31"/>
                          </a:lnTo>
                          <a:lnTo>
                            <a:pt x="78" y="33"/>
                          </a:lnTo>
                          <a:lnTo>
                            <a:pt x="75" y="34"/>
                          </a:lnTo>
                          <a:lnTo>
                            <a:pt x="62" y="38"/>
                          </a:lnTo>
                          <a:lnTo>
                            <a:pt x="48" y="41"/>
                          </a:lnTo>
                          <a:lnTo>
                            <a:pt x="34" y="49"/>
                          </a:lnTo>
                          <a:lnTo>
                            <a:pt x="20" y="55"/>
                          </a:lnTo>
                          <a:lnTo>
                            <a:pt x="16" y="56"/>
                          </a:lnTo>
                          <a:lnTo>
                            <a:pt x="12" y="56"/>
                          </a:lnTo>
                          <a:lnTo>
                            <a:pt x="7" y="55"/>
                          </a:lnTo>
                          <a:lnTo>
                            <a:pt x="4" y="53"/>
                          </a:lnTo>
                          <a:lnTo>
                            <a:pt x="1" y="52"/>
                          </a:lnTo>
                          <a:lnTo>
                            <a:pt x="0" y="50"/>
                          </a:lnTo>
                          <a:lnTo>
                            <a:pt x="4" y="50"/>
                          </a:lnTo>
                          <a:lnTo>
                            <a:pt x="9" y="50"/>
                          </a:lnTo>
                          <a:lnTo>
                            <a:pt x="13" y="49"/>
                          </a:lnTo>
                          <a:lnTo>
                            <a:pt x="28" y="43"/>
                          </a:lnTo>
                          <a:lnTo>
                            <a:pt x="42" y="35"/>
                          </a:lnTo>
                          <a:lnTo>
                            <a:pt x="56" y="33"/>
                          </a:lnTo>
                          <a:lnTo>
                            <a:pt x="69" y="28"/>
                          </a:lnTo>
                          <a:lnTo>
                            <a:pt x="70" y="28"/>
                          </a:lnTo>
                          <a:lnTo>
                            <a:pt x="72" y="27"/>
                          </a:lnTo>
                          <a:lnTo>
                            <a:pt x="73" y="27"/>
                          </a:lnTo>
                          <a:lnTo>
                            <a:pt x="75" y="25"/>
                          </a:lnTo>
                          <a:lnTo>
                            <a:pt x="76" y="22"/>
                          </a:lnTo>
                          <a:lnTo>
                            <a:pt x="78" y="19"/>
                          </a:lnTo>
                          <a:lnTo>
                            <a:pt x="76" y="15"/>
                          </a:lnTo>
                          <a:lnTo>
                            <a:pt x="73" y="11"/>
                          </a:lnTo>
                          <a:lnTo>
                            <a:pt x="69" y="5"/>
                          </a:lnTo>
                          <a:lnTo>
                            <a:pt x="64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82" name="Freeform 439">
                      <a:extLst>
                        <a:ext uri="{FF2B5EF4-FFF2-40B4-BE49-F238E27FC236}">
                          <a16:creationId xmlns:a16="http://schemas.microsoft.com/office/drawing/2014/main" id="{D85D5800-4619-EAB6-3707-1D2026231F7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335212" y="3941762"/>
                      <a:ext cx="133352" cy="82551"/>
                    </a:xfrm>
                    <a:custGeom>
                      <a:avLst/>
                      <a:gdLst>
                        <a:gd name="T0" fmla="*/ 77 w 84"/>
                        <a:gd name="T1" fmla="*/ 0 h 52"/>
                        <a:gd name="T2" fmla="*/ 80 w 84"/>
                        <a:gd name="T3" fmla="*/ 3 h 52"/>
                        <a:gd name="T4" fmla="*/ 81 w 84"/>
                        <a:gd name="T5" fmla="*/ 4 h 52"/>
                        <a:gd name="T6" fmla="*/ 84 w 84"/>
                        <a:gd name="T7" fmla="*/ 7 h 52"/>
                        <a:gd name="T8" fmla="*/ 83 w 84"/>
                        <a:gd name="T9" fmla="*/ 10 h 52"/>
                        <a:gd name="T10" fmla="*/ 81 w 84"/>
                        <a:gd name="T11" fmla="*/ 13 h 52"/>
                        <a:gd name="T12" fmla="*/ 78 w 84"/>
                        <a:gd name="T13" fmla="*/ 16 h 52"/>
                        <a:gd name="T14" fmla="*/ 74 w 84"/>
                        <a:gd name="T15" fmla="*/ 17 h 52"/>
                        <a:gd name="T16" fmla="*/ 69 w 84"/>
                        <a:gd name="T17" fmla="*/ 20 h 52"/>
                        <a:gd name="T18" fmla="*/ 65 w 84"/>
                        <a:gd name="T19" fmla="*/ 23 h 52"/>
                        <a:gd name="T20" fmla="*/ 62 w 84"/>
                        <a:gd name="T21" fmla="*/ 25 h 52"/>
                        <a:gd name="T22" fmla="*/ 59 w 84"/>
                        <a:gd name="T23" fmla="*/ 27 h 52"/>
                        <a:gd name="T24" fmla="*/ 56 w 84"/>
                        <a:gd name="T25" fmla="*/ 30 h 52"/>
                        <a:gd name="T26" fmla="*/ 56 w 84"/>
                        <a:gd name="T27" fmla="*/ 33 h 52"/>
                        <a:gd name="T28" fmla="*/ 55 w 84"/>
                        <a:gd name="T29" fmla="*/ 38 h 52"/>
                        <a:gd name="T30" fmla="*/ 53 w 84"/>
                        <a:gd name="T31" fmla="*/ 41 h 52"/>
                        <a:gd name="T32" fmla="*/ 50 w 84"/>
                        <a:gd name="T33" fmla="*/ 44 h 52"/>
                        <a:gd name="T34" fmla="*/ 49 w 84"/>
                        <a:gd name="T35" fmla="*/ 47 h 52"/>
                        <a:gd name="T36" fmla="*/ 42 w 84"/>
                        <a:gd name="T37" fmla="*/ 48 h 52"/>
                        <a:gd name="T38" fmla="*/ 30 w 84"/>
                        <a:gd name="T39" fmla="*/ 51 h 52"/>
                        <a:gd name="T40" fmla="*/ 18 w 84"/>
                        <a:gd name="T41" fmla="*/ 52 h 52"/>
                        <a:gd name="T42" fmla="*/ 17 w 84"/>
                        <a:gd name="T43" fmla="*/ 52 h 52"/>
                        <a:gd name="T44" fmla="*/ 11 w 84"/>
                        <a:gd name="T45" fmla="*/ 52 h 52"/>
                        <a:gd name="T46" fmla="*/ 6 w 84"/>
                        <a:gd name="T47" fmla="*/ 51 h 52"/>
                        <a:gd name="T48" fmla="*/ 3 w 84"/>
                        <a:gd name="T49" fmla="*/ 49 h 52"/>
                        <a:gd name="T50" fmla="*/ 2 w 84"/>
                        <a:gd name="T51" fmla="*/ 48 h 52"/>
                        <a:gd name="T52" fmla="*/ 0 w 84"/>
                        <a:gd name="T53" fmla="*/ 45 h 52"/>
                        <a:gd name="T54" fmla="*/ 5 w 84"/>
                        <a:gd name="T55" fmla="*/ 47 h 52"/>
                        <a:gd name="T56" fmla="*/ 11 w 84"/>
                        <a:gd name="T57" fmla="*/ 47 h 52"/>
                        <a:gd name="T58" fmla="*/ 12 w 84"/>
                        <a:gd name="T59" fmla="*/ 47 h 52"/>
                        <a:gd name="T60" fmla="*/ 22 w 84"/>
                        <a:gd name="T61" fmla="*/ 45 h 52"/>
                        <a:gd name="T62" fmla="*/ 34 w 84"/>
                        <a:gd name="T63" fmla="*/ 44 h 52"/>
                        <a:gd name="T64" fmla="*/ 43 w 84"/>
                        <a:gd name="T65" fmla="*/ 41 h 52"/>
                        <a:gd name="T66" fmla="*/ 43 w 84"/>
                        <a:gd name="T67" fmla="*/ 39 h 52"/>
                        <a:gd name="T68" fmla="*/ 44 w 84"/>
                        <a:gd name="T69" fmla="*/ 39 h 52"/>
                        <a:gd name="T70" fmla="*/ 47 w 84"/>
                        <a:gd name="T71" fmla="*/ 35 h 52"/>
                        <a:gd name="T72" fmla="*/ 49 w 84"/>
                        <a:gd name="T73" fmla="*/ 32 h 52"/>
                        <a:gd name="T74" fmla="*/ 49 w 84"/>
                        <a:gd name="T75" fmla="*/ 29 h 52"/>
                        <a:gd name="T76" fmla="*/ 50 w 84"/>
                        <a:gd name="T77" fmla="*/ 25 h 52"/>
                        <a:gd name="T78" fmla="*/ 53 w 84"/>
                        <a:gd name="T79" fmla="*/ 22 h 52"/>
                        <a:gd name="T80" fmla="*/ 56 w 84"/>
                        <a:gd name="T81" fmla="*/ 20 h 52"/>
                        <a:gd name="T82" fmla="*/ 59 w 84"/>
                        <a:gd name="T83" fmla="*/ 17 h 52"/>
                        <a:gd name="T84" fmla="*/ 64 w 84"/>
                        <a:gd name="T85" fmla="*/ 14 h 52"/>
                        <a:gd name="T86" fmla="*/ 68 w 84"/>
                        <a:gd name="T87" fmla="*/ 13 h 52"/>
                        <a:gd name="T88" fmla="*/ 72 w 84"/>
                        <a:gd name="T89" fmla="*/ 10 h 52"/>
                        <a:gd name="T90" fmla="*/ 75 w 84"/>
                        <a:gd name="T91" fmla="*/ 7 h 52"/>
                        <a:gd name="T92" fmla="*/ 77 w 84"/>
                        <a:gd name="T93" fmla="*/ 5 h 52"/>
                        <a:gd name="T94" fmla="*/ 77 w 84"/>
                        <a:gd name="T95" fmla="*/ 3 h 52"/>
                        <a:gd name="T96" fmla="*/ 77 w 84"/>
                        <a:gd name="T97" fmla="*/ 0 h 5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</a:cxnLst>
                      <a:rect l="0" t="0" r="r" b="b"/>
                      <a:pathLst>
                        <a:path w="84" h="52">
                          <a:moveTo>
                            <a:pt x="77" y="0"/>
                          </a:moveTo>
                          <a:lnTo>
                            <a:pt x="80" y="3"/>
                          </a:lnTo>
                          <a:lnTo>
                            <a:pt x="81" y="4"/>
                          </a:lnTo>
                          <a:lnTo>
                            <a:pt x="84" y="7"/>
                          </a:lnTo>
                          <a:lnTo>
                            <a:pt x="83" y="10"/>
                          </a:lnTo>
                          <a:lnTo>
                            <a:pt x="81" y="13"/>
                          </a:lnTo>
                          <a:lnTo>
                            <a:pt x="78" y="16"/>
                          </a:lnTo>
                          <a:lnTo>
                            <a:pt x="74" y="17"/>
                          </a:lnTo>
                          <a:lnTo>
                            <a:pt x="69" y="20"/>
                          </a:lnTo>
                          <a:lnTo>
                            <a:pt x="65" y="23"/>
                          </a:lnTo>
                          <a:lnTo>
                            <a:pt x="62" y="25"/>
                          </a:lnTo>
                          <a:lnTo>
                            <a:pt x="59" y="27"/>
                          </a:lnTo>
                          <a:lnTo>
                            <a:pt x="56" y="30"/>
                          </a:lnTo>
                          <a:lnTo>
                            <a:pt x="56" y="33"/>
                          </a:lnTo>
                          <a:lnTo>
                            <a:pt x="55" y="38"/>
                          </a:lnTo>
                          <a:lnTo>
                            <a:pt x="53" y="41"/>
                          </a:lnTo>
                          <a:lnTo>
                            <a:pt x="50" y="44"/>
                          </a:lnTo>
                          <a:lnTo>
                            <a:pt x="49" y="47"/>
                          </a:lnTo>
                          <a:lnTo>
                            <a:pt x="42" y="48"/>
                          </a:lnTo>
                          <a:lnTo>
                            <a:pt x="30" y="51"/>
                          </a:lnTo>
                          <a:lnTo>
                            <a:pt x="18" y="52"/>
                          </a:lnTo>
                          <a:lnTo>
                            <a:pt x="17" y="52"/>
                          </a:lnTo>
                          <a:lnTo>
                            <a:pt x="11" y="52"/>
                          </a:lnTo>
                          <a:lnTo>
                            <a:pt x="6" y="51"/>
                          </a:lnTo>
                          <a:lnTo>
                            <a:pt x="3" y="49"/>
                          </a:lnTo>
                          <a:lnTo>
                            <a:pt x="2" y="48"/>
                          </a:lnTo>
                          <a:lnTo>
                            <a:pt x="0" y="45"/>
                          </a:lnTo>
                          <a:lnTo>
                            <a:pt x="5" y="47"/>
                          </a:lnTo>
                          <a:lnTo>
                            <a:pt x="11" y="47"/>
                          </a:lnTo>
                          <a:lnTo>
                            <a:pt x="12" y="47"/>
                          </a:lnTo>
                          <a:lnTo>
                            <a:pt x="22" y="45"/>
                          </a:lnTo>
                          <a:lnTo>
                            <a:pt x="34" y="44"/>
                          </a:lnTo>
                          <a:lnTo>
                            <a:pt x="43" y="41"/>
                          </a:lnTo>
                          <a:lnTo>
                            <a:pt x="43" y="39"/>
                          </a:lnTo>
                          <a:lnTo>
                            <a:pt x="44" y="39"/>
                          </a:lnTo>
                          <a:lnTo>
                            <a:pt x="47" y="35"/>
                          </a:lnTo>
                          <a:lnTo>
                            <a:pt x="49" y="32"/>
                          </a:lnTo>
                          <a:lnTo>
                            <a:pt x="49" y="29"/>
                          </a:lnTo>
                          <a:lnTo>
                            <a:pt x="50" y="25"/>
                          </a:lnTo>
                          <a:lnTo>
                            <a:pt x="53" y="22"/>
                          </a:lnTo>
                          <a:lnTo>
                            <a:pt x="56" y="20"/>
                          </a:lnTo>
                          <a:lnTo>
                            <a:pt x="59" y="17"/>
                          </a:lnTo>
                          <a:lnTo>
                            <a:pt x="64" y="14"/>
                          </a:lnTo>
                          <a:lnTo>
                            <a:pt x="68" y="13"/>
                          </a:lnTo>
                          <a:lnTo>
                            <a:pt x="72" y="10"/>
                          </a:lnTo>
                          <a:lnTo>
                            <a:pt x="75" y="7"/>
                          </a:lnTo>
                          <a:lnTo>
                            <a:pt x="77" y="5"/>
                          </a:lnTo>
                          <a:lnTo>
                            <a:pt x="77" y="3"/>
                          </a:lnTo>
                          <a:lnTo>
                            <a:pt x="77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53" name="Freeform 323">
                    <a:extLst>
                      <a:ext uri="{FF2B5EF4-FFF2-40B4-BE49-F238E27FC236}">
                        <a16:creationId xmlns:a16="http://schemas.microsoft.com/office/drawing/2014/main" id="{BCBC5379-8C6B-A4CF-BB90-460E7F756F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57808" y="2037120"/>
                    <a:ext cx="40215" cy="32606"/>
                  </a:xfrm>
                  <a:custGeom>
                    <a:avLst/>
                    <a:gdLst>
                      <a:gd name="T0" fmla="*/ 5 w 37"/>
                      <a:gd name="T1" fmla="*/ 0 h 30"/>
                      <a:gd name="T2" fmla="*/ 10 w 37"/>
                      <a:gd name="T3" fmla="*/ 1 h 30"/>
                      <a:gd name="T4" fmla="*/ 19 w 37"/>
                      <a:gd name="T5" fmla="*/ 7 h 30"/>
                      <a:gd name="T6" fmla="*/ 28 w 37"/>
                      <a:gd name="T7" fmla="*/ 14 h 30"/>
                      <a:gd name="T8" fmla="*/ 34 w 37"/>
                      <a:gd name="T9" fmla="*/ 20 h 30"/>
                      <a:gd name="T10" fmla="*/ 35 w 37"/>
                      <a:gd name="T11" fmla="*/ 23 h 30"/>
                      <a:gd name="T12" fmla="*/ 35 w 37"/>
                      <a:gd name="T13" fmla="*/ 25 h 30"/>
                      <a:gd name="T14" fmla="*/ 37 w 37"/>
                      <a:gd name="T15" fmla="*/ 28 h 30"/>
                      <a:gd name="T16" fmla="*/ 37 w 37"/>
                      <a:gd name="T17" fmla="*/ 29 h 30"/>
                      <a:gd name="T18" fmla="*/ 35 w 37"/>
                      <a:gd name="T19" fmla="*/ 30 h 30"/>
                      <a:gd name="T20" fmla="*/ 32 w 37"/>
                      <a:gd name="T21" fmla="*/ 30 h 30"/>
                      <a:gd name="T22" fmla="*/ 28 w 37"/>
                      <a:gd name="T23" fmla="*/ 30 h 30"/>
                      <a:gd name="T24" fmla="*/ 25 w 37"/>
                      <a:gd name="T25" fmla="*/ 30 h 30"/>
                      <a:gd name="T26" fmla="*/ 22 w 37"/>
                      <a:gd name="T27" fmla="*/ 29 h 30"/>
                      <a:gd name="T28" fmla="*/ 19 w 37"/>
                      <a:gd name="T29" fmla="*/ 29 h 30"/>
                      <a:gd name="T30" fmla="*/ 19 w 37"/>
                      <a:gd name="T31" fmla="*/ 28 h 30"/>
                      <a:gd name="T32" fmla="*/ 18 w 37"/>
                      <a:gd name="T33" fmla="*/ 26 h 30"/>
                      <a:gd name="T34" fmla="*/ 13 w 37"/>
                      <a:gd name="T35" fmla="*/ 20 h 30"/>
                      <a:gd name="T36" fmla="*/ 7 w 37"/>
                      <a:gd name="T37" fmla="*/ 13 h 30"/>
                      <a:gd name="T38" fmla="*/ 0 w 37"/>
                      <a:gd name="T39" fmla="*/ 1 h 30"/>
                      <a:gd name="T40" fmla="*/ 2 w 37"/>
                      <a:gd name="T41" fmla="*/ 4 h 30"/>
                      <a:gd name="T42" fmla="*/ 2 w 37"/>
                      <a:gd name="T43" fmla="*/ 1 h 30"/>
                      <a:gd name="T44" fmla="*/ 3 w 37"/>
                      <a:gd name="T45" fmla="*/ 0 h 30"/>
                      <a:gd name="T46" fmla="*/ 5 w 37"/>
                      <a:gd name="T47" fmla="*/ 0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37" h="30">
                        <a:moveTo>
                          <a:pt x="5" y="0"/>
                        </a:moveTo>
                        <a:lnTo>
                          <a:pt x="10" y="1"/>
                        </a:lnTo>
                        <a:lnTo>
                          <a:pt x="19" y="7"/>
                        </a:lnTo>
                        <a:lnTo>
                          <a:pt x="28" y="14"/>
                        </a:lnTo>
                        <a:lnTo>
                          <a:pt x="34" y="20"/>
                        </a:lnTo>
                        <a:lnTo>
                          <a:pt x="35" y="23"/>
                        </a:lnTo>
                        <a:lnTo>
                          <a:pt x="35" y="25"/>
                        </a:lnTo>
                        <a:lnTo>
                          <a:pt x="37" y="28"/>
                        </a:lnTo>
                        <a:lnTo>
                          <a:pt x="37" y="29"/>
                        </a:lnTo>
                        <a:lnTo>
                          <a:pt x="35" y="30"/>
                        </a:lnTo>
                        <a:lnTo>
                          <a:pt x="32" y="30"/>
                        </a:lnTo>
                        <a:lnTo>
                          <a:pt x="28" y="30"/>
                        </a:lnTo>
                        <a:lnTo>
                          <a:pt x="25" y="30"/>
                        </a:lnTo>
                        <a:lnTo>
                          <a:pt x="22" y="29"/>
                        </a:lnTo>
                        <a:lnTo>
                          <a:pt x="19" y="29"/>
                        </a:lnTo>
                        <a:lnTo>
                          <a:pt x="19" y="28"/>
                        </a:lnTo>
                        <a:lnTo>
                          <a:pt x="18" y="26"/>
                        </a:lnTo>
                        <a:lnTo>
                          <a:pt x="13" y="20"/>
                        </a:lnTo>
                        <a:lnTo>
                          <a:pt x="7" y="13"/>
                        </a:lnTo>
                        <a:lnTo>
                          <a:pt x="0" y="1"/>
                        </a:lnTo>
                        <a:lnTo>
                          <a:pt x="2" y="4"/>
                        </a:lnTo>
                        <a:lnTo>
                          <a:pt x="2" y="1"/>
                        </a:lnTo>
                        <a:lnTo>
                          <a:pt x="3" y="0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29" name="Group 328">
                  <a:extLst>
                    <a:ext uri="{FF2B5EF4-FFF2-40B4-BE49-F238E27FC236}">
                      <a16:creationId xmlns:a16="http://schemas.microsoft.com/office/drawing/2014/main" id="{99033628-24BF-E5B2-6FA4-07AC67393D47}"/>
                    </a:ext>
                  </a:extLst>
                </p:cNvPr>
                <p:cNvGrpSpPr/>
                <p:nvPr/>
              </p:nvGrpSpPr>
              <p:grpSpPr>
                <a:xfrm rot="60000">
                  <a:off x="5980744" y="4094080"/>
                  <a:ext cx="1524727" cy="1418821"/>
                  <a:chOff x="1974026" y="1688246"/>
                  <a:chExt cx="3814878" cy="3549967"/>
                </a:xfrm>
                <a:grpFill/>
              </p:grpSpPr>
              <p:sp>
                <p:nvSpPr>
                  <p:cNvPr id="330" name="Freeform 324">
                    <a:extLst>
                      <a:ext uri="{FF2B5EF4-FFF2-40B4-BE49-F238E27FC236}">
                        <a16:creationId xmlns:a16="http://schemas.microsoft.com/office/drawing/2014/main" id="{5109060F-64E8-839E-30D7-EDAFFDD637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30719" y="1700199"/>
                    <a:ext cx="63038" cy="35867"/>
                  </a:xfrm>
                  <a:custGeom>
                    <a:avLst/>
                    <a:gdLst>
                      <a:gd name="T0" fmla="*/ 17 w 58"/>
                      <a:gd name="T1" fmla="*/ 0 h 33"/>
                      <a:gd name="T2" fmla="*/ 22 w 58"/>
                      <a:gd name="T3" fmla="*/ 2 h 33"/>
                      <a:gd name="T4" fmla="*/ 25 w 58"/>
                      <a:gd name="T5" fmla="*/ 3 h 33"/>
                      <a:gd name="T6" fmla="*/ 29 w 58"/>
                      <a:gd name="T7" fmla="*/ 5 h 33"/>
                      <a:gd name="T8" fmla="*/ 33 w 58"/>
                      <a:gd name="T9" fmla="*/ 6 h 33"/>
                      <a:gd name="T10" fmla="*/ 38 w 58"/>
                      <a:gd name="T11" fmla="*/ 8 h 33"/>
                      <a:gd name="T12" fmla="*/ 39 w 58"/>
                      <a:gd name="T13" fmla="*/ 6 h 33"/>
                      <a:gd name="T14" fmla="*/ 42 w 58"/>
                      <a:gd name="T15" fmla="*/ 5 h 33"/>
                      <a:gd name="T16" fmla="*/ 44 w 58"/>
                      <a:gd name="T17" fmla="*/ 3 h 33"/>
                      <a:gd name="T18" fmla="*/ 47 w 58"/>
                      <a:gd name="T19" fmla="*/ 2 h 33"/>
                      <a:gd name="T20" fmla="*/ 49 w 58"/>
                      <a:gd name="T21" fmla="*/ 2 h 33"/>
                      <a:gd name="T22" fmla="*/ 49 w 58"/>
                      <a:gd name="T23" fmla="*/ 2 h 33"/>
                      <a:gd name="T24" fmla="*/ 51 w 58"/>
                      <a:gd name="T25" fmla="*/ 2 h 33"/>
                      <a:gd name="T26" fmla="*/ 51 w 58"/>
                      <a:gd name="T27" fmla="*/ 2 h 33"/>
                      <a:gd name="T28" fmla="*/ 51 w 58"/>
                      <a:gd name="T29" fmla="*/ 6 h 33"/>
                      <a:gd name="T30" fmla="*/ 49 w 58"/>
                      <a:gd name="T31" fmla="*/ 9 h 33"/>
                      <a:gd name="T32" fmla="*/ 48 w 58"/>
                      <a:gd name="T33" fmla="*/ 14 h 33"/>
                      <a:gd name="T34" fmla="*/ 48 w 58"/>
                      <a:gd name="T35" fmla="*/ 16 h 33"/>
                      <a:gd name="T36" fmla="*/ 49 w 58"/>
                      <a:gd name="T37" fmla="*/ 21 h 33"/>
                      <a:gd name="T38" fmla="*/ 52 w 58"/>
                      <a:gd name="T39" fmla="*/ 24 h 33"/>
                      <a:gd name="T40" fmla="*/ 55 w 58"/>
                      <a:gd name="T41" fmla="*/ 28 h 33"/>
                      <a:gd name="T42" fmla="*/ 58 w 58"/>
                      <a:gd name="T43" fmla="*/ 31 h 33"/>
                      <a:gd name="T44" fmla="*/ 52 w 58"/>
                      <a:gd name="T45" fmla="*/ 33 h 33"/>
                      <a:gd name="T46" fmla="*/ 47 w 58"/>
                      <a:gd name="T47" fmla="*/ 33 h 33"/>
                      <a:gd name="T48" fmla="*/ 42 w 58"/>
                      <a:gd name="T49" fmla="*/ 33 h 33"/>
                      <a:gd name="T50" fmla="*/ 41 w 58"/>
                      <a:gd name="T51" fmla="*/ 33 h 33"/>
                      <a:gd name="T52" fmla="*/ 38 w 58"/>
                      <a:gd name="T53" fmla="*/ 33 h 33"/>
                      <a:gd name="T54" fmla="*/ 36 w 58"/>
                      <a:gd name="T55" fmla="*/ 31 h 33"/>
                      <a:gd name="T56" fmla="*/ 33 w 58"/>
                      <a:gd name="T57" fmla="*/ 30 h 33"/>
                      <a:gd name="T58" fmla="*/ 29 w 58"/>
                      <a:gd name="T59" fmla="*/ 28 h 33"/>
                      <a:gd name="T60" fmla="*/ 25 w 58"/>
                      <a:gd name="T61" fmla="*/ 27 h 33"/>
                      <a:gd name="T62" fmla="*/ 20 w 58"/>
                      <a:gd name="T63" fmla="*/ 25 h 33"/>
                      <a:gd name="T64" fmla="*/ 17 w 58"/>
                      <a:gd name="T65" fmla="*/ 25 h 33"/>
                      <a:gd name="T66" fmla="*/ 14 w 58"/>
                      <a:gd name="T67" fmla="*/ 24 h 33"/>
                      <a:gd name="T68" fmla="*/ 13 w 58"/>
                      <a:gd name="T69" fmla="*/ 24 h 33"/>
                      <a:gd name="T70" fmla="*/ 11 w 58"/>
                      <a:gd name="T71" fmla="*/ 22 h 33"/>
                      <a:gd name="T72" fmla="*/ 10 w 58"/>
                      <a:gd name="T73" fmla="*/ 21 h 33"/>
                      <a:gd name="T74" fmla="*/ 8 w 58"/>
                      <a:gd name="T75" fmla="*/ 19 h 33"/>
                      <a:gd name="T76" fmla="*/ 7 w 58"/>
                      <a:gd name="T77" fmla="*/ 15 h 33"/>
                      <a:gd name="T78" fmla="*/ 4 w 58"/>
                      <a:gd name="T79" fmla="*/ 11 h 33"/>
                      <a:gd name="T80" fmla="*/ 4 w 58"/>
                      <a:gd name="T81" fmla="*/ 12 h 33"/>
                      <a:gd name="T82" fmla="*/ 3 w 58"/>
                      <a:gd name="T83" fmla="*/ 12 h 33"/>
                      <a:gd name="T84" fmla="*/ 3 w 58"/>
                      <a:gd name="T85" fmla="*/ 11 h 33"/>
                      <a:gd name="T86" fmla="*/ 3 w 58"/>
                      <a:gd name="T87" fmla="*/ 9 h 33"/>
                      <a:gd name="T88" fmla="*/ 1 w 58"/>
                      <a:gd name="T89" fmla="*/ 8 h 33"/>
                      <a:gd name="T90" fmla="*/ 0 w 58"/>
                      <a:gd name="T91" fmla="*/ 3 h 33"/>
                      <a:gd name="T92" fmla="*/ 4 w 58"/>
                      <a:gd name="T93" fmla="*/ 3 h 33"/>
                      <a:gd name="T94" fmla="*/ 8 w 58"/>
                      <a:gd name="T95" fmla="*/ 6 h 33"/>
                      <a:gd name="T96" fmla="*/ 11 w 58"/>
                      <a:gd name="T97" fmla="*/ 9 h 33"/>
                      <a:gd name="T98" fmla="*/ 14 w 58"/>
                      <a:gd name="T99" fmla="*/ 8 h 33"/>
                      <a:gd name="T100" fmla="*/ 17 w 58"/>
                      <a:gd name="T101" fmla="*/ 8 h 33"/>
                      <a:gd name="T102" fmla="*/ 19 w 58"/>
                      <a:gd name="T103" fmla="*/ 5 h 33"/>
                      <a:gd name="T104" fmla="*/ 19 w 58"/>
                      <a:gd name="T105" fmla="*/ 2 h 33"/>
                      <a:gd name="T106" fmla="*/ 17 w 58"/>
                      <a:gd name="T107" fmla="*/ 0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58" h="33">
                        <a:moveTo>
                          <a:pt x="17" y="0"/>
                        </a:moveTo>
                        <a:lnTo>
                          <a:pt x="22" y="2"/>
                        </a:lnTo>
                        <a:lnTo>
                          <a:pt x="25" y="3"/>
                        </a:lnTo>
                        <a:lnTo>
                          <a:pt x="29" y="5"/>
                        </a:lnTo>
                        <a:lnTo>
                          <a:pt x="33" y="6"/>
                        </a:lnTo>
                        <a:lnTo>
                          <a:pt x="38" y="8"/>
                        </a:lnTo>
                        <a:lnTo>
                          <a:pt x="39" y="6"/>
                        </a:lnTo>
                        <a:lnTo>
                          <a:pt x="42" y="5"/>
                        </a:lnTo>
                        <a:lnTo>
                          <a:pt x="44" y="3"/>
                        </a:lnTo>
                        <a:lnTo>
                          <a:pt x="47" y="2"/>
                        </a:lnTo>
                        <a:lnTo>
                          <a:pt x="49" y="2"/>
                        </a:lnTo>
                        <a:lnTo>
                          <a:pt x="49" y="2"/>
                        </a:lnTo>
                        <a:lnTo>
                          <a:pt x="51" y="2"/>
                        </a:lnTo>
                        <a:lnTo>
                          <a:pt x="51" y="2"/>
                        </a:lnTo>
                        <a:lnTo>
                          <a:pt x="51" y="6"/>
                        </a:lnTo>
                        <a:lnTo>
                          <a:pt x="49" y="9"/>
                        </a:lnTo>
                        <a:lnTo>
                          <a:pt x="48" y="14"/>
                        </a:lnTo>
                        <a:lnTo>
                          <a:pt x="48" y="16"/>
                        </a:lnTo>
                        <a:lnTo>
                          <a:pt x="49" y="21"/>
                        </a:lnTo>
                        <a:lnTo>
                          <a:pt x="52" y="24"/>
                        </a:lnTo>
                        <a:lnTo>
                          <a:pt x="55" y="28"/>
                        </a:lnTo>
                        <a:lnTo>
                          <a:pt x="58" y="31"/>
                        </a:lnTo>
                        <a:lnTo>
                          <a:pt x="52" y="33"/>
                        </a:lnTo>
                        <a:lnTo>
                          <a:pt x="47" y="33"/>
                        </a:lnTo>
                        <a:lnTo>
                          <a:pt x="42" y="33"/>
                        </a:lnTo>
                        <a:lnTo>
                          <a:pt x="41" y="33"/>
                        </a:lnTo>
                        <a:lnTo>
                          <a:pt x="38" y="33"/>
                        </a:lnTo>
                        <a:lnTo>
                          <a:pt x="36" y="31"/>
                        </a:lnTo>
                        <a:lnTo>
                          <a:pt x="33" y="30"/>
                        </a:lnTo>
                        <a:lnTo>
                          <a:pt x="29" y="28"/>
                        </a:lnTo>
                        <a:lnTo>
                          <a:pt x="25" y="27"/>
                        </a:lnTo>
                        <a:lnTo>
                          <a:pt x="20" y="25"/>
                        </a:lnTo>
                        <a:lnTo>
                          <a:pt x="17" y="25"/>
                        </a:lnTo>
                        <a:lnTo>
                          <a:pt x="14" y="24"/>
                        </a:lnTo>
                        <a:lnTo>
                          <a:pt x="13" y="24"/>
                        </a:lnTo>
                        <a:lnTo>
                          <a:pt x="11" y="22"/>
                        </a:lnTo>
                        <a:lnTo>
                          <a:pt x="10" y="21"/>
                        </a:lnTo>
                        <a:lnTo>
                          <a:pt x="8" y="19"/>
                        </a:lnTo>
                        <a:lnTo>
                          <a:pt x="7" y="15"/>
                        </a:lnTo>
                        <a:lnTo>
                          <a:pt x="4" y="11"/>
                        </a:lnTo>
                        <a:lnTo>
                          <a:pt x="4" y="12"/>
                        </a:lnTo>
                        <a:lnTo>
                          <a:pt x="3" y="12"/>
                        </a:lnTo>
                        <a:lnTo>
                          <a:pt x="3" y="11"/>
                        </a:lnTo>
                        <a:lnTo>
                          <a:pt x="3" y="9"/>
                        </a:lnTo>
                        <a:lnTo>
                          <a:pt x="1" y="8"/>
                        </a:lnTo>
                        <a:lnTo>
                          <a:pt x="0" y="3"/>
                        </a:lnTo>
                        <a:lnTo>
                          <a:pt x="4" y="3"/>
                        </a:lnTo>
                        <a:lnTo>
                          <a:pt x="8" y="6"/>
                        </a:lnTo>
                        <a:lnTo>
                          <a:pt x="11" y="9"/>
                        </a:lnTo>
                        <a:lnTo>
                          <a:pt x="14" y="8"/>
                        </a:lnTo>
                        <a:lnTo>
                          <a:pt x="17" y="8"/>
                        </a:lnTo>
                        <a:lnTo>
                          <a:pt x="19" y="5"/>
                        </a:lnTo>
                        <a:lnTo>
                          <a:pt x="19" y="2"/>
                        </a:lnTo>
                        <a:lnTo>
                          <a:pt x="17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331" name="Group 330">
                    <a:extLst>
                      <a:ext uri="{FF2B5EF4-FFF2-40B4-BE49-F238E27FC236}">
                        <a16:creationId xmlns:a16="http://schemas.microsoft.com/office/drawing/2014/main" id="{9D882AFD-F897-3972-B2E8-2723CFCE5B3D}"/>
                      </a:ext>
                    </a:extLst>
                  </p:cNvPr>
                  <p:cNvGrpSpPr/>
                  <p:nvPr/>
                </p:nvGrpSpPr>
                <p:grpSpPr>
                  <a:xfrm>
                    <a:off x="1974026" y="1688246"/>
                    <a:ext cx="3814878" cy="3549967"/>
                    <a:chOff x="1974026" y="1688246"/>
                    <a:chExt cx="3814878" cy="3549967"/>
                  </a:xfrm>
                  <a:grpFill/>
                </p:grpSpPr>
                <p:sp>
                  <p:nvSpPr>
                    <p:cNvPr id="332" name="Freeform 283">
                      <a:extLst>
                        <a:ext uri="{FF2B5EF4-FFF2-40B4-BE49-F238E27FC236}">
                          <a16:creationId xmlns:a16="http://schemas.microsoft.com/office/drawing/2014/main" id="{A78AEA7C-C7D9-4624-B71B-0888B9B46CC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644973" y="1713239"/>
                      <a:ext cx="640150" cy="356483"/>
                    </a:xfrm>
                    <a:custGeom>
                      <a:avLst/>
                      <a:gdLst>
                        <a:gd name="T0" fmla="*/ 551 w 589"/>
                        <a:gd name="T1" fmla="*/ 13 h 328"/>
                        <a:gd name="T2" fmla="*/ 583 w 589"/>
                        <a:gd name="T3" fmla="*/ 3 h 328"/>
                        <a:gd name="T4" fmla="*/ 583 w 589"/>
                        <a:gd name="T5" fmla="*/ 3 h 328"/>
                        <a:gd name="T6" fmla="*/ 574 w 589"/>
                        <a:gd name="T7" fmla="*/ 7 h 328"/>
                        <a:gd name="T8" fmla="*/ 570 w 589"/>
                        <a:gd name="T9" fmla="*/ 10 h 328"/>
                        <a:gd name="T10" fmla="*/ 576 w 589"/>
                        <a:gd name="T11" fmla="*/ 9 h 328"/>
                        <a:gd name="T12" fmla="*/ 577 w 589"/>
                        <a:gd name="T13" fmla="*/ 9 h 328"/>
                        <a:gd name="T14" fmla="*/ 567 w 589"/>
                        <a:gd name="T15" fmla="*/ 15 h 328"/>
                        <a:gd name="T16" fmla="*/ 507 w 589"/>
                        <a:gd name="T17" fmla="*/ 38 h 328"/>
                        <a:gd name="T18" fmla="*/ 467 w 589"/>
                        <a:gd name="T19" fmla="*/ 53 h 328"/>
                        <a:gd name="T20" fmla="*/ 457 w 589"/>
                        <a:gd name="T21" fmla="*/ 57 h 328"/>
                        <a:gd name="T22" fmla="*/ 468 w 589"/>
                        <a:gd name="T23" fmla="*/ 53 h 328"/>
                        <a:gd name="T24" fmla="*/ 483 w 589"/>
                        <a:gd name="T25" fmla="*/ 48 h 328"/>
                        <a:gd name="T26" fmla="*/ 395 w 589"/>
                        <a:gd name="T27" fmla="*/ 91 h 328"/>
                        <a:gd name="T28" fmla="*/ 291 w 589"/>
                        <a:gd name="T29" fmla="*/ 145 h 328"/>
                        <a:gd name="T30" fmla="*/ 273 w 589"/>
                        <a:gd name="T31" fmla="*/ 157 h 328"/>
                        <a:gd name="T32" fmla="*/ 245 w 589"/>
                        <a:gd name="T33" fmla="*/ 173 h 328"/>
                        <a:gd name="T34" fmla="*/ 190 w 589"/>
                        <a:gd name="T35" fmla="*/ 210 h 328"/>
                        <a:gd name="T36" fmla="*/ 166 w 589"/>
                        <a:gd name="T37" fmla="*/ 226 h 328"/>
                        <a:gd name="T38" fmla="*/ 103 w 589"/>
                        <a:gd name="T39" fmla="*/ 255 h 328"/>
                        <a:gd name="T40" fmla="*/ 66 w 589"/>
                        <a:gd name="T41" fmla="*/ 282 h 328"/>
                        <a:gd name="T42" fmla="*/ 88 w 589"/>
                        <a:gd name="T43" fmla="*/ 274 h 328"/>
                        <a:gd name="T44" fmla="*/ 99 w 589"/>
                        <a:gd name="T45" fmla="*/ 271 h 328"/>
                        <a:gd name="T46" fmla="*/ 81 w 589"/>
                        <a:gd name="T47" fmla="*/ 292 h 328"/>
                        <a:gd name="T48" fmla="*/ 47 w 589"/>
                        <a:gd name="T49" fmla="*/ 309 h 328"/>
                        <a:gd name="T50" fmla="*/ 14 w 589"/>
                        <a:gd name="T51" fmla="*/ 320 h 328"/>
                        <a:gd name="T52" fmla="*/ 63 w 589"/>
                        <a:gd name="T53" fmla="*/ 274 h 328"/>
                        <a:gd name="T54" fmla="*/ 97 w 589"/>
                        <a:gd name="T55" fmla="*/ 249 h 328"/>
                        <a:gd name="T56" fmla="*/ 90 w 589"/>
                        <a:gd name="T57" fmla="*/ 255 h 328"/>
                        <a:gd name="T58" fmla="*/ 86 w 589"/>
                        <a:gd name="T59" fmla="*/ 258 h 328"/>
                        <a:gd name="T60" fmla="*/ 172 w 589"/>
                        <a:gd name="T61" fmla="*/ 201 h 328"/>
                        <a:gd name="T62" fmla="*/ 163 w 589"/>
                        <a:gd name="T63" fmla="*/ 204 h 328"/>
                        <a:gd name="T64" fmla="*/ 157 w 589"/>
                        <a:gd name="T65" fmla="*/ 207 h 328"/>
                        <a:gd name="T66" fmla="*/ 163 w 589"/>
                        <a:gd name="T67" fmla="*/ 202 h 328"/>
                        <a:gd name="T68" fmla="*/ 212 w 589"/>
                        <a:gd name="T69" fmla="*/ 172 h 328"/>
                        <a:gd name="T70" fmla="*/ 297 w 589"/>
                        <a:gd name="T71" fmla="*/ 123 h 328"/>
                        <a:gd name="T72" fmla="*/ 328 w 589"/>
                        <a:gd name="T73" fmla="*/ 107 h 328"/>
                        <a:gd name="T74" fmla="*/ 344 w 589"/>
                        <a:gd name="T75" fmla="*/ 97 h 328"/>
                        <a:gd name="T76" fmla="*/ 358 w 589"/>
                        <a:gd name="T77" fmla="*/ 89 h 328"/>
                        <a:gd name="T78" fmla="*/ 377 w 589"/>
                        <a:gd name="T79" fmla="*/ 81 h 328"/>
                        <a:gd name="T80" fmla="*/ 467 w 589"/>
                        <a:gd name="T81" fmla="*/ 41 h 328"/>
                        <a:gd name="T82" fmla="*/ 444 w 589"/>
                        <a:gd name="T83" fmla="*/ 51 h 328"/>
                        <a:gd name="T84" fmla="*/ 523 w 589"/>
                        <a:gd name="T85" fmla="*/ 18 h 328"/>
                        <a:gd name="T86" fmla="*/ 548 w 589"/>
                        <a:gd name="T87" fmla="*/ 10 h 328"/>
                        <a:gd name="T88" fmla="*/ 537 w 589"/>
                        <a:gd name="T89" fmla="*/ 15 h 328"/>
                        <a:gd name="T90" fmla="*/ 530 w 589"/>
                        <a:gd name="T91" fmla="*/ 18 h 328"/>
                        <a:gd name="T92" fmla="*/ 562 w 589"/>
                        <a:gd name="T93" fmla="*/ 4 h 328"/>
                        <a:gd name="T94" fmla="*/ 573 w 589"/>
                        <a:gd name="T95" fmla="*/ 2 h 328"/>
                        <a:gd name="T96" fmla="*/ 586 w 589"/>
                        <a:gd name="T97" fmla="*/ 0 h 32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</a:cxnLst>
                      <a:rect l="0" t="0" r="r" b="b"/>
                      <a:pathLst>
                        <a:path w="589" h="328">
                          <a:moveTo>
                            <a:pt x="586" y="0"/>
                          </a:moveTo>
                          <a:lnTo>
                            <a:pt x="568" y="6"/>
                          </a:lnTo>
                          <a:lnTo>
                            <a:pt x="551" y="13"/>
                          </a:lnTo>
                          <a:lnTo>
                            <a:pt x="567" y="7"/>
                          </a:lnTo>
                          <a:lnTo>
                            <a:pt x="577" y="4"/>
                          </a:lnTo>
                          <a:lnTo>
                            <a:pt x="583" y="3"/>
                          </a:lnTo>
                          <a:lnTo>
                            <a:pt x="586" y="2"/>
                          </a:lnTo>
                          <a:lnTo>
                            <a:pt x="589" y="2"/>
                          </a:lnTo>
                          <a:lnTo>
                            <a:pt x="583" y="3"/>
                          </a:lnTo>
                          <a:lnTo>
                            <a:pt x="579" y="6"/>
                          </a:lnTo>
                          <a:lnTo>
                            <a:pt x="576" y="7"/>
                          </a:lnTo>
                          <a:lnTo>
                            <a:pt x="574" y="7"/>
                          </a:lnTo>
                          <a:lnTo>
                            <a:pt x="573" y="9"/>
                          </a:lnTo>
                          <a:lnTo>
                            <a:pt x="571" y="9"/>
                          </a:lnTo>
                          <a:lnTo>
                            <a:pt x="570" y="10"/>
                          </a:lnTo>
                          <a:lnTo>
                            <a:pt x="573" y="10"/>
                          </a:lnTo>
                          <a:lnTo>
                            <a:pt x="574" y="9"/>
                          </a:lnTo>
                          <a:lnTo>
                            <a:pt x="576" y="9"/>
                          </a:lnTo>
                          <a:lnTo>
                            <a:pt x="577" y="9"/>
                          </a:lnTo>
                          <a:lnTo>
                            <a:pt x="579" y="9"/>
                          </a:lnTo>
                          <a:lnTo>
                            <a:pt x="577" y="9"/>
                          </a:lnTo>
                          <a:lnTo>
                            <a:pt x="574" y="10"/>
                          </a:lnTo>
                          <a:lnTo>
                            <a:pt x="571" y="13"/>
                          </a:lnTo>
                          <a:lnTo>
                            <a:pt x="567" y="15"/>
                          </a:lnTo>
                          <a:lnTo>
                            <a:pt x="562" y="16"/>
                          </a:lnTo>
                          <a:lnTo>
                            <a:pt x="532" y="28"/>
                          </a:lnTo>
                          <a:lnTo>
                            <a:pt x="507" y="38"/>
                          </a:lnTo>
                          <a:lnTo>
                            <a:pt x="489" y="44"/>
                          </a:lnTo>
                          <a:lnTo>
                            <a:pt x="476" y="50"/>
                          </a:lnTo>
                          <a:lnTo>
                            <a:pt x="467" y="53"/>
                          </a:lnTo>
                          <a:lnTo>
                            <a:pt x="461" y="56"/>
                          </a:lnTo>
                          <a:lnTo>
                            <a:pt x="458" y="56"/>
                          </a:lnTo>
                          <a:lnTo>
                            <a:pt x="457" y="57"/>
                          </a:lnTo>
                          <a:lnTo>
                            <a:pt x="457" y="57"/>
                          </a:lnTo>
                          <a:lnTo>
                            <a:pt x="457" y="57"/>
                          </a:lnTo>
                          <a:lnTo>
                            <a:pt x="468" y="53"/>
                          </a:lnTo>
                          <a:lnTo>
                            <a:pt x="476" y="50"/>
                          </a:lnTo>
                          <a:lnTo>
                            <a:pt x="480" y="50"/>
                          </a:lnTo>
                          <a:lnTo>
                            <a:pt x="483" y="48"/>
                          </a:lnTo>
                          <a:lnTo>
                            <a:pt x="486" y="48"/>
                          </a:lnTo>
                          <a:lnTo>
                            <a:pt x="441" y="70"/>
                          </a:lnTo>
                          <a:lnTo>
                            <a:pt x="395" y="91"/>
                          </a:lnTo>
                          <a:lnTo>
                            <a:pt x="348" y="113"/>
                          </a:lnTo>
                          <a:lnTo>
                            <a:pt x="304" y="136"/>
                          </a:lnTo>
                          <a:lnTo>
                            <a:pt x="291" y="145"/>
                          </a:lnTo>
                          <a:lnTo>
                            <a:pt x="282" y="151"/>
                          </a:lnTo>
                          <a:lnTo>
                            <a:pt x="276" y="154"/>
                          </a:lnTo>
                          <a:lnTo>
                            <a:pt x="273" y="157"/>
                          </a:lnTo>
                          <a:lnTo>
                            <a:pt x="270" y="158"/>
                          </a:lnTo>
                          <a:lnTo>
                            <a:pt x="267" y="161"/>
                          </a:lnTo>
                          <a:lnTo>
                            <a:pt x="245" y="173"/>
                          </a:lnTo>
                          <a:lnTo>
                            <a:pt x="225" y="186"/>
                          </a:lnTo>
                          <a:lnTo>
                            <a:pt x="206" y="198"/>
                          </a:lnTo>
                          <a:lnTo>
                            <a:pt x="190" y="210"/>
                          </a:lnTo>
                          <a:lnTo>
                            <a:pt x="176" y="217"/>
                          </a:lnTo>
                          <a:lnTo>
                            <a:pt x="169" y="223"/>
                          </a:lnTo>
                          <a:lnTo>
                            <a:pt x="166" y="226"/>
                          </a:lnTo>
                          <a:lnTo>
                            <a:pt x="146" y="236"/>
                          </a:lnTo>
                          <a:lnTo>
                            <a:pt x="125" y="246"/>
                          </a:lnTo>
                          <a:lnTo>
                            <a:pt x="103" y="255"/>
                          </a:lnTo>
                          <a:lnTo>
                            <a:pt x="83" y="265"/>
                          </a:lnTo>
                          <a:lnTo>
                            <a:pt x="65" y="279"/>
                          </a:lnTo>
                          <a:lnTo>
                            <a:pt x="66" y="282"/>
                          </a:lnTo>
                          <a:lnTo>
                            <a:pt x="75" y="277"/>
                          </a:lnTo>
                          <a:lnTo>
                            <a:pt x="86" y="274"/>
                          </a:lnTo>
                          <a:lnTo>
                            <a:pt x="88" y="274"/>
                          </a:lnTo>
                          <a:lnTo>
                            <a:pt x="93" y="274"/>
                          </a:lnTo>
                          <a:lnTo>
                            <a:pt x="96" y="273"/>
                          </a:lnTo>
                          <a:lnTo>
                            <a:pt x="99" y="271"/>
                          </a:lnTo>
                          <a:lnTo>
                            <a:pt x="103" y="271"/>
                          </a:lnTo>
                          <a:lnTo>
                            <a:pt x="90" y="283"/>
                          </a:lnTo>
                          <a:lnTo>
                            <a:pt x="81" y="292"/>
                          </a:lnTo>
                          <a:lnTo>
                            <a:pt x="72" y="299"/>
                          </a:lnTo>
                          <a:lnTo>
                            <a:pt x="61" y="304"/>
                          </a:lnTo>
                          <a:lnTo>
                            <a:pt x="47" y="309"/>
                          </a:lnTo>
                          <a:lnTo>
                            <a:pt x="28" y="317"/>
                          </a:lnTo>
                          <a:lnTo>
                            <a:pt x="27" y="314"/>
                          </a:lnTo>
                          <a:lnTo>
                            <a:pt x="14" y="320"/>
                          </a:lnTo>
                          <a:lnTo>
                            <a:pt x="0" y="328"/>
                          </a:lnTo>
                          <a:lnTo>
                            <a:pt x="33" y="302"/>
                          </a:lnTo>
                          <a:lnTo>
                            <a:pt x="63" y="274"/>
                          </a:lnTo>
                          <a:lnTo>
                            <a:pt x="65" y="273"/>
                          </a:lnTo>
                          <a:lnTo>
                            <a:pt x="81" y="261"/>
                          </a:lnTo>
                          <a:lnTo>
                            <a:pt x="97" y="249"/>
                          </a:lnTo>
                          <a:lnTo>
                            <a:pt x="94" y="252"/>
                          </a:lnTo>
                          <a:lnTo>
                            <a:pt x="91" y="254"/>
                          </a:lnTo>
                          <a:lnTo>
                            <a:pt x="90" y="255"/>
                          </a:lnTo>
                          <a:lnTo>
                            <a:pt x="88" y="257"/>
                          </a:lnTo>
                          <a:lnTo>
                            <a:pt x="87" y="258"/>
                          </a:lnTo>
                          <a:lnTo>
                            <a:pt x="86" y="258"/>
                          </a:lnTo>
                          <a:lnTo>
                            <a:pt x="131" y="229"/>
                          </a:lnTo>
                          <a:lnTo>
                            <a:pt x="175" y="199"/>
                          </a:lnTo>
                          <a:lnTo>
                            <a:pt x="172" y="201"/>
                          </a:lnTo>
                          <a:lnTo>
                            <a:pt x="169" y="201"/>
                          </a:lnTo>
                          <a:lnTo>
                            <a:pt x="166" y="202"/>
                          </a:lnTo>
                          <a:lnTo>
                            <a:pt x="163" y="204"/>
                          </a:lnTo>
                          <a:lnTo>
                            <a:pt x="160" y="205"/>
                          </a:lnTo>
                          <a:lnTo>
                            <a:pt x="156" y="208"/>
                          </a:lnTo>
                          <a:lnTo>
                            <a:pt x="157" y="207"/>
                          </a:lnTo>
                          <a:lnTo>
                            <a:pt x="159" y="205"/>
                          </a:lnTo>
                          <a:lnTo>
                            <a:pt x="160" y="204"/>
                          </a:lnTo>
                          <a:lnTo>
                            <a:pt x="163" y="202"/>
                          </a:lnTo>
                          <a:lnTo>
                            <a:pt x="168" y="199"/>
                          </a:lnTo>
                          <a:lnTo>
                            <a:pt x="172" y="197"/>
                          </a:lnTo>
                          <a:lnTo>
                            <a:pt x="212" y="172"/>
                          </a:lnTo>
                          <a:lnTo>
                            <a:pt x="256" y="147"/>
                          </a:lnTo>
                          <a:lnTo>
                            <a:pt x="298" y="122"/>
                          </a:lnTo>
                          <a:lnTo>
                            <a:pt x="297" y="123"/>
                          </a:lnTo>
                          <a:lnTo>
                            <a:pt x="316" y="114"/>
                          </a:lnTo>
                          <a:lnTo>
                            <a:pt x="335" y="104"/>
                          </a:lnTo>
                          <a:lnTo>
                            <a:pt x="328" y="107"/>
                          </a:lnTo>
                          <a:lnTo>
                            <a:pt x="319" y="110"/>
                          </a:lnTo>
                          <a:lnTo>
                            <a:pt x="332" y="103"/>
                          </a:lnTo>
                          <a:lnTo>
                            <a:pt x="344" y="97"/>
                          </a:lnTo>
                          <a:lnTo>
                            <a:pt x="344" y="97"/>
                          </a:lnTo>
                          <a:lnTo>
                            <a:pt x="353" y="92"/>
                          </a:lnTo>
                          <a:lnTo>
                            <a:pt x="358" y="89"/>
                          </a:lnTo>
                          <a:lnTo>
                            <a:pt x="366" y="85"/>
                          </a:lnTo>
                          <a:lnTo>
                            <a:pt x="377" y="81"/>
                          </a:lnTo>
                          <a:lnTo>
                            <a:pt x="377" y="81"/>
                          </a:lnTo>
                          <a:lnTo>
                            <a:pt x="433" y="54"/>
                          </a:lnTo>
                          <a:lnTo>
                            <a:pt x="433" y="54"/>
                          </a:lnTo>
                          <a:lnTo>
                            <a:pt x="467" y="41"/>
                          </a:lnTo>
                          <a:lnTo>
                            <a:pt x="458" y="44"/>
                          </a:lnTo>
                          <a:lnTo>
                            <a:pt x="451" y="47"/>
                          </a:lnTo>
                          <a:lnTo>
                            <a:pt x="444" y="51"/>
                          </a:lnTo>
                          <a:lnTo>
                            <a:pt x="477" y="37"/>
                          </a:lnTo>
                          <a:lnTo>
                            <a:pt x="504" y="26"/>
                          </a:lnTo>
                          <a:lnTo>
                            <a:pt x="523" y="18"/>
                          </a:lnTo>
                          <a:lnTo>
                            <a:pt x="537" y="13"/>
                          </a:lnTo>
                          <a:lnTo>
                            <a:pt x="545" y="10"/>
                          </a:lnTo>
                          <a:lnTo>
                            <a:pt x="548" y="10"/>
                          </a:lnTo>
                          <a:lnTo>
                            <a:pt x="543" y="12"/>
                          </a:lnTo>
                          <a:lnTo>
                            <a:pt x="539" y="13"/>
                          </a:lnTo>
                          <a:lnTo>
                            <a:pt x="537" y="15"/>
                          </a:lnTo>
                          <a:lnTo>
                            <a:pt x="534" y="16"/>
                          </a:lnTo>
                          <a:lnTo>
                            <a:pt x="533" y="16"/>
                          </a:lnTo>
                          <a:lnTo>
                            <a:pt x="530" y="18"/>
                          </a:lnTo>
                          <a:lnTo>
                            <a:pt x="546" y="12"/>
                          </a:lnTo>
                          <a:lnTo>
                            <a:pt x="557" y="7"/>
                          </a:lnTo>
                          <a:lnTo>
                            <a:pt x="562" y="4"/>
                          </a:lnTo>
                          <a:lnTo>
                            <a:pt x="567" y="3"/>
                          </a:lnTo>
                          <a:lnTo>
                            <a:pt x="570" y="3"/>
                          </a:lnTo>
                          <a:lnTo>
                            <a:pt x="573" y="2"/>
                          </a:lnTo>
                          <a:lnTo>
                            <a:pt x="577" y="2"/>
                          </a:lnTo>
                          <a:lnTo>
                            <a:pt x="581" y="0"/>
                          </a:lnTo>
                          <a:lnTo>
                            <a:pt x="586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333" name="Group 332">
                      <a:extLst>
                        <a:ext uri="{FF2B5EF4-FFF2-40B4-BE49-F238E27FC236}">
                          <a16:creationId xmlns:a16="http://schemas.microsoft.com/office/drawing/2014/main" id="{ED5BFE08-EBCF-32BE-70AC-3DAE0593F29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74026" y="1688246"/>
                      <a:ext cx="3814878" cy="3549967"/>
                      <a:chOff x="1818743" y="661989"/>
                      <a:chExt cx="5572198" cy="5185222"/>
                    </a:xfrm>
                    <a:grpFill/>
                  </p:grpSpPr>
                  <p:sp>
                    <p:nvSpPr>
                      <p:cNvPr id="334" name="Freeform 285">
                        <a:extLst>
                          <a:ext uri="{FF2B5EF4-FFF2-40B4-BE49-F238E27FC236}">
                            <a16:creationId xmlns:a16="http://schemas.microsoft.com/office/drawing/2014/main" id="{543A6028-EE62-0F71-DA4C-95658653BA6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61002" y="2914652"/>
                        <a:ext cx="109537" cy="60323"/>
                      </a:xfrm>
                      <a:custGeom>
                        <a:avLst/>
                        <a:gdLst>
                          <a:gd name="T0" fmla="*/ 37 w 69"/>
                          <a:gd name="T1" fmla="*/ 0 h 38"/>
                          <a:gd name="T2" fmla="*/ 39 w 69"/>
                          <a:gd name="T3" fmla="*/ 0 h 38"/>
                          <a:gd name="T4" fmla="*/ 40 w 69"/>
                          <a:gd name="T5" fmla="*/ 1 h 38"/>
                          <a:gd name="T6" fmla="*/ 42 w 69"/>
                          <a:gd name="T7" fmla="*/ 3 h 38"/>
                          <a:gd name="T8" fmla="*/ 42 w 69"/>
                          <a:gd name="T9" fmla="*/ 4 h 38"/>
                          <a:gd name="T10" fmla="*/ 43 w 69"/>
                          <a:gd name="T11" fmla="*/ 6 h 38"/>
                          <a:gd name="T12" fmla="*/ 43 w 69"/>
                          <a:gd name="T13" fmla="*/ 9 h 38"/>
                          <a:gd name="T14" fmla="*/ 46 w 69"/>
                          <a:gd name="T15" fmla="*/ 9 h 38"/>
                          <a:gd name="T16" fmla="*/ 52 w 69"/>
                          <a:gd name="T17" fmla="*/ 12 h 38"/>
                          <a:gd name="T18" fmla="*/ 56 w 69"/>
                          <a:gd name="T19" fmla="*/ 13 h 38"/>
                          <a:gd name="T20" fmla="*/ 59 w 69"/>
                          <a:gd name="T21" fmla="*/ 15 h 38"/>
                          <a:gd name="T22" fmla="*/ 62 w 69"/>
                          <a:gd name="T23" fmla="*/ 15 h 38"/>
                          <a:gd name="T24" fmla="*/ 64 w 69"/>
                          <a:gd name="T25" fmla="*/ 15 h 38"/>
                          <a:gd name="T26" fmla="*/ 64 w 69"/>
                          <a:gd name="T27" fmla="*/ 16 h 38"/>
                          <a:gd name="T28" fmla="*/ 65 w 69"/>
                          <a:gd name="T29" fmla="*/ 16 h 38"/>
                          <a:gd name="T30" fmla="*/ 68 w 69"/>
                          <a:gd name="T31" fmla="*/ 19 h 38"/>
                          <a:gd name="T32" fmla="*/ 69 w 69"/>
                          <a:gd name="T33" fmla="*/ 23 h 38"/>
                          <a:gd name="T34" fmla="*/ 69 w 69"/>
                          <a:gd name="T35" fmla="*/ 26 h 38"/>
                          <a:gd name="T36" fmla="*/ 69 w 69"/>
                          <a:gd name="T37" fmla="*/ 29 h 38"/>
                          <a:gd name="T38" fmla="*/ 65 w 69"/>
                          <a:gd name="T39" fmla="*/ 32 h 38"/>
                          <a:gd name="T40" fmla="*/ 55 w 69"/>
                          <a:gd name="T41" fmla="*/ 35 h 38"/>
                          <a:gd name="T42" fmla="*/ 42 w 69"/>
                          <a:gd name="T43" fmla="*/ 37 h 38"/>
                          <a:gd name="T44" fmla="*/ 27 w 69"/>
                          <a:gd name="T45" fmla="*/ 38 h 38"/>
                          <a:gd name="T46" fmla="*/ 14 w 69"/>
                          <a:gd name="T47" fmla="*/ 37 h 38"/>
                          <a:gd name="T48" fmla="*/ 3 w 69"/>
                          <a:gd name="T49" fmla="*/ 35 h 38"/>
                          <a:gd name="T50" fmla="*/ 2 w 69"/>
                          <a:gd name="T51" fmla="*/ 34 h 38"/>
                          <a:gd name="T52" fmla="*/ 2 w 69"/>
                          <a:gd name="T53" fmla="*/ 34 h 38"/>
                          <a:gd name="T54" fmla="*/ 0 w 69"/>
                          <a:gd name="T55" fmla="*/ 32 h 38"/>
                          <a:gd name="T56" fmla="*/ 2 w 69"/>
                          <a:gd name="T57" fmla="*/ 31 h 38"/>
                          <a:gd name="T58" fmla="*/ 2 w 69"/>
                          <a:gd name="T59" fmla="*/ 28 h 38"/>
                          <a:gd name="T60" fmla="*/ 5 w 69"/>
                          <a:gd name="T61" fmla="*/ 25 h 38"/>
                          <a:gd name="T62" fmla="*/ 9 w 69"/>
                          <a:gd name="T63" fmla="*/ 20 h 38"/>
                          <a:gd name="T64" fmla="*/ 23 w 69"/>
                          <a:gd name="T65" fmla="*/ 7 h 38"/>
                          <a:gd name="T66" fmla="*/ 34 w 69"/>
                          <a:gd name="T67" fmla="*/ 1 h 38"/>
                          <a:gd name="T68" fmla="*/ 37 w 69"/>
                          <a:gd name="T69" fmla="*/ 0 h 3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</a:cxnLst>
                        <a:rect l="0" t="0" r="r" b="b"/>
                        <a:pathLst>
                          <a:path w="69" h="38">
                            <a:moveTo>
                              <a:pt x="37" y="0"/>
                            </a:moveTo>
                            <a:lnTo>
                              <a:pt x="39" y="0"/>
                            </a:lnTo>
                            <a:lnTo>
                              <a:pt x="40" y="1"/>
                            </a:lnTo>
                            <a:lnTo>
                              <a:pt x="42" y="3"/>
                            </a:lnTo>
                            <a:lnTo>
                              <a:pt x="42" y="4"/>
                            </a:lnTo>
                            <a:lnTo>
                              <a:pt x="43" y="6"/>
                            </a:lnTo>
                            <a:lnTo>
                              <a:pt x="43" y="9"/>
                            </a:lnTo>
                            <a:lnTo>
                              <a:pt x="46" y="9"/>
                            </a:lnTo>
                            <a:lnTo>
                              <a:pt x="52" y="12"/>
                            </a:lnTo>
                            <a:lnTo>
                              <a:pt x="56" y="13"/>
                            </a:lnTo>
                            <a:lnTo>
                              <a:pt x="59" y="15"/>
                            </a:lnTo>
                            <a:lnTo>
                              <a:pt x="62" y="15"/>
                            </a:lnTo>
                            <a:lnTo>
                              <a:pt x="64" y="15"/>
                            </a:lnTo>
                            <a:lnTo>
                              <a:pt x="64" y="16"/>
                            </a:lnTo>
                            <a:lnTo>
                              <a:pt x="65" y="16"/>
                            </a:lnTo>
                            <a:lnTo>
                              <a:pt x="68" y="19"/>
                            </a:lnTo>
                            <a:lnTo>
                              <a:pt x="69" y="23"/>
                            </a:lnTo>
                            <a:lnTo>
                              <a:pt x="69" y="26"/>
                            </a:lnTo>
                            <a:lnTo>
                              <a:pt x="69" y="29"/>
                            </a:lnTo>
                            <a:lnTo>
                              <a:pt x="65" y="32"/>
                            </a:lnTo>
                            <a:lnTo>
                              <a:pt x="55" y="35"/>
                            </a:lnTo>
                            <a:lnTo>
                              <a:pt x="42" y="37"/>
                            </a:lnTo>
                            <a:lnTo>
                              <a:pt x="27" y="38"/>
                            </a:lnTo>
                            <a:lnTo>
                              <a:pt x="14" y="37"/>
                            </a:lnTo>
                            <a:lnTo>
                              <a:pt x="3" y="35"/>
                            </a:lnTo>
                            <a:lnTo>
                              <a:pt x="2" y="34"/>
                            </a:lnTo>
                            <a:lnTo>
                              <a:pt x="2" y="34"/>
                            </a:lnTo>
                            <a:lnTo>
                              <a:pt x="0" y="32"/>
                            </a:lnTo>
                            <a:lnTo>
                              <a:pt x="2" y="31"/>
                            </a:lnTo>
                            <a:lnTo>
                              <a:pt x="2" y="28"/>
                            </a:lnTo>
                            <a:lnTo>
                              <a:pt x="5" y="25"/>
                            </a:lnTo>
                            <a:lnTo>
                              <a:pt x="9" y="20"/>
                            </a:lnTo>
                            <a:lnTo>
                              <a:pt x="23" y="7"/>
                            </a:lnTo>
                            <a:lnTo>
                              <a:pt x="34" y="1"/>
                            </a:lnTo>
                            <a:lnTo>
                              <a:pt x="37" y="0"/>
                            </a:lnTo>
                            <a:close/>
                          </a:path>
                        </a:pathLst>
                      </a:custGeom>
                      <a:grpFill/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6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cs typeface="Arial" panose="020B0604020202020204" pitchFamily="34" charset="0"/>
                        </a:endParaRPr>
                      </a:p>
                    </p:txBody>
                  </p:sp>
                  <p:grpSp>
                    <p:nvGrpSpPr>
                      <p:cNvPr id="335" name="Group 334">
                        <a:extLst>
                          <a:ext uri="{FF2B5EF4-FFF2-40B4-BE49-F238E27FC236}">
                            <a16:creationId xmlns:a16="http://schemas.microsoft.com/office/drawing/2014/main" id="{AFBAE82A-4015-73DC-B71C-0CDE4C0FDCA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818743" y="661989"/>
                        <a:ext cx="5572198" cy="5185222"/>
                        <a:chOff x="1818743" y="661989"/>
                        <a:chExt cx="5572198" cy="5185222"/>
                      </a:xfrm>
                      <a:grpFill/>
                    </p:grpSpPr>
                    <p:sp>
                      <p:nvSpPr>
                        <p:cNvPr id="336" name="Freeform 298">
                          <a:extLst>
                            <a:ext uri="{FF2B5EF4-FFF2-40B4-BE49-F238E27FC236}">
                              <a16:creationId xmlns:a16="http://schemas.microsoft.com/office/drawing/2014/main" id="{CDE87438-6E7D-C27C-F6C6-1DA84A0989CE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37014" y="2109787"/>
                          <a:ext cx="192089" cy="227011"/>
                        </a:xfrm>
                        <a:custGeom>
                          <a:avLst/>
                          <a:gdLst>
                            <a:gd name="T0" fmla="*/ 83 w 121"/>
                            <a:gd name="T1" fmla="*/ 1 h 143"/>
                            <a:gd name="T2" fmla="*/ 99 w 121"/>
                            <a:gd name="T3" fmla="*/ 29 h 143"/>
                            <a:gd name="T4" fmla="*/ 120 w 121"/>
                            <a:gd name="T5" fmla="*/ 55 h 143"/>
                            <a:gd name="T6" fmla="*/ 117 w 121"/>
                            <a:gd name="T7" fmla="*/ 82 h 143"/>
                            <a:gd name="T8" fmla="*/ 117 w 121"/>
                            <a:gd name="T9" fmla="*/ 88 h 143"/>
                            <a:gd name="T10" fmla="*/ 117 w 121"/>
                            <a:gd name="T11" fmla="*/ 93 h 143"/>
                            <a:gd name="T12" fmla="*/ 114 w 121"/>
                            <a:gd name="T13" fmla="*/ 98 h 143"/>
                            <a:gd name="T14" fmla="*/ 110 w 121"/>
                            <a:gd name="T15" fmla="*/ 101 h 143"/>
                            <a:gd name="T16" fmla="*/ 82 w 121"/>
                            <a:gd name="T17" fmla="*/ 115 h 143"/>
                            <a:gd name="T18" fmla="*/ 64 w 121"/>
                            <a:gd name="T19" fmla="*/ 135 h 143"/>
                            <a:gd name="T20" fmla="*/ 58 w 121"/>
                            <a:gd name="T21" fmla="*/ 140 h 143"/>
                            <a:gd name="T22" fmla="*/ 54 w 121"/>
                            <a:gd name="T23" fmla="*/ 140 h 143"/>
                            <a:gd name="T24" fmla="*/ 35 w 121"/>
                            <a:gd name="T25" fmla="*/ 143 h 143"/>
                            <a:gd name="T26" fmla="*/ 27 w 121"/>
                            <a:gd name="T27" fmla="*/ 142 h 143"/>
                            <a:gd name="T28" fmla="*/ 23 w 121"/>
                            <a:gd name="T29" fmla="*/ 139 h 143"/>
                            <a:gd name="T30" fmla="*/ 17 w 121"/>
                            <a:gd name="T31" fmla="*/ 132 h 143"/>
                            <a:gd name="T32" fmla="*/ 0 w 121"/>
                            <a:gd name="T33" fmla="*/ 110 h 143"/>
                            <a:gd name="T34" fmla="*/ 16 w 121"/>
                            <a:gd name="T35" fmla="*/ 83 h 143"/>
                            <a:gd name="T36" fmla="*/ 16 w 121"/>
                            <a:gd name="T37" fmla="*/ 67 h 143"/>
                            <a:gd name="T38" fmla="*/ 16 w 121"/>
                            <a:gd name="T39" fmla="*/ 61 h 143"/>
                            <a:gd name="T40" fmla="*/ 14 w 121"/>
                            <a:gd name="T41" fmla="*/ 57 h 143"/>
                            <a:gd name="T42" fmla="*/ 11 w 121"/>
                            <a:gd name="T43" fmla="*/ 49 h 143"/>
                            <a:gd name="T44" fmla="*/ 11 w 121"/>
                            <a:gd name="T45" fmla="*/ 42 h 143"/>
                            <a:gd name="T46" fmla="*/ 13 w 121"/>
                            <a:gd name="T47" fmla="*/ 38 h 143"/>
                            <a:gd name="T48" fmla="*/ 17 w 121"/>
                            <a:gd name="T49" fmla="*/ 35 h 143"/>
                            <a:gd name="T50" fmla="*/ 23 w 121"/>
                            <a:gd name="T51" fmla="*/ 33 h 143"/>
                            <a:gd name="T52" fmla="*/ 30 w 121"/>
                            <a:gd name="T53" fmla="*/ 32 h 143"/>
                            <a:gd name="T54" fmla="*/ 36 w 121"/>
                            <a:gd name="T55" fmla="*/ 30 h 143"/>
                            <a:gd name="T56" fmla="*/ 39 w 121"/>
                            <a:gd name="T57" fmla="*/ 26 h 143"/>
                            <a:gd name="T58" fmla="*/ 51 w 121"/>
                            <a:gd name="T59" fmla="*/ 13 h 143"/>
                            <a:gd name="T60" fmla="*/ 58 w 121"/>
                            <a:gd name="T61" fmla="*/ 5 h 143"/>
                            <a:gd name="T62" fmla="*/ 66 w 121"/>
                            <a:gd name="T63" fmla="*/ 1 h 143"/>
                            <a:gd name="T64" fmla="*/ 74 w 121"/>
                            <a:gd name="T65" fmla="*/ 0 h 14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</a:cxnLst>
                          <a:rect l="0" t="0" r="r" b="b"/>
                          <a:pathLst>
                            <a:path w="121" h="143">
                              <a:moveTo>
                                <a:pt x="74" y="0"/>
                              </a:moveTo>
                              <a:lnTo>
                                <a:pt x="83" y="1"/>
                              </a:lnTo>
                              <a:lnTo>
                                <a:pt x="93" y="4"/>
                              </a:lnTo>
                              <a:lnTo>
                                <a:pt x="99" y="29"/>
                              </a:lnTo>
                              <a:lnTo>
                                <a:pt x="110" y="42"/>
                              </a:lnTo>
                              <a:lnTo>
                                <a:pt x="120" y="55"/>
                              </a:lnTo>
                              <a:lnTo>
                                <a:pt x="121" y="71"/>
                              </a:lnTo>
                              <a:lnTo>
                                <a:pt x="117" y="82"/>
                              </a:lnTo>
                              <a:lnTo>
                                <a:pt x="117" y="85"/>
                              </a:lnTo>
                              <a:lnTo>
                                <a:pt x="117" y="88"/>
                              </a:lnTo>
                              <a:lnTo>
                                <a:pt x="117" y="91"/>
                              </a:lnTo>
                              <a:lnTo>
                                <a:pt x="117" y="93"/>
                              </a:lnTo>
                              <a:lnTo>
                                <a:pt x="115" y="96"/>
                              </a:lnTo>
                              <a:lnTo>
                                <a:pt x="114" y="98"/>
                              </a:lnTo>
                              <a:lnTo>
                                <a:pt x="111" y="99"/>
                              </a:lnTo>
                              <a:lnTo>
                                <a:pt x="110" y="101"/>
                              </a:lnTo>
                              <a:lnTo>
                                <a:pt x="95" y="108"/>
                              </a:lnTo>
                              <a:lnTo>
                                <a:pt x="82" y="115"/>
                              </a:lnTo>
                              <a:lnTo>
                                <a:pt x="70" y="127"/>
                              </a:lnTo>
                              <a:lnTo>
                                <a:pt x="64" y="135"/>
                              </a:lnTo>
                              <a:lnTo>
                                <a:pt x="60" y="139"/>
                              </a:lnTo>
                              <a:lnTo>
                                <a:pt x="58" y="140"/>
                              </a:lnTo>
                              <a:lnTo>
                                <a:pt x="58" y="140"/>
                              </a:lnTo>
                              <a:lnTo>
                                <a:pt x="54" y="140"/>
                              </a:lnTo>
                              <a:lnTo>
                                <a:pt x="45" y="142"/>
                              </a:lnTo>
                              <a:lnTo>
                                <a:pt x="35" y="143"/>
                              </a:lnTo>
                              <a:lnTo>
                                <a:pt x="29" y="143"/>
                              </a:lnTo>
                              <a:lnTo>
                                <a:pt x="27" y="142"/>
                              </a:lnTo>
                              <a:lnTo>
                                <a:pt x="26" y="142"/>
                              </a:lnTo>
                              <a:lnTo>
                                <a:pt x="23" y="139"/>
                              </a:lnTo>
                              <a:lnTo>
                                <a:pt x="20" y="136"/>
                              </a:lnTo>
                              <a:lnTo>
                                <a:pt x="17" y="132"/>
                              </a:lnTo>
                              <a:lnTo>
                                <a:pt x="4" y="124"/>
                              </a:lnTo>
                              <a:lnTo>
                                <a:pt x="0" y="110"/>
                              </a:lnTo>
                              <a:lnTo>
                                <a:pt x="7" y="85"/>
                              </a:lnTo>
                              <a:lnTo>
                                <a:pt x="16" y="83"/>
                              </a:lnTo>
                              <a:lnTo>
                                <a:pt x="16" y="73"/>
                              </a:lnTo>
                              <a:lnTo>
                                <a:pt x="16" y="67"/>
                              </a:lnTo>
                              <a:lnTo>
                                <a:pt x="16" y="64"/>
                              </a:lnTo>
                              <a:lnTo>
                                <a:pt x="16" y="61"/>
                              </a:lnTo>
                              <a:lnTo>
                                <a:pt x="14" y="60"/>
                              </a:lnTo>
                              <a:lnTo>
                                <a:pt x="14" y="57"/>
                              </a:lnTo>
                              <a:lnTo>
                                <a:pt x="13" y="54"/>
                              </a:lnTo>
                              <a:lnTo>
                                <a:pt x="11" y="49"/>
                              </a:lnTo>
                              <a:lnTo>
                                <a:pt x="11" y="45"/>
                              </a:lnTo>
                              <a:lnTo>
                                <a:pt x="11" y="42"/>
                              </a:lnTo>
                              <a:lnTo>
                                <a:pt x="11" y="39"/>
                              </a:lnTo>
                              <a:lnTo>
                                <a:pt x="13" y="38"/>
                              </a:lnTo>
                              <a:lnTo>
                                <a:pt x="14" y="36"/>
                              </a:lnTo>
                              <a:lnTo>
                                <a:pt x="17" y="35"/>
                              </a:lnTo>
                              <a:lnTo>
                                <a:pt x="20" y="35"/>
                              </a:lnTo>
                              <a:lnTo>
                                <a:pt x="23" y="33"/>
                              </a:lnTo>
                              <a:lnTo>
                                <a:pt x="26" y="33"/>
                              </a:lnTo>
                              <a:lnTo>
                                <a:pt x="30" y="32"/>
                              </a:lnTo>
                              <a:lnTo>
                                <a:pt x="33" y="32"/>
                              </a:lnTo>
                              <a:lnTo>
                                <a:pt x="36" y="30"/>
                              </a:lnTo>
                              <a:lnTo>
                                <a:pt x="38" y="29"/>
                              </a:lnTo>
                              <a:lnTo>
                                <a:pt x="39" y="26"/>
                              </a:lnTo>
                              <a:lnTo>
                                <a:pt x="48" y="16"/>
                              </a:lnTo>
                              <a:lnTo>
                                <a:pt x="51" y="13"/>
                              </a:lnTo>
                              <a:lnTo>
                                <a:pt x="54" y="8"/>
                              </a:lnTo>
                              <a:lnTo>
                                <a:pt x="58" y="5"/>
                              </a:lnTo>
                              <a:lnTo>
                                <a:pt x="61" y="3"/>
                              </a:lnTo>
                              <a:lnTo>
                                <a:pt x="66" y="1"/>
                              </a:lnTo>
                              <a:lnTo>
                                <a:pt x="67" y="1"/>
                              </a:lnTo>
                              <a:lnTo>
                                <a:pt x="74" y="0"/>
                              </a:lnTo>
                              <a:close/>
                            </a:path>
                          </a:pathLst>
                        </a:custGeom>
                        <a:grpFill/>
                        <a:ln w="0">
                          <a:noFill/>
                          <a:prstDash val="solid"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6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cs typeface="Arial" panose="020B0604020202020204" pitchFamily="34" charset="0"/>
                          </a:endParaRPr>
                        </a:p>
                      </p:txBody>
                    </p:sp>
                    <p:grpSp>
                      <p:nvGrpSpPr>
                        <p:cNvPr id="337" name="Group 336">
                          <a:extLst>
                            <a:ext uri="{FF2B5EF4-FFF2-40B4-BE49-F238E27FC236}">
                              <a16:creationId xmlns:a16="http://schemas.microsoft.com/office/drawing/2014/main" id="{002DF279-2A4E-26BE-6862-0C375773046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818743" y="661989"/>
                          <a:ext cx="5572198" cy="5185222"/>
                          <a:chOff x="1818743" y="661982"/>
                          <a:chExt cx="5572198" cy="5185159"/>
                        </a:xfrm>
                        <a:grpFill/>
                      </p:grpSpPr>
                      <p:sp>
                        <p:nvSpPr>
                          <p:cNvPr id="338" name="Freeform 326">
                            <a:extLst>
                              <a:ext uri="{FF2B5EF4-FFF2-40B4-BE49-F238E27FC236}">
                                <a16:creationId xmlns:a16="http://schemas.microsoft.com/office/drawing/2014/main" id="{6B190FA7-6CE0-42FA-301A-56384D30F570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448171" y="708018"/>
                            <a:ext cx="177801" cy="165096"/>
                          </a:xfrm>
                          <a:custGeom>
                            <a:avLst/>
                            <a:gdLst>
                              <a:gd name="T0" fmla="*/ 38 w 112"/>
                              <a:gd name="T1" fmla="*/ 1 h 104"/>
                              <a:gd name="T2" fmla="*/ 41 w 112"/>
                              <a:gd name="T3" fmla="*/ 4 h 104"/>
                              <a:gd name="T4" fmla="*/ 49 w 112"/>
                              <a:gd name="T5" fmla="*/ 6 h 104"/>
                              <a:gd name="T6" fmla="*/ 59 w 112"/>
                              <a:gd name="T7" fmla="*/ 10 h 104"/>
                              <a:gd name="T8" fmla="*/ 65 w 112"/>
                              <a:gd name="T9" fmla="*/ 18 h 104"/>
                              <a:gd name="T10" fmla="*/ 71 w 112"/>
                              <a:gd name="T11" fmla="*/ 26 h 104"/>
                              <a:gd name="T12" fmla="*/ 75 w 112"/>
                              <a:gd name="T13" fmla="*/ 31 h 104"/>
                              <a:gd name="T14" fmla="*/ 90 w 112"/>
                              <a:gd name="T15" fmla="*/ 37 h 104"/>
                              <a:gd name="T16" fmla="*/ 106 w 112"/>
                              <a:gd name="T17" fmla="*/ 48 h 104"/>
                              <a:gd name="T18" fmla="*/ 110 w 112"/>
                              <a:gd name="T19" fmla="*/ 66 h 104"/>
                              <a:gd name="T20" fmla="*/ 112 w 112"/>
                              <a:gd name="T21" fmla="*/ 73 h 104"/>
                              <a:gd name="T22" fmla="*/ 109 w 112"/>
                              <a:gd name="T23" fmla="*/ 79 h 104"/>
                              <a:gd name="T24" fmla="*/ 104 w 112"/>
                              <a:gd name="T25" fmla="*/ 82 h 104"/>
                              <a:gd name="T26" fmla="*/ 100 w 112"/>
                              <a:gd name="T27" fmla="*/ 82 h 104"/>
                              <a:gd name="T28" fmla="*/ 97 w 112"/>
                              <a:gd name="T29" fmla="*/ 81 h 104"/>
                              <a:gd name="T30" fmla="*/ 94 w 112"/>
                              <a:gd name="T31" fmla="*/ 78 h 104"/>
                              <a:gd name="T32" fmla="*/ 87 w 112"/>
                              <a:gd name="T33" fmla="*/ 64 h 104"/>
                              <a:gd name="T34" fmla="*/ 77 w 112"/>
                              <a:gd name="T35" fmla="*/ 50 h 104"/>
                              <a:gd name="T36" fmla="*/ 72 w 112"/>
                              <a:gd name="T37" fmla="*/ 54 h 104"/>
                              <a:gd name="T38" fmla="*/ 69 w 112"/>
                              <a:gd name="T39" fmla="*/ 61 h 104"/>
                              <a:gd name="T40" fmla="*/ 69 w 112"/>
                              <a:gd name="T41" fmla="*/ 73 h 104"/>
                              <a:gd name="T42" fmla="*/ 66 w 112"/>
                              <a:gd name="T43" fmla="*/ 95 h 104"/>
                              <a:gd name="T44" fmla="*/ 53 w 112"/>
                              <a:gd name="T45" fmla="*/ 104 h 104"/>
                              <a:gd name="T46" fmla="*/ 41 w 112"/>
                              <a:gd name="T47" fmla="*/ 92 h 104"/>
                              <a:gd name="T48" fmla="*/ 41 w 112"/>
                              <a:gd name="T49" fmla="*/ 79 h 104"/>
                              <a:gd name="T50" fmla="*/ 49 w 112"/>
                              <a:gd name="T51" fmla="*/ 78 h 104"/>
                              <a:gd name="T52" fmla="*/ 52 w 112"/>
                              <a:gd name="T53" fmla="*/ 75 h 104"/>
                              <a:gd name="T54" fmla="*/ 47 w 112"/>
                              <a:gd name="T55" fmla="*/ 73 h 104"/>
                              <a:gd name="T56" fmla="*/ 38 w 112"/>
                              <a:gd name="T57" fmla="*/ 73 h 104"/>
                              <a:gd name="T58" fmla="*/ 37 w 112"/>
                              <a:gd name="T59" fmla="*/ 64 h 104"/>
                              <a:gd name="T60" fmla="*/ 41 w 112"/>
                              <a:gd name="T61" fmla="*/ 57 h 104"/>
                              <a:gd name="T62" fmla="*/ 40 w 112"/>
                              <a:gd name="T63" fmla="*/ 53 h 104"/>
                              <a:gd name="T64" fmla="*/ 31 w 112"/>
                              <a:gd name="T65" fmla="*/ 53 h 104"/>
                              <a:gd name="T66" fmla="*/ 25 w 112"/>
                              <a:gd name="T67" fmla="*/ 53 h 104"/>
                              <a:gd name="T68" fmla="*/ 24 w 112"/>
                              <a:gd name="T69" fmla="*/ 53 h 104"/>
                              <a:gd name="T70" fmla="*/ 24 w 112"/>
                              <a:gd name="T71" fmla="*/ 50 h 104"/>
                              <a:gd name="T72" fmla="*/ 33 w 112"/>
                              <a:gd name="T73" fmla="*/ 44 h 104"/>
                              <a:gd name="T74" fmla="*/ 37 w 112"/>
                              <a:gd name="T75" fmla="*/ 39 h 104"/>
                              <a:gd name="T76" fmla="*/ 37 w 112"/>
                              <a:gd name="T77" fmla="*/ 38 h 104"/>
                              <a:gd name="T78" fmla="*/ 34 w 112"/>
                              <a:gd name="T79" fmla="*/ 31 h 104"/>
                              <a:gd name="T80" fmla="*/ 25 w 112"/>
                              <a:gd name="T81" fmla="*/ 28 h 104"/>
                              <a:gd name="T82" fmla="*/ 13 w 112"/>
                              <a:gd name="T83" fmla="*/ 28 h 104"/>
                              <a:gd name="T84" fmla="*/ 5 w 112"/>
                              <a:gd name="T85" fmla="*/ 28 h 104"/>
                              <a:gd name="T86" fmla="*/ 2 w 112"/>
                              <a:gd name="T87" fmla="*/ 26 h 104"/>
                              <a:gd name="T88" fmla="*/ 0 w 112"/>
                              <a:gd name="T89" fmla="*/ 25 h 104"/>
                              <a:gd name="T90" fmla="*/ 5 w 112"/>
                              <a:gd name="T91" fmla="*/ 23 h 104"/>
                              <a:gd name="T92" fmla="*/ 11 w 112"/>
                              <a:gd name="T93" fmla="*/ 19 h 104"/>
                              <a:gd name="T94" fmla="*/ 15 w 112"/>
                              <a:gd name="T95" fmla="*/ 12 h 104"/>
                              <a:gd name="T96" fmla="*/ 19 w 112"/>
                              <a:gd name="T97" fmla="*/ 10 h 104"/>
                              <a:gd name="T98" fmla="*/ 21 w 112"/>
                              <a:gd name="T99" fmla="*/ 7 h 104"/>
                              <a:gd name="T100" fmla="*/ 25 w 112"/>
                              <a:gd name="T101" fmla="*/ 1 h 104"/>
                              <a:gd name="T102" fmla="*/ 31 w 112"/>
                              <a:gd name="T103" fmla="*/ 0 h 104"/>
                              <a:gd name="T104" fmla="*/ 34 w 112"/>
                              <a:gd name="T105" fmla="*/ 0 h 104"/>
                              <a:gd name="T106" fmla="*/ 37 w 112"/>
                              <a:gd name="T107" fmla="*/ 0 h 10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  <a:cxn ang="0">
                                <a:pos x="T104" y="T105"/>
                              </a:cxn>
                              <a:cxn ang="0">
                                <a:pos x="T106" y="T107"/>
                              </a:cxn>
                            </a:cxnLst>
                            <a:rect l="0" t="0" r="r" b="b"/>
                            <a:pathLst>
                              <a:path w="112" h="104">
                                <a:moveTo>
                                  <a:pt x="37" y="0"/>
                                </a:moveTo>
                                <a:lnTo>
                                  <a:pt x="38" y="1"/>
                                </a:lnTo>
                                <a:lnTo>
                                  <a:pt x="40" y="4"/>
                                </a:lnTo>
                                <a:lnTo>
                                  <a:pt x="41" y="4"/>
                                </a:lnTo>
                                <a:lnTo>
                                  <a:pt x="44" y="6"/>
                                </a:lnTo>
                                <a:lnTo>
                                  <a:pt x="49" y="6"/>
                                </a:lnTo>
                                <a:lnTo>
                                  <a:pt x="53" y="7"/>
                                </a:lnTo>
                                <a:lnTo>
                                  <a:pt x="59" y="10"/>
                                </a:lnTo>
                                <a:lnTo>
                                  <a:pt x="63" y="13"/>
                                </a:lnTo>
                                <a:lnTo>
                                  <a:pt x="65" y="18"/>
                                </a:lnTo>
                                <a:lnTo>
                                  <a:pt x="68" y="22"/>
                                </a:lnTo>
                                <a:lnTo>
                                  <a:pt x="71" y="26"/>
                                </a:lnTo>
                                <a:lnTo>
                                  <a:pt x="74" y="31"/>
                                </a:lnTo>
                                <a:lnTo>
                                  <a:pt x="75" y="31"/>
                                </a:lnTo>
                                <a:lnTo>
                                  <a:pt x="77" y="32"/>
                                </a:lnTo>
                                <a:lnTo>
                                  <a:pt x="90" y="37"/>
                                </a:lnTo>
                                <a:lnTo>
                                  <a:pt x="99" y="41"/>
                                </a:lnTo>
                                <a:lnTo>
                                  <a:pt x="106" y="48"/>
                                </a:lnTo>
                                <a:lnTo>
                                  <a:pt x="110" y="61"/>
                                </a:lnTo>
                                <a:lnTo>
                                  <a:pt x="110" y="66"/>
                                </a:lnTo>
                                <a:lnTo>
                                  <a:pt x="112" y="70"/>
                                </a:lnTo>
                                <a:lnTo>
                                  <a:pt x="112" y="73"/>
                                </a:lnTo>
                                <a:lnTo>
                                  <a:pt x="110" y="78"/>
                                </a:lnTo>
                                <a:lnTo>
                                  <a:pt x="109" y="79"/>
                                </a:lnTo>
                                <a:lnTo>
                                  <a:pt x="106" y="81"/>
                                </a:lnTo>
                                <a:lnTo>
                                  <a:pt x="104" y="82"/>
                                </a:lnTo>
                                <a:lnTo>
                                  <a:pt x="101" y="82"/>
                                </a:lnTo>
                                <a:lnTo>
                                  <a:pt x="100" y="82"/>
                                </a:lnTo>
                                <a:lnTo>
                                  <a:pt x="99" y="81"/>
                                </a:lnTo>
                                <a:lnTo>
                                  <a:pt x="97" y="81"/>
                                </a:lnTo>
                                <a:lnTo>
                                  <a:pt x="96" y="79"/>
                                </a:lnTo>
                                <a:lnTo>
                                  <a:pt x="94" y="78"/>
                                </a:lnTo>
                                <a:lnTo>
                                  <a:pt x="93" y="75"/>
                                </a:lnTo>
                                <a:lnTo>
                                  <a:pt x="87" y="64"/>
                                </a:lnTo>
                                <a:lnTo>
                                  <a:pt x="81" y="56"/>
                                </a:lnTo>
                                <a:lnTo>
                                  <a:pt x="77" y="50"/>
                                </a:lnTo>
                                <a:lnTo>
                                  <a:pt x="74" y="53"/>
                                </a:lnTo>
                                <a:lnTo>
                                  <a:pt x="72" y="54"/>
                                </a:lnTo>
                                <a:lnTo>
                                  <a:pt x="71" y="57"/>
                                </a:lnTo>
                                <a:lnTo>
                                  <a:pt x="69" y="61"/>
                                </a:lnTo>
                                <a:lnTo>
                                  <a:pt x="69" y="66"/>
                                </a:lnTo>
                                <a:lnTo>
                                  <a:pt x="69" y="73"/>
                                </a:lnTo>
                                <a:lnTo>
                                  <a:pt x="69" y="86"/>
                                </a:lnTo>
                                <a:lnTo>
                                  <a:pt x="66" y="95"/>
                                </a:lnTo>
                                <a:lnTo>
                                  <a:pt x="62" y="100"/>
                                </a:lnTo>
                                <a:lnTo>
                                  <a:pt x="53" y="104"/>
                                </a:lnTo>
                                <a:lnTo>
                                  <a:pt x="49" y="100"/>
                                </a:lnTo>
                                <a:lnTo>
                                  <a:pt x="41" y="92"/>
                                </a:lnTo>
                                <a:lnTo>
                                  <a:pt x="35" y="79"/>
                                </a:lnTo>
                                <a:lnTo>
                                  <a:pt x="41" y="79"/>
                                </a:lnTo>
                                <a:lnTo>
                                  <a:pt x="46" y="79"/>
                                </a:lnTo>
                                <a:lnTo>
                                  <a:pt x="49" y="78"/>
                                </a:lnTo>
                                <a:lnTo>
                                  <a:pt x="50" y="76"/>
                                </a:lnTo>
                                <a:lnTo>
                                  <a:pt x="52" y="75"/>
                                </a:lnTo>
                                <a:lnTo>
                                  <a:pt x="52" y="73"/>
                                </a:lnTo>
                                <a:lnTo>
                                  <a:pt x="47" y="73"/>
                                </a:lnTo>
                                <a:lnTo>
                                  <a:pt x="43" y="73"/>
                                </a:lnTo>
                                <a:lnTo>
                                  <a:pt x="38" y="73"/>
                                </a:lnTo>
                                <a:lnTo>
                                  <a:pt x="37" y="69"/>
                                </a:lnTo>
                                <a:lnTo>
                                  <a:pt x="37" y="64"/>
                                </a:lnTo>
                                <a:lnTo>
                                  <a:pt x="38" y="60"/>
                                </a:lnTo>
                                <a:lnTo>
                                  <a:pt x="41" y="57"/>
                                </a:lnTo>
                                <a:lnTo>
                                  <a:pt x="44" y="53"/>
                                </a:lnTo>
                                <a:lnTo>
                                  <a:pt x="40" y="53"/>
                                </a:lnTo>
                                <a:lnTo>
                                  <a:pt x="35" y="53"/>
                                </a:lnTo>
                                <a:lnTo>
                                  <a:pt x="31" y="53"/>
                                </a:lnTo>
                                <a:lnTo>
                                  <a:pt x="24" y="54"/>
                                </a:lnTo>
                                <a:lnTo>
                                  <a:pt x="25" y="53"/>
                                </a:lnTo>
                                <a:lnTo>
                                  <a:pt x="25" y="53"/>
                                </a:lnTo>
                                <a:lnTo>
                                  <a:pt x="24" y="53"/>
                                </a:lnTo>
                                <a:lnTo>
                                  <a:pt x="22" y="51"/>
                                </a:lnTo>
                                <a:lnTo>
                                  <a:pt x="24" y="50"/>
                                </a:lnTo>
                                <a:lnTo>
                                  <a:pt x="30" y="47"/>
                                </a:lnTo>
                                <a:lnTo>
                                  <a:pt x="33" y="44"/>
                                </a:lnTo>
                                <a:lnTo>
                                  <a:pt x="35" y="42"/>
                                </a:lnTo>
                                <a:lnTo>
                                  <a:pt x="37" y="39"/>
                                </a:lnTo>
                                <a:lnTo>
                                  <a:pt x="37" y="38"/>
                                </a:lnTo>
                                <a:lnTo>
                                  <a:pt x="37" y="38"/>
                                </a:lnTo>
                                <a:lnTo>
                                  <a:pt x="35" y="34"/>
                                </a:lnTo>
                                <a:lnTo>
                                  <a:pt x="34" y="31"/>
                                </a:lnTo>
                                <a:lnTo>
                                  <a:pt x="30" y="29"/>
                                </a:lnTo>
                                <a:lnTo>
                                  <a:pt x="25" y="28"/>
                                </a:lnTo>
                                <a:lnTo>
                                  <a:pt x="19" y="28"/>
                                </a:lnTo>
                                <a:lnTo>
                                  <a:pt x="13" y="28"/>
                                </a:lnTo>
                                <a:lnTo>
                                  <a:pt x="9" y="28"/>
                                </a:lnTo>
                                <a:lnTo>
                                  <a:pt x="5" y="28"/>
                                </a:lnTo>
                                <a:lnTo>
                                  <a:pt x="3" y="28"/>
                                </a:lnTo>
                                <a:lnTo>
                                  <a:pt x="2" y="26"/>
                                </a:lnTo>
                                <a:lnTo>
                                  <a:pt x="0" y="26"/>
                                </a:lnTo>
                                <a:lnTo>
                                  <a:pt x="0" y="25"/>
                                </a:lnTo>
                                <a:lnTo>
                                  <a:pt x="3" y="25"/>
                                </a:lnTo>
                                <a:lnTo>
                                  <a:pt x="5" y="23"/>
                                </a:lnTo>
                                <a:lnTo>
                                  <a:pt x="8" y="23"/>
                                </a:lnTo>
                                <a:lnTo>
                                  <a:pt x="11" y="19"/>
                                </a:lnTo>
                                <a:lnTo>
                                  <a:pt x="12" y="16"/>
                                </a:lnTo>
                                <a:lnTo>
                                  <a:pt x="15" y="12"/>
                                </a:lnTo>
                                <a:lnTo>
                                  <a:pt x="16" y="9"/>
                                </a:lnTo>
                                <a:lnTo>
                                  <a:pt x="19" y="10"/>
                                </a:lnTo>
                                <a:lnTo>
                                  <a:pt x="22" y="12"/>
                                </a:lnTo>
                                <a:lnTo>
                                  <a:pt x="21" y="7"/>
                                </a:lnTo>
                                <a:lnTo>
                                  <a:pt x="19" y="4"/>
                                </a:lnTo>
                                <a:lnTo>
                                  <a:pt x="25" y="1"/>
                                </a:lnTo>
                                <a:lnTo>
                                  <a:pt x="30" y="1"/>
                                </a:lnTo>
                                <a:lnTo>
                                  <a:pt x="31" y="0"/>
                                </a:lnTo>
                                <a:lnTo>
                                  <a:pt x="33" y="0"/>
                                </a:lnTo>
                                <a:lnTo>
                                  <a:pt x="34" y="0"/>
                                </a:lnTo>
                                <a:lnTo>
                                  <a:pt x="35" y="0"/>
                                </a:lnTo>
                                <a:lnTo>
                                  <a:pt x="37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noFill/>
                            <a:prstDash val="solid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6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grpSp>
                        <p:nvGrpSpPr>
                          <p:cNvPr id="339" name="Group 338">
                            <a:extLst>
                              <a:ext uri="{FF2B5EF4-FFF2-40B4-BE49-F238E27FC236}">
                                <a16:creationId xmlns:a16="http://schemas.microsoft.com/office/drawing/2014/main" id="{184C8882-AAD9-B87B-1AC1-4789029277F2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818743" y="661982"/>
                            <a:ext cx="5572198" cy="5185159"/>
                            <a:chOff x="1818748" y="661987"/>
                            <a:chExt cx="5572219" cy="5185222"/>
                          </a:xfrm>
                          <a:grpFill/>
                        </p:grpSpPr>
                        <p:sp>
                          <p:nvSpPr>
                            <p:cNvPr id="342" name="Freeform 282">
                              <a:extLst>
                                <a:ext uri="{FF2B5EF4-FFF2-40B4-BE49-F238E27FC236}">
                                  <a16:creationId xmlns:a16="http://schemas.microsoft.com/office/drawing/2014/main" id="{D593BC33-9EE5-E762-B413-332E78843002}"/>
                                </a:ext>
                              </a:extLst>
                            </p:cNvPr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474916" y="1108074"/>
                              <a:ext cx="530224" cy="657223"/>
                            </a:xfrm>
                            <a:custGeom>
                              <a:avLst/>
                              <a:gdLst>
                                <a:gd name="T0" fmla="*/ 317 w 334"/>
                                <a:gd name="T1" fmla="*/ 21 h 414"/>
                                <a:gd name="T2" fmla="*/ 270 w 334"/>
                                <a:gd name="T3" fmla="*/ 76 h 414"/>
                                <a:gd name="T4" fmla="*/ 265 w 334"/>
                                <a:gd name="T5" fmla="*/ 88 h 414"/>
                                <a:gd name="T6" fmla="*/ 235 w 334"/>
                                <a:gd name="T7" fmla="*/ 120 h 414"/>
                                <a:gd name="T8" fmla="*/ 199 w 334"/>
                                <a:gd name="T9" fmla="*/ 148 h 414"/>
                                <a:gd name="T10" fmla="*/ 206 w 334"/>
                                <a:gd name="T11" fmla="*/ 157 h 414"/>
                                <a:gd name="T12" fmla="*/ 191 w 334"/>
                                <a:gd name="T13" fmla="*/ 186 h 414"/>
                                <a:gd name="T14" fmla="*/ 162 w 334"/>
                                <a:gd name="T15" fmla="*/ 222 h 414"/>
                                <a:gd name="T16" fmla="*/ 174 w 334"/>
                                <a:gd name="T17" fmla="*/ 248 h 414"/>
                                <a:gd name="T18" fmla="*/ 179 w 334"/>
                                <a:gd name="T19" fmla="*/ 273 h 414"/>
                                <a:gd name="T20" fmla="*/ 147 w 334"/>
                                <a:gd name="T21" fmla="*/ 302 h 414"/>
                                <a:gd name="T22" fmla="*/ 131 w 334"/>
                                <a:gd name="T23" fmla="*/ 311 h 414"/>
                                <a:gd name="T24" fmla="*/ 116 w 334"/>
                                <a:gd name="T25" fmla="*/ 317 h 414"/>
                                <a:gd name="T26" fmla="*/ 108 w 334"/>
                                <a:gd name="T27" fmla="*/ 333 h 414"/>
                                <a:gd name="T28" fmla="*/ 108 w 334"/>
                                <a:gd name="T29" fmla="*/ 365 h 414"/>
                                <a:gd name="T30" fmla="*/ 99 w 334"/>
                                <a:gd name="T31" fmla="*/ 383 h 414"/>
                                <a:gd name="T32" fmla="*/ 58 w 334"/>
                                <a:gd name="T33" fmla="*/ 411 h 414"/>
                                <a:gd name="T34" fmla="*/ 34 w 334"/>
                                <a:gd name="T35" fmla="*/ 402 h 414"/>
                                <a:gd name="T36" fmla="*/ 24 w 334"/>
                                <a:gd name="T37" fmla="*/ 384 h 414"/>
                                <a:gd name="T38" fmla="*/ 28 w 334"/>
                                <a:gd name="T39" fmla="*/ 368 h 414"/>
                                <a:gd name="T40" fmla="*/ 20 w 334"/>
                                <a:gd name="T41" fmla="*/ 359 h 414"/>
                                <a:gd name="T42" fmla="*/ 12 w 334"/>
                                <a:gd name="T43" fmla="*/ 365 h 414"/>
                                <a:gd name="T44" fmla="*/ 8 w 334"/>
                                <a:gd name="T45" fmla="*/ 374 h 414"/>
                                <a:gd name="T46" fmla="*/ 0 w 334"/>
                                <a:gd name="T47" fmla="*/ 371 h 414"/>
                                <a:gd name="T48" fmla="*/ 15 w 334"/>
                                <a:gd name="T49" fmla="*/ 346 h 414"/>
                                <a:gd name="T50" fmla="*/ 28 w 334"/>
                                <a:gd name="T51" fmla="*/ 331 h 414"/>
                                <a:gd name="T52" fmla="*/ 39 w 334"/>
                                <a:gd name="T53" fmla="*/ 323 h 414"/>
                                <a:gd name="T54" fmla="*/ 44 w 334"/>
                                <a:gd name="T55" fmla="*/ 323 h 414"/>
                                <a:gd name="T56" fmla="*/ 49 w 334"/>
                                <a:gd name="T57" fmla="*/ 323 h 414"/>
                                <a:gd name="T58" fmla="*/ 65 w 334"/>
                                <a:gd name="T59" fmla="*/ 305 h 414"/>
                                <a:gd name="T60" fmla="*/ 102 w 334"/>
                                <a:gd name="T61" fmla="*/ 266 h 414"/>
                                <a:gd name="T62" fmla="*/ 108 w 334"/>
                                <a:gd name="T63" fmla="*/ 242 h 414"/>
                                <a:gd name="T64" fmla="*/ 93 w 334"/>
                                <a:gd name="T65" fmla="*/ 236 h 414"/>
                                <a:gd name="T66" fmla="*/ 81 w 334"/>
                                <a:gd name="T67" fmla="*/ 229 h 414"/>
                                <a:gd name="T68" fmla="*/ 86 w 334"/>
                                <a:gd name="T69" fmla="*/ 210 h 414"/>
                                <a:gd name="T70" fmla="*/ 74 w 334"/>
                                <a:gd name="T71" fmla="*/ 211 h 414"/>
                                <a:gd name="T72" fmla="*/ 84 w 334"/>
                                <a:gd name="T73" fmla="*/ 188 h 414"/>
                                <a:gd name="T74" fmla="*/ 144 w 334"/>
                                <a:gd name="T75" fmla="*/ 128 h 414"/>
                                <a:gd name="T76" fmla="*/ 190 w 334"/>
                                <a:gd name="T77" fmla="*/ 92 h 414"/>
                                <a:gd name="T78" fmla="*/ 184 w 334"/>
                                <a:gd name="T79" fmla="*/ 100 h 414"/>
                                <a:gd name="T80" fmla="*/ 159 w 334"/>
                                <a:gd name="T81" fmla="*/ 126 h 414"/>
                                <a:gd name="T82" fmla="*/ 174 w 334"/>
                                <a:gd name="T83" fmla="*/ 113 h 414"/>
                                <a:gd name="T84" fmla="*/ 199 w 334"/>
                                <a:gd name="T85" fmla="*/ 92 h 414"/>
                                <a:gd name="T86" fmla="*/ 218 w 334"/>
                                <a:gd name="T87" fmla="*/ 92 h 414"/>
                                <a:gd name="T88" fmla="*/ 207 w 334"/>
                                <a:gd name="T89" fmla="*/ 112 h 414"/>
                                <a:gd name="T90" fmla="*/ 193 w 334"/>
                                <a:gd name="T91" fmla="*/ 138 h 414"/>
                                <a:gd name="T92" fmla="*/ 221 w 334"/>
                                <a:gd name="T93" fmla="*/ 110 h 414"/>
                                <a:gd name="T94" fmla="*/ 279 w 334"/>
                                <a:gd name="T95" fmla="*/ 44 h 414"/>
                                <a:gd name="T96" fmla="*/ 332 w 334"/>
                                <a:gd name="T97" fmla="*/ 0 h 414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  <a:cxn ang="0">
                                  <a:pos x="T44" y="T45"/>
                                </a:cxn>
                                <a:cxn ang="0">
                                  <a:pos x="T46" y="T47"/>
                                </a:cxn>
                                <a:cxn ang="0">
                                  <a:pos x="T48" y="T49"/>
                                </a:cxn>
                                <a:cxn ang="0">
                                  <a:pos x="T50" y="T51"/>
                                </a:cxn>
                                <a:cxn ang="0">
                                  <a:pos x="T52" y="T53"/>
                                </a:cxn>
                                <a:cxn ang="0">
                                  <a:pos x="T54" y="T55"/>
                                </a:cxn>
                                <a:cxn ang="0">
                                  <a:pos x="T56" y="T57"/>
                                </a:cxn>
                                <a:cxn ang="0">
                                  <a:pos x="T58" y="T59"/>
                                </a:cxn>
                                <a:cxn ang="0">
                                  <a:pos x="T60" y="T61"/>
                                </a:cxn>
                                <a:cxn ang="0">
                                  <a:pos x="T62" y="T63"/>
                                </a:cxn>
                                <a:cxn ang="0">
                                  <a:pos x="T64" y="T65"/>
                                </a:cxn>
                                <a:cxn ang="0">
                                  <a:pos x="T66" y="T67"/>
                                </a:cxn>
                                <a:cxn ang="0">
                                  <a:pos x="T68" y="T69"/>
                                </a:cxn>
                                <a:cxn ang="0">
                                  <a:pos x="T70" y="T71"/>
                                </a:cxn>
                                <a:cxn ang="0">
                                  <a:pos x="T72" y="T73"/>
                                </a:cxn>
                                <a:cxn ang="0">
                                  <a:pos x="T74" y="T75"/>
                                </a:cxn>
                                <a:cxn ang="0">
                                  <a:pos x="T76" y="T77"/>
                                </a:cxn>
                                <a:cxn ang="0">
                                  <a:pos x="T78" y="T79"/>
                                </a:cxn>
                                <a:cxn ang="0">
                                  <a:pos x="T80" y="T81"/>
                                </a:cxn>
                                <a:cxn ang="0">
                                  <a:pos x="T82" y="T83"/>
                                </a:cxn>
                                <a:cxn ang="0">
                                  <a:pos x="T84" y="T85"/>
                                </a:cxn>
                                <a:cxn ang="0">
                                  <a:pos x="T86" y="T87"/>
                                </a:cxn>
                                <a:cxn ang="0">
                                  <a:pos x="T88" y="T89"/>
                                </a:cxn>
                                <a:cxn ang="0">
                                  <a:pos x="T90" y="T91"/>
                                </a:cxn>
                                <a:cxn ang="0">
                                  <a:pos x="T92" y="T93"/>
                                </a:cxn>
                                <a:cxn ang="0">
                                  <a:pos x="T94" y="T95"/>
                                </a:cxn>
                                <a:cxn ang="0">
                                  <a:pos x="T96" y="T97"/>
                                </a:cxn>
                              </a:cxnLst>
                              <a:rect l="0" t="0" r="r" b="b"/>
                              <a:pathLst>
                                <a:path w="334" h="414">
                                  <a:moveTo>
                                    <a:pt x="332" y="0"/>
                                  </a:moveTo>
                                  <a:lnTo>
                                    <a:pt x="334" y="2"/>
                                  </a:lnTo>
                                  <a:lnTo>
                                    <a:pt x="317" y="21"/>
                                  </a:lnTo>
                                  <a:lnTo>
                                    <a:pt x="301" y="38"/>
                                  </a:lnTo>
                                  <a:lnTo>
                                    <a:pt x="284" y="56"/>
                                  </a:lnTo>
                                  <a:lnTo>
                                    <a:pt x="270" y="76"/>
                                  </a:lnTo>
                                  <a:lnTo>
                                    <a:pt x="275" y="75"/>
                                  </a:lnTo>
                                  <a:lnTo>
                                    <a:pt x="279" y="72"/>
                                  </a:lnTo>
                                  <a:lnTo>
                                    <a:pt x="265" y="88"/>
                                  </a:lnTo>
                                  <a:lnTo>
                                    <a:pt x="253" y="101"/>
                                  </a:lnTo>
                                  <a:lnTo>
                                    <a:pt x="244" y="112"/>
                                  </a:lnTo>
                                  <a:lnTo>
                                    <a:pt x="235" y="120"/>
                                  </a:lnTo>
                                  <a:lnTo>
                                    <a:pt x="225" y="128"/>
                                  </a:lnTo>
                                  <a:lnTo>
                                    <a:pt x="213" y="136"/>
                                  </a:lnTo>
                                  <a:lnTo>
                                    <a:pt x="199" y="148"/>
                                  </a:lnTo>
                                  <a:lnTo>
                                    <a:pt x="201" y="150"/>
                                  </a:lnTo>
                                  <a:lnTo>
                                    <a:pt x="204" y="153"/>
                                  </a:lnTo>
                                  <a:lnTo>
                                    <a:pt x="206" y="157"/>
                                  </a:lnTo>
                                  <a:lnTo>
                                    <a:pt x="206" y="160"/>
                                  </a:lnTo>
                                  <a:lnTo>
                                    <a:pt x="200" y="175"/>
                                  </a:lnTo>
                                  <a:lnTo>
                                    <a:pt x="191" y="186"/>
                                  </a:lnTo>
                                  <a:lnTo>
                                    <a:pt x="181" y="198"/>
                                  </a:lnTo>
                                  <a:lnTo>
                                    <a:pt x="171" y="208"/>
                                  </a:lnTo>
                                  <a:lnTo>
                                    <a:pt x="162" y="222"/>
                                  </a:lnTo>
                                  <a:lnTo>
                                    <a:pt x="162" y="232"/>
                                  </a:lnTo>
                                  <a:lnTo>
                                    <a:pt x="166" y="241"/>
                                  </a:lnTo>
                                  <a:lnTo>
                                    <a:pt x="174" y="248"/>
                                  </a:lnTo>
                                  <a:lnTo>
                                    <a:pt x="181" y="257"/>
                                  </a:lnTo>
                                  <a:lnTo>
                                    <a:pt x="184" y="264"/>
                                  </a:lnTo>
                                  <a:lnTo>
                                    <a:pt x="179" y="273"/>
                                  </a:lnTo>
                                  <a:lnTo>
                                    <a:pt x="165" y="286"/>
                                  </a:lnTo>
                                  <a:lnTo>
                                    <a:pt x="155" y="296"/>
                                  </a:lnTo>
                                  <a:lnTo>
                                    <a:pt x="147" y="302"/>
                                  </a:lnTo>
                                  <a:lnTo>
                                    <a:pt x="141" y="307"/>
                                  </a:lnTo>
                                  <a:lnTo>
                                    <a:pt x="137" y="309"/>
                                  </a:lnTo>
                                  <a:lnTo>
                                    <a:pt x="131" y="311"/>
                                  </a:lnTo>
                                  <a:lnTo>
                                    <a:pt x="127" y="314"/>
                                  </a:lnTo>
                                  <a:lnTo>
                                    <a:pt x="121" y="315"/>
                                  </a:lnTo>
                                  <a:lnTo>
                                    <a:pt x="116" y="317"/>
                                  </a:lnTo>
                                  <a:lnTo>
                                    <a:pt x="113" y="320"/>
                                  </a:lnTo>
                                  <a:lnTo>
                                    <a:pt x="109" y="326"/>
                                  </a:lnTo>
                                  <a:lnTo>
                                    <a:pt x="108" y="333"/>
                                  </a:lnTo>
                                  <a:lnTo>
                                    <a:pt x="108" y="343"/>
                                  </a:lnTo>
                                  <a:lnTo>
                                    <a:pt x="108" y="359"/>
                                  </a:lnTo>
                                  <a:lnTo>
                                    <a:pt x="108" y="365"/>
                                  </a:lnTo>
                                  <a:lnTo>
                                    <a:pt x="108" y="371"/>
                                  </a:lnTo>
                                  <a:lnTo>
                                    <a:pt x="105" y="375"/>
                                  </a:lnTo>
                                  <a:lnTo>
                                    <a:pt x="99" y="383"/>
                                  </a:lnTo>
                                  <a:lnTo>
                                    <a:pt x="90" y="390"/>
                                  </a:lnTo>
                                  <a:lnTo>
                                    <a:pt x="77" y="400"/>
                                  </a:lnTo>
                                  <a:lnTo>
                                    <a:pt x="58" y="411"/>
                                  </a:lnTo>
                                  <a:lnTo>
                                    <a:pt x="49" y="414"/>
                                  </a:lnTo>
                                  <a:lnTo>
                                    <a:pt x="40" y="409"/>
                                  </a:lnTo>
                                  <a:lnTo>
                                    <a:pt x="34" y="402"/>
                                  </a:lnTo>
                                  <a:lnTo>
                                    <a:pt x="28" y="395"/>
                                  </a:lnTo>
                                  <a:lnTo>
                                    <a:pt x="25" y="387"/>
                                  </a:lnTo>
                                  <a:lnTo>
                                    <a:pt x="24" y="384"/>
                                  </a:lnTo>
                                  <a:lnTo>
                                    <a:pt x="25" y="380"/>
                                  </a:lnTo>
                                  <a:lnTo>
                                    <a:pt x="27" y="374"/>
                                  </a:lnTo>
                                  <a:lnTo>
                                    <a:pt x="28" y="368"/>
                                  </a:lnTo>
                                  <a:lnTo>
                                    <a:pt x="28" y="362"/>
                                  </a:lnTo>
                                  <a:lnTo>
                                    <a:pt x="24" y="359"/>
                                  </a:lnTo>
                                  <a:lnTo>
                                    <a:pt x="20" y="359"/>
                                  </a:lnTo>
                                  <a:lnTo>
                                    <a:pt x="17" y="359"/>
                                  </a:lnTo>
                                  <a:lnTo>
                                    <a:pt x="15" y="362"/>
                                  </a:lnTo>
                                  <a:lnTo>
                                    <a:pt x="12" y="365"/>
                                  </a:lnTo>
                                  <a:lnTo>
                                    <a:pt x="11" y="368"/>
                                  </a:lnTo>
                                  <a:lnTo>
                                    <a:pt x="9" y="371"/>
                                  </a:lnTo>
                                  <a:lnTo>
                                    <a:pt x="8" y="374"/>
                                  </a:lnTo>
                                  <a:lnTo>
                                    <a:pt x="5" y="375"/>
                                  </a:lnTo>
                                  <a:lnTo>
                                    <a:pt x="2" y="377"/>
                                  </a:lnTo>
                                  <a:lnTo>
                                    <a:pt x="0" y="371"/>
                                  </a:lnTo>
                                  <a:lnTo>
                                    <a:pt x="3" y="364"/>
                                  </a:lnTo>
                                  <a:lnTo>
                                    <a:pt x="9" y="355"/>
                                  </a:lnTo>
                                  <a:lnTo>
                                    <a:pt x="15" y="346"/>
                                  </a:lnTo>
                                  <a:lnTo>
                                    <a:pt x="20" y="340"/>
                                  </a:lnTo>
                                  <a:lnTo>
                                    <a:pt x="22" y="339"/>
                                  </a:lnTo>
                                  <a:lnTo>
                                    <a:pt x="28" y="331"/>
                                  </a:lnTo>
                                  <a:lnTo>
                                    <a:pt x="33" y="329"/>
                                  </a:lnTo>
                                  <a:lnTo>
                                    <a:pt x="36" y="326"/>
                                  </a:lnTo>
                                  <a:lnTo>
                                    <a:pt x="39" y="323"/>
                                  </a:lnTo>
                                  <a:lnTo>
                                    <a:pt x="42" y="323"/>
                                  </a:lnTo>
                                  <a:lnTo>
                                    <a:pt x="43" y="323"/>
                                  </a:lnTo>
                                  <a:lnTo>
                                    <a:pt x="44" y="323"/>
                                  </a:lnTo>
                                  <a:lnTo>
                                    <a:pt x="46" y="323"/>
                                  </a:lnTo>
                                  <a:lnTo>
                                    <a:pt x="47" y="323"/>
                                  </a:lnTo>
                                  <a:lnTo>
                                    <a:pt x="49" y="323"/>
                                  </a:lnTo>
                                  <a:lnTo>
                                    <a:pt x="55" y="317"/>
                                  </a:lnTo>
                                  <a:lnTo>
                                    <a:pt x="61" y="311"/>
                                  </a:lnTo>
                                  <a:lnTo>
                                    <a:pt x="65" y="305"/>
                                  </a:lnTo>
                                  <a:lnTo>
                                    <a:pt x="81" y="289"/>
                                  </a:lnTo>
                                  <a:lnTo>
                                    <a:pt x="93" y="276"/>
                                  </a:lnTo>
                                  <a:lnTo>
                                    <a:pt x="102" y="266"/>
                                  </a:lnTo>
                                  <a:lnTo>
                                    <a:pt x="106" y="258"/>
                                  </a:lnTo>
                                  <a:lnTo>
                                    <a:pt x="108" y="249"/>
                                  </a:lnTo>
                                  <a:lnTo>
                                    <a:pt x="108" y="242"/>
                                  </a:lnTo>
                                  <a:lnTo>
                                    <a:pt x="105" y="233"/>
                                  </a:lnTo>
                                  <a:lnTo>
                                    <a:pt x="99" y="233"/>
                                  </a:lnTo>
                                  <a:lnTo>
                                    <a:pt x="93" y="236"/>
                                  </a:lnTo>
                                  <a:lnTo>
                                    <a:pt x="87" y="239"/>
                                  </a:lnTo>
                                  <a:lnTo>
                                    <a:pt x="81" y="238"/>
                                  </a:lnTo>
                                  <a:lnTo>
                                    <a:pt x="81" y="229"/>
                                  </a:lnTo>
                                  <a:lnTo>
                                    <a:pt x="86" y="219"/>
                                  </a:lnTo>
                                  <a:lnTo>
                                    <a:pt x="87" y="210"/>
                                  </a:lnTo>
                                  <a:lnTo>
                                    <a:pt x="86" y="210"/>
                                  </a:lnTo>
                                  <a:lnTo>
                                    <a:pt x="83" y="211"/>
                                  </a:lnTo>
                                  <a:lnTo>
                                    <a:pt x="78" y="213"/>
                                  </a:lnTo>
                                  <a:lnTo>
                                    <a:pt x="74" y="211"/>
                                  </a:lnTo>
                                  <a:lnTo>
                                    <a:pt x="74" y="207"/>
                                  </a:lnTo>
                                  <a:lnTo>
                                    <a:pt x="78" y="198"/>
                                  </a:lnTo>
                                  <a:lnTo>
                                    <a:pt x="84" y="188"/>
                                  </a:lnTo>
                                  <a:lnTo>
                                    <a:pt x="93" y="176"/>
                                  </a:lnTo>
                                  <a:lnTo>
                                    <a:pt x="121" y="150"/>
                                  </a:lnTo>
                                  <a:lnTo>
                                    <a:pt x="144" y="128"/>
                                  </a:lnTo>
                                  <a:lnTo>
                                    <a:pt x="162" y="110"/>
                                  </a:lnTo>
                                  <a:lnTo>
                                    <a:pt x="178" y="98"/>
                                  </a:lnTo>
                                  <a:lnTo>
                                    <a:pt x="190" y="92"/>
                                  </a:lnTo>
                                  <a:lnTo>
                                    <a:pt x="188" y="94"/>
                                  </a:lnTo>
                                  <a:lnTo>
                                    <a:pt x="187" y="97"/>
                                  </a:lnTo>
                                  <a:lnTo>
                                    <a:pt x="184" y="100"/>
                                  </a:lnTo>
                                  <a:lnTo>
                                    <a:pt x="178" y="106"/>
                                  </a:lnTo>
                                  <a:lnTo>
                                    <a:pt x="171" y="114"/>
                                  </a:lnTo>
                                  <a:lnTo>
                                    <a:pt x="159" y="126"/>
                                  </a:lnTo>
                                  <a:lnTo>
                                    <a:pt x="143" y="144"/>
                                  </a:lnTo>
                                  <a:lnTo>
                                    <a:pt x="159" y="126"/>
                                  </a:lnTo>
                                  <a:lnTo>
                                    <a:pt x="174" y="113"/>
                                  </a:lnTo>
                                  <a:lnTo>
                                    <a:pt x="184" y="104"/>
                                  </a:lnTo>
                                  <a:lnTo>
                                    <a:pt x="191" y="97"/>
                                  </a:lnTo>
                                  <a:lnTo>
                                    <a:pt x="199" y="92"/>
                                  </a:lnTo>
                                  <a:lnTo>
                                    <a:pt x="204" y="91"/>
                                  </a:lnTo>
                                  <a:lnTo>
                                    <a:pt x="210" y="91"/>
                                  </a:lnTo>
                                  <a:lnTo>
                                    <a:pt x="218" y="92"/>
                                  </a:lnTo>
                                  <a:lnTo>
                                    <a:pt x="218" y="97"/>
                                  </a:lnTo>
                                  <a:lnTo>
                                    <a:pt x="213" y="103"/>
                                  </a:lnTo>
                                  <a:lnTo>
                                    <a:pt x="207" y="112"/>
                                  </a:lnTo>
                                  <a:lnTo>
                                    <a:pt x="200" y="120"/>
                                  </a:lnTo>
                                  <a:lnTo>
                                    <a:pt x="194" y="129"/>
                                  </a:lnTo>
                                  <a:lnTo>
                                    <a:pt x="193" y="138"/>
                                  </a:lnTo>
                                  <a:lnTo>
                                    <a:pt x="196" y="145"/>
                                  </a:lnTo>
                                  <a:lnTo>
                                    <a:pt x="206" y="131"/>
                                  </a:lnTo>
                                  <a:lnTo>
                                    <a:pt x="221" y="110"/>
                                  </a:lnTo>
                                  <a:lnTo>
                                    <a:pt x="240" y="88"/>
                                  </a:lnTo>
                                  <a:lnTo>
                                    <a:pt x="259" y="66"/>
                                  </a:lnTo>
                                  <a:lnTo>
                                    <a:pt x="279" y="44"/>
                                  </a:lnTo>
                                  <a:lnTo>
                                    <a:pt x="300" y="25"/>
                                  </a:lnTo>
                                  <a:lnTo>
                                    <a:pt x="317" y="10"/>
                                  </a:lnTo>
                                  <a:lnTo>
                                    <a:pt x="332" y="0"/>
                                  </a:lnTo>
                                  <a:close/>
                                </a:path>
                              </a:pathLst>
                            </a:custGeom>
                            <a:grpFill/>
                            <a:ln w="0">
                              <a:noFill/>
                              <a:prstDash val="solid"/>
                              <a:round/>
                              <a:headEnd/>
                              <a:tailEnd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6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43" name="Freeform 284">
                              <a:extLst>
                                <a:ext uri="{FF2B5EF4-FFF2-40B4-BE49-F238E27FC236}">
                                  <a16:creationId xmlns:a16="http://schemas.microsoft.com/office/drawing/2014/main" id="{1AC0C5E1-4B7B-BD76-A9E7-47B4233EACBC}"/>
                                </a:ext>
                              </a:extLst>
                            </p:cNvPr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959231" y="2905124"/>
                              <a:ext cx="2455868" cy="2309808"/>
                            </a:xfrm>
                            <a:custGeom>
                              <a:avLst/>
                              <a:gdLst>
                                <a:gd name="T0" fmla="*/ 653 w 1547"/>
                                <a:gd name="T1" fmla="*/ 22 h 1455"/>
                                <a:gd name="T2" fmla="*/ 687 w 1547"/>
                                <a:gd name="T3" fmla="*/ 84 h 1455"/>
                                <a:gd name="T4" fmla="*/ 726 w 1547"/>
                                <a:gd name="T5" fmla="*/ 131 h 1455"/>
                                <a:gd name="T6" fmla="*/ 731 w 1547"/>
                                <a:gd name="T7" fmla="*/ 129 h 1455"/>
                                <a:gd name="T8" fmla="*/ 790 w 1547"/>
                                <a:gd name="T9" fmla="*/ 145 h 1455"/>
                                <a:gd name="T10" fmla="*/ 850 w 1547"/>
                                <a:gd name="T11" fmla="*/ 169 h 1455"/>
                                <a:gd name="T12" fmla="*/ 901 w 1547"/>
                                <a:gd name="T13" fmla="*/ 119 h 1455"/>
                                <a:gd name="T14" fmla="*/ 933 w 1547"/>
                                <a:gd name="T15" fmla="*/ 100 h 1455"/>
                                <a:gd name="T16" fmla="*/ 1090 w 1547"/>
                                <a:gd name="T17" fmla="*/ 141 h 1455"/>
                                <a:gd name="T18" fmla="*/ 1136 w 1547"/>
                                <a:gd name="T19" fmla="*/ 132 h 1455"/>
                                <a:gd name="T20" fmla="*/ 1158 w 1547"/>
                                <a:gd name="T21" fmla="*/ 134 h 1455"/>
                                <a:gd name="T22" fmla="*/ 1214 w 1547"/>
                                <a:gd name="T23" fmla="*/ 214 h 1455"/>
                                <a:gd name="T24" fmla="*/ 1256 w 1547"/>
                                <a:gd name="T25" fmla="*/ 312 h 1455"/>
                                <a:gd name="T26" fmla="*/ 1305 w 1547"/>
                                <a:gd name="T27" fmla="*/ 431 h 1455"/>
                                <a:gd name="T28" fmla="*/ 1340 w 1547"/>
                                <a:gd name="T29" fmla="*/ 496 h 1455"/>
                                <a:gd name="T30" fmla="*/ 1407 w 1547"/>
                                <a:gd name="T31" fmla="*/ 584 h 1455"/>
                                <a:gd name="T32" fmla="*/ 1447 w 1547"/>
                                <a:gd name="T33" fmla="*/ 588 h 1455"/>
                                <a:gd name="T34" fmla="*/ 1528 w 1547"/>
                                <a:gd name="T35" fmla="*/ 572 h 1455"/>
                                <a:gd name="T36" fmla="*/ 1547 w 1547"/>
                                <a:gd name="T37" fmla="*/ 584 h 1455"/>
                                <a:gd name="T38" fmla="*/ 1456 w 1547"/>
                                <a:gd name="T39" fmla="*/ 716 h 1455"/>
                                <a:gd name="T40" fmla="*/ 1425 w 1547"/>
                                <a:gd name="T41" fmla="*/ 748 h 1455"/>
                                <a:gd name="T42" fmla="*/ 1357 w 1547"/>
                                <a:gd name="T43" fmla="*/ 807 h 1455"/>
                                <a:gd name="T44" fmla="*/ 1281 w 1547"/>
                                <a:gd name="T45" fmla="*/ 875 h 1455"/>
                                <a:gd name="T46" fmla="*/ 1259 w 1547"/>
                                <a:gd name="T47" fmla="*/ 990 h 1455"/>
                                <a:gd name="T48" fmla="*/ 1238 w 1547"/>
                                <a:gd name="T49" fmla="*/ 1066 h 1455"/>
                                <a:gd name="T50" fmla="*/ 1221 w 1547"/>
                                <a:gd name="T51" fmla="*/ 1113 h 1455"/>
                                <a:gd name="T52" fmla="*/ 1180 w 1547"/>
                                <a:gd name="T53" fmla="*/ 1138 h 1455"/>
                                <a:gd name="T54" fmla="*/ 1115 w 1547"/>
                                <a:gd name="T55" fmla="*/ 1219 h 1455"/>
                                <a:gd name="T56" fmla="*/ 1049 w 1547"/>
                                <a:gd name="T57" fmla="*/ 1286 h 1455"/>
                                <a:gd name="T58" fmla="*/ 1023 w 1547"/>
                                <a:gd name="T59" fmla="*/ 1327 h 1455"/>
                                <a:gd name="T60" fmla="*/ 922 w 1547"/>
                                <a:gd name="T61" fmla="*/ 1427 h 1455"/>
                                <a:gd name="T62" fmla="*/ 876 w 1547"/>
                                <a:gd name="T63" fmla="*/ 1441 h 1455"/>
                                <a:gd name="T64" fmla="*/ 844 w 1547"/>
                                <a:gd name="T65" fmla="*/ 1439 h 1455"/>
                                <a:gd name="T66" fmla="*/ 803 w 1547"/>
                                <a:gd name="T67" fmla="*/ 1443 h 1455"/>
                                <a:gd name="T68" fmla="*/ 788 w 1547"/>
                                <a:gd name="T69" fmla="*/ 1387 h 1455"/>
                                <a:gd name="T70" fmla="*/ 775 w 1547"/>
                                <a:gd name="T71" fmla="*/ 1359 h 1455"/>
                                <a:gd name="T72" fmla="*/ 745 w 1547"/>
                                <a:gd name="T73" fmla="*/ 1260 h 1455"/>
                                <a:gd name="T74" fmla="*/ 734 w 1547"/>
                                <a:gd name="T75" fmla="*/ 1208 h 1455"/>
                                <a:gd name="T76" fmla="*/ 729 w 1547"/>
                                <a:gd name="T77" fmla="*/ 1185 h 1455"/>
                                <a:gd name="T78" fmla="*/ 704 w 1547"/>
                                <a:gd name="T79" fmla="*/ 1142 h 1455"/>
                                <a:gd name="T80" fmla="*/ 751 w 1547"/>
                                <a:gd name="T81" fmla="*/ 1040 h 1455"/>
                                <a:gd name="T82" fmla="*/ 721 w 1547"/>
                                <a:gd name="T83" fmla="*/ 949 h 1455"/>
                                <a:gd name="T84" fmla="*/ 640 w 1547"/>
                                <a:gd name="T85" fmla="*/ 859 h 1455"/>
                                <a:gd name="T86" fmla="*/ 655 w 1547"/>
                                <a:gd name="T87" fmla="*/ 792 h 1455"/>
                                <a:gd name="T88" fmla="*/ 574 w 1547"/>
                                <a:gd name="T89" fmla="*/ 761 h 1455"/>
                                <a:gd name="T90" fmla="*/ 525 w 1547"/>
                                <a:gd name="T91" fmla="*/ 723 h 1455"/>
                                <a:gd name="T92" fmla="*/ 386 w 1547"/>
                                <a:gd name="T93" fmla="*/ 774 h 1455"/>
                                <a:gd name="T94" fmla="*/ 292 w 1547"/>
                                <a:gd name="T95" fmla="*/ 785 h 1455"/>
                                <a:gd name="T96" fmla="*/ 113 w 1547"/>
                                <a:gd name="T97" fmla="*/ 701 h 1455"/>
                                <a:gd name="T98" fmla="*/ 31 w 1547"/>
                                <a:gd name="T99" fmla="*/ 647 h 1455"/>
                                <a:gd name="T100" fmla="*/ 24 w 1547"/>
                                <a:gd name="T101" fmla="*/ 568 h 1455"/>
                                <a:gd name="T102" fmla="*/ 2 w 1547"/>
                                <a:gd name="T103" fmla="*/ 436 h 1455"/>
                                <a:gd name="T104" fmla="*/ 226 w 1547"/>
                                <a:gd name="T105" fmla="*/ 92 h 1455"/>
                                <a:gd name="T106" fmla="*/ 289 w 1547"/>
                                <a:gd name="T107" fmla="*/ 56 h 1455"/>
                                <a:gd name="T108" fmla="*/ 360 w 1547"/>
                                <a:gd name="T109" fmla="*/ 73 h 1455"/>
                                <a:gd name="T110" fmla="*/ 511 w 1547"/>
                                <a:gd name="T111" fmla="*/ 10 h 1455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  <a:cxn ang="0">
                                  <a:pos x="T44" y="T45"/>
                                </a:cxn>
                                <a:cxn ang="0">
                                  <a:pos x="T46" y="T47"/>
                                </a:cxn>
                                <a:cxn ang="0">
                                  <a:pos x="T48" y="T49"/>
                                </a:cxn>
                                <a:cxn ang="0">
                                  <a:pos x="T50" y="T51"/>
                                </a:cxn>
                                <a:cxn ang="0">
                                  <a:pos x="T52" y="T53"/>
                                </a:cxn>
                                <a:cxn ang="0">
                                  <a:pos x="T54" y="T55"/>
                                </a:cxn>
                                <a:cxn ang="0">
                                  <a:pos x="T56" y="T57"/>
                                </a:cxn>
                                <a:cxn ang="0">
                                  <a:pos x="T58" y="T59"/>
                                </a:cxn>
                                <a:cxn ang="0">
                                  <a:pos x="T60" y="T61"/>
                                </a:cxn>
                                <a:cxn ang="0">
                                  <a:pos x="T62" y="T63"/>
                                </a:cxn>
                                <a:cxn ang="0">
                                  <a:pos x="T64" y="T65"/>
                                </a:cxn>
                                <a:cxn ang="0">
                                  <a:pos x="T66" y="T67"/>
                                </a:cxn>
                                <a:cxn ang="0">
                                  <a:pos x="T68" y="T69"/>
                                </a:cxn>
                                <a:cxn ang="0">
                                  <a:pos x="T70" y="T71"/>
                                </a:cxn>
                                <a:cxn ang="0">
                                  <a:pos x="T72" y="T73"/>
                                </a:cxn>
                                <a:cxn ang="0">
                                  <a:pos x="T74" y="T75"/>
                                </a:cxn>
                                <a:cxn ang="0">
                                  <a:pos x="T76" y="T77"/>
                                </a:cxn>
                                <a:cxn ang="0">
                                  <a:pos x="T78" y="T79"/>
                                </a:cxn>
                                <a:cxn ang="0">
                                  <a:pos x="T80" y="T81"/>
                                </a:cxn>
                                <a:cxn ang="0">
                                  <a:pos x="T82" y="T83"/>
                                </a:cxn>
                                <a:cxn ang="0">
                                  <a:pos x="T84" y="T85"/>
                                </a:cxn>
                                <a:cxn ang="0">
                                  <a:pos x="T86" y="T87"/>
                                </a:cxn>
                                <a:cxn ang="0">
                                  <a:pos x="T88" y="T89"/>
                                </a:cxn>
                                <a:cxn ang="0">
                                  <a:pos x="T90" y="T91"/>
                                </a:cxn>
                                <a:cxn ang="0">
                                  <a:pos x="T92" y="T93"/>
                                </a:cxn>
                                <a:cxn ang="0">
                                  <a:pos x="T94" y="T95"/>
                                </a:cxn>
                                <a:cxn ang="0">
                                  <a:pos x="T96" y="T97"/>
                                </a:cxn>
                                <a:cxn ang="0">
                                  <a:pos x="T98" y="T99"/>
                                </a:cxn>
                                <a:cxn ang="0">
                                  <a:pos x="T100" y="T101"/>
                                </a:cxn>
                                <a:cxn ang="0">
                                  <a:pos x="T102" y="T103"/>
                                </a:cxn>
                                <a:cxn ang="0">
                                  <a:pos x="T104" y="T105"/>
                                </a:cxn>
                                <a:cxn ang="0">
                                  <a:pos x="T106" y="T107"/>
                                </a:cxn>
                                <a:cxn ang="0">
                                  <a:pos x="T108" y="T109"/>
                                </a:cxn>
                                <a:cxn ang="0">
                                  <a:pos x="T110" y="T111"/>
                                </a:cxn>
                              </a:cxnLst>
                              <a:rect l="0" t="0" r="r" b="b"/>
                              <a:pathLst>
                                <a:path w="1547" h="1455">
                                  <a:moveTo>
                                    <a:pt x="625" y="0"/>
                                  </a:moveTo>
                                  <a:lnTo>
                                    <a:pt x="634" y="0"/>
                                  </a:lnTo>
                                  <a:lnTo>
                                    <a:pt x="640" y="2"/>
                                  </a:lnTo>
                                  <a:lnTo>
                                    <a:pt x="643" y="2"/>
                                  </a:lnTo>
                                  <a:lnTo>
                                    <a:pt x="644" y="4"/>
                                  </a:lnTo>
                                  <a:lnTo>
                                    <a:pt x="652" y="12"/>
                                  </a:lnTo>
                                  <a:lnTo>
                                    <a:pt x="653" y="22"/>
                                  </a:lnTo>
                                  <a:lnTo>
                                    <a:pt x="653" y="31"/>
                                  </a:lnTo>
                                  <a:lnTo>
                                    <a:pt x="652" y="41"/>
                                  </a:lnTo>
                                  <a:lnTo>
                                    <a:pt x="652" y="51"/>
                                  </a:lnTo>
                                  <a:lnTo>
                                    <a:pt x="655" y="60"/>
                                  </a:lnTo>
                                  <a:lnTo>
                                    <a:pt x="662" y="69"/>
                                  </a:lnTo>
                                  <a:lnTo>
                                    <a:pt x="677" y="76"/>
                                  </a:lnTo>
                                  <a:lnTo>
                                    <a:pt x="687" y="84"/>
                                  </a:lnTo>
                                  <a:lnTo>
                                    <a:pt x="694" y="91"/>
                                  </a:lnTo>
                                  <a:lnTo>
                                    <a:pt x="700" y="98"/>
                                  </a:lnTo>
                                  <a:lnTo>
                                    <a:pt x="706" y="110"/>
                                  </a:lnTo>
                                  <a:lnTo>
                                    <a:pt x="715" y="126"/>
                                  </a:lnTo>
                                  <a:lnTo>
                                    <a:pt x="721" y="128"/>
                                  </a:lnTo>
                                  <a:lnTo>
                                    <a:pt x="726" y="131"/>
                                  </a:lnTo>
                                  <a:lnTo>
                                    <a:pt x="726" y="131"/>
                                  </a:lnTo>
                                  <a:lnTo>
                                    <a:pt x="728" y="131"/>
                                  </a:lnTo>
                                  <a:lnTo>
                                    <a:pt x="728" y="131"/>
                                  </a:lnTo>
                                  <a:lnTo>
                                    <a:pt x="729" y="131"/>
                                  </a:lnTo>
                                  <a:lnTo>
                                    <a:pt x="729" y="131"/>
                                  </a:lnTo>
                                  <a:lnTo>
                                    <a:pt x="729" y="131"/>
                                  </a:lnTo>
                                  <a:lnTo>
                                    <a:pt x="729" y="129"/>
                                  </a:lnTo>
                                  <a:lnTo>
                                    <a:pt x="731" y="129"/>
                                  </a:lnTo>
                                  <a:lnTo>
                                    <a:pt x="734" y="129"/>
                                  </a:lnTo>
                                  <a:lnTo>
                                    <a:pt x="743" y="131"/>
                                  </a:lnTo>
                                  <a:lnTo>
                                    <a:pt x="750" y="132"/>
                                  </a:lnTo>
                                  <a:lnTo>
                                    <a:pt x="757" y="134"/>
                                  </a:lnTo>
                                  <a:lnTo>
                                    <a:pt x="766" y="136"/>
                                  </a:lnTo>
                                  <a:lnTo>
                                    <a:pt x="776" y="141"/>
                                  </a:lnTo>
                                  <a:lnTo>
                                    <a:pt x="790" y="145"/>
                                  </a:lnTo>
                                  <a:lnTo>
                                    <a:pt x="807" y="153"/>
                                  </a:lnTo>
                                  <a:lnTo>
                                    <a:pt x="831" y="163"/>
                                  </a:lnTo>
                                  <a:lnTo>
                                    <a:pt x="835" y="164"/>
                                  </a:lnTo>
                                  <a:lnTo>
                                    <a:pt x="835" y="163"/>
                                  </a:lnTo>
                                  <a:lnTo>
                                    <a:pt x="838" y="164"/>
                                  </a:lnTo>
                                  <a:lnTo>
                                    <a:pt x="841" y="166"/>
                                  </a:lnTo>
                                  <a:lnTo>
                                    <a:pt x="850" y="169"/>
                                  </a:lnTo>
                                  <a:lnTo>
                                    <a:pt x="861" y="173"/>
                                  </a:lnTo>
                                  <a:lnTo>
                                    <a:pt x="880" y="180"/>
                                  </a:lnTo>
                                  <a:lnTo>
                                    <a:pt x="888" y="169"/>
                                  </a:lnTo>
                                  <a:lnTo>
                                    <a:pt x="889" y="154"/>
                                  </a:lnTo>
                                  <a:lnTo>
                                    <a:pt x="888" y="141"/>
                                  </a:lnTo>
                                  <a:lnTo>
                                    <a:pt x="889" y="126"/>
                                  </a:lnTo>
                                  <a:lnTo>
                                    <a:pt x="901" y="119"/>
                                  </a:lnTo>
                                  <a:lnTo>
                                    <a:pt x="910" y="114"/>
                                  </a:lnTo>
                                  <a:lnTo>
                                    <a:pt x="914" y="112"/>
                                  </a:lnTo>
                                  <a:lnTo>
                                    <a:pt x="917" y="112"/>
                                  </a:lnTo>
                                  <a:lnTo>
                                    <a:pt x="922" y="112"/>
                                  </a:lnTo>
                                  <a:lnTo>
                                    <a:pt x="924" y="109"/>
                                  </a:lnTo>
                                  <a:lnTo>
                                    <a:pt x="929" y="104"/>
                                  </a:lnTo>
                                  <a:lnTo>
                                    <a:pt x="933" y="100"/>
                                  </a:lnTo>
                                  <a:lnTo>
                                    <a:pt x="971" y="112"/>
                                  </a:lnTo>
                                  <a:lnTo>
                                    <a:pt x="1004" y="120"/>
                                  </a:lnTo>
                                  <a:lnTo>
                                    <a:pt x="1030" y="126"/>
                                  </a:lnTo>
                                  <a:lnTo>
                                    <a:pt x="1051" y="132"/>
                                  </a:lnTo>
                                  <a:lnTo>
                                    <a:pt x="1067" y="136"/>
                                  </a:lnTo>
                                  <a:lnTo>
                                    <a:pt x="1080" y="139"/>
                                  </a:lnTo>
                                  <a:lnTo>
                                    <a:pt x="1090" y="141"/>
                                  </a:lnTo>
                                  <a:lnTo>
                                    <a:pt x="1099" y="142"/>
                                  </a:lnTo>
                                  <a:lnTo>
                                    <a:pt x="1106" y="142"/>
                                  </a:lnTo>
                                  <a:lnTo>
                                    <a:pt x="1115" y="142"/>
                                  </a:lnTo>
                                  <a:lnTo>
                                    <a:pt x="1124" y="142"/>
                                  </a:lnTo>
                                  <a:lnTo>
                                    <a:pt x="1127" y="138"/>
                                  </a:lnTo>
                                  <a:lnTo>
                                    <a:pt x="1131" y="135"/>
                                  </a:lnTo>
                                  <a:lnTo>
                                    <a:pt x="1136" y="132"/>
                                  </a:lnTo>
                                  <a:lnTo>
                                    <a:pt x="1137" y="132"/>
                                  </a:lnTo>
                                  <a:lnTo>
                                    <a:pt x="1137" y="132"/>
                                  </a:lnTo>
                                  <a:lnTo>
                                    <a:pt x="1137" y="132"/>
                                  </a:lnTo>
                                  <a:lnTo>
                                    <a:pt x="1139" y="132"/>
                                  </a:lnTo>
                                  <a:lnTo>
                                    <a:pt x="1142" y="132"/>
                                  </a:lnTo>
                                  <a:lnTo>
                                    <a:pt x="1149" y="132"/>
                                  </a:lnTo>
                                  <a:lnTo>
                                    <a:pt x="1158" y="134"/>
                                  </a:lnTo>
                                  <a:lnTo>
                                    <a:pt x="1168" y="136"/>
                                  </a:lnTo>
                                  <a:lnTo>
                                    <a:pt x="1174" y="142"/>
                                  </a:lnTo>
                                  <a:lnTo>
                                    <a:pt x="1178" y="150"/>
                                  </a:lnTo>
                                  <a:lnTo>
                                    <a:pt x="1186" y="161"/>
                                  </a:lnTo>
                                  <a:lnTo>
                                    <a:pt x="1194" y="178"/>
                                  </a:lnTo>
                                  <a:lnTo>
                                    <a:pt x="1203" y="195"/>
                                  </a:lnTo>
                                  <a:lnTo>
                                    <a:pt x="1214" y="214"/>
                                  </a:lnTo>
                                  <a:lnTo>
                                    <a:pt x="1222" y="232"/>
                                  </a:lnTo>
                                  <a:lnTo>
                                    <a:pt x="1231" y="249"/>
                                  </a:lnTo>
                                  <a:lnTo>
                                    <a:pt x="1238" y="263"/>
                                  </a:lnTo>
                                  <a:lnTo>
                                    <a:pt x="1243" y="271"/>
                                  </a:lnTo>
                                  <a:lnTo>
                                    <a:pt x="1246" y="276"/>
                                  </a:lnTo>
                                  <a:lnTo>
                                    <a:pt x="1252" y="293"/>
                                  </a:lnTo>
                                  <a:lnTo>
                                    <a:pt x="1256" y="312"/>
                                  </a:lnTo>
                                  <a:lnTo>
                                    <a:pt x="1262" y="331"/>
                                  </a:lnTo>
                                  <a:lnTo>
                                    <a:pt x="1271" y="349"/>
                                  </a:lnTo>
                                  <a:lnTo>
                                    <a:pt x="1283" y="362"/>
                                  </a:lnTo>
                                  <a:lnTo>
                                    <a:pt x="1290" y="378"/>
                                  </a:lnTo>
                                  <a:lnTo>
                                    <a:pt x="1294" y="396"/>
                                  </a:lnTo>
                                  <a:lnTo>
                                    <a:pt x="1299" y="414"/>
                                  </a:lnTo>
                                  <a:lnTo>
                                    <a:pt x="1305" y="431"/>
                                  </a:lnTo>
                                  <a:lnTo>
                                    <a:pt x="1312" y="447"/>
                                  </a:lnTo>
                                  <a:lnTo>
                                    <a:pt x="1324" y="462"/>
                                  </a:lnTo>
                                  <a:lnTo>
                                    <a:pt x="1340" y="472"/>
                                  </a:lnTo>
                                  <a:lnTo>
                                    <a:pt x="1341" y="478"/>
                                  </a:lnTo>
                                  <a:lnTo>
                                    <a:pt x="1341" y="484"/>
                                  </a:lnTo>
                                  <a:lnTo>
                                    <a:pt x="1340" y="490"/>
                                  </a:lnTo>
                                  <a:lnTo>
                                    <a:pt x="1340" y="496"/>
                                  </a:lnTo>
                                  <a:lnTo>
                                    <a:pt x="1354" y="518"/>
                                  </a:lnTo>
                                  <a:lnTo>
                                    <a:pt x="1366" y="537"/>
                                  </a:lnTo>
                                  <a:lnTo>
                                    <a:pt x="1375" y="550"/>
                                  </a:lnTo>
                                  <a:lnTo>
                                    <a:pt x="1384" y="562"/>
                                  </a:lnTo>
                                  <a:lnTo>
                                    <a:pt x="1391" y="570"/>
                                  </a:lnTo>
                                  <a:lnTo>
                                    <a:pt x="1398" y="578"/>
                                  </a:lnTo>
                                  <a:lnTo>
                                    <a:pt x="1407" y="584"/>
                                  </a:lnTo>
                                  <a:lnTo>
                                    <a:pt x="1417" y="591"/>
                                  </a:lnTo>
                                  <a:lnTo>
                                    <a:pt x="1429" y="598"/>
                                  </a:lnTo>
                                  <a:lnTo>
                                    <a:pt x="1435" y="595"/>
                                  </a:lnTo>
                                  <a:lnTo>
                                    <a:pt x="1440" y="592"/>
                                  </a:lnTo>
                                  <a:lnTo>
                                    <a:pt x="1444" y="591"/>
                                  </a:lnTo>
                                  <a:lnTo>
                                    <a:pt x="1445" y="590"/>
                                  </a:lnTo>
                                  <a:lnTo>
                                    <a:pt x="1447" y="588"/>
                                  </a:lnTo>
                                  <a:lnTo>
                                    <a:pt x="1450" y="588"/>
                                  </a:lnTo>
                                  <a:lnTo>
                                    <a:pt x="1450" y="588"/>
                                  </a:lnTo>
                                  <a:lnTo>
                                    <a:pt x="1453" y="588"/>
                                  </a:lnTo>
                                  <a:lnTo>
                                    <a:pt x="1481" y="582"/>
                                  </a:lnTo>
                                  <a:lnTo>
                                    <a:pt x="1501" y="578"/>
                                  </a:lnTo>
                                  <a:lnTo>
                                    <a:pt x="1517" y="573"/>
                                  </a:lnTo>
                                  <a:lnTo>
                                    <a:pt x="1528" y="572"/>
                                  </a:lnTo>
                                  <a:lnTo>
                                    <a:pt x="1535" y="572"/>
                                  </a:lnTo>
                                  <a:lnTo>
                                    <a:pt x="1541" y="572"/>
                                  </a:lnTo>
                                  <a:lnTo>
                                    <a:pt x="1544" y="573"/>
                                  </a:lnTo>
                                  <a:lnTo>
                                    <a:pt x="1547" y="575"/>
                                  </a:lnTo>
                                  <a:lnTo>
                                    <a:pt x="1547" y="578"/>
                                  </a:lnTo>
                                  <a:lnTo>
                                    <a:pt x="1547" y="581"/>
                                  </a:lnTo>
                                  <a:lnTo>
                                    <a:pt x="1547" y="584"/>
                                  </a:lnTo>
                                  <a:lnTo>
                                    <a:pt x="1535" y="607"/>
                                  </a:lnTo>
                                  <a:lnTo>
                                    <a:pt x="1519" y="629"/>
                                  </a:lnTo>
                                  <a:lnTo>
                                    <a:pt x="1500" y="650"/>
                                  </a:lnTo>
                                  <a:lnTo>
                                    <a:pt x="1482" y="670"/>
                                  </a:lnTo>
                                  <a:lnTo>
                                    <a:pt x="1466" y="691"/>
                                  </a:lnTo>
                                  <a:lnTo>
                                    <a:pt x="1453" y="716"/>
                                  </a:lnTo>
                                  <a:lnTo>
                                    <a:pt x="1456" y="716"/>
                                  </a:lnTo>
                                  <a:lnTo>
                                    <a:pt x="1456" y="717"/>
                                  </a:lnTo>
                                  <a:lnTo>
                                    <a:pt x="1454" y="719"/>
                                  </a:lnTo>
                                  <a:lnTo>
                                    <a:pt x="1451" y="722"/>
                                  </a:lnTo>
                                  <a:lnTo>
                                    <a:pt x="1450" y="729"/>
                                  </a:lnTo>
                                  <a:lnTo>
                                    <a:pt x="1445" y="729"/>
                                  </a:lnTo>
                                  <a:lnTo>
                                    <a:pt x="1435" y="738"/>
                                  </a:lnTo>
                                  <a:lnTo>
                                    <a:pt x="1425" y="748"/>
                                  </a:lnTo>
                                  <a:lnTo>
                                    <a:pt x="1415" y="758"/>
                                  </a:lnTo>
                                  <a:lnTo>
                                    <a:pt x="1404" y="765"/>
                                  </a:lnTo>
                                  <a:lnTo>
                                    <a:pt x="1395" y="768"/>
                                  </a:lnTo>
                                  <a:lnTo>
                                    <a:pt x="1382" y="774"/>
                                  </a:lnTo>
                                  <a:lnTo>
                                    <a:pt x="1373" y="785"/>
                                  </a:lnTo>
                                  <a:lnTo>
                                    <a:pt x="1365" y="795"/>
                                  </a:lnTo>
                                  <a:lnTo>
                                    <a:pt x="1357" y="807"/>
                                  </a:lnTo>
                                  <a:lnTo>
                                    <a:pt x="1349" y="817"/>
                                  </a:lnTo>
                                  <a:lnTo>
                                    <a:pt x="1337" y="830"/>
                                  </a:lnTo>
                                  <a:lnTo>
                                    <a:pt x="1324" y="842"/>
                                  </a:lnTo>
                                  <a:lnTo>
                                    <a:pt x="1309" y="853"/>
                                  </a:lnTo>
                                  <a:lnTo>
                                    <a:pt x="1303" y="856"/>
                                  </a:lnTo>
                                  <a:lnTo>
                                    <a:pt x="1293" y="864"/>
                                  </a:lnTo>
                                  <a:lnTo>
                                    <a:pt x="1281" y="875"/>
                                  </a:lnTo>
                                  <a:lnTo>
                                    <a:pt x="1271" y="890"/>
                                  </a:lnTo>
                                  <a:lnTo>
                                    <a:pt x="1256" y="915"/>
                                  </a:lnTo>
                                  <a:lnTo>
                                    <a:pt x="1249" y="937"/>
                                  </a:lnTo>
                                  <a:lnTo>
                                    <a:pt x="1246" y="953"/>
                                  </a:lnTo>
                                  <a:lnTo>
                                    <a:pt x="1246" y="968"/>
                                  </a:lnTo>
                                  <a:lnTo>
                                    <a:pt x="1252" y="980"/>
                                  </a:lnTo>
                                  <a:lnTo>
                                    <a:pt x="1259" y="990"/>
                                  </a:lnTo>
                                  <a:lnTo>
                                    <a:pt x="1269" y="1000"/>
                                  </a:lnTo>
                                  <a:lnTo>
                                    <a:pt x="1283" y="1009"/>
                                  </a:lnTo>
                                  <a:lnTo>
                                    <a:pt x="1275" y="1021"/>
                                  </a:lnTo>
                                  <a:lnTo>
                                    <a:pt x="1265" y="1029"/>
                                  </a:lnTo>
                                  <a:lnTo>
                                    <a:pt x="1255" y="1038"/>
                                  </a:lnTo>
                                  <a:lnTo>
                                    <a:pt x="1246" y="1048"/>
                                  </a:lnTo>
                                  <a:lnTo>
                                    <a:pt x="1238" y="1066"/>
                                  </a:lnTo>
                                  <a:lnTo>
                                    <a:pt x="1236" y="1085"/>
                                  </a:lnTo>
                                  <a:lnTo>
                                    <a:pt x="1228" y="1104"/>
                                  </a:lnTo>
                                  <a:lnTo>
                                    <a:pt x="1228" y="1106"/>
                                  </a:lnTo>
                                  <a:lnTo>
                                    <a:pt x="1227" y="1109"/>
                                  </a:lnTo>
                                  <a:lnTo>
                                    <a:pt x="1225" y="1109"/>
                                  </a:lnTo>
                                  <a:lnTo>
                                    <a:pt x="1224" y="1110"/>
                                  </a:lnTo>
                                  <a:lnTo>
                                    <a:pt x="1221" y="1113"/>
                                  </a:lnTo>
                                  <a:lnTo>
                                    <a:pt x="1218" y="1116"/>
                                  </a:lnTo>
                                  <a:lnTo>
                                    <a:pt x="1214" y="1119"/>
                                  </a:lnTo>
                                  <a:lnTo>
                                    <a:pt x="1209" y="1122"/>
                                  </a:lnTo>
                                  <a:lnTo>
                                    <a:pt x="1205" y="1126"/>
                                  </a:lnTo>
                                  <a:lnTo>
                                    <a:pt x="1197" y="1132"/>
                                  </a:lnTo>
                                  <a:lnTo>
                                    <a:pt x="1189" y="1135"/>
                                  </a:lnTo>
                                  <a:lnTo>
                                    <a:pt x="1180" y="1138"/>
                                  </a:lnTo>
                                  <a:lnTo>
                                    <a:pt x="1171" y="1141"/>
                                  </a:lnTo>
                                  <a:lnTo>
                                    <a:pt x="1164" y="1147"/>
                                  </a:lnTo>
                                  <a:lnTo>
                                    <a:pt x="1159" y="1156"/>
                                  </a:lnTo>
                                  <a:lnTo>
                                    <a:pt x="1142" y="1167"/>
                                  </a:lnTo>
                                  <a:lnTo>
                                    <a:pt x="1130" y="1183"/>
                                  </a:lnTo>
                                  <a:lnTo>
                                    <a:pt x="1123" y="1201"/>
                                  </a:lnTo>
                                  <a:lnTo>
                                    <a:pt x="1115" y="1219"/>
                                  </a:lnTo>
                                  <a:lnTo>
                                    <a:pt x="1108" y="1238"/>
                                  </a:lnTo>
                                  <a:lnTo>
                                    <a:pt x="1098" y="1255"/>
                                  </a:lnTo>
                                  <a:lnTo>
                                    <a:pt x="1084" y="1268"/>
                                  </a:lnTo>
                                  <a:lnTo>
                                    <a:pt x="1076" y="1273"/>
                                  </a:lnTo>
                                  <a:lnTo>
                                    <a:pt x="1065" y="1277"/>
                                  </a:lnTo>
                                  <a:lnTo>
                                    <a:pt x="1057" y="1280"/>
                                  </a:lnTo>
                                  <a:lnTo>
                                    <a:pt x="1049" y="1286"/>
                                  </a:lnTo>
                                  <a:lnTo>
                                    <a:pt x="1045" y="1296"/>
                                  </a:lnTo>
                                  <a:lnTo>
                                    <a:pt x="1043" y="1298"/>
                                  </a:lnTo>
                                  <a:lnTo>
                                    <a:pt x="1043" y="1299"/>
                                  </a:lnTo>
                                  <a:lnTo>
                                    <a:pt x="1042" y="1302"/>
                                  </a:lnTo>
                                  <a:lnTo>
                                    <a:pt x="1037" y="1307"/>
                                  </a:lnTo>
                                  <a:lnTo>
                                    <a:pt x="1032" y="1315"/>
                                  </a:lnTo>
                                  <a:lnTo>
                                    <a:pt x="1023" y="1327"/>
                                  </a:lnTo>
                                  <a:lnTo>
                                    <a:pt x="1011" y="1345"/>
                                  </a:lnTo>
                                  <a:lnTo>
                                    <a:pt x="996" y="1364"/>
                                  </a:lnTo>
                                  <a:lnTo>
                                    <a:pt x="985" y="1378"/>
                                  </a:lnTo>
                                  <a:lnTo>
                                    <a:pt x="973" y="1392"/>
                                  </a:lnTo>
                                  <a:lnTo>
                                    <a:pt x="960" y="1403"/>
                                  </a:lnTo>
                                  <a:lnTo>
                                    <a:pt x="944" y="1414"/>
                                  </a:lnTo>
                                  <a:lnTo>
                                    <a:pt x="922" y="1427"/>
                                  </a:lnTo>
                                  <a:lnTo>
                                    <a:pt x="917" y="1428"/>
                                  </a:lnTo>
                                  <a:lnTo>
                                    <a:pt x="908" y="1433"/>
                                  </a:lnTo>
                                  <a:lnTo>
                                    <a:pt x="898" y="1437"/>
                                  </a:lnTo>
                                  <a:lnTo>
                                    <a:pt x="889" y="1440"/>
                                  </a:lnTo>
                                  <a:lnTo>
                                    <a:pt x="885" y="1441"/>
                                  </a:lnTo>
                                  <a:lnTo>
                                    <a:pt x="880" y="1443"/>
                                  </a:lnTo>
                                  <a:lnTo>
                                    <a:pt x="876" y="1441"/>
                                  </a:lnTo>
                                  <a:lnTo>
                                    <a:pt x="873" y="1440"/>
                                  </a:lnTo>
                                  <a:lnTo>
                                    <a:pt x="869" y="1439"/>
                                  </a:lnTo>
                                  <a:lnTo>
                                    <a:pt x="866" y="1436"/>
                                  </a:lnTo>
                                  <a:lnTo>
                                    <a:pt x="863" y="1434"/>
                                  </a:lnTo>
                                  <a:lnTo>
                                    <a:pt x="860" y="1434"/>
                                  </a:lnTo>
                                  <a:lnTo>
                                    <a:pt x="856" y="1434"/>
                                  </a:lnTo>
                                  <a:lnTo>
                                    <a:pt x="844" y="1439"/>
                                  </a:lnTo>
                                  <a:lnTo>
                                    <a:pt x="835" y="1444"/>
                                  </a:lnTo>
                                  <a:lnTo>
                                    <a:pt x="825" y="1452"/>
                                  </a:lnTo>
                                  <a:lnTo>
                                    <a:pt x="814" y="1455"/>
                                  </a:lnTo>
                                  <a:lnTo>
                                    <a:pt x="812" y="1455"/>
                                  </a:lnTo>
                                  <a:lnTo>
                                    <a:pt x="807" y="1455"/>
                                  </a:lnTo>
                                  <a:lnTo>
                                    <a:pt x="806" y="1449"/>
                                  </a:lnTo>
                                  <a:lnTo>
                                    <a:pt x="803" y="1443"/>
                                  </a:lnTo>
                                  <a:lnTo>
                                    <a:pt x="801" y="1437"/>
                                  </a:lnTo>
                                  <a:lnTo>
                                    <a:pt x="792" y="1434"/>
                                  </a:lnTo>
                                  <a:lnTo>
                                    <a:pt x="788" y="1431"/>
                                  </a:lnTo>
                                  <a:lnTo>
                                    <a:pt x="788" y="1425"/>
                                  </a:lnTo>
                                  <a:lnTo>
                                    <a:pt x="790" y="1417"/>
                                  </a:lnTo>
                                  <a:lnTo>
                                    <a:pt x="795" y="1400"/>
                                  </a:lnTo>
                                  <a:lnTo>
                                    <a:pt x="788" y="1387"/>
                                  </a:lnTo>
                                  <a:lnTo>
                                    <a:pt x="782" y="1378"/>
                                  </a:lnTo>
                                  <a:lnTo>
                                    <a:pt x="779" y="1373"/>
                                  </a:lnTo>
                                  <a:lnTo>
                                    <a:pt x="778" y="1370"/>
                                  </a:lnTo>
                                  <a:lnTo>
                                    <a:pt x="778" y="1365"/>
                                  </a:lnTo>
                                  <a:lnTo>
                                    <a:pt x="779" y="1362"/>
                                  </a:lnTo>
                                  <a:lnTo>
                                    <a:pt x="778" y="1361"/>
                                  </a:lnTo>
                                  <a:lnTo>
                                    <a:pt x="775" y="1359"/>
                                  </a:lnTo>
                                  <a:lnTo>
                                    <a:pt x="775" y="1353"/>
                                  </a:lnTo>
                                  <a:lnTo>
                                    <a:pt x="776" y="1348"/>
                                  </a:lnTo>
                                  <a:lnTo>
                                    <a:pt x="776" y="1342"/>
                                  </a:lnTo>
                                  <a:lnTo>
                                    <a:pt x="744" y="1273"/>
                                  </a:lnTo>
                                  <a:lnTo>
                                    <a:pt x="744" y="1270"/>
                                  </a:lnTo>
                                  <a:lnTo>
                                    <a:pt x="744" y="1265"/>
                                  </a:lnTo>
                                  <a:lnTo>
                                    <a:pt x="745" y="1260"/>
                                  </a:lnTo>
                                  <a:lnTo>
                                    <a:pt x="747" y="1255"/>
                                  </a:lnTo>
                                  <a:lnTo>
                                    <a:pt x="748" y="1252"/>
                                  </a:lnTo>
                                  <a:lnTo>
                                    <a:pt x="750" y="1242"/>
                                  </a:lnTo>
                                  <a:lnTo>
                                    <a:pt x="747" y="1233"/>
                                  </a:lnTo>
                                  <a:lnTo>
                                    <a:pt x="743" y="1224"/>
                                  </a:lnTo>
                                  <a:lnTo>
                                    <a:pt x="738" y="1217"/>
                                  </a:lnTo>
                                  <a:lnTo>
                                    <a:pt x="734" y="1208"/>
                                  </a:lnTo>
                                  <a:lnTo>
                                    <a:pt x="734" y="1204"/>
                                  </a:lnTo>
                                  <a:lnTo>
                                    <a:pt x="732" y="1200"/>
                                  </a:lnTo>
                                  <a:lnTo>
                                    <a:pt x="731" y="1197"/>
                                  </a:lnTo>
                                  <a:lnTo>
                                    <a:pt x="731" y="1194"/>
                                  </a:lnTo>
                                  <a:lnTo>
                                    <a:pt x="731" y="1192"/>
                                  </a:lnTo>
                                  <a:lnTo>
                                    <a:pt x="731" y="1188"/>
                                  </a:lnTo>
                                  <a:lnTo>
                                    <a:pt x="729" y="1185"/>
                                  </a:lnTo>
                                  <a:lnTo>
                                    <a:pt x="728" y="1180"/>
                                  </a:lnTo>
                                  <a:lnTo>
                                    <a:pt x="723" y="1173"/>
                                  </a:lnTo>
                                  <a:lnTo>
                                    <a:pt x="715" y="1169"/>
                                  </a:lnTo>
                                  <a:lnTo>
                                    <a:pt x="707" y="1164"/>
                                  </a:lnTo>
                                  <a:lnTo>
                                    <a:pt x="701" y="1157"/>
                                  </a:lnTo>
                                  <a:lnTo>
                                    <a:pt x="703" y="1153"/>
                                  </a:lnTo>
                                  <a:lnTo>
                                    <a:pt x="704" y="1142"/>
                                  </a:lnTo>
                                  <a:lnTo>
                                    <a:pt x="707" y="1126"/>
                                  </a:lnTo>
                                  <a:lnTo>
                                    <a:pt x="713" y="1109"/>
                                  </a:lnTo>
                                  <a:lnTo>
                                    <a:pt x="721" y="1090"/>
                                  </a:lnTo>
                                  <a:lnTo>
                                    <a:pt x="731" y="1072"/>
                                  </a:lnTo>
                                  <a:lnTo>
                                    <a:pt x="744" y="1059"/>
                                  </a:lnTo>
                                  <a:lnTo>
                                    <a:pt x="751" y="1050"/>
                                  </a:lnTo>
                                  <a:lnTo>
                                    <a:pt x="751" y="1040"/>
                                  </a:lnTo>
                                  <a:lnTo>
                                    <a:pt x="747" y="1029"/>
                                  </a:lnTo>
                                  <a:lnTo>
                                    <a:pt x="740" y="1019"/>
                                  </a:lnTo>
                                  <a:lnTo>
                                    <a:pt x="735" y="1009"/>
                                  </a:lnTo>
                                  <a:lnTo>
                                    <a:pt x="734" y="999"/>
                                  </a:lnTo>
                                  <a:lnTo>
                                    <a:pt x="732" y="985"/>
                                  </a:lnTo>
                                  <a:lnTo>
                                    <a:pt x="728" y="969"/>
                                  </a:lnTo>
                                  <a:lnTo>
                                    <a:pt x="721" y="949"/>
                                  </a:lnTo>
                                  <a:lnTo>
                                    <a:pt x="710" y="930"/>
                                  </a:lnTo>
                                  <a:lnTo>
                                    <a:pt x="697" y="911"/>
                                  </a:lnTo>
                                  <a:lnTo>
                                    <a:pt x="684" y="896"/>
                                  </a:lnTo>
                                  <a:lnTo>
                                    <a:pt x="671" y="887"/>
                                  </a:lnTo>
                                  <a:lnTo>
                                    <a:pt x="655" y="878"/>
                                  </a:lnTo>
                                  <a:lnTo>
                                    <a:pt x="646" y="870"/>
                                  </a:lnTo>
                                  <a:lnTo>
                                    <a:pt x="640" y="859"/>
                                  </a:lnTo>
                                  <a:lnTo>
                                    <a:pt x="637" y="845"/>
                                  </a:lnTo>
                                  <a:lnTo>
                                    <a:pt x="641" y="836"/>
                                  </a:lnTo>
                                  <a:lnTo>
                                    <a:pt x="649" y="829"/>
                                  </a:lnTo>
                                  <a:lnTo>
                                    <a:pt x="656" y="821"/>
                                  </a:lnTo>
                                  <a:lnTo>
                                    <a:pt x="659" y="812"/>
                                  </a:lnTo>
                                  <a:lnTo>
                                    <a:pt x="659" y="804"/>
                                  </a:lnTo>
                                  <a:lnTo>
                                    <a:pt x="655" y="792"/>
                                  </a:lnTo>
                                  <a:lnTo>
                                    <a:pt x="647" y="780"/>
                                  </a:lnTo>
                                  <a:lnTo>
                                    <a:pt x="638" y="771"/>
                                  </a:lnTo>
                                  <a:lnTo>
                                    <a:pt x="628" y="767"/>
                                  </a:lnTo>
                                  <a:lnTo>
                                    <a:pt x="616" y="765"/>
                                  </a:lnTo>
                                  <a:lnTo>
                                    <a:pt x="603" y="765"/>
                                  </a:lnTo>
                                  <a:lnTo>
                                    <a:pt x="588" y="764"/>
                                  </a:lnTo>
                                  <a:lnTo>
                                    <a:pt x="574" y="761"/>
                                  </a:lnTo>
                                  <a:lnTo>
                                    <a:pt x="580" y="760"/>
                                  </a:lnTo>
                                  <a:lnTo>
                                    <a:pt x="571" y="760"/>
                                  </a:lnTo>
                                  <a:lnTo>
                                    <a:pt x="555" y="745"/>
                                  </a:lnTo>
                                  <a:lnTo>
                                    <a:pt x="543" y="736"/>
                                  </a:lnTo>
                                  <a:lnTo>
                                    <a:pt x="534" y="729"/>
                                  </a:lnTo>
                                  <a:lnTo>
                                    <a:pt x="528" y="724"/>
                                  </a:lnTo>
                                  <a:lnTo>
                                    <a:pt x="525" y="723"/>
                                  </a:lnTo>
                                  <a:lnTo>
                                    <a:pt x="524" y="723"/>
                                  </a:lnTo>
                                  <a:lnTo>
                                    <a:pt x="521" y="723"/>
                                  </a:lnTo>
                                  <a:lnTo>
                                    <a:pt x="493" y="727"/>
                                  </a:lnTo>
                                  <a:lnTo>
                                    <a:pt x="465" y="739"/>
                                  </a:lnTo>
                                  <a:lnTo>
                                    <a:pt x="439" y="751"/>
                                  </a:lnTo>
                                  <a:lnTo>
                                    <a:pt x="414" y="764"/>
                                  </a:lnTo>
                                  <a:lnTo>
                                    <a:pt x="386" y="774"/>
                                  </a:lnTo>
                                  <a:lnTo>
                                    <a:pt x="371" y="768"/>
                                  </a:lnTo>
                                  <a:lnTo>
                                    <a:pt x="354" y="767"/>
                                  </a:lnTo>
                                  <a:lnTo>
                                    <a:pt x="336" y="768"/>
                                  </a:lnTo>
                                  <a:lnTo>
                                    <a:pt x="320" y="773"/>
                                  </a:lnTo>
                                  <a:lnTo>
                                    <a:pt x="305" y="779"/>
                                  </a:lnTo>
                                  <a:lnTo>
                                    <a:pt x="296" y="783"/>
                                  </a:lnTo>
                                  <a:lnTo>
                                    <a:pt x="292" y="785"/>
                                  </a:lnTo>
                                  <a:lnTo>
                                    <a:pt x="292" y="785"/>
                                  </a:lnTo>
                                  <a:lnTo>
                                    <a:pt x="272" y="792"/>
                                  </a:lnTo>
                                  <a:lnTo>
                                    <a:pt x="252" y="789"/>
                                  </a:lnTo>
                                  <a:lnTo>
                                    <a:pt x="208" y="761"/>
                                  </a:lnTo>
                                  <a:lnTo>
                                    <a:pt x="172" y="738"/>
                                  </a:lnTo>
                                  <a:lnTo>
                                    <a:pt x="139" y="719"/>
                                  </a:lnTo>
                                  <a:lnTo>
                                    <a:pt x="113" y="701"/>
                                  </a:lnTo>
                                  <a:lnTo>
                                    <a:pt x="91" y="688"/>
                                  </a:lnTo>
                                  <a:lnTo>
                                    <a:pt x="73" y="676"/>
                                  </a:lnTo>
                                  <a:lnTo>
                                    <a:pt x="59" y="667"/>
                                  </a:lnTo>
                                  <a:lnTo>
                                    <a:pt x="49" y="660"/>
                                  </a:lnTo>
                                  <a:lnTo>
                                    <a:pt x="41" y="656"/>
                                  </a:lnTo>
                                  <a:lnTo>
                                    <a:pt x="35" y="651"/>
                                  </a:lnTo>
                                  <a:lnTo>
                                    <a:pt x="31" y="647"/>
                                  </a:lnTo>
                                  <a:lnTo>
                                    <a:pt x="28" y="644"/>
                                  </a:lnTo>
                                  <a:lnTo>
                                    <a:pt x="27" y="641"/>
                                  </a:lnTo>
                                  <a:lnTo>
                                    <a:pt x="25" y="639"/>
                                  </a:lnTo>
                                  <a:lnTo>
                                    <a:pt x="18" y="620"/>
                                  </a:lnTo>
                                  <a:lnTo>
                                    <a:pt x="16" y="603"/>
                                  </a:lnTo>
                                  <a:lnTo>
                                    <a:pt x="19" y="585"/>
                                  </a:lnTo>
                                  <a:lnTo>
                                    <a:pt x="24" y="568"/>
                                  </a:lnTo>
                                  <a:lnTo>
                                    <a:pt x="28" y="550"/>
                                  </a:lnTo>
                                  <a:lnTo>
                                    <a:pt x="28" y="531"/>
                                  </a:lnTo>
                                  <a:lnTo>
                                    <a:pt x="22" y="512"/>
                                  </a:lnTo>
                                  <a:lnTo>
                                    <a:pt x="13" y="493"/>
                                  </a:lnTo>
                                  <a:lnTo>
                                    <a:pt x="5" y="472"/>
                                  </a:lnTo>
                                  <a:lnTo>
                                    <a:pt x="0" y="452"/>
                                  </a:lnTo>
                                  <a:lnTo>
                                    <a:pt x="2" y="436"/>
                                  </a:lnTo>
                                  <a:lnTo>
                                    <a:pt x="3" y="424"/>
                                  </a:lnTo>
                                  <a:lnTo>
                                    <a:pt x="9" y="415"/>
                                  </a:lnTo>
                                  <a:lnTo>
                                    <a:pt x="16" y="405"/>
                                  </a:lnTo>
                                  <a:lnTo>
                                    <a:pt x="225" y="106"/>
                                  </a:lnTo>
                                  <a:lnTo>
                                    <a:pt x="225" y="101"/>
                                  </a:lnTo>
                                  <a:lnTo>
                                    <a:pt x="225" y="97"/>
                                  </a:lnTo>
                                  <a:lnTo>
                                    <a:pt x="226" y="92"/>
                                  </a:lnTo>
                                  <a:lnTo>
                                    <a:pt x="228" y="90"/>
                                  </a:lnTo>
                                  <a:lnTo>
                                    <a:pt x="229" y="87"/>
                                  </a:lnTo>
                                  <a:lnTo>
                                    <a:pt x="248" y="72"/>
                                  </a:lnTo>
                                  <a:lnTo>
                                    <a:pt x="263" y="63"/>
                                  </a:lnTo>
                                  <a:lnTo>
                                    <a:pt x="273" y="57"/>
                                  </a:lnTo>
                                  <a:lnTo>
                                    <a:pt x="282" y="54"/>
                                  </a:lnTo>
                                  <a:lnTo>
                                    <a:pt x="289" y="56"/>
                                  </a:lnTo>
                                  <a:lnTo>
                                    <a:pt x="298" y="60"/>
                                  </a:lnTo>
                                  <a:lnTo>
                                    <a:pt x="308" y="68"/>
                                  </a:lnTo>
                                  <a:lnTo>
                                    <a:pt x="321" y="75"/>
                                  </a:lnTo>
                                  <a:lnTo>
                                    <a:pt x="332" y="81"/>
                                  </a:lnTo>
                                  <a:lnTo>
                                    <a:pt x="341" y="82"/>
                                  </a:lnTo>
                                  <a:lnTo>
                                    <a:pt x="349" y="81"/>
                                  </a:lnTo>
                                  <a:lnTo>
                                    <a:pt x="360" y="73"/>
                                  </a:lnTo>
                                  <a:lnTo>
                                    <a:pt x="373" y="63"/>
                                  </a:lnTo>
                                  <a:lnTo>
                                    <a:pt x="389" y="47"/>
                                  </a:lnTo>
                                  <a:lnTo>
                                    <a:pt x="411" y="31"/>
                                  </a:lnTo>
                                  <a:lnTo>
                                    <a:pt x="434" y="21"/>
                                  </a:lnTo>
                                  <a:lnTo>
                                    <a:pt x="459" y="15"/>
                                  </a:lnTo>
                                  <a:lnTo>
                                    <a:pt x="484" y="12"/>
                                  </a:lnTo>
                                  <a:lnTo>
                                    <a:pt x="511" y="10"/>
                                  </a:lnTo>
                                  <a:lnTo>
                                    <a:pt x="536" y="7"/>
                                  </a:lnTo>
                                  <a:lnTo>
                                    <a:pt x="561" y="3"/>
                                  </a:lnTo>
                                  <a:lnTo>
                                    <a:pt x="590" y="2"/>
                                  </a:lnTo>
                                  <a:lnTo>
                                    <a:pt x="610" y="0"/>
                                  </a:lnTo>
                                  <a:lnTo>
                                    <a:pt x="625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chemeClr val="bg1"/>
                            </a:solidFill>
                            <a:ln w="0">
                              <a:noFill/>
                              <a:prstDash val="solid"/>
                              <a:round/>
                              <a:headEnd/>
                              <a:tailEnd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6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44" name="Freeform 287">
                              <a:extLst>
                                <a:ext uri="{FF2B5EF4-FFF2-40B4-BE49-F238E27FC236}">
                                  <a16:creationId xmlns:a16="http://schemas.microsoft.com/office/drawing/2014/main" id="{3483F890-3778-EEDF-6CCE-21223D6A3689}"/>
                                </a:ext>
                              </a:extLst>
                            </p:cNvPr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103693" y="1855786"/>
                              <a:ext cx="433390" cy="528639"/>
                            </a:xfrm>
                            <a:custGeom>
                              <a:avLst/>
                              <a:gdLst>
                                <a:gd name="T0" fmla="*/ 181 w 273"/>
                                <a:gd name="T1" fmla="*/ 10 h 333"/>
                                <a:gd name="T2" fmla="*/ 170 w 273"/>
                                <a:gd name="T3" fmla="*/ 17 h 333"/>
                                <a:gd name="T4" fmla="*/ 157 w 273"/>
                                <a:gd name="T5" fmla="*/ 20 h 333"/>
                                <a:gd name="T6" fmla="*/ 151 w 273"/>
                                <a:gd name="T7" fmla="*/ 22 h 333"/>
                                <a:gd name="T8" fmla="*/ 147 w 273"/>
                                <a:gd name="T9" fmla="*/ 36 h 333"/>
                                <a:gd name="T10" fmla="*/ 141 w 273"/>
                                <a:gd name="T11" fmla="*/ 51 h 333"/>
                                <a:gd name="T12" fmla="*/ 129 w 273"/>
                                <a:gd name="T13" fmla="*/ 57 h 333"/>
                                <a:gd name="T14" fmla="*/ 126 w 273"/>
                                <a:gd name="T15" fmla="*/ 67 h 333"/>
                                <a:gd name="T16" fmla="*/ 164 w 273"/>
                                <a:gd name="T17" fmla="*/ 66 h 333"/>
                                <a:gd name="T18" fmla="*/ 175 w 273"/>
                                <a:gd name="T19" fmla="*/ 83 h 333"/>
                                <a:gd name="T20" fmla="*/ 160 w 273"/>
                                <a:gd name="T21" fmla="*/ 101 h 333"/>
                                <a:gd name="T22" fmla="*/ 153 w 273"/>
                                <a:gd name="T23" fmla="*/ 114 h 333"/>
                                <a:gd name="T24" fmla="*/ 170 w 273"/>
                                <a:gd name="T25" fmla="*/ 135 h 333"/>
                                <a:gd name="T26" fmla="*/ 192 w 273"/>
                                <a:gd name="T27" fmla="*/ 151 h 333"/>
                                <a:gd name="T28" fmla="*/ 200 w 273"/>
                                <a:gd name="T29" fmla="*/ 163 h 333"/>
                                <a:gd name="T30" fmla="*/ 214 w 273"/>
                                <a:gd name="T31" fmla="*/ 185 h 333"/>
                                <a:gd name="T32" fmla="*/ 230 w 273"/>
                                <a:gd name="T33" fmla="*/ 207 h 333"/>
                                <a:gd name="T34" fmla="*/ 244 w 273"/>
                                <a:gd name="T35" fmla="*/ 209 h 333"/>
                                <a:gd name="T36" fmla="*/ 251 w 273"/>
                                <a:gd name="T37" fmla="*/ 220 h 333"/>
                                <a:gd name="T38" fmla="*/ 264 w 273"/>
                                <a:gd name="T39" fmla="*/ 223 h 333"/>
                                <a:gd name="T40" fmla="*/ 270 w 273"/>
                                <a:gd name="T41" fmla="*/ 230 h 333"/>
                                <a:gd name="T42" fmla="*/ 273 w 273"/>
                                <a:gd name="T43" fmla="*/ 249 h 333"/>
                                <a:gd name="T44" fmla="*/ 182 w 273"/>
                                <a:gd name="T45" fmla="*/ 302 h 333"/>
                                <a:gd name="T46" fmla="*/ 150 w 273"/>
                                <a:gd name="T47" fmla="*/ 309 h 333"/>
                                <a:gd name="T48" fmla="*/ 132 w 273"/>
                                <a:gd name="T49" fmla="*/ 324 h 333"/>
                                <a:gd name="T50" fmla="*/ 84 w 273"/>
                                <a:gd name="T51" fmla="*/ 327 h 333"/>
                                <a:gd name="T52" fmla="*/ 113 w 273"/>
                                <a:gd name="T53" fmla="*/ 295 h 333"/>
                                <a:gd name="T54" fmla="*/ 120 w 273"/>
                                <a:gd name="T55" fmla="*/ 278 h 333"/>
                                <a:gd name="T56" fmla="*/ 115 w 273"/>
                                <a:gd name="T57" fmla="*/ 280 h 333"/>
                                <a:gd name="T58" fmla="*/ 95 w 273"/>
                                <a:gd name="T59" fmla="*/ 274 h 333"/>
                                <a:gd name="T60" fmla="*/ 103 w 273"/>
                                <a:gd name="T61" fmla="*/ 229 h 333"/>
                                <a:gd name="T62" fmla="*/ 137 w 273"/>
                                <a:gd name="T63" fmla="*/ 211 h 333"/>
                                <a:gd name="T64" fmla="*/ 131 w 273"/>
                                <a:gd name="T65" fmla="*/ 195 h 333"/>
                                <a:gd name="T66" fmla="*/ 117 w 273"/>
                                <a:gd name="T67" fmla="*/ 195 h 333"/>
                                <a:gd name="T68" fmla="*/ 116 w 273"/>
                                <a:gd name="T69" fmla="*/ 195 h 333"/>
                                <a:gd name="T70" fmla="*/ 98 w 273"/>
                                <a:gd name="T71" fmla="*/ 196 h 333"/>
                                <a:gd name="T72" fmla="*/ 76 w 273"/>
                                <a:gd name="T73" fmla="*/ 176 h 333"/>
                                <a:gd name="T74" fmla="*/ 48 w 273"/>
                                <a:gd name="T75" fmla="*/ 133 h 333"/>
                                <a:gd name="T76" fmla="*/ 21 w 273"/>
                                <a:gd name="T77" fmla="*/ 108 h 333"/>
                                <a:gd name="T78" fmla="*/ 0 w 273"/>
                                <a:gd name="T79" fmla="*/ 76 h 333"/>
                                <a:gd name="T80" fmla="*/ 24 w 273"/>
                                <a:gd name="T81" fmla="*/ 56 h 333"/>
                                <a:gd name="T82" fmla="*/ 62 w 273"/>
                                <a:gd name="T83" fmla="*/ 53 h 333"/>
                                <a:gd name="T84" fmla="*/ 75 w 273"/>
                                <a:gd name="T85" fmla="*/ 58 h 333"/>
                                <a:gd name="T86" fmla="*/ 82 w 273"/>
                                <a:gd name="T87" fmla="*/ 57 h 333"/>
                                <a:gd name="T88" fmla="*/ 87 w 273"/>
                                <a:gd name="T89" fmla="*/ 50 h 333"/>
                                <a:gd name="T90" fmla="*/ 122 w 273"/>
                                <a:gd name="T91" fmla="*/ 35 h 333"/>
                                <a:gd name="T92" fmla="*/ 119 w 273"/>
                                <a:gd name="T93" fmla="*/ 20 h 333"/>
                                <a:gd name="T94" fmla="*/ 145 w 273"/>
                                <a:gd name="T95" fmla="*/ 10 h 333"/>
                                <a:gd name="T96" fmla="*/ 169 w 273"/>
                                <a:gd name="T97" fmla="*/ 0 h 333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  <a:cxn ang="0">
                                  <a:pos x="T44" y="T45"/>
                                </a:cxn>
                                <a:cxn ang="0">
                                  <a:pos x="T46" y="T47"/>
                                </a:cxn>
                                <a:cxn ang="0">
                                  <a:pos x="T48" y="T49"/>
                                </a:cxn>
                                <a:cxn ang="0">
                                  <a:pos x="T50" y="T51"/>
                                </a:cxn>
                                <a:cxn ang="0">
                                  <a:pos x="T52" y="T53"/>
                                </a:cxn>
                                <a:cxn ang="0">
                                  <a:pos x="T54" y="T55"/>
                                </a:cxn>
                                <a:cxn ang="0">
                                  <a:pos x="T56" y="T57"/>
                                </a:cxn>
                                <a:cxn ang="0">
                                  <a:pos x="T58" y="T59"/>
                                </a:cxn>
                                <a:cxn ang="0">
                                  <a:pos x="T60" y="T61"/>
                                </a:cxn>
                                <a:cxn ang="0">
                                  <a:pos x="T62" y="T63"/>
                                </a:cxn>
                                <a:cxn ang="0">
                                  <a:pos x="T64" y="T65"/>
                                </a:cxn>
                                <a:cxn ang="0">
                                  <a:pos x="T66" y="T67"/>
                                </a:cxn>
                                <a:cxn ang="0">
                                  <a:pos x="T68" y="T69"/>
                                </a:cxn>
                                <a:cxn ang="0">
                                  <a:pos x="T70" y="T71"/>
                                </a:cxn>
                                <a:cxn ang="0">
                                  <a:pos x="T72" y="T73"/>
                                </a:cxn>
                                <a:cxn ang="0">
                                  <a:pos x="T74" y="T75"/>
                                </a:cxn>
                                <a:cxn ang="0">
                                  <a:pos x="T76" y="T77"/>
                                </a:cxn>
                                <a:cxn ang="0">
                                  <a:pos x="T78" y="T79"/>
                                </a:cxn>
                                <a:cxn ang="0">
                                  <a:pos x="T80" y="T81"/>
                                </a:cxn>
                                <a:cxn ang="0">
                                  <a:pos x="T82" y="T83"/>
                                </a:cxn>
                                <a:cxn ang="0">
                                  <a:pos x="T84" y="T85"/>
                                </a:cxn>
                                <a:cxn ang="0">
                                  <a:pos x="T86" y="T87"/>
                                </a:cxn>
                                <a:cxn ang="0">
                                  <a:pos x="T88" y="T89"/>
                                </a:cxn>
                                <a:cxn ang="0">
                                  <a:pos x="T90" y="T91"/>
                                </a:cxn>
                                <a:cxn ang="0">
                                  <a:pos x="T92" y="T93"/>
                                </a:cxn>
                                <a:cxn ang="0">
                                  <a:pos x="T94" y="T95"/>
                                </a:cxn>
                                <a:cxn ang="0">
                                  <a:pos x="T96" y="T97"/>
                                </a:cxn>
                              </a:cxnLst>
                              <a:rect l="0" t="0" r="r" b="b"/>
                              <a:pathLst>
                                <a:path w="273" h="333">
                                  <a:moveTo>
                                    <a:pt x="176" y="0"/>
                                  </a:moveTo>
                                  <a:lnTo>
                                    <a:pt x="179" y="4"/>
                                  </a:lnTo>
                                  <a:lnTo>
                                    <a:pt x="181" y="7"/>
                                  </a:lnTo>
                                  <a:lnTo>
                                    <a:pt x="181" y="10"/>
                                  </a:lnTo>
                                  <a:lnTo>
                                    <a:pt x="179" y="13"/>
                                  </a:lnTo>
                                  <a:lnTo>
                                    <a:pt x="176" y="14"/>
                                  </a:lnTo>
                                  <a:lnTo>
                                    <a:pt x="173" y="16"/>
                                  </a:lnTo>
                                  <a:lnTo>
                                    <a:pt x="170" y="17"/>
                                  </a:lnTo>
                                  <a:lnTo>
                                    <a:pt x="167" y="19"/>
                                  </a:lnTo>
                                  <a:lnTo>
                                    <a:pt x="163" y="19"/>
                                  </a:lnTo>
                                  <a:lnTo>
                                    <a:pt x="160" y="20"/>
                                  </a:lnTo>
                                  <a:lnTo>
                                    <a:pt x="157" y="20"/>
                                  </a:lnTo>
                                  <a:lnTo>
                                    <a:pt x="156" y="20"/>
                                  </a:lnTo>
                                  <a:lnTo>
                                    <a:pt x="156" y="20"/>
                                  </a:lnTo>
                                  <a:lnTo>
                                    <a:pt x="153" y="20"/>
                                  </a:lnTo>
                                  <a:lnTo>
                                    <a:pt x="151" y="22"/>
                                  </a:lnTo>
                                  <a:lnTo>
                                    <a:pt x="148" y="23"/>
                                  </a:lnTo>
                                  <a:lnTo>
                                    <a:pt x="147" y="28"/>
                                  </a:lnTo>
                                  <a:lnTo>
                                    <a:pt x="147" y="32"/>
                                  </a:lnTo>
                                  <a:lnTo>
                                    <a:pt x="147" y="36"/>
                                  </a:lnTo>
                                  <a:lnTo>
                                    <a:pt x="147" y="41"/>
                                  </a:lnTo>
                                  <a:lnTo>
                                    <a:pt x="147" y="45"/>
                                  </a:lnTo>
                                  <a:lnTo>
                                    <a:pt x="144" y="48"/>
                                  </a:lnTo>
                                  <a:lnTo>
                                    <a:pt x="141" y="51"/>
                                  </a:lnTo>
                                  <a:lnTo>
                                    <a:pt x="138" y="53"/>
                                  </a:lnTo>
                                  <a:lnTo>
                                    <a:pt x="135" y="54"/>
                                  </a:lnTo>
                                  <a:lnTo>
                                    <a:pt x="132" y="56"/>
                                  </a:lnTo>
                                  <a:lnTo>
                                    <a:pt x="129" y="57"/>
                                  </a:lnTo>
                                  <a:lnTo>
                                    <a:pt x="126" y="60"/>
                                  </a:lnTo>
                                  <a:lnTo>
                                    <a:pt x="125" y="63"/>
                                  </a:lnTo>
                                  <a:lnTo>
                                    <a:pt x="125" y="67"/>
                                  </a:lnTo>
                                  <a:lnTo>
                                    <a:pt x="126" y="67"/>
                                  </a:lnTo>
                                  <a:lnTo>
                                    <a:pt x="131" y="67"/>
                                  </a:lnTo>
                                  <a:lnTo>
                                    <a:pt x="138" y="67"/>
                                  </a:lnTo>
                                  <a:lnTo>
                                    <a:pt x="150" y="66"/>
                                  </a:lnTo>
                                  <a:lnTo>
                                    <a:pt x="164" y="66"/>
                                  </a:lnTo>
                                  <a:lnTo>
                                    <a:pt x="173" y="67"/>
                                  </a:lnTo>
                                  <a:lnTo>
                                    <a:pt x="176" y="72"/>
                                  </a:lnTo>
                                  <a:lnTo>
                                    <a:pt x="178" y="76"/>
                                  </a:lnTo>
                                  <a:lnTo>
                                    <a:pt x="175" y="83"/>
                                  </a:lnTo>
                                  <a:lnTo>
                                    <a:pt x="170" y="89"/>
                                  </a:lnTo>
                                  <a:lnTo>
                                    <a:pt x="166" y="94"/>
                                  </a:lnTo>
                                  <a:lnTo>
                                    <a:pt x="163" y="98"/>
                                  </a:lnTo>
                                  <a:lnTo>
                                    <a:pt x="160" y="101"/>
                                  </a:lnTo>
                                  <a:lnTo>
                                    <a:pt x="156" y="105"/>
                                  </a:lnTo>
                                  <a:lnTo>
                                    <a:pt x="153" y="108"/>
                                  </a:lnTo>
                                  <a:lnTo>
                                    <a:pt x="151" y="111"/>
                                  </a:lnTo>
                                  <a:lnTo>
                                    <a:pt x="153" y="114"/>
                                  </a:lnTo>
                                  <a:lnTo>
                                    <a:pt x="154" y="117"/>
                                  </a:lnTo>
                                  <a:lnTo>
                                    <a:pt x="160" y="123"/>
                                  </a:lnTo>
                                  <a:lnTo>
                                    <a:pt x="164" y="129"/>
                                  </a:lnTo>
                                  <a:lnTo>
                                    <a:pt x="170" y="135"/>
                                  </a:lnTo>
                                  <a:lnTo>
                                    <a:pt x="181" y="142"/>
                                  </a:lnTo>
                                  <a:lnTo>
                                    <a:pt x="189" y="148"/>
                                  </a:lnTo>
                                  <a:lnTo>
                                    <a:pt x="191" y="149"/>
                                  </a:lnTo>
                                  <a:lnTo>
                                    <a:pt x="192" y="151"/>
                                  </a:lnTo>
                                  <a:lnTo>
                                    <a:pt x="194" y="152"/>
                                  </a:lnTo>
                                  <a:lnTo>
                                    <a:pt x="195" y="155"/>
                                  </a:lnTo>
                                  <a:lnTo>
                                    <a:pt x="198" y="158"/>
                                  </a:lnTo>
                                  <a:lnTo>
                                    <a:pt x="200" y="163"/>
                                  </a:lnTo>
                                  <a:lnTo>
                                    <a:pt x="201" y="165"/>
                                  </a:lnTo>
                                  <a:lnTo>
                                    <a:pt x="203" y="168"/>
                                  </a:lnTo>
                                  <a:lnTo>
                                    <a:pt x="207" y="177"/>
                                  </a:lnTo>
                                  <a:lnTo>
                                    <a:pt x="214" y="185"/>
                                  </a:lnTo>
                                  <a:lnTo>
                                    <a:pt x="222" y="192"/>
                                  </a:lnTo>
                                  <a:lnTo>
                                    <a:pt x="226" y="201"/>
                                  </a:lnTo>
                                  <a:lnTo>
                                    <a:pt x="229" y="205"/>
                                  </a:lnTo>
                                  <a:lnTo>
                                    <a:pt x="230" y="207"/>
                                  </a:lnTo>
                                  <a:lnTo>
                                    <a:pt x="233" y="208"/>
                                  </a:lnTo>
                                  <a:lnTo>
                                    <a:pt x="238" y="208"/>
                                  </a:lnTo>
                                  <a:lnTo>
                                    <a:pt x="241" y="209"/>
                                  </a:lnTo>
                                  <a:lnTo>
                                    <a:pt x="244" y="209"/>
                                  </a:lnTo>
                                  <a:lnTo>
                                    <a:pt x="247" y="212"/>
                                  </a:lnTo>
                                  <a:lnTo>
                                    <a:pt x="248" y="215"/>
                                  </a:lnTo>
                                  <a:lnTo>
                                    <a:pt x="250" y="217"/>
                                  </a:lnTo>
                                  <a:lnTo>
                                    <a:pt x="251" y="220"/>
                                  </a:lnTo>
                                  <a:lnTo>
                                    <a:pt x="254" y="220"/>
                                  </a:lnTo>
                                  <a:lnTo>
                                    <a:pt x="257" y="221"/>
                                  </a:lnTo>
                                  <a:lnTo>
                                    <a:pt x="261" y="221"/>
                                  </a:lnTo>
                                  <a:lnTo>
                                    <a:pt x="264" y="223"/>
                                  </a:lnTo>
                                  <a:lnTo>
                                    <a:pt x="267" y="223"/>
                                  </a:lnTo>
                                  <a:lnTo>
                                    <a:pt x="269" y="224"/>
                                  </a:lnTo>
                                  <a:lnTo>
                                    <a:pt x="270" y="227"/>
                                  </a:lnTo>
                                  <a:lnTo>
                                    <a:pt x="270" y="230"/>
                                  </a:lnTo>
                                  <a:lnTo>
                                    <a:pt x="272" y="234"/>
                                  </a:lnTo>
                                  <a:lnTo>
                                    <a:pt x="273" y="239"/>
                                  </a:lnTo>
                                  <a:lnTo>
                                    <a:pt x="273" y="243"/>
                                  </a:lnTo>
                                  <a:lnTo>
                                    <a:pt x="273" y="249"/>
                                  </a:lnTo>
                                  <a:lnTo>
                                    <a:pt x="272" y="253"/>
                                  </a:lnTo>
                                  <a:lnTo>
                                    <a:pt x="239" y="284"/>
                                  </a:lnTo>
                                  <a:lnTo>
                                    <a:pt x="210" y="296"/>
                                  </a:lnTo>
                                  <a:lnTo>
                                    <a:pt x="182" y="302"/>
                                  </a:lnTo>
                                  <a:lnTo>
                                    <a:pt x="156" y="306"/>
                                  </a:lnTo>
                                  <a:lnTo>
                                    <a:pt x="154" y="306"/>
                                  </a:lnTo>
                                  <a:lnTo>
                                    <a:pt x="153" y="306"/>
                                  </a:lnTo>
                                  <a:lnTo>
                                    <a:pt x="150" y="309"/>
                                  </a:lnTo>
                                  <a:lnTo>
                                    <a:pt x="147" y="312"/>
                                  </a:lnTo>
                                  <a:lnTo>
                                    <a:pt x="141" y="317"/>
                                  </a:lnTo>
                                  <a:lnTo>
                                    <a:pt x="137" y="321"/>
                                  </a:lnTo>
                                  <a:lnTo>
                                    <a:pt x="132" y="324"/>
                                  </a:lnTo>
                                  <a:lnTo>
                                    <a:pt x="95" y="333"/>
                                  </a:lnTo>
                                  <a:lnTo>
                                    <a:pt x="91" y="331"/>
                                  </a:lnTo>
                                  <a:lnTo>
                                    <a:pt x="87" y="330"/>
                                  </a:lnTo>
                                  <a:lnTo>
                                    <a:pt x="84" y="327"/>
                                  </a:lnTo>
                                  <a:lnTo>
                                    <a:pt x="85" y="321"/>
                                  </a:lnTo>
                                  <a:lnTo>
                                    <a:pt x="91" y="314"/>
                                  </a:lnTo>
                                  <a:lnTo>
                                    <a:pt x="103" y="303"/>
                                  </a:lnTo>
                                  <a:lnTo>
                                    <a:pt x="113" y="295"/>
                                  </a:lnTo>
                                  <a:lnTo>
                                    <a:pt x="119" y="289"/>
                                  </a:lnTo>
                                  <a:lnTo>
                                    <a:pt x="120" y="284"/>
                                  </a:lnTo>
                                  <a:lnTo>
                                    <a:pt x="120" y="278"/>
                                  </a:lnTo>
                                  <a:lnTo>
                                    <a:pt x="120" y="278"/>
                                  </a:lnTo>
                                  <a:lnTo>
                                    <a:pt x="120" y="278"/>
                                  </a:lnTo>
                                  <a:lnTo>
                                    <a:pt x="119" y="278"/>
                                  </a:lnTo>
                                  <a:lnTo>
                                    <a:pt x="117" y="278"/>
                                  </a:lnTo>
                                  <a:lnTo>
                                    <a:pt x="115" y="280"/>
                                  </a:lnTo>
                                  <a:lnTo>
                                    <a:pt x="110" y="280"/>
                                  </a:lnTo>
                                  <a:lnTo>
                                    <a:pt x="104" y="281"/>
                                  </a:lnTo>
                                  <a:lnTo>
                                    <a:pt x="98" y="280"/>
                                  </a:lnTo>
                                  <a:lnTo>
                                    <a:pt x="95" y="274"/>
                                  </a:lnTo>
                                  <a:lnTo>
                                    <a:pt x="95" y="264"/>
                                  </a:lnTo>
                                  <a:lnTo>
                                    <a:pt x="95" y="252"/>
                                  </a:lnTo>
                                  <a:lnTo>
                                    <a:pt x="98" y="239"/>
                                  </a:lnTo>
                                  <a:lnTo>
                                    <a:pt x="103" y="229"/>
                                  </a:lnTo>
                                  <a:lnTo>
                                    <a:pt x="109" y="221"/>
                                  </a:lnTo>
                                  <a:lnTo>
                                    <a:pt x="117" y="217"/>
                                  </a:lnTo>
                                  <a:lnTo>
                                    <a:pt x="128" y="215"/>
                                  </a:lnTo>
                                  <a:lnTo>
                                    <a:pt x="137" y="211"/>
                                  </a:lnTo>
                                  <a:lnTo>
                                    <a:pt x="142" y="205"/>
                                  </a:lnTo>
                                  <a:lnTo>
                                    <a:pt x="141" y="199"/>
                                  </a:lnTo>
                                  <a:lnTo>
                                    <a:pt x="137" y="196"/>
                                  </a:lnTo>
                                  <a:lnTo>
                                    <a:pt x="131" y="195"/>
                                  </a:lnTo>
                                  <a:lnTo>
                                    <a:pt x="117" y="195"/>
                                  </a:lnTo>
                                  <a:lnTo>
                                    <a:pt x="117" y="195"/>
                                  </a:lnTo>
                                  <a:lnTo>
                                    <a:pt x="117" y="195"/>
                                  </a:lnTo>
                                  <a:lnTo>
                                    <a:pt x="117" y="195"/>
                                  </a:lnTo>
                                  <a:lnTo>
                                    <a:pt x="116" y="195"/>
                                  </a:lnTo>
                                  <a:lnTo>
                                    <a:pt x="116" y="195"/>
                                  </a:lnTo>
                                  <a:lnTo>
                                    <a:pt x="116" y="195"/>
                                  </a:lnTo>
                                  <a:lnTo>
                                    <a:pt x="116" y="195"/>
                                  </a:lnTo>
                                  <a:lnTo>
                                    <a:pt x="116" y="195"/>
                                  </a:lnTo>
                                  <a:lnTo>
                                    <a:pt x="113" y="196"/>
                                  </a:lnTo>
                                  <a:lnTo>
                                    <a:pt x="104" y="196"/>
                                  </a:lnTo>
                                  <a:lnTo>
                                    <a:pt x="98" y="196"/>
                                  </a:lnTo>
                                  <a:lnTo>
                                    <a:pt x="93" y="193"/>
                                  </a:lnTo>
                                  <a:lnTo>
                                    <a:pt x="87" y="187"/>
                                  </a:lnTo>
                                  <a:lnTo>
                                    <a:pt x="78" y="179"/>
                                  </a:lnTo>
                                  <a:lnTo>
                                    <a:pt x="76" y="176"/>
                                  </a:lnTo>
                                  <a:lnTo>
                                    <a:pt x="72" y="168"/>
                                  </a:lnTo>
                                  <a:lnTo>
                                    <a:pt x="65" y="158"/>
                                  </a:lnTo>
                                  <a:lnTo>
                                    <a:pt x="57" y="146"/>
                                  </a:lnTo>
                                  <a:lnTo>
                                    <a:pt x="48" y="133"/>
                                  </a:lnTo>
                                  <a:lnTo>
                                    <a:pt x="43" y="123"/>
                                  </a:lnTo>
                                  <a:lnTo>
                                    <a:pt x="37" y="114"/>
                                  </a:lnTo>
                                  <a:lnTo>
                                    <a:pt x="35" y="108"/>
                                  </a:lnTo>
                                  <a:lnTo>
                                    <a:pt x="21" y="108"/>
                                  </a:lnTo>
                                  <a:lnTo>
                                    <a:pt x="15" y="101"/>
                                  </a:lnTo>
                                  <a:lnTo>
                                    <a:pt x="9" y="92"/>
                                  </a:lnTo>
                                  <a:lnTo>
                                    <a:pt x="3" y="85"/>
                                  </a:lnTo>
                                  <a:lnTo>
                                    <a:pt x="0" y="76"/>
                                  </a:lnTo>
                                  <a:lnTo>
                                    <a:pt x="0" y="69"/>
                                  </a:lnTo>
                                  <a:lnTo>
                                    <a:pt x="3" y="63"/>
                                  </a:lnTo>
                                  <a:lnTo>
                                    <a:pt x="10" y="57"/>
                                  </a:lnTo>
                                  <a:lnTo>
                                    <a:pt x="24" y="56"/>
                                  </a:lnTo>
                                  <a:lnTo>
                                    <a:pt x="44" y="54"/>
                                  </a:lnTo>
                                  <a:lnTo>
                                    <a:pt x="50" y="54"/>
                                  </a:lnTo>
                                  <a:lnTo>
                                    <a:pt x="56" y="53"/>
                                  </a:lnTo>
                                  <a:lnTo>
                                    <a:pt x="62" y="53"/>
                                  </a:lnTo>
                                  <a:lnTo>
                                    <a:pt x="65" y="54"/>
                                  </a:lnTo>
                                  <a:lnTo>
                                    <a:pt x="68" y="56"/>
                                  </a:lnTo>
                                  <a:lnTo>
                                    <a:pt x="71" y="57"/>
                                  </a:lnTo>
                                  <a:lnTo>
                                    <a:pt x="75" y="58"/>
                                  </a:lnTo>
                                  <a:lnTo>
                                    <a:pt x="78" y="58"/>
                                  </a:lnTo>
                                  <a:lnTo>
                                    <a:pt x="82" y="58"/>
                                  </a:lnTo>
                                  <a:lnTo>
                                    <a:pt x="82" y="58"/>
                                  </a:lnTo>
                                  <a:lnTo>
                                    <a:pt x="82" y="57"/>
                                  </a:lnTo>
                                  <a:lnTo>
                                    <a:pt x="84" y="57"/>
                                  </a:lnTo>
                                  <a:lnTo>
                                    <a:pt x="84" y="56"/>
                                  </a:lnTo>
                                  <a:lnTo>
                                    <a:pt x="85" y="53"/>
                                  </a:lnTo>
                                  <a:lnTo>
                                    <a:pt x="87" y="50"/>
                                  </a:lnTo>
                                  <a:lnTo>
                                    <a:pt x="90" y="45"/>
                                  </a:lnTo>
                                  <a:lnTo>
                                    <a:pt x="91" y="39"/>
                                  </a:lnTo>
                                  <a:lnTo>
                                    <a:pt x="107" y="38"/>
                                  </a:lnTo>
                                  <a:lnTo>
                                    <a:pt x="122" y="35"/>
                                  </a:lnTo>
                                  <a:lnTo>
                                    <a:pt x="122" y="32"/>
                                  </a:lnTo>
                                  <a:lnTo>
                                    <a:pt x="122" y="28"/>
                                  </a:lnTo>
                                  <a:lnTo>
                                    <a:pt x="120" y="25"/>
                                  </a:lnTo>
                                  <a:lnTo>
                                    <a:pt x="119" y="20"/>
                                  </a:lnTo>
                                  <a:lnTo>
                                    <a:pt x="120" y="16"/>
                                  </a:lnTo>
                                  <a:lnTo>
                                    <a:pt x="132" y="13"/>
                                  </a:lnTo>
                                  <a:lnTo>
                                    <a:pt x="139" y="10"/>
                                  </a:lnTo>
                                  <a:lnTo>
                                    <a:pt x="145" y="10"/>
                                  </a:lnTo>
                                  <a:lnTo>
                                    <a:pt x="151" y="10"/>
                                  </a:lnTo>
                                  <a:lnTo>
                                    <a:pt x="159" y="3"/>
                                  </a:lnTo>
                                  <a:lnTo>
                                    <a:pt x="160" y="1"/>
                                  </a:lnTo>
                                  <a:lnTo>
                                    <a:pt x="169" y="0"/>
                                  </a:lnTo>
                                  <a:lnTo>
                                    <a:pt x="176" y="0"/>
                                  </a:lnTo>
                                  <a:close/>
                                </a:path>
                              </a:pathLst>
                            </a:custGeom>
                            <a:grpFill/>
                            <a:ln w="0">
                              <a:noFill/>
                              <a:prstDash val="solid"/>
                              <a:round/>
                              <a:headEnd/>
                              <a:tailEnd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6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45" name="Freeform 299">
                              <a:extLst>
                                <a:ext uri="{FF2B5EF4-FFF2-40B4-BE49-F238E27FC236}">
                                  <a16:creationId xmlns:a16="http://schemas.microsoft.com/office/drawing/2014/main" id="{257D72A1-ACC7-22D8-B30F-E71E79133CE2}"/>
                                </a:ext>
                              </a:extLst>
                            </p:cNvPr>
                            <p:cNvSpPr>
                              <a:spLocks noEditPoints="1"/>
                            </p:cNvSpPr>
                            <p:nvPr/>
                          </p:nvSpPr>
                          <p:spPr bwMode="auto">
                            <a:xfrm>
                              <a:off x="1818748" y="1451425"/>
                              <a:ext cx="2343155" cy="4395784"/>
                            </a:xfrm>
                            <a:custGeom>
                              <a:avLst/>
                              <a:gdLst>
                                <a:gd name="T0" fmla="*/ 371 w 1476"/>
                                <a:gd name="T1" fmla="*/ 115 h 2769"/>
                                <a:gd name="T2" fmla="*/ 387 w 1476"/>
                                <a:gd name="T3" fmla="*/ 107 h 2769"/>
                                <a:gd name="T4" fmla="*/ 392 w 1476"/>
                                <a:gd name="T5" fmla="*/ 118 h 2769"/>
                                <a:gd name="T6" fmla="*/ 440 w 1476"/>
                                <a:gd name="T7" fmla="*/ 83 h 2769"/>
                                <a:gd name="T8" fmla="*/ 308 w 1476"/>
                                <a:gd name="T9" fmla="*/ 318 h 2769"/>
                                <a:gd name="T10" fmla="*/ 254 w 1476"/>
                                <a:gd name="T11" fmla="*/ 357 h 2769"/>
                                <a:gd name="T12" fmla="*/ 239 w 1476"/>
                                <a:gd name="T13" fmla="*/ 338 h 2769"/>
                                <a:gd name="T14" fmla="*/ 129 w 1476"/>
                                <a:gd name="T15" fmla="*/ 592 h 2769"/>
                                <a:gd name="T16" fmla="*/ 179 w 1476"/>
                                <a:gd name="T17" fmla="*/ 655 h 2769"/>
                                <a:gd name="T18" fmla="*/ 202 w 1476"/>
                                <a:gd name="T19" fmla="*/ 637 h 2769"/>
                                <a:gd name="T20" fmla="*/ 279 w 1476"/>
                                <a:gd name="T21" fmla="*/ 438 h 2769"/>
                                <a:gd name="T22" fmla="*/ 273 w 1476"/>
                                <a:gd name="T23" fmla="*/ 425 h 2769"/>
                                <a:gd name="T24" fmla="*/ 301 w 1476"/>
                                <a:gd name="T25" fmla="*/ 363 h 2769"/>
                                <a:gd name="T26" fmla="*/ 337 w 1476"/>
                                <a:gd name="T27" fmla="*/ 353 h 2769"/>
                                <a:gd name="T28" fmla="*/ 362 w 1476"/>
                                <a:gd name="T29" fmla="*/ 371 h 2769"/>
                                <a:gd name="T30" fmla="*/ 367 w 1476"/>
                                <a:gd name="T31" fmla="*/ 416 h 2769"/>
                                <a:gd name="T32" fmla="*/ 395 w 1476"/>
                                <a:gd name="T33" fmla="*/ 462 h 2769"/>
                                <a:gd name="T34" fmla="*/ 431 w 1476"/>
                                <a:gd name="T35" fmla="*/ 381 h 2769"/>
                                <a:gd name="T36" fmla="*/ 436 w 1476"/>
                                <a:gd name="T37" fmla="*/ 463 h 2769"/>
                                <a:gd name="T38" fmla="*/ 505 w 1476"/>
                                <a:gd name="T39" fmla="*/ 639 h 2769"/>
                                <a:gd name="T40" fmla="*/ 525 w 1476"/>
                                <a:gd name="T41" fmla="*/ 818 h 2769"/>
                                <a:gd name="T42" fmla="*/ 483 w 1476"/>
                                <a:gd name="T43" fmla="*/ 830 h 2769"/>
                                <a:gd name="T44" fmla="*/ 452 w 1476"/>
                                <a:gd name="T45" fmla="*/ 721 h 2769"/>
                                <a:gd name="T46" fmla="*/ 381 w 1476"/>
                                <a:gd name="T47" fmla="*/ 742 h 2769"/>
                                <a:gd name="T48" fmla="*/ 273 w 1476"/>
                                <a:gd name="T49" fmla="*/ 834 h 2769"/>
                                <a:gd name="T50" fmla="*/ 346 w 1476"/>
                                <a:gd name="T51" fmla="*/ 849 h 2769"/>
                                <a:gd name="T52" fmla="*/ 421 w 1476"/>
                                <a:gd name="T53" fmla="*/ 847 h 2769"/>
                                <a:gd name="T54" fmla="*/ 331 w 1476"/>
                                <a:gd name="T55" fmla="*/ 919 h 2769"/>
                                <a:gd name="T56" fmla="*/ 224 w 1476"/>
                                <a:gd name="T57" fmla="*/ 1102 h 2769"/>
                                <a:gd name="T58" fmla="*/ 205 w 1476"/>
                                <a:gd name="T59" fmla="*/ 1466 h 2769"/>
                                <a:gd name="T60" fmla="*/ 117 w 1476"/>
                                <a:gd name="T61" fmla="*/ 1379 h 2769"/>
                                <a:gd name="T62" fmla="*/ 76 w 1476"/>
                                <a:gd name="T63" fmla="*/ 1431 h 2769"/>
                                <a:gd name="T64" fmla="*/ 149 w 1476"/>
                                <a:gd name="T65" fmla="*/ 1632 h 2769"/>
                                <a:gd name="T66" fmla="*/ 171 w 1476"/>
                                <a:gd name="T67" fmla="*/ 1570 h 2769"/>
                                <a:gd name="T68" fmla="*/ 283 w 1476"/>
                                <a:gd name="T69" fmla="*/ 1775 h 2769"/>
                                <a:gd name="T70" fmla="*/ 339 w 1476"/>
                                <a:gd name="T71" fmla="*/ 1768 h 2769"/>
                                <a:gd name="T72" fmla="*/ 640 w 1476"/>
                                <a:gd name="T73" fmla="*/ 1780 h 2769"/>
                                <a:gd name="T74" fmla="*/ 797 w 1476"/>
                                <a:gd name="T75" fmla="*/ 1871 h 2769"/>
                                <a:gd name="T76" fmla="*/ 1028 w 1476"/>
                                <a:gd name="T77" fmla="*/ 1918 h 2769"/>
                                <a:gd name="T78" fmla="*/ 1072 w 1476"/>
                                <a:gd name="T79" fmla="*/ 2085 h 2769"/>
                                <a:gd name="T80" fmla="*/ 1103 w 1476"/>
                                <a:gd name="T81" fmla="*/ 2240 h 2769"/>
                                <a:gd name="T82" fmla="*/ 1097 w 1476"/>
                                <a:gd name="T83" fmla="*/ 2413 h 2769"/>
                                <a:gd name="T84" fmla="*/ 1111 w 1476"/>
                                <a:gd name="T85" fmla="*/ 2488 h 2769"/>
                                <a:gd name="T86" fmla="*/ 1137 w 1476"/>
                                <a:gd name="T87" fmla="*/ 2564 h 2769"/>
                                <a:gd name="T88" fmla="*/ 1191 w 1476"/>
                                <a:gd name="T89" fmla="*/ 2624 h 2769"/>
                                <a:gd name="T90" fmla="*/ 1353 w 1476"/>
                                <a:gd name="T91" fmla="*/ 2727 h 2769"/>
                                <a:gd name="T92" fmla="*/ 1372 w 1476"/>
                                <a:gd name="T93" fmla="*/ 2755 h 2769"/>
                                <a:gd name="T94" fmla="*/ 937 w 1476"/>
                                <a:gd name="T95" fmla="*/ 2494 h 2769"/>
                                <a:gd name="T96" fmla="*/ 739 w 1476"/>
                                <a:gd name="T97" fmla="*/ 2274 h 2769"/>
                                <a:gd name="T98" fmla="*/ 481 w 1476"/>
                                <a:gd name="T99" fmla="*/ 2095 h 2769"/>
                                <a:gd name="T100" fmla="*/ 386 w 1476"/>
                                <a:gd name="T101" fmla="*/ 1897 h 2769"/>
                                <a:gd name="T102" fmla="*/ 337 w 1476"/>
                                <a:gd name="T103" fmla="*/ 1835 h 2769"/>
                                <a:gd name="T104" fmla="*/ 287 w 1476"/>
                                <a:gd name="T105" fmla="*/ 1816 h 2769"/>
                                <a:gd name="T106" fmla="*/ 214 w 1476"/>
                                <a:gd name="T107" fmla="*/ 1761 h 2769"/>
                                <a:gd name="T108" fmla="*/ 141 w 1476"/>
                                <a:gd name="T109" fmla="*/ 1718 h 2769"/>
                                <a:gd name="T110" fmla="*/ 88 w 1476"/>
                                <a:gd name="T111" fmla="*/ 1662 h 2769"/>
                                <a:gd name="T112" fmla="*/ 28 w 1476"/>
                                <a:gd name="T113" fmla="*/ 1450 h 2769"/>
                                <a:gd name="T114" fmla="*/ 10 w 1476"/>
                                <a:gd name="T115" fmla="*/ 948 h 2769"/>
                                <a:gd name="T116" fmla="*/ 158 w 1476"/>
                                <a:gd name="T117" fmla="*/ 429 h 2769"/>
                                <a:gd name="T118" fmla="*/ 293 w 1476"/>
                                <a:gd name="T119" fmla="*/ 198 h 2769"/>
                                <a:gd name="T120" fmla="*/ 383 w 1476"/>
                                <a:gd name="T121" fmla="*/ 79 h 2769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  <a:cxn ang="0">
                                  <a:pos x="T44" y="T45"/>
                                </a:cxn>
                                <a:cxn ang="0">
                                  <a:pos x="T46" y="T47"/>
                                </a:cxn>
                                <a:cxn ang="0">
                                  <a:pos x="T48" y="T49"/>
                                </a:cxn>
                                <a:cxn ang="0">
                                  <a:pos x="T50" y="T51"/>
                                </a:cxn>
                                <a:cxn ang="0">
                                  <a:pos x="T52" y="T53"/>
                                </a:cxn>
                                <a:cxn ang="0">
                                  <a:pos x="T54" y="T55"/>
                                </a:cxn>
                                <a:cxn ang="0">
                                  <a:pos x="T56" y="T57"/>
                                </a:cxn>
                                <a:cxn ang="0">
                                  <a:pos x="T58" y="T59"/>
                                </a:cxn>
                                <a:cxn ang="0">
                                  <a:pos x="T60" y="T61"/>
                                </a:cxn>
                                <a:cxn ang="0">
                                  <a:pos x="T62" y="T63"/>
                                </a:cxn>
                                <a:cxn ang="0">
                                  <a:pos x="T64" y="T65"/>
                                </a:cxn>
                                <a:cxn ang="0">
                                  <a:pos x="T66" y="T67"/>
                                </a:cxn>
                                <a:cxn ang="0">
                                  <a:pos x="T68" y="T69"/>
                                </a:cxn>
                                <a:cxn ang="0">
                                  <a:pos x="T70" y="T71"/>
                                </a:cxn>
                                <a:cxn ang="0">
                                  <a:pos x="T72" y="T73"/>
                                </a:cxn>
                                <a:cxn ang="0">
                                  <a:pos x="T74" y="T75"/>
                                </a:cxn>
                                <a:cxn ang="0">
                                  <a:pos x="T76" y="T77"/>
                                </a:cxn>
                                <a:cxn ang="0">
                                  <a:pos x="T78" y="T79"/>
                                </a:cxn>
                                <a:cxn ang="0">
                                  <a:pos x="T80" y="T81"/>
                                </a:cxn>
                                <a:cxn ang="0">
                                  <a:pos x="T82" y="T83"/>
                                </a:cxn>
                                <a:cxn ang="0">
                                  <a:pos x="T84" y="T85"/>
                                </a:cxn>
                                <a:cxn ang="0">
                                  <a:pos x="T86" y="T87"/>
                                </a:cxn>
                                <a:cxn ang="0">
                                  <a:pos x="T88" y="T89"/>
                                </a:cxn>
                                <a:cxn ang="0">
                                  <a:pos x="T90" y="T91"/>
                                </a:cxn>
                                <a:cxn ang="0">
                                  <a:pos x="T92" y="T93"/>
                                </a:cxn>
                                <a:cxn ang="0">
                                  <a:pos x="T94" y="T95"/>
                                </a:cxn>
                                <a:cxn ang="0">
                                  <a:pos x="T96" y="T97"/>
                                </a:cxn>
                                <a:cxn ang="0">
                                  <a:pos x="T98" y="T99"/>
                                </a:cxn>
                                <a:cxn ang="0">
                                  <a:pos x="T100" y="T101"/>
                                </a:cxn>
                                <a:cxn ang="0">
                                  <a:pos x="T102" y="T103"/>
                                </a:cxn>
                                <a:cxn ang="0">
                                  <a:pos x="T104" y="T105"/>
                                </a:cxn>
                                <a:cxn ang="0">
                                  <a:pos x="T106" y="T107"/>
                                </a:cxn>
                                <a:cxn ang="0">
                                  <a:pos x="T108" y="T109"/>
                                </a:cxn>
                                <a:cxn ang="0">
                                  <a:pos x="T110" y="T111"/>
                                </a:cxn>
                                <a:cxn ang="0">
                                  <a:pos x="T112" y="T113"/>
                                </a:cxn>
                                <a:cxn ang="0">
                                  <a:pos x="T114" y="T115"/>
                                </a:cxn>
                                <a:cxn ang="0">
                                  <a:pos x="T116" y="T117"/>
                                </a:cxn>
                                <a:cxn ang="0">
                                  <a:pos x="T118" y="T119"/>
                                </a:cxn>
                                <a:cxn ang="0">
                                  <a:pos x="T120" y="T121"/>
                                </a:cxn>
                              </a:cxnLst>
                              <a:rect l="0" t="0" r="r" b="b"/>
                              <a:pathLst>
                                <a:path w="1476" h="2769">
                                  <a:moveTo>
                                    <a:pt x="446" y="11"/>
                                  </a:moveTo>
                                  <a:lnTo>
                                    <a:pt x="443" y="14"/>
                                  </a:lnTo>
                                  <a:lnTo>
                                    <a:pt x="441" y="17"/>
                                  </a:lnTo>
                                  <a:lnTo>
                                    <a:pt x="446" y="11"/>
                                  </a:lnTo>
                                  <a:close/>
                                  <a:moveTo>
                                    <a:pt x="455" y="0"/>
                                  </a:moveTo>
                                  <a:lnTo>
                                    <a:pt x="453" y="3"/>
                                  </a:lnTo>
                                  <a:lnTo>
                                    <a:pt x="453" y="6"/>
                                  </a:lnTo>
                                  <a:lnTo>
                                    <a:pt x="450" y="8"/>
                                  </a:lnTo>
                                  <a:lnTo>
                                    <a:pt x="449" y="10"/>
                                  </a:lnTo>
                                  <a:lnTo>
                                    <a:pt x="430" y="33"/>
                                  </a:lnTo>
                                  <a:lnTo>
                                    <a:pt x="411" y="57"/>
                                  </a:lnTo>
                                  <a:lnTo>
                                    <a:pt x="412" y="55"/>
                                  </a:lnTo>
                                  <a:lnTo>
                                    <a:pt x="415" y="52"/>
                                  </a:lnTo>
                                  <a:lnTo>
                                    <a:pt x="396" y="79"/>
                                  </a:lnTo>
                                  <a:lnTo>
                                    <a:pt x="381" y="99"/>
                                  </a:lnTo>
                                  <a:lnTo>
                                    <a:pt x="371" y="115"/>
                                  </a:lnTo>
                                  <a:lnTo>
                                    <a:pt x="362" y="127"/>
                                  </a:lnTo>
                                  <a:lnTo>
                                    <a:pt x="356" y="135"/>
                                  </a:lnTo>
                                  <a:lnTo>
                                    <a:pt x="353" y="140"/>
                                  </a:lnTo>
                                  <a:lnTo>
                                    <a:pt x="351" y="145"/>
                                  </a:lnTo>
                                  <a:lnTo>
                                    <a:pt x="348" y="148"/>
                                  </a:lnTo>
                                  <a:lnTo>
                                    <a:pt x="346" y="152"/>
                                  </a:lnTo>
                                  <a:lnTo>
                                    <a:pt x="362" y="132"/>
                                  </a:lnTo>
                                  <a:lnTo>
                                    <a:pt x="373" y="118"/>
                                  </a:lnTo>
                                  <a:lnTo>
                                    <a:pt x="380" y="108"/>
                                  </a:lnTo>
                                  <a:lnTo>
                                    <a:pt x="384" y="102"/>
                                  </a:lnTo>
                                  <a:lnTo>
                                    <a:pt x="387" y="99"/>
                                  </a:lnTo>
                                  <a:lnTo>
                                    <a:pt x="390" y="99"/>
                                  </a:lnTo>
                                  <a:lnTo>
                                    <a:pt x="392" y="98"/>
                                  </a:lnTo>
                                  <a:lnTo>
                                    <a:pt x="390" y="101"/>
                                  </a:lnTo>
                                  <a:lnTo>
                                    <a:pt x="390" y="102"/>
                                  </a:lnTo>
                                  <a:lnTo>
                                    <a:pt x="387" y="107"/>
                                  </a:lnTo>
                                  <a:lnTo>
                                    <a:pt x="381" y="115"/>
                                  </a:lnTo>
                                  <a:lnTo>
                                    <a:pt x="375" y="124"/>
                                  </a:lnTo>
                                  <a:lnTo>
                                    <a:pt x="368" y="135"/>
                                  </a:lnTo>
                                  <a:lnTo>
                                    <a:pt x="362" y="143"/>
                                  </a:lnTo>
                                  <a:lnTo>
                                    <a:pt x="359" y="149"/>
                                  </a:lnTo>
                                  <a:lnTo>
                                    <a:pt x="349" y="162"/>
                                  </a:lnTo>
                                  <a:lnTo>
                                    <a:pt x="343" y="173"/>
                                  </a:lnTo>
                                  <a:lnTo>
                                    <a:pt x="342" y="179"/>
                                  </a:lnTo>
                                  <a:lnTo>
                                    <a:pt x="340" y="183"/>
                                  </a:lnTo>
                                  <a:lnTo>
                                    <a:pt x="342" y="184"/>
                                  </a:lnTo>
                                  <a:lnTo>
                                    <a:pt x="345" y="181"/>
                                  </a:lnTo>
                                  <a:lnTo>
                                    <a:pt x="351" y="173"/>
                                  </a:lnTo>
                                  <a:lnTo>
                                    <a:pt x="359" y="161"/>
                                  </a:lnTo>
                                  <a:lnTo>
                                    <a:pt x="370" y="148"/>
                                  </a:lnTo>
                                  <a:lnTo>
                                    <a:pt x="381" y="133"/>
                                  </a:lnTo>
                                  <a:lnTo>
                                    <a:pt x="392" y="118"/>
                                  </a:lnTo>
                                  <a:lnTo>
                                    <a:pt x="400" y="105"/>
                                  </a:lnTo>
                                  <a:lnTo>
                                    <a:pt x="406" y="95"/>
                                  </a:lnTo>
                                  <a:lnTo>
                                    <a:pt x="411" y="89"/>
                                  </a:lnTo>
                                  <a:lnTo>
                                    <a:pt x="412" y="86"/>
                                  </a:lnTo>
                                  <a:lnTo>
                                    <a:pt x="418" y="80"/>
                                  </a:lnTo>
                                  <a:lnTo>
                                    <a:pt x="422" y="76"/>
                                  </a:lnTo>
                                  <a:lnTo>
                                    <a:pt x="427" y="72"/>
                                  </a:lnTo>
                                  <a:lnTo>
                                    <a:pt x="431" y="69"/>
                                  </a:lnTo>
                                  <a:lnTo>
                                    <a:pt x="433" y="67"/>
                                  </a:lnTo>
                                  <a:lnTo>
                                    <a:pt x="434" y="66"/>
                                  </a:lnTo>
                                  <a:lnTo>
                                    <a:pt x="437" y="69"/>
                                  </a:lnTo>
                                  <a:lnTo>
                                    <a:pt x="439" y="73"/>
                                  </a:lnTo>
                                  <a:lnTo>
                                    <a:pt x="440" y="76"/>
                                  </a:lnTo>
                                  <a:lnTo>
                                    <a:pt x="440" y="80"/>
                                  </a:lnTo>
                                  <a:lnTo>
                                    <a:pt x="440" y="82"/>
                                  </a:lnTo>
                                  <a:lnTo>
                                    <a:pt x="440" y="83"/>
                                  </a:lnTo>
                                  <a:lnTo>
                                    <a:pt x="437" y="86"/>
                                  </a:lnTo>
                                  <a:lnTo>
                                    <a:pt x="356" y="203"/>
                                  </a:lnTo>
                                  <a:lnTo>
                                    <a:pt x="353" y="203"/>
                                  </a:lnTo>
                                  <a:lnTo>
                                    <a:pt x="345" y="214"/>
                                  </a:lnTo>
                                  <a:lnTo>
                                    <a:pt x="339" y="225"/>
                                  </a:lnTo>
                                  <a:lnTo>
                                    <a:pt x="333" y="237"/>
                                  </a:lnTo>
                                  <a:lnTo>
                                    <a:pt x="324" y="249"/>
                                  </a:lnTo>
                                  <a:lnTo>
                                    <a:pt x="317" y="246"/>
                                  </a:lnTo>
                                  <a:lnTo>
                                    <a:pt x="312" y="247"/>
                                  </a:lnTo>
                                  <a:lnTo>
                                    <a:pt x="309" y="253"/>
                                  </a:lnTo>
                                  <a:lnTo>
                                    <a:pt x="309" y="264"/>
                                  </a:lnTo>
                                  <a:lnTo>
                                    <a:pt x="311" y="274"/>
                                  </a:lnTo>
                                  <a:lnTo>
                                    <a:pt x="311" y="287"/>
                                  </a:lnTo>
                                  <a:lnTo>
                                    <a:pt x="311" y="299"/>
                                  </a:lnTo>
                                  <a:lnTo>
                                    <a:pt x="311" y="309"/>
                                  </a:lnTo>
                                  <a:lnTo>
                                    <a:pt x="308" y="318"/>
                                  </a:lnTo>
                                  <a:lnTo>
                                    <a:pt x="304" y="322"/>
                                  </a:lnTo>
                                  <a:lnTo>
                                    <a:pt x="301" y="325"/>
                                  </a:lnTo>
                                  <a:lnTo>
                                    <a:pt x="298" y="327"/>
                                  </a:lnTo>
                                  <a:lnTo>
                                    <a:pt x="295" y="328"/>
                                  </a:lnTo>
                                  <a:lnTo>
                                    <a:pt x="293" y="328"/>
                                  </a:lnTo>
                                  <a:lnTo>
                                    <a:pt x="290" y="328"/>
                                  </a:lnTo>
                                  <a:lnTo>
                                    <a:pt x="290" y="324"/>
                                  </a:lnTo>
                                  <a:lnTo>
                                    <a:pt x="290" y="319"/>
                                  </a:lnTo>
                                  <a:lnTo>
                                    <a:pt x="290" y="316"/>
                                  </a:lnTo>
                                  <a:lnTo>
                                    <a:pt x="289" y="312"/>
                                  </a:lnTo>
                                  <a:lnTo>
                                    <a:pt x="282" y="322"/>
                                  </a:lnTo>
                                  <a:lnTo>
                                    <a:pt x="276" y="333"/>
                                  </a:lnTo>
                                  <a:lnTo>
                                    <a:pt x="270" y="344"/>
                                  </a:lnTo>
                                  <a:lnTo>
                                    <a:pt x="264" y="354"/>
                                  </a:lnTo>
                                  <a:lnTo>
                                    <a:pt x="252" y="362"/>
                                  </a:lnTo>
                                  <a:lnTo>
                                    <a:pt x="254" y="357"/>
                                  </a:lnTo>
                                  <a:lnTo>
                                    <a:pt x="255" y="354"/>
                                  </a:lnTo>
                                  <a:lnTo>
                                    <a:pt x="255" y="352"/>
                                  </a:lnTo>
                                  <a:lnTo>
                                    <a:pt x="255" y="350"/>
                                  </a:lnTo>
                                  <a:lnTo>
                                    <a:pt x="255" y="349"/>
                                  </a:lnTo>
                                  <a:lnTo>
                                    <a:pt x="255" y="347"/>
                                  </a:lnTo>
                                  <a:lnTo>
                                    <a:pt x="251" y="347"/>
                                  </a:lnTo>
                                  <a:lnTo>
                                    <a:pt x="246" y="347"/>
                                  </a:lnTo>
                                  <a:lnTo>
                                    <a:pt x="257" y="331"/>
                                  </a:lnTo>
                                  <a:lnTo>
                                    <a:pt x="268" y="316"/>
                                  </a:lnTo>
                                  <a:lnTo>
                                    <a:pt x="280" y="302"/>
                                  </a:lnTo>
                                  <a:lnTo>
                                    <a:pt x="289" y="286"/>
                                  </a:lnTo>
                                  <a:lnTo>
                                    <a:pt x="293" y="267"/>
                                  </a:lnTo>
                                  <a:lnTo>
                                    <a:pt x="284" y="277"/>
                                  </a:lnTo>
                                  <a:lnTo>
                                    <a:pt x="271" y="293"/>
                                  </a:lnTo>
                                  <a:lnTo>
                                    <a:pt x="257" y="313"/>
                                  </a:lnTo>
                                  <a:lnTo>
                                    <a:pt x="239" y="338"/>
                                  </a:lnTo>
                                  <a:lnTo>
                                    <a:pt x="221" y="366"/>
                                  </a:lnTo>
                                  <a:lnTo>
                                    <a:pt x="202" y="397"/>
                                  </a:lnTo>
                                  <a:lnTo>
                                    <a:pt x="185" y="428"/>
                                  </a:lnTo>
                                  <a:lnTo>
                                    <a:pt x="169" y="459"/>
                                  </a:lnTo>
                                  <a:lnTo>
                                    <a:pt x="154" y="489"/>
                                  </a:lnTo>
                                  <a:lnTo>
                                    <a:pt x="142" y="517"/>
                                  </a:lnTo>
                                  <a:lnTo>
                                    <a:pt x="138" y="528"/>
                                  </a:lnTo>
                                  <a:lnTo>
                                    <a:pt x="135" y="535"/>
                                  </a:lnTo>
                                  <a:lnTo>
                                    <a:pt x="133" y="541"/>
                                  </a:lnTo>
                                  <a:lnTo>
                                    <a:pt x="132" y="545"/>
                                  </a:lnTo>
                                  <a:lnTo>
                                    <a:pt x="136" y="544"/>
                                  </a:lnTo>
                                  <a:lnTo>
                                    <a:pt x="139" y="542"/>
                                  </a:lnTo>
                                  <a:lnTo>
                                    <a:pt x="142" y="541"/>
                                  </a:lnTo>
                                  <a:lnTo>
                                    <a:pt x="136" y="557"/>
                                  </a:lnTo>
                                  <a:lnTo>
                                    <a:pt x="132" y="574"/>
                                  </a:lnTo>
                                  <a:lnTo>
                                    <a:pt x="129" y="592"/>
                                  </a:lnTo>
                                  <a:lnTo>
                                    <a:pt x="133" y="591"/>
                                  </a:lnTo>
                                  <a:lnTo>
                                    <a:pt x="138" y="591"/>
                                  </a:lnTo>
                                  <a:lnTo>
                                    <a:pt x="141" y="595"/>
                                  </a:lnTo>
                                  <a:lnTo>
                                    <a:pt x="144" y="599"/>
                                  </a:lnTo>
                                  <a:lnTo>
                                    <a:pt x="145" y="605"/>
                                  </a:lnTo>
                                  <a:lnTo>
                                    <a:pt x="147" y="615"/>
                                  </a:lnTo>
                                  <a:lnTo>
                                    <a:pt x="148" y="632"/>
                                  </a:lnTo>
                                  <a:lnTo>
                                    <a:pt x="152" y="635"/>
                                  </a:lnTo>
                                  <a:lnTo>
                                    <a:pt x="158" y="636"/>
                                  </a:lnTo>
                                  <a:lnTo>
                                    <a:pt x="164" y="635"/>
                                  </a:lnTo>
                                  <a:lnTo>
                                    <a:pt x="176" y="633"/>
                                  </a:lnTo>
                                  <a:lnTo>
                                    <a:pt x="179" y="635"/>
                                  </a:lnTo>
                                  <a:lnTo>
                                    <a:pt x="183" y="636"/>
                                  </a:lnTo>
                                  <a:lnTo>
                                    <a:pt x="183" y="642"/>
                                  </a:lnTo>
                                  <a:lnTo>
                                    <a:pt x="180" y="649"/>
                                  </a:lnTo>
                                  <a:lnTo>
                                    <a:pt x="179" y="655"/>
                                  </a:lnTo>
                                  <a:lnTo>
                                    <a:pt x="177" y="659"/>
                                  </a:lnTo>
                                  <a:lnTo>
                                    <a:pt x="176" y="667"/>
                                  </a:lnTo>
                                  <a:lnTo>
                                    <a:pt x="173" y="680"/>
                                  </a:lnTo>
                                  <a:lnTo>
                                    <a:pt x="170" y="695"/>
                                  </a:lnTo>
                                  <a:lnTo>
                                    <a:pt x="167" y="709"/>
                                  </a:lnTo>
                                  <a:lnTo>
                                    <a:pt x="166" y="725"/>
                                  </a:lnTo>
                                  <a:lnTo>
                                    <a:pt x="167" y="739"/>
                                  </a:lnTo>
                                  <a:lnTo>
                                    <a:pt x="170" y="750"/>
                                  </a:lnTo>
                                  <a:lnTo>
                                    <a:pt x="177" y="756"/>
                                  </a:lnTo>
                                  <a:lnTo>
                                    <a:pt x="182" y="755"/>
                                  </a:lnTo>
                                  <a:lnTo>
                                    <a:pt x="186" y="750"/>
                                  </a:lnTo>
                                  <a:lnTo>
                                    <a:pt x="189" y="746"/>
                                  </a:lnTo>
                                  <a:lnTo>
                                    <a:pt x="195" y="720"/>
                                  </a:lnTo>
                                  <a:lnTo>
                                    <a:pt x="196" y="692"/>
                                  </a:lnTo>
                                  <a:lnTo>
                                    <a:pt x="196" y="664"/>
                                  </a:lnTo>
                                  <a:lnTo>
                                    <a:pt x="202" y="637"/>
                                  </a:lnTo>
                                  <a:lnTo>
                                    <a:pt x="211" y="620"/>
                                  </a:lnTo>
                                  <a:lnTo>
                                    <a:pt x="221" y="604"/>
                                  </a:lnTo>
                                  <a:lnTo>
                                    <a:pt x="235" y="589"/>
                                  </a:lnTo>
                                  <a:lnTo>
                                    <a:pt x="245" y="573"/>
                                  </a:lnTo>
                                  <a:lnTo>
                                    <a:pt x="252" y="555"/>
                                  </a:lnTo>
                                  <a:lnTo>
                                    <a:pt x="254" y="551"/>
                                  </a:lnTo>
                                  <a:lnTo>
                                    <a:pt x="254" y="542"/>
                                  </a:lnTo>
                                  <a:lnTo>
                                    <a:pt x="254" y="532"/>
                                  </a:lnTo>
                                  <a:lnTo>
                                    <a:pt x="252" y="519"/>
                                  </a:lnTo>
                                  <a:lnTo>
                                    <a:pt x="248" y="508"/>
                                  </a:lnTo>
                                  <a:lnTo>
                                    <a:pt x="251" y="495"/>
                                  </a:lnTo>
                                  <a:lnTo>
                                    <a:pt x="254" y="481"/>
                                  </a:lnTo>
                                  <a:lnTo>
                                    <a:pt x="258" y="467"/>
                                  </a:lnTo>
                                  <a:lnTo>
                                    <a:pt x="267" y="457"/>
                                  </a:lnTo>
                                  <a:lnTo>
                                    <a:pt x="274" y="447"/>
                                  </a:lnTo>
                                  <a:lnTo>
                                    <a:pt x="279" y="438"/>
                                  </a:lnTo>
                                  <a:lnTo>
                                    <a:pt x="280" y="429"/>
                                  </a:lnTo>
                                  <a:lnTo>
                                    <a:pt x="280" y="429"/>
                                  </a:lnTo>
                                  <a:lnTo>
                                    <a:pt x="279" y="429"/>
                                  </a:lnTo>
                                  <a:lnTo>
                                    <a:pt x="277" y="431"/>
                                  </a:lnTo>
                                  <a:lnTo>
                                    <a:pt x="277" y="431"/>
                                  </a:lnTo>
                                  <a:lnTo>
                                    <a:pt x="277" y="431"/>
                                  </a:lnTo>
                                  <a:lnTo>
                                    <a:pt x="277" y="431"/>
                                  </a:lnTo>
                                  <a:lnTo>
                                    <a:pt x="277" y="431"/>
                                  </a:lnTo>
                                  <a:lnTo>
                                    <a:pt x="277" y="431"/>
                                  </a:lnTo>
                                  <a:lnTo>
                                    <a:pt x="277" y="431"/>
                                  </a:lnTo>
                                  <a:lnTo>
                                    <a:pt x="277" y="431"/>
                                  </a:lnTo>
                                  <a:lnTo>
                                    <a:pt x="276" y="431"/>
                                  </a:lnTo>
                                  <a:lnTo>
                                    <a:pt x="274" y="431"/>
                                  </a:lnTo>
                                  <a:lnTo>
                                    <a:pt x="273" y="429"/>
                                  </a:lnTo>
                                  <a:lnTo>
                                    <a:pt x="273" y="428"/>
                                  </a:lnTo>
                                  <a:lnTo>
                                    <a:pt x="273" y="425"/>
                                  </a:lnTo>
                                  <a:lnTo>
                                    <a:pt x="273" y="423"/>
                                  </a:lnTo>
                                  <a:lnTo>
                                    <a:pt x="273" y="423"/>
                                  </a:lnTo>
                                  <a:lnTo>
                                    <a:pt x="274" y="420"/>
                                  </a:lnTo>
                                  <a:lnTo>
                                    <a:pt x="276" y="418"/>
                                  </a:lnTo>
                                  <a:lnTo>
                                    <a:pt x="277" y="416"/>
                                  </a:lnTo>
                                  <a:lnTo>
                                    <a:pt x="280" y="415"/>
                                  </a:lnTo>
                                  <a:lnTo>
                                    <a:pt x="282" y="413"/>
                                  </a:lnTo>
                                  <a:lnTo>
                                    <a:pt x="283" y="410"/>
                                  </a:lnTo>
                                  <a:lnTo>
                                    <a:pt x="284" y="407"/>
                                  </a:lnTo>
                                  <a:lnTo>
                                    <a:pt x="287" y="403"/>
                                  </a:lnTo>
                                  <a:lnTo>
                                    <a:pt x="293" y="390"/>
                                  </a:lnTo>
                                  <a:lnTo>
                                    <a:pt x="296" y="381"/>
                                  </a:lnTo>
                                  <a:lnTo>
                                    <a:pt x="298" y="375"/>
                                  </a:lnTo>
                                  <a:lnTo>
                                    <a:pt x="299" y="372"/>
                                  </a:lnTo>
                                  <a:lnTo>
                                    <a:pt x="299" y="368"/>
                                  </a:lnTo>
                                  <a:lnTo>
                                    <a:pt x="301" y="363"/>
                                  </a:lnTo>
                                  <a:lnTo>
                                    <a:pt x="302" y="359"/>
                                  </a:lnTo>
                                  <a:lnTo>
                                    <a:pt x="302" y="357"/>
                                  </a:lnTo>
                                  <a:lnTo>
                                    <a:pt x="304" y="356"/>
                                  </a:lnTo>
                                  <a:lnTo>
                                    <a:pt x="306" y="352"/>
                                  </a:lnTo>
                                  <a:lnTo>
                                    <a:pt x="311" y="349"/>
                                  </a:lnTo>
                                  <a:lnTo>
                                    <a:pt x="314" y="346"/>
                                  </a:lnTo>
                                  <a:lnTo>
                                    <a:pt x="317" y="344"/>
                                  </a:lnTo>
                                  <a:lnTo>
                                    <a:pt x="320" y="344"/>
                                  </a:lnTo>
                                  <a:lnTo>
                                    <a:pt x="323" y="344"/>
                                  </a:lnTo>
                                  <a:lnTo>
                                    <a:pt x="324" y="347"/>
                                  </a:lnTo>
                                  <a:lnTo>
                                    <a:pt x="324" y="349"/>
                                  </a:lnTo>
                                  <a:lnTo>
                                    <a:pt x="326" y="352"/>
                                  </a:lnTo>
                                  <a:lnTo>
                                    <a:pt x="326" y="354"/>
                                  </a:lnTo>
                                  <a:lnTo>
                                    <a:pt x="327" y="357"/>
                                  </a:lnTo>
                                  <a:lnTo>
                                    <a:pt x="331" y="359"/>
                                  </a:lnTo>
                                  <a:lnTo>
                                    <a:pt x="337" y="353"/>
                                  </a:lnTo>
                                  <a:lnTo>
                                    <a:pt x="343" y="344"/>
                                  </a:lnTo>
                                  <a:lnTo>
                                    <a:pt x="348" y="333"/>
                                  </a:lnTo>
                                  <a:lnTo>
                                    <a:pt x="349" y="330"/>
                                  </a:lnTo>
                                  <a:lnTo>
                                    <a:pt x="351" y="328"/>
                                  </a:lnTo>
                                  <a:lnTo>
                                    <a:pt x="351" y="328"/>
                                  </a:lnTo>
                                  <a:lnTo>
                                    <a:pt x="352" y="328"/>
                                  </a:lnTo>
                                  <a:lnTo>
                                    <a:pt x="353" y="328"/>
                                  </a:lnTo>
                                  <a:lnTo>
                                    <a:pt x="355" y="330"/>
                                  </a:lnTo>
                                  <a:lnTo>
                                    <a:pt x="358" y="334"/>
                                  </a:lnTo>
                                  <a:lnTo>
                                    <a:pt x="358" y="335"/>
                                  </a:lnTo>
                                  <a:lnTo>
                                    <a:pt x="359" y="337"/>
                                  </a:lnTo>
                                  <a:lnTo>
                                    <a:pt x="361" y="346"/>
                                  </a:lnTo>
                                  <a:lnTo>
                                    <a:pt x="362" y="356"/>
                                  </a:lnTo>
                                  <a:lnTo>
                                    <a:pt x="362" y="365"/>
                                  </a:lnTo>
                                  <a:lnTo>
                                    <a:pt x="364" y="369"/>
                                  </a:lnTo>
                                  <a:lnTo>
                                    <a:pt x="362" y="371"/>
                                  </a:lnTo>
                                  <a:lnTo>
                                    <a:pt x="362" y="374"/>
                                  </a:lnTo>
                                  <a:lnTo>
                                    <a:pt x="362" y="375"/>
                                  </a:lnTo>
                                  <a:lnTo>
                                    <a:pt x="364" y="376"/>
                                  </a:lnTo>
                                  <a:lnTo>
                                    <a:pt x="367" y="378"/>
                                  </a:lnTo>
                                  <a:lnTo>
                                    <a:pt x="371" y="379"/>
                                  </a:lnTo>
                                  <a:lnTo>
                                    <a:pt x="374" y="379"/>
                                  </a:lnTo>
                                  <a:lnTo>
                                    <a:pt x="378" y="382"/>
                                  </a:lnTo>
                                  <a:lnTo>
                                    <a:pt x="378" y="382"/>
                                  </a:lnTo>
                                  <a:lnTo>
                                    <a:pt x="380" y="384"/>
                                  </a:lnTo>
                                  <a:lnTo>
                                    <a:pt x="381" y="387"/>
                                  </a:lnTo>
                                  <a:lnTo>
                                    <a:pt x="380" y="388"/>
                                  </a:lnTo>
                                  <a:lnTo>
                                    <a:pt x="380" y="391"/>
                                  </a:lnTo>
                                  <a:lnTo>
                                    <a:pt x="378" y="394"/>
                                  </a:lnTo>
                                  <a:lnTo>
                                    <a:pt x="374" y="401"/>
                                  </a:lnTo>
                                  <a:lnTo>
                                    <a:pt x="370" y="409"/>
                                  </a:lnTo>
                                  <a:lnTo>
                                    <a:pt x="367" y="416"/>
                                  </a:lnTo>
                                  <a:lnTo>
                                    <a:pt x="365" y="423"/>
                                  </a:lnTo>
                                  <a:lnTo>
                                    <a:pt x="364" y="431"/>
                                  </a:lnTo>
                                  <a:lnTo>
                                    <a:pt x="362" y="437"/>
                                  </a:lnTo>
                                  <a:lnTo>
                                    <a:pt x="362" y="437"/>
                                  </a:lnTo>
                                  <a:lnTo>
                                    <a:pt x="362" y="440"/>
                                  </a:lnTo>
                                  <a:lnTo>
                                    <a:pt x="361" y="442"/>
                                  </a:lnTo>
                                  <a:lnTo>
                                    <a:pt x="359" y="448"/>
                                  </a:lnTo>
                                  <a:lnTo>
                                    <a:pt x="359" y="453"/>
                                  </a:lnTo>
                                  <a:lnTo>
                                    <a:pt x="358" y="459"/>
                                  </a:lnTo>
                                  <a:lnTo>
                                    <a:pt x="364" y="462"/>
                                  </a:lnTo>
                                  <a:lnTo>
                                    <a:pt x="368" y="466"/>
                                  </a:lnTo>
                                  <a:lnTo>
                                    <a:pt x="374" y="470"/>
                                  </a:lnTo>
                                  <a:lnTo>
                                    <a:pt x="380" y="473"/>
                                  </a:lnTo>
                                  <a:lnTo>
                                    <a:pt x="386" y="469"/>
                                  </a:lnTo>
                                  <a:lnTo>
                                    <a:pt x="390" y="466"/>
                                  </a:lnTo>
                                  <a:lnTo>
                                    <a:pt x="395" y="462"/>
                                  </a:lnTo>
                                  <a:lnTo>
                                    <a:pt x="397" y="454"/>
                                  </a:lnTo>
                                  <a:lnTo>
                                    <a:pt x="403" y="442"/>
                                  </a:lnTo>
                                  <a:lnTo>
                                    <a:pt x="411" y="426"/>
                                  </a:lnTo>
                                  <a:lnTo>
                                    <a:pt x="414" y="422"/>
                                  </a:lnTo>
                                  <a:lnTo>
                                    <a:pt x="415" y="419"/>
                                  </a:lnTo>
                                  <a:lnTo>
                                    <a:pt x="417" y="419"/>
                                  </a:lnTo>
                                  <a:lnTo>
                                    <a:pt x="418" y="418"/>
                                  </a:lnTo>
                                  <a:lnTo>
                                    <a:pt x="419" y="416"/>
                                  </a:lnTo>
                                  <a:lnTo>
                                    <a:pt x="421" y="413"/>
                                  </a:lnTo>
                                  <a:lnTo>
                                    <a:pt x="422" y="409"/>
                                  </a:lnTo>
                                  <a:lnTo>
                                    <a:pt x="424" y="400"/>
                                  </a:lnTo>
                                  <a:lnTo>
                                    <a:pt x="427" y="390"/>
                                  </a:lnTo>
                                  <a:lnTo>
                                    <a:pt x="428" y="385"/>
                                  </a:lnTo>
                                  <a:lnTo>
                                    <a:pt x="430" y="384"/>
                                  </a:lnTo>
                                  <a:lnTo>
                                    <a:pt x="430" y="382"/>
                                  </a:lnTo>
                                  <a:lnTo>
                                    <a:pt x="431" y="381"/>
                                  </a:lnTo>
                                  <a:lnTo>
                                    <a:pt x="433" y="378"/>
                                  </a:lnTo>
                                  <a:lnTo>
                                    <a:pt x="436" y="376"/>
                                  </a:lnTo>
                                  <a:lnTo>
                                    <a:pt x="439" y="374"/>
                                  </a:lnTo>
                                  <a:lnTo>
                                    <a:pt x="440" y="372"/>
                                  </a:lnTo>
                                  <a:lnTo>
                                    <a:pt x="443" y="372"/>
                                  </a:lnTo>
                                  <a:lnTo>
                                    <a:pt x="444" y="376"/>
                                  </a:lnTo>
                                  <a:lnTo>
                                    <a:pt x="443" y="385"/>
                                  </a:lnTo>
                                  <a:lnTo>
                                    <a:pt x="440" y="397"/>
                                  </a:lnTo>
                                  <a:lnTo>
                                    <a:pt x="437" y="404"/>
                                  </a:lnTo>
                                  <a:lnTo>
                                    <a:pt x="436" y="410"/>
                                  </a:lnTo>
                                  <a:lnTo>
                                    <a:pt x="434" y="415"/>
                                  </a:lnTo>
                                  <a:lnTo>
                                    <a:pt x="434" y="416"/>
                                  </a:lnTo>
                                  <a:lnTo>
                                    <a:pt x="434" y="419"/>
                                  </a:lnTo>
                                  <a:lnTo>
                                    <a:pt x="434" y="419"/>
                                  </a:lnTo>
                                  <a:lnTo>
                                    <a:pt x="437" y="441"/>
                                  </a:lnTo>
                                  <a:lnTo>
                                    <a:pt x="436" y="463"/>
                                  </a:lnTo>
                                  <a:lnTo>
                                    <a:pt x="433" y="485"/>
                                  </a:lnTo>
                                  <a:lnTo>
                                    <a:pt x="433" y="506"/>
                                  </a:lnTo>
                                  <a:lnTo>
                                    <a:pt x="439" y="528"/>
                                  </a:lnTo>
                                  <a:lnTo>
                                    <a:pt x="441" y="535"/>
                                  </a:lnTo>
                                  <a:lnTo>
                                    <a:pt x="446" y="541"/>
                                  </a:lnTo>
                                  <a:lnTo>
                                    <a:pt x="452" y="545"/>
                                  </a:lnTo>
                                  <a:lnTo>
                                    <a:pt x="461" y="551"/>
                                  </a:lnTo>
                                  <a:lnTo>
                                    <a:pt x="474" y="557"/>
                                  </a:lnTo>
                                  <a:lnTo>
                                    <a:pt x="494" y="566"/>
                                  </a:lnTo>
                                  <a:lnTo>
                                    <a:pt x="488" y="589"/>
                                  </a:lnTo>
                                  <a:lnTo>
                                    <a:pt x="491" y="594"/>
                                  </a:lnTo>
                                  <a:lnTo>
                                    <a:pt x="494" y="596"/>
                                  </a:lnTo>
                                  <a:lnTo>
                                    <a:pt x="500" y="598"/>
                                  </a:lnTo>
                                  <a:lnTo>
                                    <a:pt x="505" y="599"/>
                                  </a:lnTo>
                                  <a:lnTo>
                                    <a:pt x="510" y="602"/>
                                  </a:lnTo>
                                  <a:lnTo>
                                    <a:pt x="505" y="639"/>
                                  </a:lnTo>
                                  <a:lnTo>
                                    <a:pt x="500" y="667"/>
                                  </a:lnTo>
                                  <a:lnTo>
                                    <a:pt x="497" y="689"/>
                                  </a:lnTo>
                                  <a:lnTo>
                                    <a:pt x="494" y="703"/>
                                  </a:lnTo>
                                  <a:lnTo>
                                    <a:pt x="493" y="715"/>
                                  </a:lnTo>
                                  <a:lnTo>
                                    <a:pt x="493" y="721"/>
                                  </a:lnTo>
                                  <a:lnTo>
                                    <a:pt x="493" y="725"/>
                                  </a:lnTo>
                                  <a:lnTo>
                                    <a:pt x="494" y="728"/>
                                  </a:lnTo>
                                  <a:lnTo>
                                    <a:pt x="494" y="730"/>
                                  </a:lnTo>
                                  <a:lnTo>
                                    <a:pt x="512" y="733"/>
                                  </a:lnTo>
                                  <a:lnTo>
                                    <a:pt x="527" y="740"/>
                                  </a:lnTo>
                                  <a:lnTo>
                                    <a:pt x="538" y="750"/>
                                  </a:lnTo>
                                  <a:lnTo>
                                    <a:pt x="546" y="764"/>
                                  </a:lnTo>
                                  <a:lnTo>
                                    <a:pt x="547" y="780"/>
                                  </a:lnTo>
                                  <a:lnTo>
                                    <a:pt x="541" y="799"/>
                                  </a:lnTo>
                                  <a:lnTo>
                                    <a:pt x="525" y="818"/>
                                  </a:lnTo>
                                  <a:lnTo>
                                    <a:pt x="525" y="818"/>
                                  </a:lnTo>
                                  <a:lnTo>
                                    <a:pt x="525" y="818"/>
                                  </a:lnTo>
                                  <a:lnTo>
                                    <a:pt x="524" y="818"/>
                                  </a:lnTo>
                                  <a:lnTo>
                                    <a:pt x="522" y="816"/>
                                  </a:lnTo>
                                  <a:lnTo>
                                    <a:pt x="519" y="815"/>
                                  </a:lnTo>
                                  <a:lnTo>
                                    <a:pt x="515" y="812"/>
                                  </a:lnTo>
                                  <a:lnTo>
                                    <a:pt x="512" y="809"/>
                                  </a:lnTo>
                                  <a:lnTo>
                                    <a:pt x="510" y="808"/>
                                  </a:lnTo>
                                  <a:lnTo>
                                    <a:pt x="508" y="806"/>
                                  </a:lnTo>
                                  <a:lnTo>
                                    <a:pt x="506" y="806"/>
                                  </a:lnTo>
                                  <a:lnTo>
                                    <a:pt x="503" y="805"/>
                                  </a:lnTo>
                                  <a:lnTo>
                                    <a:pt x="500" y="805"/>
                                  </a:lnTo>
                                  <a:lnTo>
                                    <a:pt x="497" y="808"/>
                                  </a:lnTo>
                                  <a:lnTo>
                                    <a:pt x="496" y="812"/>
                                  </a:lnTo>
                                  <a:lnTo>
                                    <a:pt x="493" y="818"/>
                                  </a:lnTo>
                                  <a:lnTo>
                                    <a:pt x="487" y="830"/>
                                  </a:lnTo>
                                  <a:lnTo>
                                    <a:pt x="483" y="830"/>
                                  </a:lnTo>
                                  <a:lnTo>
                                    <a:pt x="478" y="831"/>
                                  </a:lnTo>
                                  <a:lnTo>
                                    <a:pt x="478" y="816"/>
                                  </a:lnTo>
                                  <a:lnTo>
                                    <a:pt x="477" y="806"/>
                                  </a:lnTo>
                                  <a:lnTo>
                                    <a:pt x="469" y="793"/>
                                  </a:lnTo>
                                  <a:lnTo>
                                    <a:pt x="461" y="794"/>
                                  </a:lnTo>
                                  <a:lnTo>
                                    <a:pt x="453" y="797"/>
                                  </a:lnTo>
                                  <a:lnTo>
                                    <a:pt x="447" y="802"/>
                                  </a:lnTo>
                                  <a:lnTo>
                                    <a:pt x="440" y="806"/>
                                  </a:lnTo>
                                  <a:lnTo>
                                    <a:pt x="431" y="791"/>
                                  </a:lnTo>
                                  <a:lnTo>
                                    <a:pt x="425" y="784"/>
                                  </a:lnTo>
                                  <a:lnTo>
                                    <a:pt x="422" y="778"/>
                                  </a:lnTo>
                                  <a:lnTo>
                                    <a:pt x="422" y="777"/>
                                  </a:lnTo>
                                  <a:lnTo>
                                    <a:pt x="422" y="775"/>
                                  </a:lnTo>
                                  <a:lnTo>
                                    <a:pt x="430" y="756"/>
                                  </a:lnTo>
                                  <a:lnTo>
                                    <a:pt x="440" y="739"/>
                                  </a:lnTo>
                                  <a:lnTo>
                                    <a:pt x="452" y="721"/>
                                  </a:lnTo>
                                  <a:lnTo>
                                    <a:pt x="462" y="703"/>
                                  </a:lnTo>
                                  <a:lnTo>
                                    <a:pt x="471" y="686"/>
                                  </a:lnTo>
                                  <a:lnTo>
                                    <a:pt x="466" y="684"/>
                                  </a:lnTo>
                                  <a:lnTo>
                                    <a:pt x="462" y="683"/>
                                  </a:lnTo>
                                  <a:lnTo>
                                    <a:pt x="459" y="679"/>
                                  </a:lnTo>
                                  <a:lnTo>
                                    <a:pt x="458" y="674"/>
                                  </a:lnTo>
                                  <a:lnTo>
                                    <a:pt x="437" y="695"/>
                                  </a:lnTo>
                                  <a:lnTo>
                                    <a:pt x="421" y="709"/>
                                  </a:lnTo>
                                  <a:lnTo>
                                    <a:pt x="409" y="721"/>
                                  </a:lnTo>
                                  <a:lnTo>
                                    <a:pt x="400" y="728"/>
                                  </a:lnTo>
                                  <a:lnTo>
                                    <a:pt x="395" y="734"/>
                                  </a:lnTo>
                                  <a:lnTo>
                                    <a:pt x="390" y="737"/>
                                  </a:lnTo>
                                  <a:lnTo>
                                    <a:pt x="386" y="739"/>
                                  </a:lnTo>
                                  <a:lnTo>
                                    <a:pt x="381" y="742"/>
                                  </a:lnTo>
                                  <a:lnTo>
                                    <a:pt x="381" y="742"/>
                                  </a:lnTo>
                                  <a:lnTo>
                                    <a:pt x="381" y="742"/>
                                  </a:lnTo>
                                  <a:lnTo>
                                    <a:pt x="380" y="743"/>
                                  </a:lnTo>
                                  <a:lnTo>
                                    <a:pt x="384" y="756"/>
                                  </a:lnTo>
                                  <a:lnTo>
                                    <a:pt x="387" y="769"/>
                                  </a:lnTo>
                                  <a:lnTo>
                                    <a:pt x="383" y="771"/>
                                  </a:lnTo>
                                  <a:lnTo>
                                    <a:pt x="378" y="772"/>
                                  </a:lnTo>
                                  <a:lnTo>
                                    <a:pt x="365" y="761"/>
                                  </a:lnTo>
                                  <a:lnTo>
                                    <a:pt x="352" y="747"/>
                                  </a:lnTo>
                                  <a:lnTo>
                                    <a:pt x="337" y="736"/>
                                  </a:lnTo>
                                  <a:lnTo>
                                    <a:pt x="333" y="750"/>
                                  </a:lnTo>
                                  <a:lnTo>
                                    <a:pt x="324" y="762"/>
                                  </a:lnTo>
                                  <a:lnTo>
                                    <a:pt x="314" y="774"/>
                                  </a:lnTo>
                                  <a:lnTo>
                                    <a:pt x="302" y="784"/>
                                  </a:lnTo>
                                  <a:lnTo>
                                    <a:pt x="290" y="794"/>
                                  </a:lnTo>
                                  <a:lnTo>
                                    <a:pt x="282" y="806"/>
                                  </a:lnTo>
                                  <a:lnTo>
                                    <a:pt x="274" y="819"/>
                                  </a:lnTo>
                                  <a:lnTo>
                                    <a:pt x="273" y="834"/>
                                  </a:lnTo>
                                  <a:lnTo>
                                    <a:pt x="276" y="852"/>
                                  </a:lnTo>
                                  <a:lnTo>
                                    <a:pt x="293" y="828"/>
                                  </a:lnTo>
                                  <a:lnTo>
                                    <a:pt x="306" y="811"/>
                                  </a:lnTo>
                                  <a:lnTo>
                                    <a:pt x="317" y="797"/>
                                  </a:lnTo>
                                  <a:lnTo>
                                    <a:pt x="326" y="787"/>
                                  </a:lnTo>
                                  <a:lnTo>
                                    <a:pt x="331" y="781"/>
                                  </a:lnTo>
                                  <a:lnTo>
                                    <a:pt x="337" y="777"/>
                                  </a:lnTo>
                                  <a:lnTo>
                                    <a:pt x="343" y="774"/>
                                  </a:lnTo>
                                  <a:lnTo>
                                    <a:pt x="351" y="772"/>
                                  </a:lnTo>
                                  <a:lnTo>
                                    <a:pt x="358" y="772"/>
                                  </a:lnTo>
                                  <a:lnTo>
                                    <a:pt x="356" y="784"/>
                                  </a:lnTo>
                                  <a:lnTo>
                                    <a:pt x="358" y="790"/>
                                  </a:lnTo>
                                  <a:lnTo>
                                    <a:pt x="362" y="797"/>
                                  </a:lnTo>
                                  <a:lnTo>
                                    <a:pt x="356" y="815"/>
                                  </a:lnTo>
                                  <a:lnTo>
                                    <a:pt x="351" y="831"/>
                                  </a:lnTo>
                                  <a:lnTo>
                                    <a:pt x="346" y="849"/>
                                  </a:lnTo>
                                  <a:lnTo>
                                    <a:pt x="352" y="843"/>
                                  </a:lnTo>
                                  <a:lnTo>
                                    <a:pt x="358" y="837"/>
                                  </a:lnTo>
                                  <a:lnTo>
                                    <a:pt x="364" y="831"/>
                                  </a:lnTo>
                                  <a:lnTo>
                                    <a:pt x="368" y="831"/>
                                  </a:lnTo>
                                  <a:lnTo>
                                    <a:pt x="374" y="833"/>
                                  </a:lnTo>
                                  <a:lnTo>
                                    <a:pt x="380" y="841"/>
                                  </a:lnTo>
                                  <a:lnTo>
                                    <a:pt x="386" y="847"/>
                                  </a:lnTo>
                                  <a:lnTo>
                                    <a:pt x="393" y="849"/>
                                  </a:lnTo>
                                  <a:lnTo>
                                    <a:pt x="403" y="850"/>
                                  </a:lnTo>
                                  <a:lnTo>
                                    <a:pt x="406" y="844"/>
                                  </a:lnTo>
                                  <a:lnTo>
                                    <a:pt x="408" y="837"/>
                                  </a:lnTo>
                                  <a:lnTo>
                                    <a:pt x="411" y="831"/>
                                  </a:lnTo>
                                  <a:lnTo>
                                    <a:pt x="414" y="827"/>
                                  </a:lnTo>
                                  <a:lnTo>
                                    <a:pt x="415" y="830"/>
                                  </a:lnTo>
                                  <a:lnTo>
                                    <a:pt x="418" y="837"/>
                                  </a:lnTo>
                                  <a:lnTo>
                                    <a:pt x="421" y="847"/>
                                  </a:lnTo>
                                  <a:lnTo>
                                    <a:pt x="421" y="860"/>
                                  </a:lnTo>
                                  <a:lnTo>
                                    <a:pt x="415" y="871"/>
                                  </a:lnTo>
                                  <a:lnTo>
                                    <a:pt x="414" y="874"/>
                                  </a:lnTo>
                                  <a:lnTo>
                                    <a:pt x="406" y="879"/>
                                  </a:lnTo>
                                  <a:lnTo>
                                    <a:pt x="397" y="888"/>
                                  </a:lnTo>
                                  <a:lnTo>
                                    <a:pt x="386" y="900"/>
                                  </a:lnTo>
                                  <a:lnTo>
                                    <a:pt x="373" y="912"/>
                                  </a:lnTo>
                                  <a:lnTo>
                                    <a:pt x="359" y="923"/>
                                  </a:lnTo>
                                  <a:lnTo>
                                    <a:pt x="348" y="934"/>
                                  </a:lnTo>
                                  <a:lnTo>
                                    <a:pt x="337" y="942"/>
                                  </a:lnTo>
                                  <a:lnTo>
                                    <a:pt x="328" y="948"/>
                                  </a:lnTo>
                                  <a:lnTo>
                                    <a:pt x="324" y="950"/>
                                  </a:lnTo>
                                  <a:lnTo>
                                    <a:pt x="321" y="947"/>
                                  </a:lnTo>
                                  <a:lnTo>
                                    <a:pt x="318" y="944"/>
                                  </a:lnTo>
                                  <a:lnTo>
                                    <a:pt x="324" y="931"/>
                                  </a:lnTo>
                                  <a:lnTo>
                                    <a:pt x="331" y="919"/>
                                  </a:lnTo>
                                  <a:lnTo>
                                    <a:pt x="337" y="907"/>
                                  </a:lnTo>
                                  <a:lnTo>
                                    <a:pt x="339" y="893"/>
                                  </a:lnTo>
                                  <a:lnTo>
                                    <a:pt x="317" y="910"/>
                                  </a:lnTo>
                                  <a:lnTo>
                                    <a:pt x="301" y="923"/>
                                  </a:lnTo>
                                  <a:lnTo>
                                    <a:pt x="289" y="938"/>
                                  </a:lnTo>
                                  <a:lnTo>
                                    <a:pt x="282" y="953"/>
                                  </a:lnTo>
                                  <a:lnTo>
                                    <a:pt x="279" y="970"/>
                                  </a:lnTo>
                                  <a:lnTo>
                                    <a:pt x="277" y="992"/>
                                  </a:lnTo>
                                  <a:lnTo>
                                    <a:pt x="276" y="1022"/>
                                  </a:lnTo>
                                  <a:lnTo>
                                    <a:pt x="273" y="1022"/>
                                  </a:lnTo>
                                  <a:lnTo>
                                    <a:pt x="268" y="1020"/>
                                  </a:lnTo>
                                  <a:lnTo>
                                    <a:pt x="254" y="1047"/>
                                  </a:lnTo>
                                  <a:lnTo>
                                    <a:pt x="243" y="1066"/>
                                  </a:lnTo>
                                  <a:lnTo>
                                    <a:pt x="235" y="1082"/>
                                  </a:lnTo>
                                  <a:lnTo>
                                    <a:pt x="229" y="1094"/>
                                  </a:lnTo>
                                  <a:lnTo>
                                    <a:pt x="224" y="1102"/>
                                  </a:lnTo>
                                  <a:lnTo>
                                    <a:pt x="221" y="1108"/>
                                  </a:lnTo>
                                  <a:lnTo>
                                    <a:pt x="220" y="1113"/>
                                  </a:lnTo>
                                  <a:lnTo>
                                    <a:pt x="220" y="1117"/>
                                  </a:lnTo>
                                  <a:lnTo>
                                    <a:pt x="218" y="1121"/>
                                  </a:lnTo>
                                  <a:lnTo>
                                    <a:pt x="210" y="1184"/>
                                  </a:lnTo>
                                  <a:lnTo>
                                    <a:pt x="198" y="1246"/>
                                  </a:lnTo>
                                  <a:lnTo>
                                    <a:pt x="194" y="1268"/>
                                  </a:lnTo>
                                  <a:lnTo>
                                    <a:pt x="186" y="1290"/>
                                  </a:lnTo>
                                  <a:lnTo>
                                    <a:pt x="179" y="1312"/>
                                  </a:lnTo>
                                  <a:lnTo>
                                    <a:pt x="176" y="1334"/>
                                  </a:lnTo>
                                  <a:lnTo>
                                    <a:pt x="179" y="1357"/>
                                  </a:lnTo>
                                  <a:lnTo>
                                    <a:pt x="188" y="1393"/>
                                  </a:lnTo>
                                  <a:lnTo>
                                    <a:pt x="195" y="1419"/>
                                  </a:lnTo>
                                  <a:lnTo>
                                    <a:pt x="199" y="1440"/>
                                  </a:lnTo>
                                  <a:lnTo>
                                    <a:pt x="204" y="1456"/>
                                  </a:lnTo>
                                  <a:lnTo>
                                    <a:pt x="205" y="1466"/>
                                  </a:lnTo>
                                  <a:lnTo>
                                    <a:pt x="205" y="1472"/>
                                  </a:lnTo>
                                  <a:lnTo>
                                    <a:pt x="204" y="1475"/>
                                  </a:lnTo>
                                  <a:lnTo>
                                    <a:pt x="202" y="1478"/>
                                  </a:lnTo>
                                  <a:lnTo>
                                    <a:pt x="199" y="1478"/>
                                  </a:lnTo>
                                  <a:lnTo>
                                    <a:pt x="189" y="1466"/>
                                  </a:lnTo>
                                  <a:lnTo>
                                    <a:pt x="182" y="1451"/>
                                  </a:lnTo>
                                  <a:lnTo>
                                    <a:pt x="176" y="1438"/>
                                  </a:lnTo>
                                  <a:lnTo>
                                    <a:pt x="173" y="1428"/>
                                  </a:lnTo>
                                  <a:lnTo>
                                    <a:pt x="171" y="1422"/>
                                  </a:lnTo>
                                  <a:lnTo>
                                    <a:pt x="169" y="1418"/>
                                  </a:lnTo>
                                  <a:lnTo>
                                    <a:pt x="161" y="1409"/>
                                  </a:lnTo>
                                  <a:lnTo>
                                    <a:pt x="151" y="1400"/>
                                  </a:lnTo>
                                  <a:lnTo>
                                    <a:pt x="139" y="1390"/>
                                  </a:lnTo>
                                  <a:lnTo>
                                    <a:pt x="129" y="1381"/>
                                  </a:lnTo>
                                  <a:lnTo>
                                    <a:pt x="120" y="1375"/>
                                  </a:lnTo>
                                  <a:lnTo>
                                    <a:pt x="117" y="1379"/>
                                  </a:lnTo>
                                  <a:lnTo>
                                    <a:pt x="113" y="1382"/>
                                  </a:lnTo>
                                  <a:lnTo>
                                    <a:pt x="111" y="1390"/>
                                  </a:lnTo>
                                  <a:lnTo>
                                    <a:pt x="110" y="1403"/>
                                  </a:lnTo>
                                  <a:lnTo>
                                    <a:pt x="110" y="1420"/>
                                  </a:lnTo>
                                  <a:lnTo>
                                    <a:pt x="105" y="1422"/>
                                  </a:lnTo>
                                  <a:lnTo>
                                    <a:pt x="104" y="1422"/>
                                  </a:lnTo>
                                  <a:lnTo>
                                    <a:pt x="101" y="1420"/>
                                  </a:lnTo>
                                  <a:lnTo>
                                    <a:pt x="98" y="1419"/>
                                  </a:lnTo>
                                  <a:lnTo>
                                    <a:pt x="97" y="1418"/>
                                  </a:lnTo>
                                  <a:lnTo>
                                    <a:pt x="94" y="1415"/>
                                  </a:lnTo>
                                  <a:lnTo>
                                    <a:pt x="89" y="1410"/>
                                  </a:lnTo>
                                  <a:lnTo>
                                    <a:pt x="85" y="1410"/>
                                  </a:lnTo>
                                  <a:lnTo>
                                    <a:pt x="81" y="1412"/>
                                  </a:lnTo>
                                  <a:lnTo>
                                    <a:pt x="79" y="1418"/>
                                  </a:lnTo>
                                  <a:lnTo>
                                    <a:pt x="78" y="1422"/>
                                  </a:lnTo>
                                  <a:lnTo>
                                    <a:pt x="76" y="1431"/>
                                  </a:lnTo>
                                  <a:lnTo>
                                    <a:pt x="73" y="1445"/>
                                  </a:lnTo>
                                  <a:lnTo>
                                    <a:pt x="70" y="1444"/>
                                  </a:lnTo>
                                  <a:lnTo>
                                    <a:pt x="66" y="1442"/>
                                  </a:lnTo>
                                  <a:lnTo>
                                    <a:pt x="67" y="1447"/>
                                  </a:lnTo>
                                  <a:lnTo>
                                    <a:pt x="69" y="1459"/>
                                  </a:lnTo>
                                  <a:lnTo>
                                    <a:pt x="70" y="1478"/>
                                  </a:lnTo>
                                  <a:lnTo>
                                    <a:pt x="75" y="1500"/>
                                  </a:lnTo>
                                  <a:lnTo>
                                    <a:pt x="79" y="1525"/>
                                  </a:lnTo>
                                  <a:lnTo>
                                    <a:pt x="85" y="1551"/>
                                  </a:lnTo>
                                  <a:lnTo>
                                    <a:pt x="94" y="1577"/>
                                  </a:lnTo>
                                  <a:lnTo>
                                    <a:pt x="103" y="1602"/>
                                  </a:lnTo>
                                  <a:lnTo>
                                    <a:pt x="113" y="1623"/>
                                  </a:lnTo>
                                  <a:lnTo>
                                    <a:pt x="125" y="1639"/>
                                  </a:lnTo>
                                  <a:lnTo>
                                    <a:pt x="138" y="1649"/>
                                  </a:lnTo>
                                  <a:lnTo>
                                    <a:pt x="152" y="1652"/>
                                  </a:lnTo>
                                  <a:lnTo>
                                    <a:pt x="149" y="1632"/>
                                  </a:lnTo>
                                  <a:lnTo>
                                    <a:pt x="144" y="1613"/>
                                  </a:lnTo>
                                  <a:lnTo>
                                    <a:pt x="139" y="1594"/>
                                  </a:lnTo>
                                  <a:lnTo>
                                    <a:pt x="139" y="1573"/>
                                  </a:lnTo>
                                  <a:lnTo>
                                    <a:pt x="144" y="1576"/>
                                  </a:lnTo>
                                  <a:lnTo>
                                    <a:pt x="147" y="1577"/>
                                  </a:lnTo>
                                  <a:lnTo>
                                    <a:pt x="151" y="1577"/>
                                  </a:lnTo>
                                  <a:lnTo>
                                    <a:pt x="154" y="1576"/>
                                  </a:lnTo>
                                  <a:lnTo>
                                    <a:pt x="154" y="1560"/>
                                  </a:lnTo>
                                  <a:lnTo>
                                    <a:pt x="154" y="1550"/>
                                  </a:lnTo>
                                  <a:lnTo>
                                    <a:pt x="155" y="1544"/>
                                  </a:lnTo>
                                  <a:lnTo>
                                    <a:pt x="155" y="1538"/>
                                  </a:lnTo>
                                  <a:lnTo>
                                    <a:pt x="157" y="1533"/>
                                  </a:lnTo>
                                  <a:lnTo>
                                    <a:pt x="161" y="1542"/>
                                  </a:lnTo>
                                  <a:lnTo>
                                    <a:pt x="166" y="1550"/>
                                  </a:lnTo>
                                  <a:lnTo>
                                    <a:pt x="169" y="1558"/>
                                  </a:lnTo>
                                  <a:lnTo>
                                    <a:pt x="171" y="1570"/>
                                  </a:lnTo>
                                  <a:lnTo>
                                    <a:pt x="176" y="1586"/>
                                  </a:lnTo>
                                  <a:lnTo>
                                    <a:pt x="183" y="1611"/>
                                  </a:lnTo>
                                  <a:lnTo>
                                    <a:pt x="183" y="1624"/>
                                  </a:lnTo>
                                  <a:lnTo>
                                    <a:pt x="185" y="1640"/>
                                  </a:lnTo>
                                  <a:lnTo>
                                    <a:pt x="188" y="1658"/>
                                  </a:lnTo>
                                  <a:lnTo>
                                    <a:pt x="195" y="1674"/>
                                  </a:lnTo>
                                  <a:lnTo>
                                    <a:pt x="208" y="1687"/>
                                  </a:lnTo>
                                  <a:lnTo>
                                    <a:pt x="216" y="1674"/>
                                  </a:lnTo>
                                  <a:lnTo>
                                    <a:pt x="223" y="1668"/>
                                  </a:lnTo>
                                  <a:lnTo>
                                    <a:pt x="232" y="1667"/>
                                  </a:lnTo>
                                  <a:lnTo>
                                    <a:pt x="242" y="1668"/>
                                  </a:lnTo>
                                  <a:lnTo>
                                    <a:pt x="254" y="1702"/>
                                  </a:lnTo>
                                  <a:lnTo>
                                    <a:pt x="262" y="1728"/>
                                  </a:lnTo>
                                  <a:lnTo>
                                    <a:pt x="271" y="1749"/>
                                  </a:lnTo>
                                  <a:lnTo>
                                    <a:pt x="277" y="1764"/>
                                  </a:lnTo>
                                  <a:lnTo>
                                    <a:pt x="283" y="1775"/>
                                  </a:lnTo>
                                  <a:lnTo>
                                    <a:pt x="289" y="1784"/>
                                  </a:lnTo>
                                  <a:lnTo>
                                    <a:pt x="295" y="1789"/>
                                  </a:lnTo>
                                  <a:lnTo>
                                    <a:pt x="301" y="1793"/>
                                  </a:lnTo>
                                  <a:lnTo>
                                    <a:pt x="308" y="1796"/>
                                  </a:lnTo>
                                  <a:lnTo>
                                    <a:pt x="317" y="1797"/>
                                  </a:lnTo>
                                  <a:lnTo>
                                    <a:pt x="317" y="1797"/>
                                  </a:lnTo>
                                  <a:lnTo>
                                    <a:pt x="317" y="1797"/>
                                  </a:lnTo>
                                  <a:lnTo>
                                    <a:pt x="317" y="1796"/>
                                  </a:lnTo>
                                  <a:lnTo>
                                    <a:pt x="317" y="1791"/>
                                  </a:lnTo>
                                  <a:lnTo>
                                    <a:pt x="317" y="1787"/>
                                  </a:lnTo>
                                  <a:lnTo>
                                    <a:pt x="318" y="1784"/>
                                  </a:lnTo>
                                  <a:lnTo>
                                    <a:pt x="323" y="1783"/>
                                  </a:lnTo>
                                  <a:lnTo>
                                    <a:pt x="326" y="1783"/>
                                  </a:lnTo>
                                  <a:lnTo>
                                    <a:pt x="327" y="1787"/>
                                  </a:lnTo>
                                  <a:lnTo>
                                    <a:pt x="330" y="1790"/>
                                  </a:lnTo>
                                  <a:lnTo>
                                    <a:pt x="339" y="1768"/>
                                  </a:lnTo>
                                  <a:lnTo>
                                    <a:pt x="346" y="1752"/>
                                  </a:lnTo>
                                  <a:lnTo>
                                    <a:pt x="355" y="1743"/>
                                  </a:lnTo>
                                  <a:lnTo>
                                    <a:pt x="364" y="1736"/>
                                  </a:lnTo>
                                  <a:lnTo>
                                    <a:pt x="373" y="1731"/>
                                  </a:lnTo>
                                  <a:lnTo>
                                    <a:pt x="374" y="1720"/>
                                  </a:lnTo>
                                  <a:lnTo>
                                    <a:pt x="378" y="1712"/>
                                  </a:lnTo>
                                  <a:lnTo>
                                    <a:pt x="390" y="1706"/>
                                  </a:lnTo>
                                  <a:lnTo>
                                    <a:pt x="406" y="1715"/>
                                  </a:lnTo>
                                  <a:lnTo>
                                    <a:pt x="418" y="1720"/>
                                  </a:lnTo>
                                  <a:lnTo>
                                    <a:pt x="428" y="1721"/>
                                  </a:lnTo>
                                  <a:lnTo>
                                    <a:pt x="439" y="1720"/>
                                  </a:lnTo>
                                  <a:lnTo>
                                    <a:pt x="450" y="1714"/>
                                  </a:lnTo>
                                  <a:lnTo>
                                    <a:pt x="465" y="1703"/>
                                  </a:lnTo>
                                  <a:lnTo>
                                    <a:pt x="485" y="1687"/>
                                  </a:lnTo>
                                  <a:lnTo>
                                    <a:pt x="619" y="1775"/>
                                  </a:lnTo>
                                  <a:lnTo>
                                    <a:pt x="640" y="1780"/>
                                  </a:lnTo>
                                  <a:lnTo>
                                    <a:pt x="660" y="1780"/>
                                  </a:lnTo>
                                  <a:lnTo>
                                    <a:pt x="679" y="1777"/>
                                  </a:lnTo>
                                  <a:lnTo>
                                    <a:pt x="710" y="1774"/>
                                  </a:lnTo>
                                  <a:lnTo>
                                    <a:pt x="725" y="1789"/>
                                  </a:lnTo>
                                  <a:lnTo>
                                    <a:pt x="738" y="1802"/>
                                  </a:lnTo>
                                  <a:lnTo>
                                    <a:pt x="750" y="1818"/>
                                  </a:lnTo>
                                  <a:lnTo>
                                    <a:pt x="751" y="1821"/>
                                  </a:lnTo>
                                  <a:lnTo>
                                    <a:pt x="753" y="1824"/>
                                  </a:lnTo>
                                  <a:lnTo>
                                    <a:pt x="754" y="1825"/>
                                  </a:lnTo>
                                  <a:lnTo>
                                    <a:pt x="755" y="1828"/>
                                  </a:lnTo>
                                  <a:lnTo>
                                    <a:pt x="757" y="1831"/>
                                  </a:lnTo>
                                  <a:lnTo>
                                    <a:pt x="760" y="1835"/>
                                  </a:lnTo>
                                  <a:lnTo>
                                    <a:pt x="769" y="1850"/>
                                  </a:lnTo>
                                  <a:lnTo>
                                    <a:pt x="777" y="1862"/>
                                  </a:lnTo>
                                  <a:lnTo>
                                    <a:pt x="786" y="1868"/>
                                  </a:lnTo>
                                  <a:lnTo>
                                    <a:pt x="797" y="1871"/>
                                  </a:lnTo>
                                  <a:lnTo>
                                    <a:pt x="813" y="1872"/>
                                  </a:lnTo>
                                  <a:lnTo>
                                    <a:pt x="836" y="1872"/>
                                  </a:lnTo>
                                  <a:lnTo>
                                    <a:pt x="841" y="1872"/>
                                  </a:lnTo>
                                  <a:lnTo>
                                    <a:pt x="846" y="1872"/>
                                  </a:lnTo>
                                  <a:lnTo>
                                    <a:pt x="866" y="1879"/>
                                  </a:lnTo>
                                  <a:lnTo>
                                    <a:pt x="882" y="1888"/>
                                  </a:lnTo>
                                  <a:lnTo>
                                    <a:pt x="899" y="1897"/>
                                  </a:lnTo>
                                  <a:lnTo>
                                    <a:pt x="917" y="1903"/>
                                  </a:lnTo>
                                  <a:lnTo>
                                    <a:pt x="934" y="1903"/>
                                  </a:lnTo>
                                  <a:lnTo>
                                    <a:pt x="951" y="1900"/>
                                  </a:lnTo>
                                  <a:lnTo>
                                    <a:pt x="967" y="1897"/>
                                  </a:lnTo>
                                  <a:lnTo>
                                    <a:pt x="983" y="1897"/>
                                  </a:lnTo>
                                  <a:lnTo>
                                    <a:pt x="986" y="1897"/>
                                  </a:lnTo>
                                  <a:lnTo>
                                    <a:pt x="989" y="1899"/>
                                  </a:lnTo>
                                  <a:lnTo>
                                    <a:pt x="1009" y="1906"/>
                                  </a:lnTo>
                                  <a:lnTo>
                                    <a:pt x="1028" y="1918"/>
                                  </a:lnTo>
                                  <a:lnTo>
                                    <a:pt x="1049" y="1929"/>
                                  </a:lnTo>
                                  <a:lnTo>
                                    <a:pt x="1058" y="1935"/>
                                  </a:lnTo>
                                  <a:lnTo>
                                    <a:pt x="1067" y="1947"/>
                                  </a:lnTo>
                                  <a:lnTo>
                                    <a:pt x="1077" y="1962"/>
                                  </a:lnTo>
                                  <a:lnTo>
                                    <a:pt x="1086" y="1976"/>
                                  </a:lnTo>
                                  <a:lnTo>
                                    <a:pt x="1093" y="1991"/>
                                  </a:lnTo>
                                  <a:lnTo>
                                    <a:pt x="1096" y="2001"/>
                                  </a:lnTo>
                                  <a:lnTo>
                                    <a:pt x="1096" y="2016"/>
                                  </a:lnTo>
                                  <a:lnTo>
                                    <a:pt x="1093" y="2033"/>
                                  </a:lnTo>
                                  <a:lnTo>
                                    <a:pt x="1087" y="2050"/>
                                  </a:lnTo>
                                  <a:lnTo>
                                    <a:pt x="1081" y="2066"/>
                                  </a:lnTo>
                                  <a:lnTo>
                                    <a:pt x="1077" y="2074"/>
                                  </a:lnTo>
                                  <a:lnTo>
                                    <a:pt x="1074" y="2077"/>
                                  </a:lnTo>
                                  <a:lnTo>
                                    <a:pt x="1072" y="2080"/>
                                  </a:lnTo>
                                  <a:lnTo>
                                    <a:pt x="1072" y="2082"/>
                                  </a:lnTo>
                                  <a:lnTo>
                                    <a:pt x="1072" y="2085"/>
                                  </a:lnTo>
                                  <a:lnTo>
                                    <a:pt x="1072" y="2088"/>
                                  </a:lnTo>
                                  <a:lnTo>
                                    <a:pt x="1074" y="2092"/>
                                  </a:lnTo>
                                  <a:lnTo>
                                    <a:pt x="1077" y="2096"/>
                                  </a:lnTo>
                                  <a:lnTo>
                                    <a:pt x="1087" y="2116"/>
                                  </a:lnTo>
                                  <a:lnTo>
                                    <a:pt x="1099" y="2135"/>
                                  </a:lnTo>
                                  <a:lnTo>
                                    <a:pt x="1108" y="2154"/>
                                  </a:lnTo>
                                  <a:lnTo>
                                    <a:pt x="1109" y="2158"/>
                                  </a:lnTo>
                                  <a:lnTo>
                                    <a:pt x="1111" y="2167"/>
                                  </a:lnTo>
                                  <a:lnTo>
                                    <a:pt x="1112" y="2177"/>
                                  </a:lnTo>
                                  <a:lnTo>
                                    <a:pt x="1113" y="2189"/>
                                  </a:lnTo>
                                  <a:lnTo>
                                    <a:pt x="1113" y="2196"/>
                                  </a:lnTo>
                                  <a:lnTo>
                                    <a:pt x="1115" y="2201"/>
                                  </a:lnTo>
                                  <a:lnTo>
                                    <a:pt x="1113" y="2209"/>
                                  </a:lnTo>
                                  <a:lnTo>
                                    <a:pt x="1109" y="2217"/>
                                  </a:lnTo>
                                  <a:lnTo>
                                    <a:pt x="1108" y="2225"/>
                                  </a:lnTo>
                                  <a:lnTo>
                                    <a:pt x="1103" y="2240"/>
                                  </a:lnTo>
                                  <a:lnTo>
                                    <a:pt x="1097" y="2250"/>
                                  </a:lnTo>
                                  <a:lnTo>
                                    <a:pt x="1089" y="2258"/>
                                  </a:lnTo>
                                  <a:lnTo>
                                    <a:pt x="1077" y="2262"/>
                                  </a:lnTo>
                                  <a:lnTo>
                                    <a:pt x="1065" y="2267"/>
                                  </a:lnTo>
                                  <a:lnTo>
                                    <a:pt x="1061" y="2287"/>
                                  </a:lnTo>
                                  <a:lnTo>
                                    <a:pt x="1062" y="2306"/>
                                  </a:lnTo>
                                  <a:lnTo>
                                    <a:pt x="1069" y="2322"/>
                                  </a:lnTo>
                                  <a:lnTo>
                                    <a:pt x="1078" y="2338"/>
                                  </a:lnTo>
                                  <a:lnTo>
                                    <a:pt x="1089" y="2355"/>
                                  </a:lnTo>
                                  <a:lnTo>
                                    <a:pt x="1099" y="2371"/>
                                  </a:lnTo>
                                  <a:lnTo>
                                    <a:pt x="1105" y="2388"/>
                                  </a:lnTo>
                                  <a:lnTo>
                                    <a:pt x="1105" y="2407"/>
                                  </a:lnTo>
                                  <a:lnTo>
                                    <a:pt x="1105" y="2409"/>
                                  </a:lnTo>
                                  <a:lnTo>
                                    <a:pt x="1103" y="2409"/>
                                  </a:lnTo>
                                  <a:lnTo>
                                    <a:pt x="1103" y="2410"/>
                                  </a:lnTo>
                                  <a:lnTo>
                                    <a:pt x="1097" y="2413"/>
                                  </a:lnTo>
                                  <a:lnTo>
                                    <a:pt x="1094" y="2416"/>
                                  </a:lnTo>
                                  <a:lnTo>
                                    <a:pt x="1093" y="2421"/>
                                  </a:lnTo>
                                  <a:lnTo>
                                    <a:pt x="1097" y="2428"/>
                                  </a:lnTo>
                                  <a:lnTo>
                                    <a:pt x="1105" y="2438"/>
                                  </a:lnTo>
                                  <a:lnTo>
                                    <a:pt x="1116" y="2454"/>
                                  </a:lnTo>
                                  <a:lnTo>
                                    <a:pt x="1115" y="2459"/>
                                  </a:lnTo>
                                  <a:lnTo>
                                    <a:pt x="1113" y="2462"/>
                                  </a:lnTo>
                                  <a:lnTo>
                                    <a:pt x="1113" y="2464"/>
                                  </a:lnTo>
                                  <a:lnTo>
                                    <a:pt x="1113" y="2466"/>
                                  </a:lnTo>
                                  <a:lnTo>
                                    <a:pt x="1115" y="2470"/>
                                  </a:lnTo>
                                  <a:lnTo>
                                    <a:pt x="1118" y="2475"/>
                                  </a:lnTo>
                                  <a:lnTo>
                                    <a:pt x="1113" y="2478"/>
                                  </a:lnTo>
                                  <a:lnTo>
                                    <a:pt x="1111" y="2481"/>
                                  </a:lnTo>
                                  <a:lnTo>
                                    <a:pt x="1108" y="2484"/>
                                  </a:lnTo>
                                  <a:lnTo>
                                    <a:pt x="1109" y="2485"/>
                                  </a:lnTo>
                                  <a:lnTo>
                                    <a:pt x="1111" y="2488"/>
                                  </a:lnTo>
                                  <a:lnTo>
                                    <a:pt x="1116" y="2494"/>
                                  </a:lnTo>
                                  <a:lnTo>
                                    <a:pt x="1124" y="2503"/>
                                  </a:lnTo>
                                  <a:lnTo>
                                    <a:pt x="1131" y="2513"/>
                                  </a:lnTo>
                                  <a:lnTo>
                                    <a:pt x="1137" y="2520"/>
                                  </a:lnTo>
                                  <a:lnTo>
                                    <a:pt x="1141" y="2526"/>
                                  </a:lnTo>
                                  <a:lnTo>
                                    <a:pt x="1143" y="2529"/>
                                  </a:lnTo>
                                  <a:lnTo>
                                    <a:pt x="1137" y="2530"/>
                                  </a:lnTo>
                                  <a:lnTo>
                                    <a:pt x="1131" y="2532"/>
                                  </a:lnTo>
                                  <a:lnTo>
                                    <a:pt x="1134" y="2536"/>
                                  </a:lnTo>
                                  <a:lnTo>
                                    <a:pt x="1135" y="2542"/>
                                  </a:lnTo>
                                  <a:lnTo>
                                    <a:pt x="1130" y="2542"/>
                                  </a:lnTo>
                                  <a:lnTo>
                                    <a:pt x="1124" y="2542"/>
                                  </a:lnTo>
                                  <a:lnTo>
                                    <a:pt x="1122" y="2545"/>
                                  </a:lnTo>
                                  <a:lnTo>
                                    <a:pt x="1119" y="2547"/>
                                  </a:lnTo>
                                  <a:lnTo>
                                    <a:pt x="1130" y="2557"/>
                                  </a:lnTo>
                                  <a:lnTo>
                                    <a:pt x="1137" y="2564"/>
                                  </a:lnTo>
                                  <a:lnTo>
                                    <a:pt x="1141" y="2570"/>
                                  </a:lnTo>
                                  <a:lnTo>
                                    <a:pt x="1143" y="2572"/>
                                  </a:lnTo>
                                  <a:lnTo>
                                    <a:pt x="1144" y="2573"/>
                                  </a:lnTo>
                                  <a:lnTo>
                                    <a:pt x="1144" y="2574"/>
                                  </a:lnTo>
                                  <a:lnTo>
                                    <a:pt x="1141" y="2573"/>
                                  </a:lnTo>
                                  <a:lnTo>
                                    <a:pt x="1138" y="2573"/>
                                  </a:lnTo>
                                  <a:lnTo>
                                    <a:pt x="1137" y="2574"/>
                                  </a:lnTo>
                                  <a:lnTo>
                                    <a:pt x="1134" y="2577"/>
                                  </a:lnTo>
                                  <a:lnTo>
                                    <a:pt x="1137" y="2579"/>
                                  </a:lnTo>
                                  <a:lnTo>
                                    <a:pt x="1140" y="2580"/>
                                  </a:lnTo>
                                  <a:lnTo>
                                    <a:pt x="1152" y="2589"/>
                                  </a:lnTo>
                                  <a:lnTo>
                                    <a:pt x="1165" y="2596"/>
                                  </a:lnTo>
                                  <a:lnTo>
                                    <a:pt x="1175" y="2605"/>
                                  </a:lnTo>
                                  <a:lnTo>
                                    <a:pt x="1174" y="2608"/>
                                  </a:lnTo>
                                  <a:lnTo>
                                    <a:pt x="1172" y="2611"/>
                                  </a:lnTo>
                                  <a:lnTo>
                                    <a:pt x="1191" y="2624"/>
                                  </a:lnTo>
                                  <a:lnTo>
                                    <a:pt x="1209" y="2636"/>
                                  </a:lnTo>
                                  <a:lnTo>
                                    <a:pt x="1215" y="2651"/>
                                  </a:lnTo>
                                  <a:lnTo>
                                    <a:pt x="1224" y="2662"/>
                                  </a:lnTo>
                                  <a:lnTo>
                                    <a:pt x="1234" y="2668"/>
                                  </a:lnTo>
                                  <a:lnTo>
                                    <a:pt x="1247" y="2674"/>
                                  </a:lnTo>
                                  <a:lnTo>
                                    <a:pt x="1260" y="2677"/>
                                  </a:lnTo>
                                  <a:lnTo>
                                    <a:pt x="1273" y="2682"/>
                                  </a:lnTo>
                                  <a:lnTo>
                                    <a:pt x="1285" y="2689"/>
                                  </a:lnTo>
                                  <a:lnTo>
                                    <a:pt x="1298" y="2698"/>
                                  </a:lnTo>
                                  <a:lnTo>
                                    <a:pt x="1310" y="2708"/>
                                  </a:lnTo>
                                  <a:lnTo>
                                    <a:pt x="1325" y="2717"/>
                                  </a:lnTo>
                                  <a:lnTo>
                                    <a:pt x="1328" y="2718"/>
                                  </a:lnTo>
                                  <a:lnTo>
                                    <a:pt x="1332" y="2720"/>
                                  </a:lnTo>
                                  <a:lnTo>
                                    <a:pt x="1337" y="2721"/>
                                  </a:lnTo>
                                  <a:lnTo>
                                    <a:pt x="1344" y="2724"/>
                                  </a:lnTo>
                                  <a:lnTo>
                                    <a:pt x="1353" y="2727"/>
                                  </a:lnTo>
                                  <a:lnTo>
                                    <a:pt x="1366" y="2730"/>
                                  </a:lnTo>
                                  <a:lnTo>
                                    <a:pt x="1383" y="2736"/>
                                  </a:lnTo>
                                  <a:lnTo>
                                    <a:pt x="1407" y="2742"/>
                                  </a:lnTo>
                                  <a:lnTo>
                                    <a:pt x="1438" y="2750"/>
                                  </a:lnTo>
                                  <a:lnTo>
                                    <a:pt x="1474" y="2761"/>
                                  </a:lnTo>
                                  <a:lnTo>
                                    <a:pt x="1476" y="2764"/>
                                  </a:lnTo>
                                  <a:lnTo>
                                    <a:pt x="1476" y="2767"/>
                                  </a:lnTo>
                                  <a:lnTo>
                                    <a:pt x="1476" y="2767"/>
                                  </a:lnTo>
                                  <a:lnTo>
                                    <a:pt x="1473" y="2768"/>
                                  </a:lnTo>
                                  <a:lnTo>
                                    <a:pt x="1467" y="2769"/>
                                  </a:lnTo>
                                  <a:lnTo>
                                    <a:pt x="1460" y="2769"/>
                                  </a:lnTo>
                                  <a:lnTo>
                                    <a:pt x="1449" y="2769"/>
                                  </a:lnTo>
                                  <a:lnTo>
                                    <a:pt x="1436" y="2769"/>
                                  </a:lnTo>
                                  <a:lnTo>
                                    <a:pt x="1419" y="2767"/>
                                  </a:lnTo>
                                  <a:lnTo>
                                    <a:pt x="1398" y="2762"/>
                                  </a:lnTo>
                                  <a:lnTo>
                                    <a:pt x="1372" y="2755"/>
                                  </a:lnTo>
                                  <a:lnTo>
                                    <a:pt x="1342" y="2745"/>
                                  </a:lnTo>
                                  <a:lnTo>
                                    <a:pt x="1309" y="2731"/>
                                  </a:lnTo>
                                  <a:lnTo>
                                    <a:pt x="1268" y="2714"/>
                                  </a:lnTo>
                                  <a:lnTo>
                                    <a:pt x="1224" y="2692"/>
                                  </a:lnTo>
                                  <a:lnTo>
                                    <a:pt x="1172" y="2667"/>
                                  </a:lnTo>
                                  <a:lnTo>
                                    <a:pt x="1137" y="2645"/>
                                  </a:lnTo>
                                  <a:lnTo>
                                    <a:pt x="1108" y="2627"/>
                                  </a:lnTo>
                                  <a:lnTo>
                                    <a:pt x="1083" y="2611"/>
                                  </a:lnTo>
                                  <a:lnTo>
                                    <a:pt x="1062" y="2596"/>
                                  </a:lnTo>
                                  <a:lnTo>
                                    <a:pt x="1043" y="2585"/>
                                  </a:lnTo>
                                  <a:lnTo>
                                    <a:pt x="1027" y="2572"/>
                                  </a:lnTo>
                                  <a:lnTo>
                                    <a:pt x="1011" y="2560"/>
                                  </a:lnTo>
                                  <a:lnTo>
                                    <a:pt x="995" y="2547"/>
                                  </a:lnTo>
                                  <a:lnTo>
                                    <a:pt x="977" y="2530"/>
                                  </a:lnTo>
                                  <a:lnTo>
                                    <a:pt x="959" y="2514"/>
                                  </a:lnTo>
                                  <a:lnTo>
                                    <a:pt x="937" y="2494"/>
                                  </a:lnTo>
                                  <a:lnTo>
                                    <a:pt x="912" y="2470"/>
                                  </a:lnTo>
                                  <a:lnTo>
                                    <a:pt x="910" y="2467"/>
                                  </a:lnTo>
                                  <a:lnTo>
                                    <a:pt x="902" y="2460"/>
                                  </a:lnTo>
                                  <a:lnTo>
                                    <a:pt x="892" y="2451"/>
                                  </a:lnTo>
                                  <a:lnTo>
                                    <a:pt x="880" y="2438"/>
                                  </a:lnTo>
                                  <a:lnTo>
                                    <a:pt x="867" y="2425"/>
                                  </a:lnTo>
                                  <a:lnTo>
                                    <a:pt x="852" y="2410"/>
                                  </a:lnTo>
                                  <a:lnTo>
                                    <a:pt x="839" y="2397"/>
                                  </a:lnTo>
                                  <a:lnTo>
                                    <a:pt x="829" y="2385"/>
                                  </a:lnTo>
                                  <a:lnTo>
                                    <a:pt x="820" y="2375"/>
                                  </a:lnTo>
                                  <a:lnTo>
                                    <a:pt x="798" y="2346"/>
                                  </a:lnTo>
                                  <a:lnTo>
                                    <a:pt x="779" y="2324"/>
                                  </a:lnTo>
                                  <a:lnTo>
                                    <a:pt x="764" y="2305"/>
                                  </a:lnTo>
                                  <a:lnTo>
                                    <a:pt x="753" y="2291"/>
                                  </a:lnTo>
                                  <a:lnTo>
                                    <a:pt x="745" y="2281"/>
                                  </a:lnTo>
                                  <a:lnTo>
                                    <a:pt x="739" y="2274"/>
                                  </a:lnTo>
                                  <a:lnTo>
                                    <a:pt x="735" y="2269"/>
                                  </a:lnTo>
                                  <a:lnTo>
                                    <a:pt x="732" y="2267"/>
                                  </a:lnTo>
                                  <a:lnTo>
                                    <a:pt x="729" y="2264"/>
                                  </a:lnTo>
                                  <a:lnTo>
                                    <a:pt x="728" y="2262"/>
                                  </a:lnTo>
                                  <a:lnTo>
                                    <a:pt x="717" y="2253"/>
                                  </a:lnTo>
                                  <a:lnTo>
                                    <a:pt x="709" y="2249"/>
                                  </a:lnTo>
                                  <a:lnTo>
                                    <a:pt x="700" y="2245"/>
                                  </a:lnTo>
                                  <a:lnTo>
                                    <a:pt x="691" y="2242"/>
                                  </a:lnTo>
                                  <a:lnTo>
                                    <a:pt x="654" y="2227"/>
                                  </a:lnTo>
                                  <a:lnTo>
                                    <a:pt x="625" y="2211"/>
                                  </a:lnTo>
                                  <a:lnTo>
                                    <a:pt x="601" y="2193"/>
                                  </a:lnTo>
                                  <a:lnTo>
                                    <a:pt x="582" y="2177"/>
                                  </a:lnTo>
                                  <a:lnTo>
                                    <a:pt x="568" y="2162"/>
                                  </a:lnTo>
                                  <a:lnTo>
                                    <a:pt x="541" y="2138"/>
                                  </a:lnTo>
                                  <a:lnTo>
                                    <a:pt x="510" y="2117"/>
                                  </a:lnTo>
                                  <a:lnTo>
                                    <a:pt x="481" y="2095"/>
                                  </a:lnTo>
                                  <a:lnTo>
                                    <a:pt x="453" y="2072"/>
                                  </a:lnTo>
                                  <a:lnTo>
                                    <a:pt x="399" y="1978"/>
                                  </a:lnTo>
                                  <a:lnTo>
                                    <a:pt x="396" y="1967"/>
                                  </a:lnTo>
                                  <a:lnTo>
                                    <a:pt x="396" y="1960"/>
                                  </a:lnTo>
                                  <a:lnTo>
                                    <a:pt x="399" y="1953"/>
                                  </a:lnTo>
                                  <a:lnTo>
                                    <a:pt x="403" y="1944"/>
                                  </a:lnTo>
                                  <a:lnTo>
                                    <a:pt x="402" y="1935"/>
                                  </a:lnTo>
                                  <a:lnTo>
                                    <a:pt x="399" y="1929"/>
                                  </a:lnTo>
                                  <a:lnTo>
                                    <a:pt x="396" y="1923"/>
                                  </a:lnTo>
                                  <a:lnTo>
                                    <a:pt x="393" y="1915"/>
                                  </a:lnTo>
                                  <a:lnTo>
                                    <a:pt x="387" y="1903"/>
                                  </a:lnTo>
                                  <a:lnTo>
                                    <a:pt x="387" y="1901"/>
                                  </a:lnTo>
                                  <a:lnTo>
                                    <a:pt x="387" y="1900"/>
                                  </a:lnTo>
                                  <a:lnTo>
                                    <a:pt x="387" y="1899"/>
                                  </a:lnTo>
                                  <a:lnTo>
                                    <a:pt x="387" y="1897"/>
                                  </a:lnTo>
                                  <a:lnTo>
                                    <a:pt x="386" y="1897"/>
                                  </a:lnTo>
                                  <a:lnTo>
                                    <a:pt x="386" y="1890"/>
                                  </a:lnTo>
                                  <a:lnTo>
                                    <a:pt x="386" y="1882"/>
                                  </a:lnTo>
                                  <a:lnTo>
                                    <a:pt x="384" y="1875"/>
                                  </a:lnTo>
                                  <a:lnTo>
                                    <a:pt x="380" y="1868"/>
                                  </a:lnTo>
                                  <a:lnTo>
                                    <a:pt x="374" y="1856"/>
                                  </a:lnTo>
                                  <a:lnTo>
                                    <a:pt x="364" y="1841"/>
                                  </a:lnTo>
                                  <a:lnTo>
                                    <a:pt x="351" y="1824"/>
                                  </a:lnTo>
                                  <a:lnTo>
                                    <a:pt x="333" y="1799"/>
                                  </a:lnTo>
                                  <a:lnTo>
                                    <a:pt x="331" y="1803"/>
                                  </a:lnTo>
                                  <a:lnTo>
                                    <a:pt x="331" y="1808"/>
                                  </a:lnTo>
                                  <a:lnTo>
                                    <a:pt x="331" y="1808"/>
                                  </a:lnTo>
                                  <a:lnTo>
                                    <a:pt x="331" y="1809"/>
                                  </a:lnTo>
                                  <a:lnTo>
                                    <a:pt x="334" y="1818"/>
                                  </a:lnTo>
                                  <a:lnTo>
                                    <a:pt x="337" y="1824"/>
                                  </a:lnTo>
                                  <a:lnTo>
                                    <a:pt x="337" y="1828"/>
                                  </a:lnTo>
                                  <a:lnTo>
                                    <a:pt x="337" y="1835"/>
                                  </a:lnTo>
                                  <a:lnTo>
                                    <a:pt x="333" y="1837"/>
                                  </a:lnTo>
                                  <a:lnTo>
                                    <a:pt x="327" y="1838"/>
                                  </a:lnTo>
                                  <a:lnTo>
                                    <a:pt x="323" y="1840"/>
                                  </a:lnTo>
                                  <a:lnTo>
                                    <a:pt x="323" y="1843"/>
                                  </a:lnTo>
                                  <a:lnTo>
                                    <a:pt x="323" y="1847"/>
                                  </a:lnTo>
                                  <a:lnTo>
                                    <a:pt x="311" y="1837"/>
                                  </a:lnTo>
                                  <a:lnTo>
                                    <a:pt x="298" y="1827"/>
                                  </a:lnTo>
                                  <a:lnTo>
                                    <a:pt x="298" y="1827"/>
                                  </a:lnTo>
                                  <a:lnTo>
                                    <a:pt x="298" y="1827"/>
                                  </a:lnTo>
                                  <a:lnTo>
                                    <a:pt x="298" y="1827"/>
                                  </a:lnTo>
                                  <a:lnTo>
                                    <a:pt x="298" y="1827"/>
                                  </a:lnTo>
                                  <a:lnTo>
                                    <a:pt x="298" y="1827"/>
                                  </a:lnTo>
                                  <a:lnTo>
                                    <a:pt x="298" y="1825"/>
                                  </a:lnTo>
                                  <a:lnTo>
                                    <a:pt x="296" y="1825"/>
                                  </a:lnTo>
                                  <a:lnTo>
                                    <a:pt x="290" y="1819"/>
                                  </a:lnTo>
                                  <a:lnTo>
                                    <a:pt x="287" y="1816"/>
                                  </a:lnTo>
                                  <a:lnTo>
                                    <a:pt x="284" y="1812"/>
                                  </a:lnTo>
                                  <a:lnTo>
                                    <a:pt x="282" y="1811"/>
                                  </a:lnTo>
                                  <a:lnTo>
                                    <a:pt x="280" y="1809"/>
                                  </a:lnTo>
                                  <a:lnTo>
                                    <a:pt x="280" y="1808"/>
                                  </a:lnTo>
                                  <a:lnTo>
                                    <a:pt x="279" y="1808"/>
                                  </a:lnTo>
                                  <a:lnTo>
                                    <a:pt x="279" y="1806"/>
                                  </a:lnTo>
                                  <a:lnTo>
                                    <a:pt x="277" y="1806"/>
                                  </a:lnTo>
                                  <a:lnTo>
                                    <a:pt x="276" y="1809"/>
                                  </a:lnTo>
                                  <a:lnTo>
                                    <a:pt x="274" y="1813"/>
                                  </a:lnTo>
                                  <a:lnTo>
                                    <a:pt x="261" y="1799"/>
                                  </a:lnTo>
                                  <a:lnTo>
                                    <a:pt x="249" y="1784"/>
                                  </a:lnTo>
                                  <a:lnTo>
                                    <a:pt x="238" y="1769"/>
                                  </a:lnTo>
                                  <a:lnTo>
                                    <a:pt x="226" y="1755"/>
                                  </a:lnTo>
                                  <a:lnTo>
                                    <a:pt x="210" y="1743"/>
                                  </a:lnTo>
                                  <a:lnTo>
                                    <a:pt x="213" y="1753"/>
                                  </a:lnTo>
                                  <a:lnTo>
                                    <a:pt x="214" y="1761"/>
                                  </a:lnTo>
                                  <a:lnTo>
                                    <a:pt x="213" y="1765"/>
                                  </a:lnTo>
                                  <a:lnTo>
                                    <a:pt x="210" y="1771"/>
                                  </a:lnTo>
                                  <a:lnTo>
                                    <a:pt x="199" y="1755"/>
                                  </a:lnTo>
                                  <a:lnTo>
                                    <a:pt x="192" y="1742"/>
                                  </a:lnTo>
                                  <a:lnTo>
                                    <a:pt x="186" y="1733"/>
                                  </a:lnTo>
                                  <a:lnTo>
                                    <a:pt x="183" y="1727"/>
                                  </a:lnTo>
                                  <a:lnTo>
                                    <a:pt x="180" y="1724"/>
                                  </a:lnTo>
                                  <a:lnTo>
                                    <a:pt x="179" y="1721"/>
                                  </a:lnTo>
                                  <a:lnTo>
                                    <a:pt x="176" y="1720"/>
                                  </a:lnTo>
                                  <a:lnTo>
                                    <a:pt x="171" y="1721"/>
                                  </a:lnTo>
                                  <a:lnTo>
                                    <a:pt x="169" y="1723"/>
                                  </a:lnTo>
                                  <a:lnTo>
                                    <a:pt x="160" y="1723"/>
                                  </a:lnTo>
                                  <a:lnTo>
                                    <a:pt x="151" y="1723"/>
                                  </a:lnTo>
                                  <a:lnTo>
                                    <a:pt x="148" y="1721"/>
                                  </a:lnTo>
                                  <a:lnTo>
                                    <a:pt x="145" y="1718"/>
                                  </a:lnTo>
                                  <a:lnTo>
                                    <a:pt x="141" y="1718"/>
                                  </a:lnTo>
                                  <a:lnTo>
                                    <a:pt x="135" y="1718"/>
                                  </a:lnTo>
                                  <a:lnTo>
                                    <a:pt x="130" y="1718"/>
                                  </a:lnTo>
                                  <a:lnTo>
                                    <a:pt x="127" y="1718"/>
                                  </a:lnTo>
                                  <a:lnTo>
                                    <a:pt x="125" y="1718"/>
                                  </a:lnTo>
                                  <a:lnTo>
                                    <a:pt x="119" y="1711"/>
                                  </a:lnTo>
                                  <a:lnTo>
                                    <a:pt x="116" y="1706"/>
                                  </a:lnTo>
                                  <a:lnTo>
                                    <a:pt x="111" y="1701"/>
                                  </a:lnTo>
                                  <a:lnTo>
                                    <a:pt x="104" y="1692"/>
                                  </a:lnTo>
                                  <a:lnTo>
                                    <a:pt x="104" y="1692"/>
                                  </a:lnTo>
                                  <a:lnTo>
                                    <a:pt x="104" y="1690"/>
                                  </a:lnTo>
                                  <a:lnTo>
                                    <a:pt x="103" y="1690"/>
                                  </a:lnTo>
                                  <a:lnTo>
                                    <a:pt x="97" y="1680"/>
                                  </a:lnTo>
                                  <a:lnTo>
                                    <a:pt x="94" y="1674"/>
                                  </a:lnTo>
                                  <a:lnTo>
                                    <a:pt x="91" y="1668"/>
                                  </a:lnTo>
                                  <a:lnTo>
                                    <a:pt x="88" y="1662"/>
                                  </a:lnTo>
                                  <a:lnTo>
                                    <a:pt x="88" y="1662"/>
                                  </a:lnTo>
                                  <a:lnTo>
                                    <a:pt x="88" y="1661"/>
                                  </a:lnTo>
                                  <a:lnTo>
                                    <a:pt x="88" y="1661"/>
                                  </a:lnTo>
                                  <a:lnTo>
                                    <a:pt x="86" y="1658"/>
                                  </a:lnTo>
                                  <a:lnTo>
                                    <a:pt x="85" y="1655"/>
                                  </a:lnTo>
                                  <a:lnTo>
                                    <a:pt x="73" y="1616"/>
                                  </a:lnTo>
                                  <a:lnTo>
                                    <a:pt x="63" y="1585"/>
                                  </a:lnTo>
                                  <a:lnTo>
                                    <a:pt x="56" y="1560"/>
                                  </a:lnTo>
                                  <a:lnTo>
                                    <a:pt x="48" y="1541"/>
                                  </a:lnTo>
                                  <a:lnTo>
                                    <a:pt x="44" y="1528"/>
                                  </a:lnTo>
                                  <a:lnTo>
                                    <a:pt x="41" y="1517"/>
                                  </a:lnTo>
                                  <a:lnTo>
                                    <a:pt x="39" y="1511"/>
                                  </a:lnTo>
                                  <a:lnTo>
                                    <a:pt x="38" y="1507"/>
                                  </a:lnTo>
                                  <a:lnTo>
                                    <a:pt x="38" y="1504"/>
                                  </a:lnTo>
                                  <a:lnTo>
                                    <a:pt x="37" y="1501"/>
                                  </a:lnTo>
                                  <a:lnTo>
                                    <a:pt x="37" y="1500"/>
                                  </a:lnTo>
                                  <a:lnTo>
                                    <a:pt x="28" y="1450"/>
                                  </a:lnTo>
                                  <a:lnTo>
                                    <a:pt x="19" y="1396"/>
                                  </a:lnTo>
                                  <a:lnTo>
                                    <a:pt x="12" y="1341"/>
                                  </a:lnTo>
                                  <a:lnTo>
                                    <a:pt x="6" y="1290"/>
                                  </a:lnTo>
                                  <a:lnTo>
                                    <a:pt x="3" y="1264"/>
                                  </a:lnTo>
                                  <a:lnTo>
                                    <a:pt x="1" y="1242"/>
                                  </a:lnTo>
                                  <a:lnTo>
                                    <a:pt x="0" y="1223"/>
                                  </a:lnTo>
                                  <a:lnTo>
                                    <a:pt x="0" y="1203"/>
                                  </a:lnTo>
                                  <a:lnTo>
                                    <a:pt x="0" y="1183"/>
                                  </a:lnTo>
                                  <a:lnTo>
                                    <a:pt x="0" y="1159"/>
                                  </a:lnTo>
                                  <a:lnTo>
                                    <a:pt x="0" y="1133"/>
                                  </a:lnTo>
                                  <a:lnTo>
                                    <a:pt x="1" y="1099"/>
                                  </a:lnTo>
                                  <a:lnTo>
                                    <a:pt x="3" y="1060"/>
                                  </a:lnTo>
                                  <a:lnTo>
                                    <a:pt x="4" y="1010"/>
                                  </a:lnTo>
                                  <a:lnTo>
                                    <a:pt x="7" y="986"/>
                                  </a:lnTo>
                                  <a:lnTo>
                                    <a:pt x="9" y="966"/>
                                  </a:lnTo>
                                  <a:lnTo>
                                    <a:pt x="10" y="948"/>
                                  </a:lnTo>
                                  <a:lnTo>
                                    <a:pt x="12" y="932"/>
                                  </a:lnTo>
                                  <a:lnTo>
                                    <a:pt x="14" y="915"/>
                                  </a:lnTo>
                                  <a:lnTo>
                                    <a:pt x="17" y="896"/>
                                  </a:lnTo>
                                  <a:lnTo>
                                    <a:pt x="22" y="875"/>
                                  </a:lnTo>
                                  <a:lnTo>
                                    <a:pt x="26" y="849"/>
                                  </a:lnTo>
                                  <a:lnTo>
                                    <a:pt x="32" y="819"/>
                                  </a:lnTo>
                                  <a:lnTo>
                                    <a:pt x="39" y="783"/>
                                  </a:lnTo>
                                  <a:lnTo>
                                    <a:pt x="48" y="740"/>
                                  </a:lnTo>
                                  <a:lnTo>
                                    <a:pt x="61" y="693"/>
                                  </a:lnTo>
                                  <a:lnTo>
                                    <a:pt x="78" y="645"/>
                                  </a:lnTo>
                                  <a:lnTo>
                                    <a:pt x="92" y="596"/>
                                  </a:lnTo>
                                  <a:lnTo>
                                    <a:pt x="108" y="551"/>
                                  </a:lnTo>
                                  <a:lnTo>
                                    <a:pt x="135" y="484"/>
                                  </a:lnTo>
                                  <a:lnTo>
                                    <a:pt x="144" y="463"/>
                                  </a:lnTo>
                                  <a:lnTo>
                                    <a:pt x="151" y="445"/>
                                  </a:lnTo>
                                  <a:lnTo>
                                    <a:pt x="158" y="429"/>
                                  </a:lnTo>
                                  <a:lnTo>
                                    <a:pt x="166" y="415"/>
                                  </a:lnTo>
                                  <a:lnTo>
                                    <a:pt x="173" y="398"/>
                                  </a:lnTo>
                                  <a:lnTo>
                                    <a:pt x="182" y="382"/>
                                  </a:lnTo>
                                  <a:lnTo>
                                    <a:pt x="192" y="363"/>
                                  </a:lnTo>
                                  <a:lnTo>
                                    <a:pt x="204" y="341"/>
                                  </a:lnTo>
                                  <a:lnTo>
                                    <a:pt x="220" y="316"/>
                                  </a:lnTo>
                                  <a:lnTo>
                                    <a:pt x="238" y="284"/>
                                  </a:lnTo>
                                  <a:lnTo>
                                    <a:pt x="260" y="247"/>
                                  </a:lnTo>
                                  <a:lnTo>
                                    <a:pt x="271" y="228"/>
                                  </a:lnTo>
                                  <a:lnTo>
                                    <a:pt x="280" y="215"/>
                                  </a:lnTo>
                                  <a:lnTo>
                                    <a:pt x="286" y="206"/>
                                  </a:lnTo>
                                  <a:lnTo>
                                    <a:pt x="289" y="201"/>
                                  </a:lnTo>
                                  <a:lnTo>
                                    <a:pt x="292" y="198"/>
                                  </a:lnTo>
                                  <a:lnTo>
                                    <a:pt x="293" y="196"/>
                                  </a:lnTo>
                                  <a:lnTo>
                                    <a:pt x="295" y="195"/>
                                  </a:lnTo>
                                  <a:lnTo>
                                    <a:pt x="293" y="198"/>
                                  </a:lnTo>
                                  <a:lnTo>
                                    <a:pt x="305" y="181"/>
                                  </a:lnTo>
                                  <a:lnTo>
                                    <a:pt x="314" y="168"/>
                                  </a:lnTo>
                                  <a:lnTo>
                                    <a:pt x="320" y="161"/>
                                  </a:lnTo>
                                  <a:lnTo>
                                    <a:pt x="324" y="155"/>
                                  </a:lnTo>
                                  <a:lnTo>
                                    <a:pt x="327" y="152"/>
                                  </a:lnTo>
                                  <a:lnTo>
                                    <a:pt x="317" y="173"/>
                                  </a:lnTo>
                                  <a:lnTo>
                                    <a:pt x="305" y="192"/>
                                  </a:lnTo>
                                  <a:lnTo>
                                    <a:pt x="293" y="209"/>
                                  </a:lnTo>
                                  <a:lnTo>
                                    <a:pt x="314" y="183"/>
                                  </a:lnTo>
                                  <a:lnTo>
                                    <a:pt x="334" y="155"/>
                                  </a:lnTo>
                                  <a:lnTo>
                                    <a:pt x="355" y="127"/>
                                  </a:lnTo>
                                  <a:lnTo>
                                    <a:pt x="373" y="98"/>
                                  </a:lnTo>
                                  <a:lnTo>
                                    <a:pt x="370" y="98"/>
                                  </a:lnTo>
                                  <a:lnTo>
                                    <a:pt x="371" y="96"/>
                                  </a:lnTo>
                                  <a:lnTo>
                                    <a:pt x="375" y="89"/>
                                  </a:lnTo>
                                  <a:lnTo>
                                    <a:pt x="383" y="79"/>
                                  </a:lnTo>
                                  <a:lnTo>
                                    <a:pt x="395" y="66"/>
                                  </a:lnTo>
                                  <a:lnTo>
                                    <a:pt x="409" y="47"/>
                                  </a:lnTo>
                                  <a:lnTo>
                                    <a:pt x="430" y="25"/>
                                  </a:lnTo>
                                  <a:lnTo>
                                    <a:pt x="455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chemeClr val="bg1"/>
                            </a:solidFill>
                            <a:ln w="0">
                              <a:noFill/>
                              <a:prstDash val="solid"/>
                              <a:round/>
                              <a:headEnd/>
                              <a:tailEnd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6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46" name="Freeform 310">
                              <a:extLst>
                                <a:ext uri="{FF2B5EF4-FFF2-40B4-BE49-F238E27FC236}">
                                  <a16:creationId xmlns:a16="http://schemas.microsoft.com/office/drawing/2014/main" id="{B1B13BAD-31FD-79F0-68F0-3F4CE8589302}"/>
                                </a:ext>
                              </a:extLst>
                            </p:cNvPr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857502" y="661987"/>
                              <a:ext cx="1092200" cy="1200149"/>
                            </a:xfrm>
                            <a:custGeom>
                              <a:avLst/>
                              <a:gdLst>
                                <a:gd name="T0" fmla="*/ 672 w 688"/>
                                <a:gd name="T1" fmla="*/ 10 h 756"/>
                                <a:gd name="T2" fmla="*/ 652 w 688"/>
                                <a:gd name="T3" fmla="*/ 25 h 756"/>
                                <a:gd name="T4" fmla="*/ 609 w 688"/>
                                <a:gd name="T5" fmla="*/ 52 h 756"/>
                                <a:gd name="T6" fmla="*/ 605 w 688"/>
                                <a:gd name="T7" fmla="*/ 54 h 756"/>
                                <a:gd name="T8" fmla="*/ 555 w 688"/>
                                <a:gd name="T9" fmla="*/ 68 h 756"/>
                                <a:gd name="T10" fmla="*/ 590 w 688"/>
                                <a:gd name="T11" fmla="*/ 61 h 756"/>
                                <a:gd name="T12" fmla="*/ 590 w 688"/>
                                <a:gd name="T13" fmla="*/ 67 h 756"/>
                                <a:gd name="T14" fmla="*/ 613 w 688"/>
                                <a:gd name="T15" fmla="*/ 61 h 756"/>
                                <a:gd name="T16" fmla="*/ 565 w 688"/>
                                <a:gd name="T17" fmla="*/ 96 h 756"/>
                                <a:gd name="T18" fmla="*/ 622 w 688"/>
                                <a:gd name="T19" fmla="*/ 60 h 756"/>
                                <a:gd name="T20" fmla="*/ 672 w 688"/>
                                <a:gd name="T21" fmla="*/ 52 h 756"/>
                                <a:gd name="T22" fmla="*/ 584 w 688"/>
                                <a:gd name="T23" fmla="*/ 117 h 756"/>
                                <a:gd name="T24" fmla="*/ 561 w 688"/>
                                <a:gd name="T25" fmla="*/ 149 h 756"/>
                                <a:gd name="T26" fmla="*/ 518 w 688"/>
                                <a:gd name="T27" fmla="*/ 218 h 756"/>
                                <a:gd name="T28" fmla="*/ 503 w 688"/>
                                <a:gd name="T29" fmla="*/ 239 h 756"/>
                                <a:gd name="T30" fmla="*/ 480 w 688"/>
                                <a:gd name="T31" fmla="*/ 264 h 756"/>
                                <a:gd name="T32" fmla="*/ 495 w 688"/>
                                <a:gd name="T33" fmla="*/ 274 h 756"/>
                                <a:gd name="T34" fmla="*/ 465 w 688"/>
                                <a:gd name="T35" fmla="*/ 290 h 756"/>
                                <a:gd name="T36" fmla="*/ 409 w 688"/>
                                <a:gd name="T37" fmla="*/ 344 h 756"/>
                                <a:gd name="T38" fmla="*/ 395 w 688"/>
                                <a:gd name="T39" fmla="*/ 387 h 756"/>
                                <a:gd name="T40" fmla="*/ 377 w 688"/>
                                <a:gd name="T41" fmla="*/ 425 h 756"/>
                                <a:gd name="T42" fmla="*/ 357 w 688"/>
                                <a:gd name="T43" fmla="*/ 428 h 756"/>
                                <a:gd name="T44" fmla="*/ 363 w 688"/>
                                <a:gd name="T45" fmla="*/ 445 h 756"/>
                                <a:gd name="T46" fmla="*/ 340 w 688"/>
                                <a:gd name="T47" fmla="*/ 460 h 756"/>
                                <a:gd name="T48" fmla="*/ 270 w 688"/>
                                <a:gd name="T49" fmla="*/ 503 h 756"/>
                                <a:gd name="T50" fmla="*/ 216 w 688"/>
                                <a:gd name="T51" fmla="*/ 549 h 756"/>
                                <a:gd name="T52" fmla="*/ 150 w 688"/>
                                <a:gd name="T53" fmla="*/ 583 h 756"/>
                                <a:gd name="T54" fmla="*/ 134 w 688"/>
                                <a:gd name="T55" fmla="*/ 605 h 756"/>
                                <a:gd name="T56" fmla="*/ 88 w 688"/>
                                <a:gd name="T57" fmla="*/ 708 h 756"/>
                                <a:gd name="T58" fmla="*/ 71 w 688"/>
                                <a:gd name="T59" fmla="*/ 730 h 756"/>
                                <a:gd name="T60" fmla="*/ 49 w 688"/>
                                <a:gd name="T61" fmla="*/ 733 h 756"/>
                                <a:gd name="T62" fmla="*/ 25 w 688"/>
                                <a:gd name="T63" fmla="*/ 709 h 756"/>
                                <a:gd name="T64" fmla="*/ 3 w 688"/>
                                <a:gd name="T65" fmla="*/ 651 h 756"/>
                                <a:gd name="T66" fmla="*/ 41 w 688"/>
                                <a:gd name="T67" fmla="*/ 544 h 756"/>
                                <a:gd name="T68" fmla="*/ 72 w 688"/>
                                <a:gd name="T69" fmla="*/ 498 h 756"/>
                                <a:gd name="T70" fmla="*/ 71 w 688"/>
                                <a:gd name="T71" fmla="*/ 476 h 756"/>
                                <a:gd name="T72" fmla="*/ 97 w 688"/>
                                <a:gd name="T73" fmla="*/ 453 h 756"/>
                                <a:gd name="T74" fmla="*/ 94 w 688"/>
                                <a:gd name="T75" fmla="*/ 429 h 756"/>
                                <a:gd name="T76" fmla="*/ 154 w 688"/>
                                <a:gd name="T77" fmla="*/ 325 h 756"/>
                                <a:gd name="T78" fmla="*/ 139 w 688"/>
                                <a:gd name="T79" fmla="*/ 321 h 756"/>
                                <a:gd name="T80" fmla="*/ 119 w 688"/>
                                <a:gd name="T81" fmla="*/ 325 h 756"/>
                                <a:gd name="T82" fmla="*/ 115 w 688"/>
                                <a:gd name="T83" fmla="*/ 327 h 756"/>
                                <a:gd name="T84" fmla="*/ 104 w 688"/>
                                <a:gd name="T85" fmla="*/ 327 h 756"/>
                                <a:gd name="T86" fmla="*/ 139 w 688"/>
                                <a:gd name="T87" fmla="*/ 277 h 756"/>
                                <a:gd name="T88" fmla="*/ 157 w 688"/>
                                <a:gd name="T89" fmla="*/ 271 h 756"/>
                                <a:gd name="T90" fmla="*/ 214 w 688"/>
                                <a:gd name="T91" fmla="*/ 221 h 756"/>
                                <a:gd name="T92" fmla="*/ 279 w 688"/>
                                <a:gd name="T93" fmla="*/ 173 h 756"/>
                                <a:gd name="T94" fmla="*/ 399 w 688"/>
                                <a:gd name="T95" fmla="*/ 104 h 756"/>
                                <a:gd name="T96" fmla="*/ 471 w 688"/>
                                <a:gd name="T97" fmla="*/ 76 h 756"/>
                                <a:gd name="T98" fmla="*/ 481 w 688"/>
                                <a:gd name="T99" fmla="*/ 73 h 756"/>
                                <a:gd name="T100" fmla="*/ 505 w 688"/>
                                <a:gd name="T101" fmla="*/ 63 h 756"/>
                                <a:gd name="T102" fmla="*/ 492 w 688"/>
                                <a:gd name="T103" fmla="*/ 71 h 756"/>
                                <a:gd name="T104" fmla="*/ 492 w 688"/>
                                <a:gd name="T105" fmla="*/ 74 h 756"/>
                                <a:gd name="T106" fmla="*/ 502 w 688"/>
                                <a:gd name="T107" fmla="*/ 70 h 756"/>
                                <a:gd name="T108" fmla="*/ 520 w 688"/>
                                <a:gd name="T109" fmla="*/ 61 h 756"/>
                                <a:gd name="T110" fmla="*/ 531 w 688"/>
                                <a:gd name="T111" fmla="*/ 51 h 756"/>
                                <a:gd name="T112" fmla="*/ 520 w 688"/>
                                <a:gd name="T113" fmla="*/ 54 h 756"/>
                                <a:gd name="T114" fmla="*/ 552 w 688"/>
                                <a:gd name="T115" fmla="*/ 39 h 756"/>
                                <a:gd name="T116" fmla="*/ 593 w 688"/>
                                <a:gd name="T117" fmla="*/ 20 h 756"/>
                                <a:gd name="T118" fmla="*/ 606 w 688"/>
                                <a:gd name="T119" fmla="*/ 17 h 756"/>
                                <a:gd name="T120" fmla="*/ 625 w 688"/>
                                <a:gd name="T121" fmla="*/ 11 h 756"/>
                                <a:gd name="T122" fmla="*/ 621 w 688"/>
                                <a:gd name="T123" fmla="*/ 16 h 756"/>
                                <a:gd name="T124" fmla="*/ 652 w 688"/>
                                <a:gd name="T125" fmla="*/ 5 h 756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  <a:cxn ang="0">
                                  <a:pos x="T44" y="T45"/>
                                </a:cxn>
                                <a:cxn ang="0">
                                  <a:pos x="T46" y="T47"/>
                                </a:cxn>
                                <a:cxn ang="0">
                                  <a:pos x="T48" y="T49"/>
                                </a:cxn>
                                <a:cxn ang="0">
                                  <a:pos x="T50" y="T51"/>
                                </a:cxn>
                                <a:cxn ang="0">
                                  <a:pos x="T52" y="T53"/>
                                </a:cxn>
                                <a:cxn ang="0">
                                  <a:pos x="T54" y="T55"/>
                                </a:cxn>
                                <a:cxn ang="0">
                                  <a:pos x="T56" y="T57"/>
                                </a:cxn>
                                <a:cxn ang="0">
                                  <a:pos x="T58" y="T59"/>
                                </a:cxn>
                                <a:cxn ang="0">
                                  <a:pos x="T60" y="T61"/>
                                </a:cxn>
                                <a:cxn ang="0">
                                  <a:pos x="T62" y="T63"/>
                                </a:cxn>
                                <a:cxn ang="0">
                                  <a:pos x="T64" y="T65"/>
                                </a:cxn>
                                <a:cxn ang="0">
                                  <a:pos x="T66" y="T67"/>
                                </a:cxn>
                                <a:cxn ang="0">
                                  <a:pos x="T68" y="T69"/>
                                </a:cxn>
                                <a:cxn ang="0">
                                  <a:pos x="T70" y="T71"/>
                                </a:cxn>
                                <a:cxn ang="0">
                                  <a:pos x="T72" y="T73"/>
                                </a:cxn>
                                <a:cxn ang="0">
                                  <a:pos x="T74" y="T75"/>
                                </a:cxn>
                                <a:cxn ang="0">
                                  <a:pos x="T76" y="T77"/>
                                </a:cxn>
                                <a:cxn ang="0">
                                  <a:pos x="T78" y="T79"/>
                                </a:cxn>
                                <a:cxn ang="0">
                                  <a:pos x="T80" y="T81"/>
                                </a:cxn>
                                <a:cxn ang="0">
                                  <a:pos x="T82" y="T83"/>
                                </a:cxn>
                                <a:cxn ang="0">
                                  <a:pos x="T84" y="T85"/>
                                </a:cxn>
                                <a:cxn ang="0">
                                  <a:pos x="T86" y="T87"/>
                                </a:cxn>
                                <a:cxn ang="0">
                                  <a:pos x="T88" y="T89"/>
                                </a:cxn>
                                <a:cxn ang="0">
                                  <a:pos x="T90" y="T91"/>
                                </a:cxn>
                                <a:cxn ang="0">
                                  <a:pos x="T92" y="T93"/>
                                </a:cxn>
                                <a:cxn ang="0">
                                  <a:pos x="T94" y="T95"/>
                                </a:cxn>
                                <a:cxn ang="0">
                                  <a:pos x="T96" y="T97"/>
                                </a:cxn>
                                <a:cxn ang="0">
                                  <a:pos x="T98" y="T99"/>
                                </a:cxn>
                                <a:cxn ang="0">
                                  <a:pos x="T100" y="T101"/>
                                </a:cxn>
                                <a:cxn ang="0">
                                  <a:pos x="T102" y="T103"/>
                                </a:cxn>
                                <a:cxn ang="0">
                                  <a:pos x="T104" y="T105"/>
                                </a:cxn>
                                <a:cxn ang="0">
                                  <a:pos x="T106" y="T107"/>
                                </a:cxn>
                                <a:cxn ang="0">
                                  <a:pos x="T108" y="T109"/>
                                </a:cxn>
                                <a:cxn ang="0">
                                  <a:pos x="T110" y="T111"/>
                                </a:cxn>
                                <a:cxn ang="0">
                                  <a:pos x="T112" y="T113"/>
                                </a:cxn>
                                <a:cxn ang="0">
                                  <a:pos x="T114" y="T115"/>
                                </a:cxn>
                                <a:cxn ang="0">
                                  <a:pos x="T116" y="T117"/>
                                </a:cxn>
                                <a:cxn ang="0">
                                  <a:pos x="T118" y="T119"/>
                                </a:cxn>
                                <a:cxn ang="0">
                                  <a:pos x="T120" y="T121"/>
                                </a:cxn>
                                <a:cxn ang="0">
                                  <a:pos x="T122" y="T123"/>
                                </a:cxn>
                                <a:cxn ang="0">
                                  <a:pos x="T124" y="T125"/>
                                </a:cxn>
                              </a:cxnLst>
                              <a:rect l="0" t="0" r="r" b="b"/>
                              <a:pathLst>
                                <a:path w="688" h="756">
                                  <a:moveTo>
                                    <a:pt x="687" y="0"/>
                                  </a:moveTo>
                                  <a:lnTo>
                                    <a:pt x="688" y="0"/>
                                  </a:lnTo>
                                  <a:lnTo>
                                    <a:pt x="675" y="5"/>
                                  </a:lnTo>
                                  <a:lnTo>
                                    <a:pt x="663" y="10"/>
                                  </a:lnTo>
                                  <a:lnTo>
                                    <a:pt x="668" y="10"/>
                                  </a:lnTo>
                                  <a:lnTo>
                                    <a:pt x="669" y="10"/>
                                  </a:lnTo>
                                  <a:lnTo>
                                    <a:pt x="672" y="10"/>
                                  </a:lnTo>
                                  <a:lnTo>
                                    <a:pt x="674" y="10"/>
                                  </a:lnTo>
                                  <a:lnTo>
                                    <a:pt x="675" y="10"/>
                                  </a:lnTo>
                                  <a:lnTo>
                                    <a:pt x="668" y="13"/>
                                  </a:lnTo>
                                  <a:lnTo>
                                    <a:pt x="660" y="17"/>
                                  </a:lnTo>
                                  <a:lnTo>
                                    <a:pt x="665" y="17"/>
                                  </a:lnTo>
                                  <a:lnTo>
                                    <a:pt x="657" y="20"/>
                                  </a:lnTo>
                                  <a:lnTo>
                                    <a:pt x="652" y="25"/>
                                  </a:lnTo>
                                  <a:lnTo>
                                    <a:pt x="652" y="29"/>
                                  </a:lnTo>
                                  <a:lnTo>
                                    <a:pt x="650" y="33"/>
                                  </a:lnTo>
                                  <a:lnTo>
                                    <a:pt x="647" y="36"/>
                                  </a:lnTo>
                                  <a:lnTo>
                                    <a:pt x="643" y="38"/>
                                  </a:lnTo>
                                  <a:lnTo>
                                    <a:pt x="628" y="47"/>
                                  </a:lnTo>
                                  <a:lnTo>
                                    <a:pt x="616" y="51"/>
                                  </a:lnTo>
                                  <a:lnTo>
                                    <a:pt x="609" y="52"/>
                                  </a:lnTo>
                                  <a:lnTo>
                                    <a:pt x="606" y="54"/>
                                  </a:lnTo>
                                  <a:lnTo>
                                    <a:pt x="606" y="54"/>
                                  </a:lnTo>
                                  <a:lnTo>
                                    <a:pt x="606" y="54"/>
                                  </a:lnTo>
                                  <a:lnTo>
                                    <a:pt x="605" y="54"/>
                                  </a:lnTo>
                                  <a:lnTo>
                                    <a:pt x="605" y="54"/>
                                  </a:lnTo>
                                  <a:lnTo>
                                    <a:pt x="605" y="54"/>
                                  </a:lnTo>
                                  <a:lnTo>
                                    <a:pt x="605" y="54"/>
                                  </a:lnTo>
                                  <a:lnTo>
                                    <a:pt x="605" y="54"/>
                                  </a:lnTo>
                                  <a:lnTo>
                                    <a:pt x="603" y="54"/>
                                  </a:lnTo>
                                  <a:lnTo>
                                    <a:pt x="600" y="54"/>
                                  </a:lnTo>
                                  <a:lnTo>
                                    <a:pt x="594" y="55"/>
                                  </a:lnTo>
                                  <a:lnTo>
                                    <a:pt x="583" y="58"/>
                                  </a:lnTo>
                                  <a:lnTo>
                                    <a:pt x="568" y="63"/>
                                  </a:lnTo>
                                  <a:lnTo>
                                    <a:pt x="555" y="68"/>
                                  </a:lnTo>
                                  <a:lnTo>
                                    <a:pt x="546" y="74"/>
                                  </a:lnTo>
                                  <a:lnTo>
                                    <a:pt x="561" y="68"/>
                                  </a:lnTo>
                                  <a:lnTo>
                                    <a:pt x="571" y="64"/>
                                  </a:lnTo>
                                  <a:lnTo>
                                    <a:pt x="577" y="63"/>
                                  </a:lnTo>
                                  <a:lnTo>
                                    <a:pt x="580" y="61"/>
                                  </a:lnTo>
                                  <a:lnTo>
                                    <a:pt x="583" y="61"/>
                                  </a:lnTo>
                                  <a:lnTo>
                                    <a:pt x="590" y="61"/>
                                  </a:lnTo>
                                  <a:lnTo>
                                    <a:pt x="591" y="60"/>
                                  </a:lnTo>
                                  <a:lnTo>
                                    <a:pt x="594" y="60"/>
                                  </a:lnTo>
                                  <a:lnTo>
                                    <a:pt x="599" y="60"/>
                                  </a:lnTo>
                                  <a:lnTo>
                                    <a:pt x="596" y="61"/>
                                  </a:lnTo>
                                  <a:lnTo>
                                    <a:pt x="593" y="64"/>
                                  </a:lnTo>
                                  <a:lnTo>
                                    <a:pt x="591" y="66"/>
                                  </a:lnTo>
                                  <a:lnTo>
                                    <a:pt x="590" y="67"/>
                                  </a:lnTo>
                                  <a:lnTo>
                                    <a:pt x="593" y="67"/>
                                  </a:lnTo>
                                  <a:lnTo>
                                    <a:pt x="594" y="66"/>
                                  </a:lnTo>
                                  <a:lnTo>
                                    <a:pt x="619" y="51"/>
                                  </a:lnTo>
                                  <a:lnTo>
                                    <a:pt x="621" y="52"/>
                                  </a:lnTo>
                                  <a:lnTo>
                                    <a:pt x="622" y="54"/>
                                  </a:lnTo>
                                  <a:lnTo>
                                    <a:pt x="618" y="58"/>
                                  </a:lnTo>
                                  <a:lnTo>
                                    <a:pt x="613" y="61"/>
                                  </a:lnTo>
                                  <a:lnTo>
                                    <a:pt x="610" y="64"/>
                                  </a:lnTo>
                                  <a:lnTo>
                                    <a:pt x="605" y="67"/>
                                  </a:lnTo>
                                  <a:lnTo>
                                    <a:pt x="599" y="71"/>
                                  </a:lnTo>
                                  <a:lnTo>
                                    <a:pt x="584" y="82"/>
                                  </a:lnTo>
                                  <a:lnTo>
                                    <a:pt x="574" y="89"/>
                                  </a:lnTo>
                                  <a:lnTo>
                                    <a:pt x="568" y="93"/>
                                  </a:lnTo>
                                  <a:lnTo>
                                    <a:pt x="565" y="96"/>
                                  </a:lnTo>
                                  <a:lnTo>
                                    <a:pt x="564" y="99"/>
                                  </a:lnTo>
                                  <a:lnTo>
                                    <a:pt x="564" y="102"/>
                                  </a:lnTo>
                                  <a:lnTo>
                                    <a:pt x="587" y="85"/>
                                  </a:lnTo>
                                  <a:lnTo>
                                    <a:pt x="612" y="67"/>
                                  </a:lnTo>
                                  <a:lnTo>
                                    <a:pt x="612" y="67"/>
                                  </a:lnTo>
                                  <a:lnTo>
                                    <a:pt x="618" y="63"/>
                                  </a:lnTo>
                                  <a:lnTo>
                                    <a:pt x="622" y="60"/>
                                  </a:lnTo>
                                  <a:lnTo>
                                    <a:pt x="622" y="64"/>
                                  </a:lnTo>
                                  <a:lnTo>
                                    <a:pt x="622" y="68"/>
                                  </a:lnTo>
                                  <a:lnTo>
                                    <a:pt x="641" y="58"/>
                                  </a:lnTo>
                                  <a:lnTo>
                                    <a:pt x="653" y="52"/>
                                  </a:lnTo>
                                  <a:lnTo>
                                    <a:pt x="662" y="49"/>
                                  </a:lnTo>
                                  <a:lnTo>
                                    <a:pt x="668" y="49"/>
                                  </a:lnTo>
                                  <a:lnTo>
                                    <a:pt x="672" y="52"/>
                                  </a:lnTo>
                                  <a:lnTo>
                                    <a:pt x="674" y="55"/>
                                  </a:lnTo>
                                  <a:lnTo>
                                    <a:pt x="672" y="58"/>
                                  </a:lnTo>
                                  <a:lnTo>
                                    <a:pt x="669" y="63"/>
                                  </a:lnTo>
                                  <a:lnTo>
                                    <a:pt x="649" y="77"/>
                                  </a:lnTo>
                                  <a:lnTo>
                                    <a:pt x="627" y="89"/>
                                  </a:lnTo>
                                  <a:lnTo>
                                    <a:pt x="605" y="101"/>
                                  </a:lnTo>
                                  <a:lnTo>
                                    <a:pt x="584" y="117"/>
                                  </a:lnTo>
                                  <a:lnTo>
                                    <a:pt x="586" y="118"/>
                                  </a:lnTo>
                                  <a:lnTo>
                                    <a:pt x="587" y="120"/>
                                  </a:lnTo>
                                  <a:lnTo>
                                    <a:pt x="580" y="127"/>
                                  </a:lnTo>
                                  <a:lnTo>
                                    <a:pt x="571" y="134"/>
                                  </a:lnTo>
                                  <a:lnTo>
                                    <a:pt x="562" y="142"/>
                                  </a:lnTo>
                                  <a:lnTo>
                                    <a:pt x="556" y="151"/>
                                  </a:lnTo>
                                  <a:lnTo>
                                    <a:pt x="561" y="149"/>
                                  </a:lnTo>
                                  <a:lnTo>
                                    <a:pt x="565" y="149"/>
                                  </a:lnTo>
                                  <a:lnTo>
                                    <a:pt x="506" y="209"/>
                                  </a:lnTo>
                                  <a:lnTo>
                                    <a:pt x="508" y="211"/>
                                  </a:lnTo>
                                  <a:lnTo>
                                    <a:pt x="509" y="212"/>
                                  </a:lnTo>
                                  <a:lnTo>
                                    <a:pt x="515" y="214"/>
                                  </a:lnTo>
                                  <a:lnTo>
                                    <a:pt x="521" y="215"/>
                                  </a:lnTo>
                                  <a:lnTo>
                                    <a:pt x="518" y="218"/>
                                  </a:lnTo>
                                  <a:lnTo>
                                    <a:pt x="515" y="221"/>
                                  </a:lnTo>
                                  <a:lnTo>
                                    <a:pt x="514" y="224"/>
                                  </a:lnTo>
                                  <a:lnTo>
                                    <a:pt x="512" y="225"/>
                                  </a:lnTo>
                                  <a:lnTo>
                                    <a:pt x="511" y="228"/>
                                  </a:lnTo>
                                  <a:lnTo>
                                    <a:pt x="512" y="228"/>
                                  </a:lnTo>
                                  <a:lnTo>
                                    <a:pt x="515" y="228"/>
                                  </a:lnTo>
                                  <a:lnTo>
                                    <a:pt x="503" y="239"/>
                                  </a:lnTo>
                                  <a:lnTo>
                                    <a:pt x="496" y="246"/>
                                  </a:lnTo>
                                  <a:lnTo>
                                    <a:pt x="490" y="250"/>
                                  </a:lnTo>
                                  <a:lnTo>
                                    <a:pt x="486" y="253"/>
                                  </a:lnTo>
                                  <a:lnTo>
                                    <a:pt x="483" y="256"/>
                                  </a:lnTo>
                                  <a:lnTo>
                                    <a:pt x="478" y="259"/>
                                  </a:lnTo>
                                  <a:lnTo>
                                    <a:pt x="478" y="261"/>
                                  </a:lnTo>
                                  <a:lnTo>
                                    <a:pt x="480" y="264"/>
                                  </a:lnTo>
                                  <a:lnTo>
                                    <a:pt x="480" y="265"/>
                                  </a:lnTo>
                                  <a:lnTo>
                                    <a:pt x="481" y="266"/>
                                  </a:lnTo>
                                  <a:lnTo>
                                    <a:pt x="483" y="268"/>
                                  </a:lnTo>
                                  <a:lnTo>
                                    <a:pt x="486" y="268"/>
                                  </a:lnTo>
                                  <a:lnTo>
                                    <a:pt x="490" y="268"/>
                                  </a:lnTo>
                                  <a:lnTo>
                                    <a:pt x="493" y="271"/>
                                  </a:lnTo>
                                  <a:lnTo>
                                    <a:pt x="495" y="274"/>
                                  </a:lnTo>
                                  <a:lnTo>
                                    <a:pt x="495" y="277"/>
                                  </a:lnTo>
                                  <a:lnTo>
                                    <a:pt x="493" y="280"/>
                                  </a:lnTo>
                                  <a:lnTo>
                                    <a:pt x="493" y="280"/>
                                  </a:lnTo>
                                  <a:lnTo>
                                    <a:pt x="493" y="281"/>
                                  </a:lnTo>
                                  <a:lnTo>
                                    <a:pt x="484" y="284"/>
                                  </a:lnTo>
                                  <a:lnTo>
                                    <a:pt x="474" y="286"/>
                                  </a:lnTo>
                                  <a:lnTo>
                                    <a:pt x="465" y="290"/>
                                  </a:lnTo>
                                  <a:lnTo>
                                    <a:pt x="470" y="291"/>
                                  </a:lnTo>
                                  <a:lnTo>
                                    <a:pt x="474" y="294"/>
                                  </a:lnTo>
                                  <a:lnTo>
                                    <a:pt x="471" y="302"/>
                                  </a:lnTo>
                                  <a:lnTo>
                                    <a:pt x="465" y="310"/>
                                  </a:lnTo>
                                  <a:lnTo>
                                    <a:pt x="453" y="321"/>
                                  </a:lnTo>
                                  <a:lnTo>
                                    <a:pt x="436" y="332"/>
                                  </a:lnTo>
                                  <a:lnTo>
                                    <a:pt x="409" y="344"/>
                                  </a:lnTo>
                                  <a:lnTo>
                                    <a:pt x="412" y="350"/>
                                  </a:lnTo>
                                  <a:lnTo>
                                    <a:pt x="415" y="356"/>
                                  </a:lnTo>
                                  <a:lnTo>
                                    <a:pt x="405" y="369"/>
                                  </a:lnTo>
                                  <a:lnTo>
                                    <a:pt x="399" y="376"/>
                                  </a:lnTo>
                                  <a:lnTo>
                                    <a:pt x="395" y="381"/>
                                  </a:lnTo>
                                  <a:lnTo>
                                    <a:pt x="395" y="384"/>
                                  </a:lnTo>
                                  <a:lnTo>
                                    <a:pt x="395" y="387"/>
                                  </a:lnTo>
                                  <a:lnTo>
                                    <a:pt x="399" y="388"/>
                                  </a:lnTo>
                                  <a:lnTo>
                                    <a:pt x="404" y="390"/>
                                  </a:lnTo>
                                  <a:lnTo>
                                    <a:pt x="401" y="401"/>
                                  </a:lnTo>
                                  <a:lnTo>
                                    <a:pt x="396" y="412"/>
                                  </a:lnTo>
                                  <a:lnTo>
                                    <a:pt x="390" y="419"/>
                                  </a:lnTo>
                                  <a:lnTo>
                                    <a:pt x="385" y="423"/>
                                  </a:lnTo>
                                  <a:lnTo>
                                    <a:pt x="377" y="425"/>
                                  </a:lnTo>
                                  <a:lnTo>
                                    <a:pt x="367" y="419"/>
                                  </a:lnTo>
                                  <a:lnTo>
                                    <a:pt x="365" y="419"/>
                                  </a:lnTo>
                                  <a:lnTo>
                                    <a:pt x="363" y="417"/>
                                  </a:lnTo>
                                  <a:lnTo>
                                    <a:pt x="360" y="419"/>
                                  </a:lnTo>
                                  <a:lnTo>
                                    <a:pt x="357" y="423"/>
                                  </a:lnTo>
                                  <a:lnTo>
                                    <a:pt x="357" y="425"/>
                                  </a:lnTo>
                                  <a:lnTo>
                                    <a:pt x="357" y="428"/>
                                  </a:lnTo>
                                  <a:lnTo>
                                    <a:pt x="364" y="432"/>
                                  </a:lnTo>
                                  <a:lnTo>
                                    <a:pt x="371" y="437"/>
                                  </a:lnTo>
                                  <a:lnTo>
                                    <a:pt x="370" y="439"/>
                                  </a:lnTo>
                                  <a:lnTo>
                                    <a:pt x="370" y="441"/>
                                  </a:lnTo>
                                  <a:lnTo>
                                    <a:pt x="368" y="441"/>
                                  </a:lnTo>
                                  <a:lnTo>
                                    <a:pt x="365" y="442"/>
                                  </a:lnTo>
                                  <a:lnTo>
                                    <a:pt x="363" y="445"/>
                                  </a:lnTo>
                                  <a:lnTo>
                                    <a:pt x="354" y="451"/>
                                  </a:lnTo>
                                  <a:lnTo>
                                    <a:pt x="352" y="451"/>
                                  </a:lnTo>
                                  <a:lnTo>
                                    <a:pt x="351" y="453"/>
                                  </a:lnTo>
                                  <a:lnTo>
                                    <a:pt x="349" y="454"/>
                                  </a:lnTo>
                                  <a:lnTo>
                                    <a:pt x="346" y="456"/>
                                  </a:lnTo>
                                  <a:lnTo>
                                    <a:pt x="345" y="457"/>
                                  </a:lnTo>
                                  <a:lnTo>
                                    <a:pt x="340" y="460"/>
                                  </a:lnTo>
                                  <a:lnTo>
                                    <a:pt x="336" y="464"/>
                                  </a:lnTo>
                                  <a:lnTo>
                                    <a:pt x="326" y="473"/>
                                  </a:lnTo>
                                  <a:lnTo>
                                    <a:pt x="320" y="478"/>
                                  </a:lnTo>
                                  <a:lnTo>
                                    <a:pt x="314" y="481"/>
                                  </a:lnTo>
                                  <a:lnTo>
                                    <a:pt x="308" y="482"/>
                                  </a:lnTo>
                                  <a:lnTo>
                                    <a:pt x="286" y="494"/>
                                  </a:lnTo>
                                  <a:lnTo>
                                    <a:pt x="270" y="503"/>
                                  </a:lnTo>
                                  <a:lnTo>
                                    <a:pt x="257" y="508"/>
                                  </a:lnTo>
                                  <a:lnTo>
                                    <a:pt x="248" y="514"/>
                                  </a:lnTo>
                                  <a:lnTo>
                                    <a:pt x="242" y="519"/>
                                  </a:lnTo>
                                  <a:lnTo>
                                    <a:pt x="236" y="523"/>
                                  </a:lnTo>
                                  <a:lnTo>
                                    <a:pt x="232" y="529"/>
                                  </a:lnTo>
                                  <a:lnTo>
                                    <a:pt x="228" y="536"/>
                                  </a:lnTo>
                                  <a:lnTo>
                                    <a:pt x="216" y="549"/>
                                  </a:lnTo>
                                  <a:lnTo>
                                    <a:pt x="200" y="558"/>
                                  </a:lnTo>
                                  <a:lnTo>
                                    <a:pt x="183" y="566"/>
                                  </a:lnTo>
                                  <a:lnTo>
                                    <a:pt x="167" y="573"/>
                                  </a:lnTo>
                                  <a:lnTo>
                                    <a:pt x="151" y="582"/>
                                  </a:lnTo>
                                  <a:lnTo>
                                    <a:pt x="151" y="582"/>
                                  </a:lnTo>
                                  <a:lnTo>
                                    <a:pt x="151" y="582"/>
                                  </a:lnTo>
                                  <a:lnTo>
                                    <a:pt x="150" y="583"/>
                                  </a:lnTo>
                                  <a:lnTo>
                                    <a:pt x="150" y="583"/>
                                  </a:lnTo>
                                  <a:lnTo>
                                    <a:pt x="148" y="585"/>
                                  </a:lnTo>
                                  <a:lnTo>
                                    <a:pt x="147" y="588"/>
                                  </a:lnTo>
                                  <a:lnTo>
                                    <a:pt x="145" y="590"/>
                                  </a:lnTo>
                                  <a:lnTo>
                                    <a:pt x="142" y="593"/>
                                  </a:lnTo>
                                  <a:lnTo>
                                    <a:pt x="138" y="599"/>
                                  </a:lnTo>
                                  <a:lnTo>
                                    <a:pt x="134" y="605"/>
                                  </a:lnTo>
                                  <a:lnTo>
                                    <a:pt x="91" y="673"/>
                                  </a:lnTo>
                                  <a:lnTo>
                                    <a:pt x="90" y="680"/>
                                  </a:lnTo>
                                  <a:lnTo>
                                    <a:pt x="93" y="687"/>
                                  </a:lnTo>
                                  <a:lnTo>
                                    <a:pt x="94" y="693"/>
                                  </a:lnTo>
                                  <a:lnTo>
                                    <a:pt x="94" y="700"/>
                                  </a:lnTo>
                                  <a:lnTo>
                                    <a:pt x="91" y="705"/>
                                  </a:lnTo>
                                  <a:lnTo>
                                    <a:pt x="88" y="708"/>
                                  </a:lnTo>
                                  <a:lnTo>
                                    <a:pt x="85" y="709"/>
                                  </a:lnTo>
                                  <a:lnTo>
                                    <a:pt x="81" y="712"/>
                                  </a:lnTo>
                                  <a:lnTo>
                                    <a:pt x="78" y="715"/>
                                  </a:lnTo>
                                  <a:lnTo>
                                    <a:pt x="75" y="718"/>
                                  </a:lnTo>
                                  <a:lnTo>
                                    <a:pt x="72" y="721"/>
                                  </a:lnTo>
                                  <a:lnTo>
                                    <a:pt x="72" y="725"/>
                                  </a:lnTo>
                                  <a:lnTo>
                                    <a:pt x="71" y="730"/>
                                  </a:lnTo>
                                  <a:lnTo>
                                    <a:pt x="68" y="742"/>
                                  </a:lnTo>
                                  <a:lnTo>
                                    <a:pt x="65" y="749"/>
                                  </a:lnTo>
                                  <a:lnTo>
                                    <a:pt x="63" y="753"/>
                                  </a:lnTo>
                                  <a:lnTo>
                                    <a:pt x="60" y="756"/>
                                  </a:lnTo>
                                  <a:lnTo>
                                    <a:pt x="56" y="749"/>
                                  </a:lnTo>
                                  <a:lnTo>
                                    <a:pt x="51" y="742"/>
                                  </a:lnTo>
                                  <a:lnTo>
                                    <a:pt x="49" y="733"/>
                                  </a:lnTo>
                                  <a:lnTo>
                                    <a:pt x="43" y="727"/>
                                  </a:lnTo>
                                  <a:lnTo>
                                    <a:pt x="34" y="725"/>
                                  </a:lnTo>
                                  <a:lnTo>
                                    <a:pt x="31" y="722"/>
                                  </a:lnTo>
                                  <a:lnTo>
                                    <a:pt x="29" y="720"/>
                                  </a:lnTo>
                                  <a:lnTo>
                                    <a:pt x="28" y="717"/>
                                  </a:lnTo>
                                  <a:lnTo>
                                    <a:pt x="26" y="712"/>
                                  </a:lnTo>
                                  <a:lnTo>
                                    <a:pt x="25" y="709"/>
                                  </a:lnTo>
                                  <a:lnTo>
                                    <a:pt x="22" y="711"/>
                                  </a:lnTo>
                                  <a:lnTo>
                                    <a:pt x="21" y="712"/>
                                  </a:lnTo>
                                  <a:lnTo>
                                    <a:pt x="18" y="712"/>
                                  </a:lnTo>
                                  <a:lnTo>
                                    <a:pt x="7" y="708"/>
                                  </a:lnTo>
                                  <a:lnTo>
                                    <a:pt x="2" y="696"/>
                                  </a:lnTo>
                                  <a:lnTo>
                                    <a:pt x="0" y="677"/>
                                  </a:lnTo>
                                  <a:lnTo>
                                    <a:pt x="3" y="651"/>
                                  </a:lnTo>
                                  <a:lnTo>
                                    <a:pt x="10" y="618"/>
                                  </a:lnTo>
                                  <a:lnTo>
                                    <a:pt x="21" y="579"/>
                                  </a:lnTo>
                                  <a:lnTo>
                                    <a:pt x="24" y="571"/>
                                  </a:lnTo>
                                  <a:lnTo>
                                    <a:pt x="26" y="566"/>
                                  </a:lnTo>
                                  <a:lnTo>
                                    <a:pt x="29" y="560"/>
                                  </a:lnTo>
                                  <a:lnTo>
                                    <a:pt x="34" y="552"/>
                                  </a:lnTo>
                                  <a:lnTo>
                                    <a:pt x="41" y="544"/>
                                  </a:lnTo>
                                  <a:lnTo>
                                    <a:pt x="51" y="532"/>
                                  </a:lnTo>
                                  <a:lnTo>
                                    <a:pt x="66" y="517"/>
                                  </a:lnTo>
                                  <a:lnTo>
                                    <a:pt x="84" y="498"/>
                                  </a:lnTo>
                                  <a:lnTo>
                                    <a:pt x="82" y="497"/>
                                  </a:lnTo>
                                  <a:lnTo>
                                    <a:pt x="78" y="497"/>
                                  </a:lnTo>
                                  <a:lnTo>
                                    <a:pt x="75" y="497"/>
                                  </a:lnTo>
                                  <a:lnTo>
                                    <a:pt x="72" y="498"/>
                                  </a:lnTo>
                                  <a:lnTo>
                                    <a:pt x="69" y="500"/>
                                  </a:lnTo>
                                  <a:lnTo>
                                    <a:pt x="65" y="503"/>
                                  </a:lnTo>
                                  <a:lnTo>
                                    <a:pt x="62" y="507"/>
                                  </a:lnTo>
                                  <a:lnTo>
                                    <a:pt x="59" y="505"/>
                                  </a:lnTo>
                                  <a:lnTo>
                                    <a:pt x="59" y="495"/>
                                  </a:lnTo>
                                  <a:lnTo>
                                    <a:pt x="63" y="485"/>
                                  </a:lnTo>
                                  <a:lnTo>
                                    <a:pt x="71" y="476"/>
                                  </a:lnTo>
                                  <a:lnTo>
                                    <a:pt x="79" y="469"/>
                                  </a:lnTo>
                                  <a:lnTo>
                                    <a:pt x="85" y="464"/>
                                  </a:lnTo>
                                  <a:lnTo>
                                    <a:pt x="88" y="461"/>
                                  </a:lnTo>
                                  <a:lnTo>
                                    <a:pt x="93" y="460"/>
                                  </a:lnTo>
                                  <a:lnTo>
                                    <a:pt x="95" y="457"/>
                                  </a:lnTo>
                                  <a:lnTo>
                                    <a:pt x="97" y="456"/>
                                  </a:lnTo>
                                  <a:lnTo>
                                    <a:pt x="97" y="453"/>
                                  </a:lnTo>
                                  <a:lnTo>
                                    <a:pt x="95" y="451"/>
                                  </a:lnTo>
                                  <a:lnTo>
                                    <a:pt x="95" y="451"/>
                                  </a:lnTo>
                                  <a:lnTo>
                                    <a:pt x="94" y="451"/>
                                  </a:lnTo>
                                  <a:lnTo>
                                    <a:pt x="93" y="451"/>
                                  </a:lnTo>
                                  <a:lnTo>
                                    <a:pt x="90" y="450"/>
                                  </a:lnTo>
                                  <a:lnTo>
                                    <a:pt x="85" y="450"/>
                                  </a:lnTo>
                                  <a:lnTo>
                                    <a:pt x="94" y="429"/>
                                  </a:lnTo>
                                  <a:lnTo>
                                    <a:pt x="101" y="412"/>
                                  </a:lnTo>
                                  <a:lnTo>
                                    <a:pt x="109" y="400"/>
                                  </a:lnTo>
                                  <a:lnTo>
                                    <a:pt x="115" y="390"/>
                                  </a:lnTo>
                                  <a:lnTo>
                                    <a:pt x="129" y="368"/>
                                  </a:lnTo>
                                  <a:lnTo>
                                    <a:pt x="141" y="350"/>
                                  </a:lnTo>
                                  <a:lnTo>
                                    <a:pt x="150" y="335"/>
                                  </a:lnTo>
                                  <a:lnTo>
                                    <a:pt x="154" y="325"/>
                                  </a:lnTo>
                                  <a:lnTo>
                                    <a:pt x="156" y="319"/>
                                  </a:lnTo>
                                  <a:lnTo>
                                    <a:pt x="151" y="318"/>
                                  </a:lnTo>
                                  <a:lnTo>
                                    <a:pt x="148" y="318"/>
                                  </a:lnTo>
                                  <a:lnTo>
                                    <a:pt x="144" y="321"/>
                                  </a:lnTo>
                                  <a:lnTo>
                                    <a:pt x="139" y="325"/>
                                  </a:lnTo>
                                  <a:lnTo>
                                    <a:pt x="134" y="328"/>
                                  </a:lnTo>
                                  <a:lnTo>
                                    <a:pt x="139" y="321"/>
                                  </a:lnTo>
                                  <a:lnTo>
                                    <a:pt x="144" y="315"/>
                                  </a:lnTo>
                                  <a:lnTo>
                                    <a:pt x="141" y="316"/>
                                  </a:lnTo>
                                  <a:lnTo>
                                    <a:pt x="138" y="318"/>
                                  </a:lnTo>
                                  <a:lnTo>
                                    <a:pt x="137" y="316"/>
                                  </a:lnTo>
                                  <a:lnTo>
                                    <a:pt x="135" y="316"/>
                                  </a:lnTo>
                                  <a:lnTo>
                                    <a:pt x="126" y="321"/>
                                  </a:lnTo>
                                  <a:lnTo>
                                    <a:pt x="119" y="325"/>
                                  </a:lnTo>
                                  <a:lnTo>
                                    <a:pt x="119" y="325"/>
                                  </a:lnTo>
                                  <a:lnTo>
                                    <a:pt x="119" y="325"/>
                                  </a:lnTo>
                                  <a:lnTo>
                                    <a:pt x="117" y="325"/>
                                  </a:lnTo>
                                  <a:lnTo>
                                    <a:pt x="117" y="325"/>
                                  </a:lnTo>
                                  <a:lnTo>
                                    <a:pt x="116" y="325"/>
                                  </a:lnTo>
                                  <a:lnTo>
                                    <a:pt x="115" y="325"/>
                                  </a:lnTo>
                                  <a:lnTo>
                                    <a:pt x="115" y="327"/>
                                  </a:lnTo>
                                  <a:lnTo>
                                    <a:pt x="113" y="327"/>
                                  </a:lnTo>
                                  <a:lnTo>
                                    <a:pt x="113" y="327"/>
                                  </a:lnTo>
                                  <a:lnTo>
                                    <a:pt x="112" y="327"/>
                                  </a:lnTo>
                                  <a:lnTo>
                                    <a:pt x="109" y="327"/>
                                  </a:lnTo>
                                  <a:lnTo>
                                    <a:pt x="107" y="328"/>
                                  </a:lnTo>
                                  <a:lnTo>
                                    <a:pt x="106" y="328"/>
                                  </a:lnTo>
                                  <a:lnTo>
                                    <a:pt x="104" y="327"/>
                                  </a:lnTo>
                                  <a:lnTo>
                                    <a:pt x="101" y="325"/>
                                  </a:lnTo>
                                  <a:lnTo>
                                    <a:pt x="103" y="322"/>
                                  </a:lnTo>
                                  <a:lnTo>
                                    <a:pt x="107" y="315"/>
                                  </a:lnTo>
                                  <a:lnTo>
                                    <a:pt x="113" y="305"/>
                                  </a:lnTo>
                                  <a:lnTo>
                                    <a:pt x="120" y="294"/>
                                  </a:lnTo>
                                  <a:lnTo>
                                    <a:pt x="131" y="284"/>
                                  </a:lnTo>
                                  <a:lnTo>
                                    <a:pt x="139" y="277"/>
                                  </a:lnTo>
                                  <a:lnTo>
                                    <a:pt x="144" y="277"/>
                                  </a:lnTo>
                                  <a:lnTo>
                                    <a:pt x="147" y="278"/>
                                  </a:lnTo>
                                  <a:lnTo>
                                    <a:pt x="150" y="277"/>
                                  </a:lnTo>
                                  <a:lnTo>
                                    <a:pt x="153" y="275"/>
                                  </a:lnTo>
                                  <a:lnTo>
                                    <a:pt x="156" y="274"/>
                                  </a:lnTo>
                                  <a:lnTo>
                                    <a:pt x="160" y="269"/>
                                  </a:lnTo>
                                  <a:lnTo>
                                    <a:pt x="157" y="271"/>
                                  </a:lnTo>
                                  <a:lnTo>
                                    <a:pt x="153" y="271"/>
                                  </a:lnTo>
                                  <a:lnTo>
                                    <a:pt x="150" y="269"/>
                                  </a:lnTo>
                                  <a:lnTo>
                                    <a:pt x="151" y="268"/>
                                  </a:lnTo>
                                  <a:lnTo>
                                    <a:pt x="153" y="266"/>
                                  </a:lnTo>
                                  <a:lnTo>
                                    <a:pt x="151" y="264"/>
                                  </a:lnTo>
                                  <a:lnTo>
                                    <a:pt x="182" y="240"/>
                                  </a:lnTo>
                                  <a:lnTo>
                                    <a:pt x="214" y="221"/>
                                  </a:lnTo>
                                  <a:lnTo>
                                    <a:pt x="248" y="200"/>
                                  </a:lnTo>
                                  <a:lnTo>
                                    <a:pt x="277" y="178"/>
                                  </a:lnTo>
                                  <a:lnTo>
                                    <a:pt x="274" y="180"/>
                                  </a:lnTo>
                                  <a:lnTo>
                                    <a:pt x="272" y="181"/>
                                  </a:lnTo>
                                  <a:lnTo>
                                    <a:pt x="277" y="177"/>
                                  </a:lnTo>
                                  <a:lnTo>
                                    <a:pt x="283" y="173"/>
                                  </a:lnTo>
                                  <a:lnTo>
                                    <a:pt x="279" y="173"/>
                                  </a:lnTo>
                                  <a:lnTo>
                                    <a:pt x="276" y="173"/>
                                  </a:lnTo>
                                  <a:lnTo>
                                    <a:pt x="296" y="155"/>
                                  </a:lnTo>
                                  <a:lnTo>
                                    <a:pt x="320" y="142"/>
                                  </a:lnTo>
                                  <a:lnTo>
                                    <a:pt x="345" y="130"/>
                                  </a:lnTo>
                                  <a:lnTo>
                                    <a:pt x="370" y="120"/>
                                  </a:lnTo>
                                  <a:lnTo>
                                    <a:pt x="393" y="107"/>
                                  </a:lnTo>
                                  <a:lnTo>
                                    <a:pt x="399" y="104"/>
                                  </a:lnTo>
                                  <a:lnTo>
                                    <a:pt x="408" y="98"/>
                                  </a:lnTo>
                                  <a:lnTo>
                                    <a:pt x="423" y="90"/>
                                  </a:lnTo>
                                  <a:lnTo>
                                    <a:pt x="443" y="82"/>
                                  </a:lnTo>
                                  <a:lnTo>
                                    <a:pt x="473" y="71"/>
                                  </a:lnTo>
                                  <a:lnTo>
                                    <a:pt x="474" y="73"/>
                                  </a:lnTo>
                                  <a:lnTo>
                                    <a:pt x="474" y="73"/>
                                  </a:lnTo>
                                  <a:lnTo>
                                    <a:pt x="471" y="76"/>
                                  </a:lnTo>
                                  <a:lnTo>
                                    <a:pt x="468" y="79"/>
                                  </a:lnTo>
                                  <a:lnTo>
                                    <a:pt x="467" y="80"/>
                                  </a:lnTo>
                                  <a:lnTo>
                                    <a:pt x="465" y="82"/>
                                  </a:lnTo>
                                  <a:lnTo>
                                    <a:pt x="464" y="82"/>
                                  </a:lnTo>
                                  <a:lnTo>
                                    <a:pt x="464" y="83"/>
                                  </a:lnTo>
                                  <a:lnTo>
                                    <a:pt x="464" y="83"/>
                                  </a:lnTo>
                                  <a:lnTo>
                                    <a:pt x="481" y="73"/>
                                  </a:lnTo>
                                  <a:lnTo>
                                    <a:pt x="493" y="66"/>
                                  </a:lnTo>
                                  <a:lnTo>
                                    <a:pt x="500" y="61"/>
                                  </a:lnTo>
                                  <a:lnTo>
                                    <a:pt x="503" y="60"/>
                                  </a:lnTo>
                                  <a:lnTo>
                                    <a:pt x="506" y="58"/>
                                  </a:lnTo>
                                  <a:lnTo>
                                    <a:pt x="506" y="58"/>
                                  </a:lnTo>
                                  <a:lnTo>
                                    <a:pt x="511" y="58"/>
                                  </a:lnTo>
                                  <a:lnTo>
                                    <a:pt x="505" y="63"/>
                                  </a:lnTo>
                                  <a:lnTo>
                                    <a:pt x="500" y="66"/>
                                  </a:lnTo>
                                  <a:lnTo>
                                    <a:pt x="497" y="68"/>
                                  </a:lnTo>
                                  <a:lnTo>
                                    <a:pt x="496" y="70"/>
                                  </a:lnTo>
                                  <a:lnTo>
                                    <a:pt x="495" y="70"/>
                                  </a:lnTo>
                                  <a:lnTo>
                                    <a:pt x="493" y="71"/>
                                  </a:lnTo>
                                  <a:lnTo>
                                    <a:pt x="493" y="71"/>
                                  </a:lnTo>
                                  <a:lnTo>
                                    <a:pt x="492" y="71"/>
                                  </a:lnTo>
                                  <a:lnTo>
                                    <a:pt x="492" y="73"/>
                                  </a:lnTo>
                                  <a:lnTo>
                                    <a:pt x="493" y="71"/>
                                  </a:lnTo>
                                  <a:lnTo>
                                    <a:pt x="496" y="71"/>
                                  </a:lnTo>
                                  <a:lnTo>
                                    <a:pt x="496" y="71"/>
                                  </a:lnTo>
                                  <a:lnTo>
                                    <a:pt x="496" y="71"/>
                                  </a:lnTo>
                                  <a:lnTo>
                                    <a:pt x="496" y="71"/>
                                  </a:lnTo>
                                  <a:lnTo>
                                    <a:pt x="492" y="74"/>
                                  </a:lnTo>
                                  <a:lnTo>
                                    <a:pt x="487" y="79"/>
                                  </a:lnTo>
                                  <a:lnTo>
                                    <a:pt x="490" y="79"/>
                                  </a:lnTo>
                                  <a:lnTo>
                                    <a:pt x="492" y="77"/>
                                  </a:lnTo>
                                  <a:lnTo>
                                    <a:pt x="490" y="79"/>
                                  </a:lnTo>
                                  <a:lnTo>
                                    <a:pt x="495" y="76"/>
                                  </a:lnTo>
                                  <a:lnTo>
                                    <a:pt x="497" y="73"/>
                                  </a:lnTo>
                                  <a:lnTo>
                                    <a:pt x="502" y="70"/>
                                  </a:lnTo>
                                  <a:lnTo>
                                    <a:pt x="505" y="68"/>
                                  </a:lnTo>
                                  <a:lnTo>
                                    <a:pt x="509" y="66"/>
                                  </a:lnTo>
                                  <a:lnTo>
                                    <a:pt x="514" y="64"/>
                                  </a:lnTo>
                                  <a:lnTo>
                                    <a:pt x="515" y="64"/>
                                  </a:lnTo>
                                  <a:lnTo>
                                    <a:pt x="517" y="63"/>
                                  </a:lnTo>
                                  <a:lnTo>
                                    <a:pt x="518" y="61"/>
                                  </a:lnTo>
                                  <a:lnTo>
                                    <a:pt x="520" y="61"/>
                                  </a:lnTo>
                                  <a:lnTo>
                                    <a:pt x="522" y="58"/>
                                  </a:lnTo>
                                  <a:lnTo>
                                    <a:pt x="524" y="57"/>
                                  </a:lnTo>
                                  <a:lnTo>
                                    <a:pt x="525" y="57"/>
                                  </a:lnTo>
                                  <a:lnTo>
                                    <a:pt x="528" y="54"/>
                                  </a:lnTo>
                                  <a:lnTo>
                                    <a:pt x="530" y="52"/>
                                  </a:lnTo>
                                  <a:lnTo>
                                    <a:pt x="531" y="51"/>
                                  </a:lnTo>
                                  <a:lnTo>
                                    <a:pt x="531" y="51"/>
                                  </a:lnTo>
                                  <a:lnTo>
                                    <a:pt x="533" y="49"/>
                                  </a:lnTo>
                                  <a:lnTo>
                                    <a:pt x="531" y="49"/>
                                  </a:lnTo>
                                  <a:lnTo>
                                    <a:pt x="528" y="51"/>
                                  </a:lnTo>
                                  <a:lnTo>
                                    <a:pt x="524" y="51"/>
                                  </a:lnTo>
                                  <a:lnTo>
                                    <a:pt x="521" y="52"/>
                                  </a:lnTo>
                                  <a:lnTo>
                                    <a:pt x="520" y="52"/>
                                  </a:lnTo>
                                  <a:lnTo>
                                    <a:pt x="520" y="54"/>
                                  </a:lnTo>
                                  <a:lnTo>
                                    <a:pt x="520" y="54"/>
                                  </a:lnTo>
                                  <a:lnTo>
                                    <a:pt x="524" y="49"/>
                                  </a:lnTo>
                                  <a:lnTo>
                                    <a:pt x="530" y="47"/>
                                  </a:lnTo>
                                  <a:lnTo>
                                    <a:pt x="537" y="44"/>
                                  </a:lnTo>
                                  <a:lnTo>
                                    <a:pt x="550" y="39"/>
                                  </a:lnTo>
                                  <a:lnTo>
                                    <a:pt x="550" y="39"/>
                                  </a:lnTo>
                                  <a:lnTo>
                                    <a:pt x="552" y="39"/>
                                  </a:lnTo>
                                  <a:lnTo>
                                    <a:pt x="553" y="38"/>
                                  </a:lnTo>
                                  <a:lnTo>
                                    <a:pt x="556" y="36"/>
                                  </a:lnTo>
                                  <a:lnTo>
                                    <a:pt x="564" y="33"/>
                                  </a:lnTo>
                                  <a:lnTo>
                                    <a:pt x="574" y="29"/>
                                  </a:lnTo>
                                  <a:lnTo>
                                    <a:pt x="583" y="25"/>
                                  </a:lnTo>
                                  <a:lnTo>
                                    <a:pt x="590" y="22"/>
                                  </a:lnTo>
                                  <a:lnTo>
                                    <a:pt x="593" y="20"/>
                                  </a:lnTo>
                                  <a:lnTo>
                                    <a:pt x="550" y="42"/>
                                  </a:lnTo>
                                  <a:lnTo>
                                    <a:pt x="572" y="30"/>
                                  </a:lnTo>
                                  <a:lnTo>
                                    <a:pt x="596" y="20"/>
                                  </a:lnTo>
                                  <a:lnTo>
                                    <a:pt x="605" y="17"/>
                                  </a:lnTo>
                                  <a:lnTo>
                                    <a:pt x="613" y="14"/>
                                  </a:lnTo>
                                  <a:lnTo>
                                    <a:pt x="609" y="16"/>
                                  </a:lnTo>
                                  <a:lnTo>
                                    <a:pt x="606" y="17"/>
                                  </a:lnTo>
                                  <a:lnTo>
                                    <a:pt x="605" y="19"/>
                                  </a:lnTo>
                                  <a:lnTo>
                                    <a:pt x="603" y="20"/>
                                  </a:lnTo>
                                  <a:lnTo>
                                    <a:pt x="602" y="22"/>
                                  </a:lnTo>
                                  <a:lnTo>
                                    <a:pt x="600" y="23"/>
                                  </a:lnTo>
                                  <a:lnTo>
                                    <a:pt x="613" y="17"/>
                                  </a:lnTo>
                                  <a:lnTo>
                                    <a:pt x="625" y="11"/>
                                  </a:lnTo>
                                  <a:lnTo>
                                    <a:pt x="625" y="11"/>
                                  </a:lnTo>
                                  <a:lnTo>
                                    <a:pt x="625" y="11"/>
                                  </a:lnTo>
                                  <a:lnTo>
                                    <a:pt x="625" y="11"/>
                                  </a:lnTo>
                                  <a:lnTo>
                                    <a:pt x="625" y="11"/>
                                  </a:lnTo>
                                  <a:lnTo>
                                    <a:pt x="625" y="11"/>
                                  </a:lnTo>
                                  <a:lnTo>
                                    <a:pt x="624" y="13"/>
                                  </a:lnTo>
                                  <a:lnTo>
                                    <a:pt x="622" y="14"/>
                                  </a:lnTo>
                                  <a:lnTo>
                                    <a:pt x="621" y="16"/>
                                  </a:lnTo>
                                  <a:lnTo>
                                    <a:pt x="621" y="16"/>
                                  </a:lnTo>
                                  <a:lnTo>
                                    <a:pt x="622" y="16"/>
                                  </a:lnTo>
                                  <a:lnTo>
                                    <a:pt x="624" y="16"/>
                                  </a:lnTo>
                                  <a:lnTo>
                                    <a:pt x="627" y="14"/>
                                  </a:lnTo>
                                  <a:lnTo>
                                    <a:pt x="634" y="11"/>
                                  </a:lnTo>
                                  <a:lnTo>
                                    <a:pt x="644" y="8"/>
                                  </a:lnTo>
                                  <a:lnTo>
                                    <a:pt x="652" y="5"/>
                                  </a:lnTo>
                                  <a:lnTo>
                                    <a:pt x="653" y="7"/>
                                  </a:lnTo>
                                  <a:lnTo>
                                    <a:pt x="656" y="8"/>
                                  </a:lnTo>
                                  <a:lnTo>
                                    <a:pt x="687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chemeClr val="bg1"/>
                            </a:solidFill>
                            <a:ln w="0">
                              <a:noFill/>
                              <a:prstDash val="solid"/>
                              <a:round/>
                              <a:headEnd/>
                              <a:tailEnd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6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47" name="Freeform 325">
                              <a:extLst>
                                <a:ext uri="{FF2B5EF4-FFF2-40B4-BE49-F238E27FC236}">
                                  <a16:creationId xmlns:a16="http://schemas.microsoft.com/office/drawing/2014/main" id="{E40D088E-51E0-2D5A-107C-88B0CE463BF5}"/>
                                </a:ext>
                              </a:extLst>
                            </p:cNvPr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5529268" y="777877"/>
                              <a:ext cx="347664" cy="385761"/>
                            </a:xfrm>
                            <a:custGeom>
                              <a:avLst/>
                              <a:gdLst>
                                <a:gd name="T0" fmla="*/ 38 w 219"/>
                                <a:gd name="T1" fmla="*/ 7 h 243"/>
                                <a:gd name="T2" fmla="*/ 63 w 219"/>
                                <a:gd name="T3" fmla="*/ 22 h 243"/>
                                <a:gd name="T4" fmla="*/ 75 w 219"/>
                                <a:gd name="T5" fmla="*/ 38 h 243"/>
                                <a:gd name="T6" fmla="*/ 75 w 219"/>
                                <a:gd name="T7" fmla="*/ 42 h 243"/>
                                <a:gd name="T8" fmla="*/ 75 w 219"/>
                                <a:gd name="T9" fmla="*/ 47 h 243"/>
                                <a:gd name="T10" fmla="*/ 66 w 219"/>
                                <a:gd name="T11" fmla="*/ 48 h 243"/>
                                <a:gd name="T12" fmla="*/ 97 w 219"/>
                                <a:gd name="T13" fmla="*/ 75 h 243"/>
                                <a:gd name="T14" fmla="*/ 85 w 219"/>
                                <a:gd name="T15" fmla="*/ 73 h 243"/>
                                <a:gd name="T16" fmla="*/ 85 w 219"/>
                                <a:gd name="T17" fmla="*/ 83 h 243"/>
                                <a:gd name="T18" fmla="*/ 92 w 219"/>
                                <a:gd name="T19" fmla="*/ 98 h 243"/>
                                <a:gd name="T20" fmla="*/ 92 w 219"/>
                                <a:gd name="T21" fmla="*/ 107 h 243"/>
                                <a:gd name="T22" fmla="*/ 116 w 219"/>
                                <a:gd name="T23" fmla="*/ 132 h 243"/>
                                <a:gd name="T24" fmla="*/ 114 w 219"/>
                                <a:gd name="T25" fmla="*/ 139 h 243"/>
                                <a:gd name="T26" fmla="*/ 116 w 219"/>
                                <a:gd name="T27" fmla="*/ 147 h 243"/>
                                <a:gd name="T28" fmla="*/ 123 w 219"/>
                                <a:gd name="T29" fmla="*/ 157 h 243"/>
                                <a:gd name="T30" fmla="*/ 145 w 219"/>
                                <a:gd name="T31" fmla="*/ 180 h 243"/>
                                <a:gd name="T32" fmla="*/ 205 w 219"/>
                                <a:gd name="T33" fmla="*/ 230 h 243"/>
                                <a:gd name="T34" fmla="*/ 216 w 219"/>
                                <a:gd name="T35" fmla="*/ 237 h 243"/>
                                <a:gd name="T36" fmla="*/ 219 w 219"/>
                                <a:gd name="T37" fmla="*/ 240 h 243"/>
                                <a:gd name="T38" fmla="*/ 198 w 219"/>
                                <a:gd name="T39" fmla="*/ 243 h 243"/>
                                <a:gd name="T40" fmla="*/ 169 w 219"/>
                                <a:gd name="T41" fmla="*/ 232 h 243"/>
                                <a:gd name="T42" fmla="*/ 122 w 219"/>
                                <a:gd name="T43" fmla="*/ 211 h 243"/>
                                <a:gd name="T44" fmla="*/ 114 w 219"/>
                                <a:gd name="T45" fmla="*/ 208 h 243"/>
                                <a:gd name="T46" fmla="*/ 104 w 219"/>
                                <a:gd name="T47" fmla="*/ 202 h 243"/>
                                <a:gd name="T48" fmla="*/ 95 w 219"/>
                                <a:gd name="T49" fmla="*/ 198 h 243"/>
                                <a:gd name="T50" fmla="*/ 84 w 219"/>
                                <a:gd name="T51" fmla="*/ 179 h 243"/>
                                <a:gd name="T52" fmla="*/ 91 w 219"/>
                                <a:gd name="T53" fmla="*/ 166 h 243"/>
                                <a:gd name="T54" fmla="*/ 65 w 219"/>
                                <a:gd name="T55" fmla="*/ 148 h 243"/>
                                <a:gd name="T56" fmla="*/ 72 w 219"/>
                                <a:gd name="T57" fmla="*/ 147 h 243"/>
                                <a:gd name="T58" fmla="*/ 72 w 219"/>
                                <a:gd name="T59" fmla="*/ 136 h 243"/>
                                <a:gd name="T60" fmla="*/ 56 w 219"/>
                                <a:gd name="T61" fmla="*/ 120 h 243"/>
                                <a:gd name="T62" fmla="*/ 46 w 219"/>
                                <a:gd name="T63" fmla="*/ 111 h 243"/>
                                <a:gd name="T64" fmla="*/ 43 w 219"/>
                                <a:gd name="T65" fmla="*/ 107 h 243"/>
                                <a:gd name="T66" fmla="*/ 38 w 219"/>
                                <a:gd name="T67" fmla="*/ 98 h 243"/>
                                <a:gd name="T68" fmla="*/ 34 w 219"/>
                                <a:gd name="T69" fmla="*/ 88 h 243"/>
                                <a:gd name="T70" fmla="*/ 26 w 219"/>
                                <a:gd name="T71" fmla="*/ 79 h 243"/>
                                <a:gd name="T72" fmla="*/ 16 w 219"/>
                                <a:gd name="T73" fmla="*/ 73 h 243"/>
                                <a:gd name="T74" fmla="*/ 15 w 219"/>
                                <a:gd name="T75" fmla="*/ 64 h 243"/>
                                <a:gd name="T76" fmla="*/ 4 w 219"/>
                                <a:gd name="T77" fmla="*/ 39 h 243"/>
                                <a:gd name="T78" fmla="*/ 4 w 219"/>
                                <a:gd name="T79" fmla="*/ 26 h 243"/>
                                <a:gd name="T80" fmla="*/ 24 w 219"/>
                                <a:gd name="T81" fmla="*/ 12 h 243"/>
                                <a:gd name="T82" fmla="*/ 12 w 219"/>
                                <a:gd name="T83" fmla="*/ 4 h 243"/>
                                <a:gd name="T84" fmla="*/ 15 w 219"/>
                                <a:gd name="T85" fmla="*/ 1 h 243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  <a:cxn ang="0">
                                  <a:pos x="T44" y="T45"/>
                                </a:cxn>
                                <a:cxn ang="0">
                                  <a:pos x="T46" y="T47"/>
                                </a:cxn>
                                <a:cxn ang="0">
                                  <a:pos x="T48" y="T49"/>
                                </a:cxn>
                                <a:cxn ang="0">
                                  <a:pos x="T50" y="T51"/>
                                </a:cxn>
                                <a:cxn ang="0">
                                  <a:pos x="T52" y="T53"/>
                                </a:cxn>
                                <a:cxn ang="0">
                                  <a:pos x="T54" y="T55"/>
                                </a:cxn>
                                <a:cxn ang="0">
                                  <a:pos x="T56" y="T57"/>
                                </a:cxn>
                                <a:cxn ang="0">
                                  <a:pos x="T58" y="T59"/>
                                </a:cxn>
                                <a:cxn ang="0">
                                  <a:pos x="T60" y="T61"/>
                                </a:cxn>
                                <a:cxn ang="0">
                                  <a:pos x="T62" y="T63"/>
                                </a:cxn>
                                <a:cxn ang="0">
                                  <a:pos x="T64" y="T65"/>
                                </a:cxn>
                                <a:cxn ang="0">
                                  <a:pos x="T66" y="T67"/>
                                </a:cxn>
                                <a:cxn ang="0">
                                  <a:pos x="T68" y="T69"/>
                                </a:cxn>
                                <a:cxn ang="0">
                                  <a:pos x="T70" y="T71"/>
                                </a:cxn>
                                <a:cxn ang="0">
                                  <a:pos x="T72" y="T73"/>
                                </a:cxn>
                                <a:cxn ang="0">
                                  <a:pos x="T74" y="T75"/>
                                </a:cxn>
                                <a:cxn ang="0">
                                  <a:pos x="T76" y="T77"/>
                                </a:cxn>
                                <a:cxn ang="0">
                                  <a:pos x="T78" y="T79"/>
                                </a:cxn>
                                <a:cxn ang="0">
                                  <a:pos x="T80" y="T81"/>
                                </a:cxn>
                                <a:cxn ang="0">
                                  <a:pos x="T82" y="T83"/>
                                </a:cxn>
                                <a:cxn ang="0">
                                  <a:pos x="T84" y="T85"/>
                                </a:cxn>
                              </a:cxnLst>
                              <a:rect l="0" t="0" r="r" b="b"/>
                              <a:pathLst>
                                <a:path w="219" h="243">
                                  <a:moveTo>
                                    <a:pt x="18" y="0"/>
                                  </a:moveTo>
                                  <a:lnTo>
                                    <a:pt x="26" y="3"/>
                                  </a:lnTo>
                                  <a:lnTo>
                                    <a:pt x="38" y="7"/>
                                  </a:lnTo>
                                  <a:lnTo>
                                    <a:pt x="48" y="13"/>
                                  </a:lnTo>
                                  <a:lnTo>
                                    <a:pt x="59" y="17"/>
                                  </a:lnTo>
                                  <a:lnTo>
                                    <a:pt x="63" y="22"/>
                                  </a:lnTo>
                                  <a:lnTo>
                                    <a:pt x="69" y="29"/>
                                  </a:lnTo>
                                  <a:lnTo>
                                    <a:pt x="75" y="35"/>
                                  </a:lnTo>
                                  <a:lnTo>
                                    <a:pt x="75" y="38"/>
                                  </a:lnTo>
                                  <a:lnTo>
                                    <a:pt x="73" y="39"/>
                                  </a:lnTo>
                                  <a:lnTo>
                                    <a:pt x="72" y="41"/>
                                  </a:lnTo>
                                  <a:lnTo>
                                    <a:pt x="75" y="42"/>
                                  </a:lnTo>
                                  <a:lnTo>
                                    <a:pt x="78" y="45"/>
                                  </a:lnTo>
                                  <a:lnTo>
                                    <a:pt x="81" y="47"/>
                                  </a:lnTo>
                                  <a:lnTo>
                                    <a:pt x="75" y="47"/>
                                  </a:lnTo>
                                  <a:lnTo>
                                    <a:pt x="70" y="47"/>
                                  </a:lnTo>
                                  <a:lnTo>
                                    <a:pt x="66" y="47"/>
                                  </a:lnTo>
                                  <a:lnTo>
                                    <a:pt x="66" y="48"/>
                                  </a:lnTo>
                                  <a:lnTo>
                                    <a:pt x="66" y="48"/>
                                  </a:lnTo>
                                  <a:lnTo>
                                    <a:pt x="69" y="50"/>
                                  </a:lnTo>
                                  <a:lnTo>
                                    <a:pt x="97" y="75"/>
                                  </a:lnTo>
                                  <a:lnTo>
                                    <a:pt x="94" y="75"/>
                                  </a:lnTo>
                                  <a:lnTo>
                                    <a:pt x="90" y="75"/>
                                  </a:lnTo>
                                  <a:lnTo>
                                    <a:pt x="85" y="73"/>
                                  </a:lnTo>
                                  <a:lnTo>
                                    <a:pt x="82" y="73"/>
                                  </a:lnTo>
                                  <a:lnTo>
                                    <a:pt x="78" y="73"/>
                                  </a:lnTo>
                                  <a:lnTo>
                                    <a:pt x="85" y="83"/>
                                  </a:lnTo>
                                  <a:lnTo>
                                    <a:pt x="90" y="91"/>
                                  </a:lnTo>
                                  <a:lnTo>
                                    <a:pt x="91" y="95"/>
                                  </a:lnTo>
                                  <a:lnTo>
                                    <a:pt x="92" y="98"/>
                                  </a:lnTo>
                                  <a:lnTo>
                                    <a:pt x="91" y="103"/>
                                  </a:lnTo>
                                  <a:lnTo>
                                    <a:pt x="91" y="105"/>
                                  </a:lnTo>
                                  <a:lnTo>
                                    <a:pt x="92" y="107"/>
                                  </a:lnTo>
                                  <a:lnTo>
                                    <a:pt x="100" y="116"/>
                                  </a:lnTo>
                                  <a:lnTo>
                                    <a:pt x="109" y="123"/>
                                  </a:lnTo>
                                  <a:lnTo>
                                    <a:pt x="116" y="132"/>
                                  </a:lnTo>
                                  <a:lnTo>
                                    <a:pt x="116" y="135"/>
                                  </a:lnTo>
                                  <a:lnTo>
                                    <a:pt x="116" y="136"/>
                                  </a:lnTo>
                                  <a:lnTo>
                                    <a:pt x="114" y="139"/>
                                  </a:lnTo>
                                  <a:lnTo>
                                    <a:pt x="114" y="141"/>
                                  </a:lnTo>
                                  <a:lnTo>
                                    <a:pt x="114" y="144"/>
                                  </a:lnTo>
                                  <a:lnTo>
                                    <a:pt x="116" y="147"/>
                                  </a:lnTo>
                                  <a:lnTo>
                                    <a:pt x="119" y="151"/>
                                  </a:lnTo>
                                  <a:lnTo>
                                    <a:pt x="120" y="154"/>
                                  </a:lnTo>
                                  <a:lnTo>
                                    <a:pt x="123" y="157"/>
                                  </a:lnTo>
                                  <a:lnTo>
                                    <a:pt x="126" y="160"/>
                                  </a:lnTo>
                                  <a:lnTo>
                                    <a:pt x="134" y="169"/>
                                  </a:lnTo>
                                  <a:lnTo>
                                    <a:pt x="145" y="180"/>
                                  </a:lnTo>
                                  <a:lnTo>
                                    <a:pt x="161" y="195"/>
                                  </a:lnTo>
                                  <a:lnTo>
                                    <a:pt x="182" y="213"/>
                                  </a:lnTo>
                                  <a:lnTo>
                                    <a:pt x="205" y="230"/>
                                  </a:lnTo>
                                  <a:lnTo>
                                    <a:pt x="210" y="233"/>
                                  </a:lnTo>
                                  <a:lnTo>
                                    <a:pt x="213" y="236"/>
                                  </a:lnTo>
                                  <a:lnTo>
                                    <a:pt x="216" y="237"/>
                                  </a:lnTo>
                                  <a:lnTo>
                                    <a:pt x="217" y="239"/>
                                  </a:lnTo>
                                  <a:lnTo>
                                    <a:pt x="217" y="239"/>
                                  </a:lnTo>
                                  <a:lnTo>
                                    <a:pt x="219" y="240"/>
                                  </a:lnTo>
                                  <a:lnTo>
                                    <a:pt x="219" y="243"/>
                                  </a:lnTo>
                                  <a:lnTo>
                                    <a:pt x="208" y="243"/>
                                  </a:lnTo>
                                  <a:lnTo>
                                    <a:pt x="198" y="243"/>
                                  </a:lnTo>
                                  <a:lnTo>
                                    <a:pt x="189" y="242"/>
                                  </a:lnTo>
                                  <a:lnTo>
                                    <a:pt x="186" y="240"/>
                                  </a:lnTo>
                                  <a:lnTo>
                                    <a:pt x="169" y="232"/>
                                  </a:lnTo>
                                  <a:lnTo>
                                    <a:pt x="151" y="221"/>
                                  </a:lnTo>
                                  <a:lnTo>
                                    <a:pt x="137" y="215"/>
                                  </a:lnTo>
                                  <a:lnTo>
                                    <a:pt x="122" y="211"/>
                                  </a:lnTo>
                                  <a:lnTo>
                                    <a:pt x="120" y="211"/>
                                  </a:lnTo>
                                  <a:lnTo>
                                    <a:pt x="117" y="210"/>
                                  </a:lnTo>
                                  <a:lnTo>
                                    <a:pt x="114" y="208"/>
                                  </a:lnTo>
                                  <a:lnTo>
                                    <a:pt x="112" y="207"/>
                                  </a:lnTo>
                                  <a:lnTo>
                                    <a:pt x="107" y="204"/>
                                  </a:lnTo>
                                  <a:lnTo>
                                    <a:pt x="104" y="202"/>
                                  </a:lnTo>
                                  <a:lnTo>
                                    <a:pt x="103" y="201"/>
                                  </a:lnTo>
                                  <a:lnTo>
                                    <a:pt x="101" y="201"/>
                                  </a:lnTo>
                                  <a:lnTo>
                                    <a:pt x="95" y="198"/>
                                  </a:lnTo>
                                  <a:lnTo>
                                    <a:pt x="91" y="193"/>
                                  </a:lnTo>
                                  <a:lnTo>
                                    <a:pt x="87" y="188"/>
                                  </a:lnTo>
                                  <a:lnTo>
                                    <a:pt x="84" y="179"/>
                                  </a:lnTo>
                                  <a:lnTo>
                                    <a:pt x="85" y="169"/>
                                  </a:lnTo>
                                  <a:lnTo>
                                    <a:pt x="90" y="167"/>
                                  </a:lnTo>
                                  <a:lnTo>
                                    <a:pt x="91" y="166"/>
                                  </a:lnTo>
                                  <a:lnTo>
                                    <a:pt x="82" y="160"/>
                                  </a:lnTo>
                                  <a:lnTo>
                                    <a:pt x="73" y="155"/>
                                  </a:lnTo>
                                  <a:lnTo>
                                    <a:pt x="65" y="148"/>
                                  </a:lnTo>
                                  <a:lnTo>
                                    <a:pt x="66" y="147"/>
                                  </a:lnTo>
                                  <a:lnTo>
                                    <a:pt x="69" y="147"/>
                                  </a:lnTo>
                                  <a:lnTo>
                                    <a:pt x="72" y="147"/>
                                  </a:lnTo>
                                  <a:lnTo>
                                    <a:pt x="73" y="147"/>
                                  </a:lnTo>
                                  <a:lnTo>
                                    <a:pt x="76" y="145"/>
                                  </a:lnTo>
                                  <a:lnTo>
                                    <a:pt x="72" y="136"/>
                                  </a:lnTo>
                                  <a:lnTo>
                                    <a:pt x="69" y="132"/>
                                  </a:lnTo>
                                  <a:lnTo>
                                    <a:pt x="65" y="126"/>
                                  </a:lnTo>
                                  <a:lnTo>
                                    <a:pt x="56" y="120"/>
                                  </a:lnTo>
                                  <a:lnTo>
                                    <a:pt x="51" y="116"/>
                                  </a:lnTo>
                                  <a:lnTo>
                                    <a:pt x="48" y="113"/>
                                  </a:lnTo>
                                  <a:lnTo>
                                    <a:pt x="46" y="111"/>
                                  </a:lnTo>
                                  <a:lnTo>
                                    <a:pt x="44" y="110"/>
                                  </a:lnTo>
                                  <a:lnTo>
                                    <a:pt x="43" y="108"/>
                                  </a:lnTo>
                                  <a:lnTo>
                                    <a:pt x="43" y="107"/>
                                  </a:lnTo>
                                  <a:lnTo>
                                    <a:pt x="41" y="105"/>
                                  </a:lnTo>
                                  <a:lnTo>
                                    <a:pt x="40" y="103"/>
                                  </a:lnTo>
                                  <a:lnTo>
                                    <a:pt x="38" y="98"/>
                                  </a:lnTo>
                                  <a:lnTo>
                                    <a:pt x="37" y="94"/>
                                  </a:lnTo>
                                  <a:lnTo>
                                    <a:pt x="35" y="91"/>
                                  </a:lnTo>
                                  <a:lnTo>
                                    <a:pt x="34" y="88"/>
                                  </a:lnTo>
                                  <a:lnTo>
                                    <a:pt x="32" y="83"/>
                                  </a:lnTo>
                                  <a:lnTo>
                                    <a:pt x="29" y="81"/>
                                  </a:lnTo>
                                  <a:lnTo>
                                    <a:pt x="26" y="79"/>
                                  </a:lnTo>
                                  <a:lnTo>
                                    <a:pt x="24" y="76"/>
                                  </a:lnTo>
                                  <a:lnTo>
                                    <a:pt x="19" y="75"/>
                                  </a:lnTo>
                                  <a:lnTo>
                                    <a:pt x="16" y="73"/>
                                  </a:lnTo>
                                  <a:lnTo>
                                    <a:pt x="13" y="70"/>
                                  </a:lnTo>
                                  <a:lnTo>
                                    <a:pt x="10" y="67"/>
                                  </a:lnTo>
                                  <a:lnTo>
                                    <a:pt x="15" y="64"/>
                                  </a:lnTo>
                                  <a:lnTo>
                                    <a:pt x="18" y="61"/>
                                  </a:lnTo>
                                  <a:lnTo>
                                    <a:pt x="12" y="50"/>
                                  </a:lnTo>
                                  <a:lnTo>
                                    <a:pt x="4" y="39"/>
                                  </a:lnTo>
                                  <a:lnTo>
                                    <a:pt x="0" y="28"/>
                                  </a:lnTo>
                                  <a:lnTo>
                                    <a:pt x="2" y="26"/>
                                  </a:lnTo>
                                  <a:lnTo>
                                    <a:pt x="4" y="26"/>
                                  </a:lnTo>
                                  <a:lnTo>
                                    <a:pt x="12" y="25"/>
                                  </a:lnTo>
                                  <a:lnTo>
                                    <a:pt x="24" y="25"/>
                                  </a:lnTo>
                                  <a:lnTo>
                                    <a:pt x="24" y="12"/>
                                  </a:lnTo>
                                  <a:lnTo>
                                    <a:pt x="19" y="9"/>
                                  </a:lnTo>
                                  <a:lnTo>
                                    <a:pt x="15" y="6"/>
                                  </a:lnTo>
                                  <a:lnTo>
                                    <a:pt x="12" y="4"/>
                                  </a:lnTo>
                                  <a:lnTo>
                                    <a:pt x="7" y="1"/>
                                  </a:lnTo>
                                  <a:lnTo>
                                    <a:pt x="10" y="1"/>
                                  </a:lnTo>
                                  <a:lnTo>
                                    <a:pt x="15" y="1"/>
                                  </a:lnTo>
                                  <a:lnTo>
                                    <a:pt x="18" y="0"/>
                                  </a:lnTo>
                                  <a:close/>
                                </a:path>
                              </a:pathLst>
                            </a:custGeom>
                            <a:grpFill/>
                            <a:ln w="0">
                              <a:noFill/>
                              <a:prstDash val="solid"/>
                              <a:round/>
                              <a:headEnd/>
                              <a:tailEnd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6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48" name="Freeform 329">
                              <a:extLst>
                                <a:ext uri="{FF2B5EF4-FFF2-40B4-BE49-F238E27FC236}">
                                  <a16:creationId xmlns:a16="http://schemas.microsoft.com/office/drawing/2014/main" id="{F3121CA7-4D8F-B52F-1660-ED864443B828}"/>
                                </a:ext>
                              </a:extLst>
                            </p:cNvPr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638553" y="1506538"/>
                              <a:ext cx="328615" cy="206376"/>
                            </a:xfrm>
                            <a:custGeom>
                              <a:avLst/>
                              <a:gdLst>
                                <a:gd name="T0" fmla="*/ 183 w 207"/>
                                <a:gd name="T1" fmla="*/ 7 h 130"/>
                                <a:gd name="T2" fmla="*/ 201 w 207"/>
                                <a:gd name="T3" fmla="*/ 25 h 130"/>
                                <a:gd name="T4" fmla="*/ 195 w 207"/>
                                <a:gd name="T5" fmla="*/ 72 h 130"/>
                                <a:gd name="T6" fmla="*/ 187 w 207"/>
                                <a:gd name="T7" fmla="*/ 80 h 130"/>
                                <a:gd name="T8" fmla="*/ 186 w 207"/>
                                <a:gd name="T9" fmla="*/ 82 h 130"/>
                                <a:gd name="T10" fmla="*/ 180 w 207"/>
                                <a:gd name="T11" fmla="*/ 82 h 130"/>
                                <a:gd name="T12" fmla="*/ 167 w 207"/>
                                <a:gd name="T13" fmla="*/ 83 h 130"/>
                                <a:gd name="T14" fmla="*/ 154 w 207"/>
                                <a:gd name="T15" fmla="*/ 91 h 130"/>
                                <a:gd name="T16" fmla="*/ 149 w 207"/>
                                <a:gd name="T17" fmla="*/ 95 h 130"/>
                                <a:gd name="T18" fmla="*/ 146 w 207"/>
                                <a:gd name="T19" fmla="*/ 104 h 130"/>
                                <a:gd name="T20" fmla="*/ 143 w 207"/>
                                <a:gd name="T21" fmla="*/ 108 h 130"/>
                                <a:gd name="T22" fmla="*/ 113 w 207"/>
                                <a:gd name="T23" fmla="*/ 124 h 130"/>
                                <a:gd name="T24" fmla="*/ 67 w 207"/>
                                <a:gd name="T25" fmla="*/ 130 h 130"/>
                                <a:gd name="T26" fmla="*/ 63 w 207"/>
                                <a:gd name="T27" fmla="*/ 124 h 130"/>
                                <a:gd name="T28" fmla="*/ 63 w 207"/>
                                <a:gd name="T29" fmla="*/ 119 h 130"/>
                                <a:gd name="T30" fmla="*/ 61 w 207"/>
                                <a:gd name="T31" fmla="*/ 114 h 130"/>
                                <a:gd name="T32" fmla="*/ 41 w 207"/>
                                <a:gd name="T33" fmla="*/ 123 h 130"/>
                                <a:gd name="T34" fmla="*/ 22 w 207"/>
                                <a:gd name="T35" fmla="*/ 130 h 130"/>
                                <a:gd name="T36" fmla="*/ 25 w 207"/>
                                <a:gd name="T37" fmla="*/ 117 h 130"/>
                                <a:gd name="T38" fmla="*/ 23 w 207"/>
                                <a:gd name="T39" fmla="*/ 86 h 130"/>
                                <a:gd name="T40" fmla="*/ 11 w 207"/>
                                <a:gd name="T41" fmla="*/ 91 h 130"/>
                                <a:gd name="T42" fmla="*/ 5 w 207"/>
                                <a:gd name="T43" fmla="*/ 92 h 130"/>
                                <a:gd name="T44" fmla="*/ 1 w 207"/>
                                <a:gd name="T45" fmla="*/ 89 h 130"/>
                                <a:gd name="T46" fmla="*/ 0 w 207"/>
                                <a:gd name="T47" fmla="*/ 85 h 130"/>
                                <a:gd name="T48" fmla="*/ 10 w 207"/>
                                <a:gd name="T49" fmla="*/ 78 h 130"/>
                                <a:gd name="T50" fmla="*/ 30 w 207"/>
                                <a:gd name="T51" fmla="*/ 72 h 130"/>
                                <a:gd name="T52" fmla="*/ 36 w 207"/>
                                <a:gd name="T53" fmla="*/ 69 h 130"/>
                                <a:gd name="T54" fmla="*/ 35 w 207"/>
                                <a:gd name="T55" fmla="*/ 64 h 130"/>
                                <a:gd name="T56" fmla="*/ 29 w 207"/>
                                <a:gd name="T57" fmla="*/ 64 h 130"/>
                                <a:gd name="T58" fmla="*/ 28 w 207"/>
                                <a:gd name="T59" fmla="*/ 61 h 130"/>
                                <a:gd name="T60" fmla="*/ 22 w 207"/>
                                <a:gd name="T61" fmla="*/ 58 h 130"/>
                                <a:gd name="T62" fmla="*/ 5 w 207"/>
                                <a:gd name="T63" fmla="*/ 56 h 130"/>
                                <a:gd name="T64" fmla="*/ 7 w 207"/>
                                <a:gd name="T65" fmla="*/ 45 h 130"/>
                                <a:gd name="T66" fmla="*/ 20 w 207"/>
                                <a:gd name="T67" fmla="*/ 34 h 130"/>
                                <a:gd name="T68" fmla="*/ 26 w 207"/>
                                <a:gd name="T69" fmla="*/ 28 h 130"/>
                                <a:gd name="T70" fmla="*/ 29 w 207"/>
                                <a:gd name="T71" fmla="*/ 25 h 130"/>
                                <a:gd name="T72" fmla="*/ 38 w 207"/>
                                <a:gd name="T73" fmla="*/ 13 h 130"/>
                                <a:gd name="T74" fmla="*/ 44 w 207"/>
                                <a:gd name="T75" fmla="*/ 10 h 130"/>
                                <a:gd name="T76" fmla="*/ 48 w 207"/>
                                <a:gd name="T77" fmla="*/ 12 h 130"/>
                                <a:gd name="T78" fmla="*/ 51 w 207"/>
                                <a:gd name="T79" fmla="*/ 17 h 130"/>
                                <a:gd name="T80" fmla="*/ 55 w 207"/>
                                <a:gd name="T81" fmla="*/ 19 h 130"/>
                                <a:gd name="T82" fmla="*/ 67 w 207"/>
                                <a:gd name="T83" fmla="*/ 23 h 130"/>
                                <a:gd name="T84" fmla="*/ 76 w 207"/>
                                <a:gd name="T85" fmla="*/ 26 h 130"/>
                                <a:gd name="T86" fmla="*/ 77 w 207"/>
                                <a:gd name="T87" fmla="*/ 26 h 130"/>
                                <a:gd name="T88" fmla="*/ 108 w 207"/>
                                <a:gd name="T89" fmla="*/ 19 h 130"/>
                                <a:gd name="T90" fmla="*/ 117 w 207"/>
                                <a:gd name="T91" fmla="*/ 22 h 130"/>
                                <a:gd name="T92" fmla="*/ 136 w 207"/>
                                <a:gd name="T93" fmla="*/ 19 h 130"/>
                                <a:gd name="T94" fmla="*/ 157 w 207"/>
                                <a:gd name="T95" fmla="*/ 12 h 130"/>
                                <a:gd name="T96" fmla="*/ 160 w 207"/>
                                <a:gd name="T97" fmla="*/ 10 h 130"/>
                                <a:gd name="T98" fmla="*/ 165 w 207"/>
                                <a:gd name="T99" fmla="*/ 3 h 130"/>
                                <a:gd name="T100" fmla="*/ 170 w 207"/>
                                <a:gd name="T101" fmla="*/ 0 h 13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  <a:cxn ang="0">
                                  <a:pos x="T44" y="T45"/>
                                </a:cxn>
                                <a:cxn ang="0">
                                  <a:pos x="T46" y="T47"/>
                                </a:cxn>
                                <a:cxn ang="0">
                                  <a:pos x="T48" y="T49"/>
                                </a:cxn>
                                <a:cxn ang="0">
                                  <a:pos x="T50" y="T51"/>
                                </a:cxn>
                                <a:cxn ang="0">
                                  <a:pos x="T52" y="T53"/>
                                </a:cxn>
                                <a:cxn ang="0">
                                  <a:pos x="T54" y="T55"/>
                                </a:cxn>
                                <a:cxn ang="0">
                                  <a:pos x="T56" y="T57"/>
                                </a:cxn>
                                <a:cxn ang="0">
                                  <a:pos x="T58" y="T59"/>
                                </a:cxn>
                                <a:cxn ang="0">
                                  <a:pos x="T60" y="T61"/>
                                </a:cxn>
                                <a:cxn ang="0">
                                  <a:pos x="T62" y="T63"/>
                                </a:cxn>
                                <a:cxn ang="0">
                                  <a:pos x="T64" y="T65"/>
                                </a:cxn>
                                <a:cxn ang="0">
                                  <a:pos x="T66" y="T67"/>
                                </a:cxn>
                                <a:cxn ang="0">
                                  <a:pos x="T68" y="T69"/>
                                </a:cxn>
                                <a:cxn ang="0">
                                  <a:pos x="T70" y="T71"/>
                                </a:cxn>
                                <a:cxn ang="0">
                                  <a:pos x="T72" y="T73"/>
                                </a:cxn>
                                <a:cxn ang="0">
                                  <a:pos x="T74" y="T75"/>
                                </a:cxn>
                                <a:cxn ang="0">
                                  <a:pos x="T76" y="T77"/>
                                </a:cxn>
                                <a:cxn ang="0">
                                  <a:pos x="T78" y="T79"/>
                                </a:cxn>
                                <a:cxn ang="0">
                                  <a:pos x="T80" y="T81"/>
                                </a:cxn>
                                <a:cxn ang="0">
                                  <a:pos x="T82" y="T83"/>
                                </a:cxn>
                                <a:cxn ang="0">
                                  <a:pos x="T84" y="T85"/>
                                </a:cxn>
                                <a:cxn ang="0">
                                  <a:pos x="T86" y="T87"/>
                                </a:cxn>
                                <a:cxn ang="0">
                                  <a:pos x="T88" y="T89"/>
                                </a:cxn>
                                <a:cxn ang="0">
                                  <a:pos x="T90" y="T91"/>
                                </a:cxn>
                                <a:cxn ang="0">
                                  <a:pos x="T92" y="T93"/>
                                </a:cxn>
                                <a:cxn ang="0">
                                  <a:pos x="T94" y="T95"/>
                                </a:cxn>
                                <a:cxn ang="0">
                                  <a:pos x="T96" y="T97"/>
                                </a:cxn>
                                <a:cxn ang="0">
                                  <a:pos x="T98" y="T99"/>
                                </a:cxn>
                                <a:cxn ang="0">
                                  <a:pos x="T100" y="T101"/>
                                </a:cxn>
                              </a:cxnLst>
                              <a:rect l="0" t="0" r="r" b="b"/>
                              <a:pathLst>
                                <a:path w="207" h="130">
                                  <a:moveTo>
                                    <a:pt x="170" y="0"/>
                                  </a:moveTo>
                                  <a:lnTo>
                                    <a:pt x="171" y="0"/>
                                  </a:lnTo>
                                  <a:lnTo>
                                    <a:pt x="183" y="7"/>
                                  </a:lnTo>
                                  <a:lnTo>
                                    <a:pt x="190" y="13"/>
                                  </a:lnTo>
                                  <a:lnTo>
                                    <a:pt x="196" y="17"/>
                                  </a:lnTo>
                                  <a:lnTo>
                                    <a:pt x="201" y="25"/>
                                  </a:lnTo>
                                  <a:lnTo>
                                    <a:pt x="207" y="35"/>
                                  </a:lnTo>
                                  <a:lnTo>
                                    <a:pt x="196" y="63"/>
                                  </a:lnTo>
                                  <a:lnTo>
                                    <a:pt x="195" y="72"/>
                                  </a:lnTo>
                                  <a:lnTo>
                                    <a:pt x="192" y="76"/>
                                  </a:lnTo>
                                  <a:lnTo>
                                    <a:pt x="189" y="79"/>
                                  </a:lnTo>
                                  <a:lnTo>
                                    <a:pt x="187" y="80"/>
                                  </a:lnTo>
                                  <a:lnTo>
                                    <a:pt x="187" y="80"/>
                                  </a:lnTo>
                                  <a:lnTo>
                                    <a:pt x="186" y="82"/>
                                  </a:lnTo>
                                  <a:lnTo>
                                    <a:pt x="186" y="82"/>
                                  </a:lnTo>
                                  <a:lnTo>
                                    <a:pt x="185" y="83"/>
                                  </a:lnTo>
                                  <a:lnTo>
                                    <a:pt x="183" y="83"/>
                                  </a:lnTo>
                                  <a:lnTo>
                                    <a:pt x="180" y="82"/>
                                  </a:lnTo>
                                  <a:lnTo>
                                    <a:pt x="176" y="82"/>
                                  </a:lnTo>
                                  <a:lnTo>
                                    <a:pt x="171" y="82"/>
                                  </a:lnTo>
                                  <a:lnTo>
                                    <a:pt x="167" y="83"/>
                                  </a:lnTo>
                                  <a:lnTo>
                                    <a:pt x="162" y="85"/>
                                  </a:lnTo>
                                  <a:lnTo>
                                    <a:pt x="158" y="88"/>
                                  </a:lnTo>
                                  <a:lnTo>
                                    <a:pt x="154" y="91"/>
                                  </a:lnTo>
                                  <a:lnTo>
                                    <a:pt x="151" y="92"/>
                                  </a:lnTo>
                                  <a:lnTo>
                                    <a:pt x="149" y="94"/>
                                  </a:lnTo>
                                  <a:lnTo>
                                    <a:pt x="149" y="95"/>
                                  </a:lnTo>
                                  <a:lnTo>
                                    <a:pt x="148" y="98"/>
                                  </a:lnTo>
                                  <a:lnTo>
                                    <a:pt x="148" y="100"/>
                                  </a:lnTo>
                                  <a:lnTo>
                                    <a:pt x="146" y="104"/>
                                  </a:lnTo>
                                  <a:lnTo>
                                    <a:pt x="145" y="105"/>
                                  </a:lnTo>
                                  <a:lnTo>
                                    <a:pt x="145" y="107"/>
                                  </a:lnTo>
                                  <a:lnTo>
                                    <a:pt x="143" y="108"/>
                                  </a:lnTo>
                                  <a:lnTo>
                                    <a:pt x="129" y="117"/>
                                  </a:lnTo>
                                  <a:lnTo>
                                    <a:pt x="118" y="122"/>
                                  </a:lnTo>
                                  <a:lnTo>
                                    <a:pt x="113" y="124"/>
                                  </a:lnTo>
                                  <a:lnTo>
                                    <a:pt x="108" y="126"/>
                                  </a:lnTo>
                                  <a:lnTo>
                                    <a:pt x="70" y="130"/>
                                  </a:lnTo>
                                  <a:lnTo>
                                    <a:pt x="67" y="130"/>
                                  </a:lnTo>
                                  <a:lnTo>
                                    <a:pt x="64" y="129"/>
                                  </a:lnTo>
                                  <a:lnTo>
                                    <a:pt x="64" y="126"/>
                                  </a:lnTo>
                                  <a:lnTo>
                                    <a:pt x="63" y="124"/>
                                  </a:lnTo>
                                  <a:lnTo>
                                    <a:pt x="63" y="122"/>
                                  </a:lnTo>
                                  <a:lnTo>
                                    <a:pt x="63" y="120"/>
                                  </a:lnTo>
                                  <a:lnTo>
                                    <a:pt x="63" y="119"/>
                                  </a:lnTo>
                                  <a:lnTo>
                                    <a:pt x="63" y="116"/>
                                  </a:lnTo>
                                  <a:lnTo>
                                    <a:pt x="63" y="114"/>
                                  </a:lnTo>
                                  <a:lnTo>
                                    <a:pt x="61" y="114"/>
                                  </a:lnTo>
                                  <a:lnTo>
                                    <a:pt x="58" y="114"/>
                                  </a:lnTo>
                                  <a:lnTo>
                                    <a:pt x="55" y="116"/>
                                  </a:lnTo>
                                  <a:lnTo>
                                    <a:pt x="41" y="123"/>
                                  </a:lnTo>
                                  <a:lnTo>
                                    <a:pt x="30" y="127"/>
                                  </a:lnTo>
                                  <a:lnTo>
                                    <a:pt x="25" y="129"/>
                                  </a:lnTo>
                                  <a:lnTo>
                                    <a:pt x="22" y="130"/>
                                  </a:lnTo>
                                  <a:lnTo>
                                    <a:pt x="20" y="130"/>
                                  </a:lnTo>
                                  <a:lnTo>
                                    <a:pt x="19" y="129"/>
                                  </a:lnTo>
                                  <a:lnTo>
                                    <a:pt x="25" y="117"/>
                                  </a:lnTo>
                                  <a:lnTo>
                                    <a:pt x="30" y="104"/>
                                  </a:lnTo>
                                  <a:lnTo>
                                    <a:pt x="29" y="86"/>
                                  </a:lnTo>
                                  <a:lnTo>
                                    <a:pt x="23" y="86"/>
                                  </a:lnTo>
                                  <a:lnTo>
                                    <a:pt x="20" y="88"/>
                                  </a:lnTo>
                                  <a:lnTo>
                                    <a:pt x="16" y="89"/>
                                  </a:lnTo>
                                  <a:lnTo>
                                    <a:pt x="11" y="91"/>
                                  </a:lnTo>
                                  <a:lnTo>
                                    <a:pt x="7" y="92"/>
                                  </a:lnTo>
                                  <a:lnTo>
                                    <a:pt x="7" y="92"/>
                                  </a:lnTo>
                                  <a:lnTo>
                                    <a:pt x="5" y="92"/>
                                  </a:lnTo>
                                  <a:lnTo>
                                    <a:pt x="4" y="91"/>
                                  </a:lnTo>
                                  <a:lnTo>
                                    <a:pt x="3" y="91"/>
                                  </a:lnTo>
                                  <a:lnTo>
                                    <a:pt x="1" y="89"/>
                                  </a:lnTo>
                                  <a:lnTo>
                                    <a:pt x="0" y="88"/>
                                  </a:lnTo>
                                  <a:lnTo>
                                    <a:pt x="0" y="86"/>
                                  </a:lnTo>
                                  <a:lnTo>
                                    <a:pt x="0" y="85"/>
                                  </a:lnTo>
                                  <a:lnTo>
                                    <a:pt x="1" y="82"/>
                                  </a:lnTo>
                                  <a:lnTo>
                                    <a:pt x="5" y="80"/>
                                  </a:lnTo>
                                  <a:lnTo>
                                    <a:pt x="10" y="78"/>
                                  </a:lnTo>
                                  <a:lnTo>
                                    <a:pt x="17" y="76"/>
                                  </a:lnTo>
                                  <a:lnTo>
                                    <a:pt x="26" y="73"/>
                                  </a:lnTo>
                                  <a:lnTo>
                                    <a:pt x="30" y="72"/>
                                  </a:lnTo>
                                  <a:lnTo>
                                    <a:pt x="33" y="70"/>
                                  </a:lnTo>
                                  <a:lnTo>
                                    <a:pt x="35" y="69"/>
                                  </a:lnTo>
                                  <a:lnTo>
                                    <a:pt x="36" y="69"/>
                                  </a:lnTo>
                                  <a:lnTo>
                                    <a:pt x="36" y="67"/>
                                  </a:lnTo>
                                  <a:lnTo>
                                    <a:pt x="36" y="66"/>
                                  </a:lnTo>
                                  <a:lnTo>
                                    <a:pt x="35" y="64"/>
                                  </a:lnTo>
                                  <a:lnTo>
                                    <a:pt x="32" y="64"/>
                                  </a:lnTo>
                                  <a:lnTo>
                                    <a:pt x="30" y="64"/>
                                  </a:lnTo>
                                  <a:lnTo>
                                    <a:pt x="29" y="64"/>
                                  </a:lnTo>
                                  <a:lnTo>
                                    <a:pt x="29" y="63"/>
                                  </a:lnTo>
                                  <a:lnTo>
                                    <a:pt x="28" y="63"/>
                                  </a:lnTo>
                                  <a:lnTo>
                                    <a:pt x="28" y="61"/>
                                  </a:lnTo>
                                  <a:lnTo>
                                    <a:pt x="26" y="60"/>
                                  </a:lnTo>
                                  <a:lnTo>
                                    <a:pt x="25" y="58"/>
                                  </a:lnTo>
                                  <a:lnTo>
                                    <a:pt x="22" y="58"/>
                                  </a:lnTo>
                                  <a:lnTo>
                                    <a:pt x="14" y="58"/>
                                  </a:lnTo>
                                  <a:lnTo>
                                    <a:pt x="8" y="57"/>
                                  </a:lnTo>
                                  <a:lnTo>
                                    <a:pt x="5" y="56"/>
                                  </a:lnTo>
                                  <a:lnTo>
                                    <a:pt x="4" y="53"/>
                                  </a:lnTo>
                                  <a:lnTo>
                                    <a:pt x="4" y="50"/>
                                  </a:lnTo>
                                  <a:lnTo>
                                    <a:pt x="7" y="45"/>
                                  </a:lnTo>
                                  <a:lnTo>
                                    <a:pt x="11" y="39"/>
                                  </a:lnTo>
                                  <a:lnTo>
                                    <a:pt x="16" y="37"/>
                                  </a:lnTo>
                                  <a:lnTo>
                                    <a:pt x="20" y="34"/>
                                  </a:lnTo>
                                  <a:lnTo>
                                    <a:pt x="23" y="31"/>
                                  </a:lnTo>
                                  <a:lnTo>
                                    <a:pt x="25" y="29"/>
                                  </a:lnTo>
                                  <a:lnTo>
                                    <a:pt x="26" y="28"/>
                                  </a:lnTo>
                                  <a:lnTo>
                                    <a:pt x="28" y="28"/>
                                  </a:lnTo>
                                  <a:lnTo>
                                    <a:pt x="28" y="26"/>
                                  </a:lnTo>
                                  <a:lnTo>
                                    <a:pt x="29" y="25"/>
                                  </a:lnTo>
                                  <a:lnTo>
                                    <a:pt x="32" y="20"/>
                                  </a:lnTo>
                                  <a:lnTo>
                                    <a:pt x="35" y="16"/>
                                  </a:lnTo>
                                  <a:lnTo>
                                    <a:pt x="38" y="13"/>
                                  </a:lnTo>
                                  <a:lnTo>
                                    <a:pt x="39" y="12"/>
                                  </a:lnTo>
                                  <a:lnTo>
                                    <a:pt x="41" y="10"/>
                                  </a:lnTo>
                                  <a:lnTo>
                                    <a:pt x="44" y="10"/>
                                  </a:lnTo>
                                  <a:lnTo>
                                    <a:pt x="44" y="10"/>
                                  </a:lnTo>
                                  <a:lnTo>
                                    <a:pt x="47" y="10"/>
                                  </a:lnTo>
                                  <a:lnTo>
                                    <a:pt x="48" y="12"/>
                                  </a:lnTo>
                                  <a:lnTo>
                                    <a:pt x="50" y="13"/>
                                  </a:lnTo>
                                  <a:lnTo>
                                    <a:pt x="51" y="17"/>
                                  </a:lnTo>
                                  <a:lnTo>
                                    <a:pt x="51" y="17"/>
                                  </a:lnTo>
                                  <a:lnTo>
                                    <a:pt x="52" y="17"/>
                                  </a:lnTo>
                                  <a:lnTo>
                                    <a:pt x="52" y="17"/>
                                  </a:lnTo>
                                  <a:lnTo>
                                    <a:pt x="55" y="19"/>
                                  </a:lnTo>
                                  <a:lnTo>
                                    <a:pt x="58" y="20"/>
                                  </a:lnTo>
                                  <a:lnTo>
                                    <a:pt x="63" y="22"/>
                                  </a:lnTo>
                                  <a:lnTo>
                                    <a:pt x="67" y="23"/>
                                  </a:lnTo>
                                  <a:lnTo>
                                    <a:pt x="72" y="25"/>
                                  </a:lnTo>
                                  <a:lnTo>
                                    <a:pt x="73" y="26"/>
                                  </a:lnTo>
                                  <a:lnTo>
                                    <a:pt x="76" y="26"/>
                                  </a:lnTo>
                                  <a:lnTo>
                                    <a:pt x="76" y="26"/>
                                  </a:lnTo>
                                  <a:lnTo>
                                    <a:pt x="77" y="26"/>
                                  </a:lnTo>
                                  <a:lnTo>
                                    <a:pt x="77" y="26"/>
                                  </a:lnTo>
                                  <a:lnTo>
                                    <a:pt x="88" y="25"/>
                                  </a:lnTo>
                                  <a:lnTo>
                                    <a:pt x="98" y="20"/>
                                  </a:lnTo>
                                  <a:lnTo>
                                    <a:pt x="108" y="19"/>
                                  </a:lnTo>
                                  <a:lnTo>
                                    <a:pt x="111" y="20"/>
                                  </a:lnTo>
                                  <a:lnTo>
                                    <a:pt x="114" y="20"/>
                                  </a:lnTo>
                                  <a:lnTo>
                                    <a:pt x="117" y="22"/>
                                  </a:lnTo>
                                  <a:lnTo>
                                    <a:pt x="120" y="23"/>
                                  </a:lnTo>
                                  <a:lnTo>
                                    <a:pt x="124" y="23"/>
                                  </a:lnTo>
                                  <a:lnTo>
                                    <a:pt x="136" y="19"/>
                                  </a:lnTo>
                                  <a:lnTo>
                                    <a:pt x="148" y="15"/>
                                  </a:lnTo>
                                  <a:lnTo>
                                    <a:pt x="152" y="13"/>
                                  </a:lnTo>
                                  <a:lnTo>
                                    <a:pt x="157" y="12"/>
                                  </a:lnTo>
                                  <a:lnTo>
                                    <a:pt x="158" y="12"/>
                                  </a:lnTo>
                                  <a:lnTo>
                                    <a:pt x="160" y="10"/>
                                  </a:lnTo>
                                  <a:lnTo>
                                    <a:pt x="160" y="10"/>
                                  </a:lnTo>
                                  <a:lnTo>
                                    <a:pt x="161" y="9"/>
                                  </a:lnTo>
                                  <a:lnTo>
                                    <a:pt x="164" y="6"/>
                                  </a:lnTo>
                                  <a:lnTo>
                                    <a:pt x="165" y="3"/>
                                  </a:lnTo>
                                  <a:lnTo>
                                    <a:pt x="167" y="1"/>
                                  </a:lnTo>
                                  <a:lnTo>
                                    <a:pt x="168" y="0"/>
                                  </a:lnTo>
                                  <a:lnTo>
                                    <a:pt x="170" y="0"/>
                                  </a:lnTo>
                                  <a:lnTo>
                                    <a:pt x="170" y="0"/>
                                  </a:lnTo>
                                  <a:close/>
                                </a:path>
                              </a:pathLst>
                            </a:custGeom>
                            <a:grpFill/>
                            <a:ln w="0">
                              <a:noFill/>
                              <a:prstDash val="solid"/>
                              <a:round/>
                              <a:headEnd/>
                              <a:tailEnd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6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49" name="Freeform 336">
                              <a:extLst>
                                <a:ext uri="{FF2B5EF4-FFF2-40B4-BE49-F238E27FC236}">
                                  <a16:creationId xmlns:a16="http://schemas.microsoft.com/office/drawing/2014/main" id="{BBD567CD-12AC-BFD1-7B72-4C49C7D7CFF7}"/>
                                </a:ext>
                              </a:extLst>
                            </p:cNvPr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204860" y="755033"/>
                              <a:ext cx="3186107" cy="3382962"/>
                            </a:xfrm>
                            <a:custGeom>
                              <a:avLst/>
                              <a:gdLst>
                                <a:gd name="T0" fmla="*/ 1447 w 2007"/>
                                <a:gd name="T1" fmla="*/ 301 h 2131"/>
                                <a:gd name="T2" fmla="*/ 1874 w 2007"/>
                                <a:gd name="T3" fmla="*/ 902 h 2131"/>
                                <a:gd name="T4" fmla="*/ 2007 w 2007"/>
                                <a:gd name="T5" fmla="*/ 1563 h 2131"/>
                                <a:gd name="T6" fmla="*/ 1937 w 2007"/>
                                <a:gd name="T7" fmla="*/ 1968 h 2131"/>
                                <a:gd name="T8" fmla="*/ 1894 w 2007"/>
                                <a:gd name="T9" fmla="*/ 2030 h 2131"/>
                                <a:gd name="T10" fmla="*/ 1916 w 2007"/>
                                <a:gd name="T11" fmla="*/ 1729 h 2131"/>
                                <a:gd name="T12" fmla="*/ 1797 w 2007"/>
                                <a:gd name="T13" fmla="*/ 1864 h 2131"/>
                                <a:gd name="T14" fmla="*/ 1733 w 2007"/>
                                <a:gd name="T15" fmla="*/ 1810 h 2131"/>
                                <a:gd name="T16" fmla="*/ 1690 w 2007"/>
                                <a:gd name="T17" fmla="*/ 1676 h 2131"/>
                                <a:gd name="T18" fmla="*/ 1357 w 2007"/>
                                <a:gd name="T19" fmla="*/ 1478 h 2131"/>
                                <a:gd name="T20" fmla="*/ 1526 w 2007"/>
                                <a:gd name="T21" fmla="*/ 1607 h 2131"/>
                                <a:gd name="T22" fmla="*/ 1363 w 2007"/>
                                <a:gd name="T23" fmla="*/ 1832 h 2131"/>
                                <a:gd name="T24" fmla="*/ 1207 w 2007"/>
                                <a:gd name="T25" fmla="*/ 1733 h 2131"/>
                                <a:gd name="T26" fmla="*/ 1037 w 2007"/>
                                <a:gd name="T27" fmla="*/ 1456 h 2131"/>
                                <a:gd name="T28" fmla="*/ 1050 w 2007"/>
                                <a:gd name="T29" fmla="*/ 1359 h 2131"/>
                                <a:gd name="T30" fmla="*/ 920 w 2007"/>
                                <a:gd name="T31" fmla="*/ 1247 h 2131"/>
                                <a:gd name="T32" fmla="*/ 855 w 2007"/>
                                <a:gd name="T33" fmla="*/ 1264 h 2131"/>
                                <a:gd name="T34" fmla="*/ 722 w 2007"/>
                                <a:gd name="T35" fmla="*/ 1229 h 2131"/>
                                <a:gd name="T36" fmla="*/ 540 w 2007"/>
                                <a:gd name="T37" fmla="*/ 1117 h 2131"/>
                                <a:gd name="T38" fmla="*/ 697 w 2007"/>
                                <a:gd name="T39" fmla="*/ 1216 h 2131"/>
                                <a:gd name="T40" fmla="*/ 594 w 2007"/>
                                <a:gd name="T41" fmla="*/ 1314 h 2131"/>
                                <a:gd name="T42" fmla="*/ 544 w 2007"/>
                                <a:gd name="T43" fmla="*/ 1198 h 2131"/>
                                <a:gd name="T44" fmla="*/ 422 w 2007"/>
                                <a:gd name="T45" fmla="*/ 1128 h 2131"/>
                                <a:gd name="T46" fmla="*/ 312 w 2007"/>
                                <a:gd name="T47" fmla="*/ 1172 h 2131"/>
                                <a:gd name="T48" fmla="*/ 243 w 2007"/>
                                <a:gd name="T49" fmla="*/ 1242 h 2131"/>
                                <a:gd name="T50" fmla="*/ 107 w 2007"/>
                                <a:gd name="T51" fmla="*/ 1377 h 2131"/>
                                <a:gd name="T52" fmla="*/ 16 w 2007"/>
                                <a:gd name="T53" fmla="*/ 1348 h 2131"/>
                                <a:gd name="T54" fmla="*/ 157 w 2007"/>
                                <a:gd name="T55" fmla="*/ 1071 h 2131"/>
                                <a:gd name="T56" fmla="*/ 188 w 2007"/>
                                <a:gd name="T57" fmla="*/ 983 h 2131"/>
                                <a:gd name="T58" fmla="*/ 298 w 2007"/>
                                <a:gd name="T59" fmla="*/ 843 h 2131"/>
                                <a:gd name="T60" fmla="*/ 381 w 2007"/>
                                <a:gd name="T61" fmla="*/ 761 h 2131"/>
                                <a:gd name="T62" fmla="*/ 650 w 2007"/>
                                <a:gd name="T63" fmla="*/ 785 h 2131"/>
                                <a:gd name="T64" fmla="*/ 711 w 2007"/>
                                <a:gd name="T65" fmla="*/ 675 h 2131"/>
                                <a:gd name="T66" fmla="*/ 681 w 2007"/>
                                <a:gd name="T67" fmla="*/ 603 h 2131"/>
                                <a:gd name="T68" fmla="*/ 626 w 2007"/>
                                <a:gd name="T69" fmla="*/ 412 h 2131"/>
                                <a:gd name="T70" fmla="*/ 563 w 2007"/>
                                <a:gd name="T71" fmla="*/ 535 h 2131"/>
                                <a:gd name="T72" fmla="*/ 497 w 2007"/>
                                <a:gd name="T73" fmla="*/ 641 h 2131"/>
                                <a:gd name="T74" fmla="*/ 585 w 2007"/>
                                <a:gd name="T75" fmla="*/ 698 h 2131"/>
                                <a:gd name="T76" fmla="*/ 497 w 2007"/>
                                <a:gd name="T77" fmla="*/ 771 h 2131"/>
                                <a:gd name="T78" fmla="*/ 440 w 2007"/>
                                <a:gd name="T79" fmla="*/ 672 h 2131"/>
                                <a:gd name="T80" fmla="*/ 287 w 2007"/>
                                <a:gd name="T81" fmla="*/ 656 h 2131"/>
                                <a:gd name="T82" fmla="*/ 458 w 2007"/>
                                <a:gd name="T83" fmla="*/ 346 h 2131"/>
                                <a:gd name="T84" fmla="*/ 427 w 2007"/>
                                <a:gd name="T85" fmla="*/ 320 h 2131"/>
                                <a:gd name="T86" fmla="*/ 559 w 2007"/>
                                <a:gd name="T87" fmla="*/ 213 h 2131"/>
                                <a:gd name="T88" fmla="*/ 685 w 2007"/>
                                <a:gd name="T89" fmla="*/ 246 h 2131"/>
                                <a:gd name="T90" fmla="*/ 933 w 2007"/>
                                <a:gd name="T91" fmla="*/ 339 h 2131"/>
                                <a:gd name="T92" fmla="*/ 852 w 2007"/>
                                <a:gd name="T93" fmla="*/ 396 h 2131"/>
                                <a:gd name="T94" fmla="*/ 910 w 2007"/>
                                <a:gd name="T95" fmla="*/ 418 h 2131"/>
                                <a:gd name="T96" fmla="*/ 974 w 2007"/>
                                <a:gd name="T97" fmla="*/ 351 h 2131"/>
                                <a:gd name="T98" fmla="*/ 995 w 2007"/>
                                <a:gd name="T99" fmla="*/ 343 h 2131"/>
                                <a:gd name="T100" fmla="*/ 1040 w 2007"/>
                                <a:gd name="T101" fmla="*/ 299 h 2131"/>
                                <a:gd name="T102" fmla="*/ 1128 w 2007"/>
                                <a:gd name="T103" fmla="*/ 279 h 2131"/>
                                <a:gd name="T104" fmla="*/ 1213 w 2007"/>
                                <a:gd name="T105" fmla="*/ 283 h 2131"/>
                                <a:gd name="T106" fmla="*/ 1162 w 2007"/>
                                <a:gd name="T107" fmla="*/ 223 h 2131"/>
                                <a:gd name="T108" fmla="*/ 1106 w 2007"/>
                                <a:gd name="T109" fmla="*/ 126 h 2131"/>
                                <a:gd name="T110" fmla="*/ 1347 w 2007"/>
                                <a:gd name="T111" fmla="*/ 377 h 2131"/>
                                <a:gd name="T112" fmla="*/ 1367 w 2007"/>
                                <a:gd name="T113" fmla="*/ 415 h 2131"/>
                                <a:gd name="T114" fmla="*/ 1315 w 2007"/>
                                <a:gd name="T115" fmla="*/ 298 h 2131"/>
                                <a:gd name="T116" fmla="*/ 1228 w 2007"/>
                                <a:gd name="T117" fmla="*/ 217 h 2131"/>
                                <a:gd name="T118" fmla="*/ 1196 w 2007"/>
                                <a:gd name="T119" fmla="*/ 160 h 2131"/>
                                <a:gd name="T120" fmla="*/ 1108 w 2007"/>
                                <a:gd name="T121" fmla="*/ 75 h 2131"/>
                                <a:gd name="T122" fmla="*/ 1015 w 2007"/>
                                <a:gd name="T123" fmla="*/ 15 h 213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  <a:cxn ang="0">
                                  <a:pos x="T44" y="T45"/>
                                </a:cxn>
                                <a:cxn ang="0">
                                  <a:pos x="T46" y="T47"/>
                                </a:cxn>
                                <a:cxn ang="0">
                                  <a:pos x="T48" y="T49"/>
                                </a:cxn>
                                <a:cxn ang="0">
                                  <a:pos x="T50" y="T51"/>
                                </a:cxn>
                                <a:cxn ang="0">
                                  <a:pos x="T52" y="T53"/>
                                </a:cxn>
                                <a:cxn ang="0">
                                  <a:pos x="T54" y="T55"/>
                                </a:cxn>
                                <a:cxn ang="0">
                                  <a:pos x="T56" y="T57"/>
                                </a:cxn>
                                <a:cxn ang="0">
                                  <a:pos x="T58" y="T59"/>
                                </a:cxn>
                                <a:cxn ang="0">
                                  <a:pos x="T60" y="T61"/>
                                </a:cxn>
                                <a:cxn ang="0">
                                  <a:pos x="T62" y="T63"/>
                                </a:cxn>
                                <a:cxn ang="0">
                                  <a:pos x="T64" y="T65"/>
                                </a:cxn>
                                <a:cxn ang="0">
                                  <a:pos x="T66" y="T67"/>
                                </a:cxn>
                                <a:cxn ang="0">
                                  <a:pos x="T68" y="T69"/>
                                </a:cxn>
                                <a:cxn ang="0">
                                  <a:pos x="T70" y="T71"/>
                                </a:cxn>
                                <a:cxn ang="0">
                                  <a:pos x="T72" y="T73"/>
                                </a:cxn>
                                <a:cxn ang="0">
                                  <a:pos x="T74" y="T75"/>
                                </a:cxn>
                                <a:cxn ang="0">
                                  <a:pos x="T76" y="T77"/>
                                </a:cxn>
                                <a:cxn ang="0">
                                  <a:pos x="T78" y="T79"/>
                                </a:cxn>
                                <a:cxn ang="0">
                                  <a:pos x="T80" y="T81"/>
                                </a:cxn>
                                <a:cxn ang="0">
                                  <a:pos x="T82" y="T83"/>
                                </a:cxn>
                                <a:cxn ang="0">
                                  <a:pos x="T84" y="T85"/>
                                </a:cxn>
                                <a:cxn ang="0">
                                  <a:pos x="T86" y="T87"/>
                                </a:cxn>
                                <a:cxn ang="0">
                                  <a:pos x="T88" y="T89"/>
                                </a:cxn>
                                <a:cxn ang="0">
                                  <a:pos x="T90" y="T91"/>
                                </a:cxn>
                                <a:cxn ang="0">
                                  <a:pos x="T92" y="T93"/>
                                </a:cxn>
                                <a:cxn ang="0">
                                  <a:pos x="T94" y="T95"/>
                                </a:cxn>
                                <a:cxn ang="0">
                                  <a:pos x="T96" y="T97"/>
                                </a:cxn>
                                <a:cxn ang="0">
                                  <a:pos x="T98" y="T99"/>
                                </a:cxn>
                                <a:cxn ang="0">
                                  <a:pos x="T100" y="T101"/>
                                </a:cxn>
                                <a:cxn ang="0">
                                  <a:pos x="T102" y="T103"/>
                                </a:cxn>
                                <a:cxn ang="0">
                                  <a:pos x="T104" y="T105"/>
                                </a:cxn>
                                <a:cxn ang="0">
                                  <a:pos x="T106" y="T107"/>
                                </a:cxn>
                                <a:cxn ang="0">
                                  <a:pos x="T108" y="T109"/>
                                </a:cxn>
                                <a:cxn ang="0">
                                  <a:pos x="T110" y="T111"/>
                                </a:cxn>
                                <a:cxn ang="0">
                                  <a:pos x="T112" y="T113"/>
                                </a:cxn>
                                <a:cxn ang="0">
                                  <a:pos x="T114" y="T115"/>
                                </a:cxn>
                                <a:cxn ang="0">
                                  <a:pos x="T116" y="T117"/>
                                </a:cxn>
                                <a:cxn ang="0">
                                  <a:pos x="T118" y="T119"/>
                                </a:cxn>
                                <a:cxn ang="0">
                                  <a:pos x="T120" y="T121"/>
                                </a:cxn>
                                <a:cxn ang="0">
                                  <a:pos x="T122" y="T123"/>
                                </a:cxn>
                              </a:cxnLst>
                              <a:rect l="0" t="0" r="r" b="b"/>
                              <a:pathLst>
                                <a:path w="2007" h="2131">
                                  <a:moveTo>
                                    <a:pt x="984" y="0"/>
                                  </a:moveTo>
                                  <a:lnTo>
                                    <a:pt x="984" y="0"/>
                                  </a:lnTo>
                                  <a:lnTo>
                                    <a:pt x="984" y="0"/>
                                  </a:lnTo>
                                  <a:lnTo>
                                    <a:pt x="1008" y="10"/>
                                  </a:lnTo>
                                  <a:lnTo>
                                    <a:pt x="1027" y="21"/>
                                  </a:lnTo>
                                  <a:lnTo>
                                    <a:pt x="1045" y="29"/>
                                  </a:lnTo>
                                  <a:lnTo>
                                    <a:pt x="1062" y="38"/>
                                  </a:lnTo>
                                  <a:lnTo>
                                    <a:pt x="1158" y="90"/>
                                  </a:lnTo>
                                  <a:lnTo>
                                    <a:pt x="1177" y="101"/>
                                  </a:lnTo>
                                  <a:lnTo>
                                    <a:pt x="1193" y="110"/>
                                  </a:lnTo>
                                  <a:lnTo>
                                    <a:pt x="1207" y="119"/>
                                  </a:lnTo>
                                  <a:lnTo>
                                    <a:pt x="1221" y="128"/>
                                  </a:lnTo>
                                  <a:lnTo>
                                    <a:pt x="1234" y="137"/>
                                  </a:lnTo>
                                  <a:lnTo>
                                    <a:pt x="1247" y="145"/>
                                  </a:lnTo>
                                  <a:lnTo>
                                    <a:pt x="1262" y="156"/>
                                  </a:lnTo>
                                  <a:lnTo>
                                    <a:pt x="1279" y="169"/>
                                  </a:lnTo>
                                  <a:lnTo>
                                    <a:pt x="1298" y="182"/>
                                  </a:lnTo>
                                  <a:lnTo>
                                    <a:pt x="1320" y="200"/>
                                  </a:lnTo>
                                  <a:lnTo>
                                    <a:pt x="1348" y="220"/>
                                  </a:lnTo>
                                  <a:lnTo>
                                    <a:pt x="1379" y="244"/>
                                  </a:lnTo>
                                  <a:lnTo>
                                    <a:pt x="1395" y="258"/>
                                  </a:lnTo>
                                  <a:lnTo>
                                    <a:pt x="1410" y="270"/>
                                  </a:lnTo>
                                  <a:lnTo>
                                    <a:pt x="1423" y="280"/>
                                  </a:lnTo>
                                  <a:lnTo>
                                    <a:pt x="1435" y="290"/>
                                  </a:lnTo>
                                  <a:lnTo>
                                    <a:pt x="1447" y="301"/>
                                  </a:lnTo>
                                  <a:lnTo>
                                    <a:pt x="1458" y="312"/>
                                  </a:lnTo>
                                  <a:lnTo>
                                    <a:pt x="1470" y="324"/>
                                  </a:lnTo>
                                  <a:lnTo>
                                    <a:pt x="1485" y="339"/>
                                  </a:lnTo>
                                  <a:lnTo>
                                    <a:pt x="1502" y="356"/>
                                  </a:lnTo>
                                  <a:lnTo>
                                    <a:pt x="1523" y="377"/>
                                  </a:lnTo>
                                  <a:lnTo>
                                    <a:pt x="1546" y="400"/>
                                  </a:lnTo>
                                  <a:lnTo>
                                    <a:pt x="1574" y="430"/>
                                  </a:lnTo>
                                  <a:lnTo>
                                    <a:pt x="1587" y="446"/>
                                  </a:lnTo>
                                  <a:lnTo>
                                    <a:pt x="1599" y="459"/>
                                  </a:lnTo>
                                  <a:lnTo>
                                    <a:pt x="1611" y="471"/>
                                  </a:lnTo>
                                  <a:lnTo>
                                    <a:pt x="1620" y="483"/>
                                  </a:lnTo>
                                  <a:lnTo>
                                    <a:pt x="1630" y="494"/>
                                  </a:lnTo>
                                  <a:lnTo>
                                    <a:pt x="1639" y="507"/>
                                  </a:lnTo>
                                  <a:lnTo>
                                    <a:pt x="1651" y="522"/>
                                  </a:lnTo>
                                  <a:lnTo>
                                    <a:pt x="1662" y="538"/>
                                  </a:lnTo>
                                  <a:lnTo>
                                    <a:pt x="1677" y="557"/>
                                  </a:lnTo>
                                  <a:lnTo>
                                    <a:pt x="1693" y="581"/>
                                  </a:lnTo>
                                  <a:lnTo>
                                    <a:pt x="1714" y="610"/>
                                  </a:lnTo>
                                  <a:lnTo>
                                    <a:pt x="1737" y="642"/>
                                  </a:lnTo>
                                  <a:lnTo>
                                    <a:pt x="1774" y="704"/>
                                  </a:lnTo>
                                  <a:lnTo>
                                    <a:pt x="1797" y="747"/>
                                  </a:lnTo>
                                  <a:lnTo>
                                    <a:pt x="1821" y="792"/>
                                  </a:lnTo>
                                  <a:lnTo>
                                    <a:pt x="1843" y="837"/>
                                  </a:lnTo>
                                  <a:lnTo>
                                    <a:pt x="1865" y="881"/>
                                  </a:lnTo>
                                  <a:lnTo>
                                    <a:pt x="1874" y="902"/>
                                  </a:lnTo>
                                  <a:lnTo>
                                    <a:pt x="1881" y="920"/>
                                  </a:lnTo>
                                  <a:lnTo>
                                    <a:pt x="1888" y="936"/>
                                  </a:lnTo>
                                  <a:lnTo>
                                    <a:pt x="1894" y="952"/>
                                  </a:lnTo>
                                  <a:lnTo>
                                    <a:pt x="1900" y="968"/>
                                  </a:lnTo>
                                  <a:lnTo>
                                    <a:pt x="1906" y="986"/>
                                  </a:lnTo>
                                  <a:lnTo>
                                    <a:pt x="1913" y="1006"/>
                                  </a:lnTo>
                                  <a:lnTo>
                                    <a:pt x="1920" y="1031"/>
                                  </a:lnTo>
                                  <a:lnTo>
                                    <a:pt x="1929" y="1060"/>
                                  </a:lnTo>
                                  <a:lnTo>
                                    <a:pt x="1941" y="1095"/>
                                  </a:lnTo>
                                  <a:lnTo>
                                    <a:pt x="1954" y="1139"/>
                                  </a:lnTo>
                                  <a:lnTo>
                                    <a:pt x="1960" y="1163"/>
                                  </a:lnTo>
                                  <a:lnTo>
                                    <a:pt x="1965" y="1182"/>
                                  </a:lnTo>
                                  <a:lnTo>
                                    <a:pt x="1969" y="1200"/>
                                  </a:lnTo>
                                  <a:lnTo>
                                    <a:pt x="1972" y="1216"/>
                                  </a:lnTo>
                                  <a:lnTo>
                                    <a:pt x="1976" y="1233"/>
                                  </a:lnTo>
                                  <a:lnTo>
                                    <a:pt x="1979" y="1252"/>
                                  </a:lnTo>
                                  <a:lnTo>
                                    <a:pt x="1982" y="1274"/>
                                  </a:lnTo>
                                  <a:lnTo>
                                    <a:pt x="1987" y="1301"/>
                                  </a:lnTo>
                                  <a:lnTo>
                                    <a:pt x="1989" y="1332"/>
                                  </a:lnTo>
                                  <a:lnTo>
                                    <a:pt x="1995" y="1370"/>
                                  </a:lnTo>
                                  <a:lnTo>
                                    <a:pt x="2001" y="1417"/>
                                  </a:lnTo>
                                  <a:lnTo>
                                    <a:pt x="2004" y="1461"/>
                                  </a:lnTo>
                                  <a:lnTo>
                                    <a:pt x="2006" y="1499"/>
                                  </a:lnTo>
                                  <a:lnTo>
                                    <a:pt x="2007" y="1532"/>
                                  </a:lnTo>
                                  <a:lnTo>
                                    <a:pt x="2007" y="1563"/>
                                  </a:lnTo>
                                  <a:lnTo>
                                    <a:pt x="2006" y="1594"/>
                                  </a:lnTo>
                                  <a:lnTo>
                                    <a:pt x="2004" y="1628"/>
                                  </a:lnTo>
                                  <a:lnTo>
                                    <a:pt x="2003" y="1664"/>
                                  </a:lnTo>
                                  <a:lnTo>
                                    <a:pt x="2000" y="1707"/>
                                  </a:lnTo>
                                  <a:lnTo>
                                    <a:pt x="1995" y="1760"/>
                                  </a:lnTo>
                                  <a:lnTo>
                                    <a:pt x="1995" y="1763"/>
                                  </a:lnTo>
                                  <a:lnTo>
                                    <a:pt x="1992" y="1771"/>
                                  </a:lnTo>
                                  <a:lnTo>
                                    <a:pt x="1989" y="1779"/>
                                  </a:lnTo>
                                  <a:lnTo>
                                    <a:pt x="1991" y="1771"/>
                                  </a:lnTo>
                                  <a:lnTo>
                                    <a:pt x="1989" y="1763"/>
                                  </a:lnTo>
                                  <a:lnTo>
                                    <a:pt x="1978" y="1799"/>
                                  </a:lnTo>
                                  <a:lnTo>
                                    <a:pt x="1972" y="1837"/>
                                  </a:lnTo>
                                  <a:lnTo>
                                    <a:pt x="1966" y="1876"/>
                                  </a:lnTo>
                                  <a:lnTo>
                                    <a:pt x="1962" y="1914"/>
                                  </a:lnTo>
                                  <a:lnTo>
                                    <a:pt x="1954" y="1952"/>
                                  </a:lnTo>
                                  <a:lnTo>
                                    <a:pt x="1943" y="1990"/>
                                  </a:lnTo>
                                  <a:lnTo>
                                    <a:pt x="1925" y="2025"/>
                                  </a:lnTo>
                                  <a:lnTo>
                                    <a:pt x="1925" y="2019"/>
                                  </a:lnTo>
                                  <a:lnTo>
                                    <a:pt x="1926" y="2015"/>
                                  </a:lnTo>
                                  <a:lnTo>
                                    <a:pt x="1928" y="2009"/>
                                  </a:lnTo>
                                  <a:lnTo>
                                    <a:pt x="1931" y="1999"/>
                                  </a:lnTo>
                                  <a:lnTo>
                                    <a:pt x="1931" y="1997"/>
                                  </a:lnTo>
                                  <a:lnTo>
                                    <a:pt x="1932" y="1993"/>
                                  </a:lnTo>
                                  <a:lnTo>
                                    <a:pt x="1934" y="1983"/>
                                  </a:lnTo>
                                  <a:lnTo>
                                    <a:pt x="1937" y="1968"/>
                                  </a:lnTo>
                                  <a:lnTo>
                                    <a:pt x="1938" y="1952"/>
                                  </a:lnTo>
                                  <a:lnTo>
                                    <a:pt x="1938" y="1937"/>
                                  </a:lnTo>
                                  <a:lnTo>
                                    <a:pt x="1935" y="1925"/>
                                  </a:lnTo>
                                  <a:lnTo>
                                    <a:pt x="1926" y="1958"/>
                                  </a:lnTo>
                                  <a:lnTo>
                                    <a:pt x="1918" y="1984"/>
                                  </a:lnTo>
                                  <a:lnTo>
                                    <a:pt x="1912" y="2006"/>
                                  </a:lnTo>
                                  <a:lnTo>
                                    <a:pt x="1909" y="2024"/>
                                  </a:lnTo>
                                  <a:lnTo>
                                    <a:pt x="1906" y="2038"/>
                                  </a:lnTo>
                                  <a:lnTo>
                                    <a:pt x="1904" y="2050"/>
                                  </a:lnTo>
                                  <a:lnTo>
                                    <a:pt x="1906" y="2062"/>
                                  </a:lnTo>
                                  <a:lnTo>
                                    <a:pt x="1907" y="2068"/>
                                  </a:lnTo>
                                  <a:lnTo>
                                    <a:pt x="1904" y="2078"/>
                                  </a:lnTo>
                                  <a:lnTo>
                                    <a:pt x="1901" y="2085"/>
                                  </a:lnTo>
                                  <a:lnTo>
                                    <a:pt x="1900" y="2093"/>
                                  </a:lnTo>
                                  <a:lnTo>
                                    <a:pt x="1897" y="2101"/>
                                  </a:lnTo>
                                  <a:lnTo>
                                    <a:pt x="1893" y="2115"/>
                                  </a:lnTo>
                                  <a:lnTo>
                                    <a:pt x="1887" y="2131"/>
                                  </a:lnTo>
                                  <a:lnTo>
                                    <a:pt x="1885" y="2129"/>
                                  </a:lnTo>
                                  <a:lnTo>
                                    <a:pt x="1882" y="2128"/>
                                  </a:lnTo>
                                  <a:lnTo>
                                    <a:pt x="1881" y="2123"/>
                                  </a:lnTo>
                                  <a:lnTo>
                                    <a:pt x="1879" y="2119"/>
                                  </a:lnTo>
                                  <a:lnTo>
                                    <a:pt x="1884" y="2087"/>
                                  </a:lnTo>
                                  <a:lnTo>
                                    <a:pt x="1888" y="2063"/>
                                  </a:lnTo>
                                  <a:lnTo>
                                    <a:pt x="1891" y="2046"/>
                                  </a:lnTo>
                                  <a:lnTo>
                                    <a:pt x="1894" y="2030"/>
                                  </a:lnTo>
                                  <a:lnTo>
                                    <a:pt x="1898" y="2012"/>
                                  </a:lnTo>
                                  <a:lnTo>
                                    <a:pt x="1903" y="1993"/>
                                  </a:lnTo>
                                  <a:lnTo>
                                    <a:pt x="1910" y="1968"/>
                                  </a:lnTo>
                                  <a:lnTo>
                                    <a:pt x="1916" y="1931"/>
                                  </a:lnTo>
                                  <a:lnTo>
                                    <a:pt x="1922" y="1902"/>
                                  </a:lnTo>
                                  <a:lnTo>
                                    <a:pt x="1926" y="1878"/>
                                  </a:lnTo>
                                  <a:lnTo>
                                    <a:pt x="1929" y="1861"/>
                                  </a:lnTo>
                                  <a:lnTo>
                                    <a:pt x="1931" y="1848"/>
                                  </a:lnTo>
                                  <a:lnTo>
                                    <a:pt x="1932" y="1839"/>
                                  </a:lnTo>
                                  <a:lnTo>
                                    <a:pt x="1932" y="1833"/>
                                  </a:lnTo>
                                  <a:lnTo>
                                    <a:pt x="1932" y="1829"/>
                                  </a:lnTo>
                                  <a:lnTo>
                                    <a:pt x="1932" y="1827"/>
                                  </a:lnTo>
                                  <a:lnTo>
                                    <a:pt x="1932" y="1824"/>
                                  </a:lnTo>
                                  <a:lnTo>
                                    <a:pt x="1929" y="1837"/>
                                  </a:lnTo>
                                  <a:lnTo>
                                    <a:pt x="1926" y="1845"/>
                                  </a:lnTo>
                                  <a:lnTo>
                                    <a:pt x="1922" y="1849"/>
                                  </a:lnTo>
                                  <a:lnTo>
                                    <a:pt x="1916" y="1854"/>
                                  </a:lnTo>
                                  <a:lnTo>
                                    <a:pt x="1916" y="1812"/>
                                  </a:lnTo>
                                  <a:lnTo>
                                    <a:pt x="1918" y="1783"/>
                                  </a:lnTo>
                                  <a:lnTo>
                                    <a:pt x="1918" y="1761"/>
                                  </a:lnTo>
                                  <a:lnTo>
                                    <a:pt x="1918" y="1747"/>
                                  </a:lnTo>
                                  <a:lnTo>
                                    <a:pt x="1918" y="1738"/>
                                  </a:lnTo>
                                  <a:lnTo>
                                    <a:pt x="1918" y="1733"/>
                                  </a:lnTo>
                                  <a:lnTo>
                                    <a:pt x="1918" y="1730"/>
                                  </a:lnTo>
                                  <a:lnTo>
                                    <a:pt x="1916" y="1729"/>
                                  </a:lnTo>
                                  <a:lnTo>
                                    <a:pt x="1910" y="1730"/>
                                  </a:lnTo>
                                  <a:lnTo>
                                    <a:pt x="1904" y="1732"/>
                                  </a:lnTo>
                                  <a:lnTo>
                                    <a:pt x="1898" y="1735"/>
                                  </a:lnTo>
                                  <a:lnTo>
                                    <a:pt x="1898" y="1727"/>
                                  </a:lnTo>
                                  <a:lnTo>
                                    <a:pt x="1897" y="1722"/>
                                  </a:lnTo>
                                  <a:lnTo>
                                    <a:pt x="1896" y="1716"/>
                                  </a:lnTo>
                                  <a:lnTo>
                                    <a:pt x="1891" y="1717"/>
                                  </a:lnTo>
                                  <a:lnTo>
                                    <a:pt x="1887" y="1717"/>
                                  </a:lnTo>
                                  <a:lnTo>
                                    <a:pt x="1876" y="1736"/>
                                  </a:lnTo>
                                  <a:lnTo>
                                    <a:pt x="1869" y="1749"/>
                                  </a:lnTo>
                                  <a:lnTo>
                                    <a:pt x="1862" y="1760"/>
                                  </a:lnTo>
                                  <a:lnTo>
                                    <a:pt x="1856" y="1769"/>
                                  </a:lnTo>
                                  <a:lnTo>
                                    <a:pt x="1850" y="1777"/>
                                  </a:lnTo>
                                  <a:lnTo>
                                    <a:pt x="1844" y="1788"/>
                                  </a:lnTo>
                                  <a:lnTo>
                                    <a:pt x="1835" y="1801"/>
                                  </a:lnTo>
                                  <a:lnTo>
                                    <a:pt x="1834" y="1808"/>
                                  </a:lnTo>
                                  <a:lnTo>
                                    <a:pt x="1830" y="1811"/>
                                  </a:lnTo>
                                  <a:lnTo>
                                    <a:pt x="1825" y="1814"/>
                                  </a:lnTo>
                                  <a:lnTo>
                                    <a:pt x="1821" y="1818"/>
                                  </a:lnTo>
                                  <a:lnTo>
                                    <a:pt x="1813" y="1824"/>
                                  </a:lnTo>
                                  <a:lnTo>
                                    <a:pt x="1810" y="1829"/>
                                  </a:lnTo>
                                  <a:lnTo>
                                    <a:pt x="1808" y="1833"/>
                                  </a:lnTo>
                                  <a:lnTo>
                                    <a:pt x="1806" y="1839"/>
                                  </a:lnTo>
                                  <a:lnTo>
                                    <a:pt x="1802" y="1849"/>
                                  </a:lnTo>
                                  <a:lnTo>
                                    <a:pt x="1797" y="1864"/>
                                  </a:lnTo>
                                  <a:lnTo>
                                    <a:pt x="1796" y="1880"/>
                                  </a:lnTo>
                                  <a:lnTo>
                                    <a:pt x="1794" y="1889"/>
                                  </a:lnTo>
                                  <a:lnTo>
                                    <a:pt x="1791" y="1896"/>
                                  </a:lnTo>
                                  <a:lnTo>
                                    <a:pt x="1788" y="1903"/>
                                  </a:lnTo>
                                  <a:lnTo>
                                    <a:pt x="1786" y="1911"/>
                                  </a:lnTo>
                                  <a:lnTo>
                                    <a:pt x="1781" y="1925"/>
                                  </a:lnTo>
                                  <a:lnTo>
                                    <a:pt x="1772" y="1937"/>
                                  </a:lnTo>
                                  <a:lnTo>
                                    <a:pt x="1772" y="1940"/>
                                  </a:lnTo>
                                  <a:lnTo>
                                    <a:pt x="1771" y="1943"/>
                                  </a:lnTo>
                                  <a:lnTo>
                                    <a:pt x="1769" y="1947"/>
                                  </a:lnTo>
                                  <a:lnTo>
                                    <a:pt x="1768" y="1953"/>
                                  </a:lnTo>
                                  <a:lnTo>
                                    <a:pt x="1765" y="1959"/>
                                  </a:lnTo>
                                  <a:lnTo>
                                    <a:pt x="1761" y="1965"/>
                                  </a:lnTo>
                                  <a:lnTo>
                                    <a:pt x="1753" y="1969"/>
                                  </a:lnTo>
                                  <a:lnTo>
                                    <a:pt x="1741" y="1975"/>
                                  </a:lnTo>
                                  <a:lnTo>
                                    <a:pt x="1733" y="1962"/>
                                  </a:lnTo>
                                  <a:lnTo>
                                    <a:pt x="1730" y="1947"/>
                                  </a:lnTo>
                                  <a:lnTo>
                                    <a:pt x="1730" y="1931"/>
                                  </a:lnTo>
                                  <a:lnTo>
                                    <a:pt x="1730" y="1917"/>
                                  </a:lnTo>
                                  <a:lnTo>
                                    <a:pt x="1728" y="1902"/>
                                  </a:lnTo>
                                  <a:lnTo>
                                    <a:pt x="1728" y="1877"/>
                                  </a:lnTo>
                                  <a:lnTo>
                                    <a:pt x="1730" y="1852"/>
                                  </a:lnTo>
                                  <a:lnTo>
                                    <a:pt x="1733" y="1829"/>
                                  </a:lnTo>
                                  <a:lnTo>
                                    <a:pt x="1733" y="1823"/>
                                  </a:lnTo>
                                  <a:lnTo>
                                    <a:pt x="1733" y="1810"/>
                                  </a:lnTo>
                                  <a:lnTo>
                                    <a:pt x="1733" y="1791"/>
                                  </a:lnTo>
                                  <a:lnTo>
                                    <a:pt x="1733" y="1770"/>
                                  </a:lnTo>
                                  <a:lnTo>
                                    <a:pt x="1733" y="1748"/>
                                  </a:lnTo>
                                  <a:lnTo>
                                    <a:pt x="1731" y="1727"/>
                                  </a:lnTo>
                                  <a:lnTo>
                                    <a:pt x="1728" y="1710"/>
                                  </a:lnTo>
                                  <a:lnTo>
                                    <a:pt x="1725" y="1698"/>
                                  </a:lnTo>
                                  <a:lnTo>
                                    <a:pt x="1721" y="1703"/>
                                  </a:lnTo>
                                  <a:lnTo>
                                    <a:pt x="1718" y="1707"/>
                                  </a:lnTo>
                                  <a:lnTo>
                                    <a:pt x="1717" y="1710"/>
                                  </a:lnTo>
                                  <a:lnTo>
                                    <a:pt x="1715" y="1711"/>
                                  </a:lnTo>
                                  <a:lnTo>
                                    <a:pt x="1712" y="1713"/>
                                  </a:lnTo>
                                  <a:lnTo>
                                    <a:pt x="1711" y="1713"/>
                                  </a:lnTo>
                                  <a:lnTo>
                                    <a:pt x="1708" y="1714"/>
                                  </a:lnTo>
                                  <a:lnTo>
                                    <a:pt x="1703" y="1711"/>
                                  </a:lnTo>
                                  <a:lnTo>
                                    <a:pt x="1700" y="1707"/>
                                  </a:lnTo>
                                  <a:lnTo>
                                    <a:pt x="1697" y="1703"/>
                                  </a:lnTo>
                                  <a:lnTo>
                                    <a:pt x="1695" y="1698"/>
                                  </a:lnTo>
                                  <a:lnTo>
                                    <a:pt x="1692" y="1695"/>
                                  </a:lnTo>
                                  <a:lnTo>
                                    <a:pt x="1692" y="1694"/>
                                  </a:lnTo>
                                  <a:lnTo>
                                    <a:pt x="1690" y="1691"/>
                                  </a:lnTo>
                                  <a:lnTo>
                                    <a:pt x="1690" y="1689"/>
                                  </a:lnTo>
                                  <a:lnTo>
                                    <a:pt x="1689" y="1688"/>
                                  </a:lnTo>
                                  <a:lnTo>
                                    <a:pt x="1689" y="1689"/>
                                  </a:lnTo>
                                  <a:lnTo>
                                    <a:pt x="1690" y="1682"/>
                                  </a:lnTo>
                                  <a:lnTo>
                                    <a:pt x="1690" y="1676"/>
                                  </a:lnTo>
                                  <a:lnTo>
                                    <a:pt x="1690" y="1670"/>
                                  </a:lnTo>
                                  <a:lnTo>
                                    <a:pt x="1683" y="1660"/>
                                  </a:lnTo>
                                  <a:lnTo>
                                    <a:pt x="1678" y="1648"/>
                                  </a:lnTo>
                                  <a:lnTo>
                                    <a:pt x="1675" y="1635"/>
                                  </a:lnTo>
                                  <a:lnTo>
                                    <a:pt x="1670" y="1625"/>
                                  </a:lnTo>
                                  <a:lnTo>
                                    <a:pt x="1659" y="1616"/>
                                  </a:lnTo>
                                  <a:lnTo>
                                    <a:pt x="1567" y="1598"/>
                                  </a:lnTo>
                                  <a:lnTo>
                                    <a:pt x="1562" y="1598"/>
                                  </a:lnTo>
                                  <a:lnTo>
                                    <a:pt x="1552" y="1594"/>
                                  </a:lnTo>
                                  <a:lnTo>
                                    <a:pt x="1536" y="1587"/>
                                  </a:lnTo>
                                  <a:lnTo>
                                    <a:pt x="1518" y="1578"/>
                                  </a:lnTo>
                                  <a:lnTo>
                                    <a:pt x="1499" y="1569"/>
                                  </a:lnTo>
                                  <a:lnTo>
                                    <a:pt x="1480" y="1560"/>
                                  </a:lnTo>
                                  <a:lnTo>
                                    <a:pt x="1461" y="1551"/>
                                  </a:lnTo>
                                  <a:lnTo>
                                    <a:pt x="1447" y="1544"/>
                                  </a:lnTo>
                                  <a:lnTo>
                                    <a:pt x="1436" y="1538"/>
                                  </a:lnTo>
                                  <a:lnTo>
                                    <a:pt x="1433" y="1537"/>
                                  </a:lnTo>
                                  <a:lnTo>
                                    <a:pt x="1423" y="1530"/>
                                  </a:lnTo>
                                  <a:lnTo>
                                    <a:pt x="1416" y="1524"/>
                                  </a:lnTo>
                                  <a:lnTo>
                                    <a:pt x="1408" y="1512"/>
                                  </a:lnTo>
                                  <a:lnTo>
                                    <a:pt x="1401" y="1500"/>
                                  </a:lnTo>
                                  <a:lnTo>
                                    <a:pt x="1394" y="1486"/>
                                  </a:lnTo>
                                  <a:lnTo>
                                    <a:pt x="1385" y="1472"/>
                                  </a:lnTo>
                                  <a:lnTo>
                                    <a:pt x="1370" y="1475"/>
                                  </a:lnTo>
                                  <a:lnTo>
                                    <a:pt x="1357" y="1478"/>
                                  </a:lnTo>
                                  <a:lnTo>
                                    <a:pt x="1359" y="1483"/>
                                  </a:lnTo>
                                  <a:lnTo>
                                    <a:pt x="1363" y="1493"/>
                                  </a:lnTo>
                                  <a:lnTo>
                                    <a:pt x="1369" y="1506"/>
                                  </a:lnTo>
                                  <a:lnTo>
                                    <a:pt x="1378" y="1522"/>
                                  </a:lnTo>
                                  <a:lnTo>
                                    <a:pt x="1388" y="1537"/>
                                  </a:lnTo>
                                  <a:lnTo>
                                    <a:pt x="1398" y="1549"/>
                                  </a:lnTo>
                                  <a:lnTo>
                                    <a:pt x="1411" y="1556"/>
                                  </a:lnTo>
                                  <a:lnTo>
                                    <a:pt x="1420" y="1573"/>
                                  </a:lnTo>
                                  <a:lnTo>
                                    <a:pt x="1426" y="1585"/>
                                  </a:lnTo>
                                  <a:lnTo>
                                    <a:pt x="1432" y="1594"/>
                                  </a:lnTo>
                                  <a:lnTo>
                                    <a:pt x="1436" y="1598"/>
                                  </a:lnTo>
                                  <a:lnTo>
                                    <a:pt x="1442" y="1601"/>
                                  </a:lnTo>
                                  <a:lnTo>
                                    <a:pt x="1448" y="1603"/>
                                  </a:lnTo>
                                  <a:lnTo>
                                    <a:pt x="1455" y="1604"/>
                                  </a:lnTo>
                                  <a:lnTo>
                                    <a:pt x="1463" y="1597"/>
                                  </a:lnTo>
                                  <a:lnTo>
                                    <a:pt x="1467" y="1594"/>
                                  </a:lnTo>
                                  <a:lnTo>
                                    <a:pt x="1473" y="1593"/>
                                  </a:lnTo>
                                  <a:lnTo>
                                    <a:pt x="1480" y="1593"/>
                                  </a:lnTo>
                                  <a:lnTo>
                                    <a:pt x="1483" y="1590"/>
                                  </a:lnTo>
                                  <a:lnTo>
                                    <a:pt x="1489" y="1585"/>
                                  </a:lnTo>
                                  <a:lnTo>
                                    <a:pt x="1494" y="1581"/>
                                  </a:lnTo>
                                  <a:lnTo>
                                    <a:pt x="1505" y="1593"/>
                                  </a:lnTo>
                                  <a:lnTo>
                                    <a:pt x="1516" y="1600"/>
                                  </a:lnTo>
                                  <a:lnTo>
                                    <a:pt x="1521" y="1604"/>
                                  </a:lnTo>
                                  <a:lnTo>
                                    <a:pt x="1526" y="1607"/>
                                  </a:lnTo>
                                  <a:lnTo>
                                    <a:pt x="1530" y="1609"/>
                                  </a:lnTo>
                                  <a:lnTo>
                                    <a:pt x="1536" y="1610"/>
                                  </a:lnTo>
                                  <a:lnTo>
                                    <a:pt x="1535" y="1613"/>
                                  </a:lnTo>
                                  <a:lnTo>
                                    <a:pt x="1530" y="1623"/>
                                  </a:lnTo>
                                  <a:lnTo>
                                    <a:pt x="1523" y="1638"/>
                                  </a:lnTo>
                                  <a:lnTo>
                                    <a:pt x="1514" y="1656"/>
                                  </a:lnTo>
                                  <a:lnTo>
                                    <a:pt x="1502" y="1678"/>
                                  </a:lnTo>
                                  <a:lnTo>
                                    <a:pt x="1491" y="1700"/>
                                  </a:lnTo>
                                  <a:lnTo>
                                    <a:pt x="1476" y="1723"/>
                                  </a:lnTo>
                                  <a:lnTo>
                                    <a:pt x="1461" y="1747"/>
                                  </a:lnTo>
                                  <a:lnTo>
                                    <a:pt x="1447" y="1769"/>
                                  </a:lnTo>
                                  <a:lnTo>
                                    <a:pt x="1430" y="1788"/>
                                  </a:lnTo>
                                  <a:lnTo>
                                    <a:pt x="1414" y="1804"/>
                                  </a:lnTo>
                                  <a:lnTo>
                                    <a:pt x="1400" y="1815"/>
                                  </a:lnTo>
                                  <a:lnTo>
                                    <a:pt x="1385" y="1821"/>
                                  </a:lnTo>
                                  <a:lnTo>
                                    <a:pt x="1383" y="1821"/>
                                  </a:lnTo>
                                  <a:lnTo>
                                    <a:pt x="1383" y="1821"/>
                                  </a:lnTo>
                                  <a:lnTo>
                                    <a:pt x="1383" y="1821"/>
                                  </a:lnTo>
                                  <a:lnTo>
                                    <a:pt x="1382" y="1823"/>
                                  </a:lnTo>
                                  <a:lnTo>
                                    <a:pt x="1381" y="1823"/>
                                  </a:lnTo>
                                  <a:lnTo>
                                    <a:pt x="1375" y="1826"/>
                                  </a:lnTo>
                                  <a:lnTo>
                                    <a:pt x="1370" y="1829"/>
                                  </a:lnTo>
                                  <a:lnTo>
                                    <a:pt x="1364" y="1832"/>
                                  </a:lnTo>
                                  <a:lnTo>
                                    <a:pt x="1363" y="1832"/>
                                  </a:lnTo>
                                  <a:lnTo>
                                    <a:pt x="1363" y="1832"/>
                                  </a:lnTo>
                                  <a:lnTo>
                                    <a:pt x="1342" y="1839"/>
                                  </a:lnTo>
                                  <a:lnTo>
                                    <a:pt x="1323" y="1848"/>
                                  </a:lnTo>
                                  <a:lnTo>
                                    <a:pt x="1303" y="1856"/>
                                  </a:lnTo>
                                  <a:lnTo>
                                    <a:pt x="1301" y="1856"/>
                                  </a:lnTo>
                                  <a:lnTo>
                                    <a:pt x="1285" y="1852"/>
                                  </a:lnTo>
                                  <a:lnTo>
                                    <a:pt x="1270" y="1848"/>
                                  </a:lnTo>
                                  <a:lnTo>
                                    <a:pt x="1259" y="1842"/>
                                  </a:lnTo>
                                  <a:lnTo>
                                    <a:pt x="1248" y="1834"/>
                                  </a:lnTo>
                                  <a:lnTo>
                                    <a:pt x="1243" y="1827"/>
                                  </a:lnTo>
                                  <a:lnTo>
                                    <a:pt x="1241" y="1815"/>
                                  </a:lnTo>
                                  <a:lnTo>
                                    <a:pt x="1243" y="1802"/>
                                  </a:lnTo>
                                  <a:lnTo>
                                    <a:pt x="1244" y="1799"/>
                                  </a:lnTo>
                                  <a:lnTo>
                                    <a:pt x="1244" y="1795"/>
                                  </a:lnTo>
                                  <a:lnTo>
                                    <a:pt x="1244" y="1791"/>
                                  </a:lnTo>
                                  <a:lnTo>
                                    <a:pt x="1244" y="1788"/>
                                  </a:lnTo>
                                  <a:lnTo>
                                    <a:pt x="1243" y="1785"/>
                                  </a:lnTo>
                                  <a:lnTo>
                                    <a:pt x="1240" y="1780"/>
                                  </a:lnTo>
                                  <a:lnTo>
                                    <a:pt x="1237" y="1777"/>
                                  </a:lnTo>
                                  <a:lnTo>
                                    <a:pt x="1234" y="1773"/>
                                  </a:lnTo>
                                  <a:lnTo>
                                    <a:pt x="1232" y="1767"/>
                                  </a:lnTo>
                                  <a:lnTo>
                                    <a:pt x="1231" y="1763"/>
                                  </a:lnTo>
                                  <a:lnTo>
                                    <a:pt x="1228" y="1758"/>
                                  </a:lnTo>
                                  <a:lnTo>
                                    <a:pt x="1215" y="1752"/>
                                  </a:lnTo>
                                  <a:lnTo>
                                    <a:pt x="1209" y="1745"/>
                                  </a:lnTo>
                                  <a:lnTo>
                                    <a:pt x="1207" y="1733"/>
                                  </a:lnTo>
                                  <a:lnTo>
                                    <a:pt x="1207" y="1716"/>
                                  </a:lnTo>
                                  <a:lnTo>
                                    <a:pt x="1197" y="1707"/>
                                  </a:lnTo>
                                  <a:lnTo>
                                    <a:pt x="1191" y="1701"/>
                                  </a:lnTo>
                                  <a:lnTo>
                                    <a:pt x="1187" y="1698"/>
                                  </a:lnTo>
                                  <a:lnTo>
                                    <a:pt x="1185" y="1695"/>
                                  </a:lnTo>
                                  <a:lnTo>
                                    <a:pt x="1184" y="1694"/>
                                  </a:lnTo>
                                  <a:lnTo>
                                    <a:pt x="1180" y="1675"/>
                                  </a:lnTo>
                                  <a:lnTo>
                                    <a:pt x="1172" y="1657"/>
                                  </a:lnTo>
                                  <a:lnTo>
                                    <a:pt x="1160" y="1641"/>
                                  </a:lnTo>
                                  <a:lnTo>
                                    <a:pt x="1150" y="1625"/>
                                  </a:lnTo>
                                  <a:lnTo>
                                    <a:pt x="1140" y="1607"/>
                                  </a:lnTo>
                                  <a:lnTo>
                                    <a:pt x="1140" y="1606"/>
                                  </a:lnTo>
                                  <a:lnTo>
                                    <a:pt x="1141" y="1603"/>
                                  </a:lnTo>
                                  <a:lnTo>
                                    <a:pt x="1143" y="1600"/>
                                  </a:lnTo>
                                  <a:lnTo>
                                    <a:pt x="1143" y="1598"/>
                                  </a:lnTo>
                                  <a:lnTo>
                                    <a:pt x="1137" y="1588"/>
                                  </a:lnTo>
                                  <a:lnTo>
                                    <a:pt x="1128" y="1576"/>
                                  </a:lnTo>
                                  <a:lnTo>
                                    <a:pt x="1116" y="1560"/>
                                  </a:lnTo>
                                  <a:lnTo>
                                    <a:pt x="1103" y="1543"/>
                                  </a:lnTo>
                                  <a:lnTo>
                                    <a:pt x="1090" y="1525"/>
                                  </a:lnTo>
                                  <a:lnTo>
                                    <a:pt x="1077" y="1508"/>
                                  </a:lnTo>
                                  <a:lnTo>
                                    <a:pt x="1064" y="1490"/>
                                  </a:lnTo>
                                  <a:lnTo>
                                    <a:pt x="1052" y="1475"/>
                                  </a:lnTo>
                                  <a:lnTo>
                                    <a:pt x="1043" y="1464"/>
                                  </a:lnTo>
                                  <a:lnTo>
                                    <a:pt x="1037" y="1456"/>
                                  </a:lnTo>
                                  <a:lnTo>
                                    <a:pt x="1036" y="1453"/>
                                  </a:lnTo>
                                  <a:lnTo>
                                    <a:pt x="1037" y="1449"/>
                                  </a:lnTo>
                                  <a:lnTo>
                                    <a:pt x="1039" y="1444"/>
                                  </a:lnTo>
                                  <a:lnTo>
                                    <a:pt x="1049" y="1443"/>
                                  </a:lnTo>
                                  <a:lnTo>
                                    <a:pt x="1059" y="1439"/>
                                  </a:lnTo>
                                  <a:lnTo>
                                    <a:pt x="1068" y="1434"/>
                                  </a:lnTo>
                                  <a:lnTo>
                                    <a:pt x="1077" y="1425"/>
                                  </a:lnTo>
                                  <a:lnTo>
                                    <a:pt x="1083" y="1414"/>
                                  </a:lnTo>
                                  <a:lnTo>
                                    <a:pt x="1090" y="1396"/>
                                  </a:lnTo>
                                  <a:lnTo>
                                    <a:pt x="1094" y="1373"/>
                                  </a:lnTo>
                                  <a:lnTo>
                                    <a:pt x="1099" y="1343"/>
                                  </a:lnTo>
                                  <a:lnTo>
                                    <a:pt x="1102" y="1304"/>
                                  </a:lnTo>
                                  <a:lnTo>
                                    <a:pt x="1097" y="1301"/>
                                  </a:lnTo>
                                  <a:lnTo>
                                    <a:pt x="1090" y="1296"/>
                                  </a:lnTo>
                                  <a:lnTo>
                                    <a:pt x="1083" y="1295"/>
                                  </a:lnTo>
                                  <a:lnTo>
                                    <a:pt x="1074" y="1298"/>
                                  </a:lnTo>
                                  <a:lnTo>
                                    <a:pt x="1064" y="1305"/>
                                  </a:lnTo>
                                  <a:lnTo>
                                    <a:pt x="1052" y="1320"/>
                                  </a:lnTo>
                                  <a:lnTo>
                                    <a:pt x="1056" y="1326"/>
                                  </a:lnTo>
                                  <a:lnTo>
                                    <a:pt x="1061" y="1330"/>
                                  </a:lnTo>
                                  <a:lnTo>
                                    <a:pt x="1065" y="1334"/>
                                  </a:lnTo>
                                  <a:lnTo>
                                    <a:pt x="1068" y="1339"/>
                                  </a:lnTo>
                                  <a:lnTo>
                                    <a:pt x="1062" y="1349"/>
                                  </a:lnTo>
                                  <a:lnTo>
                                    <a:pt x="1058" y="1356"/>
                                  </a:lnTo>
                                  <a:lnTo>
                                    <a:pt x="1050" y="1359"/>
                                  </a:lnTo>
                                  <a:lnTo>
                                    <a:pt x="1040" y="1358"/>
                                  </a:lnTo>
                                  <a:lnTo>
                                    <a:pt x="1025" y="1352"/>
                                  </a:lnTo>
                                  <a:lnTo>
                                    <a:pt x="1025" y="1348"/>
                                  </a:lnTo>
                                  <a:lnTo>
                                    <a:pt x="1025" y="1343"/>
                                  </a:lnTo>
                                  <a:lnTo>
                                    <a:pt x="1030" y="1337"/>
                                  </a:lnTo>
                                  <a:lnTo>
                                    <a:pt x="1034" y="1333"/>
                                  </a:lnTo>
                                  <a:lnTo>
                                    <a:pt x="1040" y="1327"/>
                                  </a:lnTo>
                                  <a:lnTo>
                                    <a:pt x="1037" y="1321"/>
                                  </a:lnTo>
                                  <a:lnTo>
                                    <a:pt x="1034" y="1317"/>
                                  </a:lnTo>
                                  <a:lnTo>
                                    <a:pt x="1030" y="1312"/>
                                  </a:lnTo>
                                  <a:lnTo>
                                    <a:pt x="1024" y="1308"/>
                                  </a:lnTo>
                                  <a:lnTo>
                                    <a:pt x="1012" y="1302"/>
                                  </a:lnTo>
                                  <a:lnTo>
                                    <a:pt x="1002" y="1310"/>
                                  </a:lnTo>
                                  <a:lnTo>
                                    <a:pt x="993" y="1318"/>
                                  </a:lnTo>
                                  <a:lnTo>
                                    <a:pt x="981" y="1324"/>
                                  </a:lnTo>
                                  <a:lnTo>
                                    <a:pt x="967" y="1315"/>
                                  </a:lnTo>
                                  <a:lnTo>
                                    <a:pt x="949" y="1310"/>
                                  </a:lnTo>
                                  <a:lnTo>
                                    <a:pt x="933" y="1304"/>
                                  </a:lnTo>
                                  <a:lnTo>
                                    <a:pt x="917" y="1296"/>
                                  </a:lnTo>
                                  <a:lnTo>
                                    <a:pt x="901" y="1286"/>
                                  </a:lnTo>
                                  <a:lnTo>
                                    <a:pt x="889" y="1273"/>
                                  </a:lnTo>
                                  <a:lnTo>
                                    <a:pt x="895" y="1260"/>
                                  </a:lnTo>
                                  <a:lnTo>
                                    <a:pt x="902" y="1251"/>
                                  </a:lnTo>
                                  <a:lnTo>
                                    <a:pt x="910" y="1248"/>
                                  </a:lnTo>
                                  <a:lnTo>
                                    <a:pt x="920" y="1247"/>
                                  </a:lnTo>
                                  <a:lnTo>
                                    <a:pt x="918" y="1242"/>
                                  </a:lnTo>
                                  <a:lnTo>
                                    <a:pt x="917" y="1238"/>
                                  </a:lnTo>
                                  <a:lnTo>
                                    <a:pt x="917" y="1233"/>
                                  </a:lnTo>
                                  <a:lnTo>
                                    <a:pt x="917" y="1229"/>
                                  </a:lnTo>
                                  <a:lnTo>
                                    <a:pt x="915" y="1214"/>
                                  </a:lnTo>
                                  <a:lnTo>
                                    <a:pt x="910" y="1207"/>
                                  </a:lnTo>
                                  <a:lnTo>
                                    <a:pt x="904" y="1203"/>
                                  </a:lnTo>
                                  <a:lnTo>
                                    <a:pt x="896" y="1203"/>
                                  </a:lnTo>
                                  <a:lnTo>
                                    <a:pt x="886" y="1207"/>
                                  </a:lnTo>
                                  <a:lnTo>
                                    <a:pt x="877" y="1213"/>
                                  </a:lnTo>
                                  <a:lnTo>
                                    <a:pt x="868" y="1219"/>
                                  </a:lnTo>
                                  <a:lnTo>
                                    <a:pt x="860" y="1227"/>
                                  </a:lnTo>
                                  <a:lnTo>
                                    <a:pt x="851" y="1233"/>
                                  </a:lnTo>
                                  <a:lnTo>
                                    <a:pt x="845" y="1232"/>
                                  </a:lnTo>
                                  <a:lnTo>
                                    <a:pt x="838" y="1229"/>
                                  </a:lnTo>
                                  <a:lnTo>
                                    <a:pt x="832" y="1226"/>
                                  </a:lnTo>
                                  <a:lnTo>
                                    <a:pt x="829" y="1229"/>
                                  </a:lnTo>
                                  <a:lnTo>
                                    <a:pt x="824" y="1230"/>
                                  </a:lnTo>
                                  <a:lnTo>
                                    <a:pt x="832" y="1236"/>
                                  </a:lnTo>
                                  <a:lnTo>
                                    <a:pt x="838" y="1242"/>
                                  </a:lnTo>
                                  <a:lnTo>
                                    <a:pt x="845" y="1247"/>
                                  </a:lnTo>
                                  <a:lnTo>
                                    <a:pt x="844" y="1251"/>
                                  </a:lnTo>
                                  <a:lnTo>
                                    <a:pt x="844" y="1255"/>
                                  </a:lnTo>
                                  <a:lnTo>
                                    <a:pt x="849" y="1260"/>
                                  </a:lnTo>
                                  <a:lnTo>
                                    <a:pt x="855" y="1264"/>
                                  </a:lnTo>
                                  <a:lnTo>
                                    <a:pt x="860" y="1270"/>
                                  </a:lnTo>
                                  <a:lnTo>
                                    <a:pt x="858" y="1271"/>
                                  </a:lnTo>
                                  <a:lnTo>
                                    <a:pt x="855" y="1273"/>
                                  </a:lnTo>
                                  <a:lnTo>
                                    <a:pt x="851" y="1274"/>
                                  </a:lnTo>
                                  <a:lnTo>
                                    <a:pt x="844" y="1279"/>
                                  </a:lnTo>
                                  <a:lnTo>
                                    <a:pt x="830" y="1285"/>
                                  </a:lnTo>
                                  <a:lnTo>
                                    <a:pt x="829" y="1289"/>
                                  </a:lnTo>
                                  <a:lnTo>
                                    <a:pt x="827" y="1293"/>
                                  </a:lnTo>
                                  <a:lnTo>
                                    <a:pt x="813" y="1298"/>
                                  </a:lnTo>
                                  <a:lnTo>
                                    <a:pt x="798" y="1305"/>
                                  </a:lnTo>
                                  <a:lnTo>
                                    <a:pt x="783" y="1312"/>
                                  </a:lnTo>
                                  <a:lnTo>
                                    <a:pt x="775" y="1296"/>
                                  </a:lnTo>
                                  <a:lnTo>
                                    <a:pt x="766" y="1279"/>
                                  </a:lnTo>
                                  <a:lnTo>
                                    <a:pt x="758" y="1261"/>
                                  </a:lnTo>
                                  <a:lnTo>
                                    <a:pt x="747" y="1245"/>
                                  </a:lnTo>
                                  <a:lnTo>
                                    <a:pt x="744" y="1248"/>
                                  </a:lnTo>
                                  <a:lnTo>
                                    <a:pt x="741" y="1251"/>
                                  </a:lnTo>
                                  <a:lnTo>
                                    <a:pt x="736" y="1249"/>
                                  </a:lnTo>
                                  <a:lnTo>
                                    <a:pt x="733" y="1248"/>
                                  </a:lnTo>
                                  <a:lnTo>
                                    <a:pt x="732" y="1245"/>
                                  </a:lnTo>
                                  <a:lnTo>
                                    <a:pt x="729" y="1244"/>
                                  </a:lnTo>
                                  <a:lnTo>
                                    <a:pt x="728" y="1241"/>
                                  </a:lnTo>
                                  <a:lnTo>
                                    <a:pt x="725" y="1238"/>
                                  </a:lnTo>
                                  <a:lnTo>
                                    <a:pt x="722" y="1232"/>
                                  </a:lnTo>
                                  <a:lnTo>
                                    <a:pt x="722" y="1229"/>
                                  </a:lnTo>
                                  <a:lnTo>
                                    <a:pt x="720" y="1226"/>
                                  </a:lnTo>
                                  <a:lnTo>
                                    <a:pt x="720" y="1223"/>
                                  </a:lnTo>
                                  <a:lnTo>
                                    <a:pt x="719" y="1217"/>
                                  </a:lnTo>
                                  <a:lnTo>
                                    <a:pt x="707" y="1198"/>
                                  </a:lnTo>
                                  <a:lnTo>
                                    <a:pt x="698" y="1185"/>
                                  </a:lnTo>
                                  <a:lnTo>
                                    <a:pt x="691" y="1175"/>
                                  </a:lnTo>
                                  <a:lnTo>
                                    <a:pt x="685" y="1169"/>
                                  </a:lnTo>
                                  <a:lnTo>
                                    <a:pt x="678" y="1164"/>
                                  </a:lnTo>
                                  <a:lnTo>
                                    <a:pt x="667" y="1161"/>
                                  </a:lnTo>
                                  <a:lnTo>
                                    <a:pt x="656" y="1159"/>
                                  </a:lnTo>
                                  <a:lnTo>
                                    <a:pt x="635" y="1142"/>
                                  </a:lnTo>
                                  <a:lnTo>
                                    <a:pt x="613" y="1128"/>
                                  </a:lnTo>
                                  <a:lnTo>
                                    <a:pt x="591" y="1115"/>
                                  </a:lnTo>
                                  <a:lnTo>
                                    <a:pt x="572" y="1097"/>
                                  </a:lnTo>
                                  <a:lnTo>
                                    <a:pt x="572" y="1097"/>
                                  </a:lnTo>
                                  <a:lnTo>
                                    <a:pt x="571" y="1097"/>
                                  </a:lnTo>
                                  <a:lnTo>
                                    <a:pt x="569" y="1097"/>
                                  </a:lnTo>
                                  <a:lnTo>
                                    <a:pt x="566" y="1095"/>
                                  </a:lnTo>
                                  <a:lnTo>
                                    <a:pt x="560" y="1094"/>
                                  </a:lnTo>
                                  <a:lnTo>
                                    <a:pt x="554" y="1093"/>
                                  </a:lnTo>
                                  <a:lnTo>
                                    <a:pt x="549" y="1093"/>
                                  </a:lnTo>
                                  <a:lnTo>
                                    <a:pt x="543" y="1101"/>
                                  </a:lnTo>
                                  <a:lnTo>
                                    <a:pt x="540" y="1107"/>
                                  </a:lnTo>
                                  <a:lnTo>
                                    <a:pt x="540" y="1112"/>
                                  </a:lnTo>
                                  <a:lnTo>
                                    <a:pt x="540" y="1117"/>
                                  </a:lnTo>
                                  <a:lnTo>
                                    <a:pt x="543" y="1120"/>
                                  </a:lnTo>
                                  <a:lnTo>
                                    <a:pt x="547" y="1120"/>
                                  </a:lnTo>
                                  <a:lnTo>
                                    <a:pt x="554" y="1122"/>
                                  </a:lnTo>
                                  <a:lnTo>
                                    <a:pt x="566" y="1122"/>
                                  </a:lnTo>
                                  <a:lnTo>
                                    <a:pt x="566" y="1126"/>
                                  </a:lnTo>
                                  <a:lnTo>
                                    <a:pt x="568" y="1132"/>
                                  </a:lnTo>
                                  <a:lnTo>
                                    <a:pt x="581" y="1142"/>
                                  </a:lnTo>
                                  <a:lnTo>
                                    <a:pt x="588" y="1150"/>
                                  </a:lnTo>
                                  <a:lnTo>
                                    <a:pt x="594" y="1157"/>
                                  </a:lnTo>
                                  <a:lnTo>
                                    <a:pt x="596" y="1163"/>
                                  </a:lnTo>
                                  <a:lnTo>
                                    <a:pt x="597" y="1169"/>
                                  </a:lnTo>
                                  <a:lnTo>
                                    <a:pt x="603" y="1170"/>
                                  </a:lnTo>
                                  <a:lnTo>
                                    <a:pt x="609" y="1173"/>
                                  </a:lnTo>
                                  <a:lnTo>
                                    <a:pt x="613" y="1176"/>
                                  </a:lnTo>
                                  <a:lnTo>
                                    <a:pt x="637" y="1181"/>
                                  </a:lnTo>
                                  <a:lnTo>
                                    <a:pt x="640" y="1182"/>
                                  </a:lnTo>
                                  <a:lnTo>
                                    <a:pt x="647" y="1185"/>
                                  </a:lnTo>
                                  <a:lnTo>
                                    <a:pt x="657" y="1189"/>
                                  </a:lnTo>
                                  <a:lnTo>
                                    <a:pt x="669" y="1195"/>
                                  </a:lnTo>
                                  <a:lnTo>
                                    <a:pt x="682" y="1201"/>
                                  </a:lnTo>
                                  <a:lnTo>
                                    <a:pt x="689" y="1197"/>
                                  </a:lnTo>
                                  <a:lnTo>
                                    <a:pt x="694" y="1200"/>
                                  </a:lnTo>
                                  <a:lnTo>
                                    <a:pt x="697" y="1204"/>
                                  </a:lnTo>
                                  <a:lnTo>
                                    <a:pt x="695" y="1211"/>
                                  </a:lnTo>
                                  <a:lnTo>
                                    <a:pt x="697" y="1216"/>
                                  </a:lnTo>
                                  <a:lnTo>
                                    <a:pt x="701" y="1223"/>
                                  </a:lnTo>
                                  <a:lnTo>
                                    <a:pt x="703" y="1229"/>
                                  </a:lnTo>
                                  <a:lnTo>
                                    <a:pt x="703" y="1233"/>
                                  </a:lnTo>
                                  <a:lnTo>
                                    <a:pt x="689" y="1233"/>
                                  </a:lnTo>
                                  <a:lnTo>
                                    <a:pt x="679" y="1229"/>
                                  </a:lnTo>
                                  <a:lnTo>
                                    <a:pt x="669" y="1223"/>
                                  </a:lnTo>
                                  <a:lnTo>
                                    <a:pt x="657" y="1219"/>
                                  </a:lnTo>
                                  <a:lnTo>
                                    <a:pt x="654" y="1222"/>
                                  </a:lnTo>
                                  <a:lnTo>
                                    <a:pt x="653" y="1225"/>
                                  </a:lnTo>
                                  <a:lnTo>
                                    <a:pt x="659" y="1232"/>
                                  </a:lnTo>
                                  <a:lnTo>
                                    <a:pt x="660" y="1241"/>
                                  </a:lnTo>
                                  <a:lnTo>
                                    <a:pt x="660" y="1249"/>
                                  </a:lnTo>
                                  <a:lnTo>
                                    <a:pt x="659" y="1255"/>
                                  </a:lnTo>
                                  <a:lnTo>
                                    <a:pt x="656" y="1263"/>
                                  </a:lnTo>
                                  <a:lnTo>
                                    <a:pt x="648" y="1270"/>
                                  </a:lnTo>
                                  <a:lnTo>
                                    <a:pt x="638" y="1282"/>
                                  </a:lnTo>
                                  <a:lnTo>
                                    <a:pt x="623" y="1296"/>
                                  </a:lnTo>
                                  <a:lnTo>
                                    <a:pt x="623" y="1301"/>
                                  </a:lnTo>
                                  <a:lnTo>
                                    <a:pt x="625" y="1305"/>
                                  </a:lnTo>
                                  <a:lnTo>
                                    <a:pt x="623" y="1311"/>
                                  </a:lnTo>
                                  <a:lnTo>
                                    <a:pt x="620" y="1315"/>
                                  </a:lnTo>
                                  <a:lnTo>
                                    <a:pt x="618" y="1320"/>
                                  </a:lnTo>
                                  <a:lnTo>
                                    <a:pt x="612" y="1320"/>
                                  </a:lnTo>
                                  <a:lnTo>
                                    <a:pt x="603" y="1318"/>
                                  </a:lnTo>
                                  <a:lnTo>
                                    <a:pt x="594" y="1314"/>
                                  </a:lnTo>
                                  <a:lnTo>
                                    <a:pt x="582" y="1305"/>
                                  </a:lnTo>
                                  <a:lnTo>
                                    <a:pt x="578" y="1307"/>
                                  </a:lnTo>
                                  <a:lnTo>
                                    <a:pt x="575" y="1307"/>
                                  </a:lnTo>
                                  <a:lnTo>
                                    <a:pt x="571" y="1305"/>
                                  </a:lnTo>
                                  <a:lnTo>
                                    <a:pt x="563" y="1302"/>
                                  </a:lnTo>
                                  <a:lnTo>
                                    <a:pt x="553" y="1298"/>
                                  </a:lnTo>
                                  <a:lnTo>
                                    <a:pt x="538" y="1290"/>
                                  </a:lnTo>
                                  <a:lnTo>
                                    <a:pt x="538" y="1282"/>
                                  </a:lnTo>
                                  <a:lnTo>
                                    <a:pt x="563" y="1276"/>
                                  </a:lnTo>
                                  <a:lnTo>
                                    <a:pt x="588" y="1273"/>
                                  </a:lnTo>
                                  <a:lnTo>
                                    <a:pt x="613" y="1269"/>
                                  </a:lnTo>
                                  <a:lnTo>
                                    <a:pt x="619" y="1267"/>
                                  </a:lnTo>
                                  <a:lnTo>
                                    <a:pt x="625" y="1263"/>
                                  </a:lnTo>
                                  <a:lnTo>
                                    <a:pt x="631" y="1260"/>
                                  </a:lnTo>
                                  <a:lnTo>
                                    <a:pt x="635" y="1254"/>
                                  </a:lnTo>
                                  <a:lnTo>
                                    <a:pt x="629" y="1244"/>
                                  </a:lnTo>
                                  <a:lnTo>
                                    <a:pt x="625" y="1235"/>
                                  </a:lnTo>
                                  <a:lnTo>
                                    <a:pt x="619" y="1229"/>
                                  </a:lnTo>
                                  <a:lnTo>
                                    <a:pt x="610" y="1225"/>
                                  </a:lnTo>
                                  <a:lnTo>
                                    <a:pt x="598" y="1220"/>
                                  </a:lnTo>
                                  <a:lnTo>
                                    <a:pt x="582" y="1216"/>
                                  </a:lnTo>
                                  <a:lnTo>
                                    <a:pt x="572" y="1211"/>
                                  </a:lnTo>
                                  <a:lnTo>
                                    <a:pt x="565" y="1207"/>
                                  </a:lnTo>
                                  <a:lnTo>
                                    <a:pt x="554" y="1205"/>
                                  </a:lnTo>
                                  <a:lnTo>
                                    <a:pt x="544" y="1198"/>
                                  </a:lnTo>
                                  <a:lnTo>
                                    <a:pt x="528" y="1188"/>
                                  </a:lnTo>
                                  <a:lnTo>
                                    <a:pt x="524" y="1182"/>
                                  </a:lnTo>
                                  <a:lnTo>
                                    <a:pt x="518" y="1175"/>
                                  </a:lnTo>
                                  <a:lnTo>
                                    <a:pt x="512" y="1170"/>
                                  </a:lnTo>
                                  <a:lnTo>
                                    <a:pt x="506" y="1172"/>
                                  </a:lnTo>
                                  <a:lnTo>
                                    <a:pt x="500" y="1172"/>
                                  </a:lnTo>
                                  <a:lnTo>
                                    <a:pt x="494" y="1170"/>
                                  </a:lnTo>
                                  <a:lnTo>
                                    <a:pt x="493" y="1164"/>
                                  </a:lnTo>
                                  <a:lnTo>
                                    <a:pt x="491" y="1160"/>
                                  </a:lnTo>
                                  <a:lnTo>
                                    <a:pt x="490" y="1156"/>
                                  </a:lnTo>
                                  <a:lnTo>
                                    <a:pt x="488" y="1154"/>
                                  </a:lnTo>
                                  <a:lnTo>
                                    <a:pt x="487" y="1153"/>
                                  </a:lnTo>
                                  <a:lnTo>
                                    <a:pt x="484" y="1150"/>
                                  </a:lnTo>
                                  <a:lnTo>
                                    <a:pt x="480" y="1148"/>
                                  </a:lnTo>
                                  <a:lnTo>
                                    <a:pt x="480" y="1147"/>
                                  </a:lnTo>
                                  <a:lnTo>
                                    <a:pt x="478" y="1144"/>
                                  </a:lnTo>
                                  <a:lnTo>
                                    <a:pt x="474" y="1141"/>
                                  </a:lnTo>
                                  <a:lnTo>
                                    <a:pt x="466" y="1135"/>
                                  </a:lnTo>
                                  <a:lnTo>
                                    <a:pt x="455" y="1128"/>
                                  </a:lnTo>
                                  <a:lnTo>
                                    <a:pt x="437" y="1116"/>
                                  </a:lnTo>
                                  <a:lnTo>
                                    <a:pt x="431" y="1117"/>
                                  </a:lnTo>
                                  <a:lnTo>
                                    <a:pt x="425" y="1120"/>
                                  </a:lnTo>
                                  <a:lnTo>
                                    <a:pt x="424" y="1123"/>
                                  </a:lnTo>
                                  <a:lnTo>
                                    <a:pt x="422" y="1128"/>
                                  </a:lnTo>
                                  <a:lnTo>
                                    <a:pt x="422" y="1128"/>
                                  </a:lnTo>
                                  <a:lnTo>
                                    <a:pt x="421" y="1128"/>
                                  </a:lnTo>
                                  <a:lnTo>
                                    <a:pt x="418" y="1131"/>
                                  </a:lnTo>
                                  <a:lnTo>
                                    <a:pt x="414" y="1134"/>
                                  </a:lnTo>
                                  <a:lnTo>
                                    <a:pt x="415" y="1137"/>
                                  </a:lnTo>
                                  <a:lnTo>
                                    <a:pt x="415" y="1141"/>
                                  </a:lnTo>
                                  <a:lnTo>
                                    <a:pt x="412" y="1144"/>
                                  </a:lnTo>
                                  <a:lnTo>
                                    <a:pt x="409" y="1148"/>
                                  </a:lnTo>
                                  <a:lnTo>
                                    <a:pt x="409" y="1148"/>
                                  </a:lnTo>
                                  <a:lnTo>
                                    <a:pt x="408" y="1148"/>
                                  </a:lnTo>
                                  <a:lnTo>
                                    <a:pt x="408" y="1148"/>
                                  </a:lnTo>
                                  <a:lnTo>
                                    <a:pt x="408" y="1148"/>
                                  </a:lnTo>
                                  <a:lnTo>
                                    <a:pt x="408" y="1148"/>
                                  </a:lnTo>
                                  <a:lnTo>
                                    <a:pt x="408" y="1148"/>
                                  </a:lnTo>
                                  <a:lnTo>
                                    <a:pt x="408" y="1148"/>
                                  </a:lnTo>
                                  <a:lnTo>
                                    <a:pt x="406" y="1148"/>
                                  </a:lnTo>
                                  <a:lnTo>
                                    <a:pt x="405" y="1150"/>
                                  </a:lnTo>
                                  <a:lnTo>
                                    <a:pt x="402" y="1151"/>
                                  </a:lnTo>
                                  <a:lnTo>
                                    <a:pt x="397" y="1154"/>
                                  </a:lnTo>
                                  <a:lnTo>
                                    <a:pt x="395" y="1157"/>
                                  </a:lnTo>
                                  <a:lnTo>
                                    <a:pt x="389" y="1159"/>
                                  </a:lnTo>
                                  <a:lnTo>
                                    <a:pt x="378" y="1159"/>
                                  </a:lnTo>
                                  <a:lnTo>
                                    <a:pt x="364" y="1157"/>
                                  </a:lnTo>
                                  <a:lnTo>
                                    <a:pt x="343" y="1156"/>
                                  </a:lnTo>
                                  <a:lnTo>
                                    <a:pt x="314" y="1153"/>
                                  </a:lnTo>
                                  <a:lnTo>
                                    <a:pt x="312" y="1172"/>
                                  </a:lnTo>
                                  <a:lnTo>
                                    <a:pt x="312" y="1191"/>
                                  </a:lnTo>
                                  <a:lnTo>
                                    <a:pt x="308" y="1197"/>
                                  </a:lnTo>
                                  <a:lnTo>
                                    <a:pt x="306" y="1198"/>
                                  </a:lnTo>
                                  <a:lnTo>
                                    <a:pt x="301" y="1204"/>
                                  </a:lnTo>
                                  <a:lnTo>
                                    <a:pt x="292" y="1211"/>
                                  </a:lnTo>
                                  <a:lnTo>
                                    <a:pt x="283" y="1220"/>
                                  </a:lnTo>
                                  <a:lnTo>
                                    <a:pt x="271" y="1229"/>
                                  </a:lnTo>
                                  <a:lnTo>
                                    <a:pt x="267" y="1235"/>
                                  </a:lnTo>
                                  <a:lnTo>
                                    <a:pt x="262" y="1238"/>
                                  </a:lnTo>
                                  <a:lnTo>
                                    <a:pt x="261" y="1241"/>
                                  </a:lnTo>
                                  <a:lnTo>
                                    <a:pt x="258" y="1244"/>
                                  </a:lnTo>
                                  <a:lnTo>
                                    <a:pt x="257" y="1244"/>
                                  </a:lnTo>
                                  <a:lnTo>
                                    <a:pt x="254" y="1245"/>
                                  </a:lnTo>
                                  <a:lnTo>
                                    <a:pt x="252" y="1245"/>
                                  </a:lnTo>
                                  <a:lnTo>
                                    <a:pt x="249" y="1247"/>
                                  </a:lnTo>
                                  <a:lnTo>
                                    <a:pt x="249" y="1247"/>
                                  </a:lnTo>
                                  <a:lnTo>
                                    <a:pt x="248" y="1247"/>
                                  </a:lnTo>
                                  <a:lnTo>
                                    <a:pt x="248" y="1247"/>
                                  </a:lnTo>
                                  <a:lnTo>
                                    <a:pt x="248" y="1247"/>
                                  </a:lnTo>
                                  <a:lnTo>
                                    <a:pt x="248" y="1247"/>
                                  </a:lnTo>
                                  <a:lnTo>
                                    <a:pt x="246" y="1247"/>
                                  </a:lnTo>
                                  <a:lnTo>
                                    <a:pt x="246" y="1247"/>
                                  </a:lnTo>
                                  <a:lnTo>
                                    <a:pt x="246" y="1247"/>
                                  </a:lnTo>
                                  <a:lnTo>
                                    <a:pt x="245" y="1245"/>
                                  </a:lnTo>
                                  <a:lnTo>
                                    <a:pt x="243" y="1242"/>
                                  </a:lnTo>
                                  <a:lnTo>
                                    <a:pt x="238" y="1242"/>
                                  </a:lnTo>
                                  <a:lnTo>
                                    <a:pt x="235" y="1242"/>
                                  </a:lnTo>
                                  <a:lnTo>
                                    <a:pt x="232" y="1248"/>
                                  </a:lnTo>
                                  <a:lnTo>
                                    <a:pt x="229" y="1252"/>
                                  </a:lnTo>
                                  <a:lnTo>
                                    <a:pt x="229" y="1260"/>
                                  </a:lnTo>
                                  <a:lnTo>
                                    <a:pt x="229" y="1270"/>
                                  </a:lnTo>
                                  <a:lnTo>
                                    <a:pt x="230" y="1286"/>
                                  </a:lnTo>
                                  <a:lnTo>
                                    <a:pt x="232" y="1308"/>
                                  </a:lnTo>
                                  <a:lnTo>
                                    <a:pt x="230" y="1311"/>
                                  </a:lnTo>
                                  <a:lnTo>
                                    <a:pt x="226" y="1318"/>
                                  </a:lnTo>
                                  <a:lnTo>
                                    <a:pt x="218" y="1327"/>
                                  </a:lnTo>
                                  <a:lnTo>
                                    <a:pt x="208" y="1339"/>
                                  </a:lnTo>
                                  <a:lnTo>
                                    <a:pt x="195" y="1348"/>
                                  </a:lnTo>
                                  <a:lnTo>
                                    <a:pt x="177" y="1355"/>
                                  </a:lnTo>
                                  <a:lnTo>
                                    <a:pt x="155" y="1359"/>
                                  </a:lnTo>
                                  <a:lnTo>
                                    <a:pt x="155" y="1359"/>
                                  </a:lnTo>
                                  <a:lnTo>
                                    <a:pt x="155" y="1359"/>
                                  </a:lnTo>
                                  <a:lnTo>
                                    <a:pt x="155" y="1359"/>
                                  </a:lnTo>
                                  <a:lnTo>
                                    <a:pt x="155" y="1359"/>
                                  </a:lnTo>
                                  <a:lnTo>
                                    <a:pt x="155" y="1359"/>
                                  </a:lnTo>
                                  <a:lnTo>
                                    <a:pt x="155" y="1359"/>
                                  </a:lnTo>
                                  <a:lnTo>
                                    <a:pt x="154" y="1359"/>
                                  </a:lnTo>
                                  <a:lnTo>
                                    <a:pt x="152" y="1359"/>
                                  </a:lnTo>
                                  <a:lnTo>
                                    <a:pt x="129" y="1370"/>
                                  </a:lnTo>
                                  <a:lnTo>
                                    <a:pt x="107" y="1377"/>
                                  </a:lnTo>
                                  <a:lnTo>
                                    <a:pt x="107" y="1377"/>
                                  </a:lnTo>
                                  <a:lnTo>
                                    <a:pt x="105" y="1377"/>
                                  </a:lnTo>
                                  <a:lnTo>
                                    <a:pt x="105" y="1377"/>
                                  </a:lnTo>
                                  <a:lnTo>
                                    <a:pt x="105" y="1377"/>
                                  </a:lnTo>
                                  <a:lnTo>
                                    <a:pt x="105" y="1377"/>
                                  </a:lnTo>
                                  <a:lnTo>
                                    <a:pt x="104" y="1377"/>
                                  </a:lnTo>
                                  <a:lnTo>
                                    <a:pt x="103" y="1377"/>
                                  </a:lnTo>
                                  <a:lnTo>
                                    <a:pt x="101" y="1376"/>
                                  </a:lnTo>
                                  <a:lnTo>
                                    <a:pt x="94" y="1367"/>
                                  </a:lnTo>
                                  <a:lnTo>
                                    <a:pt x="88" y="1358"/>
                                  </a:lnTo>
                                  <a:lnTo>
                                    <a:pt x="81" y="1349"/>
                                  </a:lnTo>
                                  <a:lnTo>
                                    <a:pt x="70" y="1343"/>
                                  </a:lnTo>
                                  <a:lnTo>
                                    <a:pt x="66" y="1343"/>
                                  </a:lnTo>
                                  <a:lnTo>
                                    <a:pt x="61" y="1345"/>
                                  </a:lnTo>
                                  <a:lnTo>
                                    <a:pt x="57" y="1346"/>
                                  </a:lnTo>
                                  <a:lnTo>
                                    <a:pt x="54" y="1348"/>
                                  </a:lnTo>
                                  <a:lnTo>
                                    <a:pt x="50" y="1351"/>
                                  </a:lnTo>
                                  <a:lnTo>
                                    <a:pt x="47" y="1354"/>
                                  </a:lnTo>
                                  <a:lnTo>
                                    <a:pt x="42" y="1356"/>
                                  </a:lnTo>
                                  <a:lnTo>
                                    <a:pt x="38" y="1358"/>
                                  </a:lnTo>
                                  <a:lnTo>
                                    <a:pt x="32" y="1359"/>
                                  </a:lnTo>
                                  <a:lnTo>
                                    <a:pt x="28" y="1358"/>
                                  </a:lnTo>
                                  <a:lnTo>
                                    <a:pt x="23" y="1355"/>
                                  </a:lnTo>
                                  <a:lnTo>
                                    <a:pt x="19" y="1352"/>
                                  </a:lnTo>
                                  <a:lnTo>
                                    <a:pt x="16" y="1348"/>
                                  </a:lnTo>
                                  <a:lnTo>
                                    <a:pt x="13" y="1343"/>
                                  </a:lnTo>
                                  <a:lnTo>
                                    <a:pt x="10" y="1305"/>
                                  </a:lnTo>
                                  <a:lnTo>
                                    <a:pt x="9" y="1266"/>
                                  </a:lnTo>
                                  <a:lnTo>
                                    <a:pt x="7" y="1227"/>
                                  </a:lnTo>
                                  <a:lnTo>
                                    <a:pt x="0" y="1189"/>
                                  </a:lnTo>
                                  <a:lnTo>
                                    <a:pt x="13" y="1176"/>
                                  </a:lnTo>
                                  <a:lnTo>
                                    <a:pt x="29" y="1166"/>
                                  </a:lnTo>
                                  <a:lnTo>
                                    <a:pt x="50" y="1161"/>
                                  </a:lnTo>
                                  <a:lnTo>
                                    <a:pt x="70" y="1159"/>
                                  </a:lnTo>
                                  <a:lnTo>
                                    <a:pt x="91" y="1160"/>
                                  </a:lnTo>
                                  <a:lnTo>
                                    <a:pt x="110" y="1161"/>
                                  </a:lnTo>
                                  <a:lnTo>
                                    <a:pt x="127" y="1164"/>
                                  </a:lnTo>
                                  <a:lnTo>
                                    <a:pt x="142" y="1167"/>
                                  </a:lnTo>
                                  <a:lnTo>
                                    <a:pt x="151" y="1170"/>
                                  </a:lnTo>
                                  <a:lnTo>
                                    <a:pt x="155" y="1172"/>
                                  </a:lnTo>
                                  <a:lnTo>
                                    <a:pt x="160" y="1173"/>
                                  </a:lnTo>
                                  <a:lnTo>
                                    <a:pt x="164" y="1173"/>
                                  </a:lnTo>
                                  <a:lnTo>
                                    <a:pt x="172" y="1164"/>
                                  </a:lnTo>
                                  <a:lnTo>
                                    <a:pt x="179" y="1154"/>
                                  </a:lnTo>
                                  <a:lnTo>
                                    <a:pt x="188" y="1144"/>
                                  </a:lnTo>
                                  <a:lnTo>
                                    <a:pt x="182" y="1122"/>
                                  </a:lnTo>
                                  <a:lnTo>
                                    <a:pt x="179" y="1104"/>
                                  </a:lnTo>
                                  <a:lnTo>
                                    <a:pt x="173" y="1091"/>
                                  </a:lnTo>
                                  <a:lnTo>
                                    <a:pt x="167" y="1079"/>
                                  </a:lnTo>
                                  <a:lnTo>
                                    <a:pt x="157" y="1071"/>
                                  </a:lnTo>
                                  <a:lnTo>
                                    <a:pt x="144" y="1059"/>
                                  </a:lnTo>
                                  <a:lnTo>
                                    <a:pt x="125" y="1046"/>
                                  </a:lnTo>
                                  <a:lnTo>
                                    <a:pt x="119" y="1047"/>
                                  </a:lnTo>
                                  <a:lnTo>
                                    <a:pt x="113" y="1047"/>
                                  </a:lnTo>
                                  <a:lnTo>
                                    <a:pt x="107" y="1047"/>
                                  </a:lnTo>
                                  <a:lnTo>
                                    <a:pt x="97" y="1034"/>
                                  </a:lnTo>
                                  <a:lnTo>
                                    <a:pt x="91" y="1027"/>
                                  </a:lnTo>
                                  <a:lnTo>
                                    <a:pt x="88" y="1021"/>
                                  </a:lnTo>
                                  <a:lnTo>
                                    <a:pt x="86" y="1018"/>
                                  </a:lnTo>
                                  <a:lnTo>
                                    <a:pt x="86" y="1015"/>
                                  </a:lnTo>
                                  <a:lnTo>
                                    <a:pt x="91" y="1009"/>
                                  </a:lnTo>
                                  <a:lnTo>
                                    <a:pt x="97" y="1008"/>
                                  </a:lnTo>
                                  <a:lnTo>
                                    <a:pt x="104" y="1009"/>
                                  </a:lnTo>
                                  <a:lnTo>
                                    <a:pt x="117" y="1012"/>
                                  </a:lnTo>
                                  <a:lnTo>
                                    <a:pt x="122" y="1005"/>
                                  </a:lnTo>
                                  <a:lnTo>
                                    <a:pt x="126" y="1000"/>
                                  </a:lnTo>
                                  <a:lnTo>
                                    <a:pt x="135" y="999"/>
                                  </a:lnTo>
                                  <a:lnTo>
                                    <a:pt x="149" y="999"/>
                                  </a:lnTo>
                                  <a:lnTo>
                                    <a:pt x="149" y="988"/>
                                  </a:lnTo>
                                  <a:lnTo>
                                    <a:pt x="151" y="980"/>
                                  </a:lnTo>
                                  <a:lnTo>
                                    <a:pt x="154" y="974"/>
                                  </a:lnTo>
                                  <a:lnTo>
                                    <a:pt x="161" y="971"/>
                                  </a:lnTo>
                                  <a:lnTo>
                                    <a:pt x="173" y="972"/>
                                  </a:lnTo>
                                  <a:lnTo>
                                    <a:pt x="180" y="977"/>
                                  </a:lnTo>
                                  <a:lnTo>
                                    <a:pt x="188" y="983"/>
                                  </a:lnTo>
                                  <a:lnTo>
                                    <a:pt x="195" y="987"/>
                                  </a:lnTo>
                                  <a:lnTo>
                                    <a:pt x="199" y="986"/>
                                  </a:lnTo>
                                  <a:lnTo>
                                    <a:pt x="204" y="984"/>
                                  </a:lnTo>
                                  <a:lnTo>
                                    <a:pt x="205" y="981"/>
                                  </a:lnTo>
                                  <a:lnTo>
                                    <a:pt x="207" y="977"/>
                                  </a:lnTo>
                                  <a:lnTo>
                                    <a:pt x="213" y="975"/>
                                  </a:lnTo>
                                  <a:lnTo>
                                    <a:pt x="217" y="972"/>
                                  </a:lnTo>
                                  <a:lnTo>
                                    <a:pt x="221" y="971"/>
                                  </a:lnTo>
                                  <a:lnTo>
                                    <a:pt x="227" y="966"/>
                                  </a:lnTo>
                                  <a:lnTo>
                                    <a:pt x="236" y="961"/>
                                  </a:lnTo>
                                  <a:lnTo>
                                    <a:pt x="249" y="950"/>
                                  </a:lnTo>
                                  <a:lnTo>
                                    <a:pt x="245" y="947"/>
                                  </a:lnTo>
                                  <a:lnTo>
                                    <a:pt x="239" y="944"/>
                                  </a:lnTo>
                                  <a:lnTo>
                                    <a:pt x="235" y="940"/>
                                  </a:lnTo>
                                  <a:lnTo>
                                    <a:pt x="238" y="936"/>
                                  </a:lnTo>
                                  <a:lnTo>
                                    <a:pt x="240" y="931"/>
                                  </a:lnTo>
                                  <a:lnTo>
                                    <a:pt x="243" y="927"/>
                                  </a:lnTo>
                                  <a:lnTo>
                                    <a:pt x="255" y="925"/>
                                  </a:lnTo>
                                  <a:lnTo>
                                    <a:pt x="267" y="924"/>
                                  </a:lnTo>
                                  <a:lnTo>
                                    <a:pt x="277" y="912"/>
                                  </a:lnTo>
                                  <a:lnTo>
                                    <a:pt x="286" y="899"/>
                                  </a:lnTo>
                                  <a:lnTo>
                                    <a:pt x="293" y="886"/>
                                  </a:lnTo>
                                  <a:lnTo>
                                    <a:pt x="302" y="874"/>
                                  </a:lnTo>
                                  <a:lnTo>
                                    <a:pt x="299" y="855"/>
                                  </a:lnTo>
                                  <a:lnTo>
                                    <a:pt x="298" y="843"/>
                                  </a:lnTo>
                                  <a:lnTo>
                                    <a:pt x="298" y="837"/>
                                  </a:lnTo>
                                  <a:lnTo>
                                    <a:pt x="298" y="833"/>
                                  </a:lnTo>
                                  <a:lnTo>
                                    <a:pt x="298" y="829"/>
                                  </a:lnTo>
                                  <a:lnTo>
                                    <a:pt x="311" y="821"/>
                                  </a:lnTo>
                                  <a:lnTo>
                                    <a:pt x="321" y="818"/>
                                  </a:lnTo>
                                  <a:lnTo>
                                    <a:pt x="330" y="817"/>
                                  </a:lnTo>
                                  <a:lnTo>
                                    <a:pt x="342" y="817"/>
                                  </a:lnTo>
                                  <a:lnTo>
                                    <a:pt x="355" y="820"/>
                                  </a:lnTo>
                                  <a:lnTo>
                                    <a:pt x="364" y="821"/>
                                  </a:lnTo>
                                  <a:lnTo>
                                    <a:pt x="370" y="821"/>
                                  </a:lnTo>
                                  <a:lnTo>
                                    <a:pt x="375" y="820"/>
                                  </a:lnTo>
                                  <a:lnTo>
                                    <a:pt x="383" y="815"/>
                                  </a:lnTo>
                                  <a:lnTo>
                                    <a:pt x="383" y="811"/>
                                  </a:lnTo>
                                  <a:lnTo>
                                    <a:pt x="381" y="807"/>
                                  </a:lnTo>
                                  <a:lnTo>
                                    <a:pt x="378" y="802"/>
                                  </a:lnTo>
                                  <a:lnTo>
                                    <a:pt x="377" y="799"/>
                                  </a:lnTo>
                                  <a:lnTo>
                                    <a:pt x="375" y="798"/>
                                  </a:lnTo>
                                  <a:lnTo>
                                    <a:pt x="374" y="795"/>
                                  </a:lnTo>
                                  <a:lnTo>
                                    <a:pt x="377" y="790"/>
                                  </a:lnTo>
                                  <a:lnTo>
                                    <a:pt x="380" y="786"/>
                                  </a:lnTo>
                                  <a:lnTo>
                                    <a:pt x="384" y="782"/>
                                  </a:lnTo>
                                  <a:lnTo>
                                    <a:pt x="386" y="777"/>
                                  </a:lnTo>
                                  <a:lnTo>
                                    <a:pt x="381" y="773"/>
                                  </a:lnTo>
                                  <a:lnTo>
                                    <a:pt x="378" y="768"/>
                                  </a:lnTo>
                                  <a:lnTo>
                                    <a:pt x="381" y="761"/>
                                  </a:lnTo>
                                  <a:lnTo>
                                    <a:pt x="384" y="758"/>
                                  </a:lnTo>
                                  <a:lnTo>
                                    <a:pt x="389" y="755"/>
                                  </a:lnTo>
                                  <a:lnTo>
                                    <a:pt x="397" y="755"/>
                                  </a:lnTo>
                                  <a:lnTo>
                                    <a:pt x="409" y="758"/>
                                  </a:lnTo>
                                  <a:lnTo>
                                    <a:pt x="428" y="763"/>
                                  </a:lnTo>
                                  <a:lnTo>
                                    <a:pt x="428" y="763"/>
                                  </a:lnTo>
                                  <a:lnTo>
                                    <a:pt x="428" y="763"/>
                                  </a:lnTo>
                                  <a:lnTo>
                                    <a:pt x="430" y="761"/>
                                  </a:lnTo>
                                  <a:lnTo>
                                    <a:pt x="431" y="761"/>
                                  </a:lnTo>
                                  <a:lnTo>
                                    <a:pt x="452" y="763"/>
                                  </a:lnTo>
                                  <a:lnTo>
                                    <a:pt x="469" y="768"/>
                                  </a:lnTo>
                                  <a:lnTo>
                                    <a:pt x="486" y="777"/>
                                  </a:lnTo>
                                  <a:lnTo>
                                    <a:pt x="500" y="788"/>
                                  </a:lnTo>
                                  <a:lnTo>
                                    <a:pt x="516" y="799"/>
                                  </a:lnTo>
                                  <a:lnTo>
                                    <a:pt x="532" y="807"/>
                                  </a:lnTo>
                                  <a:lnTo>
                                    <a:pt x="552" y="811"/>
                                  </a:lnTo>
                                  <a:lnTo>
                                    <a:pt x="569" y="799"/>
                                  </a:lnTo>
                                  <a:lnTo>
                                    <a:pt x="588" y="790"/>
                                  </a:lnTo>
                                  <a:lnTo>
                                    <a:pt x="606" y="779"/>
                                  </a:lnTo>
                                  <a:lnTo>
                                    <a:pt x="618" y="783"/>
                                  </a:lnTo>
                                  <a:lnTo>
                                    <a:pt x="628" y="789"/>
                                  </a:lnTo>
                                  <a:lnTo>
                                    <a:pt x="640" y="795"/>
                                  </a:lnTo>
                                  <a:lnTo>
                                    <a:pt x="644" y="792"/>
                                  </a:lnTo>
                                  <a:lnTo>
                                    <a:pt x="648" y="790"/>
                                  </a:lnTo>
                                  <a:lnTo>
                                    <a:pt x="650" y="785"/>
                                  </a:lnTo>
                                  <a:lnTo>
                                    <a:pt x="651" y="779"/>
                                  </a:lnTo>
                                  <a:lnTo>
                                    <a:pt x="665" y="776"/>
                                  </a:lnTo>
                                  <a:lnTo>
                                    <a:pt x="672" y="773"/>
                                  </a:lnTo>
                                  <a:lnTo>
                                    <a:pt x="675" y="773"/>
                                  </a:lnTo>
                                  <a:lnTo>
                                    <a:pt x="675" y="773"/>
                                  </a:lnTo>
                                  <a:lnTo>
                                    <a:pt x="672" y="735"/>
                                  </a:lnTo>
                                  <a:lnTo>
                                    <a:pt x="666" y="723"/>
                                  </a:lnTo>
                                  <a:lnTo>
                                    <a:pt x="665" y="717"/>
                                  </a:lnTo>
                                  <a:lnTo>
                                    <a:pt x="663" y="710"/>
                                  </a:lnTo>
                                  <a:lnTo>
                                    <a:pt x="663" y="704"/>
                                  </a:lnTo>
                                  <a:lnTo>
                                    <a:pt x="675" y="700"/>
                                  </a:lnTo>
                                  <a:lnTo>
                                    <a:pt x="682" y="695"/>
                                  </a:lnTo>
                                  <a:lnTo>
                                    <a:pt x="687" y="692"/>
                                  </a:lnTo>
                                  <a:lnTo>
                                    <a:pt x="688" y="688"/>
                                  </a:lnTo>
                                  <a:lnTo>
                                    <a:pt x="689" y="682"/>
                                  </a:lnTo>
                                  <a:lnTo>
                                    <a:pt x="695" y="683"/>
                                  </a:lnTo>
                                  <a:lnTo>
                                    <a:pt x="700" y="685"/>
                                  </a:lnTo>
                                  <a:lnTo>
                                    <a:pt x="704" y="686"/>
                                  </a:lnTo>
                                  <a:lnTo>
                                    <a:pt x="711" y="691"/>
                                  </a:lnTo>
                                  <a:lnTo>
                                    <a:pt x="722" y="695"/>
                                  </a:lnTo>
                                  <a:lnTo>
                                    <a:pt x="735" y="704"/>
                                  </a:lnTo>
                                  <a:lnTo>
                                    <a:pt x="735" y="692"/>
                                  </a:lnTo>
                                  <a:lnTo>
                                    <a:pt x="731" y="685"/>
                                  </a:lnTo>
                                  <a:lnTo>
                                    <a:pt x="722" y="679"/>
                                  </a:lnTo>
                                  <a:lnTo>
                                    <a:pt x="711" y="675"/>
                                  </a:lnTo>
                                  <a:lnTo>
                                    <a:pt x="700" y="670"/>
                                  </a:lnTo>
                                  <a:lnTo>
                                    <a:pt x="689" y="667"/>
                                  </a:lnTo>
                                  <a:lnTo>
                                    <a:pt x="681" y="661"/>
                                  </a:lnTo>
                                  <a:lnTo>
                                    <a:pt x="675" y="653"/>
                                  </a:lnTo>
                                  <a:lnTo>
                                    <a:pt x="673" y="641"/>
                                  </a:lnTo>
                                  <a:lnTo>
                                    <a:pt x="700" y="631"/>
                                  </a:lnTo>
                                  <a:lnTo>
                                    <a:pt x="719" y="628"/>
                                  </a:lnTo>
                                  <a:lnTo>
                                    <a:pt x="739" y="629"/>
                                  </a:lnTo>
                                  <a:lnTo>
                                    <a:pt x="792" y="626"/>
                                  </a:lnTo>
                                  <a:lnTo>
                                    <a:pt x="807" y="620"/>
                                  </a:lnTo>
                                  <a:lnTo>
                                    <a:pt x="820" y="610"/>
                                  </a:lnTo>
                                  <a:lnTo>
                                    <a:pt x="813" y="600"/>
                                  </a:lnTo>
                                  <a:lnTo>
                                    <a:pt x="805" y="594"/>
                                  </a:lnTo>
                                  <a:lnTo>
                                    <a:pt x="795" y="593"/>
                                  </a:lnTo>
                                  <a:lnTo>
                                    <a:pt x="783" y="594"/>
                                  </a:lnTo>
                                  <a:lnTo>
                                    <a:pt x="772" y="598"/>
                                  </a:lnTo>
                                  <a:lnTo>
                                    <a:pt x="760" y="603"/>
                                  </a:lnTo>
                                  <a:lnTo>
                                    <a:pt x="745" y="609"/>
                                  </a:lnTo>
                                  <a:lnTo>
                                    <a:pt x="731" y="613"/>
                                  </a:lnTo>
                                  <a:lnTo>
                                    <a:pt x="717" y="613"/>
                                  </a:lnTo>
                                  <a:lnTo>
                                    <a:pt x="707" y="609"/>
                                  </a:lnTo>
                                  <a:lnTo>
                                    <a:pt x="694" y="604"/>
                                  </a:lnTo>
                                  <a:lnTo>
                                    <a:pt x="682" y="603"/>
                                  </a:lnTo>
                                  <a:lnTo>
                                    <a:pt x="681" y="603"/>
                                  </a:lnTo>
                                  <a:lnTo>
                                    <a:pt x="681" y="603"/>
                                  </a:lnTo>
                                  <a:lnTo>
                                    <a:pt x="681" y="603"/>
                                  </a:lnTo>
                                  <a:lnTo>
                                    <a:pt x="681" y="603"/>
                                  </a:lnTo>
                                  <a:lnTo>
                                    <a:pt x="679" y="603"/>
                                  </a:lnTo>
                                  <a:lnTo>
                                    <a:pt x="665" y="597"/>
                                  </a:lnTo>
                                  <a:lnTo>
                                    <a:pt x="657" y="591"/>
                                  </a:lnTo>
                                  <a:lnTo>
                                    <a:pt x="653" y="588"/>
                                  </a:lnTo>
                                  <a:lnTo>
                                    <a:pt x="647" y="587"/>
                                  </a:lnTo>
                                  <a:lnTo>
                                    <a:pt x="641" y="585"/>
                                  </a:lnTo>
                                  <a:lnTo>
                                    <a:pt x="638" y="573"/>
                                  </a:lnTo>
                                  <a:lnTo>
                                    <a:pt x="635" y="559"/>
                                  </a:lnTo>
                                  <a:lnTo>
                                    <a:pt x="632" y="543"/>
                                  </a:lnTo>
                                  <a:lnTo>
                                    <a:pt x="628" y="527"/>
                                  </a:lnTo>
                                  <a:lnTo>
                                    <a:pt x="623" y="512"/>
                                  </a:lnTo>
                                  <a:lnTo>
                                    <a:pt x="620" y="503"/>
                                  </a:lnTo>
                                  <a:lnTo>
                                    <a:pt x="620" y="499"/>
                                  </a:lnTo>
                                  <a:lnTo>
                                    <a:pt x="629" y="486"/>
                                  </a:lnTo>
                                  <a:lnTo>
                                    <a:pt x="643" y="474"/>
                                  </a:lnTo>
                                  <a:lnTo>
                                    <a:pt x="654" y="462"/>
                                  </a:lnTo>
                                  <a:lnTo>
                                    <a:pt x="665" y="450"/>
                                  </a:lnTo>
                                  <a:lnTo>
                                    <a:pt x="672" y="434"/>
                                  </a:lnTo>
                                  <a:lnTo>
                                    <a:pt x="670" y="421"/>
                                  </a:lnTo>
                                  <a:lnTo>
                                    <a:pt x="666" y="412"/>
                                  </a:lnTo>
                                  <a:lnTo>
                                    <a:pt x="656" y="408"/>
                                  </a:lnTo>
                                  <a:lnTo>
                                    <a:pt x="643" y="406"/>
                                  </a:lnTo>
                                  <a:lnTo>
                                    <a:pt x="626" y="412"/>
                                  </a:lnTo>
                                  <a:lnTo>
                                    <a:pt x="609" y="424"/>
                                  </a:lnTo>
                                  <a:lnTo>
                                    <a:pt x="613" y="439"/>
                                  </a:lnTo>
                                  <a:lnTo>
                                    <a:pt x="615" y="449"/>
                                  </a:lnTo>
                                  <a:lnTo>
                                    <a:pt x="615" y="456"/>
                                  </a:lnTo>
                                  <a:lnTo>
                                    <a:pt x="612" y="464"/>
                                  </a:lnTo>
                                  <a:lnTo>
                                    <a:pt x="607" y="474"/>
                                  </a:lnTo>
                                  <a:lnTo>
                                    <a:pt x="603" y="475"/>
                                  </a:lnTo>
                                  <a:lnTo>
                                    <a:pt x="598" y="478"/>
                                  </a:lnTo>
                                  <a:lnTo>
                                    <a:pt x="596" y="480"/>
                                  </a:lnTo>
                                  <a:lnTo>
                                    <a:pt x="594" y="483"/>
                                  </a:lnTo>
                                  <a:lnTo>
                                    <a:pt x="594" y="487"/>
                                  </a:lnTo>
                                  <a:lnTo>
                                    <a:pt x="594" y="494"/>
                                  </a:lnTo>
                                  <a:lnTo>
                                    <a:pt x="591" y="494"/>
                                  </a:lnTo>
                                  <a:lnTo>
                                    <a:pt x="588" y="496"/>
                                  </a:lnTo>
                                  <a:lnTo>
                                    <a:pt x="587" y="497"/>
                                  </a:lnTo>
                                  <a:lnTo>
                                    <a:pt x="585" y="499"/>
                                  </a:lnTo>
                                  <a:lnTo>
                                    <a:pt x="582" y="502"/>
                                  </a:lnTo>
                                  <a:lnTo>
                                    <a:pt x="579" y="506"/>
                                  </a:lnTo>
                                  <a:lnTo>
                                    <a:pt x="576" y="506"/>
                                  </a:lnTo>
                                  <a:lnTo>
                                    <a:pt x="574" y="506"/>
                                  </a:lnTo>
                                  <a:lnTo>
                                    <a:pt x="572" y="509"/>
                                  </a:lnTo>
                                  <a:lnTo>
                                    <a:pt x="572" y="512"/>
                                  </a:lnTo>
                                  <a:lnTo>
                                    <a:pt x="569" y="522"/>
                                  </a:lnTo>
                                  <a:lnTo>
                                    <a:pt x="566" y="532"/>
                                  </a:lnTo>
                                  <a:lnTo>
                                    <a:pt x="563" y="535"/>
                                  </a:lnTo>
                                  <a:lnTo>
                                    <a:pt x="560" y="538"/>
                                  </a:lnTo>
                                  <a:lnTo>
                                    <a:pt x="562" y="541"/>
                                  </a:lnTo>
                                  <a:lnTo>
                                    <a:pt x="565" y="544"/>
                                  </a:lnTo>
                                  <a:lnTo>
                                    <a:pt x="560" y="549"/>
                                  </a:lnTo>
                                  <a:lnTo>
                                    <a:pt x="557" y="551"/>
                                  </a:lnTo>
                                  <a:lnTo>
                                    <a:pt x="553" y="556"/>
                                  </a:lnTo>
                                  <a:lnTo>
                                    <a:pt x="550" y="560"/>
                                  </a:lnTo>
                                  <a:lnTo>
                                    <a:pt x="556" y="569"/>
                                  </a:lnTo>
                                  <a:lnTo>
                                    <a:pt x="562" y="579"/>
                                  </a:lnTo>
                                  <a:lnTo>
                                    <a:pt x="565" y="593"/>
                                  </a:lnTo>
                                  <a:lnTo>
                                    <a:pt x="582" y="598"/>
                                  </a:lnTo>
                                  <a:lnTo>
                                    <a:pt x="594" y="601"/>
                                  </a:lnTo>
                                  <a:lnTo>
                                    <a:pt x="603" y="606"/>
                                  </a:lnTo>
                                  <a:lnTo>
                                    <a:pt x="609" y="610"/>
                                  </a:lnTo>
                                  <a:lnTo>
                                    <a:pt x="616" y="616"/>
                                  </a:lnTo>
                                  <a:lnTo>
                                    <a:pt x="616" y="617"/>
                                  </a:lnTo>
                                  <a:lnTo>
                                    <a:pt x="616" y="620"/>
                                  </a:lnTo>
                                  <a:lnTo>
                                    <a:pt x="615" y="622"/>
                                  </a:lnTo>
                                  <a:lnTo>
                                    <a:pt x="615" y="623"/>
                                  </a:lnTo>
                                  <a:lnTo>
                                    <a:pt x="612" y="626"/>
                                  </a:lnTo>
                                  <a:lnTo>
                                    <a:pt x="610" y="631"/>
                                  </a:lnTo>
                                  <a:lnTo>
                                    <a:pt x="606" y="635"/>
                                  </a:lnTo>
                                  <a:lnTo>
                                    <a:pt x="497" y="641"/>
                                  </a:lnTo>
                                  <a:lnTo>
                                    <a:pt x="386" y="648"/>
                                  </a:lnTo>
                                  <a:lnTo>
                                    <a:pt x="497" y="641"/>
                                  </a:lnTo>
                                  <a:lnTo>
                                    <a:pt x="606" y="635"/>
                                  </a:lnTo>
                                  <a:lnTo>
                                    <a:pt x="603" y="641"/>
                                  </a:lnTo>
                                  <a:lnTo>
                                    <a:pt x="598" y="647"/>
                                  </a:lnTo>
                                  <a:lnTo>
                                    <a:pt x="596" y="653"/>
                                  </a:lnTo>
                                  <a:lnTo>
                                    <a:pt x="594" y="659"/>
                                  </a:lnTo>
                                  <a:lnTo>
                                    <a:pt x="593" y="661"/>
                                  </a:lnTo>
                                  <a:lnTo>
                                    <a:pt x="593" y="663"/>
                                  </a:lnTo>
                                  <a:lnTo>
                                    <a:pt x="591" y="664"/>
                                  </a:lnTo>
                                  <a:lnTo>
                                    <a:pt x="588" y="664"/>
                                  </a:lnTo>
                                  <a:lnTo>
                                    <a:pt x="585" y="666"/>
                                  </a:lnTo>
                                  <a:lnTo>
                                    <a:pt x="581" y="664"/>
                                  </a:lnTo>
                                  <a:lnTo>
                                    <a:pt x="576" y="664"/>
                                  </a:lnTo>
                                  <a:lnTo>
                                    <a:pt x="574" y="664"/>
                                  </a:lnTo>
                                  <a:lnTo>
                                    <a:pt x="572" y="666"/>
                                  </a:lnTo>
                                  <a:lnTo>
                                    <a:pt x="569" y="666"/>
                                  </a:lnTo>
                                  <a:lnTo>
                                    <a:pt x="569" y="669"/>
                                  </a:lnTo>
                                  <a:lnTo>
                                    <a:pt x="568" y="673"/>
                                  </a:lnTo>
                                  <a:lnTo>
                                    <a:pt x="569" y="679"/>
                                  </a:lnTo>
                                  <a:lnTo>
                                    <a:pt x="569" y="682"/>
                                  </a:lnTo>
                                  <a:lnTo>
                                    <a:pt x="572" y="685"/>
                                  </a:lnTo>
                                  <a:lnTo>
                                    <a:pt x="575" y="688"/>
                                  </a:lnTo>
                                  <a:lnTo>
                                    <a:pt x="578" y="689"/>
                                  </a:lnTo>
                                  <a:lnTo>
                                    <a:pt x="581" y="691"/>
                                  </a:lnTo>
                                  <a:lnTo>
                                    <a:pt x="584" y="694"/>
                                  </a:lnTo>
                                  <a:lnTo>
                                    <a:pt x="585" y="698"/>
                                  </a:lnTo>
                                  <a:lnTo>
                                    <a:pt x="585" y="703"/>
                                  </a:lnTo>
                                  <a:lnTo>
                                    <a:pt x="587" y="707"/>
                                  </a:lnTo>
                                  <a:lnTo>
                                    <a:pt x="588" y="719"/>
                                  </a:lnTo>
                                  <a:lnTo>
                                    <a:pt x="588" y="729"/>
                                  </a:lnTo>
                                  <a:lnTo>
                                    <a:pt x="587" y="738"/>
                                  </a:lnTo>
                                  <a:lnTo>
                                    <a:pt x="587" y="741"/>
                                  </a:lnTo>
                                  <a:lnTo>
                                    <a:pt x="585" y="742"/>
                                  </a:lnTo>
                                  <a:lnTo>
                                    <a:pt x="582" y="744"/>
                                  </a:lnTo>
                                  <a:lnTo>
                                    <a:pt x="575" y="745"/>
                                  </a:lnTo>
                                  <a:lnTo>
                                    <a:pt x="565" y="749"/>
                                  </a:lnTo>
                                  <a:lnTo>
                                    <a:pt x="549" y="754"/>
                                  </a:lnTo>
                                  <a:lnTo>
                                    <a:pt x="541" y="755"/>
                                  </a:lnTo>
                                  <a:lnTo>
                                    <a:pt x="537" y="757"/>
                                  </a:lnTo>
                                  <a:lnTo>
                                    <a:pt x="534" y="758"/>
                                  </a:lnTo>
                                  <a:lnTo>
                                    <a:pt x="531" y="760"/>
                                  </a:lnTo>
                                  <a:lnTo>
                                    <a:pt x="530" y="761"/>
                                  </a:lnTo>
                                  <a:lnTo>
                                    <a:pt x="530" y="763"/>
                                  </a:lnTo>
                                  <a:lnTo>
                                    <a:pt x="530" y="766"/>
                                  </a:lnTo>
                                  <a:lnTo>
                                    <a:pt x="528" y="768"/>
                                  </a:lnTo>
                                  <a:lnTo>
                                    <a:pt x="528" y="773"/>
                                  </a:lnTo>
                                  <a:lnTo>
                                    <a:pt x="527" y="777"/>
                                  </a:lnTo>
                                  <a:lnTo>
                                    <a:pt x="524" y="780"/>
                                  </a:lnTo>
                                  <a:lnTo>
                                    <a:pt x="524" y="780"/>
                                  </a:lnTo>
                                  <a:lnTo>
                                    <a:pt x="508" y="774"/>
                                  </a:lnTo>
                                  <a:lnTo>
                                    <a:pt x="497" y="771"/>
                                  </a:lnTo>
                                  <a:lnTo>
                                    <a:pt x="493" y="768"/>
                                  </a:lnTo>
                                  <a:lnTo>
                                    <a:pt x="490" y="764"/>
                                  </a:lnTo>
                                  <a:lnTo>
                                    <a:pt x="488" y="758"/>
                                  </a:lnTo>
                                  <a:lnTo>
                                    <a:pt x="487" y="754"/>
                                  </a:lnTo>
                                  <a:lnTo>
                                    <a:pt x="486" y="749"/>
                                  </a:lnTo>
                                  <a:lnTo>
                                    <a:pt x="481" y="744"/>
                                  </a:lnTo>
                                  <a:lnTo>
                                    <a:pt x="474" y="736"/>
                                  </a:lnTo>
                                  <a:lnTo>
                                    <a:pt x="463" y="725"/>
                                  </a:lnTo>
                                  <a:lnTo>
                                    <a:pt x="461" y="722"/>
                                  </a:lnTo>
                                  <a:lnTo>
                                    <a:pt x="459" y="717"/>
                                  </a:lnTo>
                                  <a:lnTo>
                                    <a:pt x="459" y="714"/>
                                  </a:lnTo>
                                  <a:lnTo>
                                    <a:pt x="458" y="711"/>
                                  </a:lnTo>
                                  <a:lnTo>
                                    <a:pt x="455" y="704"/>
                                  </a:lnTo>
                                  <a:lnTo>
                                    <a:pt x="452" y="700"/>
                                  </a:lnTo>
                                  <a:lnTo>
                                    <a:pt x="450" y="697"/>
                                  </a:lnTo>
                                  <a:lnTo>
                                    <a:pt x="449" y="695"/>
                                  </a:lnTo>
                                  <a:lnTo>
                                    <a:pt x="449" y="694"/>
                                  </a:lnTo>
                                  <a:lnTo>
                                    <a:pt x="447" y="694"/>
                                  </a:lnTo>
                                  <a:lnTo>
                                    <a:pt x="447" y="694"/>
                                  </a:lnTo>
                                  <a:lnTo>
                                    <a:pt x="447" y="692"/>
                                  </a:lnTo>
                                  <a:lnTo>
                                    <a:pt x="447" y="691"/>
                                  </a:lnTo>
                                  <a:lnTo>
                                    <a:pt x="449" y="689"/>
                                  </a:lnTo>
                                  <a:lnTo>
                                    <a:pt x="449" y="686"/>
                                  </a:lnTo>
                                  <a:lnTo>
                                    <a:pt x="444" y="681"/>
                                  </a:lnTo>
                                  <a:lnTo>
                                    <a:pt x="440" y="672"/>
                                  </a:lnTo>
                                  <a:lnTo>
                                    <a:pt x="436" y="664"/>
                                  </a:lnTo>
                                  <a:lnTo>
                                    <a:pt x="430" y="659"/>
                                  </a:lnTo>
                                  <a:lnTo>
                                    <a:pt x="419" y="659"/>
                                  </a:lnTo>
                                  <a:lnTo>
                                    <a:pt x="411" y="660"/>
                                  </a:lnTo>
                                  <a:lnTo>
                                    <a:pt x="400" y="663"/>
                                  </a:lnTo>
                                  <a:lnTo>
                                    <a:pt x="392" y="670"/>
                                  </a:lnTo>
                                  <a:lnTo>
                                    <a:pt x="384" y="681"/>
                                  </a:lnTo>
                                  <a:lnTo>
                                    <a:pt x="377" y="697"/>
                                  </a:lnTo>
                                  <a:lnTo>
                                    <a:pt x="375" y="698"/>
                                  </a:lnTo>
                                  <a:lnTo>
                                    <a:pt x="374" y="700"/>
                                  </a:lnTo>
                                  <a:lnTo>
                                    <a:pt x="373" y="701"/>
                                  </a:lnTo>
                                  <a:lnTo>
                                    <a:pt x="359" y="707"/>
                                  </a:lnTo>
                                  <a:lnTo>
                                    <a:pt x="346" y="707"/>
                                  </a:lnTo>
                                  <a:lnTo>
                                    <a:pt x="334" y="704"/>
                                  </a:lnTo>
                                  <a:lnTo>
                                    <a:pt x="327" y="701"/>
                                  </a:lnTo>
                                  <a:lnTo>
                                    <a:pt x="326" y="700"/>
                                  </a:lnTo>
                                  <a:lnTo>
                                    <a:pt x="320" y="694"/>
                                  </a:lnTo>
                                  <a:lnTo>
                                    <a:pt x="312" y="688"/>
                                  </a:lnTo>
                                  <a:lnTo>
                                    <a:pt x="305" y="681"/>
                                  </a:lnTo>
                                  <a:lnTo>
                                    <a:pt x="299" y="673"/>
                                  </a:lnTo>
                                  <a:lnTo>
                                    <a:pt x="296" y="670"/>
                                  </a:lnTo>
                                  <a:lnTo>
                                    <a:pt x="293" y="664"/>
                                  </a:lnTo>
                                  <a:lnTo>
                                    <a:pt x="292" y="660"/>
                                  </a:lnTo>
                                  <a:lnTo>
                                    <a:pt x="289" y="657"/>
                                  </a:lnTo>
                                  <a:lnTo>
                                    <a:pt x="287" y="656"/>
                                  </a:lnTo>
                                  <a:lnTo>
                                    <a:pt x="271" y="590"/>
                                  </a:lnTo>
                                  <a:lnTo>
                                    <a:pt x="271" y="575"/>
                                  </a:lnTo>
                                  <a:lnTo>
                                    <a:pt x="276" y="559"/>
                                  </a:lnTo>
                                  <a:lnTo>
                                    <a:pt x="277" y="544"/>
                                  </a:lnTo>
                                  <a:lnTo>
                                    <a:pt x="286" y="541"/>
                                  </a:lnTo>
                                  <a:lnTo>
                                    <a:pt x="293" y="541"/>
                                  </a:lnTo>
                                  <a:lnTo>
                                    <a:pt x="302" y="540"/>
                                  </a:lnTo>
                                  <a:lnTo>
                                    <a:pt x="309" y="534"/>
                                  </a:lnTo>
                                  <a:lnTo>
                                    <a:pt x="311" y="525"/>
                                  </a:lnTo>
                                  <a:lnTo>
                                    <a:pt x="320" y="512"/>
                                  </a:lnTo>
                                  <a:lnTo>
                                    <a:pt x="334" y="499"/>
                                  </a:lnTo>
                                  <a:lnTo>
                                    <a:pt x="355" y="487"/>
                                  </a:lnTo>
                                  <a:lnTo>
                                    <a:pt x="380" y="480"/>
                                  </a:lnTo>
                                  <a:lnTo>
                                    <a:pt x="384" y="468"/>
                                  </a:lnTo>
                                  <a:lnTo>
                                    <a:pt x="383" y="456"/>
                                  </a:lnTo>
                                  <a:lnTo>
                                    <a:pt x="380" y="444"/>
                                  </a:lnTo>
                                  <a:lnTo>
                                    <a:pt x="378" y="434"/>
                                  </a:lnTo>
                                  <a:lnTo>
                                    <a:pt x="384" y="430"/>
                                  </a:lnTo>
                                  <a:lnTo>
                                    <a:pt x="393" y="421"/>
                                  </a:lnTo>
                                  <a:lnTo>
                                    <a:pt x="403" y="409"/>
                                  </a:lnTo>
                                  <a:lnTo>
                                    <a:pt x="414" y="390"/>
                                  </a:lnTo>
                                  <a:lnTo>
                                    <a:pt x="422" y="364"/>
                                  </a:lnTo>
                                  <a:lnTo>
                                    <a:pt x="434" y="359"/>
                                  </a:lnTo>
                                  <a:lnTo>
                                    <a:pt x="447" y="355"/>
                                  </a:lnTo>
                                  <a:lnTo>
                                    <a:pt x="458" y="346"/>
                                  </a:lnTo>
                                  <a:lnTo>
                                    <a:pt x="455" y="343"/>
                                  </a:lnTo>
                                  <a:lnTo>
                                    <a:pt x="453" y="340"/>
                                  </a:lnTo>
                                  <a:lnTo>
                                    <a:pt x="452" y="337"/>
                                  </a:lnTo>
                                  <a:lnTo>
                                    <a:pt x="452" y="336"/>
                                  </a:lnTo>
                                  <a:lnTo>
                                    <a:pt x="450" y="333"/>
                                  </a:lnTo>
                                  <a:lnTo>
                                    <a:pt x="450" y="329"/>
                                  </a:lnTo>
                                  <a:lnTo>
                                    <a:pt x="441" y="330"/>
                                  </a:lnTo>
                                  <a:lnTo>
                                    <a:pt x="434" y="334"/>
                                  </a:lnTo>
                                  <a:lnTo>
                                    <a:pt x="428" y="340"/>
                                  </a:lnTo>
                                  <a:lnTo>
                                    <a:pt x="422" y="345"/>
                                  </a:lnTo>
                                  <a:lnTo>
                                    <a:pt x="414" y="348"/>
                                  </a:lnTo>
                                  <a:lnTo>
                                    <a:pt x="411" y="348"/>
                                  </a:lnTo>
                                  <a:lnTo>
                                    <a:pt x="408" y="348"/>
                                  </a:lnTo>
                                  <a:lnTo>
                                    <a:pt x="403" y="348"/>
                                  </a:lnTo>
                                  <a:lnTo>
                                    <a:pt x="399" y="348"/>
                                  </a:lnTo>
                                  <a:lnTo>
                                    <a:pt x="396" y="346"/>
                                  </a:lnTo>
                                  <a:lnTo>
                                    <a:pt x="396" y="343"/>
                                  </a:lnTo>
                                  <a:lnTo>
                                    <a:pt x="397" y="339"/>
                                  </a:lnTo>
                                  <a:lnTo>
                                    <a:pt x="399" y="334"/>
                                  </a:lnTo>
                                  <a:lnTo>
                                    <a:pt x="400" y="327"/>
                                  </a:lnTo>
                                  <a:lnTo>
                                    <a:pt x="405" y="324"/>
                                  </a:lnTo>
                                  <a:lnTo>
                                    <a:pt x="412" y="321"/>
                                  </a:lnTo>
                                  <a:lnTo>
                                    <a:pt x="427" y="320"/>
                                  </a:lnTo>
                                  <a:lnTo>
                                    <a:pt x="427" y="320"/>
                                  </a:lnTo>
                                  <a:lnTo>
                                    <a:pt x="427" y="320"/>
                                  </a:lnTo>
                                  <a:lnTo>
                                    <a:pt x="428" y="320"/>
                                  </a:lnTo>
                                  <a:lnTo>
                                    <a:pt x="428" y="310"/>
                                  </a:lnTo>
                                  <a:lnTo>
                                    <a:pt x="427" y="301"/>
                                  </a:lnTo>
                                  <a:lnTo>
                                    <a:pt x="428" y="290"/>
                                  </a:lnTo>
                                  <a:lnTo>
                                    <a:pt x="428" y="290"/>
                                  </a:lnTo>
                                  <a:lnTo>
                                    <a:pt x="428" y="290"/>
                                  </a:lnTo>
                                  <a:lnTo>
                                    <a:pt x="444" y="283"/>
                                  </a:lnTo>
                                  <a:lnTo>
                                    <a:pt x="459" y="273"/>
                                  </a:lnTo>
                                  <a:lnTo>
                                    <a:pt x="474" y="263"/>
                                  </a:lnTo>
                                  <a:lnTo>
                                    <a:pt x="488" y="254"/>
                                  </a:lnTo>
                                  <a:lnTo>
                                    <a:pt x="488" y="254"/>
                                  </a:lnTo>
                                  <a:lnTo>
                                    <a:pt x="488" y="254"/>
                                  </a:lnTo>
                                  <a:lnTo>
                                    <a:pt x="490" y="254"/>
                                  </a:lnTo>
                                  <a:lnTo>
                                    <a:pt x="491" y="252"/>
                                  </a:lnTo>
                                  <a:lnTo>
                                    <a:pt x="499" y="248"/>
                                  </a:lnTo>
                                  <a:lnTo>
                                    <a:pt x="509" y="242"/>
                                  </a:lnTo>
                                  <a:lnTo>
                                    <a:pt x="521" y="236"/>
                                  </a:lnTo>
                                  <a:lnTo>
                                    <a:pt x="531" y="232"/>
                                  </a:lnTo>
                                  <a:lnTo>
                                    <a:pt x="540" y="227"/>
                                  </a:lnTo>
                                  <a:lnTo>
                                    <a:pt x="540" y="227"/>
                                  </a:lnTo>
                                  <a:lnTo>
                                    <a:pt x="540" y="227"/>
                                  </a:lnTo>
                                  <a:lnTo>
                                    <a:pt x="540" y="227"/>
                                  </a:lnTo>
                                  <a:lnTo>
                                    <a:pt x="541" y="226"/>
                                  </a:lnTo>
                                  <a:lnTo>
                                    <a:pt x="544" y="225"/>
                                  </a:lnTo>
                                  <a:lnTo>
                                    <a:pt x="559" y="213"/>
                                  </a:lnTo>
                                  <a:lnTo>
                                    <a:pt x="569" y="204"/>
                                  </a:lnTo>
                                  <a:lnTo>
                                    <a:pt x="579" y="200"/>
                                  </a:lnTo>
                                  <a:lnTo>
                                    <a:pt x="588" y="198"/>
                                  </a:lnTo>
                                  <a:lnTo>
                                    <a:pt x="600" y="200"/>
                                  </a:lnTo>
                                  <a:lnTo>
                                    <a:pt x="616" y="204"/>
                                  </a:lnTo>
                                  <a:lnTo>
                                    <a:pt x="616" y="204"/>
                                  </a:lnTo>
                                  <a:lnTo>
                                    <a:pt x="616" y="204"/>
                                  </a:lnTo>
                                  <a:lnTo>
                                    <a:pt x="616" y="204"/>
                                  </a:lnTo>
                                  <a:lnTo>
                                    <a:pt x="618" y="203"/>
                                  </a:lnTo>
                                  <a:lnTo>
                                    <a:pt x="626" y="203"/>
                                  </a:lnTo>
                                  <a:lnTo>
                                    <a:pt x="640" y="204"/>
                                  </a:lnTo>
                                  <a:lnTo>
                                    <a:pt x="656" y="208"/>
                                  </a:lnTo>
                                  <a:lnTo>
                                    <a:pt x="672" y="213"/>
                                  </a:lnTo>
                                  <a:lnTo>
                                    <a:pt x="688" y="217"/>
                                  </a:lnTo>
                                  <a:lnTo>
                                    <a:pt x="700" y="222"/>
                                  </a:lnTo>
                                  <a:lnTo>
                                    <a:pt x="709" y="226"/>
                                  </a:lnTo>
                                  <a:lnTo>
                                    <a:pt x="707" y="229"/>
                                  </a:lnTo>
                                  <a:lnTo>
                                    <a:pt x="707" y="232"/>
                                  </a:lnTo>
                                  <a:lnTo>
                                    <a:pt x="701" y="233"/>
                                  </a:lnTo>
                                  <a:lnTo>
                                    <a:pt x="697" y="235"/>
                                  </a:lnTo>
                                  <a:lnTo>
                                    <a:pt x="691" y="236"/>
                                  </a:lnTo>
                                  <a:lnTo>
                                    <a:pt x="688" y="239"/>
                                  </a:lnTo>
                                  <a:lnTo>
                                    <a:pt x="687" y="242"/>
                                  </a:lnTo>
                                  <a:lnTo>
                                    <a:pt x="685" y="245"/>
                                  </a:lnTo>
                                  <a:lnTo>
                                    <a:pt x="685" y="246"/>
                                  </a:lnTo>
                                  <a:lnTo>
                                    <a:pt x="685" y="249"/>
                                  </a:lnTo>
                                  <a:lnTo>
                                    <a:pt x="687" y="251"/>
                                  </a:lnTo>
                                  <a:lnTo>
                                    <a:pt x="688" y="255"/>
                                  </a:lnTo>
                                  <a:lnTo>
                                    <a:pt x="695" y="254"/>
                                  </a:lnTo>
                                  <a:lnTo>
                                    <a:pt x="703" y="252"/>
                                  </a:lnTo>
                                  <a:lnTo>
                                    <a:pt x="709" y="249"/>
                                  </a:lnTo>
                                  <a:lnTo>
                                    <a:pt x="719" y="246"/>
                                  </a:lnTo>
                                  <a:lnTo>
                                    <a:pt x="728" y="245"/>
                                  </a:lnTo>
                                  <a:lnTo>
                                    <a:pt x="738" y="246"/>
                                  </a:lnTo>
                                  <a:lnTo>
                                    <a:pt x="741" y="248"/>
                                  </a:lnTo>
                                  <a:lnTo>
                                    <a:pt x="750" y="251"/>
                                  </a:lnTo>
                                  <a:lnTo>
                                    <a:pt x="763" y="255"/>
                                  </a:lnTo>
                                  <a:lnTo>
                                    <a:pt x="779" y="261"/>
                                  </a:lnTo>
                                  <a:lnTo>
                                    <a:pt x="795" y="267"/>
                                  </a:lnTo>
                                  <a:lnTo>
                                    <a:pt x="813" y="274"/>
                                  </a:lnTo>
                                  <a:lnTo>
                                    <a:pt x="829" y="280"/>
                                  </a:lnTo>
                                  <a:lnTo>
                                    <a:pt x="841" y="286"/>
                                  </a:lnTo>
                                  <a:lnTo>
                                    <a:pt x="868" y="298"/>
                                  </a:lnTo>
                                  <a:lnTo>
                                    <a:pt x="889" y="307"/>
                                  </a:lnTo>
                                  <a:lnTo>
                                    <a:pt x="904" y="314"/>
                                  </a:lnTo>
                                  <a:lnTo>
                                    <a:pt x="914" y="320"/>
                                  </a:lnTo>
                                  <a:lnTo>
                                    <a:pt x="921" y="324"/>
                                  </a:lnTo>
                                  <a:lnTo>
                                    <a:pt x="926" y="329"/>
                                  </a:lnTo>
                                  <a:lnTo>
                                    <a:pt x="930" y="333"/>
                                  </a:lnTo>
                                  <a:lnTo>
                                    <a:pt x="933" y="339"/>
                                  </a:lnTo>
                                  <a:lnTo>
                                    <a:pt x="937" y="351"/>
                                  </a:lnTo>
                                  <a:lnTo>
                                    <a:pt x="939" y="358"/>
                                  </a:lnTo>
                                  <a:lnTo>
                                    <a:pt x="937" y="365"/>
                                  </a:lnTo>
                                  <a:lnTo>
                                    <a:pt x="933" y="376"/>
                                  </a:lnTo>
                                  <a:lnTo>
                                    <a:pt x="927" y="384"/>
                                  </a:lnTo>
                                  <a:lnTo>
                                    <a:pt x="921" y="393"/>
                                  </a:lnTo>
                                  <a:lnTo>
                                    <a:pt x="914" y="392"/>
                                  </a:lnTo>
                                  <a:lnTo>
                                    <a:pt x="908" y="390"/>
                                  </a:lnTo>
                                  <a:lnTo>
                                    <a:pt x="902" y="389"/>
                                  </a:lnTo>
                                  <a:lnTo>
                                    <a:pt x="893" y="386"/>
                                  </a:lnTo>
                                  <a:lnTo>
                                    <a:pt x="880" y="380"/>
                                  </a:lnTo>
                                  <a:lnTo>
                                    <a:pt x="863" y="373"/>
                                  </a:lnTo>
                                  <a:lnTo>
                                    <a:pt x="848" y="376"/>
                                  </a:lnTo>
                                  <a:lnTo>
                                    <a:pt x="835" y="373"/>
                                  </a:lnTo>
                                  <a:lnTo>
                                    <a:pt x="823" y="367"/>
                                  </a:lnTo>
                                  <a:lnTo>
                                    <a:pt x="811" y="359"/>
                                  </a:lnTo>
                                  <a:lnTo>
                                    <a:pt x="799" y="355"/>
                                  </a:lnTo>
                                  <a:lnTo>
                                    <a:pt x="797" y="356"/>
                                  </a:lnTo>
                                  <a:lnTo>
                                    <a:pt x="795" y="359"/>
                                  </a:lnTo>
                                  <a:lnTo>
                                    <a:pt x="816" y="371"/>
                                  </a:lnTo>
                                  <a:lnTo>
                                    <a:pt x="830" y="380"/>
                                  </a:lnTo>
                                  <a:lnTo>
                                    <a:pt x="841" y="386"/>
                                  </a:lnTo>
                                  <a:lnTo>
                                    <a:pt x="848" y="390"/>
                                  </a:lnTo>
                                  <a:lnTo>
                                    <a:pt x="851" y="393"/>
                                  </a:lnTo>
                                  <a:lnTo>
                                    <a:pt x="852" y="396"/>
                                  </a:lnTo>
                                  <a:lnTo>
                                    <a:pt x="854" y="398"/>
                                  </a:lnTo>
                                  <a:lnTo>
                                    <a:pt x="852" y="402"/>
                                  </a:lnTo>
                                  <a:lnTo>
                                    <a:pt x="849" y="405"/>
                                  </a:lnTo>
                                  <a:lnTo>
                                    <a:pt x="849" y="408"/>
                                  </a:lnTo>
                                  <a:lnTo>
                                    <a:pt x="849" y="411"/>
                                  </a:lnTo>
                                  <a:lnTo>
                                    <a:pt x="852" y="414"/>
                                  </a:lnTo>
                                  <a:lnTo>
                                    <a:pt x="855" y="418"/>
                                  </a:lnTo>
                                  <a:lnTo>
                                    <a:pt x="861" y="421"/>
                                  </a:lnTo>
                                  <a:lnTo>
                                    <a:pt x="871" y="430"/>
                                  </a:lnTo>
                                  <a:lnTo>
                                    <a:pt x="879" y="436"/>
                                  </a:lnTo>
                                  <a:lnTo>
                                    <a:pt x="883" y="439"/>
                                  </a:lnTo>
                                  <a:lnTo>
                                    <a:pt x="886" y="440"/>
                                  </a:lnTo>
                                  <a:lnTo>
                                    <a:pt x="890" y="442"/>
                                  </a:lnTo>
                                  <a:lnTo>
                                    <a:pt x="889" y="431"/>
                                  </a:lnTo>
                                  <a:lnTo>
                                    <a:pt x="888" y="422"/>
                                  </a:lnTo>
                                  <a:lnTo>
                                    <a:pt x="888" y="412"/>
                                  </a:lnTo>
                                  <a:lnTo>
                                    <a:pt x="888" y="412"/>
                                  </a:lnTo>
                                  <a:lnTo>
                                    <a:pt x="888" y="412"/>
                                  </a:lnTo>
                                  <a:lnTo>
                                    <a:pt x="889" y="412"/>
                                  </a:lnTo>
                                  <a:lnTo>
                                    <a:pt x="892" y="412"/>
                                  </a:lnTo>
                                  <a:lnTo>
                                    <a:pt x="896" y="414"/>
                                  </a:lnTo>
                                  <a:lnTo>
                                    <a:pt x="901" y="415"/>
                                  </a:lnTo>
                                  <a:lnTo>
                                    <a:pt x="904" y="415"/>
                                  </a:lnTo>
                                  <a:lnTo>
                                    <a:pt x="905" y="417"/>
                                  </a:lnTo>
                                  <a:lnTo>
                                    <a:pt x="910" y="418"/>
                                  </a:lnTo>
                                  <a:lnTo>
                                    <a:pt x="912" y="420"/>
                                  </a:lnTo>
                                  <a:lnTo>
                                    <a:pt x="930" y="428"/>
                                  </a:lnTo>
                                  <a:lnTo>
                                    <a:pt x="942" y="434"/>
                                  </a:lnTo>
                                  <a:lnTo>
                                    <a:pt x="951" y="439"/>
                                  </a:lnTo>
                                  <a:lnTo>
                                    <a:pt x="955" y="440"/>
                                  </a:lnTo>
                                  <a:lnTo>
                                    <a:pt x="961" y="440"/>
                                  </a:lnTo>
                                  <a:lnTo>
                                    <a:pt x="965" y="439"/>
                                  </a:lnTo>
                                  <a:lnTo>
                                    <a:pt x="962" y="430"/>
                                  </a:lnTo>
                                  <a:lnTo>
                                    <a:pt x="956" y="421"/>
                                  </a:lnTo>
                                  <a:lnTo>
                                    <a:pt x="951" y="412"/>
                                  </a:lnTo>
                                  <a:lnTo>
                                    <a:pt x="948" y="403"/>
                                  </a:lnTo>
                                  <a:lnTo>
                                    <a:pt x="948" y="393"/>
                                  </a:lnTo>
                                  <a:lnTo>
                                    <a:pt x="949" y="390"/>
                                  </a:lnTo>
                                  <a:lnTo>
                                    <a:pt x="951" y="389"/>
                                  </a:lnTo>
                                  <a:lnTo>
                                    <a:pt x="955" y="386"/>
                                  </a:lnTo>
                                  <a:lnTo>
                                    <a:pt x="962" y="383"/>
                                  </a:lnTo>
                                  <a:lnTo>
                                    <a:pt x="974" y="377"/>
                                  </a:lnTo>
                                  <a:lnTo>
                                    <a:pt x="990" y="368"/>
                                  </a:lnTo>
                                  <a:lnTo>
                                    <a:pt x="990" y="365"/>
                                  </a:lnTo>
                                  <a:lnTo>
                                    <a:pt x="989" y="362"/>
                                  </a:lnTo>
                                  <a:lnTo>
                                    <a:pt x="987" y="361"/>
                                  </a:lnTo>
                                  <a:lnTo>
                                    <a:pt x="984" y="359"/>
                                  </a:lnTo>
                                  <a:lnTo>
                                    <a:pt x="983" y="356"/>
                                  </a:lnTo>
                                  <a:lnTo>
                                    <a:pt x="979" y="354"/>
                                  </a:lnTo>
                                  <a:lnTo>
                                    <a:pt x="974" y="351"/>
                                  </a:lnTo>
                                  <a:lnTo>
                                    <a:pt x="962" y="339"/>
                                  </a:lnTo>
                                  <a:lnTo>
                                    <a:pt x="955" y="332"/>
                                  </a:lnTo>
                                  <a:lnTo>
                                    <a:pt x="952" y="326"/>
                                  </a:lnTo>
                                  <a:lnTo>
                                    <a:pt x="951" y="321"/>
                                  </a:lnTo>
                                  <a:lnTo>
                                    <a:pt x="952" y="315"/>
                                  </a:lnTo>
                                  <a:lnTo>
                                    <a:pt x="949" y="314"/>
                                  </a:lnTo>
                                  <a:lnTo>
                                    <a:pt x="948" y="311"/>
                                  </a:lnTo>
                                  <a:lnTo>
                                    <a:pt x="948" y="308"/>
                                  </a:lnTo>
                                  <a:lnTo>
                                    <a:pt x="948" y="305"/>
                                  </a:lnTo>
                                  <a:lnTo>
                                    <a:pt x="946" y="301"/>
                                  </a:lnTo>
                                  <a:lnTo>
                                    <a:pt x="943" y="296"/>
                                  </a:lnTo>
                                  <a:lnTo>
                                    <a:pt x="942" y="293"/>
                                  </a:lnTo>
                                  <a:lnTo>
                                    <a:pt x="951" y="292"/>
                                  </a:lnTo>
                                  <a:lnTo>
                                    <a:pt x="959" y="292"/>
                                  </a:lnTo>
                                  <a:lnTo>
                                    <a:pt x="968" y="293"/>
                                  </a:lnTo>
                                  <a:lnTo>
                                    <a:pt x="979" y="298"/>
                                  </a:lnTo>
                                  <a:lnTo>
                                    <a:pt x="992" y="308"/>
                                  </a:lnTo>
                                  <a:lnTo>
                                    <a:pt x="1009" y="321"/>
                                  </a:lnTo>
                                  <a:lnTo>
                                    <a:pt x="1008" y="324"/>
                                  </a:lnTo>
                                  <a:lnTo>
                                    <a:pt x="1008" y="327"/>
                                  </a:lnTo>
                                  <a:lnTo>
                                    <a:pt x="1002" y="329"/>
                                  </a:lnTo>
                                  <a:lnTo>
                                    <a:pt x="996" y="329"/>
                                  </a:lnTo>
                                  <a:lnTo>
                                    <a:pt x="990" y="330"/>
                                  </a:lnTo>
                                  <a:lnTo>
                                    <a:pt x="992" y="336"/>
                                  </a:lnTo>
                                  <a:lnTo>
                                    <a:pt x="995" y="343"/>
                                  </a:lnTo>
                                  <a:lnTo>
                                    <a:pt x="999" y="349"/>
                                  </a:lnTo>
                                  <a:lnTo>
                                    <a:pt x="1008" y="355"/>
                                  </a:lnTo>
                                  <a:lnTo>
                                    <a:pt x="1021" y="359"/>
                                  </a:lnTo>
                                  <a:lnTo>
                                    <a:pt x="1042" y="362"/>
                                  </a:lnTo>
                                  <a:lnTo>
                                    <a:pt x="1037" y="356"/>
                                  </a:lnTo>
                                  <a:lnTo>
                                    <a:pt x="1034" y="354"/>
                                  </a:lnTo>
                                  <a:lnTo>
                                    <a:pt x="1033" y="351"/>
                                  </a:lnTo>
                                  <a:lnTo>
                                    <a:pt x="1031" y="348"/>
                                  </a:lnTo>
                                  <a:lnTo>
                                    <a:pt x="1030" y="346"/>
                                  </a:lnTo>
                                  <a:lnTo>
                                    <a:pt x="1028" y="343"/>
                                  </a:lnTo>
                                  <a:lnTo>
                                    <a:pt x="1028" y="342"/>
                                  </a:lnTo>
                                  <a:lnTo>
                                    <a:pt x="1027" y="339"/>
                                  </a:lnTo>
                                  <a:lnTo>
                                    <a:pt x="1028" y="336"/>
                                  </a:lnTo>
                                  <a:lnTo>
                                    <a:pt x="1030" y="333"/>
                                  </a:lnTo>
                                  <a:lnTo>
                                    <a:pt x="1030" y="330"/>
                                  </a:lnTo>
                                  <a:lnTo>
                                    <a:pt x="1030" y="329"/>
                                  </a:lnTo>
                                  <a:lnTo>
                                    <a:pt x="1028" y="324"/>
                                  </a:lnTo>
                                  <a:lnTo>
                                    <a:pt x="1027" y="320"/>
                                  </a:lnTo>
                                  <a:lnTo>
                                    <a:pt x="1028" y="315"/>
                                  </a:lnTo>
                                  <a:lnTo>
                                    <a:pt x="1031" y="311"/>
                                  </a:lnTo>
                                  <a:lnTo>
                                    <a:pt x="1034" y="307"/>
                                  </a:lnTo>
                                  <a:lnTo>
                                    <a:pt x="1037" y="301"/>
                                  </a:lnTo>
                                  <a:lnTo>
                                    <a:pt x="1037" y="301"/>
                                  </a:lnTo>
                                  <a:lnTo>
                                    <a:pt x="1039" y="301"/>
                                  </a:lnTo>
                                  <a:lnTo>
                                    <a:pt x="1040" y="299"/>
                                  </a:lnTo>
                                  <a:lnTo>
                                    <a:pt x="1040" y="298"/>
                                  </a:lnTo>
                                  <a:lnTo>
                                    <a:pt x="1042" y="296"/>
                                  </a:lnTo>
                                  <a:lnTo>
                                    <a:pt x="1043" y="293"/>
                                  </a:lnTo>
                                  <a:lnTo>
                                    <a:pt x="1046" y="290"/>
                                  </a:lnTo>
                                  <a:lnTo>
                                    <a:pt x="1049" y="286"/>
                                  </a:lnTo>
                                  <a:lnTo>
                                    <a:pt x="1053" y="279"/>
                                  </a:lnTo>
                                  <a:lnTo>
                                    <a:pt x="1064" y="280"/>
                                  </a:lnTo>
                                  <a:lnTo>
                                    <a:pt x="1072" y="285"/>
                                  </a:lnTo>
                                  <a:lnTo>
                                    <a:pt x="1080" y="290"/>
                                  </a:lnTo>
                                  <a:lnTo>
                                    <a:pt x="1087" y="298"/>
                                  </a:lnTo>
                                  <a:lnTo>
                                    <a:pt x="1094" y="304"/>
                                  </a:lnTo>
                                  <a:lnTo>
                                    <a:pt x="1096" y="302"/>
                                  </a:lnTo>
                                  <a:lnTo>
                                    <a:pt x="1097" y="301"/>
                                  </a:lnTo>
                                  <a:lnTo>
                                    <a:pt x="1097" y="286"/>
                                  </a:lnTo>
                                  <a:lnTo>
                                    <a:pt x="1099" y="270"/>
                                  </a:lnTo>
                                  <a:lnTo>
                                    <a:pt x="1109" y="277"/>
                                  </a:lnTo>
                                  <a:lnTo>
                                    <a:pt x="1115" y="280"/>
                                  </a:lnTo>
                                  <a:lnTo>
                                    <a:pt x="1119" y="283"/>
                                  </a:lnTo>
                                  <a:lnTo>
                                    <a:pt x="1121" y="285"/>
                                  </a:lnTo>
                                  <a:lnTo>
                                    <a:pt x="1124" y="286"/>
                                  </a:lnTo>
                                  <a:lnTo>
                                    <a:pt x="1124" y="286"/>
                                  </a:lnTo>
                                  <a:lnTo>
                                    <a:pt x="1125" y="285"/>
                                  </a:lnTo>
                                  <a:lnTo>
                                    <a:pt x="1127" y="285"/>
                                  </a:lnTo>
                                  <a:lnTo>
                                    <a:pt x="1128" y="282"/>
                                  </a:lnTo>
                                  <a:lnTo>
                                    <a:pt x="1128" y="279"/>
                                  </a:lnTo>
                                  <a:lnTo>
                                    <a:pt x="1125" y="273"/>
                                  </a:lnTo>
                                  <a:lnTo>
                                    <a:pt x="1122" y="268"/>
                                  </a:lnTo>
                                  <a:lnTo>
                                    <a:pt x="1119" y="263"/>
                                  </a:lnTo>
                                  <a:lnTo>
                                    <a:pt x="1136" y="274"/>
                                  </a:lnTo>
                                  <a:lnTo>
                                    <a:pt x="1147" y="280"/>
                                  </a:lnTo>
                                  <a:lnTo>
                                    <a:pt x="1155" y="285"/>
                                  </a:lnTo>
                                  <a:lnTo>
                                    <a:pt x="1159" y="288"/>
                                  </a:lnTo>
                                  <a:lnTo>
                                    <a:pt x="1160" y="288"/>
                                  </a:lnTo>
                                  <a:lnTo>
                                    <a:pt x="1163" y="288"/>
                                  </a:lnTo>
                                  <a:lnTo>
                                    <a:pt x="1147" y="274"/>
                                  </a:lnTo>
                                  <a:lnTo>
                                    <a:pt x="1130" y="264"/>
                                  </a:lnTo>
                                  <a:lnTo>
                                    <a:pt x="1112" y="252"/>
                                  </a:lnTo>
                                  <a:lnTo>
                                    <a:pt x="1096" y="241"/>
                                  </a:lnTo>
                                  <a:lnTo>
                                    <a:pt x="1083" y="225"/>
                                  </a:lnTo>
                                  <a:lnTo>
                                    <a:pt x="1083" y="225"/>
                                  </a:lnTo>
                                  <a:lnTo>
                                    <a:pt x="1083" y="225"/>
                                  </a:lnTo>
                                  <a:lnTo>
                                    <a:pt x="1083" y="225"/>
                                  </a:lnTo>
                                  <a:lnTo>
                                    <a:pt x="1083" y="225"/>
                                  </a:lnTo>
                                  <a:lnTo>
                                    <a:pt x="1084" y="225"/>
                                  </a:lnTo>
                                  <a:lnTo>
                                    <a:pt x="1127" y="244"/>
                                  </a:lnTo>
                                  <a:lnTo>
                                    <a:pt x="1168" y="264"/>
                                  </a:lnTo>
                                  <a:lnTo>
                                    <a:pt x="1212" y="283"/>
                                  </a:lnTo>
                                  <a:lnTo>
                                    <a:pt x="1212" y="283"/>
                                  </a:lnTo>
                                  <a:lnTo>
                                    <a:pt x="1212" y="283"/>
                                  </a:lnTo>
                                  <a:lnTo>
                                    <a:pt x="1213" y="283"/>
                                  </a:lnTo>
                                  <a:lnTo>
                                    <a:pt x="1216" y="285"/>
                                  </a:lnTo>
                                  <a:lnTo>
                                    <a:pt x="1228" y="289"/>
                                  </a:lnTo>
                                  <a:lnTo>
                                    <a:pt x="1234" y="293"/>
                                  </a:lnTo>
                                  <a:lnTo>
                                    <a:pt x="1238" y="295"/>
                                  </a:lnTo>
                                  <a:lnTo>
                                    <a:pt x="1241" y="296"/>
                                  </a:lnTo>
                                  <a:lnTo>
                                    <a:pt x="1243" y="296"/>
                                  </a:lnTo>
                                  <a:lnTo>
                                    <a:pt x="1243" y="296"/>
                                  </a:lnTo>
                                  <a:lnTo>
                                    <a:pt x="1243" y="296"/>
                                  </a:lnTo>
                                  <a:lnTo>
                                    <a:pt x="1243" y="296"/>
                                  </a:lnTo>
                                  <a:lnTo>
                                    <a:pt x="1243" y="296"/>
                                  </a:lnTo>
                                  <a:lnTo>
                                    <a:pt x="1244" y="296"/>
                                  </a:lnTo>
                                  <a:lnTo>
                                    <a:pt x="1256" y="305"/>
                                  </a:lnTo>
                                  <a:lnTo>
                                    <a:pt x="1269" y="312"/>
                                  </a:lnTo>
                                  <a:lnTo>
                                    <a:pt x="1269" y="312"/>
                                  </a:lnTo>
                                  <a:lnTo>
                                    <a:pt x="1269" y="312"/>
                                  </a:lnTo>
                                  <a:lnTo>
                                    <a:pt x="1269" y="312"/>
                                  </a:lnTo>
                                  <a:lnTo>
                                    <a:pt x="1268" y="302"/>
                                  </a:lnTo>
                                  <a:lnTo>
                                    <a:pt x="1262" y="295"/>
                                  </a:lnTo>
                                  <a:lnTo>
                                    <a:pt x="1256" y="290"/>
                                  </a:lnTo>
                                  <a:lnTo>
                                    <a:pt x="1250" y="289"/>
                                  </a:lnTo>
                                  <a:lnTo>
                                    <a:pt x="1228" y="280"/>
                                  </a:lnTo>
                                  <a:lnTo>
                                    <a:pt x="1207" y="267"/>
                                  </a:lnTo>
                                  <a:lnTo>
                                    <a:pt x="1190" y="254"/>
                                  </a:lnTo>
                                  <a:lnTo>
                                    <a:pt x="1174" y="238"/>
                                  </a:lnTo>
                                  <a:lnTo>
                                    <a:pt x="1162" y="223"/>
                                  </a:lnTo>
                                  <a:lnTo>
                                    <a:pt x="1153" y="211"/>
                                  </a:lnTo>
                                  <a:lnTo>
                                    <a:pt x="1147" y="203"/>
                                  </a:lnTo>
                                  <a:lnTo>
                                    <a:pt x="1144" y="200"/>
                                  </a:lnTo>
                                  <a:lnTo>
                                    <a:pt x="1147" y="198"/>
                                  </a:lnTo>
                                  <a:lnTo>
                                    <a:pt x="1150" y="197"/>
                                  </a:lnTo>
                                  <a:lnTo>
                                    <a:pt x="1147" y="192"/>
                                  </a:lnTo>
                                  <a:lnTo>
                                    <a:pt x="1146" y="191"/>
                                  </a:lnTo>
                                  <a:lnTo>
                                    <a:pt x="1144" y="188"/>
                                  </a:lnTo>
                                  <a:lnTo>
                                    <a:pt x="1141" y="185"/>
                                  </a:lnTo>
                                  <a:lnTo>
                                    <a:pt x="1138" y="183"/>
                                  </a:lnTo>
                                  <a:lnTo>
                                    <a:pt x="1136" y="179"/>
                                  </a:lnTo>
                                  <a:lnTo>
                                    <a:pt x="1136" y="176"/>
                                  </a:lnTo>
                                  <a:lnTo>
                                    <a:pt x="1136" y="173"/>
                                  </a:lnTo>
                                  <a:lnTo>
                                    <a:pt x="1131" y="170"/>
                                  </a:lnTo>
                                  <a:lnTo>
                                    <a:pt x="1128" y="167"/>
                                  </a:lnTo>
                                  <a:lnTo>
                                    <a:pt x="1124" y="164"/>
                                  </a:lnTo>
                                  <a:lnTo>
                                    <a:pt x="1118" y="159"/>
                                  </a:lnTo>
                                  <a:lnTo>
                                    <a:pt x="1111" y="151"/>
                                  </a:lnTo>
                                  <a:lnTo>
                                    <a:pt x="1100" y="139"/>
                                  </a:lnTo>
                                  <a:lnTo>
                                    <a:pt x="1086" y="125"/>
                                  </a:lnTo>
                                  <a:lnTo>
                                    <a:pt x="1084" y="123"/>
                                  </a:lnTo>
                                  <a:lnTo>
                                    <a:pt x="1084" y="122"/>
                                  </a:lnTo>
                                  <a:lnTo>
                                    <a:pt x="1084" y="120"/>
                                  </a:lnTo>
                                  <a:lnTo>
                                    <a:pt x="1087" y="119"/>
                                  </a:lnTo>
                                  <a:lnTo>
                                    <a:pt x="1106" y="126"/>
                                  </a:lnTo>
                                  <a:lnTo>
                                    <a:pt x="1122" y="137"/>
                                  </a:lnTo>
                                  <a:lnTo>
                                    <a:pt x="1138" y="148"/>
                                  </a:lnTo>
                                  <a:lnTo>
                                    <a:pt x="1156" y="159"/>
                                  </a:lnTo>
                                  <a:lnTo>
                                    <a:pt x="1177" y="178"/>
                                  </a:lnTo>
                                  <a:lnTo>
                                    <a:pt x="1185" y="188"/>
                                  </a:lnTo>
                                  <a:lnTo>
                                    <a:pt x="1194" y="198"/>
                                  </a:lnTo>
                                  <a:lnTo>
                                    <a:pt x="1204" y="208"/>
                                  </a:lnTo>
                                  <a:lnTo>
                                    <a:pt x="1225" y="227"/>
                                  </a:lnTo>
                                  <a:lnTo>
                                    <a:pt x="1247" y="246"/>
                                  </a:lnTo>
                                  <a:lnTo>
                                    <a:pt x="1259" y="257"/>
                                  </a:lnTo>
                                  <a:lnTo>
                                    <a:pt x="1268" y="268"/>
                                  </a:lnTo>
                                  <a:lnTo>
                                    <a:pt x="1279" y="279"/>
                                  </a:lnTo>
                                  <a:lnTo>
                                    <a:pt x="1297" y="296"/>
                                  </a:lnTo>
                                  <a:lnTo>
                                    <a:pt x="1316" y="314"/>
                                  </a:lnTo>
                                  <a:lnTo>
                                    <a:pt x="1329" y="327"/>
                                  </a:lnTo>
                                  <a:lnTo>
                                    <a:pt x="1337" y="337"/>
                                  </a:lnTo>
                                  <a:lnTo>
                                    <a:pt x="1342" y="346"/>
                                  </a:lnTo>
                                  <a:lnTo>
                                    <a:pt x="1344" y="352"/>
                                  </a:lnTo>
                                  <a:lnTo>
                                    <a:pt x="1345" y="356"/>
                                  </a:lnTo>
                                  <a:lnTo>
                                    <a:pt x="1348" y="361"/>
                                  </a:lnTo>
                                  <a:lnTo>
                                    <a:pt x="1351" y="365"/>
                                  </a:lnTo>
                                  <a:lnTo>
                                    <a:pt x="1353" y="370"/>
                                  </a:lnTo>
                                  <a:lnTo>
                                    <a:pt x="1354" y="374"/>
                                  </a:lnTo>
                                  <a:lnTo>
                                    <a:pt x="1350" y="377"/>
                                  </a:lnTo>
                                  <a:lnTo>
                                    <a:pt x="1347" y="377"/>
                                  </a:lnTo>
                                  <a:lnTo>
                                    <a:pt x="1344" y="376"/>
                                  </a:lnTo>
                                  <a:lnTo>
                                    <a:pt x="1339" y="374"/>
                                  </a:lnTo>
                                  <a:lnTo>
                                    <a:pt x="1337" y="373"/>
                                  </a:lnTo>
                                  <a:lnTo>
                                    <a:pt x="1334" y="371"/>
                                  </a:lnTo>
                                  <a:lnTo>
                                    <a:pt x="1331" y="371"/>
                                  </a:lnTo>
                                  <a:lnTo>
                                    <a:pt x="1329" y="374"/>
                                  </a:lnTo>
                                  <a:lnTo>
                                    <a:pt x="1329" y="377"/>
                                  </a:lnTo>
                                  <a:lnTo>
                                    <a:pt x="1332" y="380"/>
                                  </a:lnTo>
                                  <a:lnTo>
                                    <a:pt x="1335" y="383"/>
                                  </a:lnTo>
                                  <a:lnTo>
                                    <a:pt x="1338" y="386"/>
                                  </a:lnTo>
                                  <a:lnTo>
                                    <a:pt x="1341" y="387"/>
                                  </a:lnTo>
                                  <a:lnTo>
                                    <a:pt x="1344" y="387"/>
                                  </a:lnTo>
                                  <a:lnTo>
                                    <a:pt x="1366" y="415"/>
                                  </a:lnTo>
                                  <a:lnTo>
                                    <a:pt x="1385" y="437"/>
                                  </a:lnTo>
                                  <a:lnTo>
                                    <a:pt x="1404" y="456"/>
                                  </a:lnTo>
                                  <a:lnTo>
                                    <a:pt x="1422" y="475"/>
                                  </a:lnTo>
                                  <a:lnTo>
                                    <a:pt x="1439" y="496"/>
                                  </a:lnTo>
                                  <a:lnTo>
                                    <a:pt x="1455" y="518"/>
                                  </a:lnTo>
                                  <a:lnTo>
                                    <a:pt x="1473" y="547"/>
                                  </a:lnTo>
                                  <a:lnTo>
                                    <a:pt x="1455" y="518"/>
                                  </a:lnTo>
                                  <a:lnTo>
                                    <a:pt x="1439" y="496"/>
                                  </a:lnTo>
                                  <a:lnTo>
                                    <a:pt x="1422" y="475"/>
                                  </a:lnTo>
                                  <a:lnTo>
                                    <a:pt x="1404" y="458"/>
                                  </a:lnTo>
                                  <a:lnTo>
                                    <a:pt x="1386" y="437"/>
                                  </a:lnTo>
                                  <a:lnTo>
                                    <a:pt x="1367" y="415"/>
                                  </a:lnTo>
                                  <a:lnTo>
                                    <a:pt x="1345" y="389"/>
                                  </a:lnTo>
                                  <a:lnTo>
                                    <a:pt x="1350" y="390"/>
                                  </a:lnTo>
                                  <a:lnTo>
                                    <a:pt x="1353" y="390"/>
                                  </a:lnTo>
                                  <a:lnTo>
                                    <a:pt x="1357" y="390"/>
                                  </a:lnTo>
                                  <a:lnTo>
                                    <a:pt x="1361" y="392"/>
                                  </a:lnTo>
                                  <a:lnTo>
                                    <a:pt x="1366" y="390"/>
                                  </a:lnTo>
                                  <a:lnTo>
                                    <a:pt x="1370" y="390"/>
                                  </a:lnTo>
                                  <a:lnTo>
                                    <a:pt x="1370" y="386"/>
                                  </a:lnTo>
                                  <a:lnTo>
                                    <a:pt x="1369" y="383"/>
                                  </a:lnTo>
                                  <a:lnTo>
                                    <a:pt x="1369" y="381"/>
                                  </a:lnTo>
                                  <a:lnTo>
                                    <a:pt x="1369" y="378"/>
                                  </a:lnTo>
                                  <a:lnTo>
                                    <a:pt x="1369" y="376"/>
                                  </a:lnTo>
                                  <a:lnTo>
                                    <a:pt x="1372" y="374"/>
                                  </a:lnTo>
                                  <a:lnTo>
                                    <a:pt x="1373" y="374"/>
                                  </a:lnTo>
                                  <a:lnTo>
                                    <a:pt x="1366" y="365"/>
                                  </a:lnTo>
                                  <a:lnTo>
                                    <a:pt x="1360" y="356"/>
                                  </a:lnTo>
                                  <a:lnTo>
                                    <a:pt x="1350" y="346"/>
                                  </a:lnTo>
                                  <a:lnTo>
                                    <a:pt x="1354" y="346"/>
                                  </a:lnTo>
                                  <a:lnTo>
                                    <a:pt x="1359" y="345"/>
                                  </a:lnTo>
                                  <a:lnTo>
                                    <a:pt x="1348" y="333"/>
                                  </a:lnTo>
                                  <a:lnTo>
                                    <a:pt x="1337" y="323"/>
                                  </a:lnTo>
                                  <a:lnTo>
                                    <a:pt x="1325" y="314"/>
                                  </a:lnTo>
                                  <a:lnTo>
                                    <a:pt x="1315" y="304"/>
                                  </a:lnTo>
                                  <a:lnTo>
                                    <a:pt x="1315" y="298"/>
                                  </a:lnTo>
                                  <a:lnTo>
                                    <a:pt x="1315" y="298"/>
                                  </a:lnTo>
                                  <a:lnTo>
                                    <a:pt x="1315" y="299"/>
                                  </a:lnTo>
                                  <a:lnTo>
                                    <a:pt x="1316" y="299"/>
                                  </a:lnTo>
                                  <a:lnTo>
                                    <a:pt x="1320" y="301"/>
                                  </a:lnTo>
                                  <a:lnTo>
                                    <a:pt x="1322" y="301"/>
                                  </a:lnTo>
                                  <a:lnTo>
                                    <a:pt x="1325" y="302"/>
                                  </a:lnTo>
                                  <a:lnTo>
                                    <a:pt x="1326" y="302"/>
                                  </a:lnTo>
                                  <a:lnTo>
                                    <a:pt x="1328" y="302"/>
                                  </a:lnTo>
                                  <a:lnTo>
                                    <a:pt x="1326" y="296"/>
                                  </a:lnTo>
                                  <a:lnTo>
                                    <a:pt x="1322" y="293"/>
                                  </a:lnTo>
                                  <a:lnTo>
                                    <a:pt x="1317" y="290"/>
                                  </a:lnTo>
                                  <a:lnTo>
                                    <a:pt x="1313" y="288"/>
                                  </a:lnTo>
                                  <a:lnTo>
                                    <a:pt x="1310" y="288"/>
                                  </a:lnTo>
                                  <a:lnTo>
                                    <a:pt x="1307" y="286"/>
                                  </a:lnTo>
                                  <a:lnTo>
                                    <a:pt x="1307" y="286"/>
                                  </a:lnTo>
                                  <a:lnTo>
                                    <a:pt x="1306" y="288"/>
                                  </a:lnTo>
                                  <a:lnTo>
                                    <a:pt x="1306" y="290"/>
                                  </a:lnTo>
                                  <a:lnTo>
                                    <a:pt x="1304" y="289"/>
                                  </a:lnTo>
                                  <a:lnTo>
                                    <a:pt x="1303" y="286"/>
                                  </a:lnTo>
                                  <a:lnTo>
                                    <a:pt x="1298" y="288"/>
                                  </a:lnTo>
                                  <a:lnTo>
                                    <a:pt x="1293" y="285"/>
                                  </a:lnTo>
                                  <a:lnTo>
                                    <a:pt x="1287" y="280"/>
                                  </a:lnTo>
                                  <a:lnTo>
                                    <a:pt x="1276" y="271"/>
                                  </a:lnTo>
                                  <a:lnTo>
                                    <a:pt x="1265" y="258"/>
                                  </a:lnTo>
                                  <a:lnTo>
                                    <a:pt x="1248" y="241"/>
                                  </a:lnTo>
                                  <a:lnTo>
                                    <a:pt x="1228" y="217"/>
                                  </a:lnTo>
                                  <a:lnTo>
                                    <a:pt x="1206" y="204"/>
                                  </a:lnTo>
                                  <a:lnTo>
                                    <a:pt x="1202" y="198"/>
                                  </a:lnTo>
                                  <a:lnTo>
                                    <a:pt x="1196" y="192"/>
                                  </a:lnTo>
                                  <a:lnTo>
                                    <a:pt x="1190" y="186"/>
                                  </a:lnTo>
                                  <a:lnTo>
                                    <a:pt x="1191" y="182"/>
                                  </a:lnTo>
                                  <a:lnTo>
                                    <a:pt x="1181" y="169"/>
                                  </a:lnTo>
                                  <a:lnTo>
                                    <a:pt x="1168" y="157"/>
                                  </a:lnTo>
                                  <a:lnTo>
                                    <a:pt x="1153" y="148"/>
                                  </a:lnTo>
                                  <a:lnTo>
                                    <a:pt x="1140" y="137"/>
                                  </a:lnTo>
                                  <a:lnTo>
                                    <a:pt x="1158" y="142"/>
                                  </a:lnTo>
                                  <a:lnTo>
                                    <a:pt x="1171" y="153"/>
                                  </a:lnTo>
                                  <a:lnTo>
                                    <a:pt x="1184" y="166"/>
                                  </a:lnTo>
                                  <a:lnTo>
                                    <a:pt x="1197" y="178"/>
                                  </a:lnTo>
                                  <a:lnTo>
                                    <a:pt x="1212" y="188"/>
                                  </a:lnTo>
                                  <a:lnTo>
                                    <a:pt x="1200" y="176"/>
                                  </a:lnTo>
                                  <a:lnTo>
                                    <a:pt x="1193" y="169"/>
                                  </a:lnTo>
                                  <a:lnTo>
                                    <a:pt x="1188" y="164"/>
                                  </a:lnTo>
                                  <a:lnTo>
                                    <a:pt x="1187" y="163"/>
                                  </a:lnTo>
                                  <a:lnTo>
                                    <a:pt x="1187" y="163"/>
                                  </a:lnTo>
                                  <a:lnTo>
                                    <a:pt x="1187" y="161"/>
                                  </a:lnTo>
                                  <a:lnTo>
                                    <a:pt x="1188" y="159"/>
                                  </a:lnTo>
                                  <a:lnTo>
                                    <a:pt x="1190" y="159"/>
                                  </a:lnTo>
                                  <a:lnTo>
                                    <a:pt x="1191" y="159"/>
                                  </a:lnTo>
                                  <a:lnTo>
                                    <a:pt x="1193" y="160"/>
                                  </a:lnTo>
                                  <a:lnTo>
                                    <a:pt x="1196" y="160"/>
                                  </a:lnTo>
                                  <a:lnTo>
                                    <a:pt x="1197" y="161"/>
                                  </a:lnTo>
                                  <a:lnTo>
                                    <a:pt x="1200" y="163"/>
                                  </a:lnTo>
                                  <a:lnTo>
                                    <a:pt x="1204" y="166"/>
                                  </a:lnTo>
                                  <a:lnTo>
                                    <a:pt x="1210" y="170"/>
                                  </a:lnTo>
                                  <a:lnTo>
                                    <a:pt x="1219" y="176"/>
                                  </a:lnTo>
                                  <a:lnTo>
                                    <a:pt x="1231" y="182"/>
                                  </a:lnTo>
                                  <a:lnTo>
                                    <a:pt x="1243" y="189"/>
                                  </a:lnTo>
                                  <a:lnTo>
                                    <a:pt x="1253" y="195"/>
                                  </a:lnTo>
                                  <a:lnTo>
                                    <a:pt x="1260" y="197"/>
                                  </a:lnTo>
                                  <a:lnTo>
                                    <a:pt x="1243" y="179"/>
                                  </a:lnTo>
                                  <a:lnTo>
                                    <a:pt x="1222" y="166"/>
                                  </a:lnTo>
                                  <a:lnTo>
                                    <a:pt x="1200" y="154"/>
                                  </a:lnTo>
                                  <a:lnTo>
                                    <a:pt x="1180" y="141"/>
                                  </a:lnTo>
                                  <a:lnTo>
                                    <a:pt x="1160" y="125"/>
                                  </a:lnTo>
                                  <a:lnTo>
                                    <a:pt x="1160" y="123"/>
                                  </a:lnTo>
                                  <a:lnTo>
                                    <a:pt x="1162" y="120"/>
                                  </a:lnTo>
                                  <a:lnTo>
                                    <a:pt x="1166" y="122"/>
                                  </a:lnTo>
                                  <a:lnTo>
                                    <a:pt x="1171" y="122"/>
                                  </a:lnTo>
                                  <a:lnTo>
                                    <a:pt x="1168" y="117"/>
                                  </a:lnTo>
                                  <a:lnTo>
                                    <a:pt x="1165" y="115"/>
                                  </a:lnTo>
                                  <a:lnTo>
                                    <a:pt x="1160" y="110"/>
                                  </a:lnTo>
                                  <a:lnTo>
                                    <a:pt x="1152" y="104"/>
                                  </a:lnTo>
                                  <a:lnTo>
                                    <a:pt x="1138" y="95"/>
                                  </a:lnTo>
                                  <a:lnTo>
                                    <a:pt x="1121" y="82"/>
                                  </a:lnTo>
                                  <a:lnTo>
                                    <a:pt x="1108" y="75"/>
                                  </a:lnTo>
                                  <a:lnTo>
                                    <a:pt x="1097" y="68"/>
                                  </a:lnTo>
                                  <a:lnTo>
                                    <a:pt x="1091" y="65"/>
                                  </a:lnTo>
                                  <a:lnTo>
                                    <a:pt x="1087" y="62"/>
                                  </a:lnTo>
                                  <a:lnTo>
                                    <a:pt x="1084" y="59"/>
                                  </a:lnTo>
                                  <a:lnTo>
                                    <a:pt x="1080" y="57"/>
                                  </a:lnTo>
                                  <a:lnTo>
                                    <a:pt x="1065" y="49"/>
                                  </a:lnTo>
                                  <a:lnTo>
                                    <a:pt x="1056" y="43"/>
                                  </a:lnTo>
                                  <a:lnTo>
                                    <a:pt x="1050" y="38"/>
                                  </a:lnTo>
                                  <a:lnTo>
                                    <a:pt x="1046" y="35"/>
                                  </a:lnTo>
                                  <a:lnTo>
                                    <a:pt x="1042" y="32"/>
                                  </a:lnTo>
                                  <a:lnTo>
                                    <a:pt x="1055" y="38"/>
                                  </a:lnTo>
                                  <a:lnTo>
                                    <a:pt x="1055" y="38"/>
                                  </a:lnTo>
                                  <a:lnTo>
                                    <a:pt x="1055" y="38"/>
                                  </a:lnTo>
                                  <a:lnTo>
                                    <a:pt x="1055" y="38"/>
                                  </a:lnTo>
                                  <a:lnTo>
                                    <a:pt x="1068" y="44"/>
                                  </a:lnTo>
                                  <a:lnTo>
                                    <a:pt x="1068" y="44"/>
                                  </a:lnTo>
                                  <a:lnTo>
                                    <a:pt x="1069" y="44"/>
                                  </a:lnTo>
                                  <a:lnTo>
                                    <a:pt x="1069" y="46"/>
                                  </a:lnTo>
                                  <a:lnTo>
                                    <a:pt x="1072" y="46"/>
                                  </a:lnTo>
                                  <a:lnTo>
                                    <a:pt x="1074" y="47"/>
                                  </a:lnTo>
                                  <a:lnTo>
                                    <a:pt x="1078" y="50"/>
                                  </a:lnTo>
                                  <a:lnTo>
                                    <a:pt x="1084" y="51"/>
                                  </a:lnTo>
                                  <a:lnTo>
                                    <a:pt x="1053" y="34"/>
                                  </a:lnTo>
                                  <a:lnTo>
                                    <a:pt x="1021" y="18"/>
                                  </a:lnTo>
                                  <a:lnTo>
                                    <a:pt x="1015" y="15"/>
                                  </a:lnTo>
                                  <a:lnTo>
                                    <a:pt x="1008" y="12"/>
                                  </a:lnTo>
                                  <a:lnTo>
                                    <a:pt x="998" y="6"/>
                                  </a:lnTo>
                                  <a:lnTo>
                                    <a:pt x="984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chemeClr val="bg1"/>
                            </a:solidFill>
                            <a:ln w="0">
                              <a:noFill/>
                              <a:prstDash val="solid"/>
                              <a:round/>
                              <a:headEnd/>
                              <a:tailEnd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6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50" name="Freeform 339">
                              <a:extLst>
                                <a:ext uri="{FF2B5EF4-FFF2-40B4-BE49-F238E27FC236}">
                                  <a16:creationId xmlns:a16="http://schemas.microsoft.com/office/drawing/2014/main" id="{6649914D-ACC2-A0EA-A60D-47B5789FB257}"/>
                                </a:ext>
                              </a:extLst>
                            </p:cNvPr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5843589" y="4486277"/>
                              <a:ext cx="334962" cy="465138"/>
                            </a:xfrm>
                            <a:custGeom>
                              <a:avLst/>
                              <a:gdLst>
                                <a:gd name="T0" fmla="*/ 201 w 211"/>
                                <a:gd name="T1" fmla="*/ 1 h 293"/>
                                <a:gd name="T2" fmla="*/ 208 w 211"/>
                                <a:gd name="T3" fmla="*/ 16 h 293"/>
                                <a:gd name="T4" fmla="*/ 210 w 211"/>
                                <a:gd name="T5" fmla="*/ 30 h 293"/>
                                <a:gd name="T6" fmla="*/ 195 w 211"/>
                                <a:gd name="T7" fmla="*/ 63 h 293"/>
                                <a:gd name="T8" fmla="*/ 185 w 211"/>
                                <a:gd name="T9" fmla="*/ 79 h 293"/>
                                <a:gd name="T10" fmla="*/ 185 w 211"/>
                                <a:gd name="T11" fmla="*/ 79 h 293"/>
                                <a:gd name="T12" fmla="*/ 182 w 211"/>
                                <a:gd name="T13" fmla="*/ 79 h 293"/>
                                <a:gd name="T14" fmla="*/ 181 w 211"/>
                                <a:gd name="T15" fmla="*/ 82 h 293"/>
                                <a:gd name="T16" fmla="*/ 178 w 211"/>
                                <a:gd name="T17" fmla="*/ 88 h 293"/>
                                <a:gd name="T18" fmla="*/ 175 w 211"/>
                                <a:gd name="T19" fmla="*/ 99 h 293"/>
                                <a:gd name="T20" fmla="*/ 172 w 211"/>
                                <a:gd name="T21" fmla="*/ 110 h 293"/>
                                <a:gd name="T22" fmla="*/ 169 w 211"/>
                                <a:gd name="T23" fmla="*/ 114 h 293"/>
                                <a:gd name="T24" fmla="*/ 163 w 211"/>
                                <a:gd name="T25" fmla="*/ 118 h 293"/>
                                <a:gd name="T26" fmla="*/ 157 w 211"/>
                                <a:gd name="T27" fmla="*/ 121 h 293"/>
                                <a:gd name="T28" fmla="*/ 153 w 211"/>
                                <a:gd name="T29" fmla="*/ 126 h 293"/>
                                <a:gd name="T30" fmla="*/ 141 w 211"/>
                                <a:gd name="T31" fmla="*/ 140 h 293"/>
                                <a:gd name="T32" fmla="*/ 132 w 211"/>
                                <a:gd name="T33" fmla="*/ 154 h 293"/>
                                <a:gd name="T34" fmla="*/ 129 w 211"/>
                                <a:gd name="T35" fmla="*/ 158 h 293"/>
                                <a:gd name="T36" fmla="*/ 101 w 211"/>
                                <a:gd name="T37" fmla="*/ 209 h 293"/>
                                <a:gd name="T38" fmla="*/ 76 w 211"/>
                                <a:gd name="T39" fmla="*/ 246 h 293"/>
                                <a:gd name="T40" fmla="*/ 40 w 211"/>
                                <a:gd name="T41" fmla="*/ 278 h 293"/>
                                <a:gd name="T42" fmla="*/ 18 w 211"/>
                                <a:gd name="T43" fmla="*/ 291 h 293"/>
                                <a:gd name="T44" fmla="*/ 5 w 211"/>
                                <a:gd name="T45" fmla="*/ 291 h 293"/>
                                <a:gd name="T46" fmla="*/ 0 w 211"/>
                                <a:gd name="T47" fmla="*/ 289 h 293"/>
                                <a:gd name="T48" fmla="*/ 31 w 211"/>
                                <a:gd name="T49" fmla="*/ 199 h 293"/>
                                <a:gd name="T50" fmla="*/ 47 w 211"/>
                                <a:gd name="T51" fmla="*/ 187 h 293"/>
                                <a:gd name="T52" fmla="*/ 54 w 211"/>
                                <a:gd name="T53" fmla="*/ 177 h 293"/>
                                <a:gd name="T54" fmla="*/ 54 w 211"/>
                                <a:gd name="T55" fmla="*/ 167 h 293"/>
                                <a:gd name="T56" fmla="*/ 54 w 211"/>
                                <a:gd name="T57" fmla="*/ 160 h 293"/>
                                <a:gd name="T58" fmla="*/ 62 w 211"/>
                                <a:gd name="T59" fmla="*/ 129 h 293"/>
                                <a:gd name="T60" fmla="*/ 71 w 211"/>
                                <a:gd name="T61" fmla="*/ 110 h 293"/>
                                <a:gd name="T62" fmla="*/ 79 w 211"/>
                                <a:gd name="T63" fmla="*/ 101 h 293"/>
                                <a:gd name="T64" fmla="*/ 97 w 211"/>
                                <a:gd name="T65" fmla="*/ 95 h 293"/>
                                <a:gd name="T66" fmla="*/ 100 w 211"/>
                                <a:gd name="T67" fmla="*/ 92 h 293"/>
                                <a:gd name="T68" fmla="*/ 103 w 211"/>
                                <a:gd name="T69" fmla="*/ 88 h 293"/>
                                <a:gd name="T70" fmla="*/ 106 w 211"/>
                                <a:gd name="T71" fmla="*/ 86 h 293"/>
                                <a:gd name="T72" fmla="*/ 109 w 211"/>
                                <a:gd name="T73" fmla="*/ 89 h 293"/>
                                <a:gd name="T74" fmla="*/ 112 w 211"/>
                                <a:gd name="T75" fmla="*/ 94 h 293"/>
                                <a:gd name="T76" fmla="*/ 113 w 211"/>
                                <a:gd name="T77" fmla="*/ 96 h 293"/>
                                <a:gd name="T78" fmla="*/ 116 w 211"/>
                                <a:gd name="T79" fmla="*/ 96 h 293"/>
                                <a:gd name="T80" fmla="*/ 122 w 211"/>
                                <a:gd name="T81" fmla="*/ 91 h 293"/>
                                <a:gd name="T82" fmla="*/ 138 w 211"/>
                                <a:gd name="T83" fmla="*/ 72 h 293"/>
                                <a:gd name="T84" fmla="*/ 164 w 211"/>
                                <a:gd name="T85" fmla="*/ 35 h 293"/>
                                <a:gd name="T86" fmla="*/ 182 w 211"/>
                                <a:gd name="T87" fmla="*/ 13 h 293"/>
                                <a:gd name="T88" fmla="*/ 194 w 211"/>
                                <a:gd name="T89" fmla="*/ 1 h 293"/>
                                <a:gd name="T90" fmla="*/ 197 w 211"/>
                                <a:gd name="T91" fmla="*/ 0 h 293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  <a:cxn ang="0">
                                  <a:pos x="T44" y="T45"/>
                                </a:cxn>
                                <a:cxn ang="0">
                                  <a:pos x="T46" y="T47"/>
                                </a:cxn>
                                <a:cxn ang="0">
                                  <a:pos x="T48" y="T49"/>
                                </a:cxn>
                                <a:cxn ang="0">
                                  <a:pos x="T50" y="T51"/>
                                </a:cxn>
                                <a:cxn ang="0">
                                  <a:pos x="T52" y="T53"/>
                                </a:cxn>
                                <a:cxn ang="0">
                                  <a:pos x="T54" y="T55"/>
                                </a:cxn>
                                <a:cxn ang="0">
                                  <a:pos x="T56" y="T57"/>
                                </a:cxn>
                                <a:cxn ang="0">
                                  <a:pos x="T58" y="T59"/>
                                </a:cxn>
                                <a:cxn ang="0">
                                  <a:pos x="T60" y="T61"/>
                                </a:cxn>
                                <a:cxn ang="0">
                                  <a:pos x="T62" y="T63"/>
                                </a:cxn>
                                <a:cxn ang="0">
                                  <a:pos x="T64" y="T65"/>
                                </a:cxn>
                                <a:cxn ang="0">
                                  <a:pos x="T66" y="T67"/>
                                </a:cxn>
                                <a:cxn ang="0">
                                  <a:pos x="T68" y="T69"/>
                                </a:cxn>
                                <a:cxn ang="0">
                                  <a:pos x="T70" y="T71"/>
                                </a:cxn>
                                <a:cxn ang="0">
                                  <a:pos x="T72" y="T73"/>
                                </a:cxn>
                                <a:cxn ang="0">
                                  <a:pos x="T74" y="T75"/>
                                </a:cxn>
                                <a:cxn ang="0">
                                  <a:pos x="T76" y="T77"/>
                                </a:cxn>
                                <a:cxn ang="0">
                                  <a:pos x="T78" y="T79"/>
                                </a:cxn>
                                <a:cxn ang="0">
                                  <a:pos x="T80" y="T81"/>
                                </a:cxn>
                                <a:cxn ang="0">
                                  <a:pos x="T82" y="T83"/>
                                </a:cxn>
                                <a:cxn ang="0">
                                  <a:pos x="T84" y="T85"/>
                                </a:cxn>
                                <a:cxn ang="0">
                                  <a:pos x="T86" y="T87"/>
                                </a:cxn>
                                <a:cxn ang="0">
                                  <a:pos x="T88" y="T89"/>
                                </a:cxn>
                                <a:cxn ang="0">
                                  <a:pos x="T90" y="T91"/>
                                </a:cxn>
                              </a:cxnLst>
                              <a:rect l="0" t="0" r="r" b="b"/>
                              <a:pathLst>
                                <a:path w="211" h="293">
                                  <a:moveTo>
                                    <a:pt x="197" y="0"/>
                                  </a:moveTo>
                                  <a:lnTo>
                                    <a:pt x="201" y="1"/>
                                  </a:lnTo>
                                  <a:lnTo>
                                    <a:pt x="206" y="8"/>
                                  </a:lnTo>
                                  <a:lnTo>
                                    <a:pt x="208" y="16"/>
                                  </a:lnTo>
                                  <a:lnTo>
                                    <a:pt x="211" y="25"/>
                                  </a:lnTo>
                                  <a:lnTo>
                                    <a:pt x="210" y="30"/>
                                  </a:lnTo>
                                  <a:lnTo>
                                    <a:pt x="201" y="47"/>
                                  </a:lnTo>
                                  <a:lnTo>
                                    <a:pt x="195" y="63"/>
                                  </a:lnTo>
                                  <a:lnTo>
                                    <a:pt x="186" y="79"/>
                                  </a:lnTo>
                                  <a:lnTo>
                                    <a:pt x="185" y="79"/>
                                  </a:lnTo>
                                  <a:lnTo>
                                    <a:pt x="185" y="79"/>
                                  </a:lnTo>
                                  <a:lnTo>
                                    <a:pt x="185" y="79"/>
                                  </a:lnTo>
                                  <a:lnTo>
                                    <a:pt x="184" y="79"/>
                                  </a:lnTo>
                                  <a:lnTo>
                                    <a:pt x="182" y="79"/>
                                  </a:lnTo>
                                  <a:lnTo>
                                    <a:pt x="181" y="79"/>
                                  </a:lnTo>
                                  <a:lnTo>
                                    <a:pt x="181" y="82"/>
                                  </a:lnTo>
                                  <a:lnTo>
                                    <a:pt x="179" y="83"/>
                                  </a:lnTo>
                                  <a:lnTo>
                                    <a:pt x="178" y="88"/>
                                  </a:lnTo>
                                  <a:lnTo>
                                    <a:pt x="176" y="92"/>
                                  </a:lnTo>
                                  <a:lnTo>
                                    <a:pt x="175" y="99"/>
                                  </a:lnTo>
                                  <a:lnTo>
                                    <a:pt x="172" y="105"/>
                                  </a:lnTo>
                                  <a:lnTo>
                                    <a:pt x="172" y="110"/>
                                  </a:lnTo>
                                  <a:lnTo>
                                    <a:pt x="170" y="113"/>
                                  </a:lnTo>
                                  <a:lnTo>
                                    <a:pt x="169" y="114"/>
                                  </a:lnTo>
                                  <a:lnTo>
                                    <a:pt x="166" y="117"/>
                                  </a:lnTo>
                                  <a:lnTo>
                                    <a:pt x="163" y="118"/>
                                  </a:lnTo>
                                  <a:lnTo>
                                    <a:pt x="160" y="120"/>
                                  </a:lnTo>
                                  <a:lnTo>
                                    <a:pt x="157" y="121"/>
                                  </a:lnTo>
                                  <a:lnTo>
                                    <a:pt x="156" y="123"/>
                                  </a:lnTo>
                                  <a:lnTo>
                                    <a:pt x="153" y="126"/>
                                  </a:lnTo>
                                  <a:lnTo>
                                    <a:pt x="151" y="126"/>
                                  </a:lnTo>
                                  <a:lnTo>
                                    <a:pt x="141" y="140"/>
                                  </a:lnTo>
                                  <a:lnTo>
                                    <a:pt x="135" y="149"/>
                                  </a:lnTo>
                                  <a:lnTo>
                                    <a:pt x="132" y="154"/>
                                  </a:lnTo>
                                  <a:lnTo>
                                    <a:pt x="131" y="157"/>
                                  </a:lnTo>
                                  <a:lnTo>
                                    <a:pt x="129" y="158"/>
                                  </a:lnTo>
                                  <a:lnTo>
                                    <a:pt x="116" y="184"/>
                                  </a:lnTo>
                                  <a:lnTo>
                                    <a:pt x="101" y="209"/>
                                  </a:lnTo>
                                  <a:lnTo>
                                    <a:pt x="88" y="231"/>
                                  </a:lnTo>
                                  <a:lnTo>
                                    <a:pt x="76" y="246"/>
                                  </a:lnTo>
                                  <a:lnTo>
                                    <a:pt x="56" y="265"/>
                                  </a:lnTo>
                                  <a:lnTo>
                                    <a:pt x="40" y="278"/>
                                  </a:lnTo>
                                  <a:lnTo>
                                    <a:pt x="27" y="287"/>
                                  </a:lnTo>
                                  <a:lnTo>
                                    <a:pt x="18" y="291"/>
                                  </a:lnTo>
                                  <a:lnTo>
                                    <a:pt x="10" y="293"/>
                                  </a:lnTo>
                                  <a:lnTo>
                                    <a:pt x="5" y="291"/>
                                  </a:lnTo>
                                  <a:lnTo>
                                    <a:pt x="2" y="290"/>
                                  </a:lnTo>
                                  <a:lnTo>
                                    <a:pt x="0" y="289"/>
                                  </a:lnTo>
                                  <a:lnTo>
                                    <a:pt x="25" y="205"/>
                                  </a:lnTo>
                                  <a:lnTo>
                                    <a:pt x="31" y="199"/>
                                  </a:lnTo>
                                  <a:lnTo>
                                    <a:pt x="40" y="193"/>
                                  </a:lnTo>
                                  <a:lnTo>
                                    <a:pt x="47" y="187"/>
                                  </a:lnTo>
                                  <a:lnTo>
                                    <a:pt x="53" y="180"/>
                                  </a:lnTo>
                                  <a:lnTo>
                                    <a:pt x="54" y="177"/>
                                  </a:lnTo>
                                  <a:lnTo>
                                    <a:pt x="54" y="173"/>
                                  </a:lnTo>
                                  <a:lnTo>
                                    <a:pt x="54" y="167"/>
                                  </a:lnTo>
                                  <a:lnTo>
                                    <a:pt x="54" y="162"/>
                                  </a:lnTo>
                                  <a:lnTo>
                                    <a:pt x="54" y="160"/>
                                  </a:lnTo>
                                  <a:lnTo>
                                    <a:pt x="57" y="143"/>
                                  </a:lnTo>
                                  <a:lnTo>
                                    <a:pt x="62" y="129"/>
                                  </a:lnTo>
                                  <a:lnTo>
                                    <a:pt x="66" y="117"/>
                                  </a:lnTo>
                                  <a:lnTo>
                                    <a:pt x="71" y="110"/>
                                  </a:lnTo>
                                  <a:lnTo>
                                    <a:pt x="72" y="107"/>
                                  </a:lnTo>
                                  <a:lnTo>
                                    <a:pt x="79" y="101"/>
                                  </a:lnTo>
                                  <a:lnTo>
                                    <a:pt x="88" y="99"/>
                                  </a:lnTo>
                                  <a:lnTo>
                                    <a:pt x="97" y="95"/>
                                  </a:lnTo>
                                  <a:lnTo>
                                    <a:pt x="98" y="94"/>
                                  </a:lnTo>
                                  <a:lnTo>
                                    <a:pt x="100" y="92"/>
                                  </a:lnTo>
                                  <a:lnTo>
                                    <a:pt x="101" y="89"/>
                                  </a:lnTo>
                                  <a:lnTo>
                                    <a:pt x="103" y="88"/>
                                  </a:lnTo>
                                  <a:lnTo>
                                    <a:pt x="104" y="86"/>
                                  </a:lnTo>
                                  <a:lnTo>
                                    <a:pt x="106" y="86"/>
                                  </a:lnTo>
                                  <a:lnTo>
                                    <a:pt x="109" y="88"/>
                                  </a:lnTo>
                                  <a:lnTo>
                                    <a:pt x="109" y="89"/>
                                  </a:lnTo>
                                  <a:lnTo>
                                    <a:pt x="110" y="91"/>
                                  </a:lnTo>
                                  <a:lnTo>
                                    <a:pt x="112" y="94"/>
                                  </a:lnTo>
                                  <a:lnTo>
                                    <a:pt x="112" y="95"/>
                                  </a:lnTo>
                                  <a:lnTo>
                                    <a:pt x="113" y="96"/>
                                  </a:lnTo>
                                  <a:lnTo>
                                    <a:pt x="115" y="96"/>
                                  </a:lnTo>
                                  <a:lnTo>
                                    <a:pt x="116" y="96"/>
                                  </a:lnTo>
                                  <a:lnTo>
                                    <a:pt x="119" y="95"/>
                                  </a:lnTo>
                                  <a:lnTo>
                                    <a:pt x="122" y="91"/>
                                  </a:lnTo>
                                  <a:lnTo>
                                    <a:pt x="129" y="83"/>
                                  </a:lnTo>
                                  <a:lnTo>
                                    <a:pt x="138" y="72"/>
                                  </a:lnTo>
                                  <a:lnTo>
                                    <a:pt x="150" y="55"/>
                                  </a:lnTo>
                                  <a:lnTo>
                                    <a:pt x="164" y="35"/>
                                  </a:lnTo>
                                  <a:lnTo>
                                    <a:pt x="176" y="22"/>
                                  </a:lnTo>
                                  <a:lnTo>
                                    <a:pt x="182" y="13"/>
                                  </a:lnTo>
                                  <a:lnTo>
                                    <a:pt x="188" y="6"/>
                                  </a:lnTo>
                                  <a:lnTo>
                                    <a:pt x="194" y="1"/>
                                  </a:lnTo>
                                  <a:lnTo>
                                    <a:pt x="195" y="0"/>
                                  </a:lnTo>
                                  <a:lnTo>
                                    <a:pt x="197" y="0"/>
                                  </a:lnTo>
                                  <a:close/>
                                </a:path>
                              </a:pathLst>
                            </a:custGeom>
                            <a:grpFill/>
                            <a:ln w="0">
                              <a:noFill/>
                              <a:prstDash val="solid"/>
                              <a:round/>
                              <a:headEnd/>
                              <a:tailEnd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6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340" name="Freeform 337">
                            <a:extLst>
                              <a:ext uri="{FF2B5EF4-FFF2-40B4-BE49-F238E27FC236}">
                                <a16:creationId xmlns:a16="http://schemas.microsoft.com/office/drawing/2014/main" id="{157E47C7-B1D6-F342-998F-EDC27E96811A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30426" y="3829044"/>
                            <a:ext cx="152401" cy="109538"/>
                          </a:xfrm>
                          <a:custGeom>
                            <a:avLst/>
                            <a:gdLst>
                              <a:gd name="T0" fmla="*/ 40 w 96"/>
                              <a:gd name="T1" fmla="*/ 0 h 69"/>
                              <a:gd name="T2" fmla="*/ 56 w 96"/>
                              <a:gd name="T3" fmla="*/ 3 h 69"/>
                              <a:gd name="T4" fmla="*/ 72 w 96"/>
                              <a:gd name="T5" fmla="*/ 10 h 69"/>
                              <a:gd name="T6" fmla="*/ 84 w 96"/>
                              <a:gd name="T7" fmla="*/ 21 h 69"/>
                              <a:gd name="T8" fmla="*/ 91 w 96"/>
                              <a:gd name="T9" fmla="*/ 30 h 69"/>
                              <a:gd name="T10" fmla="*/ 96 w 96"/>
                              <a:gd name="T11" fmla="*/ 38 h 69"/>
                              <a:gd name="T12" fmla="*/ 94 w 96"/>
                              <a:gd name="T13" fmla="*/ 41 h 69"/>
                              <a:gd name="T14" fmla="*/ 93 w 96"/>
                              <a:gd name="T15" fmla="*/ 44 h 69"/>
                              <a:gd name="T16" fmla="*/ 91 w 96"/>
                              <a:gd name="T17" fmla="*/ 46 h 69"/>
                              <a:gd name="T18" fmla="*/ 90 w 96"/>
                              <a:gd name="T19" fmla="*/ 46 h 69"/>
                              <a:gd name="T20" fmla="*/ 88 w 96"/>
                              <a:gd name="T21" fmla="*/ 47 h 69"/>
                              <a:gd name="T22" fmla="*/ 87 w 96"/>
                              <a:gd name="T23" fmla="*/ 47 h 69"/>
                              <a:gd name="T24" fmla="*/ 74 w 96"/>
                              <a:gd name="T25" fmla="*/ 52 h 69"/>
                              <a:gd name="T26" fmla="*/ 60 w 96"/>
                              <a:gd name="T27" fmla="*/ 54 h 69"/>
                              <a:gd name="T28" fmla="*/ 46 w 96"/>
                              <a:gd name="T29" fmla="*/ 62 h 69"/>
                              <a:gd name="T30" fmla="*/ 31 w 96"/>
                              <a:gd name="T31" fmla="*/ 68 h 69"/>
                              <a:gd name="T32" fmla="*/ 25 w 96"/>
                              <a:gd name="T33" fmla="*/ 69 h 69"/>
                              <a:gd name="T34" fmla="*/ 21 w 96"/>
                              <a:gd name="T35" fmla="*/ 69 h 69"/>
                              <a:gd name="T36" fmla="*/ 18 w 96"/>
                              <a:gd name="T37" fmla="*/ 69 h 69"/>
                              <a:gd name="T38" fmla="*/ 15 w 96"/>
                              <a:gd name="T39" fmla="*/ 68 h 69"/>
                              <a:gd name="T40" fmla="*/ 14 w 96"/>
                              <a:gd name="T41" fmla="*/ 66 h 69"/>
                              <a:gd name="T42" fmla="*/ 11 w 96"/>
                              <a:gd name="T43" fmla="*/ 63 h 69"/>
                              <a:gd name="T44" fmla="*/ 11 w 96"/>
                              <a:gd name="T45" fmla="*/ 62 h 69"/>
                              <a:gd name="T46" fmla="*/ 9 w 96"/>
                              <a:gd name="T47" fmla="*/ 60 h 69"/>
                              <a:gd name="T48" fmla="*/ 2 w 96"/>
                              <a:gd name="T49" fmla="*/ 41 h 69"/>
                              <a:gd name="T50" fmla="*/ 0 w 96"/>
                              <a:gd name="T51" fmla="*/ 28 h 69"/>
                              <a:gd name="T52" fmla="*/ 0 w 96"/>
                              <a:gd name="T53" fmla="*/ 18 h 69"/>
                              <a:gd name="T54" fmla="*/ 2 w 96"/>
                              <a:gd name="T55" fmla="*/ 12 h 69"/>
                              <a:gd name="T56" fmla="*/ 3 w 96"/>
                              <a:gd name="T57" fmla="*/ 8 h 69"/>
                              <a:gd name="T58" fmla="*/ 21 w 96"/>
                              <a:gd name="T59" fmla="*/ 0 h 69"/>
                              <a:gd name="T60" fmla="*/ 40 w 96"/>
                              <a:gd name="T61" fmla="*/ 0 h 6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</a:cxnLst>
                            <a:rect l="0" t="0" r="r" b="b"/>
                            <a:pathLst>
                              <a:path w="96" h="69">
                                <a:moveTo>
                                  <a:pt x="40" y="0"/>
                                </a:moveTo>
                                <a:lnTo>
                                  <a:pt x="56" y="3"/>
                                </a:lnTo>
                                <a:lnTo>
                                  <a:pt x="72" y="10"/>
                                </a:lnTo>
                                <a:lnTo>
                                  <a:pt x="84" y="21"/>
                                </a:lnTo>
                                <a:lnTo>
                                  <a:pt x="91" y="30"/>
                                </a:lnTo>
                                <a:lnTo>
                                  <a:pt x="96" y="38"/>
                                </a:lnTo>
                                <a:lnTo>
                                  <a:pt x="94" y="41"/>
                                </a:lnTo>
                                <a:lnTo>
                                  <a:pt x="93" y="44"/>
                                </a:lnTo>
                                <a:lnTo>
                                  <a:pt x="91" y="46"/>
                                </a:lnTo>
                                <a:lnTo>
                                  <a:pt x="90" y="46"/>
                                </a:lnTo>
                                <a:lnTo>
                                  <a:pt x="88" y="47"/>
                                </a:lnTo>
                                <a:lnTo>
                                  <a:pt x="87" y="47"/>
                                </a:lnTo>
                                <a:lnTo>
                                  <a:pt x="74" y="52"/>
                                </a:lnTo>
                                <a:lnTo>
                                  <a:pt x="60" y="54"/>
                                </a:lnTo>
                                <a:lnTo>
                                  <a:pt x="46" y="62"/>
                                </a:lnTo>
                                <a:lnTo>
                                  <a:pt x="31" y="68"/>
                                </a:lnTo>
                                <a:lnTo>
                                  <a:pt x="25" y="69"/>
                                </a:lnTo>
                                <a:lnTo>
                                  <a:pt x="21" y="69"/>
                                </a:lnTo>
                                <a:lnTo>
                                  <a:pt x="18" y="69"/>
                                </a:lnTo>
                                <a:lnTo>
                                  <a:pt x="15" y="68"/>
                                </a:lnTo>
                                <a:lnTo>
                                  <a:pt x="14" y="66"/>
                                </a:lnTo>
                                <a:lnTo>
                                  <a:pt x="11" y="63"/>
                                </a:lnTo>
                                <a:lnTo>
                                  <a:pt x="11" y="62"/>
                                </a:lnTo>
                                <a:lnTo>
                                  <a:pt x="9" y="60"/>
                                </a:lnTo>
                                <a:lnTo>
                                  <a:pt x="2" y="41"/>
                                </a:lnTo>
                                <a:lnTo>
                                  <a:pt x="0" y="28"/>
                                </a:lnTo>
                                <a:lnTo>
                                  <a:pt x="0" y="18"/>
                                </a:lnTo>
                                <a:lnTo>
                                  <a:pt x="2" y="12"/>
                                </a:lnTo>
                                <a:lnTo>
                                  <a:pt x="3" y="8"/>
                                </a:lnTo>
                                <a:lnTo>
                                  <a:pt x="21" y="0"/>
                                </a:lnTo>
                                <a:lnTo>
                                  <a:pt x="40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noFill/>
                            <a:prstDash val="solid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6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341" name="Freeform 338">
                            <a:extLst>
                              <a:ext uri="{FF2B5EF4-FFF2-40B4-BE49-F238E27FC236}">
                                <a16:creationId xmlns:a16="http://schemas.microsoft.com/office/drawing/2014/main" id="{0D918CAB-0333-0359-D4AA-219A6AEE20E1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324099" y="3911601"/>
                            <a:ext cx="134937" cy="104775"/>
                          </a:xfrm>
                          <a:custGeom>
                            <a:avLst/>
                            <a:gdLst>
                              <a:gd name="T0" fmla="*/ 41 w 85"/>
                              <a:gd name="T1" fmla="*/ 0 h 66"/>
                              <a:gd name="T2" fmla="*/ 44 w 85"/>
                              <a:gd name="T3" fmla="*/ 0 h 66"/>
                              <a:gd name="T4" fmla="*/ 49 w 85"/>
                              <a:gd name="T5" fmla="*/ 2 h 66"/>
                              <a:gd name="T6" fmla="*/ 51 w 85"/>
                              <a:gd name="T7" fmla="*/ 4 h 66"/>
                              <a:gd name="T8" fmla="*/ 54 w 85"/>
                              <a:gd name="T9" fmla="*/ 7 h 66"/>
                              <a:gd name="T10" fmla="*/ 57 w 85"/>
                              <a:gd name="T11" fmla="*/ 8 h 66"/>
                              <a:gd name="T12" fmla="*/ 63 w 85"/>
                              <a:gd name="T13" fmla="*/ 8 h 66"/>
                              <a:gd name="T14" fmla="*/ 69 w 85"/>
                              <a:gd name="T15" fmla="*/ 10 h 66"/>
                              <a:gd name="T16" fmla="*/ 73 w 85"/>
                              <a:gd name="T17" fmla="*/ 11 h 66"/>
                              <a:gd name="T18" fmla="*/ 75 w 85"/>
                              <a:gd name="T19" fmla="*/ 11 h 66"/>
                              <a:gd name="T20" fmla="*/ 76 w 85"/>
                              <a:gd name="T21" fmla="*/ 13 h 66"/>
                              <a:gd name="T22" fmla="*/ 79 w 85"/>
                              <a:gd name="T23" fmla="*/ 14 h 66"/>
                              <a:gd name="T24" fmla="*/ 81 w 85"/>
                              <a:gd name="T25" fmla="*/ 17 h 66"/>
                              <a:gd name="T26" fmla="*/ 84 w 85"/>
                              <a:gd name="T27" fmla="*/ 19 h 66"/>
                              <a:gd name="T28" fmla="*/ 85 w 85"/>
                              <a:gd name="T29" fmla="*/ 22 h 66"/>
                              <a:gd name="T30" fmla="*/ 84 w 85"/>
                              <a:gd name="T31" fmla="*/ 24 h 66"/>
                              <a:gd name="T32" fmla="*/ 82 w 85"/>
                              <a:gd name="T33" fmla="*/ 26 h 66"/>
                              <a:gd name="T34" fmla="*/ 79 w 85"/>
                              <a:gd name="T35" fmla="*/ 29 h 66"/>
                              <a:gd name="T36" fmla="*/ 75 w 85"/>
                              <a:gd name="T37" fmla="*/ 32 h 66"/>
                              <a:gd name="T38" fmla="*/ 71 w 85"/>
                              <a:gd name="T39" fmla="*/ 33 h 66"/>
                              <a:gd name="T40" fmla="*/ 66 w 85"/>
                              <a:gd name="T41" fmla="*/ 36 h 66"/>
                              <a:gd name="T42" fmla="*/ 63 w 85"/>
                              <a:gd name="T43" fmla="*/ 39 h 66"/>
                              <a:gd name="T44" fmla="*/ 60 w 85"/>
                              <a:gd name="T45" fmla="*/ 41 h 66"/>
                              <a:gd name="T46" fmla="*/ 57 w 85"/>
                              <a:gd name="T47" fmla="*/ 44 h 66"/>
                              <a:gd name="T48" fmla="*/ 56 w 85"/>
                              <a:gd name="T49" fmla="*/ 48 h 66"/>
                              <a:gd name="T50" fmla="*/ 56 w 85"/>
                              <a:gd name="T51" fmla="*/ 51 h 66"/>
                              <a:gd name="T52" fmla="*/ 54 w 85"/>
                              <a:gd name="T53" fmla="*/ 54 h 66"/>
                              <a:gd name="T54" fmla="*/ 51 w 85"/>
                              <a:gd name="T55" fmla="*/ 58 h 66"/>
                              <a:gd name="T56" fmla="*/ 50 w 85"/>
                              <a:gd name="T57" fmla="*/ 58 h 66"/>
                              <a:gd name="T58" fmla="*/ 50 w 85"/>
                              <a:gd name="T59" fmla="*/ 60 h 66"/>
                              <a:gd name="T60" fmla="*/ 41 w 85"/>
                              <a:gd name="T61" fmla="*/ 63 h 66"/>
                              <a:gd name="T62" fmla="*/ 29 w 85"/>
                              <a:gd name="T63" fmla="*/ 64 h 66"/>
                              <a:gd name="T64" fmla="*/ 19 w 85"/>
                              <a:gd name="T65" fmla="*/ 66 h 66"/>
                              <a:gd name="T66" fmla="*/ 13 w 85"/>
                              <a:gd name="T67" fmla="*/ 66 h 66"/>
                              <a:gd name="T68" fmla="*/ 7 w 85"/>
                              <a:gd name="T69" fmla="*/ 64 h 66"/>
                              <a:gd name="T70" fmla="*/ 4 w 85"/>
                              <a:gd name="T71" fmla="*/ 63 h 66"/>
                              <a:gd name="T72" fmla="*/ 3 w 85"/>
                              <a:gd name="T73" fmla="*/ 61 h 66"/>
                              <a:gd name="T74" fmla="*/ 2 w 85"/>
                              <a:gd name="T75" fmla="*/ 60 h 66"/>
                              <a:gd name="T76" fmla="*/ 0 w 85"/>
                              <a:gd name="T77" fmla="*/ 58 h 66"/>
                              <a:gd name="T78" fmla="*/ 0 w 85"/>
                              <a:gd name="T79" fmla="*/ 55 h 66"/>
                              <a:gd name="T80" fmla="*/ 2 w 85"/>
                              <a:gd name="T81" fmla="*/ 54 h 66"/>
                              <a:gd name="T82" fmla="*/ 2 w 85"/>
                              <a:gd name="T83" fmla="*/ 52 h 66"/>
                              <a:gd name="T84" fmla="*/ 3 w 85"/>
                              <a:gd name="T85" fmla="*/ 49 h 66"/>
                              <a:gd name="T86" fmla="*/ 4 w 85"/>
                              <a:gd name="T87" fmla="*/ 46 h 66"/>
                              <a:gd name="T88" fmla="*/ 6 w 85"/>
                              <a:gd name="T89" fmla="*/ 44 h 66"/>
                              <a:gd name="T90" fmla="*/ 6 w 85"/>
                              <a:gd name="T91" fmla="*/ 41 h 66"/>
                              <a:gd name="T92" fmla="*/ 6 w 85"/>
                              <a:gd name="T93" fmla="*/ 38 h 66"/>
                              <a:gd name="T94" fmla="*/ 6 w 85"/>
                              <a:gd name="T95" fmla="*/ 36 h 66"/>
                              <a:gd name="T96" fmla="*/ 7 w 85"/>
                              <a:gd name="T97" fmla="*/ 33 h 66"/>
                              <a:gd name="T98" fmla="*/ 7 w 85"/>
                              <a:gd name="T99" fmla="*/ 30 h 66"/>
                              <a:gd name="T100" fmla="*/ 9 w 85"/>
                              <a:gd name="T101" fmla="*/ 29 h 66"/>
                              <a:gd name="T102" fmla="*/ 12 w 85"/>
                              <a:gd name="T103" fmla="*/ 24 h 66"/>
                              <a:gd name="T104" fmla="*/ 16 w 85"/>
                              <a:gd name="T105" fmla="*/ 22 h 66"/>
                              <a:gd name="T106" fmla="*/ 21 w 85"/>
                              <a:gd name="T107" fmla="*/ 19 h 66"/>
                              <a:gd name="T108" fmla="*/ 24 w 85"/>
                              <a:gd name="T109" fmla="*/ 16 h 66"/>
                              <a:gd name="T110" fmla="*/ 26 w 85"/>
                              <a:gd name="T111" fmla="*/ 11 h 66"/>
                              <a:gd name="T112" fmla="*/ 29 w 85"/>
                              <a:gd name="T113" fmla="*/ 7 h 66"/>
                              <a:gd name="T114" fmla="*/ 32 w 85"/>
                              <a:gd name="T115" fmla="*/ 2 h 66"/>
                              <a:gd name="T116" fmla="*/ 34 w 85"/>
                              <a:gd name="T117" fmla="*/ 1 h 66"/>
                              <a:gd name="T118" fmla="*/ 37 w 85"/>
                              <a:gd name="T119" fmla="*/ 0 h 66"/>
                              <a:gd name="T120" fmla="*/ 41 w 85"/>
                              <a:gd name="T121" fmla="*/ 0 h 6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  <a:cxn ang="0">
                                <a:pos x="T104" y="T105"/>
                              </a:cxn>
                              <a:cxn ang="0">
                                <a:pos x="T106" y="T107"/>
                              </a:cxn>
                              <a:cxn ang="0">
                                <a:pos x="T108" y="T109"/>
                              </a:cxn>
                              <a:cxn ang="0">
                                <a:pos x="T110" y="T111"/>
                              </a:cxn>
                              <a:cxn ang="0">
                                <a:pos x="T112" y="T113"/>
                              </a:cxn>
                              <a:cxn ang="0">
                                <a:pos x="T114" y="T115"/>
                              </a:cxn>
                              <a:cxn ang="0">
                                <a:pos x="T116" y="T117"/>
                              </a:cxn>
                              <a:cxn ang="0">
                                <a:pos x="T118" y="T119"/>
                              </a:cxn>
                              <a:cxn ang="0">
                                <a:pos x="T120" y="T121"/>
                              </a:cxn>
                            </a:cxnLst>
                            <a:rect l="0" t="0" r="r" b="b"/>
                            <a:pathLst>
                              <a:path w="85" h="66">
                                <a:moveTo>
                                  <a:pt x="41" y="0"/>
                                </a:moveTo>
                                <a:lnTo>
                                  <a:pt x="44" y="0"/>
                                </a:lnTo>
                                <a:lnTo>
                                  <a:pt x="49" y="2"/>
                                </a:lnTo>
                                <a:lnTo>
                                  <a:pt x="51" y="4"/>
                                </a:lnTo>
                                <a:lnTo>
                                  <a:pt x="54" y="7"/>
                                </a:lnTo>
                                <a:lnTo>
                                  <a:pt x="57" y="8"/>
                                </a:lnTo>
                                <a:lnTo>
                                  <a:pt x="63" y="8"/>
                                </a:lnTo>
                                <a:lnTo>
                                  <a:pt x="69" y="10"/>
                                </a:lnTo>
                                <a:lnTo>
                                  <a:pt x="73" y="11"/>
                                </a:lnTo>
                                <a:lnTo>
                                  <a:pt x="75" y="11"/>
                                </a:lnTo>
                                <a:lnTo>
                                  <a:pt x="76" y="13"/>
                                </a:lnTo>
                                <a:lnTo>
                                  <a:pt x="79" y="14"/>
                                </a:lnTo>
                                <a:lnTo>
                                  <a:pt x="81" y="17"/>
                                </a:lnTo>
                                <a:lnTo>
                                  <a:pt x="84" y="19"/>
                                </a:lnTo>
                                <a:lnTo>
                                  <a:pt x="85" y="22"/>
                                </a:lnTo>
                                <a:lnTo>
                                  <a:pt x="84" y="24"/>
                                </a:lnTo>
                                <a:lnTo>
                                  <a:pt x="82" y="26"/>
                                </a:lnTo>
                                <a:lnTo>
                                  <a:pt x="79" y="29"/>
                                </a:lnTo>
                                <a:lnTo>
                                  <a:pt x="75" y="32"/>
                                </a:lnTo>
                                <a:lnTo>
                                  <a:pt x="71" y="33"/>
                                </a:lnTo>
                                <a:lnTo>
                                  <a:pt x="66" y="36"/>
                                </a:lnTo>
                                <a:lnTo>
                                  <a:pt x="63" y="39"/>
                                </a:lnTo>
                                <a:lnTo>
                                  <a:pt x="60" y="41"/>
                                </a:lnTo>
                                <a:lnTo>
                                  <a:pt x="57" y="44"/>
                                </a:lnTo>
                                <a:lnTo>
                                  <a:pt x="56" y="48"/>
                                </a:lnTo>
                                <a:lnTo>
                                  <a:pt x="56" y="51"/>
                                </a:lnTo>
                                <a:lnTo>
                                  <a:pt x="54" y="54"/>
                                </a:lnTo>
                                <a:lnTo>
                                  <a:pt x="51" y="58"/>
                                </a:lnTo>
                                <a:lnTo>
                                  <a:pt x="50" y="58"/>
                                </a:lnTo>
                                <a:lnTo>
                                  <a:pt x="50" y="60"/>
                                </a:lnTo>
                                <a:lnTo>
                                  <a:pt x="41" y="63"/>
                                </a:lnTo>
                                <a:lnTo>
                                  <a:pt x="29" y="64"/>
                                </a:lnTo>
                                <a:lnTo>
                                  <a:pt x="19" y="66"/>
                                </a:lnTo>
                                <a:lnTo>
                                  <a:pt x="13" y="66"/>
                                </a:lnTo>
                                <a:lnTo>
                                  <a:pt x="7" y="64"/>
                                </a:lnTo>
                                <a:lnTo>
                                  <a:pt x="4" y="63"/>
                                </a:lnTo>
                                <a:lnTo>
                                  <a:pt x="3" y="61"/>
                                </a:lnTo>
                                <a:lnTo>
                                  <a:pt x="2" y="60"/>
                                </a:lnTo>
                                <a:lnTo>
                                  <a:pt x="0" y="58"/>
                                </a:lnTo>
                                <a:lnTo>
                                  <a:pt x="0" y="55"/>
                                </a:lnTo>
                                <a:lnTo>
                                  <a:pt x="2" y="54"/>
                                </a:lnTo>
                                <a:lnTo>
                                  <a:pt x="2" y="52"/>
                                </a:lnTo>
                                <a:lnTo>
                                  <a:pt x="3" y="49"/>
                                </a:lnTo>
                                <a:lnTo>
                                  <a:pt x="4" y="46"/>
                                </a:lnTo>
                                <a:lnTo>
                                  <a:pt x="6" y="44"/>
                                </a:lnTo>
                                <a:lnTo>
                                  <a:pt x="6" y="41"/>
                                </a:lnTo>
                                <a:lnTo>
                                  <a:pt x="6" y="38"/>
                                </a:lnTo>
                                <a:lnTo>
                                  <a:pt x="6" y="36"/>
                                </a:lnTo>
                                <a:lnTo>
                                  <a:pt x="7" y="33"/>
                                </a:lnTo>
                                <a:lnTo>
                                  <a:pt x="7" y="30"/>
                                </a:lnTo>
                                <a:lnTo>
                                  <a:pt x="9" y="29"/>
                                </a:lnTo>
                                <a:lnTo>
                                  <a:pt x="12" y="24"/>
                                </a:lnTo>
                                <a:lnTo>
                                  <a:pt x="16" y="22"/>
                                </a:lnTo>
                                <a:lnTo>
                                  <a:pt x="21" y="19"/>
                                </a:lnTo>
                                <a:lnTo>
                                  <a:pt x="24" y="16"/>
                                </a:lnTo>
                                <a:lnTo>
                                  <a:pt x="26" y="11"/>
                                </a:lnTo>
                                <a:lnTo>
                                  <a:pt x="29" y="7"/>
                                </a:lnTo>
                                <a:lnTo>
                                  <a:pt x="32" y="2"/>
                                </a:lnTo>
                                <a:lnTo>
                                  <a:pt x="34" y="1"/>
                                </a:lnTo>
                                <a:lnTo>
                                  <a:pt x="37" y="0"/>
                                </a:lnTo>
                                <a:lnTo>
                                  <a:pt x="41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noFill/>
                            <a:prstDash val="solid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6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</p:grpSp>
      <p:sp>
        <p:nvSpPr>
          <p:cNvPr id="437" name="Rectangle 436">
            <a:extLst>
              <a:ext uri="{FF2B5EF4-FFF2-40B4-BE49-F238E27FC236}">
                <a16:creationId xmlns:a16="http://schemas.microsoft.com/office/drawing/2014/main" id="{072E03AA-FC14-EFF5-40E4-C5907DA18EB2}"/>
              </a:ext>
            </a:extLst>
          </p:cNvPr>
          <p:cNvSpPr/>
          <p:nvPr/>
        </p:nvSpPr>
        <p:spPr>
          <a:xfrm>
            <a:off x="4090044" y="957731"/>
            <a:ext cx="4081895" cy="392926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9C1FE8-4E87-5A40-4D15-77624E0B8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201" y="214998"/>
            <a:ext cx="10972800" cy="987019"/>
          </a:xfrm>
        </p:spPr>
        <p:txBody>
          <a:bodyPr anchor="ctr"/>
          <a:lstStyle/>
          <a:p>
            <a:r>
              <a:rPr lang="en-US"/>
              <a:t>Acknowledgements</a:t>
            </a: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9360ECD9-481C-CC5F-ACB6-ED965BC83F69}"/>
              </a:ext>
            </a:extLst>
          </p:cNvPr>
          <p:cNvSpPr txBox="1">
            <a:spLocks/>
          </p:cNvSpPr>
          <p:nvPr/>
        </p:nvSpPr>
        <p:spPr bwMode="auto">
          <a:xfrm>
            <a:off x="279767" y="4473589"/>
            <a:ext cx="11632466" cy="1877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This analysis was funded by Gilead. The Bill &amp; Melinda Gates Foundation, </a:t>
            </a:r>
            <a:b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California HIV Research Program, </a:t>
            </a:r>
            <a:r>
              <a:rPr lang="en-US" sz="2000" b="0">
                <a:solidFill>
                  <a:schemeClr val="accent6"/>
                </a:solidFill>
              </a:rPr>
              <a:t>CDC, NIH, and USAID funded the original Demonstration Projects. </a:t>
            </a:r>
            <a:b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algn="ctr">
              <a:defRPr/>
            </a:pPr>
            <a:r>
              <a:rPr lang="en-US" sz="1400" kern="100">
                <a:solidFill>
                  <a:schemeClr val="accent6"/>
                </a:solidFill>
              </a:rPr>
              <a:t>Disclosures: </a:t>
            </a:r>
            <a:r>
              <a:rPr lang="en-US" sz="1400" b="0" kern="100">
                <a:solidFill>
                  <a:schemeClr val="accent6"/>
                </a:solidFill>
              </a:rPr>
              <a:t>M. Becker: none; L.-G. </a:t>
            </a:r>
            <a:r>
              <a:rPr lang="en-US" sz="1400" b="0" kern="100" err="1">
                <a:solidFill>
                  <a:schemeClr val="accent6"/>
                </a:solidFill>
              </a:rPr>
              <a:t>Bekker</a:t>
            </a:r>
            <a:r>
              <a:rPr lang="en-US" sz="1400" b="0" kern="100">
                <a:solidFill>
                  <a:schemeClr val="accent6"/>
                </a:solidFill>
              </a:rPr>
              <a:t>: honoraria for advisory roles for Merck PTY LTD, Gilead, </a:t>
            </a:r>
            <a:r>
              <a:rPr lang="en-US" sz="1400" b="0" kern="100" err="1">
                <a:solidFill>
                  <a:schemeClr val="accent6"/>
                </a:solidFill>
              </a:rPr>
              <a:t>ViiV</a:t>
            </a:r>
            <a:r>
              <a:rPr lang="en-US" sz="1400" b="0" kern="100">
                <a:solidFill>
                  <a:schemeClr val="accent6"/>
                </a:solidFill>
              </a:rPr>
              <a:t>, Jansen; C. </a:t>
            </a:r>
            <a:r>
              <a:rPr lang="en-US" sz="1400" b="0" kern="100" err="1">
                <a:solidFill>
                  <a:schemeClr val="accent6"/>
                </a:solidFill>
              </a:rPr>
              <a:t>Celum</a:t>
            </a:r>
            <a:r>
              <a:rPr lang="en-US" sz="1400" b="0" kern="100">
                <a:solidFill>
                  <a:schemeClr val="accent6"/>
                </a:solidFill>
              </a:rPr>
              <a:t>: </a:t>
            </a:r>
            <a:r>
              <a:rPr kumimoji="0" lang="en-US" sz="1400" b="0" i="0" u="none" strike="noStrike" kern="1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served as scientific advisor, expert witness and received study drug from Gilead</a:t>
            </a:r>
            <a:r>
              <a:rPr lang="en-US" sz="1400" b="0" kern="100">
                <a:solidFill>
                  <a:schemeClr val="accent6"/>
                </a:solidFill>
              </a:rPr>
              <a:t>; M. </a:t>
            </a:r>
            <a:r>
              <a:rPr lang="en-US" sz="1400" b="0" kern="100" err="1">
                <a:solidFill>
                  <a:schemeClr val="accent6"/>
                </a:solidFill>
              </a:rPr>
              <a:t>Kiragu</a:t>
            </a:r>
            <a:r>
              <a:rPr lang="en-US" sz="1400" b="0" kern="100">
                <a:solidFill>
                  <a:schemeClr val="accent6"/>
                </a:solidFill>
              </a:rPr>
              <a:t>: none; A. A. Leech: none; A. Taylor, F. Ussery: </a:t>
            </a:r>
            <a:r>
              <a:rPr kumimoji="0" lang="en-US" sz="1400" b="0" i="0" u="none" strike="noStrike" kern="1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received study drug from Gilead (</a:t>
            </a:r>
            <a:r>
              <a:rPr lang="en-US" sz="1400" b="0" kern="100">
                <a:solidFill>
                  <a:schemeClr val="accent6"/>
                </a:solidFill>
              </a:rPr>
              <a:t>TDF2 OLE study); J. Yang, M. de Boer, C. Carter, M. Das, J. Baeten, L. Tao: </a:t>
            </a:r>
            <a:r>
              <a:rPr lang="en-US" sz="1400" b="0" i="0" u="none" strike="noStrike" baseline="0">
                <a:solidFill>
                  <a:schemeClr val="accent6"/>
                </a:solidFill>
              </a:rPr>
              <a:t>employees and stockholders of Gilead. 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Editing and production assistance were provided by BioScience Communications, New York, NY, funded by Gilead.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236" name="Oval 235">
            <a:extLst>
              <a:ext uri="{FF2B5EF4-FFF2-40B4-BE49-F238E27FC236}">
                <a16:creationId xmlns:a16="http://schemas.microsoft.com/office/drawing/2014/main" id="{FBEFFA17-C0C2-3C4B-A402-E5359E2A16E6}"/>
              </a:ext>
            </a:extLst>
          </p:cNvPr>
          <p:cNvSpPr/>
          <p:nvPr/>
        </p:nvSpPr>
        <p:spPr>
          <a:xfrm>
            <a:off x="10772188" y="3372626"/>
            <a:ext cx="52948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7" name="Oval 236">
            <a:extLst>
              <a:ext uri="{FF2B5EF4-FFF2-40B4-BE49-F238E27FC236}">
                <a16:creationId xmlns:a16="http://schemas.microsoft.com/office/drawing/2014/main" id="{55FD26AD-4FB0-64C7-DD06-566C723FF42E}"/>
              </a:ext>
            </a:extLst>
          </p:cNvPr>
          <p:cNvSpPr/>
          <p:nvPr/>
        </p:nvSpPr>
        <p:spPr>
          <a:xfrm>
            <a:off x="10834155" y="3334112"/>
            <a:ext cx="52948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8" name="Oval 237">
            <a:extLst>
              <a:ext uri="{FF2B5EF4-FFF2-40B4-BE49-F238E27FC236}">
                <a16:creationId xmlns:a16="http://schemas.microsoft.com/office/drawing/2014/main" id="{8C2CE358-9669-4217-1E2B-23A5D875DB83}"/>
              </a:ext>
            </a:extLst>
          </p:cNvPr>
          <p:cNvSpPr/>
          <p:nvPr/>
        </p:nvSpPr>
        <p:spPr>
          <a:xfrm>
            <a:off x="10840857" y="3406124"/>
            <a:ext cx="52948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A4BE43B-BF6A-048C-3B5C-87C32FD8914F}"/>
              </a:ext>
            </a:extLst>
          </p:cNvPr>
          <p:cNvSpPr txBox="1">
            <a:spLocks/>
          </p:cNvSpPr>
          <p:nvPr/>
        </p:nvSpPr>
        <p:spPr bwMode="auto">
          <a:xfrm>
            <a:off x="0" y="2120472"/>
            <a:ext cx="12192000" cy="1594365"/>
          </a:xfrm>
          <a:prstGeom prst="rect">
            <a:avLst/>
          </a:prstGeom>
          <a:solidFill>
            <a:srgbClr val="5B7EDF">
              <a:alpha val="4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kern="0">
                <a:solidFill>
                  <a:srgbClr val="203661"/>
                </a:solidFill>
              </a:rPr>
              <a:t>We extend our thanks to all who participated</a:t>
            </a:r>
            <a:br>
              <a:rPr lang="en-US" kern="0">
                <a:solidFill>
                  <a:srgbClr val="203661"/>
                </a:solidFill>
              </a:rPr>
            </a:br>
            <a:r>
              <a:rPr lang="en-US" kern="0">
                <a:solidFill>
                  <a:srgbClr val="203661"/>
                </a:solidFill>
              </a:rPr>
              <a:t>in the original Demonstration Projects </a:t>
            </a:r>
            <a:br>
              <a:rPr lang="en-US" kern="0">
                <a:solidFill>
                  <a:srgbClr val="203661"/>
                </a:solidFill>
              </a:rPr>
            </a:br>
            <a:r>
              <a:rPr lang="en-US" kern="0">
                <a:solidFill>
                  <a:srgbClr val="203661"/>
                </a:solidFill>
              </a:rPr>
              <a:t>who made these additional analyses possible.</a:t>
            </a:r>
          </a:p>
        </p:txBody>
      </p:sp>
    </p:spTree>
    <p:extLst>
      <p:ext uri="{BB962C8B-B14F-4D97-AF65-F5344CB8AC3E}">
        <p14:creationId xmlns:p14="http://schemas.microsoft.com/office/powerpoint/2010/main" val="2763873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F01A4-BCF0-2FFC-DC63-25AE320CC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9CCCB-C63B-D5F5-2B8D-A7388011206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11000-024B-68E6-2B02-79DE27A908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1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9FBAD-9F08-0E02-327B-4FE28B1A0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HIV Incidence Rate by Country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0E127F5-A1E5-7929-B128-BE43838BC9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C80C1949-2CA0-A1B1-30DF-E07CB1047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0" y="33226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4D186DCC-C7E3-E1D7-B52F-8E2444A7C9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093074"/>
              </p:ext>
            </p:extLst>
          </p:nvPr>
        </p:nvGraphicFramePr>
        <p:xfrm>
          <a:off x="1702111" y="1811054"/>
          <a:ext cx="8787778" cy="30231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4480">
                  <a:extLst>
                    <a:ext uri="{9D8B030D-6E8A-4147-A177-3AD203B41FA5}">
                      <a16:colId xmlns:a16="http://schemas.microsoft.com/office/drawing/2014/main" val="1287423969"/>
                    </a:ext>
                  </a:extLst>
                </a:gridCol>
                <a:gridCol w="1838338">
                  <a:extLst>
                    <a:ext uri="{9D8B030D-6E8A-4147-A177-3AD203B41FA5}">
                      <a16:colId xmlns:a16="http://schemas.microsoft.com/office/drawing/2014/main" val="63522106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78003973"/>
                    </a:ext>
                  </a:extLst>
                </a:gridCol>
                <a:gridCol w="3291840">
                  <a:extLst>
                    <a:ext uri="{9D8B030D-6E8A-4147-A177-3AD203B41FA5}">
                      <a16:colId xmlns:a16="http://schemas.microsoft.com/office/drawing/2014/main" val="938328887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Total N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HIV Diagnoses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Incidence Rate (95% CI)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26140"/>
                  </a:ext>
                </a:extLst>
              </a:tr>
              <a:tr h="428739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Botswana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102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0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404421"/>
                  </a:ext>
                </a:extLst>
              </a:tr>
              <a:tr h="428739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India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1325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0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610267"/>
                  </a:ext>
                </a:extLst>
              </a:tr>
              <a:tr h="428739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Kenya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2886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15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0.70 (0.42, 1.17)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828019"/>
                  </a:ext>
                </a:extLst>
              </a:tr>
              <a:tr h="455986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South Africa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1751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12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2.67 (1.52,  4.72)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813261"/>
                  </a:ext>
                </a:extLst>
              </a:tr>
              <a:tr h="428739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USA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49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0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2731573"/>
                  </a:ext>
                </a:extLst>
              </a:tr>
              <a:tr h="455986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Uganda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183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5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2.91 (1.21, 7.00)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2478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0046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Background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59808546-DD3E-9355-E318-98B548C413A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7516" y="1352144"/>
            <a:ext cx="10972800" cy="457507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kern="0" spc="0">
                <a:solidFill>
                  <a:schemeClr val="accent6"/>
                </a:solidFill>
              </a:rPr>
              <a:t>F/TDF for </a:t>
            </a:r>
            <a:r>
              <a:rPr lang="en-US" kern="0" spc="0" err="1">
                <a:solidFill>
                  <a:schemeClr val="accent6"/>
                </a:solidFill>
              </a:rPr>
              <a:t>PrEP</a:t>
            </a:r>
            <a:r>
              <a:rPr lang="en-US" kern="0" spc="0">
                <a:solidFill>
                  <a:schemeClr val="accent6"/>
                </a:solidFill>
              </a:rPr>
              <a:t> was approved for adults in 2012 and extended to adolescents in 2018</a:t>
            </a:r>
            <a:r>
              <a:rPr lang="en-US" kern="0" spc="0" baseline="30000">
                <a:solidFill>
                  <a:schemeClr val="accent6"/>
                </a:solidFill>
              </a:rPr>
              <a:t>1,2</a:t>
            </a:r>
          </a:p>
          <a:p>
            <a:pPr>
              <a:spcAft>
                <a:spcPts val="1200"/>
              </a:spcAft>
            </a:pPr>
            <a:r>
              <a:rPr lang="en-US" kern="0" spc="0">
                <a:solidFill>
                  <a:schemeClr val="accent6"/>
                </a:solidFill>
              </a:rPr>
              <a:t>Real-world effectiveness and adherence with F/TDF for </a:t>
            </a:r>
            <a:r>
              <a:rPr lang="en-US" kern="0" spc="0" err="1">
                <a:solidFill>
                  <a:schemeClr val="accent6"/>
                </a:solidFill>
              </a:rPr>
              <a:t>PrEP</a:t>
            </a:r>
            <a:r>
              <a:rPr lang="en-US" kern="0" spc="0">
                <a:solidFill>
                  <a:schemeClr val="accent6"/>
                </a:solidFill>
              </a:rPr>
              <a:t> in cisgender women remain concerns</a:t>
            </a:r>
          </a:p>
          <a:p>
            <a:pPr>
              <a:spcAft>
                <a:spcPts val="1200"/>
              </a:spcAft>
            </a:pPr>
            <a:r>
              <a:rPr lang="en-US" kern="0" spc="0">
                <a:solidFill>
                  <a:schemeClr val="accent6"/>
                </a:solidFill>
              </a:rPr>
              <a:t>We pooled data from 11 F/TDF demonstration projects in 6 countries conducted over eight years (11/2012–12/2020) </a:t>
            </a:r>
            <a:r>
              <a:rPr lang="en-US" kern="0" spc="0">
                <a:solidFill>
                  <a:schemeClr val="accent6"/>
                </a:solidFill>
                <a:ea typeface="+mj-lt"/>
                <a:cs typeface="+mj-lt"/>
              </a:rPr>
              <a:t>with 6,296</a:t>
            </a:r>
            <a:r>
              <a:rPr lang="en-US" kern="0" spc="0">
                <a:solidFill>
                  <a:schemeClr val="accent6"/>
                </a:solidFill>
              </a:rPr>
              <a:t> participants to better understand the overall efficacy of F/TDF in cisgender women in real-world settings</a:t>
            </a:r>
          </a:p>
          <a:p>
            <a:pPr>
              <a:spcAft>
                <a:spcPts val="1200"/>
              </a:spcAft>
            </a:pPr>
            <a:r>
              <a:rPr lang="en-US" kern="0" spc="0">
                <a:solidFill>
                  <a:schemeClr val="accent6"/>
                </a:solidFill>
              </a:rPr>
              <a:t>We explored adherence in a subset of 2,955 women with available objective and subjective data and used innovative methods to describe longitudinal patterns of adherence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354785-142A-F44A-B80B-38462CF6F2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E16F37-D63B-443C-96C0-C234F1098F79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C6CAC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C6CAC6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2CB6918-2466-BF77-CD80-CFC58D5B7A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7516" y="5849036"/>
            <a:ext cx="10972800" cy="507831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br>
              <a:rPr lang="en-US" sz="1100" kern="1200" spc="0">
                <a:solidFill>
                  <a:schemeClr val="accent6"/>
                </a:solidFill>
              </a:rPr>
            </a:br>
            <a:r>
              <a:rPr lang="en-US" sz="1100">
                <a:solidFill>
                  <a:schemeClr val="accent6"/>
                </a:solidFill>
              </a:rPr>
              <a:t>1. Food and Drug Administration (FDA): FDA approves first drug  for  reducing  the  risk  of  sexually  acquired  HIV  infection. Washington, DC, 2012. 2. National Institutes of Health. Item of Interest: FDA Approves </a:t>
            </a:r>
            <a:r>
              <a:rPr lang="en-US" sz="1100" err="1">
                <a:solidFill>
                  <a:schemeClr val="accent6"/>
                </a:solidFill>
              </a:rPr>
              <a:t>PrEP</a:t>
            </a:r>
            <a:r>
              <a:rPr lang="en-US" sz="1100">
                <a:solidFill>
                  <a:schemeClr val="accent6"/>
                </a:solidFill>
              </a:rPr>
              <a:t> Therapy for Adolescents at Risk for HIV. https://www.nichd.nih.gov/newsroom/releases/051618-PrEP. Published May 16, 2018.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8AC266E-05AA-1789-3D7B-5D261869A3E3}"/>
              </a:ext>
            </a:extLst>
          </p:cNvPr>
          <p:cNvSpPr/>
          <p:nvPr/>
        </p:nvSpPr>
        <p:spPr>
          <a:xfrm>
            <a:off x="10597671" y="2812976"/>
            <a:ext cx="52948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6DBBCBE-D30F-32F7-8B83-89D0982DA52C}"/>
              </a:ext>
            </a:extLst>
          </p:cNvPr>
          <p:cNvSpPr/>
          <p:nvPr/>
        </p:nvSpPr>
        <p:spPr>
          <a:xfrm>
            <a:off x="10659638" y="2774462"/>
            <a:ext cx="52948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294" name="Oval 11293">
            <a:extLst>
              <a:ext uri="{FF2B5EF4-FFF2-40B4-BE49-F238E27FC236}">
                <a16:creationId xmlns:a16="http://schemas.microsoft.com/office/drawing/2014/main" id="{4A448B65-38C5-42B8-A1D6-CA5D4A6E333A}"/>
              </a:ext>
            </a:extLst>
          </p:cNvPr>
          <p:cNvSpPr/>
          <p:nvPr/>
        </p:nvSpPr>
        <p:spPr>
          <a:xfrm>
            <a:off x="10666340" y="2846474"/>
            <a:ext cx="52948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4669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0FF5AA2-90D2-02C5-B7B7-B58E54C3A86E}"/>
              </a:ext>
            </a:extLst>
          </p:cNvPr>
          <p:cNvGrpSpPr/>
          <p:nvPr/>
        </p:nvGrpSpPr>
        <p:grpSpPr>
          <a:xfrm>
            <a:off x="3303994" y="1594050"/>
            <a:ext cx="3005871" cy="3057633"/>
            <a:chOff x="3618761" y="1898100"/>
            <a:chExt cx="3280158" cy="3519352"/>
          </a:xfrm>
        </p:grpSpPr>
        <p:sp>
          <p:nvSpPr>
            <p:cNvPr id="5" name="Freeform 237">
              <a:extLst>
                <a:ext uri="{FF2B5EF4-FFF2-40B4-BE49-F238E27FC236}">
                  <a16:creationId xmlns:a16="http://schemas.microsoft.com/office/drawing/2014/main" id="{E0A267A1-4E58-DCB5-5794-FD4B1876B9F8}"/>
                </a:ext>
              </a:extLst>
            </p:cNvPr>
            <p:cNvSpPr>
              <a:spLocks/>
            </p:cNvSpPr>
            <p:nvPr/>
          </p:nvSpPr>
          <p:spPr bwMode="auto">
            <a:xfrm rot="60000">
              <a:off x="3629057" y="1898100"/>
              <a:ext cx="3263815" cy="3365174"/>
            </a:xfrm>
            <a:prstGeom prst="ellipse">
              <a:avLst/>
            </a:prstGeom>
            <a:gradFill flip="none" rotWithShape="1">
              <a:gsLst>
                <a:gs pos="69000">
                  <a:srgbClr val="2682B0"/>
                </a:gs>
                <a:gs pos="0">
                  <a:srgbClr val="65CFF6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 kern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1A73F15-6630-AC17-DDB1-4FB2666A4CD3}"/>
                </a:ext>
              </a:extLst>
            </p:cNvPr>
            <p:cNvGrpSpPr/>
            <p:nvPr/>
          </p:nvGrpSpPr>
          <p:grpSpPr>
            <a:xfrm>
              <a:off x="3618761" y="1986321"/>
              <a:ext cx="3280158" cy="3431131"/>
              <a:chOff x="3248057" y="2505497"/>
              <a:chExt cx="2637458" cy="2675752"/>
            </a:xfrm>
          </p:grpSpPr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B1053D83-F4F1-172D-0BA9-A294D49BCB9C}"/>
                  </a:ext>
                </a:extLst>
              </p:cNvPr>
              <p:cNvSpPr/>
              <p:nvPr/>
            </p:nvSpPr>
            <p:spPr>
              <a:xfrm>
                <a:off x="3689004" y="4985233"/>
                <a:ext cx="1757099" cy="196016"/>
              </a:xfrm>
              <a:prstGeom prst="ellipse">
                <a:avLst/>
              </a:prstGeom>
              <a:gradFill flip="none" rotWithShape="1">
                <a:gsLst>
                  <a:gs pos="100000">
                    <a:sysClr val="windowText" lastClr="000000">
                      <a:alpha val="0"/>
                    </a:sysClr>
                  </a:gs>
                  <a:gs pos="0">
                    <a:sysClr val="windowText" lastClr="000000">
                      <a:alpha val="2500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B13A33AC-EAD4-DD92-E6C1-0B97C0B5584A}"/>
                  </a:ext>
                </a:extLst>
              </p:cNvPr>
              <p:cNvGrpSpPr/>
              <p:nvPr/>
            </p:nvGrpSpPr>
            <p:grpSpPr>
              <a:xfrm>
                <a:off x="3248057" y="2505497"/>
                <a:ext cx="2637458" cy="2487063"/>
                <a:chOff x="5980744" y="4092019"/>
                <a:chExt cx="1526437" cy="1424760"/>
              </a:xfrm>
              <a:solidFill>
                <a:srgbClr val="D8EBF4"/>
              </a:solidFill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96" name="Group 95">
                  <a:extLst>
                    <a:ext uri="{FF2B5EF4-FFF2-40B4-BE49-F238E27FC236}">
                      <a16:creationId xmlns:a16="http://schemas.microsoft.com/office/drawing/2014/main" id="{976CAD18-A8F0-8D07-BC98-1B3EE8F06F9B}"/>
                    </a:ext>
                  </a:extLst>
                </p:cNvPr>
                <p:cNvGrpSpPr/>
                <p:nvPr/>
              </p:nvGrpSpPr>
              <p:grpSpPr>
                <a:xfrm rot="60000">
                  <a:off x="5990851" y="4092019"/>
                  <a:ext cx="1516330" cy="1424760"/>
                  <a:chOff x="1999375" y="1682831"/>
                  <a:chExt cx="3793921" cy="3564814"/>
                </a:xfrm>
                <a:grpFill/>
              </p:grpSpPr>
              <p:grpSp>
                <p:nvGrpSpPr>
                  <p:cNvPr id="119" name="Group 118">
                    <a:extLst>
                      <a:ext uri="{FF2B5EF4-FFF2-40B4-BE49-F238E27FC236}">
                        <a16:creationId xmlns:a16="http://schemas.microsoft.com/office/drawing/2014/main" id="{6F265629-9C7F-25C3-3FC7-30EAFE05615C}"/>
                      </a:ext>
                    </a:extLst>
                  </p:cNvPr>
                  <p:cNvGrpSpPr/>
                  <p:nvPr/>
                </p:nvGrpSpPr>
                <p:grpSpPr>
                  <a:xfrm>
                    <a:off x="2063527" y="1682831"/>
                    <a:ext cx="2887768" cy="2948639"/>
                    <a:chOff x="2063539" y="1682832"/>
                    <a:chExt cx="2887768" cy="2948639"/>
                  </a:xfrm>
                  <a:grpFill/>
                </p:grpSpPr>
                <p:sp>
                  <p:nvSpPr>
                    <p:cNvPr id="160" name="Freeform 271">
                      <a:extLst>
                        <a:ext uri="{FF2B5EF4-FFF2-40B4-BE49-F238E27FC236}">
                          <a16:creationId xmlns:a16="http://schemas.microsoft.com/office/drawing/2014/main" id="{45C59B53-050A-D554-CCC6-F7DFE181961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712301" y="2505578"/>
                      <a:ext cx="16305" cy="4346"/>
                    </a:xfrm>
                    <a:custGeom>
                      <a:avLst/>
                      <a:gdLst>
                        <a:gd name="T0" fmla="*/ 10 w 15"/>
                        <a:gd name="T1" fmla="*/ 0 h 4"/>
                        <a:gd name="T2" fmla="*/ 13 w 15"/>
                        <a:gd name="T3" fmla="*/ 1 h 4"/>
                        <a:gd name="T4" fmla="*/ 15 w 15"/>
                        <a:gd name="T5" fmla="*/ 3 h 4"/>
                        <a:gd name="T6" fmla="*/ 0 w 15"/>
                        <a:gd name="T7" fmla="*/ 4 h 4"/>
                        <a:gd name="T8" fmla="*/ 1 w 15"/>
                        <a:gd name="T9" fmla="*/ 3 h 4"/>
                        <a:gd name="T10" fmla="*/ 4 w 15"/>
                        <a:gd name="T11" fmla="*/ 1 h 4"/>
                        <a:gd name="T12" fmla="*/ 7 w 15"/>
                        <a:gd name="T13" fmla="*/ 0 h 4"/>
                        <a:gd name="T14" fmla="*/ 10 w 15"/>
                        <a:gd name="T15" fmla="*/ 0 h 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5" h="4">
                          <a:moveTo>
                            <a:pt x="10" y="0"/>
                          </a:moveTo>
                          <a:lnTo>
                            <a:pt x="13" y="1"/>
                          </a:lnTo>
                          <a:lnTo>
                            <a:pt x="15" y="3"/>
                          </a:lnTo>
                          <a:lnTo>
                            <a:pt x="0" y="4"/>
                          </a:lnTo>
                          <a:lnTo>
                            <a:pt x="1" y="3"/>
                          </a:lnTo>
                          <a:lnTo>
                            <a:pt x="4" y="1"/>
                          </a:lnTo>
                          <a:lnTo>
                            <a:pt x="7" y="0"/>
                          </a:lnTo>
                          <a:lnTo>
                            <a:pt x="10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61" name="Freeform 327">
                      <a:extLst>
                        <a:ext uri="{FF2B5EF4-FFF2-40B4-BE49-F238E27FC236}">
                          <a16:creationId xmlns:a16="http://schemas.microsoft.com/office/drawing/2014/main" id="{9DF83C35-6694-B50A-CA7B-18225CD2A1F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712301" y="2503404"/>
                      <a:ext cx="9784" cy="3261"/>
                    </a:xfrm>
                    <a:custGeom>
                      <a:avLst/>
                      <a:gdLst>
                        <a:gd name="T0" fmla="*/ 9 w 9"/>
                        <a:gd name="T1" fmla="*/ 0 h 3"/>
                        <a:gd name="T2" fmla="*/ 9 w 9"/>
                        <a:gd name="T3" fmla="*/ 2 h 3"/>
                        <a:gd name="T4" fmla="*/ 0 w 9"/>
                        <a:gd name="T5" fmla="*/ 3 h 3"/>
                        <a:gd name="T6" fmla="*/ 3 w 9"/>
                        <a:gd name="T7" fmla="*/ 2 h 3"/>
                        <a:gd name="T8" fmla="*/ 4 w 9"/>
                        <a:gd name="T9" fmla="*/ 0 h 3"/>
                        <a:gd name="T10" fmla="*/ 9 w 9"/>
                        <a:gd name="T11" fmla="*/ 0 h 3"/>
                        <a:gd name="T12" fmla="*/ 9 w 9"/>
                        <a:gd name="T13" fmla="*/ 0 h 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9" h="3">
                          <a:moveTo>
                            <a:pt x="9" y="0"/>
                          </a:moveTo>
                          <a:lnTo>
                            <a:pt x="9" y="2"/>
                          </a:lnTo>
                          <a:lnTo>
                            <a:pt x="0" y="3"/>
                          </a:lnTo>
                          <a:lnTo>
                            <a:pt x="3" y="2"/>
                          </a:lnTo>
                          <a:lnTo>
                            <a:pt x="4" y="0"/>
                          </a:lnTo>
                          <a:lnTo>
                            <a:pt x="9" y="0"/>
                          </a:lnTo>
                          <a:lnTo>
                            <a:pt x="9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62" name="Freeform 328">
                      <a:extLst>
                        <a:ext uri="{FF2B5EF4-FFF2-40B4-BE49-F238E27FC236}">
                          <a16:creationId xmlns:a16="http://schemas.microsoft.com/office/drawing/2014/main" id="{12A7330E-47DA-035F-6C38-6ACEED3B2FD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722083" y="2503406"/>
                      <a:ext cx="7606" cy="2173"/>
                    </a:xfrm>
                    <a:custGeom>
                      <a:avLst/>
                      <a:gdLst>
                        <a:gd name="T0" fmla="*/ 1 w 7"/>
                        <a:gd name="T1" fmla="*/ 0 h 2"/>
                        <a:gd name="T2" fmla="*/ 4 w 7"/>
                        <a:gd name="T3" fmla="*/ 0 h 2"/>
                        <a:gd name="T4" fmla="*/ 7 w 7"/>
                        <a:gd name="T5" fmla="*/ 2 h 2"/>
                        <a:gd name="T6" fmla="*/ 0 w 7"/>
                        <a:gd name="T7" fmla="*/ 2 h 2"/>
                        <a:gd name="T8" fmla="*/ 0 w 7"/>
                        <a:gd name="T9" fmla="*/ 0 h 2"/>
                        <a:gd name="T10" fmla="*/ 1 w 7"/>
                        <a:gd name="T11" fmla="*/ 0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7" h="2">
                          <a:moveTo>
                            <a:pt x="1" y="0"/>
                          </a:moveTo>
                          <a:lnTo>
                            <a:pt x="4" y="0"/>
                          </a:lnTo>
                          <a:lnTo>
                            <a:pt x="7" y="2"/>
                          </a:lnTo>
                          <a:lnTo>
                            <a:pt x="0" y="2"/>
                          </a:lnTo>
                          <a:lnTo>
                            <a:pt x="0" y="0"/>
                          </a:lnTo>
                          <a:lnTo>
                            <a:pt x="1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63" name="Freeform 390">
                      <a:extLst>
                        <a:ext uri="{FF2B5EF4-FFF2-40B4-BE49-F238E27FC236}">
                          <a16:creationId xmlns:a16="http://schemas.microsoft.com/office/drawing/2014/main" id="{16327FF6-F07D-4C85-3611-F0363D84181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213342" y="4406489"/>
                      <a:ext cx="9784" cy="20650"/>
                    </a:xfrm>
                    <a:custGeom>
                      <a:avLst/>
                      <a:gdLst>
                        <a:gd name="T0" fmla="*/ 9 w 9"/>
                        <a:gd name="T1" fmla="*/ 0 h 19"/>
                        <a:gd name="T2" fmla="*/ 4 w 9"/>
                        <a:gd name="T3" fmla="*/ 10 h 19"/>
                        <a:gd name="T4" fmla="*/ 1 w 9"/>
                        <a:gd name="T5" fmla="*/ 19 h 19"/>
                        <a:gd name="T6" fmla="*/ 0 w 9"/>
                        <a:gd name="T7" fmla="*/ 19 h 19"/>
                        <a:gd name="T8" fmla="*/ 4 w 9"/>
                        <a:gd name="T9" fmla="*/ 10 h 19"/>
                        <a:gd name="T10" fmla="*/ 9 w 9"/>
                        <a:gd name="T11" fmla="*/ 0 h 1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9" h="19">
                          <a:moveTo>
                            <a:pt x="9" y="0"/>
                          </a:moveTo>
                          <a:lnTo>
                            <a:pt x="4" y="10"/>
                          </a:lnTo>
                          <a:lnTo>
                            <a:pt x="1" y="19"/>
                          </a:lnTo>
                          <a:lnTo>
                            <a:pt x="0" y="19"/>
                          </a:lnTo>
                          <a:lnTo>
                            <a:pt x="4" y="10"/>
                          </a:lnTo>
                          <a:lnTo>
                            <a:pt x="9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64" name="Freeform 395">
                      <a:extLst>
                        <a:ext uri="{FF2B5EF4-FFF2-40B4-BE49-F238E27FC236}">
                          <a16:creationId xmlns:a16="http://schemas.microsoft.com/office/drawing/2014/main" id="{CF62C3A3-FE0E-B68B-E04A-F2ECFE593EB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441674" y="3725031"/>
                      <a:ext cx="1088" cy="8696"/>
                    </a:xfrm>
                    <a:custGeom>
                      <a:avLst/>
                      <a:gdLst>
                        <a:gd name="T0" fmla="*/ 0 w 1"/>
                        <a:gd name="T1" fmla="*/ 0 h 8"/>
                        <a:gd name="T2" fmla="*/ 1 w 1"/>
                        <a:gd name="T3" fmla="*/ 7 h 8"/>
                        <a:gd name="T4" fmla="*/ 1 w 1"/>
                        <a:gd name="T5" fmla="*/ 8 h 8"/>
                        <a:gd name="T6" fmla="*/ 0 w 1"/>
                        <a:gd name="T7" fmla="*/ 0 h 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" h="8">
                          <a:moveTo>
                            <a:pt x="0" y="0"/>
                          </a:moveTo>
                          <a:lnTo>
                            <a:pt x="1" y="7"/>
                          </a:lnTo>
                          <a:lnTo>
                            <a:pt x="1" y="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65" name="Freeform 400">
                      <a:extLst>
                        <a:ext uri="{FF2B5EF4-FFF2-40B4-BE49-F238E27FC236}">
                          <a16:creationId xmlns:a16="http://schemas.microsoft.com/office/drawing/2014/main" id="{14014851-C135-8A64-3447-4F272E50040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127479" y="4061959"/>
                      <a:ext cx="26086" cy="35865"/>
                    </a:xfrm>
                    <a:custGeom>
                      <a:avLst/>
                      <a:gdLst>
                        <a:gd name="T0" fmla="*/ 5 w 24"/>
                        <a:gd name="T1" fmla="*/ 0 h 33"/>
                        <a:gd name="T2" fmla="*/ 10 w 24"/>
                        <a:gd name="T3" fmla="*/ 5 h 33"/>
                        <a:gd name="T4" fmla="*/ 14 w 24"/>
                        <a:gd name="T5" fmla="*/ 9 h 33"/>
                        <a:gd name="T6" fmla="*/ 19 w 24"/>
                        <a:gd name="T7" fmla="*/ 15 h 33"/>
                        <a:gd name="T8" fmla="*/ 23 w 24"/>
                        <a:gd name="T9" fmla="*/ 24 h 33"/>
                        <a:gd name="T10" fmla="*/ 24 w 24"/>
                        <a:gd name="T11" fmla="*/ 31 h 33"/>
                        <a:gd name="T12" fmla="*/ 20 w 24"/>
                        <a:gd name="T13" fmla="*/ 33 h 33"/>
                        <a:gd name="T14" fmla="*/ 19 w 24"/>
                        <a:gd name="T15" fmla="*/ 27 h 33"/>
                        <a:gd name="T16" fmla="*/ 16 w 24"/>
                        <a:gd name="T17" fmla="*/ 21 h 33"/>
                        <a:gd name="T18" fmla="*/ 11 w 24"/>
                        <a:gd name="T19" fmla="*/ 15 h 33"/>
                        <a:gd name="T20" fmla="*/ 8 w 24"/>
                        <a:gd name="T21" fmla="*/ 11 h 33"/>
                        <a:gd name="T22" fmla="*/ 4 w 24"/>
                        <a:gd name="T23" fmla="*/ 6 h 33"/>
                        <a:gd name="T24" fmla="*/ 0 w 24"/>
                        <a:gd name="T25" fmla="*/ 3 h 33"/>
                        <a:gd name="T26" fmla="*/ 5 w 24"/>
                        <a:gd name="T27" fmla="*/ 0 h 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24" h="33">
                          <a:moveTo>
                            <a:pt x="5" y="0"/>
                          </a:moveTo>
                          <a:lnTo>
                            <a:pt x="10" y="5"/>
                          </a:lnTo>
                          <a:lnTo>
                            <a:pt x="14" y="9"/>
                          </a:lnTo>
                          <a:lnTo>
                            <a:pt x="19" y="15"/>
                          </a:lnTo>
                          <a:lnTo>
                            <a:pt x="23" y="24"/>
                          </a:lnTo>
                          <a:lnTo>
                            <a:pt x="24" y="31"/>
                          </a:lnTo>
                          <a:lnTo>
                            <a:pt x="20" y="33"/>
                          </a:lnTo>
                          <a:lnTo>
                            <a:pt x="19" y="27"/>
                          </a:lnTo>
                          <a:lnTo>
                            <a:pt x="16" y="21"/>
                          </a:lnTo>
                          <a:lnTo>
                            <a:pt x="11" y="15"/>
                          </a:lnTo>
                          <a:lnTo>
                            <a:pt x="8" y="11"/>
                          </a:lnTo>
                          <a:lnTo>
                            <a:pt x="4" y="6"/>
                          </a:lnTo>
                          <a:lnTo>
                            <a:pt x="0" y="3"/>
                          </a:lnTo>
                          <a:lnTo>
                            <a:pt x="5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66" name="Freeform 403">
                      <a:extLst>
                        <a:ext uri="{FF2B5EF4-FFF2-40B4-BE49-F238E27FC236}">
                          <a16:creationId xmlns:a16="http://schemas.microsoft.com/office/drawing/2014/main" id="{7BE05A37-C452-3744-422B-959CD408AC6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790557" y="4057607"/>
                      <a:ext cx="61954" cy="10866"/>
                    </a:xfrm>
                    <a:custGeom>
                      <a:avLst/>
                      <a:gdLst>
                        <a:gd name="T0" fmla="*/ 34 w 57"/>
                        <a:gd name="T1" fmla="*/ 0 h 10"/>
                        <a:gd name="T2" fmla="*/ 47 w 57"/>
                        <a:gd name="T3" fmla="*/ 1 h 10"/>
                        <a:gd name="T4" fmla="*/ 57 w 57"/>
                        <a:gd name="T5" fmla="*/ 4 h 10"/>
                        <a:gd name="T6" fmla="*/ 53 w 57"/>
                        <a:gd name="T7" fmla="*/ 9 h 10"/>
                        <a:gd name="T8" fmla="*/ 47 w 57"/>
                        <a:gd name="T9" fmla="*/ 7 h 10"/>
                        <a:gd name="T10" fmla="*/ 40 w 57"/>
                        <a:gd name="T11" fmla="*/ 6 h 10"/>
                        <a:gd name="T12" fmla="*/ 32 w 57"/>
                        <a:gd name="T13" fmla="*/ 6 h 10"/>
                        <a:gd name="T14" fmla="*/ 16 w 57"/>
                        <a:gd name="T15" fmla="*/ 7 h 10"/>
                        <a:gd name="T16" fmla="*/ 0 w 57"/>
                        <a:gd name="T17" fmla="*/ 10 h 10"/>
                        <a:gd name="T18" fmla="*/ 1 w 57"/>
                        <a:gd name="T19" fmla="*/ 10 h 10"/>
                        <a:gd name="T20" fmla="*/ 4 w 57"/>
                        <a:gd name="T21" fmla="*/ 7 h 10"/>
                        <a:gd name="T22" fmla="*/ 7 w 57"/>
                        <a:gd name="T23" fmla="*/ 3 h 10"/>
                        <a:gd name="T24" fmla="*/ 34 w 57"/>
                        <a:gd name="T25" fmla="*/ 0 h 1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57" h="10">
                          <a:moveTo>
                            <a:pt x="34" y="0"/>
                          </a:moveTo>
                          <a:lnTo>
                            <a:pt x="47" y="1"/>
                          </a:lnTo>
                          <a:lnTo>
                            <a:pt x="57" y="4"/>
                          </a:lnTo>
                          <a:lnTo>
                            <a:pt x="53" y="9"/>
                          </a:lnTo>
                          <a:lnTo>
                            <a:pt x="47" y="7"/>
                          </a:lnTo>
                          <a:lnTo>
                            <a:pt x="40" y="6"/>
                          </a:lnTo>
                          <a:lnTo>
                            <a:pt x="32" y="6"/>
                          </a:lnTo>
                          <a:lnTo>
                            <a:pt x="16" y="7"/>
                          </a:lnTo>
                          <a:lnTo>
                            <a:pt x="0" y="10"/>
                          </a:lnTo>
                          <a:lnTo>
                            <a:pt x="1" y="10"/>
                          </a:lnTo>
                          <a:lnTo>
                            <a:pt x="4" y="7"/>
                          </a:lnTo>
                          <a:lnTo>
                            <a:pt x="7" y="3"/>
                          </a:lnTo>
                          <a:lnTo>
                            <a:pt x="34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67" name="Freeform 405">
                      <a:extLst>
                        <a:ext uri="{FF2B5EF4-FFF2-40B4-BE49-F238E27FC236}">
                          <a16:creationId xmlns:a16="http://schemas.microsoft.com/office/drawing/2014/main" id="{E1034AFC-48AA-C88A-B106-B4FEB44743B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518841" y="4009788"/>
                      <a:ext cx="67384" cy="14130"/>
                    </a:xfrm>
                    <a:custGeom>
                      <a:avLst/>
                      <a:gdLst>
                        <a:gd name="T0" fmla="*/ 62 w 62"/>
                        <a:gd name="T1" fmla="*/ 0 h 13"/>
                        <a:gd name="T2" fmla="*/ 44 w 62"/>
                        <a:gd name="T3" fmla="*/ 7 h 13"/>
                        <a:gd name="T4" fmla="*/ 27 w 62"/>
                        <a:gd name="T5" fmla="*/ 12 h 13"/>
                        <a:gd name="T6" fmla="*/ 12 w 62"/>
                        <a:gd name="T7" fmla="*/ 13 h 13"/>
                        <a:gd name="T8" fmla="*/ 8 w 62"/>
                        <a:gd name="T9" fmla="*/ 13 h 13"/>
                        <a:gd name="T10" fmla="*/ 3 w 62"/>
                        <a:gd name="T11" fmla="*/ 12 h 13"/>
                        <a:gd name="T12" fmla="*/ 0 w 62"/>
                        <a:gd name="T13" fmla="*/ 9 h 13"/>
                        <a:gd name="T14" fmla="*/ 62 w 62"/>
                        <a:gd name="T15" fmla="*/ 0 h 1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62" h="13">
                          <a:moveTo>
                            <a:pt x="62" y="0"/>
                          </a:moveTo>
                          <a:lnTo>
                            <a:pt x="44" y="7"/>
                          </a:lnTo>
                          <a:lnTo>
                            <a:pt x="27" y="12"/>
                          </a:lnTo>
                          <a:lnTo>
                            <a:pt x="12" y="13"/>
                          </a:lnTo>
                          <a:lnTo>
                            <a:pt x="8" y="13"/>
                          </a:lnTo>
                          <a:lnTo>
                            <a:pt x="3" y="12"/>
                          </a:lnTo>
                          <a:lnTo>
                            <a:pt x="0" y="9"/>
                          </a:lnTo>
                          <a:lnTo>
                            <a:pt x="62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68" name="Freeform 407">
                      <a:extLst>
                        <a:ext uri="{FF2B5EF4-FFF2-40B4-BE49-F238E27FC236}">
                          <a16:creationId xmlns:a16="http://schemas.microsoft.com/office/drawing/2014/main" id="{C0A78711-93E8-034B-14B6-AFE5F906723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548186" y="3981528"/>
                      <a:ext cx="45649" cy="27172"/>
                    </a:xfrm>
                    <a:custGeom>
                      <a:avLst/>
                      <a:gdLst>
                        <a:gd name="T0" fmla="*/ 4 w 42"/>
                        <a:gd name="T1" fmla="*/ 0 h 25"/>
                        <a:gd name="T2" fmla="*/ 22 w 42"/>
                        <a:gd name="T3" fmla="*/ 10 h 25"/>
                        <a:gd name="T4" fmla="*/ 42 w 42"/>
                        <a:gd name="T5" fmla="*/ 23 h 25"/>
                        <a:gd name="T6" fmla="*/ 37 w 42"/>
                        <a:gd name="T7" fmla="*/ 25 h 25"/>
                        <a:gd name="T8" fmla="*/ 16 w 42"/>
                        <a:gd name="T9" fmla="*/ 13 h 25"/>
                        <a:gd name="T10" fmla="*/ 0 w 42"/>
                        <a:gd name="T11" fmla="*/ 1 h 25"/>
                        <a:gd name="T12" fmla="*/ 4 w 42"/>
                        <a:gd name="T13" fmla="*/ 0 h 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42" h="25">
                          <a:moveTo>
                            <a:pt x="4" y="0"/>
                          </a:moveTo>
                          <a:lnTo>
                            <a:pt x="22" y="10"/>
                          </a:lnTo>
                          <a:lnTo>
                            <a:pt x="42" y="23"/>
                          </a:lnTo>
                          <a:lnTo>
                            <a:pt x="37" y="25"/>
                          </a:lnTo>
                          <a:lnTo>
                            <a:pt x="16" y="13"/>
                          </a:lnTo>
                          <a:lnTo>
                            <a:pt x="0" y="1"/>
                          </a:lnTo>
                          <a:lnTo>
                            <a:pt x="4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69" name="Freeform 409">
                      <a:extLst>
                        <a:ext uri="{FF2B5EF4-FFF2-40B4-BE49-F238E27FC236}">
                          <a16:creationId xmlns:a16="http://schemas.microsoft.com/office/drawing/2014/main" id="{C23F7BB3-19C3-C1C8-5754-52656044592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479711" y="3945662"/>
                      <a:ext cx="14129" cy="23911"/>
                    </a:xfrm>
                    <a:custGeom>
                      <a:avLst/>
                      <a:gdLst>
                        <a:gd name="T0" fmla="*/ 4 w 13"/>
                        <a:gd name="T1" fmla="*/ 0 h 22"/>
                        <a:gd name="T2" fmla="*/ 7 w 13"/>
                        <a:gd name="T3" fmla="*/ 8 h 22"/>
                        <a:gd name="T4" fmla="*/ 10 w 13"/>
                        <a:gd name="T5" fmla="*/ 15 h 22"/>
                        <a:gd name="T6" fmla="*/ 13 w 13"/>
                        <a:gd name="T7" fmla="*/ 22 h 22"/>
                        <a:gd name="T8" fmla="*/ 12 w 13"/>
                        <a:gd name="T9" fmla="*/ 22 h 22"/>
                        <a:gd name="T10" fmla="*/ 10 w 13"/>
                        <a:gd name="T11" fmla="*/ 22 h 22"/>
                        <a:gd name="T12" fmla="*/ 7 w 13"/>
                        <a:gd name="T13" fmla="*/ 22 h 22"/>
                        <a:gd name="T14" fmla="*/ 4 w 13"/>
                        <a:gd name="T15" fmla="*/ 21 h 22"/>
                        <a:gd name="T16" fmla="*/ 1 w 13"/>
                        <a:gd name="T17" fmla="*/ 19 h 22"/>
                        <a:gd name="T18" fmla="*/ 0 w 13"/>
                        <a:gd name="T19" fmla="*/ 18 h 22"/>
                        <a:gd name="T20" fmla="*/ 0 w 13"/>
                        <a:gd name="T21" fmla="*/ 15 h 22"/>
                        <a:gd name="T22" fmla="*/ 0 w 13"/>
                        <a:gd name="T23" fmla="*/ 11 h 22"/>
                        <a:gd name="T24" fmla="*/ 1 w 13"/>
                        <a:gd name="T25" fmla="*/ 6 h 22"/>
                        <a:gd name="T26" fmla="*/ 4 w 13"/>
                        <a:gd name="T27" fmla="*/ 0 h 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13" h="22">
                          <a:moveTo>
                            <a:pt x="4" y="0"/>
                          </a:moveTo>
                          <a:lnTo>
                            <a:pt x="7" y="8"/>
                          </a:lnTo>
                          <a:lnTo>
                            <a:pt x="10" y="15"/>
                          </a:lnTo>
                          <a:lnTo>
                            <a:pt x="13" y="22"/>
                          </a:lnTo>
                          <a:lnTo>
                            <a:pt x="12" y="22"/>
                          </a:lnTo>
                          <a:lnTo>
                            <a:pt x="10" y="22"/>
                          </a:lnTo>
                          <a:lnTo>
                            <a:pt x="7" y="22"/>
                          </a:lnTo>
                          <a:lnTo>
                            <a:pt x="4" y="21"/>
                          </a:lnTo>
                          <a:lnTo>
                            <a:pt x="1" y="19"/>
                          </a:lnTo>
                          <a:lnTo>
                            <a:pt x="0" y="18"/>
                          </a:lnTo>
                          <a:lnTo>
                            <a:pt x="0" y="15"/>
                          </a:lnTo>
                          <a:lnTo>
                            <a:pt x="0" y="11"/>
                          </a:lnTo>
                          <a:lnTo>
                            <a:pt x="1" y="6"/>
                          </a:lnTo>
                          <a:lnTo>
                            <a:pt x="4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0" name="Freeform 414">
                      <a:extLst>
                        <a:ext uri="{FF2B5EF4-FFF2-40B4-BE49-F238E27FC236}">
                          <a16:creationId xmlns:a16="http://schemas.microsoft.com/office/drawing/2014/main" id="{FB4C2A84-0C2F-4BFF-4E8F-B3AAF2F9CAF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199212" y="4467356"/>
                      <a:ext cx="28259" cy="34780"/>
                    </a:xfrm>
                    <a:custGeom>
                      <a:avLst/>
                      <a:gdLst>
                        <a:gd name="T0" fmla="*/ 5 w 26"/>
                        <a:gd name="T1" fmla="*/ 0 h 32"/>
                        <a:gd name="T2" fmla="*/ 4 w 26"/>
                        <a:gd name="T3" fmla="*/ 6 h 32"/>
                        <a:gd name="T4" fmla="*/ 4 w 26"/>
                        <a:gd name="T5" fmla="*/ 10 h 32"/>
                        <a:gd name="T6" fmla="*/ 2 w 26"/>
                        <a:gd name="T7" fmla="*/ 12 h 32"/>
                        <a:gd name="T8" fmla="*/ 2 w 26"/>
                        <a:gd name="T9" fmla="*/ 13 h 32"/>
                        <a:gd name="T10" fmla="*/ 5 w 26"/>
                        <a:gd name="T11" fmla="*/ 17 h 32"/>
                        <a:gd name="T12" fmla="*/ 8 w 26"/>
                        <a:gd name="T13" fmla="*/ 20 h 32"/>
                        <a:gd name="T14" fmla="*/ 11 w 26"/>
                        <a:gd name="T15" fmla="*/ 23 h 32"/>
                        <a:gd name="T16" fmla="*/ 14 w 26"/>
                        <a:gd name="T17" fmla="*/ 25 h 32"/>
                        <a:gd name="T18" fmla="*/ 19 w 26"/>
                        <a:gd name="T19" fmla="*/ 26 h 32"/>
                        <a:gd name="T20" fmla="*/ 23 w 26"/>
                        <a:gd name="T21" fmla="*/ 29 h 32"/>
                        <a:gd name="T22" fmla="*/ 26 w 26"/>
                        <a:gd name="T23" fmla="*/ 31 h 32"/>
                        <a:gd name="T24" fmla="*/ 14 w 26"/>
                        <a:gd name="T25" fmla="*/ 32 h 32"/>
                        <a:gd name="T26" fmla="*/ 10 w 26"/>
                        <a:gd name="T27" fmla="*/ 31 h 32"/>
                        <a:gd name="T28" fmla="*/ 7 w 26"/>
                        <a:gd name="T29" fmla="*/ 29 h 32"/>
                        <a:gd name="T30" fmla="*/ 4 w 26"/>
                        <a:gd name="T31" fmla="*/ 26 h 32"/>
                        <a:gd name="T32" fmla="*/ 1 w 26"/>
                        <a:gd name="T33" fmla="*/ 23 h 32"/>
                        <a:gd name="T34" fmla="*/ 0 w 26"/>
                        <a:gd name="T35" fmla="*/ 20 h 32"/>
                        <a:gd name="T36" fmla="*/ 0 w 26"/>
                        <a:gd name="T37" fmla="*/ 19 h 32"/>
                        <a:gd name="T38" fmla="*/ 0 w 26"/>
                        <a:gd name="T39" fmla="*/ 16 h 32"/>
                        <a:gd name="T40" fmla="*/ 1 w 26"/>
                        <a:gd name="T41" fmla="*/ 12 h 32"/>
                        <a:gd name="T42" fmla="*/ 1 w 26"/>
                        <a:gd name="T43" fmla="*/ 7 h 32"/>
                        <a:gd name="T44" fmla="*/ 2 w 26"/>
                        <a:gd name="T45" fmla="*/ 0 h 32"/>
                        <a:gd name="T46" fmla="*/ 5 w 26"/>
                        <a:gd name="T47" fmla="*/ 0 h 3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</a:cxnLst>
                      <a:rect l="0" t="0" r="r" b="b"/>
                      <a:pathLst>
                        <a:path w="26" h="32">
                          <a:moveTo>
                            <a:pt x="5" y="0"/>
                          </a:moveTo>
                          <a:lnTo>
                            <a:pt x="4" y="6"/>
                          </a:lnTo>
                          <a:lnTo>
                            <a:pt x="4" y="10"/>
                          </a:lnTo>
                          <a:lnTo>
                            <a:pt x="2" y="12"/>
                          </a:lnTo>
                          <a:lnTo>
                            <a:pt x="2" y="13"/>
                          </a:lnTo>
                          <a:lnTo>
                            <a:pt x="5" y="17"/>
                          </a:lnTo>
                          <a:lnTo>
                            <a:pt x="8" y="20"/>
                          </a:lnTo>
                          <a:lnTo>
                            <a:pt x="11" y="23"/>
                          </a:lnTo>
                          <a:lnTo>
                            <a:pt x="14" y="25"/>
                          </a:lnTo>
                          <a:lnTo>
                            <a:pt x="19" y="26"/>
                          </a:lnTo>
                          <a:lnTo>
                            <a:pt x="23" y="29"/>
                          </a:lnTo>
                          <a:lnTo>
                            <a:pt x="26" y="31"/>
                          </a:lnTo>
                          <a:lnTo>
                            <a:pt x="14" y="32"/>
                          </a:lnTo>
                          <a:lnTo>
                            <a:pt x="10" y="31"/>
                          </a:lnTo>
                          <a:lnTo>
                            <a:pt x="7" y="29"/>
                          </a:lnTo>
                          <a:lnTo>
                            <a:pt x="4" y="26"/>
                          </a:lnTo>
                          <a:lnTo>
                            <a:pt x="1" y="23"/>
                          </a:lnTo>
                          <a:lnTo>
                            <a:pt x="0" y="20"/>
                          </a:lnTo>
                          <a:lnTo>
                            <a:pt x="0" y="19"/>
                          </a:lnTo>
                          <a:lnTo>
                            <a:pt x="0" y="16"/>
                          </a:lnTo>
                          <a:lnTo>
                            <a:pt x="1" y="12"/>
                          </a:lnTo>
                          <a:lnTo>
                            <a:pt x="1" y="7"/>
                          </a:lnTo>
                          <a:lnTo>
                            <a:pt x="2" y="0"/>
                          </a:lnTo>
                          <a:lnTo>
                            <a:pt x="5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1" name="Freeform 415">
                      <a:extLst>
                        <a:ext uri="{FF2B5EF4-FFF2-40B4-BE49-F238E27FC236}">
                          <a16:creationId xmlns:a16="http://schemas.microsoft.com/office/drawing/2014/main" id="{5E2834EA-3565-E87C-2078-86B62325ECD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199304" y="4581474"/>
                      <a:ext cx="4345" cy="36953"/>
                    </a:xfrm>
                    <a:custGeom>
                      <a:avLst/>
                      <a:gdLst>
                        <a:gd name="T0" fmla="*/ 0 w 4"/>
                        <a:gd name="T1" fmla="*/ 0 h 34"/>
                        <a:gd name="T2" fmla="*/ 1 w 4"/>
                        <a:gd name="T3" fmla="*/ 11 h 34"/>
                        <a:gd name="T4" fmla="*/ 2 w 4"/>
                        <a:gd name="T5" fmla="*/ 24 h 34"/>
                        <a:gd name="T6" fmla="*/ 4 w 4"/>
                        <a:gd name="T7" fmla="*/ 34 h 34"/>
                        <a:gd name="T8" fmla="*/ 4 w 4"/>
                        <a:gd name="T9" fmla="*/ 34 h 34"/>
                        <a:gd name="T10" fmla="*/ 2 w 4"/>
                        <a:gd name="T11" fmla="*/ 27 h 34"/>
                        <a:gd name="T12" fmla="*/ 1 w 4"/>
                        <a:gd name="T13" fmla="*/ 14 h 34"/>
                        <a:gd name="T14" fmla="*/ 0 w 4"/>
                        <a:gd name="T15" fmla="*/ 0 h 34"/>
                        <a:gd name="T16" fmla="*/ 0 w 4"/>
                        <a:gd name="T17" fmla="*/ 0 h 3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4" h="34">
                          <a:moveTo>
                            <a:pt x="0" y="0"/>
                          </a:moveTo>
                          <a:lnTo>
                            <a:pt x="1" y="11"/>
                          </a:lnTo>
                          <a:lnTo>
                            <a:pt x="2" y="24"/>
                          </a:lnTo>
                          <a:lnTo>
                            <a:pt x="4" y="34"/>
                          </a:lnTo>
                          <a:lnTo>
                            <a:pt x="4" y="34"/>
                          </a:lnTo>
                          <a:lnTo>
                            <a:pt x="2" y="27"/>
                          </a:lnTo>
                          <a:lnTo>
                            <a:pt x="1" y="14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2" name="Freeform 419">
                      <a:extLst>
                        <a:ext uri="{FF2B5EF4-FFF2-40B4-BE49-F238E27FC236}">
                          <a16:creationId xmlns:a16="http://schemas.microsoft.com/office/drawing/2014/main" id="{6ABB2374-8996-68C0-3302-8239AC16FE7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159000" y="4186947"/>
                      <a:ext cx="36955" cy="30433"/>
                    </a:xfrm>
                    <a:custGeom>
                      <a:avLst/>
                      <a:gdLst>
                        <a:gd name="T0" fmla="*/ 7 w 34"/>
                        <a:gd name="T1" fmla="*/ 0 h 28"/>
                        <a:gd name="T2" fmla="*/ 9 w 34"/>
                        <a:gd name="T3" fmla="*/ 1 h 28"/>
                        <a:gd name="T4" fmla="*/ 22 w 34"/>
                        <a:gd name="T5" fmla="*/ 10 h 28"/>
                        <a:gd name="T6" fmla="*/ 34 w 34"/>
                        <a:gd name="T7" fmla="*/ 23 h 28"/>
                        <a:gd name="T8" fmla="*/ 29 w 34"/>
                        <a:gd name="T9" fmla="*/ 28 h 28"/>
                        <a:gd name="T10" fmla="*/ 22 w 34"/>
                        <a:gd name="T11" fmla="*/ 19 h 28"/>
                        <a:gd name="T12" fmla="*/ 13 w 34"/>
                        <a:gd name="T13" fmla="*/ 11 h 28"/>
                        <a:gd name="T14" fmla="*/ 6 w 34"/>
                        <a:gd name="T15" fmla="*/ 7 h 28"/>
                        <a:gd name="T16" fmla="*/ 0 w 34"/>
                        <a:gd name="T17" fmla="*/ 4 h 28"/>
                        <a:gd name="T18" fmla="*/ 7 w 34"/>
                        <a:gd name="T19" fmla="*/ 0 h 2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34" h="28">
                          <a:moveTo>
                            <a:pt x="7" y="0"/>
                          </a:moveTo>
                          <a:lnTo>
                            <a:pt x="9" y="1"/>
                          </a:lnTo>
                          <a:lnTo>
                            <a:pt x="22" y="10"/>
                          </a:lnTo>
                          <a:lnTo>
                            <a:pt x="34" y="23"/>
                          </a:lnTo>
                          <a:lnTo>
                            <a:pt x="29" y="28"/>
                          </a:lnTo>
                          <a:lnTo>
                            <a:pt x="22" y="19"/>
                          </a:lnTo>
                          <a:lnTo>
                            <a:pt x="13" y="11"/>
                          </a:lnTo>
                          <a:lnTo>
                            <a:pt x="6" y="7"/>
                          </a:lnTo>
                          <a:lnTo>
                            <a:pt x="0" y="4"/>
                          </a:lnTo>
                          <a:lnTo>
                            <a:pt x="7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3" name="Freeform 422">
                      <a:extLst>
                        <a:ext uri="{FF2B5EF4-FFF2-40B4-BE49-F238E27FC236}">
                          <a16:creationId xmlns:a16="http://schemas.microsoft.com/office/drawing/2014/main" id="{36A61C26-8EC2-8EAA-8A62-AC29314AB11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056833" y="4050000"/>
                      <a:ext cx="41301" cy="10866"/>
                    </a:xfrm>
                    <a:custGeom>
                      <a:avLst/>
                      <a:gdLst>
                        <a:gd name="T0" fmla="*/ 12 w 38"/>
                        <a:gd name="T1" fmla="*/ 0 h 10"/>
                        <a:gd name="T2" fmla="*/ 6 w 38"/>
                        <a:gd name="T3" fmla="*/ 1 h 10"/>
                        <a:gd name="T4" fmla="*/ 18 w 38"/>
                        <a:gd name="T5" fmla="*/ 4 h 10"/>
                        <a:gd name="T6" fmla="*/ 31 w 38"/>
                        <a:gd name="T7" fmla="*/ 5 h 10"/>
                        <a:gd name="T8" fmla="*/ 35 w 38"/>
                        <a:gd name="T9" fmla="*/ 5 h 10"/>
                        <a:gd name="T10" fmla="*/ 38 w 38"/>
                        <a:gd name="T11" fmla="*/ 4 h 10"/>
                        <a:gd name="T12" fmla="*/ 35 w 38"/>
                        <a:gd name="T13" fmla="*/ 10 h 10"/>
                        <a:gd name="T14" fmla="*/ 34 w 38"/>
                        <a:gd name="T15" fmla="*/ 10 h 10"/>
                        <a:gd name="T16" fmla="*/ 28 w 38"/>
                        <a:gd name="T17" fmla="*/ 10 h 10"/>
                        <a:gd name="T18" fmla="*/ 15 w 38"/>
                        <a:gd name="T19" fmla="*/ 10 h 10"/>
                        <a:gd name="T20" fmla="*/ 3 w 38"/>
                        <a:gd name="T21" fmla="*/ 7 h 10"/>
                        <a:gd name="T22" fmla="*/ 6 w 38"/>
                        <a:gd name="T23" fmla="*/ 5 h 10"/>
                        <a:gd name="T24" fmla="*/ 9 w 38"/>
                        <a:gd name="T25" fmla="*/ 5 h 10"/>
                        <a:gd name="T26" fmla="*/ 1 w 38"/>
                        <a:gd name="T27" fmla="*/ 5 h 10"/>
                        <a:gd name="T28" fmla="*/ 0 w 38"/>
                        <a:gd name="T29" fmla="*/ 4 h 10"/>
                        <a:gd name="T30" fmla="*/ 3 w 38"/>
                        <a:gd name="T31" fmla="*/ 0 h 10"/>
                        <a:gd name="T32" fmla="*/ 12 w 38"/>
                        <a:gd name="T33" fmla="*/ 0 h 1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38" h="10">
                          <a:moveTo>
                            <a:pt x="12" y="0"/>
                          </a:moveTo>
                          <a:lnTo>
                            <a:pt x="6" y="1"/>
                          </a:lnTo>
                          <a:lnTo>
                            <a:pt x="18" y="4"/>
                          </a:lnTo>
                          <a:lnTo>
                            <a:pt x="31" y="5"/>
                          </a:lnTo>
                          <a:lnTo>
                            <a:pt x="35" y="5"/>
                          </a:lnTo>
                          <a:lnTo>
                            <a:pt x="38" y="4"/>
                          </a:lnTo>
                          <a:lnTo>
                            <a:pt x="35" y="10"/>
                          </a:lnTo>
                          <a:lnTo>
                            <a:pt x="34" y="10"/>
                          </a:lnTo>
                          <a:lnTo>
                            <a:pt x="28" y="10"/>
                          </a:lnTo>
                          <a:lnTo>
                            <a:pt x="15" y="10"/>
                          </a:lnTo>
                          <a:lnTo>
                            <a:pt x="3" y="7"/>
                          </a:lnTo>
                          <a:lnTo>
                            <a:pt x="6" y="5"/>
                          </a:lnTo>
                          <a:lnTo>
                            <a:pt x="9" y="5"/>
                          </a:lnTo>
                          <a:lnTo>
                            <a:pt x="1" y="5"/>
                          </a:lnTo>
                          <a:lnTo>
                            <a:pt x="0" y="4"/>
                          </a:lnTo>
                          <a:lnTo>
                            <a:pt x="3" y="0"/>
                          </a:lnTo>
                          <a:lnTo>
                            <a:pt x="12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4" name="Freeform 424">
                      <a:extLst>
                        <a:ext uri="{FF2B5EF4-FFF2-40B4-BE49-F238E27FC236}">
                          <a16:creationId xmlns:a16="http://schemas.microsoft.com/office/drawing/2014/main" id="{FCD43E7D-F993-A9BF-73C3-3FF507B23C0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745995" y="4071738"/>
                      <a:ext cx="34780" cy="16303"/>
                    </a:xfrm>
                    <a:custGeom>
                      <a:avLst/>
                      <a:gdLst>
                        <a:gd name="T0" fmla="*/ 32 w 32"/>
                        <a:gd name="T1" fmla="*/ 0 h 15"/>
                        <a:gd name="T2" fmla="*/ 25 w 32"/>
                        <a:gd name="T3" fmla="*/ 6 h 15"/>
                        <a:gd name="T4" fmla="*/ 17 w 32"/>
                        <a:gd name="T5" fmla="*/ 10 h 15"/>
                        <a:gd name="T6" fmla="*/ 12 w 32"/>
                        <a:gd name="T7" fmla="*/ 15 h 15"/>
                        <a:gd name="T8" fmla="*/ 4 w 32"/>
                        <a:gd name="T9" fmla="*/ 15 h 15"/>
                        <a:gd name="T10" fmla="*/ 0 w 32"/>
                        <a:gd name="T11" fmla="*/ 15 h 15"/>
                        <a:gd name="T12" fmla="*/ 9 w 32"/>
                        <a:gd name="T13" fmla="*/ 10 h 15"/>
                        <a:gd name="T14" fmla="*/ 10 w 32"/>
                        <a:gd name="T15" fmla="*/ 10 h 15"/>
                        <a:gd name="T16" fmla="*/ 10 w 32"/>
                        <a:gd name="T17" fmla="*/ 9 h 15"/>
                        <a:gd name="T18" fmla="*/ 13 w 32"/>
                        <a:gd name="T19" fmla="*/ 9 h 15"/>
                        <a:gd name="T20" fmla="*/ 16 w 32"/>
                        <a:gd name="T21" fmla="*/ 7 h 15"/>
                        <a:gd name="T22" fmla="*/ 20 w 32"/>
                        <a:gd name="T23" fmla="*/ 5 h 15"/>
                        <a:gd name="T24" fmla="*/ 26 w 32"/>
                        <a:gd name="T25" fmla="*/ 3 h 15"/>
                        <a:gd name="T26" fmla="*/ 32 w 32"/>
                        <a:gd name="T27" fmla="*/ 0 h 1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32" h="15">
                          <a:moveTo>
                            <a:pt x="32" y="0"/>
                          </a:moveTo>
                          <a:lnTo>
                            <a:pt x="25" y="6"/>
                          </a:lnTo>
                          <a:lnTo>
                            <a:pt x="17" y="10"/>
                          </a:lnTo>
                          <a:lnTo>
                            <a:pt x="12" y="15"/>
                          </a:lnTo>
                          <a:lnTo>
                            <a:pt x="4" y="15"/>
                          </a:lnTo>
                          <a:lnTo>
                            <a:pt x="0" y="15"/>
                          </a:lnTo>
                          <a:lnTo>
                            <a:pt x="9" y="10"/>
                          </a:lnTo>
                          <a:lnTo>
                            <a:pt x="10" y="10"/>
                          </a:lnTo>
                          <a:lnTo>
                            <a:pt x="10" y="9"/>
                          </a:lnTo>
                          <a:lnTo>
                            <a:pt x="13" y="9"/>
                          </a:lnTo>
                          <a:lnTo>
                            <a:pt x="16" y="7"/>
                          </a:lnTo>
                          <a:lnTo>
                            <a:pt x="20" y="5"/>
                          </a:lnTo>
                          <a:lnTo>
                            <a:pt x="26" y="3"/>
                          </a:lnTo>
                          <a:lnTo>
                            <a:pt x="32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5" name="Freeform 425">
                      <a:extLst>
                        <a:ext uri="{FF2B5EF4-FFF2-40B4-BE49-F238E27FC236}">
                          <a16:creationId xmlns:a16="http://schemas.microsoft.com/office/drawing/2014/main" id="{6D1F0E91-2934-694F-2E1A-46EF0DEF067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732954" y="4061958"/>
                      <a:ext cx="61954" cy="26084"/>
                    </a:xfrm>
                    <a:custGeom>
                      <a:avLst/>
                      <a:gdLst>
                        <a:gd name="T0" fmla="*/ 57 w 57"/>
                        <a:gd name="T1" fmla="*/ 0 h 24"/>
                        <a:gd name="T2" fmla="*/ 44 w 57"/>
                        <a:gd name="T3" fmla="*/ 9 h 24"/>
                        <a:gd name="T4" fmla="*/ 38 w 57"/>
                        <a:gd name="T5" fmla="*/ 12 h 24"/>
                        <a:gd name="T6" fmla="*/ 32 w 57"/>
                        <a:gd name="T7" fmla="*/ 14 h 24"/>
                        <a:gd name="T8" fmla="*/ 28 w 57"/>
                        <a:gd name="T9" fmla="*/ 16 h 24"/>
                        <a:gd name="T10" fmla="*/ 25 w 57"/>
                        <a:gd name="T11" fmla="*/ 18 h 24"/>
                        <a:gd name="T12" fmla="*/ 22 w 57"/>
                        <a:gd name="T13" fmla="*/ 18 h 24"/>
                        <a:gd name="T14" fmla="*/ 22 w 57"/>
                        <a:gd name="T15" fmla="*/ 19 h 24"/>
                        <a:gd name="T16" fmla="*/ 21 w 57"/>
                        <a:gd name="T17" fmla="*/ 19 h 24"/>
                        <a:gd name="T18" fmla="*/ 12 w 57"/>
                        <a:gd name="T19" fmla="*/ 24 h 24"/>
                        <a:gd name="T20" fmla="*/ 3 w 57"/>
                        <a:gd name="T21" fmla="*/ 22 h 24"/>
                        <a:gd name="T22" fmla="*/ 0 w 57"/>
                        <a:gd name="T23" fmla="*/ 21 h 24"/>
                        <a:gd name="T24" fmla="*/ 7 w 57"/>
                        <a:gd name="T25" fmla="*/ 21 h 24"/>
                        <a:gd name="T26" fmla="*/ 15 w 57"/>
                        <a:gd name="T27" fmla="*/ 18 h 24"/>
                        <a:gd name="T28" fmla="*/ 22 w 57"/>
                        <a:gd name="T29" fmla="*/ 14 h 24"/>
                        <a:gd name="T30" fmla="*/ 22 w 57"/>
                        <a:gd name="T31" fmla="*/ 14 h 24"/>
                        <a:gd name="T32" fmla="*/ 25 w 57"/>
                        <a:gd name="T33" fmla="*/ 12 h 24"/>
                        <a:gd name="T34" fmla="*/ 32 w 57"/>
                        <a:gd name="T35" fmla="*/ 9 h 24"/>
                        <a:gd name="T36" fmla="*/ 44 w 57"/>
                        <a:gd name="T37" fmla="*/ 5 h 24"/>
                        <a:gd name="T38" fmla="*/ 57 w 57"/>
                        <a:gd name="T39" fmla="*/ 0 h 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</a:cxnLst>
                      <a:rect l="0" t="0" r="r" b="b"/>
                      <a:pathLst>
                        <a:path w="57" h="24">
                          <a:moveTo>
                            <a:pt x="57" y="0"/>
                          </a:moveTo>
                          <a:lnTo>
                            <a:pt x="44" y="9"/>
                          </a:lnTo>
                          <a:lnTo>
                            <a:pt x="38" y="12"/>
                          </a:lnTo>
                          <a:lnTo>
                            <a:pt x="32" y="14"/>
                          </a:lnTo>
                          <a:lnTo>
                            <a:pt x="28" y="16"/>
                          </a:lnTo>
                          <a:lnTo>
                            <a:pt x="25" y="18"/>
                          </a:lnTo>
                          <a:lnTo>
                            <a:pt x="22" y="18"/>
                          </a:lnTo>
                          <a:lnTo>
                            <a:pt x="22" y="19"/>
                          </a:lnTo>
                          <a:lnTo>
                            <a:pt x="21" y="19"/>
                          </a:lnTo>
                          <a:lnTo>
                            <a:pt x="12" y="24"/>
                          </a:lnTo>
                          <a:lnTo>
                            <a:pt x="3" y="22"/>
                          </a:lnTo>
                          <a:lnTo>
                            <a:pt x="0" y="21"/>
                          </a:lnTo>
                          <a:lnTo>
                            <a:pt x="7" y="21"/>
                          </a:lnTo>
                          <a:lnTo>
                            <a:pt x="15" y="18"/>
                          </a:lnTo>
                          <a:lnTo>
                            <a:pt x="22" y="14"/>
                          </a:lnTo>
                          <a:lnTo>
                            <a:pt x="22" y="14"/>
                          </a:lnTo>
                          <a:lnTo>
                            <a:pt x="25" y="12"/>
                          </a:lnTo>
                          <a:lnTo>
                            <a:pt x="32" y="9"/>
                          </a:lnTo>
                          <a:lnTo>
                            <a:pt x="44" y="5"/>
                          </a:lnTo>
                          <a:lnTo>
                            <a:pt x="57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6" name="Freeform 427">
                      <a:extLst>
                        <a:ext uri="{FF2B5EF4-FFF2-40B4-BE49-F238E27FC236}">
                          <a16:creationId xmlns:a16="http://schemas.microsoft.com/office/drawing/2014/main" id="{0C585CC5-B444-A173-41D2-C8F2A04701CE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3462324" y="3918489"/>
                      <a:ext cx="42386" cy="68474"/>
                    </a:xfrm>
                    <a:custGeom>
                      <a:avLst/>
                      <a:gdLst>
                        <a:gd name="T0" fmla="*/ 29 w 39"/>
                        <a:gd name="T1" fmla="*/ 47 h 63"/>
                        <a:gd name="T2" fmla="*/ 32 w 39"/>
                        <a:gd name="T3" fmla="*/ 50 h 63"/>
                        <a:gd name="T4" fmla="*/ 35 w 39"/>
                        <a:gd name="T5" fmla="*/ 53 h 63"/>
                        <a:gd name="T6" fmla="*/ 36 w 39"/>
                        <a:gd name="T7" fmla="*/ 58 h 63"/>
                        <a:gd name="T8" fmla="*/ 39 w 39"/>
                        <a:gd name="T9" fmla="*/ 63 h 63"/>
                        <a:gd name="T10" fmla="*/ 36 w 39"/>
                        <a:gd name="T11" fmla="*/ 61 h 63"/>
                        <a:gd name="T12" fmla="*/ 32 w 39"/>
                        <a:gd name="T13" fmla="*/ 55 h 63"/>
                        <a:gd name="T14" fmla="*/ 29 w 39"/>
                        <a:gd name="T15" fmla="*/ 47 h 63"/>
                        <a:gd name="T16" fmla="*/ 16 w 39"/>
                        <a:gd name="T17" fmla="*/ 18 h 63"/>
                        <a:gd name="T18" fmla="*/ 22 w 39"/>
                        <a:gd name="T19" fmla="*/ 22 h 63"/>
                        <a:gd name="T20" fmla="*/ 20 w 39"/>
                        <a:gd name="T21" fmla="*/ 25 h 63"/>
                        <a:gd name="T22" fmla="*/ 19 w 39"/>
                        <a:gd name="T23" fmla="*/ 22 h 63"/>
                        <a:gd name="T24" fmla="*/ 16 w 39"/>
                        <a:gd name="T25" fmla="*/ 18 h 63"/>
                        <a:gd name="T26" fmla="*/ 1 w 39"/>
                        <a:gd name="T27" fmla="*/ 0 h 63"/>
                        <a:gd name="T28" fmla="*/ 4 w 39"/>
                        <a:gd name="T29" fmla="*/ 5 h 63"/>
                        <a:gd name="T30" fmla="*/ 6 w 39"/>
                        <a:gd name="T31" fmla="*/ 8 h 63"/>
                        <a:gd name="T32" fmla="*/ 8 w 39"/>
                        <a:gd name="T33" fmla="*/ 12 h 63"/>
                        <a:gd name="T34" fmla="*/ 13 w 39"/>
                        <a:gd name="T35" fmla="*/ 15 h 63"/>
                        <a:gd name="T36" fmla="*/ 11 w 39"/>
                        <a:gd name="T37" fmla="*/ 15 h 63"/>
                        <a:gd name="T38" fmla="*/ 10 w 39"/>
                        <a:gd name="T39" fmla="*/ 15 h 63"/>
                        <a:gd name="T40" fmla="*/ 7 w 39"/>
                        <a:gd name="T41" fmla="*/ 15 h 63"/>
                        <a:gd name="T42" fmla="*/ 4 w 39"/>
                        <a:gd name="T43" fmla="*/ 15 h 63"/>
                        <a:gd name="T44" fmla="*/ 1 w 39"/>
                        <a:gd name="T45" fmla="*/ 14 h 63"/>
                        <a:gd name="T46" fmla="*/ 0 w 39"/>
                        <a:gd name="T47" fmla="*/ 11 h 63"/>
                        <a:gd name="T48" fmla="*/ 0 w 39"/>
                        <a:gd name="T49" fmla="*/ 8 h 63"/>
                        <a:gd name="T50" fmla="*/ 0 w 39"/>
                        <a:gd name="T51" fmla="*/ 5 h 63"/>
                        <a:gd name="T52" fmla="*/ 1 w 39"/>
                        <a:gd name="T53" fmla="*/ 0 h 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</a:cxnLst>
                      <a:rect l="0" t="0" r="r" b="b"/>
                      <a:pathLst>
                        <a:path w="39" h="63">
                          <a:moveTo>
                            <a:pt x="29" y="47"/>
                          </a:moveTo>
                          <a:lnTo>
                            <a:pt x="32" y="50"/>
                          </a:lnTo>
                          <a:lnTo>
                            <a:pt x="35" y="53"/>
                          </a:lnTo>
                          <a:lnTo>
                            <a:pt x="36" y="58"/>
                          </a:lnTo>
                          <a:lnTo>
                            <a:pt x="39" y="63"/>
                          </a:lnTo>
                          <a:lnTo>
                            <a:pt x="36" y="61"/>
                          </a:lnTo>
                          <a:lnTo>
                            <a:pt x="32" y="55"/>
                          </a:lnTo>
                          <a:lnTo>
                            <a:pt x="29" y="47"/>
                          </a:lnTo>
                          <a:close/>
                          <a:moveTo>
                            <a:pt x="16" y="18"/>
                          </a:moveTo>
                          <a:lnTo>
                            <a:pt x="22" y="22"/>
                          </a:lnTo>
                          <a:lnTo>
                            <a:pt x="20" y="25"/>
                          </a:lnTo>
                          <a:lnTo>
                            <a:pt x="19" y="22"/>
                          </a:lnTo>
                          <a:lnTo>
                            <a:pt x="16" y="18"/>
                          </a:lnTo>
                          <a:close/>
                          <a:moveTo>
                            <a:pt x="1" y="0"/>
                          </a:moveTo>
                          <a:lnTo>
                            <a:pt x="4" y="5"/>
                          </a:lnTo>
                          <a:lnTo>
                            <a:pt x="6" y="8"/>
                          </a:lnTo>
                          <a:lnTo>
                            <a:pt x="8" y="12"/>
                          </a:lnTo>
                          <a:lnTo>
                            <a:pt x="13" y="15"/>
                          </a:lnTo>
                          <a:lnTo>
                            <a:pt x="11" y="15"/>
                          </a:lnTo>
                          <a:lnTo>
                            <a:pt x="10" y="15"/>
                          </a:lnTo>
                          <a:lnTo>
                            <a:pt x="7" y="15"/>
                          </a:lnTo>
                          <a:lnTo>
                            <a:pt x="4" y="15"/>
                          </a:lnTo>
                          <a:lnTo>
                            <a:pt x="1" y="14"/>
                          </a:lnTo>
                          <a:lnTo>
                            <a:pt x="0" y="11"/>
                          </a:lnTo>
                          <a:lnTo>
                            <a:pt x="0" y="8"/>
                          </a:lnTo>
                          <a:lnTo>
                            <a:pt x="0" y="5"/>
                          </a:lnTo>
                          <a:lnTo>
                            <a:pt x="1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7" name="Freeform 428">
                      <a:extLst>
                        <a:ext uri="{FF2B5EF4-FFF2-40B4-BE49-F238E27FC236}">
                          <a16:creationId xmlns:a16="http://schemas.microsoft.com/office/drawing/2014/main" id="{08274947-3A9B-AD71-594A-F23A9F1D613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463412" y="3915230"/>
                      <a:ext cx="26086" cy="27172"/>
                    </a:xfrm>
                    <a:custGeom>
                      <a:avLst/>
                      <a:gdLst>
                        <a:gd name="T0" fmla="*/ 2 w 24"/>
                        <a:gd name="T1" fmla="*/ 0 h 25"/>
                        <a:gd name="T2" fmla="*/ 3 w 24"/>
                        <a:gd name="T3" fmla="*/ 3 h 25"/>
                        <a:gd name="T4" fmla="*/ 5 w 24"/>
                        <a:gd name="T5" fmla="*/ 5 h 25"/>
                        <a:gd name="T6" fmla="*/ 6 w 24"/>
                        <a:gd name="T7" fmla="*/ 8 h 25"/>
                        <a:gd name="T8" fmla="*/ 7 w 24"/>
                        <a:gd name="T9" fmla="*/ 9 h 25"/>
                        <a:gd name="T10" fmla="*/ 10 w 24"/>
                        <a:gd name="T11" fmla="*/ 12 h 25"/>
                        <a:gd name="T12" fmla="*/ 13 w 24"/>
                        <a:gd name="T13" fmla="*/ 15 h 25"/>
                        <a:gd name="T14" fmla="*/ 18 w 24"/>
                        <a:gd name="T15" fmla="*/ 18 h 25"/>
                        <a:gd name="T16" fmla="*/ 24 w 24"/>
                        <a:gd name="T17" fmla="*/ 22 h 25"/>
                        <a:gd name="T18" fmla="*/ 21 w 24"/>
                        <a:gd name="T19" fmla="*/ 25 h 25"/>
                        <a:gd name="T20" fmla="*/ 15 w 24"/>
                        <a:gd name="T21" fmla="*/ 21 h 25"/>
                        <a:gd name="T22" fmla="*/ 13 w 24"/>
                        <a:gd name="T23" fmla="*/ 20 h 25"/>
                        <a:gd name="T24" fmla="*/ 12 w 24"/>
                        <a:gd name="T25" fmla="*/ 18 h 25"/>
                        <a:gd name="T26" fmla="*/ 7 w 24"/>
                        <a:gd name="T27" fmla="*/ 15 h 25"/>
                        <a:gd name="T28" fmla="*/ 5 w 24"/>
                        <a:gd name="T29" fmla="*/ 11 h 25"/>
                        <a:gd name="T30" fmla="*/ 3 w 24"/>
                        <a:gd name="T31" fmla="*/ 8 h 25"/>
                        <a:gd name="T32" fmla="*/ 0 w 24"/>
                        <a:gd name="T33" fmla="*/ 3 h 25"/>
                        <a:gd name="T34" fmla="*/ 0 w 24"/>
                        <a:gd name="T35" fmla="*/ 3 h 25"/>
                        <a:gd name="T36" fmla="*/ 2 w 24"/>
                        <a:gd name="T37" fmla="*/ 0 h 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</a:cxnLst>
                      <a:rect l="0" t="0" r="r" b="b"/>
                      <a:pathLst>
                        <a:path w="24" h="25">
                          <a:moveTo>
                            <a:pt x="2" y="0"/>
                          </a:moveTo>
                          <a:lnTo>
                            <a:pt x="3" y="3"/>
                          </a:lnTo>
                          <a:lnTo>
                            <a:pt x="5" y="5"/>
                          </a:lnTo>
                          <a:lnTo>
                            <a:pt x="6" y="8"/>
                          </a:lnTo>
                          <a:lnTo>
                            <a:pt x="7" y="9"/>
                          </a:lnTo>
                          <a:lnTo>
                            <a:pt x="10" y="12"/>
                          </a:lnTo>
                          <a:lnTo>
                            <a:pt x="13" y="15"/>
                          </a:lnTo>
                          <a:lnTo>
                            <a:pt x="18" y="18"/>
                          </a:lnTo>
                          <a:lnTo>
                            <a:pt x="24" y="22"/>
                          </a:lnTo>
                          <a:lnTo>
                            <a:pt x="21" y="25"/>
                          </a:lnTo>
                          <a:lnTo>
                            <a:pt x="15" y="21"/>
                          </a:lnTo>
                          <a:lnTo>
                            <a:pt x="13" y="20"/>
                          </a:lnTo>
                          <a:lnTo>
                            <a:pt x="12" y="18"/>
                          </a:lnTo>
                          <a:lnTo>
                            <a:pt x="7" y="15"/>
                          </a:lnTo>
                          <a:lnTo>
                            <a:pt x="5" y="11"/>
                          </a:lnTo>
                          <a:lnTo>
                            <a:pt x="3" y="8"/>
                          </a:lnTo>
                          <a:lnTo>
                            <a:pt x="0" y="3"/>
                          </a:lnTo>
                          <a:lnTo>
                            <a:pt x="0" y="3"/>
                          </a:lnTo>
                          <a:lnTo>
                            <a:pt x="2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8" name="Freeform 435">
                      <a:extLst>
                        <a:ext uri="{FF2B5EF4-FFF2-40B4-BE49-F238E27FC236}">
                          <a16:creationId xmlns:a16="http://schemas.microsoft.com/office/drawing/2014/main" id="{83A10435-4B3F-66E4-8904-7BDEBE175010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3442760" y="3732641"/>
                      <a:ext cx="771670" cy="734713"/>
                    </a:xfrm>
                    <a:custGeom>
                      <a:avLst/>
                      <a:gdLst>
                        <a:gd name="T0" fmla="*/ 704 w 710"/>
                        <a:gd name="T1" fmla="*/ 660 h 676"/>
                        <a:gd name="T2" fmla="*/ 698 w 710"/>
                        <a:gd name="T3" fmla="*/ 676 h 676"/>
                        <a:gd name="T4" fmla="*/ 709 w 710"/>
                        <a:gd name="T5" fmla="*/ 639 h 676"/>
                        <a:gd name="T6" fmla="*/ 634 w 710"/>
                        <a:gd name="T7" fmla="*/ 377 h 676"/>
                        <a:gd name="T8" fmla="*/ 637 w 710"/>
                        <a:gd name="T9" fmla="*/ 391 h 676"/>
                        <a:gd name="T10" fmla="*/ 652 w 710"/>
                        <a:gd name="T11" fmla="*/ 410 h 676"/>
                        <a:gd name="T12" fmla="*/ 659 w 710"/>
                        <a:gd name="T13" fmla="*/ 422 h 676"/>
                        <a:gd name="T14" fmla="*/ 638 w 710"/>
                        <a:gd name="T15" fmla="*/ 406 h 676"/>
                        <a:gd name="T16" fmla="*/ 631 w 710"/>
                        <a:gd name="T17" fmla="*/ 383 h 676"/>
                        <a:gd name="T18" fmla="*/ 634 w 710"/>
                        <a:gd name="T19" fmla="*/ 377 h 676"/>
                        <a:gd name="T20" fmla="*/ 656 w 710"/>
                        <a:gd name="T21" fmla="*/ 337 h 676"/>
                        <a:gd name="T22" fmla="*/ 656 w 710"/>
                        <a:gd name="T23" fmla="*/ 344 h 676"/>
                        <a:gd name="T24" fmla="*/ 652 w 710"/>
                        <a:gd name="T25" fmla="*/ 353 h 676"/>
                        <a:gd name="T26" fmla="*/ 653 w 710"/>
                        <a:gd name="T27" fmla="*/ 346 h 676"/>
                        <a:gd name="T28" fmla="*/ 650 w 710"/>
                        <a:gd name="T29" fmla="*/ 336 h 676"/>
                        <a:gd name="T30" fmla="*/ 519 w 710"/>
                        <a:gd name="T31" fmla="*/ 255 h 676"/>
                        <a:gd name="T32" fmla="*/ 525 w 710"/>
                        <a:gd name="T33" fmla="*/ 256 h 676"/>
                        <a:gd name="T34" fmla="*/ 539 w 710"/>
                        <a:gd name="T35" fmla="*/ 267 h 676"/>
                        <a:gd name="T36" fmla="*/ 568 w 710"/>
                        <a:gd name="T37" fmla="*/ 292 h 676"/>
                        <a:gd name="T38" fmla="*/ 565 w 710"/>
                        <a:gd name="T39" fmla="*/ 296 h 676"/>
                        <a:gd name="T40" fmla="*/ 536 w 710"/>
                        <a:gd name="T41" fmla="*/ 273 h 676"/>
                        <a:gd name="T42" fmla="*/ 522 w 710"/>
                        <a:gd name="T43" fmla="*/ 262 h 676"/>
                        <a:gd name="T44" fmla="*/ 518 w 710"/>
                        <a:gd name="T45" fmla="*/ 259 h 676"/>
                        <a:gd name="T46" fmla="*/ 487 w 710"/>
                        <a:gd name="T47" fmla="*/ 265 h 676"/>
                        <a:gd name="T48" fmla="*/ 434 w 710"/>
                        <a:gd name="T49" fmla="*/ 289 h 676"/>
                        <a:gd name="T50" fmla="*/ 382 w 710"/>
                        <a:gd name="T51" fmla="*/ 312 h 676"/>
                        <a:gd name="T52" fmla="*/ 373 w 710"/>
                        <a:gd name="T53" fmla="*/ 308 h 676"/>
                        <a:gd name="T54" fmla="*/ 383 w 710"/>
                        <a:gd name="T55" fmla="*/ 306 h 676"/>
                        <a:gd name="T56" fmla="*/ 436 w 710"/>
                        <a:gd name="T57" fmla="*/ 283 h 676"/>
                        <a:gd name="T58" fmla="*/ 490 w 710"/>
                        <a:gd name="T59" fmla="*/ 259 h 676"/>
                        <a:gd name="T60" fmla="*/ 519 w 710"/>
                        <a:gd name="T61" fmla="*/ 255 h 676"/>
                        <a:gd name="T62" fmla="*/ 170 w 710"/>
                        <a:gd name="T63" fmla="*/ 271 h 676"/>
                        <a:gd name="T64" fmla="*/ 249 w 710"/>
                        <a:gd name="T65" fmla="*/ 321 h 676"/>
                        <a:gd name="T66" fmla="*/ 266 w 710"/>
                        <a:gd name="T67" fmla="*/ 324 h 676"/>
                        <a:gd name="T68" fmla="*/ 270 w 710"/>
                        <a:gd name="T69" fmla="*/ 325 h 676"/>
                        <a:gd name="T70" fmla="*/ 273 w 710"/>
                        <a:gd name="T71" fmla="*/ 330 h 676"/>
                        <a:gd name="T72" fmla="*/ 257 w 710"/>
                        <a:gd name="T73" fmla="*/ 328 h 676"/>
                        <a:gd name="T74" fmla="*/ 204 w 710"/>
                        <a:gd name="T75" fmla="*/ 299 h 676"/>
                        <a:gd name="T76" fmla="*/ 134 w 710"/>
                        <a:gd name="T77" fmla="*/ 255 h 676"/>
                        <a:gd name="T78" fmla="*/ 139 w 710"/>
                        <a:gd name="T79" fmla="*/ 252 h 676"/>
                        <a:gd name="T80" fmla="*/ 32 w 710"/>
                        <a:gd name="T81" fmla="*/ 188 h 676"/>
                        <a:gd name="T82" fmla="*/ 31 w 710"/>
                        <a:gd name="T83" fmla="*/ 186 h 676"/>
                        <a:gd name="T84" fmla="*/ 16 w 710"/>
                        <a:gd name="T85" fmla="*/ 160 h 676"/>
                        <a:gd name="T86" fmla="*/ 19 w 710"/>
                        <a:gd name="T87" fmla="*/ 171 h 676"/>
                        <a:gd name="T88" fmla="*/ 16 w 710"/>
                        <a:gd name="T89" fmla="*/ 164 h 676"/>
                        <a:gd name="T90" fmla="*/ 15 w 710"/>
                        <a:gd name="T91" fmla="*/ 149 h 676"/>
                        <a:gd name="T92" fmla="*/ 9 w 710"/>
                        <a:gd name="T93" fmla="*/ 22 h 676"/>
                        <a:gd name="T94" fmla="*/ 25 w 710"/>
                        <a:gd name="T95" fmla="*/ 63 h 676"/>
                        <a:gd name="T96" fmla="*/ 25 w 710"/>
                        <a:gd name="T97" fmla="*/ 69 h 676"/>
                        <a:gd name="T98" fmla="*/ 7 w 710"/>
                        <a:gd name="T99" fmla="*/ 23 h 676"/>
                        <a:gd name="T100" fmla="*/ 0 w 710"/>
                        <a:gd name="T101" fmla="*/ 0 h 67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710" h="676">
                          <a:moveTo>
                            <a:pt x="710" y="639"/>
                          </a:moveTo>
                          <a:lnTo>
                            <a:pt x="704" y="660"/>
                          </a:lnTo>
                          <a:lnTo>
                            <a:pt x="701" y="676"/>
                          </a:lnTo>
                          <a:lnTo>
                            <a:pt x="698" y="676"/>
                          </a:lnTo>
                          <a:lnTo>
                            <a:pt x="703" y="658"/>
                          </a:lnTo>
                          <a:lnTo>
                            <a:pt x="709" y="639"/>
                          </a:lnTo>
                          <a:lnTo>
                            <a:pt x="710" y="639"/>
                          </a:lnTo>
                          <a:close/>
                          <a:moveTo>
                            <a:pt x="634" y="377"/>
                          </a:moveTo>
                          <a:lnTo>
                            <a:pt x="634" y="377"/>
                          </a:lnTo>
                          <a:lnTo>
                            <a:pt x="637" y="391"/>
                          </a:lnTo>
                          <a:lnTo>
                            <a:pt x="641" y="402"/>
                          </a:lnTo>
                          <a:lnTo>
                            <a:pt x="652" y="410"/>
                          </a:lnTo>
                          <a:lnTo>
                            <a:pt x="666" y="418"/>
                          </a:lnTo>
                          <a:lnTo>
                            <a:pt x="659" y="422"/>
                          </a:lnTo>
                          <a:lnTo>
                            <a:pt x="646" y="415"/>
                          </a:lnTo>
                          <a:lnTo>
                            <a:pt x="638" y="406"/>
                          </a:lnTo>
                          <a:lnTo>
                            <a:pt x="634" y="397"/>
                          </a:lnTo>
                          <a:lnTo>
                            <a:pt x="631" y="383"/>
                          </a:lnTo>
                          <a:lnTo>
                            <a:pt x="632" y="380"/>
                          </a:lnTo>
                          <a:lnTo>
                            <a:pt x="634" y="377"/>
                          </a:lnTo>
                          <a:close/>
                          <a:moveTo>
                            <a:pt x="654" y="334"/>
                          </a:moveTo>
                          <a:lnTo>
                            <a:pt x="656" y="337"/>
                          </a:lnTo>
                          <a:lnTo>
                            <a:pt x="656" y="341"/>
                          </a:lnTo>
                          <a:lnTo>
                            <a:pt x="656" y="344"/>
                          </a:lnTo>
                          <a:lnTo>
                            <a:pt x="654" y="349"/>
                          </a:lnTo>
                          <a:lnTo>
                            <a:pt x="652" y="353"/>
                          </a:lnTo>
                          <a:lnTo>
                            <a:pt x="653" y="350"/>
                          </a:lnTo>
                          <a:lnTo>
                            <a:pt x="653" y="346"/>
                          </a:lnTo>
                          <a:lnTo>
                            <a:pt x="652" y="341"/>
                          </a:lnTo>
                          <a:lnTo>
                            <a:pt x="650" y="336"/>
                          </a:lnTo>
                          <a:lnTo>
                            <a:pt x="654" y="334"/>
                          </a:lnTo>
                          <a:close/>
                          <a:moveTo>
                            <a:pt x="519" y="255"/>
                          </a:moveTo>
                          <a:lnTo>
                            <a:pt x="522" y="255"/>
                          </a:lnTo>
                          <a:lnTo>
                            <a:pt x="525" y="256"/>
                          </a:lnTo>
                          <a:lnTo>
                            <a:pt x="530" y="261"/>
                          </a:lnTo>
                          <a:lnTo>
                            <a:pt x="539" y="267"/>
                          </a:lnTo>
                          <a:lnTo>
                            <a:pt x="550" y="277"/>
                          </a:lnTo>
                          <a:lnTo>
                            <a:pt x="568" y="292"/>
                          </a:lnTo>
                          <a:lnTo>
                            <a:pt x="568" y="292"/>
                          </a:lnTo>
                          <a:lnTo>
                            <a:pt x="565" y="296"/>
                          </a:lnTo>
                          <a:lnTo>
                            <a:pt x="547" y="283"/>
                          </a:lnTo>
                          <a:lnTo>
                            <a:pt x="536" y="273"/>
                          </a:lnTo>
                          <a:lnTo>
                            <a:pt x="528" y="265"/>
                          </a:lnTo>
                          <a:lnTo>
                            <a:pt x="522" y="262"/>
                          </a:lnTo>
                          <a:lnTo>
                            <a:pt x="519" y="261"/>
                          </a:lnTo>
                          <a:lnTo>
                            <a:pt x="518" y="259"/>
                          </a:lnTo>
                          <a:lnTo>
                            <a:pt x="517" y="259"/>
                          </a:lnTo>
                          <a:lnTo>
                            <a:pt x="487" y="265"/>
                          </a:lnTo>
                          <a:lnTo>
                            <a:pt x="461" y="275"/>
                          </a:lnTo>
                          <a:lnTo>
                            <a:pt x="434" y="289"/>
                          </a:lnTo>
                          <a:lnTo>
                            <a:pt x="408" y="302"/>
                          </a:lnTo>
                          <a:lnTo>
                            <a:pt x="382" y="312"/>
                          </a:lnTo>
                          <a:lnTo>
                            <a:pt x="377" y="309"/>
                          </a:lnTo>
                          <a:lnTo>
                            <a:pt x="373" y="308"/>
                          </a:lnTo>
                          <a:lnTo>
                            <a:pt x="377" y="303"/>
                          </a:lnTo>
                          <a:lnTo>
                            <a:pt x="383" y="306"/>
                          </a:lnTo>
                          <a:lnTo>
                            <a:pt x="411" y="296"/>
                          </a:lnTo>
                          <a:lnTo>
                            <a:pt x="436" y="283"/>
                          </a:lnTo>
                          <a:lnTo>
                            <a:pt x="462" y="271"/>
                          </a:lnTo>
                          <a:lnTo>
                            <a:pt x="490" y="259"/>
                          </a:lnTo>
                          <a:lnTo>
                            <a:pt x="518" y="255"/>
                          </a:lnTo>
                          <a:lnTo>
                            <a:pt x="519" y="255"/>
                          </a:lnTo>
                          <a:close/>
                          <a:moveTo>
                            <a:pt x="139" y="252"/>
                          </a:moveTo>
                          <a:lnTo>
                            <a:pt x="170" y="271"/>
                          </a:lnTo>
                          <a:lnTo>
                            <a:pt x="207" y="295"/>
                          </a:lnTo>
                          <a:lnTo>
                            <a:pt x="249" y="321"/>
                          </a:lnTo>
                          <a:lnTo>
                            <a:pt x="258" y="324"/>
                          </a:lnTo>
                          <a:lnTo>
                            <a:pt x="266" y="324"/>
                          </a:lnTo>
                          <a:lnTo>
                            <a:pt x="267" y="324"/>
                          </a:lnTo>
                          <a:lnTo>
                            <a:pt x="270" y="325"/>
                          </a:lnTo>
                          <a:lnTo>
                            <a:pt x="279" y="327"/>
                          </a:lnTo>
                          <a:lnTo>
                            <a:pt x="273" y="330"/>
                          </a:lnTo>
                          <a:lnTo>
                            <a:pt x="266" y="330"/>
                          </a:lnTo>
                          <a:lnTo>
                            <a:pt x="257" y="328"/>
                          </a:lnTo>
                          <a:lnTo>
                            <a:pt x="248" y="325"/>
                          </a:lnTo>
                          <a:lnTo>
                            <a:pt x="204" y="299"/>
                          </a:lnTo>
                          <a:lnTo>
                            <a:pt x="166" y="274"/>
                          </a:lnTo>
                          <a:lnTo>
                            <a:pt x="134" y="255"/>
                          </a:lnTo>
                          <a:lnTo>
                            <a:pt x="134" y="254"/>
                          </a:lnTo>
                          <a:lnTo>
                            <a:pt x="139" y="252"/>
                          </a:lnTo>
                          <a:close/>
                          <a:moveTo>
                            <a:pt x="31" y="186"/>
                          </a:moveTo>
                          <a:lnTo>
                            <a:pt x="32" y="188"/>
                          </a:lnTo>
                          <a:lnTo>
                            <a:pt x="34" y="189"/>
                          </a:lnTo>
                          <a:lnTo>
                            <a:pt x="31" y="186"/>
                          </a:lnTo>
                          <a:close/>
                          <a:moveTo>
                            <a:pt x="15" y="149"/>
                          </a:moveTo>
                          <a:lnTo>
                            <a:pt x="16" y="160"/>
                          </a:lnTo>
                          <a:lnTo>
                            <a:pt x="21" y="168"/>
                          </a:lnTo>
                          <a:lnTo>
                            <a:pt x="19" y="171"/>
                          </a:lnTo>
                          <a:lnTo>
                            <a:pt x="19" y="171"/>
                          </a:lnTo>
                          <a:lnTo>
                            <a:pt x="16" y="164"/>
                          </a:lnTo>
                          <a:lnTo>
                            <a:pt x="15" y="157"/>
                          </a:lnTo>
                          <a:lnTo>
                            <a:pt x="15" y="149"/>
                          </a:lnTo>
                          <a:close/>
                          <a:moveTo>
                            <a:pt x="0" y="0"/>
                          </a:moveTo>
                          <a:lnTo>
                            <a:pt x="9" y="22"/>
                          </a:lnTo>
                          <a:lnTo>
                            <a:pt x="18" y="42"/>
                          </a:lnTo>
                          <a:lnTo>
                            <a:pt x="25" y="63"/>
                          </a:lnTo>
                          <a:lnTo>
                            <a:pt x="25" y="70"/>
                          </a:lnTo>
                          <a:lnTo>
                            <a:pt x="25" y="69"/>
                          </a:lnTo>
                          <a:lnTo>
                            <a:pt x="18" y="45"/>
                          </a:lnTo>
                          <a:lnTo>
                            <a:pt x="7" y="23"/>
                          </a:lnTo>
                          <a:lnTo>
                            <a:pt x="0" y="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9" name="Freeform 437">
                      <a:extLst>
                        <a:ext uri="{FF2B5EF4-FFF2-40B4-BE49-F238E27FC236}">
                          <a16:creationId xmlns:a16="http://schemas.microsoft.com/office/drawing/2014/main" id="{740ACD34-418E-4B82-34E9-B8223C80FEEF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063539" y="3667427"/>
                      <a:ext cx="1135768" cy="914046"/>
                    </a:xfrm>
                    <a:custGeom>
                      <a:avLst/>
                      <a:gdLst>
                        <a:gd name="T0" fmla="*/ 1045 w 1045"/>
                        <a:gd name="T1" fmla="*/ 841 h 841"/>
                        <a:gd name="T2" fmla="*/ 1033 w 1045"/>
                        <a:gd name="T3" fmla="*/ 683 h 841"/>
                        <a:gd name="T4" fmla="*/ 1012 w 1045"/>
                        <a:gd name="T5" fmla="*/ 756 h 841"/>
                        <a:gd name="T6" fmla="*/ 1006 w 1045"/>
                        <a:gd name="T7" fmla="*/ 764 h 841"/>
                        <a:gd name="T8" fmla="*/ 1011 w 1045"/>
                        <a:gd name="T9" fmla="*/ 750 h 841"/>
                        <a:gd name="T10" fmla="*/ 1030 w 1045"/>
                        <a:gd name="T11" fmla="*/ 677 h 841"/>
                        <a:gd name="T12" fmla="*/ 232 w 1045"/>
                        <a:gd name="T13" fmla="*/ 503 h 841"/>
                        <a:gd name="T14" fmla="*/ 245 w 1045"/>
                        <a:gd name="T15" fmla="*/ 513 h 841"/>
                        <a:gd name="T16" fmla="*/ 239 w 1045"/>
                        <a:gd name="T17" fmla="*/ 509 h 841"/>
                        <a:gd name="T18" fmla="*/ 682 w 1045"/>
                        <a:gd name="T19" fmla="*/ 491 h 841"/>
                        <a:gd name="T20" fmla="*/ 694 w 1045"/>
                        <a:gd name="T21" fmla="*/ 510 h 841"/>
                        <a:gd name="T22" fmla="*/ 698 w 1045"/>
                        <a:gd name="T23" fmla="*/ 520 h 841"/>
                        <a:gd name="T24" fmla="*/ 687 w 1045"/>
                        <a:gd name="T25" fmla="*/ 500 h 841"/>
                        <a:gd name="T26" fmla="*/ 213 w 1045"/>
                        <a:gd name="T27" fmla="*/ 482 h 841"/>
                        <a:gd name="T28" fmla="*/ 217 w 1045"/>
                        <a:gd name="T29" fmla="*/ 492 h 841"/>
                        <a:gd name="T30" fmla="*/ 267 w 1045"/>
                        <a:gd name="T31" fmla="*/ 475 h 841"/>
                        <a:gd name="T32" fmla="*/ 271 w 1045"/>
                        <a:gd name="T33" fmla="*/ 491 h 841"/>
                        <a:gd name="T34" fmla="*/ 273 w 1045"/>
                        <a:gd name="T35" fmla="*/ 519 h 841"/>
                        <a:gd name="T36" fmla="*/ 258 w 1045"/>
                        <a:gd name="T37" fmla="*/ 525 h 841"/>
                        <a:gd name="T38" fmla="*/ 261 w 1045"/>
                        <a:gd name="T39" fmla="*/ 514 h 841"/>
                        <a:gd name="T40" fmla="*/ 268 w 1045"/>
                        <a:gd name="T41" fmla="*/ 494 h 841"/>
                        <a:gd name="T42" fmla="*/ 267 w 1045"/>
                        <a:gd name="T43" fmla="*/ 475 h 841"/>
                        <a:gd name="T44" fmla="*/ 144 w 1045"/>
                        <a:gd name="T45" fmla="*/ 419 h 841"/>
                        <a:gd name="T46" fmla="*/ 154 w 1045"/>
                        <a:gd name="T47" fmla="*/ 443 h 841"/>
                        <a:gd name="T48" fmla="*/ 148 w 1045"/>
                        <a:gd name="T49" fmla="*/ 435 h 841"/>
                        <a:gd name="T50" fmla="*/ 72 w 1045"/>
                        <a:gd name="T51" fmla="*/ 396 h 841"/>
                        <a:gd name="T52" fmla="*/ 94 w 1045"/>
                        <a:gd name="T53" fmla="*/ 399 h 841"/>
                        <a:gd name="T54" fmla="*/ 114 w 1045"/>
                        <a:gd name="T55" fmla="*/ 399 h 841"/>
                        <a:gd name="T56" fmla="*/ 101 w 1045"/>
                        <a:gd name="T57" fmla="*/ 404 h 841"/>
                        <a:gd name="T58" fmla="*/ 83 w 1045"/>
                        <a:gd name="T59" fmla="*/ 400 h 841"/>
                        <a:gd name="T60" fmla="*/ 66 w 1045"/>
                        <a:gd name="T61" fmla="*/ 400 h 841"/>
                        <a:gd name="T62" fmla="*/ 183 w 1045"/>
                        <a:gd name="T63" fmla="*/ 350 h 841"/>
                        <a:gd name="T64" fmla="*/ 224 w 1045"/>
                        <a:gd name="T65" fmla="*/ 459 h 841"/>
                        <a:gd name="T66" fmla="*/ 207 w 1045"/>
                        <a:gd name="T67" fmla="*/ 428 h 841"/>
                        <a:gd name="T68" fmla="*/ 103 w 1045"/>
                        <a:gd name="T69" fmla="*/ 224 h 841"/>
                        <a:gd name="T70" fmla="*/ 123 w 1045"/>
                        <a:gd name="T71" fmla="*/ 292 h 841"/>
                        <a:gd name="T72" fmla="*/ 142 w 1045"/>
                        <a:gd name="T73" fmla="*/ 363 h 841"/>
                        <a:gd name="T74" fmla="*/ 117 w 1045"/>
                        <a:gd name="T75" fmla="*/ 300 h 841"/>
                        <a:gd name="T76" fmla="*/ 100 w 1045"/>
                        <a:gd name="T77" fmla="*/ 227 h 841"/>
                        <a:gd name="T78" fmla="*/ 26 w 1045"/>
                        <a:gd name="T79" fmla="*/ 89 h 841"/>
                        <a:gd name="T80" fmla="*/ 20 w 1045"/>
                        <a:gd name="T81" fmla="*/ 102 h 841"/>
                        <a:gd name="T82" fmla="*/ 9 w 1045"/>
                        <a:gd name="T83" fmla="*/ 123 h 841"/>
                        <a:gd name="T84" fmla="*/ 22 w 1045"/>
                        <a:gd name="T85" fmla="*/ 212 h 841"/>
                        <a:gd name="T86" fmla="*/ 63 w 1045"/>
                        <a:gd name="T87" fmla="*/ 318 h 841"/>
                        <a:gd name="T88" fmla="*/ 23 w 1045"/>
                        <a:gd name="T89" fmla="*/ 239 h 841"/>
                        <a:gd name="T90" fmla="*/ 1 w 1045"/>
                        <a:gd name="T91" fmla="*/ 123 h 841"/>
                        <a:gd name="T92" fmla="*/ 12 w 1045"/>
                        <a:gd name="T93" fmla="*/ 98 h 841"/>
                        <a:gd name="T94" fmla="*/ 54 w 1045"/>
                        <a:gd name="T95" fmla="*/ 51 h 841"/>
                        <a:gd name="T96" fmla="*/ 53 w 1045"/>
                        <a:gd name="T97" fmla="*/ 72 h 841"/>
                        <a:gd name="T98" fmla="*/ 42 w 1045"/>
                        <a:gd name="T99" fmla="*/ 101 h 841"/>
                        <a:gd name="T100" fmla="*/ 44 w 1045"/>
                        <a:gd name="T101" fmla="*/ 79 h 841"/>
                        <a:gd name="T102" fmla="*/ 111 w 1045"/>
                        <a:gd name="T103" fmla="*/ 0 h 841"/>
                        <a:gd name="T104" fmla="*/ 136 w 1045"/>
                        <a:gd name="T105" fmla="*/ 101 h 841"/>
                        <a:gd name="T106" fmla="*/ 145 w 1045"/>
                        <a:gd name="T107" fmla="*/ 157 h 841"/>
                        <a:gd name="T108" fmla="*/ 139 w 1045"/>
                        <a:gd name="T109" fmla="*/ 149 h 841"/>
                        <a:gd name="T110" fmla="*/ 128 w 1045"/>
                        <a:gd name="T111" fmla="*/ 92 h 84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1045" h="841">
                          <a:moveTo>
                            <a:pt x="1043" y="833"/>
                          </a:moveTo>
                          <a:lnTo>
                            <a:pt x="1045" y="836"/>
                          </a:lnTo>
                          <a:lnTo>
                            <a:pt x="1045" y="837"/>
                          </a:lnTo>
                          <a:lnTo>
                            <a:pt x="1045" y="841"/>
                          </a:lnTo>
                          <a:lnTo>
                            <a:pt x="1045" y="841"/>
                          </a:lnTo>
                          <a:lnTo>
                            <a:pt x="1043" y="837"/>
                          </a:lnTo>
                          <a:lnTo>
                            <a:pt x="1043" y="833"/>
                          </a:lnTo>
                          <a:close/>
                          <a:moveTo>
                            <a:pt x="1030" y="676"/>
                          </a:moveTo>
                          <a:lnTo>
                            <a:pt x="1031" y="680"/>
                          </a:lnTo>
                          <a:lnTo>
                            <a:pt x="1033" y="683"/>
                          </a:lnTo>
                          <a:lnTo>
                            <a:pt x="1033" y="698"/>
                          </a:lnTo>
                          <a:lnTo>
                            <a:pt x="1028" y="715"/>
                          </a:lnTo>
                          <a:lnTo>
                            <a:pt x="1024" y="733"/>
                          </a:lnTo>
                          <a:lnTo>
                            <a:pt x="1018" y="748"/>
                          </a:lnTo>
                          <a:lnTo>
                            <a:pt x="1012" y="756"/>
                          </a:lnTo>
                          <a:lnTo>
                            <a:pt x="1011" y="761"/>
                          </a:lnTo>
                          <a:lnTo>
                            <a:pt x="1009" y="762"/>
                          </a:lnTo>
                          <a:lnTo>
                            <a:pt x="1008" y="765"/>
                          </a:lnTo>
                          <a:lnTo>
                            <a:pt x="1008" y="768"/>
                          </a:lnTo>
                          <a:lnTo>
                            <a:pt x="1006" y="764"/>
                          </a:lnTo>
                          <a:lnTo>
                            <a:pt x="1006" y="761"/>
                          </a:lnTo>
                          <a:lnTo>
                            <a:pt x="1006" y="758"/>
                          </a:lnTo>
                          <a:lnTo>
                            <a:pt x="1006" y="756"/>
                          </a:lnTo>
                          <a:lnTo>
                            <a:pt x="1008" y="753"/>
                          </a:lnTo>
                          <a:lnTo>
                            <a:pt x="1011" y="750"/>
                          </a:lnTo>
                          <a:lnTo>
                            <a:pt x="1015" y="742"/>
                          </a:lnTo>
                          <a:lnTo>
                            <a:pt x="1021" y="726"/>
                          </a:lnTo>
                          <a:lnTo>
                            <a:pt x="1027" y="709"/>
                          </a:lnTo>
                          <a:lnTo>
                            <a:pt x="1030" y="692"/>
                          </a:lnTo>
                          <a:lnTo>
                            <a:pt x="1030" y="677"/>
                          </a:lnTo>
                          <a:lnTo>
                            <a:pt x="1030" y="676"/>
                          </a:lnTo>
                          <a:close/>
                          <a:moveTo>
                            <a:pt x="232" y="501"/>
                          </a:moveTo>
                          <a:lnTo>
                            <a:pt x="232" y="503"/>
                          </a:lnTo>
                          <a:lnTo>
                            <a:pt x="232" y="503"/>
                          </a:lnTo>
                          <a:lnTo>
                            <a:pt x="232" y="503"/>
                          </a:lnTo>
                          <a:lnTo>
                            <a:pt x="232" y="503"/>
                          </a:lnTo>
                          <a:lnTo>
                            <a:pt x="232" y="503"/>
                          </a:lnTo>
                          <a:lnTo>
                            <a:pt x="232" y="503"/>
                          </a:lnTo>
                          <a:lnTo>
                            <a:pt x="239" y="507"/>
                          </a:lnTo>
                          <a:lnTo>
                            <a:pt x="245" y="513"/>
                          </a:lnTo>
                          <a:lnTo>
                            <a:pt x="239" y="509"/>
                          </a:lnTo>
                          <a:lnTo>
                            <a:pt x="239" y="509"/>
                          </a:lnTo>
                          <a:lnTo>
                            <a:pt x="239" y="509"/>
                          </a:lnTo>
                          <a:lnTo>
                            <a:pt x="239" y="509"/>
                          </a:lnTo>
                          <a:lnTo>
                            <a:pt x="239" y="509"/>
                          </a:lnTo>
                          <a:lnTo>
                            <a:pt x="238" y="509"/>
                          </a:lnTo>
                          <a:lnTo>
                            <a:pt x="238" y="509"/>
                          </a:lnTo>
                          <a:lnTo>
                            <a:pt x="236" y="507"/>
                          </a:lnTo>
                          <a:lnTo>
                            <a:pt x="232" y="501"/>
                          </a:lnTo>
                          <a:close/>
                          <a:moveTo>
                            <a:pt x="682" y="491"/>
                          </a:moveTo>
                          <a:lnTo>
                            <a:pt x="688" y="500"/>
                          </a:lnTo>
                          <a:lnTo>
                            <a:pt x="689" y="503"/>
                          </a:lnTo>
                          <a:lnTo>
                            <a:pt x="691" y="506"/>
                          </a:lnTo>
                          <a:lnTo>
                            <a:pt x="692" y="507"/>
                          </a:lnTo>
                          <a:lnTo>
                            <a:pt x="694" y="510"/>
                          </a:lnTo>
                          <a:lnTo>
                            <a:pt x="695" y="513"/>
                          </a:lnTo>
                          <a:lnTo>
                            <a:pt x="697" y="517"/>
                          </a:lnTo>
                          <a:lnTo>
                            <a:pt x="701" y="522"/>
                          </a:lnTo>
                          <a:lnTo>
                            <a:pt x="704" y="528"/>
                          </a:lnTo>
                          <a:lnTo>
                            <a:pt x="698" y="520"/>
                          </a:lnTo>
                          <a:lnTo>
                            <a:pt x="694" y="511"/>
                          </a:lnTo>
                          <a:lnTo>
                            <a:pt x="691" y="507"/>
                          </a:lnTo>
                          <a:lnTo>
                            <a:pt x="689" y="504"/>
                          </a:lnTo>
                          <a:lnTo>
                            <a:pt x="688" y="501"/>
                          </a:lnTo>
                          <a:lnTo>
                            <a:pt x="687" y="500"/>
                          </a:lnTo>
                          <a:lnTo>
                            <a:pt x="685" y="497"/>
                          </a:lnTo>
                          <a:lnTo>
                            <a:pt x="684" y="494"/>
                          </a:lnTo>
                          <a:lnTo>
                            <a:pt x="682" y="491"/>
                          </a:lnTo>
                          <a:close/>
                          <a:moveTo>
                            <a:pt x="211" y="482"/>
                          </a:moveTo>
                          <a:lnTo>
                            <a:pt x="213" y="482"/>
                          </a:lnTo>
                          <a:lnTo>
                            <a:pt x="213" y="484"/>
                          </a:lnTo>
                          <a:lnTo>
                            <a:pt x="214" y="484"/>
                          </a:lnTo>
                          <a:lnTo>
                            <a:pt x="216" y="487"/>
                          </a:lnTo>
                          <a:lnTo>
                            <a:pt x="218" y="488"/>
                          </a:lnTo>
                          <a:lnTo>
                            <a:pt x="217" y="492"/>
                          </a:lnTo>
                          <a:lnTo>
                            <a:pt x="214" y="495"/>
                          </a:lnTo>
                          <a:lnTo>
                            <a:pt x="208" y="489"/>
                          </a:lnTo>
                          <a:lnTo>
                            <a:pt x="210" y="485"/>
                          </a:lnTo>
                          <a:lnTo>
                            <a:pt x="211" y="482"/>
                          </a:lnTo>
                          <a:close/>
                          <a:moveTo>
                            <a:pt x="267" y="475"/>
                          </a:moveTo>
                          <a:lnTo>
                            <a:pt x="273" y="484"/>
                          </a:lnTo>
                          <a:lnTo>
                            <a:pt x="271" y="487"/>
                          </a:lnTo>
                          <a:lnTo>
                            <a:pt x="271" y="489"/>
                          </a:lnTo>
                          <a:lnTo>
                            <a:pt x="271" y="489"/>
                          </a:lnTo>
                          <a:lnTo>
                            <a:pt x="271" y="491"/>
                          </a:lnTo>
                          <a:lnTo>
                            <a:pt x="276" y="500"/>
                          </a:lnTo>
                          <a:lnTo>
                            <a:pt x="277" y="506"/>
                          </a:lnTo>
                          <a:lnTo>
                            <a:pt x="277" y="510"/>
                          </a:lnTo>
                          <a:lnTo>
                            <a:pt x="277" y="517"/>
                          </a:lnTo>
                          <a:lnTo>
                            <a:pt x="273" y="519"/>
                          </a:lnTo>
                          <a:lnTo>
                            <a:pt x="267" y="520"/>
                          </a:lnTo>
                          <a:lnTo>
                            <a:pt x="262" y="522"/>
                          </a:lnTo>
                          <a:lnTo>
                            <a:pt x="262" y="526"/>
                          </a:lnTo>
                          <a:lnTo>
                            <a:pt x="262" y="529"/>
                          </a:lnTo>
                          <a:lnTo>
                            <a:pt x="258" y="525"/>
                          </a:lnTo>
                          <a:lnTo>
                            <a:pt x="252" y="520"/>
                          </a:lnTo>
                          <a:lnTo>
                            <a:pt x="257" y="523"/>
                          </a:lnTo>
                          <a:lnTo>
                            <a:pt x="257" y="519"/>
                          </a:lnTo>
                          <a:lnTo>
                            <a:pt x="257" y="516"/>
                          </a:lnTo>
                          <a:lnTo>
                            <a:pt x="261" y="514"/>
                          </a:lnTo>
                          <a:lnTo>
                            <a:pt x="267" y="513"/>
                          </a:lnTo>
                          <a:lnTo>
                            <a:pt x="271" y="511"/>
                          </a:lnTo>
                          <a:lnTo>
                            <a:pt x="271" y="504"/>
                          </a:lnTo>
                          <a:lnTo>
                            <a:pt x="271" y="500"/>
                          </a:lnTo>
                          <a:lnTo>
                            <a:pt x="268" y="494"/>
                          </a:lnTo>
                          <a:lnTo>
                            <a:pt x="265" y="485"/>
                          </a:lnTo>
                          <a:lnTo>
                            <a:pt x="265" y="484"/>
                          </a:lnTo>
                          <a:lnTo>
                            <a:pt x="265" y="484"/>
                          </a:lnTo>
                          <a:lnTo>
                            <a:pt x="265" y="479"/>
                          </a:lnTo>
                          <a:lnTo>
                            <a:pt x="267" y="475"/>
                          </a:lnTo>
                          <a:close/>
                          <a:moveTo>
                            <a:pt x="264" y="465"/>
                          </a:moveTo>
                          <a:lnTo>
                            <a:pt x="264" y="466"/>
                          </a:lnTo>
                          <a:lnTo>
                            <a:pt x="262" y="465"/>
                          </a:lnTo>
                          <a:lnTo>
                            <a:pt x="264" y="465"/>
                          </a:lnTo>
                          <a:close/>
                          <a:moveTo>
                            <a:pt x="144" y="419"/>
                          </a:moveTo>
                          <a:lnTo>
                            <a:pt x="152" y="425"/>
                          </a:lnTo>
                          <a:lnTo>
                            <a:pt x="158" y="431"/>
                          </a:lnTo>
                          <a:lnTo>
                            <a:pt x="151" y="425"/>
                          </a:lnTo>
                          <a:lnTo>
                            <a:pt x="154" y="435"/>
                          </a:lnTo>
                          <a:lnTo>
                            <a:pt x="154" y="443"/>
                          </a:lnTo>
                          <a:lnTo>
                            <a:pt x="154" y="447"/>
                          </a:lnTo>
                          <a:lnTo>
                            <a:pt x="151" y="453"/>
                          </a:lnTo>
                          <a:lnTo>
                            <a:pt x="145" y="444"/>
                          </a:lnTo>
                          <a:lnTo>
                            <a:pt x="147" y="440"/>
                          </a:lnTo>
                          <a:lnTo>
                            <a:pt x="148" y="435"/>
                          </a:lnTo>
                          <a:lnTo>
                            <a:pt x="147" y="429"/>
                          </a:lnTo>
                          <a:lnTo>
                            <a:pt x="144" y="419"/>
                          </a:lnTo>
                          <a:close/>
                          <a:moveTo>
                            <a:pt x="64" y="394"/>
                          </a:moveTo>
                          <a:lnTo>
                            <a:pt x="69" y="394"/>
                          </a:lnTo>
                          <a:lnTo>
                            <a:pt x="72" y="396"/>
                          </a:lnTo>
                          <a:lnTo>
                            <a:pt x="76" y="394"/>
                          </a:lnTo>
                          <a:lnTo>
                            <a:pt x="79" y="394"/>
                          </a:lnTo>
                          <a:lnTo>
                            <a:pt x="82" y="397"/>
                          </a:lnTo>
                          <a:lnTo>
                            <a:pt x="85" y="399"/>
                          </a:lnTo>
                          <a:lnTo>
                            <a:pt x="94" y="399"/>
                          </a:lnTo>
                          <a:lnTo>
                            <a:pt x="103" y="399"/>
                          </a:lnTo>
                          <a:lnTo>
                            <a:pt x="105" y="397"/>
                          </a:lnTo>
                          <a:lnTo>
                            <a:pt x="110" y="396"/>
                          </a:lnTo>
                          <a:lnTo>
                            <a:pt x="111" y="397"/>
                          </a:lnTo>
                          <a:lnTo>
                            <a:pt x="114" y="399"/>
                          </a:lnTo>
                          <a:lnTo>
                            <a:pt x="116" y="401"/>
                          </a:lnTo>
                          <a:lnTo>
                            <a:pt x="113" y="403"/>
                          </a:lnTo>
                          <a:lnTo>
                            <a:pt x="111" y="403"/>
                          </a:lnTo>
                          <a:lnTo>
                            <a:pt x="108" y="404"/>
                          </a:lnTo>
                          <a:lnTo>
                            <a:pt x="101" y="404"/>
                          </a:lnTo>
                          <a:lnTo>
                            <a:pt x="92" y="404"/>
                          </a:lnTo>
                          <a:lnTo>
                            <a:pt x="89" y="403"/>
                          </a:lnTo>
                          <a:lnTo>
                            <a:pt x="88" y="400"/>
                          </a:lnTo>
                          <a:lnTo>
                            <a:pt x="86" y="400"/>
                          </a:lnTo>
                          <a:lnTo>
                            <a:pt x="83" y="400"/>
                          </a:lnTo>
                          <a:lnTo>
                            <a:pt x="79" y="400"/>
                          </a:lnTo>
                          <a:lnTo>
                            <a:pt x="76" y="400"/>
                          </a:lnTo>
                          <a:lnTo>
                            <a:pt x="72" y="400"/>
                          </a:lnTo>
                          <a:lnTo>
                            <a:pt x="69" y="400"/>
                          </a:lnTo>
                          <a:lnTo>
                            <a:pt x="66" y="400"/>
                          </a:lnTo>
                          <a:lnTo>
                            <a:pt x="63" y="397"/>
                          </a:lnTo>
                          <a:lnTo>
                            <a:pt x="61" y="394"/>
                          </a:lnTo>
                          <a:lnTo>
                            <a:pt x="64" y="394"/>
                          </a:lnTo>
                          <a:close/>
                          <a:moveTo>
                            <a:pt x="177" y="350"/>
                          </a:moveTo>
                          <a:lnTo>
                            <a:pt x="183" y="350"/>
                          </a:lnTo>
                          <a:lnTo>
                            <a:pt x="195" y="384"/>
                          </a:lnTo>
                          <a:lnTo>
                            <a:pt x="204" y="410"/>
                          </a:lnTo>
                          <a:lnTo>
                            <a:pt x="211" y="431"/>
                          </a:lnTo>
                          <a:lnTo>
                            <a:pt x="218" y="447"/>
                          </a:lnTo>
                          <a:lnTo>
                            <a:pt x="224" y="459"/>
                          </a:lnTo>
                          <a:lnTo>
                            <a:pt x="230" y="466"/>
                          </a:lnTo>
                          <a:lnTo>
                            <a:pt x="224" y="462"/>
                          </a:lnTo>
                          <a:lnTo>
                            <a:pt x="218" y="454"/>
                          </a:lnTo>
                          <a:lnTo>
                            <a:pt x="213" y="443"/>
                          </a:lnTo>
                          <a:lnTo>
                            <a:pt x="207" y="428"/>
                          </a:lnTo>
                          <a:lnTo>
                            <a:pt x="198" y="407"/>
                          </a:lnTo>
                          <a:lnTo>
                            <a:pt x="189" y="382"/>
                          </a:lnTo>
                          <a:lnTo>
                            <a:pt x="177" y="350"/>
                          </a:lnTo>
                          <a:close/>
                          <a:moveTo>
                            <a:pt x="98" y="215"/>
                          </a:moveTo>
                          <a:lnTo>
                            <a:pt x="103" y="224"/>
                          </a:lnTo>
                          <a:lnTo>
                            <a:pt x="107" y="231"/>
                          </a:lnTo>
                          <a:lnTo>
                            <a:pt x="110" y="239"/>
                          </a:lnTo>
                          <a:lnTo>
                            <a:pt x="113" y="250"/>
                          </a:lnTo>
                          <a:lnTo>
                            <a:pt x="117" y="268"/>
                          </a:lnTo>
                          <a:lnTo>
                            <a:pt x="123" y="292"/>
                          </a:lnTo>
                          <a:lnTo>
                            <a:pt x="123" y="305"/>
                          </a:lnTo>
                          <a:lnTo>
                            <a:pt x="125" y="319"/>
                          </a:lnTo>
                          <a:lnTo>
                            <a:pt x="128" y="334"/>
                          </a:lnTo>
                          <a:lnTo>
                            <a:pt x="133" y="350"/>
                          </a:lnTo>
                          <a:lnTo>
                            <a:pt x="142" y="363"/>
                          </a:lnTo>
                          <a:lnTo>
                            <a:pt x="142" y="363"/>
                          </a:lnTo>
                          <a:lnTo>
                            <a:pt x="129" y="350"/>
                          </a:lnTo>
                          <a:lnTo>
                            <a:pt x="122" y="334"/>
                          </a:lnTo>
                          <a:lnTo>
                            <a:pt x="119" y="316"/>
                          </a:lnTo>
                          <a:lnTo>
                            <a:pt x="117" y="300"/>
                          </a:lnTo>
                          <a:lnTo>
                            <a:pt x="117" y="287"/>
                          </a:lnTo>
                          <a:lnTo>
                            <a:pt x="111" y="264"/>
                          </a:lnTo>
                          <a:lnTo>
                            <a:pt x="107" y="248"/>
                          </a:lnTo>
                          <a:lnTo>
                            <a:pt x="103" y="236"/>
                          </a:lnTo>
                          <a:lnTo>
                            <a:pt x="100" y="227"/>
                          </a:lnTo>
                          <a:lnTo>
                            <a:pt x="97" y="221"/>
                          </a:lnTo>
                          <a:lnTo>
                            <a:pt x="98" y="218"/>
                          </a:lnTo>
                          <a:lnTo>
                            <a:pt x="98" y="215"/>
                          </a:lnTo>
                          <a:close/>
                          <a:moveTo>
                            <a:pt x="23" y="86"/>
                          </a:moveTo>
                          <a:lnTo>
                            <a:pt x="26" y="89"/>
                          </a:lnTo>
                          <a:lnTo>
                            <a:pt x="28" y="92"/>
                          </a:lnTo>
                          <a:lnTo>
                            <a:pt x="25" y="92"/>
                          </a:lnTo>
                          <a:lnTo>
                            <a:pt x="22" y="94"/>
                          </a:lnTo>
                          <a:lnTo>
                            <a:pt x="20" y="98"/>
                          </a:lnTo>
                          <a:lnTo>
                            <a:pt x="20" y="102"/>
                          </a:lnTo>
                          <a:lnTo>
                            <a:pt x="17" y="111"/>
                          </a:lnTo>
                          <a:lnTo>
                            <a:pt x="15" y="126"/>
                          </a:lnTo>
                          <a:lnTo>
                            <a:pt x="15" y="126"/>
                          </a:lnTo>
                          <a:lnTo>
                            <a:pt x="12" y="124"/>
                          </a:lnTo>
                          <a:lnTo>
                            <a:pt x="9" y="123"/>
                          </a:lnTo>
                          <a:lnTo>
                            <a:pt x="9" y="129"/>
                          </a:lnTo>
                          <a:lnTo>
                            <a:pt x="10" y="142"/>
                          </a:lnTo>
                          <a:lnTo>
                            <a:pt x="13" y="161"/>
                          </a:lnTo>
                          <a:lnTo>
                            <a:pt x="17" y="184"/>
                          </a:lnTo>
                          <a:lnTo>
                            <a:pt x="22" y="212"/>
                          </a:lnTo>
                          <a:lnTo>
                            <a:pt x="29" y="239"/>
                          </a:lnTo>
                          <a:lnTo>
                            <a:pt x="37" y="267"/>
                          </a:lnTo>
                          <a:lnTo>
                            <a:pt x="47" y="292"/>
                          </a:lnTo>
                          <a:lnTo>
                            <a:pt x="59" y="312"/>
                          </a:lnTo>
                          <a:lnTo>
                            <a:pt x="63" y="318"/>
                          </a:lnTo>
                          <a:lnTo>
                            <a:pt x="69" y="324"/>
                          </a:lnTo>
                          <a:lnTo>
                            <a:pt x="54" y="311"/>
                          </a:lnTo>
                          <a:lnTo>
                            <a:pt x="42" y="292"/>
                          </a:lnTo>
                          <a:lnTo>
                            <a:pt x="32" y="267"/>
                          </a:lnTo>
                          <a:lnTo>
                            <a:pt x="23" y="239"/>
                          </a:lnTo>
                          <a:lnTo>
                            <a:pt x="16" y="211"/>
                          </a:lnTo>
                          <a:lnTo>
                            <a:pt x="10" y="183"/>
                          </a:lnTo>
                          <a:lnTo>
                            <a:pt x="6" y="158"/>
                          </a:lnTo>
                          <a:lnTo>
                            <a:pt x="3" y="138"/>
                          </a:lnTo>
                          <a:lnTo>
                            <a:pt x="1" y="123"/>
                          </a:lnTo>
                          <a:lnTo>
                            <a:pt x="0" y="118"/>
                          </a:lnTo>
                          <a:lnTo>
                            <a:pt x="4" y="120"/>
                          </a:lnTo>
                          <a:lnTo>
                            <a:pt x="7" y="121"/>
                          </a:lnTo>
                          <a:lnTo>
                            <a:pt x="10" y="107"/>
                          </a:lnTo>
                          <a:lnTo>
                            <a:pt x="12" y="98"/>
                          </a:lnTo>
                          <a:lnTo>
                            <a:pt x="13" y="94"/>
                          </a:lnTo>
                          <a:lnTo>
                            <a:pt x="15" y="88"/>
                          </a:lnTo>
                          <a:lnTo>
                            <a:pt x="19" y="86"/>
                          </a:lnTo>
                          <a:lnTo>
                            <a:pt x="23" y="86"/>
                          </a:lnTo>
                          <a:close/>
                          <a:moveTo>
                            <a:pt x="54" y="51"/>
                          </a:moveTo>
                          <a:lnTo>
                            <a:pt x="59" y="54"/>
                          </a:lnTo>
                          <a:lnTo>
                            <a:pt x="63" y="57"/>
                          </a:lnTo>
                          <a:lnTo>
                            <a:pt x="59" y="60"/>
                          </a:lnTo>
                          <a:lnTo>
                            <a:pt x="54" y="64"/>
                          </a:lnTo>
                          <a:lnTo>
                            <a:pt x="53" y="72"/>
                          </a:lnTo>
                          <a:lnTo>
                            <a:pt x="51" y="83"/>
                          </a:lnTo>
                          <a:lnTo>
                            <a:pt x="51" y="102"/>
                          </a:lnTo>
                          <a:lnTo>
                            <a:pt x="47" y="102"/>
                          </a:lnTo>
                          <a:lnTo>
                            <a:pt x="44" y="102"/>
                          </a:lnTo>
                          <a:lnTo>
                            <a:pt x="42" y="101"/>
                          </a:lnTo>
                          <a:lnTo>
                            <a:pt x="39" y="99"/>
                          </a:lnTo>
                          <a:lnTo>
                            <a:pt x="37" y="96"/>
                          </a:lnTo>
                          <a:lnTo>
                            <a:pt x="39" y="98"/>
                          </a:lnTo>
                          <a:lnTo>
                            <a:pt x="44" y="96"/>
                          </a:lnTo>
                          <a:lnTo>
                            <a:pt x="44" y="79"/>
                          </a:lnTo>
                          <a:lnTo>
                            <a:pt x="45" y="66"/>
                          </a:lnTo>
                          <a:lnTo>
                            <a:pt x="47" y="58"/>
                          </a:lnTo>
                          <a:lnTo>
                            <a:pt x="51" y="55"/>
                          </a:lnTo>
                          <a:lnTo>
                            <a:pt x="54" y="51"/>
                          </a:lnTo>
                          <a:close/>
                          <a:moveTo>
                            <a:pt x="111" y="0"/>
                          </a:moveTo>
                          <a:lnTo>
                            <a:pt x="117" y="4"/>
                          </a:lnTo>
                          <a:lnTo>
                            <a:pt x="117" y="20"/>
                          </a:lnTo>
                          <a:lnTo>
                            <a:pt x="119" y="38"/>
                          </a:lnTo>
                          <a:lnTo>
                            <a:pt x="129" y="73"/>
                          </a:lnTo>
                          <a:lnTo>
                            <a:pt x="136" y="101"/>
                          </a:lnTo>
                          <a:lnTo>
                            <a:pt x="141" y="121"/>
                          </a:lnTo>
                          <a:lnTo>
                            <a:pt x="144" y="136"/>
                          </a:lnTo>
                          <a:lnTo>
                            <a:pt x="147" y="146"/>
                          </a:lnTo>
                          <a:lnTo>
                            <a:pt x="147" y="152"/>
                          </a:lnTo>
                          <a:lnTo>
                            <a:pt x="145" y="157"/>
                          </a:lnTo>
                          <a:lnTo>
                            <a:pt x="144" y="158"/>
                          </a:lnTo>
                          <a:lnTo>
                            <a:pt x="141" y="160"/>
                          </a:lnTo>
                          <a:lnTo>
                            <a:pt x="135" y="154"/>
                          </a:lnTo>
                          <a:lnTo>
                            <a:pt x="138" y="152"/>
                          </a:lnTo>
                          <a:lnTo>
                            <a:pt x="139" y="149"/>
                          </a:lnTo>
                          <a:lnTo>
                            <a:pt x="139" y="145"/>
                          </a:lnTo>
                          <a:lnTo>
                            <a:pt x="139" y="138"/>
                          </a:lnTo>
                          <a:lnTo>
                            <a:pt x="136" y="127"/>
                          </a:lnTo>
                          <a:lnTo>
                            <a:pt x="133" y="111"/>
                          </a:lnTo>
                          <a:lnTo>
                            <a:pt x="128" y="92"/>
                          </a:lnTo>
                          <a:lnTo>
                            <a:pt x="120" y="66"/>
                          </a:lnTo>
                          <a:lnTo>
                            <a:pt x="113" y="33"/>
                          </a:lnTo>
                          <a:lnTo>
                            <a:pt x="110" y="16"/>
                          </a:lnTo>
                          <a:lnTo>
                            <a:pt x="111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0" name="Freeform 244">
                      <a:extLst>
                        <a:ext uri="{FF2B5EF4-FFF2-40B4-BE49-F238E27FC236}">
                          <a16:creationId xmlns:a16="http://schemas.microsoft.com/office/drawing/2014/main" id="{89EAE59C-BE17-C9D7-9004-60EC5BED668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651524" y="1715434"/>
                      <a:ext cx="634727" cy="356488"/>
                    </a:xfrm>
                    <a:custGeom>
                      <a:avLst/>
                      <a:gdLst>
                        <a:gd name="T0" fmla="*/ 548 w 584"/>
                        <a:gd name="T1" fmla="*/ 13 h 328"/>
                        <a:gd name="T2" fmla="*/ 578 w 584"/>
                        <a:gd name="T3" fmla="*/ 1 h 328"/>
                        <a:gd name="T4" fmla="*/ 578 w 584"/>
                        <a:gd name="T5" fmla="*/ 2 h 328"/>
                        <a:gd name="T6" fmla="*/ 570 w 584"/>
                        <a:gd name="T7" fmla="*/ 7 h 328"/>
                        <a:gd name="T8" fmla="*/ 565 w 584"/>
                        <a:gd name="T9" fmla="*/ 10 h 328"/>
                        <a:gd name="T10" fmla="*/ 571 w 584"/>
                        <a:gd name="T11" fmla="*/ 8 h 328"/>
                        <a:gd name="T12" fmla="*/ 573 w 584"/>
                        <a:gd name="T13" fmla="*/ 8 h 328"/>
                        <a:gd name="T14" fmla="*/ 562 w 584"/>
                        <a:gd name="T15" fmla="*/ 13 h 328"/>
                        <a:gd name="T16" fmla="*/ 504 w 584"/>
                        <a:gd name="T17" fmla="*/ 36 h 328"/>
                        <a:gd name="T18" fmla="*/ 462 w 584"/>
                        <a:gd name="T19" fmla="*/ 52 h 328"/>
                        <a:gd name="T20" fmla="*/ 454 w 584"/>
                        <a:gd name="T21" fmla="*/ 55 h 328"/>
                        <a:gd name="T22" fmla="*/ 465 w 584"/>
                        <a:gd name="T23" fmla="*/ 52 h 328"/>
                        <a:gd name="T24" fmla="*/ 480 w 584"/>
                        <a:gd name="T25" fmla="*/ 48 h 328"/>
                        <a:gd name="T26" fmla="*/ 391 w 584"/>
                        <a:gd name="T27" fmla="*/ 90 h 328"/>
                        <a:gd name="T28" fmla="*/ 288 w 584"/>
                        <a:gd name="T29" fmla="*/ 145 h 328"/>
                        <a:gd name="T30" fmla="*/ 270 w 584"/>
                        <a:gd name="T31" fmla="*/ 156 h 328"/>
                        <a:gd name="T32" fmla="*/ 244 w 584"/>
                        <a:gd name="T33" fmla="*/ 173 h 328"/>
                        <a:gd name="T34" fmla="*/ 188 w 584"/>
                        <a:gd name="T35" fmla="*/ 208 h 328"/>
                        <a:gd name="T36" fmla="*/ 163 w 584"/>
                        <a:gd name="T37" fmla="*/ 224 h 328"/>
                        <a:gd name="T38" fmla="*/ 102 w 584"/>
                        <a:gd name="T39" fmla="*/ 255 h 328"/>
                        <a:gd name="T40" fmla="*/ 63 w 584"/>
                        <a:gd name="T41" fmla="*/ 280 h 328"/>
                        <a:gd name="T42" fmla="*/ 82 w 584"/>
                        <a:gd name="T43" fmla="*/ 274 h 328"/>
                        <a:gd name="T44" fmla="*/ 94 w 584"/>
                        <a:gd name="T45" fmla="*/ 272 h 328"/>
                        <a:gd name="T46" fmla="*/ 88 w 584"/>
                        <a:gd name="T47" fmla="*/ 283 h 328"/>
                        <a:gd name="T48" fmla="*/ 59 w 584"/>
                        <a:gd name="T49" fmla="*/ 303 h 328"/>
                        <a:gd name="T50" fmla="*/ 25 w 584"/>
                        <a:gd name="T51" fmla="*/ 313 h 328"/>
                        <a:gd name="T52" fmla="*/ 31 w 584"/>
                        <a:gd name="T53" fmla="*/ 302 h 328"/>
                        <a:gd name="T54" fmla="*/ 80 w 584"/>
                        <a:gd name="T55" fmla="*/ 261 h 328"/>
                        <a:gd name="T56" fmla="*/ 90 w 584"/>
                        <a:gd name="T57" fmla="*/ 253 h 328"/>
                        <a:gd name="T58" fmla="*/ 85 w 584"/>
                        <a:gd name="T59" fmla="*/ 256 h 328"/>
                        <a:gd name="T60" fmla="*/ 173 w 584"/>
                        <a:gd name="T61" fmla="*/ 199 h 328"/>
                        <a:gd name="T62" fmla="*/ 165 w 584"/>
                        <a:gd name="T63" fmla="*/ 202 h 328"/>
                        <a:gd name="T64" fmla="*/ 154 w 584"/>
                        <a:gd name="T65" fmla="*/ 208 h 328"/>
                        <a:gd name="T66" fmla="*/ 159 w 584"/>
                        <a:gd name="T67" fmla="*/ 203 h 328"/>
                        <a:gd name="T68" fmla="*/ 169 w 584"/>
                        <a:gd name="T69" fmla="*/ 196 h 328"/>
                        <a:gd name="T70" fmla="*/ 295 w 584"/>
                        <a:gd name="T71" fmla="*/ 120 h 328"/>
                        <a:gd name="T72" fmla="*/ 332 w 584"/>
                        <a:gd name="T73" fmla="*/ 104 h 328"/>
                        <a:gd name="T74" fmla="*/ 329 w 584"/>
                        <a:gd name="T75" fmla="*/ 102 h 328"/>
                        <a:gd name="T76" fmla="*/ 349 w 584"/>
                        <a:gd name="T77" fmla="*/ 92 h 328"/>
                        <a:gd name="T78" fmla="*/ 374 w 584"/>
                        <a:gd name="T79" fmla="*/ 79 h 328"/>
                        <a:gd name="T80" fmla="*/ 430 w 584"/>
                        <a:gd name="T81" fmla="*/ 54 h 328"/>
                        <a:gd name="T82" fmla="*/ 448 w 584"/>
                        <a:gd name="T83" fmla="*/ 46 h 328"/>
                        <a:gd name="T84" fmla="*/ 499 w 584"/>
                        <a:gd name="T85" fmla="*/ 24 h 328"/>
                        <a:gd name="T86" fmla="*/ 540 w 584"/>
                        <a:gd name="T87" fmla="*/ 10 h 328"/>
                        <a:gd name="T88" fmla="*/ 536 w 584"/>
                        <a:gd name="T89" fmla="*/ 13 h 328"/>
                        <a:gd name="T90" fmla="*/ 528 w 584"/>
                        <a:gd name="T91" fmla="*/ 16 h 328"/>
                        <a:gd name="T92" fmla="*/ 552 w 584"/>
                        <a:gd name="T93" fmla="*/ 5 h 328"/>
                        <a:gd name="T94" fmla="*/ 565 w 584"/>
                        <a:gd name="T95" fmla="*/ 1 h 328"/>
                        <a:gd name="T96" fmla="*/ 577 w 584"/>
                        <a:gd name="T97" fmla="*/ 0 h 32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</a:cxnLst>
                      <a:rect l="0" t="0" r="r" b="b"/>
                      <a:pathLst>
                        <a:path w="584" h="328">
                          <a:moveTo>
                            <a:pt x="581" y="0"/>
                          </a:moveTo>
                          <a:lnTo>
                            <a:pt x="564" y="5"/>
                          </a:lnTo>
                          <a:lnTo>
                            <a:pt x="548" y="13"/>
                          </a:lnTo>
                          <a:lnTo>
                            <a:pt x="562" y="7"/>
                          </a:lnTo>
                          <a:lnTo>
                            <a:pt x="573" y="4"/>
                          </a:lnTo>
                          <a:lnTo>
                            <a:pt x="578" y="1"/>
                          </a:lnTo>
                          <a:lnTo>
                            <a:pt x="581" y="1"/>
                          </a:lnTo>
                          <a:lnTo>
                            <a:pt x="584" y="0"/>
                          </a:lnTo>
                          <a:lnTo>
                            <a:pt x="578" y="2"/>
                          </a:lnTo>
                          <a:lnTo>
                            <a:pt x="574" y="4"/>
                          </a:lnTo>
                          <a:lnTo>
                            <a:pt x="571" y="5"/>
                          </a:lnTo>
                          <a:lnTo>
                            <a:pt x="570" y="7"/>
                          </a:lnTo>
                          <a:lnTo>
                            <a:pt x="568" y="7"/>
                          </a:lnTo>
                          <a:lnTo>
                            <a:pt x="567" y="8"/>
                          </a:lnTo>
                          <a:lnTo>
                            <a:pt x="565" y="10"/>
                          </a:lnTo>
                          <a:lnTo>
                            <a:pt x="568" y="8"/>
                          </a:lnTo>
                          <a:lnTo>
                            <a:pt x="570" y="8"/>
                          </a:lnTo>
                          <a:lnTo>
                            <a:pt x="571" y="8"/>
                          </a:lnTo>
                          <a:lnTo>
                            <a:pt x="573" y="8"/>
                          </a:lnTo>
                          <a:lnTo>
                            <a:pt x="574" y="8"/>
                          </a:lnTo>
                          <a:lnTo>
                            <a:pt x="573" y="8"/>
                          </a:lnTo>
                          <a:lnTo>
                            <a:pt x="570" y="10"/>
                          </a:lnTo>
                          <a:lnTo>
                            <a:pt x="567" y="11"/>
                          </a:lnTo>
                          <a:lnTo>
                            <a:pt x="562" y="13"/>
                          </a:lnTo>
                          <a:lnTo>
                            <a:pt x="558" y="16"/>
                          </a:lnTo>
                          <a:lnTo>
                            <a:pt x="527" y="27"/>
                          </a:lnTo>
                          <a:lnTo>
                            <a:pt x="504" y="36"/>
                          </a:lnTo>
                          <a:lnTo>
                            <a:pt x="484" y="43"/>
                          </a:lnTo>
                          <a:lnTo>
                            <a:pt x="471" y="48"/>
                          </a:lnTo>
                          <a:lnTo>
                            <a:pt x="462" y="52"/>
                          </a:lnTo>
                          <a:lnTo>
                            <a:pt x="457" y="54"/>
                          </a:lnTo>
                          <a:lnTo>
                            <a:pt x="454" y="55"/>
                          </a:lnTo>
                          <a:lnTo>
                            <a:pt x="454" y="55"/>
                          </a:lnTo>
                          <a:lnTo>
                            <a:pt x="452" y="55"/>
                          </a:lnTo>
                          <a:lnTo>
                            <a:pt x="454" y="55"/>
                          </a:lnTo>
                          <a:lnTo>
                            <a:pt x="465" y="52"/>
                          </a:lnTo>
                          <a:lnTo>
                            <a:pt x="473" y="49"/>
                          </a:lnTo>
                          <a:lnTo>
                            <a:pt x="477" y="48"/>
                          </a:lnTo>
                          <a:lnTo>
                            <a:pt x="480" y="48"/>
                          </a:lnTo>
                          <a:lnTo>
                            <a:pt x="483" y="48"/>
                          </a:lnTo>
                          <a:lnTo>
                            <a:pt x="438" y="70"/>
                          </a:lnTo>
                          <a:lnTo>
                            <a:pt x="391" y="90"/>
                          </a:lnTo>
                          <a:lnTo>
                            <a:pt x="345" y="111"/>
                          </a:lnTo>
                          <a:lnTo>
                            <a:pt x="301" y="136"/>
                          </a:lnTo>
                          <a:lnTo>
                            <a:pt x="288" y="145"/>
                          </a:lnTo>
                          <a:lnTo>
                            <a:pt x="279" y="151"/>
                          </a:lnTo>
                          <a:lnTo>
                            <a:pt x="275" y="153"/>
                          </a:lnTo>
                          <a:lnTo>
                            <a:pt x="270" y="156"/>
                          </a:lnTo>
                          <a:lnTo>
                            <a:pt x="267" y="158"/>
                          </a:lnTo>
                          <a:lnTo>
                            <a:pt x="264" y="159"/>
                          </a:lnTo>
                          <a:lnTo>
                            <a:pt x="244" y="173"/>
                          </a:lnTo>
                          <a:lnTo>
                            <a:pt x="223" y="186"/>
                          </a:lnTo>
                          <a:lnTo>
                            <a:pt x="204" y="197"/>
                          </a:lnTo>
                          <a:lnTo>
                            <a:pt x="188" y="208"/>
                          </a:lnTo>
                          <a:lnTo>
                            <a:pt x="175" y="217"/>
                          </a:lnTo>
                          <a:lnTo>
                            <a:pt x="166" y="222"/>
                          </a:lnTo>
                          <a:lnTo>
                            <a:pt x="163" y="224"/>
                          </a:lnTo>
                          <a:lnTo>
                            <a:pt x="144" y="236"/>
                          </a:lnTo>
                          <a:lnTo>
                            <a:pt x="124" y="246"/>
                          </a:lnTo>
                          <a:lnTo>
                            <a:pt x="102" y="255"/>
                          </a:lnTo>
                          <a:lnTo>
                            <a:pt x="81" y="265"/>
                          </a:lnTo>
                          <a:lnTo>
                            <a:pt x="63" y="278"/>
                          </a:lnTo>
                          <a:lnTo>
                            <a:pt x="63" y="280"/>
                          </a:lnTo>
                          <a:lnTo>
                            <a:pt x="65" y="281"/>
                          </a:lnTo>
                          <a:lnTo>
                            <a:pt x="74" y="277"/>
                          </a:lnTo>
                          <a:lnTo>
                            <a:pt x="82" y="274"/>
                          </a:lnTo>
                          <a:lnTo>
                            <a:pt x="87" y="274"/>
                          </a:lnTo>
                          <a:lnTo>
                            <a:pt x="90" y="274"/>
                          </a:lnTo>
                          <a:lnTo>
                            <a:pt x="94" y="272"/>
                          </a:lnTo>
                          <a:lnTo>
                            <a:pt x="97" y="271"/>
                          </a:lnTo>
                          <a:lnTo>
                            <a:pt x="102" y="271"/>
                          </a:lnTo>
                          <a:lnTo>
                            <a:pt x="88" y="283"/>
                          </a:lnTo>
                          <a:lnTo>
                            <a:pt x="80" y="291"/>
                          </a:lnTo>
                          <a:lnTo>
                            <a:pt x="71" y="299"/>
                          </a:lnTo>
                          <a:lnTo>
                            <a:pt x="59" y="303"/>
                          </a:lnTo>
                          <a:lnTo>
                            <a:pt x="46" y="309"/>
                          </a:lnTo>
                          <a:lnTo>
                            <a:pt x="27" y="316"/>
                          </a:lnTo>
                          <a:lnTo>
                            <a:pt x="25" y="313"/>
                          </a:lnTo>
                          <a:lnTo>
                            <a:pt x="12" y="319"/>
                          </a:lnTo>
                          <a:lnTo>
                            <a:pt x="0" y="328"/>
                          </a:lnTo>
                          <a:lnTo>
                            <a:pt x="31" y="302"/>
                          </a:lnTo>
                          <a:lnTo>
                            <a:pt x="62" y="274"/>
                          </a:lnTo>
                          <a:lnTo>
                            <a:pt x="63" y="272"/>
                          </a:lnTo>
                          <a:lnTo>
                            <a:pt x="80" y="261"/>
                          </a:lnTo>
                          <a:lnTo>
                            <a:pt x="96" y="249"/>
                          </a:lnTo>
                          <a:lnTo>
                            <a:pt x="91" y="252"/>
                          </a:lnTo>
                          <a:lnTo>
                            <a:pt x="90" y="253"/>
                          </a:lnTo>
                          <a:lnTo>
                            <a:pt x="88" y="255"/>
                          </a:lnTo>
                          <a:lnTo>
                            <a:pt x="87" y="256"/>
                          </a:lnTo>
                          <a:lnTo>
                            <a:pt x="85" y="256"/>
                          </a:lnTo>
                          <a:lnTo>
                            <a:pt x="84" y="258"/>
                          </a:lnTo>
                          <a:lnTo>
                            <a:pt x="128" y="228"/>
                          </a:lnTo>
                          <a:lnTo>
                            <a:pt x="173" y="199"/>
                          </a:lnTo>
                          <a:lnTo>
                            <a:pt x="169" y="200"/>
                          </a:lnTo>
                          <a:lnTo>
                            <a:pt x="166" y="200"/>
                          </a:lnTo>
                          <a:lnTo>
                            <a:pt x="165" y="202"/>
                          </a:lnTo>
                          <a:lnTo>
                            <a:pt x="162" y="203"/>
                          </a:lnTo>
                          <a:lnTo>
                            <a:pt x="159" y="205"/>
                          </a:lnTo>
                          <a:lnTo>
                            <a:pt x="154" y="208"/>
                          </a:lnTo>
                          <a:lnTo>
                            <a:pt x="156" y="206"/>
                          </a:lnTo>
                          <a:lnTo>
                            <a:pt x="157" y="205"/>
                          </a:lnTo>
                          <a:lnTo>
                            <a:pt x="159" y="203"/>
                          </a:lnTo>
                          <a:lnTo>
                            <a:pt x="162" y="202"/>
                          </a:lnTo>
                          <a:lnTo>
                            <a:pt x="165" y="199"/>
                          </a:lnTo>
                          <a:lnTo>
                            <a:pt x="169" y="196"/>
                          </a:lnTo>
                          <a:lnTo>
                            <a:pt x="210" y="171"/>
                          </a:lnTo>
                          <a:lnTo>
                            <a:pt x="253" y="145"/>
                          </a:lnTo>
                          <a:lnTo>
                            <a:pt x="295" y="120"/>
                          </a:lnTo>
                          <a:lnTo>
                            <a:pt x="294" y="123"/>
                          </a:lnTo>
                          <a:lnTo>
                            <a:pt x="313" y="112"/>
                          </a:lnTo>
                          <a:lnTo>
                            <a:pt x="332" y="104"/>
                          </a:lnTo>
                          <a:lnTo>
                            <a:pt x="325" y="107"/>
                          </a:lnTo>
                          <a:lnTo>
                            <a:pt x="316" y="109"/>
                          </a:lnTo>
                          <a:lnTo>
                            <a:pt x="329" y="102"/>
                          </a:lnTo>
                          <a:lnTo>
                            <a:pt x="341" y="96"/>
                          </a:lnTo>
                          <a:lnTo>
                            <a:pt x="341" y="95"/>
                          </a:lnTo>
                          <a:lnTo>
                            <a:pt x="349" y="92"/>
                          </a:lnTo>
                          <a:lnTo>
                            <a:pt x="355" y="89"/>
                          </a:lnTo>
                          <a:lnTo>
                            <a:pt x="363" y="85"/>
                          </a:lnTo>
                          <a:lnTo>
                            <a:pt x="374" y="79"/>
                          </a:lnTo>
                          <a:lnTo>
                            <a:pt x="374" y="79"/>
                          </a:lnTo>
                          <a:lnTo>
                            <a:pt x="429" y="54"/>
                          </a:lnTo>
                          <a:lnTo>
                            <a:pt x="430" y="54"/>
                          </a:lnTo>
                          <a:lnTo>
                            <a:pt x="462" y="39"/>
                          </a:lnTo>
                          <a:lnTo>
                            <a:pt x="455" y="43"/>
                          </a:lnTo>
                          <a:lnTo>
                            <a:pt x="448" y="46"/>
                          </a:lnTo>
                          <a:lnTo>
                            <a:pt x="440" y="49"/>
                          </a:lnTo>
                          <a:lnTo>
                            <a:pt x="473" y="36"/>
                          </a:lnTo>
                          <a:lnTo>
                            <a:pt x="499" y="24"/>
                          </a:lnTo>
                          <a:lnTo>
                            <a:pt x="518" y="17"/>
                          </a:lnTo>
                          <a:lnTo>
                            <a:pt x="533" y="13"/>
                          </a:lnTo>
                          <a:lnTo>
                            <a:pt x="540" y="10"/>
                          </a:lnTo>
                          <a:lnTo>
                            <a:pt x="543" y="8"/>
                          </a:lnTo>
                          <a:lnTo>
                            <a:pt x="539" y="11"/>
                          </a:lnTo>
                          <a:lnTo>
                            <a:pt x="536" y="13"/>
                          </a:lnTo>
                          <a:lnTo>
                            <a:pt x="533" y="13"/>
                          </a:lnTo>
                          <a:lnTo>
                            <a:pt x="531" y="14"/>
                          </a:lnTo>
                          <a:lnTo>
                            <a:pt x="528" y="16"/>
                          </a:lnTo>
                          <a:lnTo>
                            <a:pt x="526" y="17"/>
                          </a:lnTo>
                          <a:lnTo>
                            <a:pt x="542" y="10"/>
                          </a:lnTo>
                          <a:lnTo>
                            <a:pt x="552" y="5"/>
                          </a:lnTo>
                          <a:lnTo>
                            <a:pt x="558" y="4"/>
                          </a:lnTo>
                          <a:lnTo>
                            <a:pt x="562" y="2"/>
                          </a:lnTo>
                          <a:lnTo>
                            <a:pt x="565" y="1"/>
                          </a:lnTo>
                          <a:lnTo>
                            <a:pt x="568" y="1"/>
                          </a:lnTo>
                          <a:lnTo>
                            <a:pt x="573" y="0"/>
                          </a:lnTo>
                          <a:lnTo>
                            <a:pt x="577" y="0"/>
                          </a:lnTo>
                          <a:lnTo>
                            <a:pt x="581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1" name="Freeform 256">
                      <a:extLst>
                        <a:ext uri="{FF2B5EF4-FFF2-40B4-BE49-F238E27FC236}">
                          <a16:creationId xmlns:a16="http://schemas.microsoft.com/office/drawing/2014/main" id="{28A8E6CF-9F93-5B61-DC2C-798C2AE2185C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4737205" y="1815428"/>
                      <a:ext cx="0" cy="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2" name="Freeform 257">
                      <a:extLst>
                        <a:ext uri="{FF2B5EF4-FFF2-40B4-BE49-F238E27FC236}">
                          <a16:creationId xmlns:a16="http://schemas.microsoft.com/office/drawing/2014/main" id="{4CBC4CA0-89CC-AACF-FAF4-0ED3FFC9EA5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231907" y="1757824"/>
                      <a:ext cx="11954" cy="7608"/>
                    </a:xfrm>
                    <a:custGeom>
                      <a:avLst/>
                      <a:gdLst>
                        <a:gd name="T0" fmla="*/ 9 w 11"/>
                        <a:gd name="T1" fmla="*/ 0 h 7"/>
                        <a:gd name="T2" fmla="*/ 11 w 11"/>
                        <a:gd name="T3" fmla="*/ 0 h 7"/>
                        <a:gd name="T4" fmla="*/ 11 w 11"/>
                        <a:gd name="T5" fmla="*/ 2 h 7"/>
                        <a:gd name="T6" fmla="*/ 0 w 11"/>
                        <a:gd name="T7" fmla="*/ 7 h 7"/>
                        <a:gd name="T8" fmla="*/ 3 w 11"/>
                        <a:gd name="T9" fmla="*/ 4 h 7"/>
                        <a:gd name="T10" fmla="*/ 5 w 11"/>
                        <a:gd name="T11" fmla="*/ 3 h 7"/>
                        <a:gd name="T12" fmla="*/ 8 w 11"/>
                        <a:gd name="T13" fmla="*/ 2 h 7"/>
                        <a:gd name="T14" fmla="*/ 9 w 11"/>
                        <a:gd name="T15" fmla="*/ 0 h 7"/>
                        <a:gd name="T16" fmla="*/ 9 w 11"/>
                        <a:gd name="T17" fmla="*/ 0 h 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1" h="7">
                          <a:moveTo>
                            <a:pt x="9" y="0"/>
                          </a:moveTo>
                          <a:lnTo>
                            <a:pt x="11" y="0"/>
                          </a:lnTo>
                          <a:lnTo>
                            <a:pt x="11" y="2"/>
                          </a:lnTo>
                          <a:lnTo>
                            <a:pt x="0" y="7"/>
                          </a:lnTo>
                          <a:lnTo>
                            <a:pt x="3" y="4"/>
                          </a:lnTo>
                          <a:lnTo>
                            <a:pt x="5" y="3"/>
                          </a:lnTo>
                          <a:lnTo>
                            <a:pt x="8" y="2"/>
                          </a:lnTo>
                          <a:lnTo>
                            <a:pt x="9" y="0"/>
                          </a:lnTo>
                          <a:lnTo>
                            <a:pt x="9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3" name="Freeform 258">
                      <a:extLst>
                        <a:ext uri="{FF2B5EF4-FFF2-40B4-BE49-F238E27FC236}">
                          <a16:creationId xmlns:a16="http://schemas.microsoft.com/office/drawing/2014/main" id="{71C1104F-E15C-324C-3AF1-3E40978869E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737203" y="1815429"/>
                      <a:ext cx="40216" cy="21738"/>
                    </a:xfrm>
                    <a:custGeom>
                      <a:avLst/>
                      <a:gdLst>
                        <a:gd name="T0" fmla="*/ 0 w 37"/>
                        <a:gd name="T1" fmla="*/ 0 h 20"/>
                        <a:gd name="T2" fmla="*/ 12 w 37"/>
                        <a:gd name="T3" fmla="*/ 6 h 20"/>
                        <a:gd name="T4" fmla="*/ 21 w 37"/>
                        <a:gd name="T5" fmla="*/ 10 h 20"/>
                        <a:gd name="T6" fmla="*/ 27 w 37"/>
                        <a:gd name="T7" fmla="*/ 13 h 20"/>
                        <a:gd name="T8" fmla="*/ 31 w 37"/>
                        <a:gd name="T9" fmla="*/ 16 h 20"/>
                        <a:gd name="T10" fmla="*/ 37 w 37"/>
                        <a:gd name="T11" fmla="*/ 20 h 20"/>
                        <a:gd name="T12" fmla="*/ 22 w 37"/>
                        <a:gd name="T13" fmla="*/ 12 h 20"/>
                        <a:gd name="T14" fmla="*/ 9 w 37"/>
                        <a:gd name="T15" fmla="*/ 6 h 20"/>
                        <a:gd name="T16" fmla="*/ 0 w 37"/>
                        <a:gd name="T17" fmla="*/ 0 h 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37" h="20">
                          <a:moveTo>
                            <a:pt x="0" y="0"/>
                          </a:moveTo>
                          <a:lnTo>
                            <a:pt x="12" y="6"/>
                          </a:lnTo>
                          <a:lnTo>
                            <a:pt x="21" y="10"/>
                          </a:lnTo>
                          <a:lnTo>
                            <a:pt x="27" y="13"/>
                          </a:lnTo>
                          <a:lnTo>
                            <a:pt x="31" y="16"/>
                          </a:lnTo>
                          <a:lnTo>
                            <a:pt x="37" y="20"/>
                          </a:lnTo>
                          <a:lnTo>
                            <a:pt x="22" y="12"/>
                          </a:lnTo>
                          <a:lnTo>
                            <a:pt x="9" y="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4" name="Freeform 262">
                      <a:extLst>
                        <a:ext uri="{FF2B5EF4-FFF2-40B4-BE49-F238E27FC236}">
                          <a16:creationId xmlns:a16="http://schemas.microsoft.com/office/drawing/2014/main" id="{9419802A-78A2-0AFD-27CA-C8F5939542F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72148" y="1833899"/>
                      <a:ext cx="20650" cy="11954"/>
                    </a:xfrm>
                    <a:custGeom>
                      <a:avLst/>
                      <a:gdLst>
                        <a:gd name="T0" fmla="*/ 19 w 19"/>
                        <a:gd name="T1" fmla="*/ 0 h 11"/>
                        <a:gd name="T2" fmla="*/ 0 w 19"/>
                        <a:gd name="T3" fmla="*/ 11 h 11"/>
                        <a:gd name="T4" fmla="*/ 2 w 19"/>
                        <a:gd name="T5" fmla="*/ 11 h 11"/>
                        <a:gd name="T6" fmla="*/ 3 w 19"/>
                        <a:gd name="T7" fmla="*/ 9 h 11"/>
                        <a:gd name="T8" fmla="*/ 6 w 19"/>
                        <a:gd name="T9" fmla="*/ 8 h 11"/>
                        <a:gd name="T10" fmla="*/ 9 w 19"/>
                        <a:gd name="T11" fmla="*/ 6 h 11"/>
                        <a:gd name="T12" fmla="*/ 13 w 19"/>
                        <a:gd name="T13" fmla="*/ 3 h 11"/>
                        <a:gd name="T14" fmla="*/ 19 w 19"/>
                        <a:gd name="T15" fmla="*/ 0 h 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9" h="11">
                          <a:moveTo>
                            <a:pt x="19" y="0"/>
                          </a:moveTo>
                          <a:lnTo>
                            <a:pt x="0" y="11"/>
                          </a:lnTo>
                          <a:lnTo>
                            <a:pt x="2" y="11"/>
                          </a:lnTo>
                          <a:lnTo>
                            <a:pt x="3" y="9"/>
                          </a:lnTo>
                          <a:lnTo>
                            <a:pt x="6" y="8"/>
                          </a:lnTo>
                          <a:lnTo>
                            <a:pt x="9" y="6"/>
                          </a:lnTo>
                          <a:lnTo>
                            <a:pt x="13" y="3"/>
                          </a:lnTo>
                          <a:lnTo>
                            <a:pt x="19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5" name="Freeform 263">
                      <a:extLst>
                        <a:ext uri="{FF2B5EF4-FFF2-40B4-BE49-F238E27FC236}">
                          <a16:creationId xmlns:a16="http://schemas.microsoft.com/office/drawing/2014/main" id="{517CCCE3-9421-85A7-183D-0EC00D3A58A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479622" y="1708914"/>
                      <a:ext cx="3260" cy="1088"/>
                    </a:xfrm>
                    <a:custGeom>
                      <a:avLst/>
                      <a:gdLst>
                        <a:gd name="T0" fmla="*/ 0 w 3"/>
                        <a:gd name="T1" fmla="*/ 0 h 1"/>
                        <a:gd name="T2" fmla="*/ 1 w 3"/>
                        <a:gd name="T3" fmla="*/ 0 h 1"/>
                        <a:gd name="T4" fmla="*/ 3 w 3"/>
                        <a:gd name="T5" fmla="*/ 1 h 1"/>
                        <a:gd name="T6" fmla="*/ 0 w 3"/>
                        <a:gd name="T7" fmla="*/ 0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3" h="1">
                          <a:moveTo>
                            <a:pt x="0" y="0"/>
                          </a:moveTo>
                          <a:lnTo>
                            <a:pt x="1" y="0"/>
                          </a:lnTo>
                          <a:lnTo>
                            <a:pt x="3" y="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6" name="Freeform 266">
                      <a:extLst>
                        <a:ext uri="{FF2B5EF4-FFF2-40B4-BE49-F238E27FC236}">
                          <a16:creationId xmlns:a16="http://schemas.microsoft.com/office/drawing/2014/main" id="{6B56528E-E1A4-0B65-CFBA-90A487A59F4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402542" y="1682832"/>
                      <a:ext cx="33695" cy="10866"/>
                    </a:xfrm>
                    <a:custGeom>
                      <a:avLst/>
                      <a:gdLst>
                        <a:gd name="T0" fmla="*/ 30 w 31"/>
                        <a:gd name="T1" fmla="*/ 0 h 10"/>
                        <a:gd name="T2" fmla="*/ 31 w 31"/>
                        <a:gd name="T3" fmla="*/ 2 h 10"/>
                        <a:gd name="T4" fmla="*/ 31 w 31"/>
                        <a:gd name="T5" fmla="*/ 2 h 10"/>
                        <a:gd name="T6" fmla="*/ 31 w 31"/>
                        <a:gd name="T7" fmla="*/ 2 h 10"/>
                        <a:gd name="T8" fmla="*/ 24 w 31"/>
                        <a:gd name="T9" fmla="*/ 5 h 10"/>
                        <a:gd name="T10" fmla="*/ 22 w 31"/>
                        <a:gd name="T11" fmla="*/ 5 h 10"/>
                        <a:gd name="T12" fmla="*/ 22 w 31"/>
                        <a:gd name="T13" fmla="*/ 5 h 10"/>
                        <a:gd name="T14" fmla="*/ 21 w 31"/>
                        <a:gd name="T15" fmla="*/ 6 h 10"/>
                        <a:gd name="T16" fmla="*/ 18 w 31"/>
                        <a:gd name="T17" fmla="*/ 6 h 10"/>
                        <a:gd name="T18" fmla="*/ 15 w 31"/>
                        <a:gd name="T19" fmla="*/ 8 h 10"/>
                        <a:gd name="T20" fmla="*/ 12 w 31"/>
                        <a:gd name="T21" fmla="*/ 9 h 10"/>
                        <a:gd name="T22" fmla="*/ 11 w 31"/>
                        <a:gd name="T23" fmla="*/ 9 h 10"/>
                        <a:gd name="T24" fmla="*/ 8 w 31"/>
                        <a:gd name="T25" fmla="*/ 10 h 10"/>
                        <a:gd name="T26" fmla="*/ 6 w 31"/>
                        <a:gd name="T27" fmla="*/ 10 h 10"/>
                        <a:gd name="T28" fmla="*/ 3 w 31"/>
                        <a:gd name="T29" fmla="*/ 10 h 10"/>
                        <a:gd name="T30" fmla="*/ 2 w 31"/>
                        <a:gd name="T31" fmla="*/ 10 h 10"/>
                        <a:gd name="T32" fmla="*/ 0 w 31"/>
                        <a:gd name="T33" fmla="*/ 10 h 10"/>
                        <a:gd name="T34" fmla="*/ 0 w 31"/>
                        <a:gd name="T35" fmla="*/ 10 h 10"/>
                        <a:gd name="T36" fmla="*/ 0 w 31"/>
                        <a:gd name="T37" fmla="*/ 10 h 10"/>
                        <a:gd name="T38" fmla="*/ 0 w 31"/>
                        <a:gd name="T39" fmla="*/ 9 h 10"/>
                        <a:gd name="T40" fmla="*/ 2 w 31"/>
                        <a:gd name="T41" fmla="*/ 9 h 10"/>
                        <a:gd name="T42" fmla="*/ 3 w 31"/>
                        <a:gd name="T43" fmla="*/ 8 h 10"/>
                        <a:gd name="T44" fmla="*/ 6 w 31"/>
                        <a:gd name="T45" fmla="*/ 6 h 10"/>
                        <a:gd name="T46" fmla="*/ 6 w 31"/>
                        <a:gd name="T47" fmla="*/ 6 h 10"/>
                        <a:gd name="T48" fmla="*/ 6 w 31"/>
                        <a:gd name="T49" fmla="*/ 6 h 10"/>
                        <a:gd name="T50" fmla="*/ 6 w 31"/>
                        <a:gd name="T51" fmla="*/ 6 h 10"/>
                        <a:gd name="T52" fmla="*/ 8 w 31"/>
                        <a:gd name="T53" fmla="*/ 6 h 10"/>
                        <a:gd name="T54" fmla="*/ 9 w 31"/>
                        <a:gd name="T55" fmla="*/ 6 h 10"/>
                        <a:gd name="T56" fmla="*/ 11 w 31"/>
                        <a:gd name="T57" fmla="*/ 6 h 10"/>
                        <a:gd name="T58" fmla="*/ 15 w 31"/>
                        <a:gd name="T59" fmla="*/ 3 h 10"/>
                        <a:gd name="T60" fmla="*/ 17 w 31"/>
                        <a:gd name="T61" fmla="*/ 3 h 10"/>
                        <a:gd name="T62" fmla="*/ 18 w 31"/>
                        <a:gd name="T63" fmla="*/ 3 h 10"/>
                        <a:gd name="T64" fmla="*/ 15 w 31"/>
                        <a:gd name="T65" fmla="*/ 5 h 10"/>
                        <a:gd name="T66" fmla="*/ 17 w 31"/>
                        <a:gd name="T67" fmla="*/ 5 h 10"/>
                        <a:gd name="T68" fmla="*/ 18 w 31"/>
                        <a:gd name="T69" fmla="*/ 3 h 10"/>
                        <a:gd name="T70" fmla="*/ 18 w 31"/>
                        <a:gd name="T71" fmla="*/ 3 h 10"/>
                        <a:gd name="T72" fmla="*/ 19 w 31"/>
                        <a:gd name="T73" fmla="*/ 3 h 10"/>
                        <a:gd name="T74" fmla="*/ 17 w 31"/>
                        <a:gd name="T75" fmla="*/ 5 h 10"/>
                        <a:gd name="T76" fmla="*/ 15 w 31"/>
                        <a:gd name="T77" fmla="*/ 6 h 10"/>
                        <a:gd name="T78" fmla="*/ 21 w 31"/>
                        <a:gd name="T79" fmla="*/ 3 h 10"/>
                        <a:gd name="T80" fmla="*/ 27 w 31"/>
                        <a:gd name="T81" fmla="*/ 2 h 10"/>
                        <a:gd name="T82" fmla="*/ 28 w 31"/>
                        <a:gd name="T83" fmla="*/ 2 h 10"/>
                        <a:gd name="T84" fmla="*/ 30 w 31"/>
                        <a:gd name="T85" fmla="*/ 0 h 1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</a:cxnLst>
                      <a:rect l="0" t="0" r="r" b="b"/>
                      <a:pathLst>
                        <a:path w="31" h="10">
                          <a:moveTo>
                            <a:pt x="30" y="0"/>
                          </a:moveTo>
                          <a:lnTo>
                            <a:pt x="31" y="2"/>
                          </a:lnTo>
                          <a:lnTo>
                            <a:pt x="31" y="2"/>
                          </a:lnTo>
                          <a:lnTo>
                            <a:pt x="31" y="2"/>
                          </a:lnTo>
                          <a:lnTo>
                            <a:pt x="24" y="5"/>
                          </a:lnTo>
                          <a:lnTo>
                            <a:pt x="22" y="5"/>
                          </a:lnTo>
                          <a:lnTo>
                            <a:pt x="22" y="5"/>
                          </a:lnTo>
                          <a:lnTo>
                            <a:pt x="21" y="6"/>
                          </a:lnTo>
                          <a:lnTo>
                            <a:pt x="18" y="6"/>
                          </a:lnTo>
                          <a:lnTo>
                            <a:pt x="15" y="8"/>
                          </a:lnTo>
                          <a:lnTo>
                            <a:pt x="12" y="9"/>
                          </a:lnTo>
                          <a:lnTo>
                            <a:pt x="11" y="9"/>
                          </a:lnTo>
                          <a:lnTo>
                            <a:pt x="8" y="10"/>
                          </a:lnTo>
                          <a:lnTo>
                            <a:pt x="6" y="10"/>
                          </a:lnTo>
                          <a:lnTo>
                            <a:pt x="3" y="10"/>
                          </a:lnTo>
                          <a:lnTo>
                            <a:pt x="2" y="10"/>
                          </a:lnTo>
                          <a:lnTo>
                            <a:pt x="0" y="10"/>
                          </a:lnTo>
                          <a:lnTo>
                            <a:pt x="0" y="10"/>
                          </a:lnTo>
                          <a:lnTo>
                            <a:pt x="0" y="10"/>
                          </a:lnTo>
                          <a:lnTo>
                            <a:pt x="0" y="9"/>
                          </a:lnTo>
                          <a:lnTo>
                            <a:pt x="2" y="9"/>
                          </a:lnTo>
                          <a:lnTo>
                            <a:pt x="3" y="8"/>
                          </a:lnTo>
                          <a:lnTo>
                            <a:pt x="6" y="6"/>
                          </a:lnTo>
                          <a:lnTo>
                            <a:pt x="6" y="6"/>
                          </a:lnTo>
                          <a:lnTo>
                            <a:pt x="6" y="6"/>
                          </a:lnTo>
                          <a:lnTo>
                            <a:pt x="6" y="6"/>
                          </a:lnTo>
                          <a:lnTo>
                            <a:pt x="8" y="6"/>
                          </a:lnTo>
                          <a:lnTo>
                            <a:pt x="9" y="6"/>
                          </a:lnTo>
                          <a:lnTo>
                            <a:pt x="11" y="6"/>
                          </a:lnTo>
                          <a:lnTo>
                            <a:pt x="15" y="3"/>
                          </a:lnTo>
                          <a:lnTo>
                            <a:pt x="17" y="3"/>
                          </a:lnTo>
                          <a:lnTo>
                            <a:pt x="18" y="3"/>
                          </a:lnTo>
                          <a:lnTo>
                            <a:pt x="15" y="5"/>
                          </a:lnTo>
                          <a:lnTo>
                            <a:pt x="17" y="5"/>
                          </a:lnTo>
                          <a:lnTo>
                            <a:pt x="18" y="3"/>
                          </a:lnTo>
                          <a:lnTo>
                            <a:pt x="18" y="3"/>
                          </a:lnTo>
                          <a:lnTo>
                            <a:pt x="19" y="3"/>
                          </a:lnTo>
                          <a:lnTo>
                            <a:pt x="17" y="5"/>
                          </a:lnTo>
                          <a:lnTo>
                            <a:pt x="15" y="6"/>
                          </a:lnTo>
                          <a:lnTo>
                            <a:pt x="21" y="3"/>
                          </a:lnTo>
                          <a:lnTo>
                            <a:pt x="27" y="2"/>
                          </a:lnTo>
                          <a:lnTo>
                            <a:pt x="28" y="2"/>
                          </a:lnTo>
                          <a:lnTo>
                            <a:pt x="30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7" name="Freeform 267">
                      <a:extLst>
                        <a:ext uri="{FF2B5EF4-FFF2-40B4-BE49-F238E27FC236}">
                          <a16:creationId xmlns:a16="http://schemas.microsoft.com/office/drawing/2014/main" id="{6A4C842E-7CE8-8DF5-56C5-D569F15A6F4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651342" y="2038232"/>
                      <a:ext cx="40216" cy="33694"/>
                    </a:xfrm>
                    <a:custGeom>
                      <a:avLst/>
                      <a:gdLst>
                        <a:gd name="T0" fmla="*/ 5 w 37"/>
                        <a:gd name="T1" fmla="*/ 0 h 31"/>
                        <a:gd name="T2" fmla="*/ 11 w 37"/>
                        <a:gd name="T3" fmla="*/ 2 h 31"/>
                        <a:gd name="T4" fmla="*/ 19 w 37"/>
                        <a:gd name="T5" fmla="*/ 7 h 31"/>
                        <a:gd name="T6" fmla="*/ 28 w 37"/>
                        <a:gd name="T7" fmla="*/ 15 h 31"/>
                        <a:gd name="T8" fmla="*/ 34 w 37"/>
                        <a:gd name="T9" fmla="*/ 21 h 31"/>
                        <a:gd name="T10" fmla="*/ 35 w 37"/>
                        <a:gd name="T11" fmla="*/ 24 h 31"/>
                        <a:gd name="T12" fmla="*/ 35 w 37"/>
                        <a:gd name="T13" fmla="*/ 25 h 31"/>
                        <a:gd name="T14" fmla="*/ 37 w 37"/>
                        <a:gd name="T15" fmla="*/ 28 h 31"/>
                        <a:gd name="T16" fmla="*/ 37 w 37"/>
                        <a:gd name="T17" fmla="*/ 29 h 31"/>
                        <a:gd name="T18" fmla="*/ 35 w 37"/>
                        <a:gd name="T19" fmla="*/ 31 h 31"/>
                        <a:gd name="T20" fmla="*/ 33 w 37"/>
                        <a:gd name="T21" fmla="*/ 31 h 31"/>
                        <a:gd name="T22" fmla="*/ 28 w 37"/>
                        <a:gd name="T23" fmla="*/ 31 h 31"/>
                        <a:gd name="T24" fmla="*/ 25 w 37"/>
                        <a:gd name="T25" fmla="*/ 31 h 31"/>
                        <a:gd name="T26" fmla="*/ 22 w 37"/>
                        <a:gd name="T27" fmla="*/ 29 h 31"/>
                        <a:gd name="T28" fmla="*/ 19 w 37"/>
                        <a:gd name="T29" fmla="*/ 29 h 31"/>
                        <a:gd name="T30" fmla="*/ 19 w 37"/>
                        <a:gd name="T31" fmla="*/ 28 h 31"/>
                        <a:gd name="T32" fmla="*/ 18 w 37"/>
                        <a:gd name="T33" fmla="*/ 27 h 31"/>
                        <a:gd name="T34" fmla="*/ 13 w 37"/>
                        <a:gd name="T35" fmla="*/ 21 h 31"/>
                        <a:gd name="T36" fmla="*/ 8 w 37"/>
                        <a:gd name="T37" fmla="*/ 13 h 31"/>
                        <a:gd name="T38" fmla="*/ 0 w 37"/>
                        <a:gd name="T39" fmla="*/ 2 h 31"/>
                        <a:gd name="T40" fmla="*/ 3 w 37"/>
                        <a:gd name="T41" fmla="*/ 5 h 31"/>
                        <a:gd name="T42" fmla="*/ 2 w 37"/>
                        <a:gd name="T43" fmla="*/ 2 h 31"/>
                        <a:gd name="T44" fmla="*/ 3 w 37"/>
                        <a:gd name="T45" fmla="*/ 0 h 31"/>
                        <a:gd name="T46" fmla="*/ 5 w 37"/>
                        <a:gd name="T47" fmla="*/ 0 h 3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</a:cxnLst>
                      <a:rect l="0" t="0" r="r" b="b"/>
                      <a:pathLst>
                        <a:path w="37" h="31">
                          <a:moveTo>
                            <a:pt x="5" y="0"/>
                          </a:moveTo>
                          <a:lnTo>
                            <a:pt x="11" y="2"/>
                          </a:lnTo>
                          <a:lnTo>
                            <a:pt x="19" y="7"/>
                          </a:lnTo>
                          <a:lnTo>
                            <a:pt x="28" y="15"/>
                          </a:lnTo>
                          <a:lnTo>
                            <a:pt x="34" y="21"/>
                          </a:lnTo>
                          <a:lnTo>
                            <a:pt x="35" y="24"/>
                          </a:lnTo>
                          <a:lnTo>
                            <a:pt x="35" y="25"/>
                          </a:lnTo>
                          <a:lnTo>
                            <a:pt x="37" y="28"/>
                          </a:lnTo>
                          <a:lnTo>
                            <a:pt x="37" y="29"/>
                          </a:lnTo>
                          <a:lnTo>
                            <a:pt x="35" y="31"/>
                          </a:lnTo>
                          <a:lnTo>
                            <a:pt x="33" y="31"/>
                          </a:lnTo>
                          <a:lnTo>
                            <a:pt x="28" y="31"/>
                          </a:lnTo>
                          <a:lnTo>
                            <a:pt x="25" y="31"/>
                          </a:lnTo>
                          <a:lnTo>
                            <a:pt x="22" y="29"/>
                          </a:lnTo>
                          <a:lnTo>
                            <a:pt x="19" y="29"/>
                          </a:lnTo>
                          <a:lnTo>
                            <a:pt x="19" y="28"/>
                          </a:lnTo>
                          <a:lnTo>
                            <a:pt x="18" y="27"/>
                          </a:lnTo>
                          <a:lnTo>
                            <a:pt x="13" y="21"/>
                          </a:lnTo>
                          <a:lnTo>
                            <a:pt x="8" y="13"/>
                          </a:lnTo>
                          <a:lnTo>
                            <a:pt x="0" y="2"/>
                          </a:lnTo>
                          <a:lnTo>
                            <a:pt x="3" y="5"/>
                          </a:lnTo>
                          <a:lnTo>
                            <a:pt x="2" y="2"/>
                          </a:lnTo>
                          <a:lnTo>
                            <a:pt x="3" y="0"/>
                          </a:lnTo>
                          <a:lnTo>
                            <a:pt x="5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8" name="Freeform 268">
                      <a:extLst>
                        <a:ext uri="{FF2B5EF4-FFF2-40B4-BE49-F238E27FC236}">
                          <a16:creationId xmlns:a16="http://schemas.microsoft.com/office/drawing/2014/main" id="{5948CC60-B574-1900-F82F-9A17F668BC8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828594" y="1702396"/>
                      <a:ext cx="64126" cy="34780"/>
                    </a:xfrm>
                    <a:custGeom>
                      <a:avLst/>
                      <a:gdLst>
                        <a:gd name="T0" fmla="*/ 18 w 59"/>
                        <a:gd name="T1" fmla="*/ 0 h 32"/>
                        <a:gd name="T2" fmla="*/ 22 w 59"/>
                        <a:gd name="T3" fmla="*/ 0 h 32"/>
                        <a:gd name="T4" fmla="*/ 27 w 59"/>
                        <a:gd name="T5" fmla="*/ 1 h 32"/>
                        <a:gd name="T6" fmla="*/ 29 w 59"/>
                        <a:gd name="T7" fmla="*/ 4 h 32"/>
                        <a:gd name="T8" fmla="*/ 34 w 59"/>
                        <a:gd name="T9" fmla="*/ 6 h 32"/>
                        <a:gd name="T10" fmla="*/ 37 w 59"/>
                        <a:gd name="T11" fmla="*/ 6 h 32"/>
                        <a:gd name="T12" fmla="*/ 40 w 59"/>
                        <a:gd name="T13" fmla="*/ 6 h 32"/>
                        <a:gd name="T14" fmla="*/ 43 w 59"/>
                        <a:gd name="T15" fmla="*/ 4 h 32"/>
                        <a:gd name="T16" fmla="*/ 44 w 59"/>
                        <a:gd name="T17" fmla="*/ 1 h 32"/>
                        <a:gd name="T18" fmla="*/ 46 w 59"/>
                        <a:gd name="T19" fmla="*/ 0 h 32"/>
                        <a:gd name="T20" fmla="*/ 50 w 59"/>
                        <a:gd name="T21" fmla="*/ 0 h 32"/>
                        <a:gd name="T22" fmla="*/ 50 w 59"/>
                        <a:gd name="T23" fmla="*/ 0 h 32"/>
                        <a:gd name="T24" fmla="*/ 51 w 59"/>
                        <a:gd name="T25" fmla="*/ 0 h 32"/>
                        <a:gd name="T26" fmla="*/ 51 w 59"/>
                        <a:gd name="T27" fmla="*/ 1 h 32"/>
                        <a:gd name="T28" fmla="*/ 51 w 59"/>
                        <a:gd name="T29" fmla="*/ 4 h 32"/>
                        <a:gd name="T30" fmla="*/ 50 w 59"/>
                        <a:gd name="T31" fmla="*/ 9 h 32"/>
                        <a:gd name="T32" fmla="*/ 49 w 59"/>
                        <a:gd name="T33" fmla="*/ 12 h 32"/>
                        <a:gd name="T34" fmla="*/ 49 w 59"/>
                        <a:gd name="T35" fmla="*/ 16 h 32"/>
                        <a:gd name="T36" fmla="*/ 50 w 59"/>
                        <a:gd name="T37" fmla="*/ 19 h 32"/>
                        <a:gd name="T38" fmla="*/ 53 w 59"/>
                        <a:gd name="T39" fmla="*/ 23 h 32"/>
                        <a:gd name="T40" fmla="*/ 56 w 59"/>
                        <a:gd name="T41" fmla="*/ 26 h 32"/>
                        <a:gd name="T42" fmla="*/ 59 w 59"/>
                        <a:gd name="T43" fmla="*/ 31 h 32"/>
                        <a:gd name="T44" fmla="*/ 51 w 59"/>
                        <a:gd name="T45" fmla="*/ 31 h 32"/>
                        <a:gd name="T46" fmla="*/ 47 w 59"/>
                        <a:gd name="T47" fmla="*/ 32 h 32"/>
                        <a:gd name="T48" fmla="*/ 43 w 59"/>
                        <a:gd name="T49" fmla="*/ 32 h 32"/>
                        <a:gd name="T50" fmla="*/ 40 w 59"/>
                        <a:gd name="T51" fmla="*/ 32 h 32"/>
                        <a:gd name="T52" fmla="*/ 38 w 59"/>
                        <a:gd name="T53" fmla="*/ 31 h 32"/>
                        <a:gd name="T54" fmla="*/ 37 w 59"/>
                        <a:gd name="T55" fmla="*/ 31 h 32"/>
                        <a:gd name="T56" fmla="*/ 34 w 59"/>
                        <a:gd name="T57" fmla="*/ 29 h 32"/>
                        <a:gd name="T58" fmla="*/ 29 w 59"/>
                        <a:gd name="T59" fmla="*/ 28 h 32"/>
                        <a:gd name="T60" fmla="*/ 25 w 59"/>
                        <a:gd name="T61" fmla="*/ 26 h 32"/>
                        <a:gd name="T62" fmla="*/ 21 w 59"/>
                        <a:gd name="T63" fmla="*/ 25 h 32"/>
                        <a:gd name="T64" fmla="*/ 18 w 59"/>
                        <a:gd name="T65" fmla="*/ 23 h 32"/>
                        <a:gd name="T66" fmla="*/ 15 w 59"/>
                        <a:gd name="T67" fmla="*/ 23 h 32"/>
                        <a:gd name="T68" fmla="*/ 13 w 59"/>
                        <a:gd name="T69" fmla="*/ 23 h 32"/>
                        <a:gd name="T70" fmla="*/ 12 w 59"/>
                        <a:gd name="T71" fmla="*/ 22 h 32"/>
                        <a:gd name="T72" fmla="*/ 10 w 59"/>
                        <a:gd name="T73" fmla="*/ 20 h 32"/>
                        <a:gd name="T74" fmla="*/ 9 w 59"/>
                        <a:gd name="T75" fmla="*/ 17 h 32"/>
                        <a:gd name="T76" fmla="*/ 7 w 59"/>
                        <a:gd name="T77" fmla="*/ 14 h 32"/>
                        <a:gd name="T78" fmla="*/ 5 w 59"/>
                        <a:gd name="T79" fmla="*/ 10 h 32"/>
                        <a:gd name="T80" fmla="*/ 5 w 59"/>
                        <a:gd name="T81" fmla="*/ 12 h 32"/>
                        <a:gd name="T82" fmla="*/ 3 w 59"/>
                        <a:gd name="T83" fmla="*/ 10 h 32"/>
                        <a:gd name="T84" fmla="*/ 3 w 59"/>
                        <a:gd name="T85" fmla="*/ 10 h 32"/>
                        <a:gd name="T86" fmla="*/ 3 w 59"/>
                        <a:gd name="T87" fmla="*/ 9 h 32"/>
                        <a:gd name="T88" fmla="*/ 2 w 59"/>
                        <a:gd name="T89" fmla="*/ 6 h 32"/>
                        <a:gd name="T90" fmla="*/ 0 w 59"/>
                        <a:gd name="T91" fmla="*/ 3 h 32"/>
                        <a:gd name="T92" fmla="*/ 5 w 59"/>
                        <a:gd name="T93" fmla="*/ 3 h 32"/>
                        <a:gd name="T94" fmla="*/ 9 w 59"/>
                        <a:gd name="T95" fmla="*/ 6 h 32"/>
                        <a:gd name="T96" fmla="*/ 12 w 59"/>
                        <a:gd name="T97" fmla="*/ 9 h 32"/>
                        <a:gd name="T98" fmla="*/ 15 w 59"/>
                        <a:gd name="T99" fmla="*/ 7 h 32"/>
                        <a:gd name="T100" fmla="*/ 18 w 59"/>
                        <a:gd name="T101" fmla="*/ 6 h 32"/>
                        <a:gd name="T102" fmla="*/ 19 w 59"/>
                        <a:gd name="T103" fmla="*/ 4 h 32"/>
                        <a:gd name="T104" fmla="*/ 19 w 59"/>
                        <a:gd name="T105" fmla="*/ 1 h 32"/>
                        <a:gd name="T106" fmla="*/ 18 w 59"/>
                        <a:gd name="T107" fmla="*/ 0 h 3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</a:cxnLst>
                      <a:rect l="0" t="0" r="r" b="b"/>
                      <a:pathLst>
                        <a:path w="59" h="32">
                          <a:moveTo>
                            <a:pt x="18" y="0"/>
                          </a:moveTo>
                          <a:lnTo>
                            <a:pt x="22" y="0"/>
                          </a:lnTo>
                          <a:lnTo>
                            <a:pt x="27" y="1"/>
                          </a:lnTo>
                          <a:lnTo>
                            <a:pt x="29" y="4"/>
                          </a:lnTo>
                          <a:lnTo>
                            <a:pt x="34" y="6"/>
                          </a:lnTo>
                          <a:lnTo>
                            <a:pt x="37" y="6"/>
                          </a:lnTo>
                          <a:lnTo>
                            <a:pt x="40" y="6"/>
                          </a:lnTo>
                          <a:lnTo>
                            <a:pt x="43" y="4"/>
                          </a:lnTo>
                          <a:lnTo>
                            <a:pt x="44" y="1"/>
                          </a:lnTo>
                          <a:lnTo>
                            <a:pt x="46" y="0"/>
                          </a:lnTo>
                          <a:lnTo>
                            <a:pt x="50" y="0"/>
                          </a:lnTo>
                          <a:lnTo>
                            <a:pt x="50" y="0"/>
                          </a:lnTo>
                          <a:lnTo>
                            <a:pt x="51" y="0"/>
                          </a:lnTo>
                          <a:lnTo>
                            <a:pt x="51" y="1"/>
                          </a:lnTo>
                          <a:lnTo>
                            <a:pt x="51" y="4"/>
                          </a:lnTo>
                          <a:lnTo>
                            <a:pt x="50" y="9"/>
                          </a:lnTo>
                          <a:lnTo>
                            <a:pt x="49" y="12"/>
                          </a:lnTo>
                          <a:lnTo>
                            <a:pt x="49" y="16"/>
                          </a:lnTo>
                          <a:lnTo>
                            <a:pt x="50" y="19"/>
                          </a:lnTo>
                          <a:lnTo>
                            <a:pt x="53" y="23"/>
                          </a:lnTo>
                          <a:lnTo>
                            <a:pt x="56" y="26"/>
                          </a:lnTo>
                          <a:lnTo>
                            <a:pt x="59" y="31"/>
                          </a:lnTo>
                          <a:lnTo>
                            <a:pt x="51" y="31"/>
                          </a:lnTo>
                          <a:lnTo>
                            <a:pt x="47" y="32"/>
                          </a:lnTo>
                          <a:lnTo>
                            <a:pt x="43" y="32"/>
                          </a:lnTo>
                          <a:lnTo>
                            <a:pt x="40" y="32"/>
                          </a:lnTo>
                          <a:lnTo>
                            <a:pt x="38" y="31"/>
                          </a:lnTo>
                          <a:lnTo>
                            <a:pt x="37" y="31"/>
                          </a:lnTo>
                          <a:lnTo>
                            <a:pt x="34" y="29"/>
                          </a:lnTo>
                          <a:lnTo>
                            <a:pt x="29" y="28"/>
                          </a:lnTo>
                          <a:lnTo>
                            <a:pt x="25" y="26"/>
                          </a:lnTo>
                          <a:lnTo>
                            <a:pt x="21" y="25"/>
                          </a:lnTo>
                          <a:lnTo>
                            <a:pt x="18" y="23"/>
                          </a:lnTo>
                          <a:lnTo>
                            <a:pt x="15" y="23"/>
                          </a:lnTo>
                          <a:lnTo>
                            <a:pt x="13" y="23"/>
                          </a:lnTo>
                          <a:lnTo>
                            <a:pt x="12" y="22"/>
                          </a:lnTo>
                          <a:lnTo>
                            <a:pt x="10" y="20"/>
                          </a:lnTo>
                          <a:lnTo>
                            <a:pt x="9" y="17"/>
                          </a:lnTo>
                          <a:lnTo>
                            <a:pt x="7" y="14"/>
                          </a:lnTo>
                          <a:lnTo>
                            <a:pt x="5" y="10"/>
                          </a:lnTo>
                          <a:lnTo>
                            <a:pt x="5" y="12"/>
                          </a:lnTo>
                          <a:lnTo>
                            <a:pt x="3" y="10"/>
                          </a:lnTo>
                          <a:lnTo>
                            <a:pt x="3" y="10"/>
                          </a:lnTo>
                          <a:lnTo>
                            <a:pt x="3" y="9"/>
                          </a:lnTo>
                          <a:lnTo>
                            <a:pt x="2" y="6"/>
                          </a:lnTo>
                          <a:lnTo>
                            <a:pt x="0" y="3"/>
                          </a:lnTo>
                          <a:lnTo>
                            <a:pt x="5" y="3"/>
                          </a:lnTo>
                          <a:lnTo>
                            <a:pt x="9" y="6"/>
                          </a:lnTo>
                          <a:lnTo>
                            <a:pt x="12" y="9"/>
                          </a:lnTo>
                          <a:lnTo>
                            <a:pt x="15" y="7"/>
                          </a:lnTo>
                          <a:lnTo>
                            <a:pt x="18" y="6"/>
                          </a:lnTo>
                          <a:lnTo>
                            <a:pt x="19" y="4"/>
                          </a:lnTo>
                          <a:lnTo>
                            <a:pt x="19" y="1"/>
                          </a:lnTo>
                          <a:lnTo>
                            <a:pt x="18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9" name="Freeform 358">
                      <a:extLst>
                        <a:ext uri="{FF2B5EF4-FFF2-40B4-BE49-F238E27FC236}">
                          <a16:creationId xmlns:a16="http://schemas.microsoft.com/office/drawing/2014/main" id="{4659290D-6655-6BEB-9CE3-AADE81FBC71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773160" y="1719783"/>
                      <a:ext cx="119554" cy="113032"/>
                    </a:xfrm>
                    <a:custGeom>
                      <a:avLst/>
                      <a:gdLst>
                        <a:gd name="T0" fmla="*/ 38 w 110"/>
                        <a:gd name="T1" fmla="*/ 3 h 104"/>
                        <a:gd name="T2" fmla="*/ 41 w 110"/>
                        <a:gd name="T3" fmla="*/ 6 h 104"/>
                        <a:gd name="T4" fmla="*/ 48 w 110"/>
                        <a:gd name="T5" fmla="*/ 7 h 104"/>
                        <a:gd name="T6" fmla="*/ 58 w 110"/>
                        <a:gd name="T7" fmla="*/ 12 h 104"/>
                        <a:gd name="T8" fmla="*/ 64 w 110"/>
                        <a:gd name="T9" fmla="*/ 19 h 104"/>
                        <a:gd name="T10" fmla="*/ 70 w 110"/>
                        <a:gd name="T11" fmla="*/ 28 h 104"/>
                        <a:gd name="T12" fmla="*/ 76 w 110"/>
                        <a:gd name="T13" fmla="*/ 32 h 104"/>
                        <a:gd name="T14" fmla="*/ 98 w 110"/>
                        <a:gd name="T15" fmla="*/ 42 h 104"/>
                        <a:gd name="T16" fmla="*/ 108 w 110"/>
                        <a:gd name="T17" fmla="*/ 63 h 104"/>
                        <a:gd name="T18" fmla="*/ 110 w 110"/>
                        <a:gd name="T19" fmla="*/ 70 h 104"/>
                        <a:gd name="T20" fmla="*/ 110 w 110"/>
                        <a:gd name="T21" fmla="*/ 78 h 104"/>
                        <a:gd name="T22" fmla="*/ 105 w 110"/>
                        <a:gd name="T23" fmla="*/ 82 h 104"/>
                        <a:gd name="T24" fmla="*/ 101 w 110"/>
                        <a:gd name="T25" fmla="*/ 82 h 104"/>
                        <a:gd name="T26" fmla="*/ 97 w 110"/>
                        <a:gd name="T27" fmla="*/ 82 h 104"/>
                        <a:gd name="T28" fmla="*/ 95 w 110"/>
                        <a:gd name="T29" fmla="*/ 81 h 104"/>
                        <a:gd name="T30" fmla="*/ 92 w 110"/>
                        <a:gd name="T31" fmla="*/ 75 h 104"/>
                        <a:gd name="T32" fmla="*/ 80 w 110"/>
                        <a:gd name="T33" fmla="*/ 56 h 104"/>
                        <a:gd name="T34" fmla="*/ 73 w 110"/>
                        <a:gd name="T35" fmla="*/ 53 h 104"/>
                        <a:gd name="T36" fmla="*/ 70 w 110"/>
                        <a:gd name="T37" fmla="*/ 59 h 104"/>
                        <a:gd name="T38" fmla="*/ 69 w 110"/>
                        <a:gd name="T39" fmla="*/ 67 h 104"/>
                        <a:gd name="T40" fmla="*/ 69 w 110"/>
                        <a:gd name="T41" fmla="*/ 86 h 104"/>
                        <a:gd name="T42" fmla="*/ 61 w 110"/>
                        <a:gd name="T43" fmla="*/ 101 h 104"/>
                        <a:gd name="T44" fmla="*/ 48 w 110"/>
                        <a:gd name="T45" fmla="*/ 101 h 104"/>
                        <a:gd name="T46" fmla="*/ 35 w 110"/>
                        <a:gd name="T47" fmla="*/ 81 h 104"/>
                        <a:gd name="T48" fmla="*/ 45 w 110"/>
                        <a:gd name="T49" fmla="*/ 79 h 104"/>
                        <a:gd name="T50" fmla="*/ 50 w 110"/>
                        <a:gd name="T51" fmla="*/ 78 h 104"/>
                        <a:gd name="T52" fmla="*/ 51 w 110"/>
                        <a:gd name="T53" fmla="*/ 73 h 104"/>
                        <a:gd name="T54" fmla="*/ 42 w 110"/>
                        <a:gd name="T55" fmla="*/ 73 h 104"/>
                        <a:gd name="T56" fmla="*/ 36 w 110"/>
                        <a:gd name="T57" fmla="*/ 69 h 104"/>
                        <a:gd name="T58" fmla="*/ 38 w 110"/>
                        <a:gd name="T59" fmla="*/ 61 h 104"/>
                        <a:gd name="T60" fmla="*/ 44 w 110"/>
                        <a:gd name="T61" fmla="*/ 53 h 104"/>
                        <a:gd name="T62" fmla="*/ 35 w 110"/>
                        <a:gd name="T63" fmla="*/ 54 h 104"/>
                        <a:gd name="T64" fmla="*/ 23 w 110"/>
                        <a:gd name="T65" fmla="*/ 54 h 104"/>
                        <a:gd name="T66" fmla="*/ 25 w 110"/>
                        <a:gd name="T67" fmla="*/ 53 h 104"/>
                        <a:gd name="T68" fmla="*/ 23 w 110"/>
                        <a:gd name="T69" fmla="*/ 53 h 104"/>
                        <a:gd name="T70" fmla="*/ 29 w 110"/>
                        <a:gd name="T71" fmla="*/ 48 h 104"/>
                        <a:gd name="T72" fmla="*/ 35 w 110"/>
                        <a:gd name="T73" fmla="*/ 42 h 104"/>
                        <a:gd name="T74" fmla="*/ 36 w 110"/>
                        <a:gd name="T75" fmla="*/ 39 h 104"/>
                        <a:gd name="T76" fmla="*/ 35 w 110"/>
                        <a:gd name="T77" fmla="*/ 35 h 104"/>
                        <a:gd name="T78" fmla="*/ 29 w 110"/>
                        <a:gd name="T79" fmla="*/ 29 h 104"/>
                        <a:gd name="T80" fmla="*/ 20 w 110"/>
                        <a:gd name="T81" fmla="*/ 28 h 104"/>
                        <a:gd name="T82" fmla="*/ 9 w 110"/>
                        <a:gd name="T83" fmla="*/ 28 h 104"/>
                        <a:gd name="T84" fmla="*/ 3 w 110"/>
                        <a:gd name="T85" fmla="*/ 28 h 104"/>
                        <a:gd name="T86" fmla="*/ 1 w 110"/>
                        <a:gd name="T87" fmla="*/ 26 h 104"/>
                        <a:gd name="T88" fmla="*/ 3 w 110"/>
                        <a:gd name="T89" fmla="*/ 26 h 104"/>
                        <a:gd name="T90" fmla="*/ 7 w 110"/>
                        <a:gd name="T91" fmla="*/ 23 h 104"/>
                        <a:gd name="T92" fmla="*/ 12 w 110"/>
                        <a:gd name="T93" fmla="*/ 16 h 104"/>
                        <a:gd name="T94" fmla="*/ 16 w 110"/>
                        <a:gd name="T95" fmla="*/ 10 h 104"/>
                        <a:gd name="T96" fmla="*/ 22 w 110"/>
                        <a:gd name="T97" fmla="*/ 13 h 104"/>
                        <a:gd name="T98" fmla="*/ 19 w 110"/>
                        <a:gd name="T99" fmla="*/ 4 h 104"/>
                        <a:gd name="T100" fmla="*/ 29 w 110"/>
                        <a:gd name="T101" fmla="*/ 1 h 104"/>
                        <a:gd name="T102" fmla="*/ 32 w 110"/>
                        <a:gd name="T103" fmla="*/ 1 h 104"/>
                        <a:gd name="T104" fmla="*/ 35 w 110"/>
                        <a:gd name="T105" fmla="*/ 0 h 1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</a:cxnLst>
                      <a:rect l="0" t="0" r="r" b="b"/>
                      <a:pathLst>
                        <a:path w="110" h="104">
                          <a:moveTo>
                            <a:pt x="36" y="0"/>
                          </a:moveTo>
                          <a:lnTo>
                            <a:pt x="38" y="3"/>
                          </a:lnTo>
                          <a:lnTo>
                            <a:pt x="39" y="4"/>
                          </a:lnTo>
                          <a:lnTo>
                            <a:pt x="41" y="6"/>
                          </a:lnTo>
                          <a:lnTo>
                            <a:pt x="44" y="6"/>
                          </a:lnTo>
                          <a:lnTo>
                            <a:pt x="48" y="7"/>
                          </a:lnTo>
                          <a:lnTo>
                            <a:pt x="53" y="9"/>
                          </a:lnTo>
                          <a:lnTo>
                            <a:pt x="58" y="12"/>
                          </a:lnTo>
                          <a:lnTo>
                            <a:pt x="63" y="15"/>
                          </a:lnTo>
                          <a:lnTo>
                            <a:pt x="64" y="19"/>
                          </a:lnTo>
                          <a:lnTo>
                            <a:pt x="67" y="23"/>
                          </a:lnTo>
                          <a:lnTo>
                            <a:pt x="70" y="28"/>
                          </a:lnTo>
                          <a:lnTo>
                            <a:pt x="73" y="32"/>
                          </a:lnTo>
                          <a:lnTo>
                            <a:pt x="76" y="32"/>
                          </a:lnTo>
                          <a:lnTo>
                            <a:pt x="89" y="37"/>
                          </a:lnTo>
                          <a:lnTo>
                            <a:pt x="98" y="42"/>
                          </a:lnTo>
                          <a:lnTo>
                            <a:pt x="104" y="50"/>
                          </a:lnTo>
                          <a:lnTo>
                            <a:pt x="108" y="63"/>
                          </a:lnTo>
                          <a:lnTo>
                            <a:pt x="110" y="67"/>
                          </a:lnTo>
                          <a:lnTo>
                            <a:pt x="110" y="70"/>
                          </a:lnTo>
                          <a:lnTo>
                            <a:pt x="110" y="75"/>
                          </a:lnTo>
                          <a:lnTo>
                            <a:pt x="110" y="78"/>
                          </a:lnTo>
                          <a:lnTo>
                            <a:pt x="108" y="81"/>
                          </a:lnTo>
                          <a:lnTo>
                            <a:pt x="105" y="82"/>
                          </a:lnTo>
                          <a:lnTo>
                            <a:pt x="104" y="82"/>
                          </a:lnTo>
                          <a:lnTo>
                            <a:pt x="101" y="82"/>
                          </a:lnTo>
                          <a:lnTo>
                            <a:pt x="100" y="82"/>
                          </a:lnTo>
                          <a:lnTo>
                            <a:pt x="97" y="82"/>
                          </a:lnTo>
                          <a:lnTo>
                            <a:pt x="97" y="82"/>
                          </a:lnTo>
                          <a:lnTo>
                            <a:pt x="95" y="81"/>
                          </a:lnTo>
                          <a:lnTo>
                            <a:pt x="94" y="79"/>
                          </a:lnTo>
                          <a:lnTo>
                            <a:pt x="92" y="75"/>
                          </a:lnTo>
                          <a:lnTo>
                            <a:pt x="86" y="64"/>
                          </a:lnTo>
                          <a:lnTo>
                            <a:pt x="80" y="56"/>
                          </a:lnTo>
                          <a:lnTo>
                            <a:pt x="76" y="51"/>
                          </a:lnTo>
                          <a:lnTo>
                            <a:pt x="73" y="53"/>
                          </a:lnTo>
                          <a:lnTo>
                            <a:pt x="72" y="56"/>
                          </a:lnTo>
                          <a:lnTo>
                            <a:pt x="70" y="59"/>
                          </a:lnTo>
                          <a:lnTo>
                            <a:pt x="69" y="61"/>
                          </a:lnTo>
                          <a:lnTo>
                            <a:pt x="69" y="67"/>
                          </a:lnTo>
                          <a:lnTo>
                            <a:pt x="69" y="73"/>
                          </a:lnTo>
                          <a:lnTo>
                            <a:pt x="69" y="86"/>
                          </a:lnTo>
                          <a:lnTo>
                            <a:pt x="66" y="95"/>
                          </a:lnTo>
                          <a:lnTo>
                            <a:pt x="61" y="101"/>
                          </a:lnTo>
                          <a:lnTo>
                            <a:pt x="53" y="104"/>
                          </a:lnTo>
                          <a:lnTo>
                            <a:pt x="48" y="101"/>
                          </a:lnTo>
                          <a:lnTo>
                            <a:pt x="42" y="92"/>
                          </a:lnTo>
                          <a:lnTo>
                            <a:pt x="35" y="81"/>
                          </a:lnTo>
                          <a:lnTo>
                            <a:pt x="41" y="81"/>
                          </a:lnTo>
                          <a:lnTo>
                            <a:pt x="45" y="79"/>
                          </a:lnTo>
                          <a:lnTo>
                            <a:pt x="48" y="79"/>
                          </a:lnTo>
                          <a:lnTo>
                            <a:pt x="50" y="78"/>
                          </a:lnTo>
                          <a:lnTo>
                            <a:pt x="51" y="76"/>
                          </a:lnTo>
                          <a:lnTo>
                            <a:pt x="51" y="73"/>
                          </a:lnTo>
                          <a:lnTo>
                            <a:pt x="47" y="75"/>
                          </a:lnTo>
                          <a:lnTo>
                            <a:pt x="42" y="73"/>
                          </a:lnTo>
                          <a:lnTo>
                            <a:pt x="38" y="73"/>
                          </a:lnTo>
                          <a:lnTo>
                            <a:pt x="36" y="69"/>
                          </a:lnTo>
                          <a:lnTo>
                            <a:pt x="36" y="64"/>
                          </a:lnTo>
                          <a:lnTo>
                            <a:pt x="38" y="61"/>
                          </a:lnTo>
                          <a:lnTo>
                            <a:pt x="41" y="57"/>
                          </a:lnTo>
                          <a:lnTo>
                            <a:pt x="44" y="53"/>
                          </a:lnTo>
                          <a:lnTo>
                            <a:pt x="39" y="53"/>
                          </a:lnTo>
                          <a:lnTo>
                            <a:pt x="35" y="54"/>
                          </a:lnTo>
                          <a:lnTo>
                            <a:pt x="31" y="54"/>
                          </a:lnTo>
                          <a:lnTo>
                            <a:pt x="23" y="54"/>
                          </a:lnTo>
                          <a:lnTo>
                            <a:pt x="25" y="53"/>
                          </a:lnTo>
                          <a:lnTo>
                            <a:pt x="25" y="53"/>
                          </a:lnTo>
                          <a:lnTo>
                            <a:pt x="23" y="53"/>
                          </a:lnTo>
                          <a:lnTo>
                            <a:pt x="23" y="53"/>
                          </a:lnTo>
                          <a:lnTo>
                            <a:pt x="23" y="51"/>
                          </a:lnTo>
                          <a:lnTo>
                            <a:pt x="29" y="48"/>
                          </a:lnTo>
                          <a:lnTo>
                            <a:pt x="32" y="45"/>
                          </a:lnTo>
                          <a:lnTo>
                            <a:pt x="35" y="42"/>
                          </a:lnTo>
                          <a:lnTo>
                            <a:pt x="36" y="41"/>
                          </a:lnTo>
                          <a:lnTo>
                            <a:pt x="36" y="39"/>
                          </a:lnTo>
                          <a:lnTo>
                            <a:pt x="36" y="39"/>
                          </a:lnTo>
                          <a:lnTo>
                            <a:pt x="35" y="35"/>
                          </a:lnTo>
                          <a:lnTo>
                            <a:pt x="34" y="32"/>
                          </a:lnTo>
                          <a:lnTo>
                            <a:pt x="29" y="29"/>
                          </a:lnTo>
                          <a:lnTo>
                            <a:pt x="25" y="28"/>
                          </a:lnTo>
                          <a:lnTo>
                            <a:pt x="20" y="28"/>
                          </a:lnTo>
                          <a:lnTo>
                            <a:pt x="13" y="28"/>
                          </a:lnTo>
                          <a:lnTo>
                            <a:pt x="9" y="28"/>
                          </a:lnTo>
                          <a:lnTo>
                            <a:pt x="4" y="28"/>
                          </a:lnTo>
                          <a:lnTo>
                            <a:pt x="3" y="28"/>
                          </a:lnTo>
                          <a:lnTo>
                            <a:pt x="1" y="28"/>
                          </a:lnTo>
                          <a:lnTo>
                            <a:pt x="1" y="26"/>
                          </a:lnTo>
                          <a:lnTo>
                            <a:pt x="0" y="26"/>
                          </a:lnTo>
                          <a:lnTo>
                            <a:pt x="3" y="26"/>
                          </a:lnTo>
                          <a:lnTo>
                            <a:pt x="6" y="25"/>
                          </a:lnTo>
                          <a:lnTo>
                            <a:pt x="7" y="23"/>
                          </a:lnTo>
                          <a:lnTo>
                            <a:pt x="10" y="20"/>
                          </a:lnTo>
                          <a:lnTo>
                            <a:pt x="12" y="16"/>
                          </a:lnTo>
                          <a:lnTo>
                            <a:pt x="14" y="13"/>
                          </a:lnTo>
                          <a:lnTo>
                            <a:pt x="16" y="10"/>
                          </a:lnTo>
                          <a:lnTo>
                            <a:pt x="19" y="12"/>
                          </a:lnTo>
                          <a:lnTo>
                            <a:pt x="22" y="13"/>
                          </a:lnTo>
                          <a:lnTo>
                            <a:pt x="20" y="9"/>
                          </a:lnTo>
                          <a:lnTo>
                            <a:pt x="19" y="4"/>
                          </a:lnTo>
                          <a:lnTo>
                            <a:pt x="25" y="3"/>
                          </a:lnTo>
                          <a:lnTo>
                            <a:pt x="29" y="1"/>
                          </a:lnTo>
                          <a:lnTo>
                            <a:pt x="31" y="1"/>
                          </a:lnTo>
                          <a:lnTo>
                            <a:pt x="32" y="1"/>
                          </a:lnTo>
                          <a:lnTo>
                            <a:pt x="34" y="0"/>
                          </a:lnTo>
                          <a:lnTo>
                            <a:pt x="35" y="0"/>
                          </a:lnTo>
                          <a:lnTo>
                            <a:pt x="36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0" name="Freeform 300">
                      <a:extLst>
                        <a:ext uri="{FF2B5EF4-FFF2-40B4-BE49-F238E27FC236}">
                          <a16:creationId xmlns:a16="http://schemas.microsoft.com/office/drawing/2014/main" id="{3A04EA18-0B21-A618-6C5E-D55BC0794809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4743724" y="1813250"/>
                      <a:ext cx="2173" cy="2173"/>
                    </a:xfrm>
                    <a:custGeom>
                      <a:avLst/>
                      <a:gdLst>
                        <a:gd name="T0" fmla="*/ 0 w 2"/>
                        <a:gd name="T1" fmla="*/ 0 h 2"/>
                        <a:gd name="T2" fmla="*/ 0 w 2"/>
                        <a:gd name="T3" fmla="*/ 0 h 2"/>
                        <a:gd name="T4" fmla="*/ 0 w 2"/>
                        <a:gd name="T5" fmla="*/ 2 h 2"/>
                        <a:gd name="T6" fmla="*/ 2 w 2"/>
                        <a:gd name="T7" fmla="*/ 2 h 2"/>
                        <a:gd name="T8" fmla="*/ 0 w 2"/>
                        <a:gd name="T9" fmla="*/ 0 h 2"/>
                        <a:gd name="T10" fmla="*/ 0 w 2"/>
                        <a:gd name="T11" fmla="*/ 0 h 2"/>
                        <a:gd name="T12" fmla="*/ 0 w 2"/>
                        <a:gd name="T13" fmla="*/ 0 h 2"/>
                        <a:gd name="T14" fmla="*/ 0 w 2"/>
                        <a:gd name="T15" fmla="*/ 0 h 2"/>
                        <a:gd name="T16" fmla="*/ 0 w 2"/>
                        <a:gd name="T17" fmla="*/ 0 h 2"/>
                        <a:gd name="T18" fmla="*/ 0 w 2"/>
                        <a:gd name="T19" fmla="*/ 0 h 2"/>
                        <a:gd name="T20" fmla="*/ 0 w 2"/>
                        <a:gd name="T21" fmla="*/ 0 h 2"/>
                        <a:gd name="T22" fmla="*/ 0 w 2"/>
                        <a:gd name="T23" fmla="*/ 0 h 2"/>
                        <a:gd name="T24" fmla="*/ 0 w 2"/>
                        <a:gd name="T25" fmla="*/ 0 h 2"/>
                        <a:gd name="T26" fmla="*/ 0 w 2"/>
                        <a:gd name="T27" fmla="*/ 0 h 2"/>
                        <a:gd name="T28" fmla="*/ 0 w 2"/>
                        <a:gd name="T29" fmla="*/ 0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" h="2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0" y="2"/>
                          </a:lnTo>
                          <a:lnTo>
                            <a:pt x="2" y="2"/>
                          </a:lnTo>
                          <a:lnTo>
                            <a:pt x="0" y="0"/>
                          </a:lnTo>
                          <a:close/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1" name="Freeform 301">
                      <a:extLst>
                        <a:ext uri="{FF2B5EF4-FFF2-40B4-BE49-F238E27FC236}">
                          <a16:creationId xmlns:a16="http://schemas.microsoft.com/office/drawing/2014/main" id="{F24284AF-EAB6-CDF7-D020-9F1EEFA6A07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230821" y="1756737"/>
                      <a:ext cx="10866" cy="7608"/>
                    </a:xfrm>
                    <a:custGeom>
                      <a:avLst/>
                      <a:gdLst>
                        <a:gd name="T0" fmla="*/ 9 w 10"/>
                        <a:gd name="T1" fmla="*/ 0 h 7"/>
                        <a:gd name="T2" fmla="*/ 9 w 10"/>
                        <a:gd name="T3" fmla="*/ 1 h 7"/>
                        <a:gd name="T4" fmla="*/ 10 w 10"/>
                        <a:gd name="T5" fmla="*/ 1 h 7"/>
                        <a:gd name="T6" fmla="*/ 10 w 10"/>
                        <a:gd name="T7" fmla="*/ 1 h 7"/>
                        <a:gd name="T8" fmla="*/ 0 w 10"/>
                        <a:gd name="T9" fmla="*/ 7 h 7"/>
                        <a:gd name="T10" fmla="*/ 3 w 10"/>
                        <a:gd name="T11" fmla="*/ 5 h 7"/>
                        <a:gd name="T12" fmla="*/ 4 w 10"/>
                        <a:gd name="T13" fmla="*/ 3 h 7"/>
                        <a:gd name="T14" fmla="*/ 6 w 10"/>
                        <a:gd name="T15" fmla="*/ 1 h 7"/>
                        <a:gd name="T16" fmla="*/ 9 w 10"/>
                        <a:gd name="T17" fmla="*/ 0 h 7"/>
                        <a:gd name="T18" fmla="*/ 9 w 10"/>
                        <a:gd name="T19" fmla="*/ 0 h 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0" h="7">
                          <a:moveTo>
                            <a:pt x="9" y="0"/>
                          </a:moveTo>
                          <a:lnTo>
                            <a:pt x="9" y="1"/>
                          </a:lnTo>
                          <a:lnTo>
                            <a:pt x="10" y="1"/>
                          </a:lnTo>
                          <a:lnTo>
                            <a:pt x="10" y="1"/>
                          </a:lnTo>
                          <a:lnTo>
                            <a:pt x="0" y="7"/>
                          </a:lnTo>
                          <a:lnTo>
                            <a:pt x="3" y="5"/>
                          </a:lnTo>
                          <a:lnTo>
                            <a:pt x="4" y="3"/>
                          </a:lnTo>
                          <a:lnTo>
                            <a:pt x="6" y="1"/>
                          </a:lnTo>
                          <a:lnTo>
                            <a:pt x="9" y="0"/>
                          </a:lnTo>
                          <a:lnTo>
                            <a:pt x="9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2" name="Rectangle 302">
                      <a:extLst>
                        <a:ext uri="{FF2B5EF4-FFF2-40B4-BE49-F238E27FC236}">
                          <a16:creationId xmlns:a16="http://schemas.microsoft.com/office/drawing/2014/main" id="{D5AD1307-3495-1EB3-7B97-5DD1D306A3D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41688" y="1757824"/>
                      <a:ext cx="1088" cy="1088"/>
                    </a:xfrm>
                    <a:prstGeom prst="rect">
                      <a:avLst/>
                    </a:prstGeom>
                    <a:grpFill/>
                    <a:ln w="0">
                      <a:noFill/>
                      <a:prstDash val="solid"/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3" name="Freeform 303">
                      <a:extLst>
                        <a:ext uri="{FF2B5EF4-FFF2-40B4-BE49-F238E27FC236}">
                          <a16:creationId xmlns:a16="http://schemas.microsoft.com/office/drawing/2014/main" id="{B94291E2-6D9F-B2DF-89B8-FD57B95F7EC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745898" y="1815428"/>
                      <a:ext cx="13042" cy="6522"/>
                    </a:xfrm>
                    <a:custGeom>
                      <a:avLst/>
                      <a:gdLst>
                        <a:gd name="T0" fmla="*/ 0 w 12"/>
                        <a:gd name="T1" fmla="*/ 0 h 6"/>
                        <a:gd name="T2" fmla="*/ 10 w 12"/>
                        <a:gd name="T3" fmla="*/ 6 h 6"/>
                        <a:gd name="T4" fmla="*/ 12 w 12"/>
                        <a:gd name="T5" fmla="*/ 6 h 6"/>
                        <a:gd name="T6" fmla="*/ 12 w 12"/>
                        <a:gd name="T7" fmla="*/ 6 h 6"/>
                        <a:gd name="T8" fmla="*/ 7 w 12"/>
                        <a:gd name="T9" fmla="*/ 4 h 6"/>
                        <a:gd name="T10" fmla="*/ 0 w 12"/>
                        <a:gd name="T11" fmla="*/ 0 h 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2" h="6">
                          <a:moveTo>
                            <a:pt x="0" y="0"/>
                          </a:moveTo>
                          <a:lnTo>
                            <a:pt x="10" y="6"/>
                          </a:lnTo>
                          <a:lnTo>
                            <a:pt x="12" y="6"/>
                          </a:lnTo>
                          <a:lnTo>
                            <a:pt x="12" y="6"/>
                          </a:lnTo>
                          <a:lnTo>
                            <a:pt x="7" y="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4" name="Freeform 304">
                      <a:extLst>
                        <a:ext uri="{FF2B5EF4-FFF2-40B4-BE49-F238E27FC236}">
                          <a16:creationId xmlns:a16="http://schemas.microsoft.com/office/drawing/2014/main" id="{8A498093-46FB-93AE-35FC-BB493AB0D12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758941" y="1821946"/>
                      <a:ext cx="17390" cy="9781"/>
                    </a:xfrm>
                    <a:custGeom>
                      <a:avLst/>
                      <a:gdLst>
                        <a:gd name="T0" fmla="*/ 0 w 16"/>
                        <a:gd name="T1" fmla="*/ 0 h 9"/>
                        <a:gd name="T2" fmla="*/ 7 w 16"/>
                        <a:gd name="T3" fmla="*/ 3 h 9"/>
                        <a:gd name="T4" fmla="*/ 13 w 16"/>
                        <a:gd name="T5" fmla="*/ 7 h 9"/>
                        <a:gd name="T6" fmla="*/ 16 w 16"/>
                        <a:gd name="T7" fmla="*/ 9 h 9"/>
                        <a:gd name="T8" fmla="*/ 16 w 16"/>
                        <a:gd name="T9" fmla="*/ 9 h 9"/>
                        <a:gd name="T10" fmla="*/ 10 w 16"/>
                        <a:gd name="T11" fmla="*/ 6 h 9"/>
                        <a:gd name="T12" fmla="*/ 0 w 16"/>
                        <a:gd name="T13" fmla="*/ 0 h 9"/>
                        <a:gd name="T14" fmla="*/ 0 w 16"/>
                        <a:gd name="T15" fmla="*/ 0 h 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6" h="9">
                          <a:moveTo>
                            <a:pt x="0" y="0"/>
                          </a:moveTo>
                          <a:lnTo>
                            <a:pt x="7" y="3"/>
                          </a:lnTo>
                          <a:lnTo>
                            <a:pt x="13" y="7"/>
                          </a:lnTo>
                          <a:lnTo>
                            <a:pt x="16" y="9"/>
                          </a:lnTo>
                          <a:lnTo>
                            <a:pt x="16" y="9"/>
                          </a:lnTo>
                          <a:lnTo>
                            <a:pt x="10" y="6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5" name="Freeform 305">
                      <a:extLst>
                        <a:ext uri="{FF2B5EF4-FFF2-40B4-BE49-F238E27FC236}">
                          <a16:creationId xmlns:a16="http://schemas.microsoft.com/office/drawing/2014/main" id="{3ACCBF32-C7BB-14F3-03AE-573F54581E1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776330" y="1831727"/>
                      <a:ext cx="8696" cy="4346"/>
                    </a:xfrm>
                    <a:custGeom>
                      <a:avLst/>
                      <a:gdLst>
                        <a:gd name="T0" fmla="*/ 0 w 8"/>
                        <a:gd name="T1" fmla="*/ 0 h 4"/>
                        <a:gd name="T2" fmla="*/ 1 w 8"/>
                        <a:gd name="T3" fmla="*/ 1 h 4"/>
                        <a:gd name="T4" fmla="*/ 8 w 8"/>
                        <a:gd name="T5" fmla="*/ 4 h 4"/>
                        <a:gd name="T6" fmla="*/ 0 w 8"/>
                        <a:gd name="T7" fmla="*/ 0 h 4"/>
                        <a:gd name="T8" fmla="*/ 0 w 8"/>
                        <a:gd name="T9" fmla="*/ 0 h 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" h="4">
                          <a:moveTo>
                            <a:pt x="0" y="0"/>
                          </a:moveTo>
                          <a:lnTo>
                            <a:pt x="1" y="1"/>
                          </a:lnTo>
                          <a:lnTo>
                            <a:pt x="8" y="4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6" name="Freeform 307">
                      <a:extLst>
                        <a:ext uri="{FF2B5EF4-FFF2-40B4-BE49-F238E27FC236}">
                          <a16:creationId xmlns:a16="http://schemas.microsoft.com/office/drawing/2014/main" id="{3B5AB008-CD2D-8E02-E0CA-85918548F2C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68888" y="1840424"/>
                      <a:ext cx="6521" cy="5434"/>
                    </a:xfrm>
                    <a:custGeom>
                      <a:avLst/>
                      <a:gdLst>
                        <a:gd name="T0" fmla="*/ 6 w 6"/>
                        <a:gd name="T1" fmla="*/ 0 h 5"/>
                        <a:gd name="T2" fmla="*/ 6 w 6"/>
                        <a:gd name="T3" fmla="*/ 0 h 5"/>
                        <a:gd name="T4" fmla="*/ 0 w 6"/>
                        <a:gd name="T5" fmla="*/ 5 h 5"/>
                        <a:gd name="T6" fmla="*/ 2 w 6"/>
                        <a:gd name="T7" fmla="*/ 3 h 5"/>
                        <a:gd name="T8" fmla="*/ 3 w 6"/>
                        <a:gd name="T9" fmla="*/ 2 h 5"/>
                        <a:gd name="T10" fmla="*/ 5 w 6"/>
                        <a:gd name="T11" fmla="*/ 2 h 5"/>
                        <a:gd name="T12" fmla="*/ 6 w 6"/>
                        <a:gd name="T13" fmla="*/ 0 h 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6" h="5">
                          <a:moveTo>
                            <a:pt x="6" y="0"/>
                          </a:moveTo>
                          <a:lnTo>
                            <a:pt x="6" y="0"/>
                          </a:lnTo>
                          <a:lnTo>
                            <a:pt x="0" y="5"/>
                          </a:lnTo>
                          <a:lnTo>
                            <a:pt x="2" y="3"/>
                          </a:lnTo>
                          <a:lnTo>
                            <a:pt x="3" y="2"/>
                          </a:lnTo>
                          <a:lnTo>
                            <a:pt x="5" y="2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7" name="Freeform 308">
                      <a:extLst>
                        <a:ext uri="{FF2B5EF4-FFF2-40B4-BE49-F238E27FC236}">
                          <a16:creationId xmlns:a16="http://schemas.microsoft.com/office/drawing/2014/main" id="{07758D55-B973-3B1E-0CBA-093035BA717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75406" y="1833897"/>
                      <a:ext cx="14129" cy="6522"/>
                    </a:xfrm>
                    <a:custGeom>
                      <a:avLst/>
                      <a:gdLst>
                        <a:gd name="T0" fmla="*/ 13 w 13"/>
                        <a:gd name="T1" fmla="*/ 0 h 6"/>
                        <a:gd name="T2" fmla="*/ 0 w 13"/>
                        <a:gd name="T3" fmla="*/ 6 h 6"/>
                        <a:gd name="T4" fmla="*/ 0 w 13"/>
                        <a:gd name="T5" fmla="*/ 6 h 6"/>
                        <a:gd name="T6" fmla="*/ 3 w 13"/>
                        <a:gd name="T7" fmla="*/ 5 h 6"/>
                        <a:gd name="T8" fmla="*/ 7 w 13"/>
                        <a:gd name="T9" fmla="*/ 3 h 6"/>
                        <a:gd name="T10" fmla="*/ 13 w 13"/>
                        <a:gd name="T11" fmla="*/ 0 h 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3" h="6">
                          <a:moveTo>
                            <a:pt x="13" y="0"/>
                          </a:moveTo>
                          <a:lnTo>
                            <a:pt x="0" y="6"/>
                          </a:lnTo>
                          <a:lnTo>
                            <a:pt x="0" y="6"/>
                          </a:lnTo>
                          <a:lnTo>
                            <a:pt x="3" y="5"/>
                          </a:lnTo>
                          <a:lnTo>
                            <a:pt x="7" y="3"/>
                          </a:lnTo>
                          <a:lnTo>
                            <a:pt x="13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8" name="Freeform 309">
                      <a:extLst>
                        <a:ext uri="{FF2B5EF4-FFF2-40B4-BE49-F238E27FC236}">
                          <a16:creationId xmlns:a16="http://schemas.microsoft.com/office/drawing/2014/main" id="{9DB1C8AB-37D1-FE14-FD6D-6D30C8CA393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483966" y="1706741"/>
                      <a:ext cx="5436" cy="2173"/>
                    </a:xfrm>
                    <a:custGeom>
                      <a:avLst/>
                      <a:gdLst>
                        <a:gd name="T0" fmla="*/ 0 w 5"/>
                        <a:gd name="T1" fmla="*/ 0 h 2"/>
                        <a:gd name="T2" fmla="*/ 2 w 5"/>
                        <a:gd name="T3" fmla="*/ 2 h 2"/>
                        <a:gd name="T4" fmla="*/ 5 w 5"/>
                        <a:gd name="T5" fmla="*/ 2 h 2"/>
                        <a:gd name="T6" fmla="*/ 0 w 5"/>
                        <a:gd name="T7" fmla="*/ 0 h 2"/>
                        <a:gd name="T8" fmla="*/ 0 w 5"/>
                        <a:gd name="T9" fmla="*/ 0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5" h="2">
                          <a:moveTo>
                            <a:pt x="0" y="0"/>
                          </a:moveTo>
                          <a:lnTo>
                            <a:pt x="2" y="2"/>
                          </a:lnTo>
                          <a:lnTo>
                            <a:pt x="5" y="2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9" name="Freeform 320">
                      <a:extLst>
                        <a:ext uri="{FF2B5EF4-FFF2-40B4-BE49-F238E27FC236}">
                          <a16:creationId xmlns:a16="http://schemas.microsoft.com/office/drawing/2014/main" id="{BE526F76-3983-5AAF-940D-149362B664F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402539" y="1688265"/>
                      <a:ext cx="11954" cy="5434"/>
                    </a:xfrm>
                    <a:custGeom>
                      <a:avLst/>
                      <a:gdLst>
                        <a:gd name="T0" fmla="*/ 11 w 11"/>
                        <a:gd name="T1" fmla="*/ 0 h 5"/>
                        <a:gd name="T2" fmla="*/ 11 w 11"/>
                        <a:gd name="T3" fmla="*/ 3 h 5"/>
                        <a:gd name="T4" fmla="*/ 9 w 11"/>
                        <a:gd name="T5" fmla="*/ 4 h 5"/>
                        <a:gd name="T6" fmla="*/ 8 w 11"/>
                        <a:gd name="T7" fmla="*/ 4 h 5"/>
                        <a:gd name="T8" fmla="*/ 5 w 11"/>
                        <a:gd name="T9" fmla="*/ 4 h 5"/>
                        <a:gd name="T10" fmla="*/ 2 w 11"/>
                        <a:gd name="T11" fmla="*/ 5 h 5"/>
                        <a:gd name="T12" fmla="*/ 2 w 11"/>
                        <a:gd name="T13" fmla="*/ 4 h 5"/>
                        <a:gd name="T14" fmla="*/ 0 w 11"/>
                        <a:gd name="T15" fmla="*/ 4 h 5"/>
                        <a:gd name="T16" fmla="*/ 0 w 11"/>
                        <a:gd name="T17" fmla="*/ 4 h 5"/>
                        <a:gd name="T18" fmla="*/ 0 w 11"/>
                        <a:gd name="T19" fmla="*/ 4 h 5"/>
                        <a:gd name="T20" fmla="*/ 2 w 11"/>
                        <a:gd name="T21" fmla="*/ 3 h 5"/>
                        <a:gd name="T22" fmla="*/ 3 w 11"/>
                        <a:gd name="T23" fmla="*/ 3 h 5"/>
                        <a:gd name="T24" fmla="*/ 5 w 11"/>
                        <a:gd name="T25" fmla="*/ 1 h 5"/>
                        <a:gd name="T26" fmla="*/ 5 w 11"/>
                        <a:gd name="T27" fmla="*/ 1 h 5"/>
                        <a:gd name="T28" fmla="*/ 5 w 11"/>
                        <a:gd name="T29" fmla="*/ 1 h 5"/>
                        <a:gd name="T30" fmla="*/ 5 w 11"/>
                        <a:gd name="T31" fmla="*/ 1 h 5"/>
                        <a:gd name="T32" fmla="*/ 6 w 11"/>
                        <a:gd name="T33" fmla="*/ 1 h 5"/>
                        <a:gd name="T34" fmla="*/ 8 w 11"/>
                        <a:gd name="T35" fmla="*/ 0 h 5"/>
                        <a:gd name="T36" fmla="*/ 9 w 11"/>
                        <a:gd name="T37" fmla="*/ 0 h 5"/>
                        <a:gd name="T38" fmla="*/ 11 w 11"/>
                        <a:gd name="T39" fmla="*/ 0 h 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</a:cxnLst>
                      <a:rect l="0" t="0" r="r" b="b"/>
                      <a:pathLst>
                        <a:path w="11" h="5">
                          <a:moveTo>
                            <a:pt x="11" y="0"/>
                          </a:moveTo>
                          <a:lnTo>
                            <a:pt x="11" y="3"/>
                          </a:lnTo>
                          <a:lnTo>
                            <a:pt x="9" y="4"/>
                          </a:lnTo>
                          <a:lnTo>
                            <a:pt x="8" y="4"/>
                          </a:lnTo>
                          <a:lnTo>
                            <a:pt x="5" y="4"/>
                          </a:lnTo>
                          <a:lnTo>
                            <a:pt x="2" y="5"/>
                          </a:lnTo>
                          <a:lnTo>
                            <a:pt x="2" y="4"/>
                          </a:lnTo>
                          <a:lnTo>
                            <a:pt x="0" y="4"/>
                          </a:lnTo>
                          <a:lnTo>
                            <a:pt x="0" y="4"/>
                          </a:lnTo>
                          <a:lnTo>
                            <a:pt x="0" y="4"/>
                          </a:lnTo>
                          <a:lnTo>
                            <a:pt x="2" y="3"/>
                          </a:lnTo>
                          <a:lnTo>
                            <a:pt x="3" y="3"/>
                          </a:lnTo>
                          <a:lnTo>
                            <a:pt x="5" y="1"/>
                          </a:lnTo>
                          <a:lnTo>
                            <a:pt x="5" y="1"/>
                          </a:lnTo>
                          <a:lnTo>
                            <a:pt x="5" y="1"/>
                          </a:lnTo>
                          <a:lnTo>
                            <a:pt x="5" y="1"/>
                          </a:lnTo>
                          <a:lnTo>
                            <a:pt x="6" y="1"/>
                          </a:lnTo>
                          <a:lnTo>
                            <a:pt x="8" y="0"/>
                          </a:lnTo>
                          <a:lnTo>
                            <a:pt x="9" y="0"/>
                          </a:lnTo>
                          <a:lnTo>
                            <a:pt x="11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00" name="Freeform 321">
                      <a:extLst>
                        <a:ext uri="{FF2B5EF4-FFF2-40B4-BE49-F238E27FC236}">
                          <a16:creationId xmlns:a16="http://schemas.microsoft.com/office/drawing/2014/main" id="{2BB21AF3-8122-14A7-5DB6-64EEC11190E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414497" y="1682832"/>
                      <a:ext cx="17390" cy="8696"/>
                    </a:xfrm>
                    <a:custGeom>
                      <a:avLst/>
                      <a:gdLst>
                        <a:gd name="T0" fmla="*/ 16 w 16"/>
                        <a:gd name="T1" fmla="*/ 0 h 8"/>
                        <a:gd name="T2" fmla="*/ 16 w 16"/>
                        <a:gd name="T3" fmla="*/ 2 h 8"/>
                        <a:gd name="T4" fmla="*/ 13 w 16"/>
                        <a:gd name="T5" fmla="*/ 3 h 8"/>
                        <a:gd name="T6" fmla="*/ 11 w 16"/>
                        <a:gd name="T7" fmla="*/ 5 h 8"/>
                        <a:gd name="T8" fmla="*/ 10 w 16"/>
                        <a:gd name="T9" fmla="*/ 5 h 8"/>
                        <a:gd name="T10" fmla="*/ 8 w 16"/>
                        <a:gd name="T11" fmla="*/ 5 h 8"/>
                        <a:gd name="T12" fmla="*/ 7 w 16"/>
                        <a:gd name="T13" fmla="*/ 5 h 8"/>
                        <a:gd name="T14" fmla="*/ 4 w 16"/>
                        <a:gd name="T15" fmla="*/ 6 h 8"/>
                        <a:gd name="T16" fmla="*/ 1 w 16"/>
                        <a:gd name="T17" fmla="*/ 8 h 8"/>
                        <a:gd name="T18" fmla="*/ 0 w 16"/>
                        <a:gd name="T19" fmla="*/ 8 h 8"/>
                        <a:gd name="T20" fmla="*/ 0 w 16"/>
                        <a:gd name="T21" fmla="*/ 5 h 8"/>
                        <a:gd name="T22" fmla="*/ 4 w 16"/>
                        <a:gd name="T23" fmla="*/ 3 h 8"/>
                        <a:gd name="T24" fmla="*/ 6 w 16"/>
                        <a:gd name="T25" fmla="*/ 3 h 8"/>
                        <a:gd name="T26" fmla="*/ 6 w 16"/>
                        <a:gd name="T27" fmla="*/ 3 h 8"/>
                        <a:gd name="T28" fmla="*/ 4 w 16"/>
                        <a:gd name="T29" fmla="*/ 3 h 8"/>
                        <a:gd name="T30" fmla="*/ 3 w 16"/>
                        <a:gd name="T31" fmla="*/ 5 h 8"/>
                        <a:gd name="T32" fmla="*/ 6 w 16"/>
                        <a:gd name="T33" fmla="*/ 3 h 8"/>
                        <a:gd name="T34" fmla="*/ 7 w 16"/>
                        <a:gd name="T35" fmla="*/ 3 h 8"/>
                        <a:gd name="T36" fmla="*/ 7 w 16"/>
                        <a:gd name="T37" fmla="*/ 3 h 8"/>
                        <a:gd name="T38" fmla="*/ 7 w 16"/>
                        <a:gd name="T39" fmla="*/ 3 h 8"/>
                        <a:gd name="T40" fmla="*/ 6 w 16"/>
                        <a:gd name="T41" fmla="*/ 3 h 8"/>
                        <a:gd name="T42" fmla="*/ 4 w 16"/>
                        <a:gd name="T43" fmla="*/ 5 h 8"/>
                        <a:gd name="T44" fmla="*/ 10 w 16"/>
                        <a:gd name="T45" fmla="*/ 3 h 8"/>
                        <a:gd name="T46" fmla="*/ 16 w 16"/>
                        <a:gd name="T47" fmla="*/ 0 h 8"/>
                        <a:gd name="T48" fmla="*/ 16 w 16"/>
                        <a:gd name="T49" fmla="*/ 0 h 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</a:cxnLst>
                      <a:rect l="0" t="0" r="r" b="b"/>
                      <a:pathLst>
                        <a:path w="16" h="8">
                          <a:moveTo>
                            <a:pt x="16" y="0"/>
                          </a:moveTo>
                          <a:lnTo>
                            <a:pt x="16" y="2"/>
                          </a:lnTo>
                          <a:lnTo>
                            <a:pt x="13" y="3"/>
                          </a:lnTo>
                          <a:lnTo>
                            <a:pt x="11" y="5"/>
                          </a:lnTo>
                          <a:lnTo>
                            <a:pt x="10" y="5"/>
                          </a:lnTo>
                          <a:lnTo>
                            <a:pt x="8" y="5"/>
                          </a:lnTo>
                          <a:lnTo>
                            <a:pt x="7" y="5"/>
                          </a:lnTo>
                          <a:lnTo>
                            <a:pt x="4" y="6"/>
                          </a:lnTo>
                          <a:lnTo>
                            <a:pt x="1" y="8"/>
                          </a:lnTo>
                          <a:lnTo>
                            <a:pt x="0" y="8"/>
                          </a:lnTo>
                          <a:lnTo>
                            <a:pt x="0" y="5"/>
                          </a:lnTo>
                          <a:lnTo>
                            <a:pt x="4" y="3"/>
                          </a:lnTo>
                          <a:lnTo>
                            <a:pt x="6" y="3"/>
                          </a:lnTo>
                          <a:lnTo>
                            <a:pt x="6" y="3"/>
                          </a:lnTo>
                          <a:lnTo>
                            <a:pt x="4" y="3"/>
                          </a:lnTo>
                          <a:lnTo>
                            <a:pt x="3" y="5"/>
                          </a:lnTo>
                          <a:lnTo>
                            <a:pt x="6" y="3"/>
                          </a:lnTo>
                          <a:lnTo>
                            <a:pt x="7" y="3"/>
                          </a:lnTo>
                          <a:lnTo>
                            <a:pt x="7" y="3"/>
                          </a:lnTo>
                          <a:lnTo>
                            <a:pt x="7" y="3"/>
                          </a:lnTo>
                          <a:lnTo>
                            <a:pt x="6" y="3"/>
                          </a:lnTo>
                          <a:lnTo>
                            <a:pt x="4" y="5"/>
                          </a:lnTo>
                          <a:lnTo>
                            <a:pt x="10" y="3"/>
                          </a:lnTo>
                          <a:lnTo>
                            <a:pt x="16" y="0"/>
                          </a:lnTo>
                          <a:lnTo>
                            <a:pt x="16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01" name="Freeform 322">
                      <a:extLst>
                        <a:ext uri="{FF2B5EF4-FFF2-40B4-BE49-F238E27FC236}">
                          <a16:creationId xmlns:a16="http://schemas.microsoft.com/office/drawing/2014/main" id="{451B43E5-8D5C-6790-A411-ECE79556CEA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431881" y="1682832"/>
                      <a:ext cx="3260" cy="2173"/>
                    </a:xfrm>
                    <a:custGeom>
                      <a:avLst/>
                      <a:gdLst>
                        <a:gd name="T0" fmla="*/ 1 w 3"/>
                        <a:gd name="T1" fmla="*/ 0 h 2"/>
                        <a:gd name="T2" fmla="*/ 3 w 3"/>
                        <a:gd name="T3" fmla="*/ 0 h 2"/>
                        <a:gd name="T4" fmla="*/ 3 w 3"/>
                        <a:gd name="T5" fmla="*/ 0 h 2"/>
                        <a:gd name="T6" fmla="*/ 3 w 3"/>
                        <a:gd name="T7" fmla="*/ 0 h 2"/>
                        <a:gd name="T8" fmla="*/ 0 w 3"/>
                        <a:gd name="T9" fmla="*/ 2 h 2"/>
                        <a:gd name="T10" fmla="*/ 0 w 3"/>
                        <a:gd name="T11" fmla="*/ 0 h 2"/>
                        <a:gd name="T12" fmla="*/ 0 w 3"/>
                        <a:gd name="T13" fmla="*/ 0 h 2"/>
                        <a:gd name="T14" fmla="*/ 1 w 3"/>
                        <a:gd name="T15" fmla="*/ 0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3" h="2">
                          <a:moveTo>
                            <a:pt x="1" y="0"/>
                          </a:moveTo>
                          <a:lnTo>
                            <a:pt x="3" y="0"/>
                          </a:lnTo>
                          <a:lnTo>
                            <a:pt x="3" y="0"/>
                          </a:lnTo>
                          <a:lnTo>
                            <a:pt x="3" y="0"/>
                          </a:lnTo>
                          <a:lnTo>
                            <a:pt x="0" y="2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1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02" name="Freeform 247">
                      <a:extLst>
                        <a:ext uri="{FF2B5EF4-FFF2-40B4-BE49-F238E27FC236}">
                          <a16:creationId xmlns:a16="http://schemas.microsoft.com/office/drawing/2014/main" id="{B7EC258D-3409-685F-83A5-10295F51622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463309" y="3234860"/>
                      <a:ext cx="74995" cy="40214"/>
                    </a:xfrm>
                    <a:custGeom>
                      <a:avLst/>
                      <a:gdLst>
                        <a:gd name="T0" fmla="*/ 35 w 69"/>
                        <a:gd name="T1" fmla="*/ 0 h 37"/>
                        <a:gd name="T2" fmla="*/ 37 w 69"/>
                        <a:gd name="T3" fmla="*/ 0 h 37"/>
                        <a:gd name="T4" fmla="*/ 38 w 69"/>
                        <a:gd name="T5" fmla="*/ 0 h 37"/>
                        <a:gd name="T6" fmla="*/ 40 w 69"/>
                        <a:gd name="T7" fmla="*/ 2 h 37"/>
                        <a:gd name="T8" fmla="*/ 41 w 69"/>
                        <a:gd name="T9" fmla="*/ 5 h 37"/>
                        <a:gd name="T10" fmla="*/ 41 w 69"/>
                        <a:gd name="T11" fmla="*/ 6 h 37"/>
                        <a:gd name="T12" fmla="*/ 43 w 69"/>
                        <a:gd name="T13" fmla="*/ 8 h 37"/>
                        <a:gd name="T14" fmla="*/ 44 w 69"/>
                        <a:gd name="T15" fmla="*/ 9 h 37"/>
                        <a:gd name="T16" fmla="*/ 51 w 69"/>
                        <a:gd name="T17" fmla="*/ 12 h 37"/>
                        <a:gd name="T18" fmla="*/ 56 w 69"/>
                        <a:gd name="T19" fmla="*/ 14 h 37"/>
                        <a:gd name="T20" fmla="*/ 59 w 69"/>
                        <a:gd name="T21" fmla="*/ 14 h 37"/>
                        <a:gd name="T22" fmla="*/ 60 w 69"/>
                        <a:gd name="T23" fmla="*/ 15 h 37"/>
                        <a:gd name="T24" fmla="*/ 62 w 69"/>
                        <a:gd name="T25" fmla="*/ 15 h 37"/>
                        <a:gd name="T26" fmla="*/ 63 w 69"/>
                        <a:gd name="T27" fmla="*/ 15 h 37"/>
                        <a:gd name="T28" fmla="*/ 63 w 69"/>
                        <a:gd name="T29" fmla="*/ 16 h 37"/>
                        <a:gd name="T30" fmla="*/ 66 w 69"/>
                        <a:gd name="T31" fmla="*/ 19 h 37"/>
                        <a:gd name="T32" fmla="*/ 68 w 69"/>
                        <a:gd name="T33" fmla="*/ 22 h 37"/>
                        <a:gd name="T34" fmla="*/ 69 w 69"/>
                        <a:gd name="T35" fmla="*/ 27 h 37"/>
                        <a:gd name="T36" fmla="*/ 69 w 69"/>
                        <a:gd name="T37" fmla="*/ 30 h 37"/>
                        <a:gd name="T38" fmla="*/ 65 w 69"/>
                        <a:gd name="T39" fmla="*/ 33 h 37"/>
                        <a:gd name="T40" fmla="*/ 54 w 69"/>
                        <a:gd name="T41" fmla="*/ 36 h 37"/>
                        <a:gd name="T42" fmla="*/ 41 w 69"/>
                        <a:gd name="T43" fmla="*/ 37 h 37"/>
                        <a:gd name="T44" fmla="*/ 27 w 69"/>
                        <a:gd name="T45" fmla="*/ 37 h 37"/>
                        <a:gd name="T46" fmla="*/ 13 w 69"/>
                        <a:gd name="T47" fmla="*/ 37 h 37"/>
                        <a:gd name="T48" fmla="*/ 3 w 69"/>
                        <a:gd name="T49" fmla="*/ 34 h 37"/>
                        <a:gd name="T50" fmla="*/ 2 w 69"/>
                        <a:gd name="T51" fmla="*/ 34 h 37"/>
                        <a:gd name="T52" fmla="*/ 0 w 69"/>
                        <a:gd name="T53" fmla="*/ 33 h 37"/>
                        <a:gd name="T54" fmla="*/ 0 w 69"/>
                        <a:gd name="T55" fmla="*/ 33 h 37"/>
                        <a:gd name="T56" fmla="*/ 0 w 69"/>
                        <a:gd name="T57" fmla="*/ 31 h 37"/>
                        <a:gd name="T58" fmla="*/ 2 w 69"/>
                        <a:gd name="T59" fmla="*/ 28 h 37"/>
                        <a:gd name="T60" fmla="*/ 4 w 69"/>
                        <a:gd name="T61" fmla="*/ 25 h 37"/>
                        <a:gd name="T62" fmla="*/ 9 w 69"/>
                        <a:gd name="T63" fmla="*/ 21 h 37"/>
                        <a:gd name="T64" fmla="*/ 22 w 69"/>
                        <a:gd name="T65" fmla="*/ 8 h 37"/>
                        <a:gd name="T66" fmla="*/ 34 w 69"/>
                        <a:gd name="T67" fmla="*/ 0 h 37"/>
                        <a:gd name="T68" fmla="*/ 35 w 69"/>
                        <a:gd name="T69" fmla="*/ 0 h 3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69" h="37">
                          <a:moveTo>
                            <a:pt x="35" y="0"/>
                          </a:moveTo>
                          <a:lnTo>
                            <a:pt x="37" y="0"/>
                          </a:lnTo>
                          <a:lnTo>
                            <a:pt x="38" y="0"/>
                          </a:lnTo>
                          <a:lnTo>
                            <a:pt x="40" y="2"/>
                          </a:lnTo>
                          <a:lnTo>
                            <a:pt x="41" y="5"/>
                          </a:lnTo>
                          <a:lnTo>
                            <a:pt x="41" y="6"/>
                          </a:lnTo>
                          <a:lnTo>
                            <a:pt x="43" y="8"/>
                          </a:lnTo>
                          <a:lnTo>
                            <a:pt x="44" y="9"/>
                          </a:lnTo>
                          <a:lnTo>
                            <a:pt x="51" y="12"/>
                          </a:lnTo>
                          <a:lnTo>
                            <a:pt x="56" y="14"/>
                          </a:lnTo>
                          <a:lnTo>
                            <a:pt x="59" y="14"/>
                          </a:lnTo>
                          <a:lnTo>
                            <a:pt x="60" y="15"/>
                          </a:lnTo>
                          <a:lnTo>
                            <a:pt x="62" y="15"/>
                          </a:lnTo>
                          <a:lnTo>
                            <a:pt x="63" y="15"/>
                          </a:lnTo>
                          <a:lnTo>
                            <a:pt x="63" y="16"/>
                          </a:lnTo>
                          <a:lnTo>
                            <a:pt x="66" y="19"/>
                          </a:lnTo>
                          <a:lnTo>
                            <a:pt x="68" y="22"/>
                          </a:lnTo>
                          <a:lnTo>
                            <a:pt x="69" y="27"/>
                          </a:lnTo>
                          <a:lnTo>
                            <a:pt x="69" y="30"/>
                          </a:lnTo>
                          <a:lnTo>
                            <a:pt x="65" y="33"/>
                          </a:lnTo>
                          <a:lnTo>
                            <a:pt x="54" y="36"/>
                          </a:lnTo>
                          <a:lnTo>
                            <a:pt x="41" y="37"/>
                          </a:lnTo>
                          <a:lnTo>
                            <a:pt x="27" y="37"/>
                          </a:lnTo>
                          <a:lnTo>
                            <a:pt x="13" y="37"/>
                          </a:lnTo>
                          <a:lnTo>
                            <a:pt x="3" y="34"/>
                          </a:lnTo>
                          <a:lnTo>
                            <a:pt x="2" y="34"/>
                          </a:lnTo>
                          <a:lnTo>
                            <a:pt x="0" y="33"/>
                          </a:lnTo>
                          <a:lnTo>
                            <a:pt x="0" y="33"/>
                          </a:lnTo>
                          <a:lnTo>
                            <a:pt x="0" y="31"/>
                          </a:lnTo>
                          <a:lnTo>
                            <a:pt x="2" y="28"/>
                          </a:lnTo>
                          <a:lnTo>
                            <a:pt x="4" y="25"/>
                          </a:lnTo>
                          <a:lnTo>
                            <a:pt x="9" y="21"/>
                          </a:lnTo>
                          <a:lnTo>
                            <a:pt x="22" y="8"/>
                          </a:lnTo>
                          <a:lnTo>
                            <a:pt x="34" y="0"/>
                          </a:lnTo>
                          <a:lnTo>
                            <a:pt x="35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03" name="Freeform 281">
                      <a:extLst>
                        <a:ext uri="{FF2B5EF4-FFF2-40B4-BE49-F238E27FC236}">
                          <a16:creationId xmlns:a16="http://schemas.microsoft.com/office/drawing/2014/main" id="{01D1CF0E-F885-50F6-11D5-8CAFCB76A6D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723069" y="4313022"/>
                      <a:ext cx="228238" cy="318449"/>
                    </a:xfrm>
                    <a:custGeom>
                      <a:avLst/>
                      <a:gdLst>
                        <a:gd name="T0" fmla="*/ 200 w 210"/>
                        <a:gd name="T1" fmla="*/ 1 h 293"/>
                        <a:gd name="T2" fmla="*/ 209 w 210"/>
                        <a:gd name="T3" fmla="*/ 16 h 293"/>
                        <a:gd name="T4" fmla="*/ 209 w 210"/>
                        <a:gd name="T5" fmla="*/ 30 h 293"/>
                        <a:gd name="T6" fmla="*/ 194 w 210"/>
                        <a:gd name="T7" fmla="*/ 63 h 293"/>
                        <a:gd name="T8" fmla="*/ 184 w 210"/>
                        <a:gd name="T9" fmla="*/ 79 h 293"/>
                        <a:gd name="T10" fmla="*/ 184 w 210"/>
                        <a:gd name="T11" fmla="*/ 79 h 293"/>
                        <a:gd name="T12" fmla="*/ 181 w 210"/>
                        <a:gd name="T13" fmla="*/ 79 h 293"/>
                        <a:gd name="T14" fmla="*/ 179 w 210"/>
                        <a:gd name="T15" fmla="*/ 82 h 293"/>
                        <a:gd name="T16" fmla="*/ 176 w 210"/>
                        <a:gd name="T17" fmla="*/ 88 h 293"/>
                        <a:gd name="T18" fmla="*/ 173 w 210"/>
                        <a:gd name="T19" fmla="*/ 101 h 293"/>
                        <a:gd name="T20" fmla="*/ 170 w 210"/>
                        <a:gd name="T21" fmla="*/ 110 h 293"/>
                        <a:gd name="T22" fmla="*/ 168 w 210"/>
                        <a:gd name="T23" fmla="*/ 115 h 293"/>
                        <a:gd name="T24" fmla="*/ 163 w 210"/>
                        <a:gd name="T25" fmla="*/ 118 h 293"/>
                        <a:gd name="T26" fmla="*/ 157 w 210"/>
                        <a:gd name="T27" fmla="*/ 123 h 293"/>
                        <a:gd name="T28" fmla="*/ 151 w 210"/>
                        <a:gd name="T29" fmla="*/ 126 h 293"/>
                        <a:gd name="T30" fmla="*/ 141 w 210"/>
                        <a:gd name="T31" fmla="*/ 140 h 293"/>
                        <a:gd name="T32" fmla="*/ 132 w 210"/>
                        <a:gd name="T33" fmla="*/ 155 h 293"/>
                        <a:gd name="T34" fmla="*/ 129 w 210"/>
                        <a:gd name="T35" fmla="*/ 159 h 293"/>
                        <a:gd name="T36" fmla="*/ 102 w 210"/>
                        <a:gd name="T37" fmla="*/ 211 h 293"/>
                        <a:gd name="T38" fmla="*/ 77 w 210"/>
                        <a:gd name="T39" fmla="*/ 247 h 293"/>
                        <a:gd name="T40" fmla="*/ 40 w 210"/>
                        <a:gd name="T41" fmla="*/ 280 h 293"/>
                        <a:gd name="T42" fmla="*/ 16 w 210"/>
                        <a:gd name="T43" fmla="*/ 291 h 293"/>
                        <a:gd name="T44" fmla="*/ 5 w 210"/>
                        <a:gd name="T45" fmla="*/ 293 h 293"/>
                        <a:gd name="T46" fmla="*/ 0 w 210"/>
                        <a:gd name="T47" fmla="*/ 288 h 293"/>
                        <a:gd name="T48" fmla="*/ 31 w 210"/>
                        <a:gd name="T49" fmla="*/ 199 h 293"/>
                        <a:gd name="T50" fmla="*/ 47 w 210"/>
                        <a:gd name="T51" fmla="*/ 187 h 293"/>
                        <a:gd name="T52" fmla="*/ 53 w 210"/>
                        <a:gd name="T53" fmla="*/ 177 h 293"/>
                        <a:gd name="T54" fmla="*/ 55 w 210"/>
                        <a:gd name="T55" fmla="*/ 168 h 293"/>
                        <a:gd name="T56" fmla="*/ 55 w 210"/>
                        <a:gd name="T57" fmla="*/ 159 h 293"/>
                        <a:gd name="T58" fmla="*/ 60 w 210"/>
                        <a:gd name="T59" fmla="*/ 129 h 293"/>
                        <a:gd name="T60" fmla="*/ 69 w 210"/>
                        <a:gd name="T61" fmla="*/ 110 h 293"/>
                        <a:gd name="T62" fmla="*/ 79 w 210"/>
                        <a:gd name="T63" fmla="*/ 102 h 293"/>
                        <a:gd name="T64" fmla="*/ 97 w 210"/>
                        <a:gd name="T65" fmla="*/ 96 h 293"/>
                        <a:gd name="T66" fmla="*/ 100 w 210"/>
                        <a:gd name="T67" fmla="*/ 92 h 293"/>
                        <a:gd name="T68" fmla="*/ 102 w 210"/>
                        <a:gd name="T69" fmla="*/ 88 h 293"/>
                        <a:gd name="T70" fmla="*/ 106 w 210"/>
                        <a:gd name="T71" fmla="*/ 88 h 293"/>
                        <a:gd name="T72" fmla="*/ 109 w 210"/>
                        <a:gd name="T73" fmla="*/ 89 h 293"/>
                        <a:gd name="T74" fmla="*/ 110 w 210"/>
                        <a:gd name="T75" fmla="*/ 93 h 293"/>
                        <a:gd name="T76" fmla="*/ 113 w 210"/>
                        <a:gd name="T77" fmla="*/ 96 h 293"/>
                        <a:gd name="T78" fmla="*/ 115 w 210"/>
                        <a:gd name="T79" fmla="*/ 96 h 293"/>
                        <a:gd name="T80" fmla="*/ 122 w 210"/>
                        <a:gd name="T81" fmla="*/ 90 h 293"/>
                        <a:gd name="T82" fmla="*/ 137 w 210"/>
                        <a:gd name="T83" fmla="*/ 71 h 293"/>
                        <a:gd name="T84" fmla="*/ 165 w 210"/>
                        <a:gd name="T85" fmla="*/ 35 h 293"/>
                        <a:gd name="T86" fmla="*/ 182 w 210"/>
                        <a:gd name="T87" fmla="*/ 13 h 293"/>
                        <a:gd name="T88" fmla="*/ 192 w 210"/>
                        <a:gd name="T89" fmla="*/ 1 h 293"/>
                        <a:gd name="T90" fmla="*/ 197 w 210"/>
                        <a:gd name="T91" fmla="*/ 0 h 29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</a:cxnLst>
                      <a:rect l="0" t="0" r="r" b="b"/>
                      <a:pathLst>
                        <a:path w="210" h="293">
                          <a:moveTo>
                            <a:pt x="197" y="0"/>
                          </a:moveTo>
                          <a:lnTo>
                            <a:pt x="200" y="1"/>
                          </a:lnTo>
                          <a:lnTo>
                            <a:pt x="204" y="8"/>
                          </a:lnTo>
                          <a:lnTo>
                            <a:pt x="209" y="16"/>
                          </a:lnTo>
                          <a:lnTo>
                            <a:pt x="210" y="24"/>
                          </a:lnTo>
                          <a:lnTo>
                            <a:pt x="209" y="30"/>
                          </a:lnTo>
                          <a:lnTo>
                            <a:pt x="200" y="46"/>
                          </a:lnTo>
                          <a:lnTo>
                            <a:pt x="194" y="63"/>
                          </a:lnTo>
                          <a:lnTo>
                            <a:pt x="187" y="79"/>
                          </a:lnTo>
                          <a:lnTo>
                            <a:pt x="184" y="79"/>
                          </a:lnTo>
                          <a:lnTo>
                            <a:pt x="184" y="79"/>
                          </a:lnTo>
                          <a:lnTo>
                            <a:pt x="184" y="79"/>
                          </a:lnTo>
                          <a:lnTo>
                            <a:pt x="182" y="79"/>
                          </a:lnTo>
                          <a:lnTo>
                            <a:pt x="181" y="79"/>
                          </a:lnTo>
                          <a:lnTo>
                            <a:pt x="179" y="80"/>
                          </a:lnTo>
                          <a:lnTo>
                            <a:pt x="179" y="82"/>
                          </a:lnTo>
                          <a:lnTo>
                            <a:pt x="178" y="85"/>
                          </a:lnTo>
                          <a:lnTo>
                            <a:pt x="176" y="88"/>
                          </a:lnTo>
                          <a:lnTo>
                            <a:pt x="175" y="93"/>
                          </a:lnTo>
                          <a:lnTo>
                            <a:pt x="173" y="101"/>
                          </a:lnTo>
                          <a:lnTo>
                            <a:pt x="172" y="105"/>
                          </a:lnTo>
                          <a:lnTo>
                            <a:pt x="170" y="110"/>
                          </a:lnTo>
                          <a:lnTo>
                            <a:pt x="169" y="112"/>
                          </a:lnTo>
                          <a:lnTo>
                            <a:pt x="168" y="115"/>
                          </a:lnTo>
                          <a:lnTo>
                            <a:pt x="166" y="117"/>
                          </a:lnTo>
                          <a:lnTo>
                            <a:pt x="163" y="118"/>
                          </a:lnTo>
                          <a:lnTo>
                            <a:pt x="159" y="121"/>
                          </a:lnTo>
                          <a:lnTo>
                            <a:pt x="157" y="123"/>
                          </a:lnTo>
                          <a:lnTo>
                            <a:pt x="154" y="124"/>
                          </a:lnTo>
                          <a:lnTo>
                            <a:pt x="151" y="126"/>
                          </a:lnTo>
                          <a:lnTo>
                            <a:pt x="150" y="127"/>
                          </a:lnTo>
                          <a:lnTo>
                            <a:pt x="141" y="140"/>
                          </a:lnTo>
                          <a:lnTo>
                            <a:pt x="135" y="149"/>
                          </a:lnTo>
                          <a:lnTo>
                            <a:pt x="132" y="155"/>
                          </a:lnTo>
                          <a:lnTo>
                            <a:pt x="129" y="156"/>
                          </a:lnTo>
                          <a:lnTo>
                            <a:pt x="129" y="159"/>
                          </a:lnTo>
                          <a:lnTo>
                            <a:pt x="115" y="184"/>
                          </a:lnTo>
                          <a:lnTo>
                            <a:pt x="102" y="211"/>
                          </a:lnTo>
                          <a:lnTo>
                            <a:pt x="88" y="231"/>
                          </a:lnTo>
                          <a:lnTo>
                            <a:pt x="77" y="247"/>
                          </a:lnTo>
                          <a:lnTo>
                            <a:pt x="56" y="266"/>
                          </a:lnTo>
                          <a:lnTo>
                            <a:pt x="40" y="280"/>
                          </a:lnTo>
                          <a:lnTo>
                            <a:pt x="27" y="287"/>
                          </a:lnTo>
                          <a:lnTo>
                            <a:pt x="16" y="291"/>
                          </a:lnTo>
                          <a:lnTo>
                            <a:pt x="11" y="293"/>
                          </a:lnTo>
                          <a:lnTo>
                            <a:pt x="5" y="293"/>
                          </a:lnTo>
                          <a:lnTo>
                            <a:pt x="2" y="291"/>
                          </a:lnTo>
                          <a:lnTo>
                            <a:pt x="0" y="288"/>
                          </a:lnTo>
                          <a:lnTo>
                            <a:pt x="25" y="206"/>
                          </a:lnTo>
                          <a:lnTo>
                            <a:pt x="31" y="199"/>
                          </a:lnTo>
                          <a:lnTo>
                            <a:pt x="38" y="193"/>
                          </a:lnTo>
                          <a:lnTo>
                            <a:pt x="47" y="187"/>
                          </a:lnTo>
                          <a:lnTo>
                            <a:pt x="53" y="180"/>
                          </a:lnTo>
                          <a:lnTo>
                            <a:pt x="53" y="177"/>
                          </a:lnTo>
                          <a:lnTo>
                            <a:pt x="55" y="173"/>
                          </a:lnTo>
                          <a:lnTo>
                            <a:pt x="55" y="168"/>
                          </a:lnTo>
                          <a:lnTo>
                            <a:pt x="55" y="164"/>
                          </a:lnTo>
                          <a:lnTo>
                            <a:pt x="55" y="159"/>
                          </a:lnTo>
                          <a:lnTo>
                            <a:pt x="56" y="143"/>
                          </a:lnTo>
                          <a:lnTo>
                            <a:pt x="60" y="129"/>
                          </a:lnTo>
                          <a:lnTo>
                            <a:pt x="66" y="117"/>
                          </a:lnTo>
                          <a:lnTo>
                            <a:pt x="69" y="110"/>
                          </a:lnTo>
                          <a:lnTo>
                            <a:pt x="72" y="107"/>
                          </a:lnTo>
                          <a:lnTo>
                            <a:pt x="79" y="102"/>
                          </a:lnTo>
                          <a:lnTo>
                            <a:pt x="88" y="99"/>
                          </a:lnTo>
                          <a:lnTo>
                            <a:pt x="97" y="96"/>
                          </a:lnTo>
                          <a:lnTo>
                            <a:pt x="99" y="93"/>
                          </a:lnTo>
                          <a:lnTo>
                            <a:pt x="100" y="92"/>
                          </a:lnTo>
                          <a:lnTo>
                            <a:pt x="100" y="89"/>
                          </a:lnTo>
                          <a:lnTo>
                            <a:pt x="102" y="88"/>
                          </a:lnTo>
                          <a:lnTo>
                            <a:pt x="103" y="88"/>
                          </a:lnTo>
                          <a:lnTo>
                            <a:pt x="106" y="88"/>
                          </a:lnTo>
                          <a:lnTo>
                            <a:pt x="107" y="88"/>
                          </a:lnTo>
                          <a:lnTo>
                            <a:pt x="109" y="89"/>
                          </a:lnTo>
                          <a:lnTo>
                            <a:pt x="109" y="92"/>
                          </a:lnTo>
                          <a:lnTo>
                            <a:pt x="110" y="93"/>
                          </a:lnTo>
                          <a:lnTo>
                            <a:pt x="112" y="95"/>
                          </a:lnTo>
                          <a:lnTo>
                            <a:pt x="113" y="96"/>
                          </a:lnTo>
                          <a:lnTo>
                            <a:pt x="115" y="98"/>
                          </a:lnTo>
                          <a:lnTo>
                            <a:pt x="115" y="96"/>
                          </a:lnTo>
                          <a:lnTo>
                            <a:pt x="118" y="95"/>
                          </a:lnTo>
                          <a:lnTo>
                            <a:pt x="122" y="90"/>
                          </a:lnTo>
                          <a:lnTo>
                            <a:pt x="128" y="83"/>
                          </a:lnTo>
                          <a:lnTo>
                            <a:pt x="137" y="71"/>
                          </a:lnTo>
                          <a:lnTo>
                            <a:pt x="148" y="57"/>
                          </a:lnTo>
                          <a:lnTo>
                            <a:pt x="165" y="35"/>
                          </a:lnTo>
                          <a:lnTo>
                            <a:pt x="175" y="22"/>
                          </a:lnTo>
                          <a:lnTo>
                            <a:pt x="182" y="13"/>
                          </a:lnTo>
                          <a:lnTo>
                            <a:pt x="187" y="7"/>
                          </a:lnTo>
                          <a:lnTo>
                            <a:pt x="192" y="1"/>
                          </a:lnTo>
                          <a:lnTo>
                            <a:pt x="194" y="0"/>
                          </a:lnTo>
                          <a:lnTo>
                            <a:pt x="197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04" name="Freeform 442">
                      <a:extLst>
                        <a:ext uri="{FF2B5EF4-FFF2-40B4-BE49-F238E27FC236}">
                          <a16:creationId xmlns:a16="http://schemas.microsoft.com/office/drawing/2014/main" id="{3BE57770-617E-7E07-25AA-981CF8247FF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803549" y="4019520"/>
                      <a:ext cx="44561" cy="35865"/>
                    </a:xfrm>
                    <a:custGeom>
                      <a:avLst/>
                      <a:gdLst>
                        <a:gd name="T0" fmla="*/ 41 w 41"/>
                        <a:gd name="T1" fmla="*/ 0 h 33"/>
                        <a:gd name="T2" fmla="*/ 39 w 41"/>
                        <a:gd name="T3" fmla="*/ 1 h 33"/>
                        <a:gd name="T4" fmla="*/ 20 w 41"/>
                        <a:gd name="T5" fmla="*/ 17 h 33"/>
                        <a:gd name="T6" fmla="*/ 0 w 41"/>
                        <a:gd name="T7" fmla="*/ 33 h 33"/>
                        <a:gd name="T8" fmla="*/ 19 w 41"/>
                        <a:gd name="T9" fmla="*/ 17 h 33"/>
                        <a:gd name="T10" fmla="*/ 41 w 41"/>
                        <a:gd name="T11" fmla="*/ 0 h 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41" h="33">
                          <a:moveTo>
                            <a:pt x="41" y="0"/>
                          </a:moveTo>
                          <a:lnTo>
                            <a:pt x="39" y="1"/>
                          </a:lnTo>
                          <a:lnTo>
                            <a:pt x="20" y="17"/>
                          </a:lnTo>
                          <a:lnTo>
                            <a:pt x="0" y="33"/>
                          </a:lnTo>
                          <a:lnTo>
                            <a:pt x="19" y="17"/>
                          </a:lnTo>
                          <a:lnTo>
                            <a:pt x="41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120" name="Group 119">
                    <a:extLst>
                      <a:ext uri="{FF2B5EF4-FFF2-40B4-BE49-F238E27FC236}">
                        <a16:creationId xmlns:a16="http://schemas.microsoft.com/office/drawing/2014/main" id="{71C76C0F-7097-BDEB-F884-09FB9567563C}"/>
                      </a:ext>
                    </a:extLst>
                  </p:cNvPr>
                  <p:cNvGrpSpPr/>
                  <p:nvPr/>
                </p:nvGrpSpPr>
                <p:grpSpPr>
                  <a:xfrm>
                    <a:off x="1999375" y="1688240"/>
                    <a:ext cx="3793921" cy="3559405"/>
                    <a:chOff x="1855791" y="661978"/>
                    <a:chExt cx="5541628" cy="5199005"/>
                  </a:xfrm>
                  <a:grpFill/>
                </p:grpSpPr>
                <p:sp>
                  <p:nvSpPr>
                    <p:cNvPr id="122" name="Freeform 243">
                      <a:extLst>
                        <a:ext uri="{FF2B5EF4-FFF2-40B4-BE49-F238E27FC236}">
                          <a16:creationId xmlns:a16="http://schemas.microsoft.com/office/drawing/2014/main" id="{FCBC8EF6-D5EF-D017-4D4D-B31D57CD192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484437" y="1111237"/>
                      <a:ext cx="527051" cy="655631"/>
                    </a:xfrm>
                    <a:custGeom>
                      <a:avLst/>
                      <a:gdLst>
                        <a:gd name="T0" fmla="*/ 316 w 332"/>
                        <a:gd name="T1" fmla="*/ 20 h 413"/>
                        <a:gd name="T2" fmla="*/ 269 w 332"/>
                        <a:gd name="T3" fmla="*/ 76 h 413"/>
                        <a:gd name="T4" fmla="*/ 263 w 332"/>
                        <a:gd name="T5" fmla="*/ 88 h 413"/>
                        <a:gd name="T6" fmla="*/ 234 w 332"/>
                        <a:gd name="T7" fmla="*/ 120 h 413"/>
                        <a:gd name="T8" fmla="*/ 197 w 332"/>
                        <a:gd name="T9" fmla="*/ 148 h 413"/>
                        <a:gd name="T10" fmla="*/ 204 w 332"/>
                        <a:gd name="T11" fmla="*/ 156 h 413"/>
                        <a:gd name="T12" fmla="*/ 191 w 332"/>
                        <a:gd name="T13" fmla="*/ 187 h 413"/>
                        <a:gd name="T14" fmla="*/ 162 w 332"/>
                        <a:gd name="T15" fmla="*/ 221 h 413"/>
                        <a:gd name="T16" fmla="*/ 173 w 332"/>
                        <a:gd name="T17" fmla="*/ 249 h 413"/>
                        <a:gd name="T18" fmla="*/ 178 w 332"/>
                        <a:gd name="T19" fmla="*/ 272 h 413"/>
                        <a:gd name="T20" fmla="*/ 146 w 332"/>
                        <a:gd name="T21" fmla="*/ 303 h 413"/>
                        <a:gd name="T22" fmla="*/ 131 w 332"/>
                        <a:gd name="T23" fmla="*/ 312 h 413"/>
                        <a:gd name="T24" fmla="*/ 116 w 332"/>
                        <a:gd name="T25" fmla="*/ 316 h 413"/>
                        <a:gd name="T26" fmla="*/ 107 w 332"/>
                        <a:gd name="T27" fmla="*/ 332 h 413"/>
                        <a:gd name="T28" fmla="*/ 107 w 332"/>
                        <a:gd name="T29" fmla="*/ 365 h 413"/>
                        <a:gd name="T30" fmla="*/ 99 w 332"/>
                        <a:gd name="T31" fmla="*/ 382 h 413"/>
                        <a:gd name="T32" fmla="*/ 58 w 332"/>
                        <a:gd name="T33" fmla="*/ 412 h 413"/>
                        <a:gd name="T34" fmla="*/ 34 w 332"/>
                        <a:gd name="T35" fmla="*/ 403 h 413"/>
                        <a:gd name="T36" fmla="*/ 24 w 332"/>
                        <a:gd name="T37" fmla="*/ 385 h 413"/>
                        <a:gd name="T38" fmla="*/ 28 w 332"/>
                        <a:gd name="T39" fmla="*/ 368 h 413"/>
                        <a:gd name="T40" fmla="*/ 19 w 332"/>
                        <a:gd name="T41" fmla="*/ 359 h 413"/>
                        <a:gd name="T42" fmla="*/ 12 w 332"/>
                        <a:gd name="T43" fmla="*/ 365 h 413"/>
                        <a:gd name="T44" fmla="*/ 8 w 332"/>
                        <a:gd name="T45" fmla="*/ 373 h 413"/>
                        <a:gd name="T46" fmla="*/ 0 w 332"/>
                        <a:gd name="T47" fmla="*/ 372 h 413"/>
                        <a:gd name="T48" fmla="*/ 15 w 332"/>
                        <a:gd name="T49" fmla="*/ 347 h 413"/>
                        <a:gd name="T50" fmla="*/ 27 w 332"/>
                        <a:gd name="T51" fmla="*/ 332 h 413"/>
                        <a:gd name="T52" fmla="*/ 38 w 332"/>
                        <a:gd name="T53" fmla="*/ 324 h 413"/>
                        <a:gd name="T54" fmla="*/ 44 w 332"/>
                        <a:gd name="T55" fmla="*/ 322 h 413"/>
                        <a:gd name="T56" fmla="*/ 49 w 332"/>
                        <a:gd name="T57" fmla="*/ 324 h 413"/>
                        <a:gd name="T58" fmla="*/ 65 w 332"/>
                        <a:gd name="T59" fmla="*/ 305 h 413"/>
                        <a:gd name="T60" fmla="*/ 100 w 332"/>
                        <a:gd name="T61" fmla="*/ 266 h 413"/>
                        <a:gd name="T62" fmla="*/ 106 w 332"/>
                        <a:gd name="T63" fmla="*/ 242 h 413"/>
                        <a:gd name="T64" fmla="*/ 91 w 332"/>
                        <a:gd name="T65" fmla="*/ 237 h 413"/>
                        <a:gd name="T66" fmla="*/ 81 w 332"/>
                        <a:gd name="T67" fmla="*/ 228 h 413"/>
                        <a:gd name="T68" fmla="*/ 84 w 332"/>
                        <a:gd name="T69" fmla="*/ 211 h 413"/>
                        <a:gd name="T70" fmla="*/ 74 w 332"/>
                        <a:gd name="T71" fmla="*/ 211 h 413"/>
                        <a:gd name="T72" fmla="*/ 84 w 332"/>
                        <a:gd name="T73" fmla="*/ 187 h 413"/>
                        <a:gd name="T74" fmla="*/ 143 w 332"/>
                        <a:gd name="T75" fmla="*/ 127 h 413"/>
                        <a:gd name="T76" fmla="*/ 188 w 332"/>
                        <a:gd name="T77" fmla="*/ 92 h 413"/>
                        <a:gd name="T78" fmla="*/ 182 w 332"/>
                        <a:gd name="T79" fmla="*/ 99 h 413"/>
                        <a:gd name="T80" fmla="*/ 157 w 332"/>
                        <a:gd name="T81" fmla="*/ 126 h 413"/>
                        <a:gd name="T82" fmla="*/ 172 w 332"/>
                        <a:gd name="T83" fmla="*/ 112 h 413"/>
                        <a:gd name="T84" fmla="*/ 197 w 332"/>
                        <a:gd name="T85" fmla="*/ 92 h 413"/>
                        <a:gd name="T86" fmla="*/ 216 w 332"/>
                        <a:gd name="T87" fmla="*/ 92 h 413"/>
                        <a:gd name="T88" fmla="*/ 206 w 332"/>
                        <a:gd name="T89" fmla="*/ 111 h 413"/>
                        <a:gd name="T90" fmla="*/ 191 w 332"/>
                        <a:gd name="T91" fmla="*/ 137 h 413"/>
                        <a:gd name="T92" fmla="*/ 220 w 332"/>
                        <a:gd name="T93" fmla="*/ 110 h 413"/>
                        <a:gd name="T94" fmla="*/ 278 w 332"/>
                        <a:gd name="T95" fmla="*/ 44 h 413"/>
                        <a:gd name="T96" fmla="*/ 330 w 332"/>
                        <a:gd name="T97" fmla="*/ 0 h 41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</a:cxnLst>
                      <a:rect l="0" t="0" r="r" b="b"/>
                      <a:pathLst>
                        <a:path w="332" h="413">
                          <a:moveTo>
                            <a:pt x="330" y="0"/>
                          </a:moveTo>
                          <a:lnTo>
                            <a:pt x="332" y="1"/>
                          </a:lnTo>
                          <a:lnTo>
                            <a:pt x="316" y="20"/>
                          </a:lnTo>
                          <a:lnTo>
                            <a:pt x="298" y="38"/>
                          </a:lnTo>
                          <a:lnTo>
                            <a:pt x="282" y="55"/>
                          </a:lnTo>
                          <a:lnTo>
                            <a:pt x="269" y="76"/>
                          </a:lnTo>
                          <a:lnTo>
                            <a:pt x="273" y="74"/>
                          </a:lnTo>
                          <a:lnTo>
                            <a:pt x="278" y="71"/>
                          </a:lnTo>
                          <a:lnTo>
                            <a:pt x="263" y="88"/>
                          </a:lnTo>
                          <a:lnTo>
                            <a:pt x="253" y="101"/>
                          </a:lnTo>
                          <a:lnTo>
                            <a:pt x="242" y="111"/>
                          </a:lnTo>
                          <a:lnTo>
                            <a:pt x="234" y="120"/>
                          </a:lnTo>
                          <a:lnTo>
                            <a:pt x="223" y="129"/>
                          </a:lnTo>
                          <a:lnTo>
                            <a:pt x="212" y="137"/>
                          </a:lnTo>
                          <a:lnTo>
                            <a:pt x="197" y="148"/>
                          </a:lnTo>
                          <a:lnTo>
                            <a:pt x="200" y="151"/>
                          </a:lnTo>
                          <a:lnTo>
                            <a:pt x="203" y="154"/>
                          </a:lnTo>
                          <a:lnTo>
                            <a:pt x="204" y="156"/>
                          </a:lnTo>
                          <a:lnTo>
                            <a:pt x="204" y="161"/>
                          </a:lnTo>
                          <a:lnTo>
                            <a:pt x="200" y="174"/>
                          </a:lnTo>
                          <a:lnTo>
                            <a:pt x="191" y="187"/>
                          </a:lnTo>
                          <a:lnTo>
                            <a:pt x="179" y="198"/>
                          </a:lnTo>
                          <a:lnTo>
                            <a:pt x="169" y="208"/>
                          </a:lnTo>
                          <a:lnTo>
                            <a:pt x="162" y="221"/>
                          </a:lnTo>
                          <a:lnTo>
                            <a:pt x="160" y="231"/>
                          </a:lnTo>
                          <a:lnTo>
                            <a:pt x="166" y="240"/>
                          </a:lnTo>
                          <a:lnTo>
                            <a:pt x="173" y="249"/>
                          </a:lnTo>
                          <a:lnTo>
                            <a:pt x="179" y="256"/>
                          </a:lnTo>
                          <a:lnTo>
                            <a:pt x="182" y="265"/>
                          </a:lnTo>
                          <a:lnTo>
                            <a:pt x="178" y="272"/>
                          </a:lnTo>
                          <a:lnTo>
                            <a:pt x="163" y="287"/>
                          </a:lnTo>
                          <a:lnTo>
                            <a:pt x="153" y="296"/>
                          </a:lnTo>
                          <a:lnTo>
                            <a:pt x="146" y="303"/>
                          </a:lnTo>
                          <a:lnTo>
                            <a:pt x="140" y="307"/>
                          </a:lnTo>
                          <a:lnTo>
                            <a:pt x="135" y="310"/>
                          </a:lnTo>
                          <a:lnTo>
                            <a:pt x="131" y="312"/>
                          </a:lnTo>
                          <a:lnTo>
                            <a:pt x="125" y="313"/>
                          </a:lnTo>
                          <a:lnTo>
                            <a:pt x="121" y="315"/>
                          </a:lnTo>
                          <a:lnTo>
                            <a:pt x="116" y="316"/>
                          </a:lnTo>
                          <a:lnTo>
                            <a:pt x="112" y="321"/>
                          </a:lnTo>
                          <a:lnTo>
                            <a:pt x="109" y="325"/>
                          </a:lnTo>
                          <a:lnTo>
                            <a:pt x="107" y="332"/>
                          </a:lnTo>
                          <a:lnTo>
                            <a:pt x="107" y="344"/>
                          </a:lnTo>
                          <a:lnTo>
                            <a:pt x="107" y="360"/>
                          </a:lnTo>
                          <a:lnTo>
                            <a:pt x="107" y="365"/>
                          </a:lnTo>
                          <a:lnTo>
                            <a:pt x="106" y="371"/>
                          </a:lnTo>
                          <a:lnTo>
                            <a:pt x="103" y="376"/>
                          </a:lnTo>
                          <a:lnTo>
                            <a:pt x="99" y="382"/>
                          </a:lnTo>
                          <a:lnTo>
                            <a:pt x="90" y="391"/>
                          </a:lnTo>
                          <a:lnTo>
                            <a:pt x="75" y="400"/>
                          </a:lnTo>
                          <a:lnTo>
                            <a:pt x="58" y="412"/>
                          </a:lnTo>
                          <a:lnTo>
                            <a:pt x="49" y="413"/>
                          </a:lnTo>
                          <a:lnTo>
                            <a:pt x="40" y="410"/>
                          </a:lnTo>
                          <a:lnTo>
                            <a:pt x="34" y="403"/>
                          </a:lnTo>
                          <a:lnTo>
                            <a:pt x="28" y="394"/>
                          </a:lnTo>
                          <a:lnTo>
                            <a:pt x="25" y="388"/>
                          </a:lnTo>
                          <a:lnTo>
                            <a:pt x="24" y="385"/>
                          </a:lnTo>
                          <a:lnTo>
                            <a:pt x="25" y="379"/>
                          </a:lnTo>
                          <a:lnTo>
                            <a:pt x="27" y="373"/>
                          </a:lnTo>
                          <a:lnTo>
                            <a:pt x="28" y="368"/>
                          </a:lnTo>
                          <a:lnTo>
                            <a:pt x="27" y="363"/>
                          </a:lnTo>
                          <a:lnTo>
                            <a:pt x="22" y="360"/>
                          </a:lnTo>
                          <a:lnTo>
                            <a:pt x="19" y="359"/>
                          </a:lnTo>
                          <a:lnTo>
                            <a:pt x="16" y="360"/>
                          </a:lnTo>
                          <a:lnTo>
                            <a:pt x="15" y="362"/>
                          </a:lnTo>
                          <a:lnTo>
                            <a:pt x="12" y="365"/>
                          </a:lnTo>
                          <a:lnTo>
                            <a:pt x="11" y="368"/>
                          </a:lnTo>
                          <a:lnTo>
                            <a:pt x="9" y="371"/>
                          </a:lnTo>
                          <a:lnTo>
                            <a:pt x="8" y="373"/>
                          </a:lnTo>
                          <a:lnTo>
                            <a:pt x="5" y="376"/>
                          </a:lnTo>
                          <a:lnTo>
                            <a:pt x="2" y="378"/>
                          </a:lnTo>
                          <a:lnTo>
                            <a:pt x="0" y="372"/>
                          </a:lnTo>
                          <a:lnTo>
                            <a:pt x="3" y="363"/>
                          </a:lnTo>
                          <a:lnTo>
                            <a:pt x="9" y="354"/>
                          </a:lnTo>
                          <a:lnTo>
                            <a:pt x="15" y="347"/>
                          </a:lnTo>
                          <a:lnTo>
                            <a:pt x="19" y="341"/>
                          </a:lnTo>
                          <a:lnTo>
                            <a:pt x="22" y="338"/>
                          </a:lnTo>
                          <a:lnTo>
                            <a:pt x="27" y="332"/>
                          </a:lnTo>
                          <a:lnTo>
                            <a:pt x="33" y="328"/>
                          </a:lnTo>
                          <a:lnTo>
                            <a:pt x="36" y="325"/>
                          </a:lnTo>
                          <a:lnTo>
                            <a:pt x="38" y="324"/>
                          </a:lnTo>
                          <a:lnTo>
                            <a:pt x="41" y="322"/>
                          </a:lnTo>
                          <a:lnTo>
                            <a:pt x="43" y="322"/>
                          </a:lnTo>
                          <a:lnTo>
                            <a:pt x="44" y="322"/>
                          </a:lnTo>
                          <a:lnTo>
                            <a:pt x="46" y="324"/>
                          </a:lnTo>
                          <a:lnTo>
                            <a:pt x="47" y="324"/>
                          </a:lnTo>
                          <a:lnTo>
                            <a:pt x="49" y="324"/>
                          </a:lnTo>
                          <a:lnTo>
                            <a:pt x="55" y="318"/>
                          </a:lnTo>
                          <a:lnTo>
                            <a:pt x="59" y="312"/>
                          </a:lnTo>
                          <a:lnTo>
                            <a:pt x="65" y="305"/>
                          </a:lnTo>
                          <a:lnTo>
                            <a:pt x="81" y="288"/>
                          </a:lnTo>
                          <a:lnTo>
                            <a:pt x="93" y="275"/>
                          </a:lnTo>
                          <a:lnTo>
                            <a:pt x="100" y="266"/>
                          </a:lnTo>
                          <a:lnTo>
                            <a:pt x="105" y="258"/>
                          </a:lnTo>
                          <a:lnTo>
                            <a:pt x="107" y="250"/>
                          </a:lnTo>
                          <a:lnTo>
                            <a:pt x="106" y="242"/>
                          </a:lnTo>
                          <a:lnTo>
                            <a:pt x="103" y="233"/>
                          </a:lnTo>
                          <a:lnTo>
                            <a:pt x="97" y="234"/>
                          </a:lnTo>
                          <a:lnTo>
                            <a:pt x="91" y="237"/>
                          </a:lnTo>
                          <a:lnTo>
                            <a:pt x="87" y="239"/>
                          </a:lnTo>
                          <a:lnTo>
                            <a:pt x="80" y="239"/>
                          </a:lnTo>
                          <a:lnTo>
                            <a:pt x="81" y="228"/>
                          </a:lnTo>
                          <a:lnTo>
                            <a:pt x="84" y="218"/>
                          </a:lnTo>
                          <a:lnTo>
                            <a:pt x="87" y="209"/>
                          </a:lnTo>
                          <a:lnTo>
                            <a:pt x="84" y="211"/>
                          </a:lnTo>
                          <a:lnTo>
                            <a:pt x="81" y="212"/>
                          </a:lnTo>
                          <a:lnTo>
                            <a:pt x="78" y="212"/>
                          </a:lnTo>
                          <a:lnTo>
                            <a:pt x="74" y="211"/>
                          </a:lnTo>
                          <a:lnTo>
                            <a:pt x="74" y="206"/>
                          </a:lnTo>
                          <a:lnTo>
                            <a:pt x="77" y="198"/>
                          </a:lnTo>
                          <a:lnTo>
                            <a:pt x="84" y="187"/>
                          </a:lnTo>
                          <a:lnTo>
                            <a:pt x="93" y="176"/>
                          </a:lnTo>
                          <a:lnTo>
                            <a:pt x="119" y="149"/>
                          </a:lnTo>
                          <a:lnTo>
                            <a:pt x="143" y="127"/>
                          </a:lnTo>
                          <a:lnTo>
                            <a:pt x="162" y="110"/>
                          </a:lnTo>
                          <a:lnTo>
                            <a:pt x="176" y="98"/>
                          </a:lnTo>
                          <a:lnTo>
                            <a:pt x="188" y="92"/>
                          </a:lnTo>
                          <a:lnTo>
                            <a:pt x="187" y="93"/>
                          </a:lnTo>
                          <a:lnTo>
                            <a:pt x="185" y="96"/>
                          </a:lnTo>
                          <a:lnTo>
                            <a:pt x="182" y="99"/>
                          </a:lnTo>
                          <a:lnTo>
                            <a:pt x="176" y="105"/>
                          </a:lnTo>
                          <a:lnTo>
                            <a:pt x="169" y="114"/>
                          </a:lnTo>
                          <a:lnTo>
                            <a:pt x="157" y="126"/>
                          </a:lnTo>
                          <a:lnTo>
                            <a:pt x="141" y="143"/>
                          </a:lnTo>
                          <a:lnTo>
                            <a:pt x="159" y="126"/>
                          </a:lnTo>
                          <a:lnTo>
                            <a:pt x="172" y="112"/>
                          </a:lnTo>
                          <a:lnTo>
                            <a:pt x="182" y="104"/>
                          </a:lnTo>
                          <a:lnTo>
                            <a:pt x="191" y="96"/>
                          </a:lnTo>
                          <a:lnTo>
                            <a:pt x="197" y="92"/>
                          </a:lnTo>
                          <a:lnTo>
                            <a:pt x="204" y="90"/>
                          </a:lnTo>
                          <a:lnTo>
                            <a:pt x="210" y="90"/>
                          </a:lnTo>
                          <a:lnTo>
                            <a:pt x="216" y="92"/>
                          </a:lnTo>
                          <a:lnTo>
                            <a:pt x="216" y="96"/>
                          </a:lnTo>
                          <a:lnTo>
                            <a:pt x="212" y="102"/>
                          </a:lnTo>
                          <a:lnTo>
                            <a:pt x="206" y="111"/>
                          </a:lnTo>
                          <a:lnTo>
                            <a:pt x="198" y="120"/>
                          </a:lnTo>
                          <a:lnTo>
                            <a:pt x="194" y="129"/>
                          </a:lnTo>
                          <a:lnTo>
                            <a:pt x="191" y="137"/>
                          </a:lnTo>
                          <a:lnTo>
                            <a:pt x="195" y="146"/>
                          </a:lnTo>
                          <a:lnTo>
                            <a:pt x="206" y="130"/>
                          </a:lnTo>
                          <a:lnTo>
                            <a:pt x="220" y="110"/>
                          </a:lnTo>
                          <a:lnTo>
                            <a:pt x="238" y="89"/>
                          </a:lnTo>
                          <a:lnTo>
                            <a:pt x="257" y="66"/>
                          </a:lnTo>
                          <a:lnTo>
                            <a:pt x="278" y="44"/>
                          </a:lnTo>
                          <a:lnTo>
                            <a:pt x="298" y="25"/>
                          </a:lnTo>
                          <a:lnTo>
                            <a:pt x="316" y="10"/>
                          </a:lnTo>
                          <a:lnTo>
                            <a:pt x="330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3" name="Freeform 250">
                      <a:extLst>
                        <a:ext uri="{FF2B5EF4-FFF2-40B4-BE49-F238E27FC236}">
                          <a16:creationId xmlns:a16="http://schemas.microsoft.com/office/drawing/2014/main" id="{8DAAC168-371C-936B-E6E1-DEBFAD1FC53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668590" y="1268394"/>
                      <a:ext cx="82552" cy="79372"/>
                    </a:xfrm>
                    <a:custGeom>
                      <a:avLst/>
                      <a:gdLst>
                        <a:gd name="T0" fmla="*/ 52 w 52"/>
                        <a:gd name="T1" fmla="*/ 0 h 50"/>
                        <a:gd name="T2" fmla="*/ 27 w 52"/>
                        <a:gd name="T3" fmla="*/ 24 h 50"/>
                        <a:gd name="T4" fmla="*/ 0 w 52"/>
                        <a:gd name="T5" fmla="*/ 50 h 50"/>
                        <a:gd name="T6" fmla="*/ 13 w 52"/>
                        <a:gd name="T7" fmla="*/ 35 h 50"/>
                        <a:gd name="T8" fmla="*/ 24 w 52"/>
                        <a:gd name="T9" fmla="*/ 27 h 50"/>
                        <a:gd name="T10" fmla="*/ 31 w 52"/>
                        <a:gd name="T11" fmla="*/ 19 h 50"/>
                        <a:gd name="T12" fmla="*/ 35 w 52"/>
                        <a:gd name="T13" fmla="*/ 13 h 50"/>
                        <a:gd name="T14" fmla="*/ 41 w 52"/>
                        <a:gd name="T15" fmla="*/ 9 h 50"/>
                        <a:gd name="T16" fmla="*/ 46 w 52"/>
                        <a:gd name="T17" fmla="*/ 5 h 50"/>
                        <a:gd name="T18" fmla="*/ 52 w 52"/>
                        <a:gd name="T19" fmla="*/ 0 h 5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52" h="50">
                          <a:moveTo>
                            <a:pt x="52" y="0"/>
                          </a:moveTo>
                          <a:lnTo>
                            <a:pt x="27" y="24"/>
                          </a:lnTo>
                          <a:lnTo>
                            <a:pt x="0" y="50"/>
                          </a:lnTo>
                          <a:lnTo>
                            <a:pt x="13" y="35"/>
                          </a:lnTo>
                          <a:lnTo>
                            <a:pt x="24" y="27"/>
                          </a:lnTo>
                          <a:lnTo>
                            <a:pt x="31" y="19"/>
                          </a:lnTo>
                          <a:lnTo>
                            <a:pt x="35" y="13"/>
                          </a:lnTo>
                          <a:lnTo>
                            <a:pt x="41" y="9"/>
                          </a:lnTo>
                          <a:lnTo>
                            <a:pt x="46" y="5"/>
                          </a:lnTo>
                          <a:lnTo>
                            <a:pt x="52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4" name="Freeform 251">
                      <a:extLst>
                        <a:ext uri="{FF2B5EF4-FFF2-40B4-BE49-F238E27FC236}">
                          <a16:creationId xmlns:a16="http://schemas.microsoft.com/office/drawing/2014/main" id="{BE55A484-5528-711A-4FFC-E27B251C67E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359029" y="1557316"/>
                      <a:ext cx="114299" cy="149221"/>
                    </a:xfrm>
                    <a:custGeom>
                      <a:avLst/>
                      <a:gdLst>
                        <a:gd name="T0" fmla="*/ 72 w 72"/>
                        <a:gd name="T1" fmla="*/ 0 h 94"/>
                        <a:gd name="T2" fmla="*/ 49 w 72"/>
                        <a:gd name="T3" fmla="*/ 31 h 94"/>
                        <a:gd name="T4" fmla="*/ 24 w 72"/>
                        <a:gd name="T5" fmla="*/ 63 h 94"/>
                        <a:gd name="T6" fmla="*/ 0 w 72"/>
                        <a:gd name="T7" fmla="*/ 94 h 94"/>
                        <a:gd name="T8" fmla="*/ 0 w 72"/>
                        <a:gd name="T9" fmla="*/ 94 h 94"/>
                        <a:gd name="T10" fmla="*/ 9 w 72"/>
                        <a:gd name="T11" fmla="*/ 82 h 94"/>
                        <a:gd name="T12" fmla="*/ 16 w 72"/>
                        <a:gd name="T13" fmla="*/ 73 h 94"/>
                        <a:gd name="T14" fmla="*/ 21 w 72"/>
                        <a:gd name="T15" fmla="*/ 66 h 94"/>
                        <a:gd name="T16" fmla="*/ 28 w 72"/>
                        <a:gd name="T17" fmla="*/ 57 h 94"/>
                        <a:gd name="T18" fmla="*/ 35 w 72"/>
                        <a:gd name="T19" fmla="*/ 48 h 94"/>
                        <a:gd name="T20" fmla="*/ 46 w 72"/>
                        <a:gd name="T21" fmla="*/ 34 h 94"/>
                        <a:gd name="T22" fmla="*/ 47 w 72"/>
                        <a:gd name="T23" fmla="*/ 32 h 94"/>
                        <a:gd name="T24" fmla="*/ 50 w 72"/>
                        <a:gd name="T25" fmla="*/ 29 h 94"/>
                        <a:gd name="T26" fmla="*/ 51 w 72"/>
                        <a:gd name="T27" fmla="*/ 26 h 94"/>
                        <a:gd name="T28" fmla="*/ 54 w 72"/>
                        <a:gd name="T29" fmla="*/ 24 h 94"/>
                        <a:gd name="T30" fmla="*/ 57 w 72"/>
                        <a:gd name="T31" fmla="*/ 19 h 94"/>
                        <a:gd name="T32" fmla="*/ 60 w 72"/>
                        <a:gd name="T33" fmla="*/ 16 h 94"/>
                        <a:gd name="T34" fmla="*/ 59 w 72"/>
                        <a:gd name="T35" fmla="*/ 18 h 94"/>
                        <a:gd name="T36" fmla="*/ 57 w 72"/>
                        <a:gd name="T37" fmla="*/ 19 h 94"/>
                        <a:gd name="T38" fmla="*/ 57 w 72"/>
                        <a:gd name="T39" fmla="*/ 19 h 94"/>
                        <a:gd name="T40" fmla="*/ 59 w 72"/>
                        <a:gd name="T41" fmla="*/ 18 h 94"/>
                        <a:gd name="T42" fmla="*/ 59 w 72"/>
                        <a:gd name="T43" fmla="*/ 16 h 94"/>
                        <a:gd name="T44" fmla="*/ 62 w 72"/>
                        <a:gd name="T45" fmla="*/ 13 h 94"/>
                        <a:gd name="T46" fmla="*/ 65 w 72"/>
                        <a:gd name="T47" fmla="*/ 10 h 94"/>
                        <a:gd name="T48" fmla="*/ 68 w 72"/>
                        <a:gd name="T49" fmla="*/ 6 h 94"/>
                        <a:gd name="T50" fmla="*/ 72 w 72"/>
                        <a:gd name="T51" fmla="*/ 0 h 9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72" h="94">
                          <a:moveTo>
                            <a:pt x="72" y="0"/>
                          </a:moveTo>
                          <a:lnTo>
                            <a:pt x="49" y="31"/>
                          </a:lnTo>
                          <a:lnTo>
                            <a:pt x="24" y="63"/>
                          </a:lnTo>
                          <a:lnTo>
                            <a:pt x="0" y="94"/>
                          </a:lnTo>
                          <a:lnTo>
                            <a:pt x="0" y="94"/>
                          </a:lnTo>
                          <a:lnTo>
                            <a:pt x="9" y="82"/>
                          </a:lnTo>
                          <a:lnTo>
                            <a:pt x="16" y="73"/>
                          </a:lnTo>
                          <a:lnTo>
                            <a:pt x="21" y="66"/>
                          </a:lnTo>
                          <a:lnTo>
                            <a:pt x="28" y="57"/>
                          </a:lnTo>
                          <a:lnTo>
                            <a:pt x="35" y="48"/>
                          </a:lnTo>
                          <a:lnTo>
                            <a:pt x="46" y="34"/>
                          </a:lnTo>
                          <a:lnTo>
                            <a:pt x="47" y="32"/>
                          </a:lnTo>
                          <a:lnTo>
                            <a:pt x="50" y="29"/>
                          </a:lnTo>
                          <a:lnTo>
                            <a:pt x="51" y="26"/>
                          </a:lnTo>
                          <a:lnTo>
                            <a:pt x="54" y="24"/>
                          </a:lnTo>
                          <a:lnTo>
                            <a:pt x="57" y="19"/>
                          </a:lnTo>
                          <a:lnTo>
                            <a:pt x="60" y="16"/>
                          </a:lnTo>
                          <a:lnTo>
                            <a:pt x="59" y="18"/>
                          </a:lnTo>
                          <a:lnTo>
                            <a:pt x="57" y="19"/>
                          </a:lnTo>
                          <a:lnTo>
                            <a:pt x="57" y="19"/>
                          </a:lnTo>
                          <a:lnTo>
                            <a:pt x="59" y="18"/>
                          </a:lnTo>
                          <a:lnTo>
                            <a:pt x="59" y="16"/>
                          </a:lnTo>
                          <a:lnTo>
                            <a:pt x="62" y="13"/>
                          </a:lnTo>
                          <a:lnTo>
                            <a:pt x="65" y="10"/>
                          </a:lnTo>
                          <a:lnTo>
                            <a:pt x="68" y="6"/>
                          </a:lnTo>
                          <a:lnTo>
                            <a:pt x="72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5" name="Freeform 265">
                      <a:extLst>
                        <a:ext uri="{FF2B5EF4-FFF2-40B4-BE49-F238E27FC236}">
                          <a16:creationId xmlns:a16="http://schemas.microsoft.com/office/drawing/2014/main" id="{3F4E4BD2-8DAE-C19A-E8FD-002CA28A58C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489204" y="1347770"/>
                      <a:ext cx="179387" cy="193673"/>
                    </a:xfrm>
                    <a:custGeom>
                      <a:avLst/>
                      <a:gdLst>
                        <a:gd name="T0" fmla="*/ 113 w 113"/>
                        <a:gd name="T1" fmla="*/ 0 h 122"/>
                        <a:gd name="T2" fmla="*/ 113 w 113"/>
                        <a:gd name="T3" fmla="*/ 0 h 122"/>
                        <a:gd name="T4" fmla="*/ 77 w 113"/>
                        <a:gd name="T5" fmla="*/ 38 h 122"/>
                        <a:gd name="T6" fmla="*/ 40 w 113"/>
                        <a:gd name="T7" fmla="*/ 78 h 122"/>
                        <a:gd name="T8" fmla="*/ 5 w 113"/>
                        <a:gd name="T9" fmla="*/ 116 h 122"/>
                        <a:gd name="T10" fmla="*/ 2 w 113"/>
                        <a:gd name="T11" fmla="*/ 119 h 122"/>
                        <a:gd name="T12" fmla="*/ 0 w 113"/>
                        <a:gd name="T13" fmla="*/ 122 h 122"/>
                        <a:gd name="T14" fmla="*/ 3 w 113"/>
                        <a:gd name="T15" fmla="*/ 116 h 122"/>
                        <a:gd name="T16" fmla="*/ 8 w 113"/>
                        <a:gd name="T17" fmla="*/ 112 h 122"/>
                        <a:gd name="T18" fmla="*/ 11 w 113"/>
                        <a:gd name="T19" fmla="*/ 109 h 122"/>
                        <a:gd name="T20" fmla="*/ 15 w 113"/>
                        <a:gd name="T21" fmla="*/ 104 h 122"/>
                        <a:gd name="T22" fmla="*/ 19 w 113"/>
                        <a:gd name="T23" fmla="*/ 98 h 122"/>
                        <a:gd name="T24" fmla="*/ 24 w 113"/>
                        <a:gd name="T25" fmla="*/ 93 h 122"/>
                        <a:gd name="T26" fmla="*/ 59 w 113"/>
                        <a:gd name="T27" fmla="*/ 54 h 122"/>
                        <a:gd name="T28" fmla="*/ 84 w 113"/>
                        <a:gd name="T29" fmla="*/ 28 h 122"/>
                        <a:gd name="T30" fmla="*/ 113 w 113"/>
                        <a:gd name="T31" fmla="*/ 0 h 1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113" h="122">
                          <a:moveTo>
                            <a:pt x="113" y="0"/>
                          </a:moveTo>
                          <a:lnTo>
                            <a:pt x="113" y="0"/>
                          </a:lnTo>
                          <a:lnTo>
                            <a:pt x="77" y="38"/>
                          </a:lnTo>
                          <a:lnTo>
                            <a:pt x="40" y="78"/>
                          </a:lnTo>
                          <a:lnTo>
                            <a:pt x="5" y="116"/>
                          </a:lnTo>
                          <a:lnTo>
                            <a:pt x="2" y="119"/>
                          </a:lnTo>
                          <a:lnTo>
                            <a:pt x="0" y="122"/>
                          </a:lnTo>
                          <a:lnTo>
                            <a:pt x="3" y="116"/>
                          </a:lnTo>
                          <a:lnTo>
                            <a:pt x="8" y="112"/>
                          </a:lnTo>
                          <a:lnTo>
                            <a:pt x="11" y="109"/>
                          </a:lnTo>
                          <a:lnTo>
                            <a:pt x="15" y="104"/>
                          </a:lnTo>
                          <a:lnTo>
                            <a:pt x="19" y="98"/>
                          </a:lnTo>
                          <a:lnTo>
                            <a:pt x="24" y="93"/>
                          </a:lnTo>
                          <a:lnTo>
                            <a:pt x="59" y="54"/>
                          </a:lnTo>
                          <a:lnTo>
                            <a:pt x="84" y="28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126" name="Group 125">
                      <a:extLst>
                        <a:ext uri="{FF2B5EF4-FFF2-40B4-BE49-F238E27FC236}">
                          <a16:creationId xmlns:a16="http://schemas.microsoft.com/office/drawing/2014/main" id="{4DF76E4E-BF6A-4AFE-770A-014A9EDAA5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55791" y="661978"/>
                      <a:ext cx="5541628" cy="5199005"/>
                      <a:chOff x="1855788" y="661988"/>
                      <a:chExt cx="5541616" cy="5199063"/>
                    </a:xfrm>
                    <a:grpFill/>
                  </p:grpSpPr>
                  <p:sp>
                    <p:nvSpPr>
                      <p:cNvPr id="151" name="Freeform 249">
                        <a:extLst>
                          <a:ext uri="{FF2B5EF4-FFF2-40B4-BE49-F238E27FC236}">
                            <a16:creationId xmlns:a16="http://schemas.microsoft.com/office/drawing/2014/main" id="{C839B63D-0A56-5BDA-5A8F-47DEABC9040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03690" y="1860552"/>
                        <a:ext cx="431800" cy="528640"/>
                      </a:xfrm>
                      <a:custGeom>
                        <a:avLst/>
                        <a:gdLst>
                          <a:gd name="T0" fmla="*/ 179 w 272"/>
                          <a:gd name="T1" fmla="*/ 10 h 333"/>
                          <a:gd name="T2" fmla="*/ 170 w 272"/>
                          <a:gd name="T3" fmla="*/ 17 h 333"/>
                          <a:gd name="T4" fmla="*/ 157 w 272"/>
                          <a:gd name="T5" fmla="*/ 20 h 333"/>
                          <a:gd name="T6" fmla="*/ 151 w 272"/>
                          <a:gd name="T7" fmla="*/ 20 h 333"/>
                          <a:gd name="T8" fmla="*/ 147 w 272"/>
                          <a:gd name="T9" fmla="*/ 36 h 333"/>
                          <a:gd name="T10" fmla="*/ 141 w 272"/>
                          <a:gd name="T11" fmla="*/ 50 h 333"/>
                          <a:gd name="T12" fmla="*/ 128 w 272"/>
                          <a:gd name="T13" fmla="*/ 57 h 333"/>
                          <a:gd name="T14" fmla="*/ 126 w 272"/>
                          <a:gd name="T15" fmla="*/ 67 h 333"/>
                          <a:gd name="T16" fmla="*/ 163 w 272"/>
                          <a:gd name="T17" fmla="*/ 66 h 333"/>
                          <a:gd name="T18" fmla="*/ 173 w 272"/>
                          <a:gd name="T19" fmla="*/ 82 h 333"/>
                          <a:gd name="T20" fmla="*/ 159 w 272"/>
                          <a:gd name="T21" fmla="*/ 101 h 333"/>
                          <a:gd name="T22" fmla="*/ 151 w 272"/>
                          <a:gd name="T23" fmla="*/ 114 h 333"/>
                          <a:gd name="T24" fmla="*/ 170 w 272"/>
                          <a:gd name="T25" fmla="*/ 135 h 333"/>
                          <a:gd name="T26" fmla="*/ 191 w 272"/>
                          <a:gd name="T27" fmla="*/ 151 h 333"/>
                          <a:gd name="T28" fmla="*/ 198 w 272"/>
                          <a:gd name="T29" fmla="*/ 162 h 333"/>
                          <a:gd name="T30" fmla="*/ 213 w 272"/>
                          <a:gd name="T31" fmla="*/ 184 h 333"/>
                          <a:gd name="T32" fmla="*/ 229 w 272"/>
                          <a:gd name="T33" fmla="*/ 206 h 333"/>
                          <a:gd name="T34" fmla="*/ 242 w 272"/>
                          <a:gd name="T35" fmla="*/ 209 h 333"/>
                          <a:gd name="T36" fmla="*/ 250 w 272"/>
                          <a:gd name="T37" fmla="*/ 220 h 333"/>
                          <a:gd name="T38" fmla="*/ 263 w 272"/>
                          <a:gd name="T39" fmla="*/ 223 h 333"/>
                          <a:gd name="T40" fmla="*/ 269 w 272"/>
                          <a:gd name="T41" fmla="*/ 230 h 333"/>
                          <a:gd name="T42" fmla="*/ 272 w 272"/>
                          <a:gd name="T43" fmla="*/ 249 h 333"/>
                          <a:gd name="T44" fmla="*/ 182 w 272"/>
                          <a:gd name="T45" fmla="*/ 302 h 333"/>
                          <a:gd name="T46" fmla="*/ 150 w 272"/>
                          <a:gd name="T47" fmla="*/ 309 h 333"/>
                          <a:gd name="T48" fmla="*/ 131 w 272"/>
                          <a:gd name="T49" fmla="*/ 324 h 333"/>
                          <a:gd name="T50" fmla="*/ 84 w 272"/>
                          <a:gd name="T51" fmla="*/ 327 h 333"/>
                          <a:gd name="T52" fmla="*/ 113 w 272"/>
                          <a:gd name="T53" fmla="*/ 294 h 333"/>
                          <a:gd name="T54" fmla="*/ 120 w 272"/>
                          <a:gd name="T55" fmla="*/ 278 h 333"/>
                          <a:gd name="T56" fmla="*/ 113 w 272"/>
                          <a:gd name="T57" fmla="*/ 280 h 333"/>
                          <a:gd name="T58" fmla="*/ 95 w 272"/>
                          <a:gd name="T59" fmla="*/ 274 h 333"/>
                          <a:gd name="T60" fmla="*/ 103 w 272"/>
                          <a:gd name="T61" fmla="*/ 228 h 333"/>
                          <a:gd name="T62" fmla="*/ 135 w 272"/>
                          <a:gd name="T63" fmla="*/ 211 h 333"/>
                          <a:gd name="T64" fmla="*/ 129 w 272"/>
                          <a:gd name="T65" fmla="*/ 195 h 333"/>
                          <a:gd name="T66" fmla="*/ 116 w 272"/>
                          <a:gd name="T67" fmla="*/ 195 h 333"/>
                          <a:gd name="T68" fmla="*/ 115 w 272"/>
                          <a:gd name="T69" fmla="*/ 195 h 333"/>
                          <a:gd name="T70" fmla="*/ 98 w 272"/>
                          <a:gd name="T71" fmla="*/ 196 h 333"/>
                          <a:gd name="T72" fmla="*/ 76 w 272"/>
                          <a:gd name="T73" fmla="*/ 176 h 333"/>
                          <a:gd name="T74" fmla="*/ 48 w 272"/>
                          <a:gd name="T75" fmla="*/ 133 h 333"/>
                          <a:gd name="T76" fmla="*/ 21 w 272"/>
                          <a:gd name="T77" fmla="*/ 108 h 333"/>
                          <a:gd name="T78" fmla="*/ 0 w 272"/>
                          <a:gd name="T79" fmla="*/ 76 h 333"/>
                          <a:gd name="T80" fmla="*/ 24 w 272"/>
                          <a:gd name="T81" fmla="*/ 54 h 333"/>
                          <a:gd name="T82" fmla="*/ 62 w 272"/>
                          <a:gd name="T83" fmla="*/ 53 h 333"/>
                          <a:gd name="T84" fmla="*/ 73 w 272"/>
                          <a:gd name="T85" fmla="*/ 58 h 333"/>
                          <a:gd name="T86" fmla="*/ 82 w 272"/>
                          <a:gd name="T87" fmla="*/ 57 h 333"/>
                          <a:gd name="T88" fmla="*/ 87 w 272"/>
                          <a:gd name="T89" fmla="*/ 50 h 333"/>
                          <a:gd name="T90" fmla="*/ 122 w 272"/>
                          <a:gd name="T91" fmla="*/ 35 h 333"/>
                          <a:gd name="T92" fmla="*/ 119 w 272"/>
                          <a:gd name="T93" fmla="*/ 20 h 333"/>
                          <a:gd name="T94" fmla="*/ 144 w 272"/>
                          <a:gd name="T95" fmla="*/ 9 h 333"/>
                          <a:gd name="T96" fmla="*/ 167 w 272"/>
                          <a:gd name="T97" fmla="*/ 0 h 33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</a:cxnLst>
                        <a:rect l="0" t="0" r="r" b="b"/>
                        <a:pathLst>
                          <a:path w="272" h="333">
                            <a:moveTo>
                              <a:pt x="176" y="0"/>
                            </a:moveTo>
                            <a:lnTo>
                              <a:pt x="179" y="4"/>
                            </a:lnTo>
                            <a:lnTo>
                              <a:pt x="181" y="7"/>
                            </a:lnTo>
                            <a:lnTo>
                              <a:pt x="179" y="10"/>
                            </a:lnTo>
                            <a:lnTo>
                              <a:pt x="178" y="13"/>
                            </a:lnTo>
                            <a:lnTo>
                              <a:pt x="176" y="14"/>
                            </a:lnTo>
                            <a:lnTo>
                              <a:pt x="173" y="16"/>
                            </a:lnTo>
                            <a:lnTo>
                              <a:pt x="170" y="17"/>
                            </a:lnTo>
                            <a:lnTo>
                              <a:pt x="166" y="19"/>
                            </a:lnTo>
                            <a:lnTo>
                              <a:pt x="163" y="19"/>
                            </a:lnTo>
                            <a:lnTo>
                              <a:pt x="160" y="20"/>
                            </a:lnTo>
                            <a:lnTo>
                              <a:pt x="157" y="20"/>
                            </a:lnTo>
                            <a:lnTo>
                              <a:pt x="156" y="20"/>
                            </a:lnTo>
                            <a:lnTo>
                              <a:pt x="154" y="20"/>
                            </a:lnTo>
                            <a:lnTo>
                              <a:pt x="153" y="20"/>
                            </a:lnTo>
                            <a:lnTo>
                              <a:pt x="151" y="20"/>
                            </a:lnTo>
                            <a:lnTo>
                              <a:pt x="148" y="23"/>
                            </a:lnTo>
                            <a:lnTo>
                              <a:pt x="147" y="28"/>
                            </a:lnTo>
                            <a:lnTo>
                              <a:pt x="147" y="32"/>
                            </a:lnTo>
                            <a:lnTo>
                              <a:pt x="147" y="36"/>
                            </a:lnTo>
                            <a:lnTo>
                              <a:pt x="147" y="41"/>
                            </a:lnTo>
                            <a:lnTo>
                              <a:pt x="145" y="45"/>
                            </a:lnTo>
                            <a:lnTo>
                              <a:pt x="144" y="48"/>
                            </a:lnTo>
                            <a:lnTo>
                              <a:pt x="141" y="50"/>
                            </a:lnTo>
                            <a:lnTo>
                              <a:pt x="138" y="53"/>
                            </a:lnTo>
                            <a:lnTo>
                              <a:pt x="134" y="54"/>
                            </a:lnTo>
                            <a:lnTo>
                              <a:pt x="131" y="55"/>
                            </a:lnTo>
                            <a:lnTo>
                              <a:pt x="128" y="57"/>
                            </a:lnTo>
                            <a:lnTo>
                              <a:pt x="125" y="58"/>
                            </a:lnTo>
                            <a:lnTo>
                              <a:pt x="123" y="63"/>
                            </a:lnTo>
                            <a:lnTo>
                              <a:pt x="123" y="66"/>
                            </a:lnTo>
                            <a:lnTo>
                              <a:pt x="126" y="67"/>
                            </a:lnTo>
                            <a:lnTo>
                              <a:pt x="131" y="67"/>
                            </a:lnTo>
                            <a:lnTo>
                              <a:pt x="138" y="67"/>
                            </a:lnTo>
                            <a:lnTo>
                              <a:pt x="150" y="66"/>
                            </a:lnTo>
                            <a:lnTo>
                              <a:pt x="163" y="66"/>
                            </a:lnTo>
                            <a:lnTo>
                              <a:pt x="172" y="67"/>
                            </a:lnTo>
                            <a:lnTo>
                              <a:pt x="176" y="72"/>
                            </a:lnTo>
                            <a:lnTo>
                              <a:pt x="176" y="76"/>
                            </a:lnTo>
                            <a:lnTo>
                              <a:pt x="173" y="82"/>
                            </a:lnTo>
                            <a:lnTo>
                              <a:pt x="170" y="88"/>
                            </a:lnTo>
                            <a:lnTo>
                              <a:pt x="166" y="94"/>
                            </a:lnTo>
                            <a:lnTo>
                              <a:pt x="161" y="98"/>
                            </a:lnTo>
                            <a:lnTo>
                              <a:pt x="159" y="101"/>
                            </a:lnTo>
                            <a:lnTo>
                              <a:pt x="156" y="104"/>
                            </a:lnTo>
                            <a:lnTo>
                              <a:pt x="153" y="108"/>
                            </a:lnTo>
                            <a:lnTo>
                              <a:pt x="151" y="111"/>
                            </a:lnTo>
                            <a:lnTo>
                              <a:pt x="151" y="114"/>
                            </a:lnTo>
                            <a:lnTo>
                              <a:pt x="154" y="117"/>
                            </a:lnTo>
                            <a:lnTo>
                              <a:pt x="159" y="123"/>
                            </a:lnTo>
                            <a:lnTo>
                              <a:pt x="164" y="129"/>
                            </a:lnTo>
                            <a:lnTo>
                              <a:pt x="170" y="135"/>
                            </a:lnTo>
                            <a:lnTo>
                              <a:pt x="179" y="140"/>
                            </a:lnTo>
                            <a:lnTo>
                              <a:pt x="189" y="148"/>
                            </a:lnTo>
                            <a:lnTo>
                              <a:pt x="191" y="149"/>
                            </a:lnTo>
                            <a:lnTo>
                              <a:pt x="191" y="151"/>
                            </a:lnTo>
                            <a:lnTo>
                              <a:pt x="192" y="152"/>
                            </a:lnTo>
                            <a:lnTo>
                              <a:pt x="194" y="155"/>
                            </a:lnTo>
                            <a:lnTo>
                              <a:pt x="197" y="158"/>
                            </a:lnTo>
                            <a:lnTo>
                              <a:pt x="198" y="162"/>
                            </a:lnTo>
                            <a:lnTo>
                              <a:pt x="201" y="165"/>
                            </a:lnTo>
                            <a:lnTo>
                              <a:pt x="201" y="168"/>
                            </a:lnTo>
                            <a:lnTo>
                              <a:pt x="205" y="177"/>
                            </a:lnTo>
                            <a:lnTo>
                              <a:pt x="213" y="184"/>
                            </a:lnTo>
                            <a:lnTo>
                              <a:pt x="220" y="192"/>
                            </a:lnTo>
                            <a:lnTo>
                              <a:pt x="226" y="201"/>
                            </a:lnTo>
                            <a:lnTo>
                              <a:pt x="228" y="205"/>
                            </a:lnTo>
                            <a:lnTo>
                              <a:pt x="229" y="206"/>
                            </a:lnTo>
                            <a:lnTo>
                              <a:pt x="232" y="208"/>
                            </a:lnTo>
                            <a:lnTo>
                              <a:pt x="236" y="208"/>
                            </a:lnTo>
                            <a:lnTo>
                              <a:pt x="239" y="209"/>
                            </a:lnTo>
                            <a:lnTo>
                              <a:pt x="242" y="209"/>
                            </a:lnTo>
                            <a:lnTo>
                              <a:pt x="245" y="212"/>
                            </a:lnTo>
                            <a:lnTo>
                              <a:pt x="247" y="215"/>
                            </a:lnTo>
                            <a:lnTo>
                              <a:pt x="248" y="217"/>
                            </a:lnTo>
                            <a:lnTo>
                              <a:pt x="250" y="220"/>
                            </a:lnTo>
                            <a:lnTo>
                              <a:pt x="252" y="220"/>
                            </a:lnTo>
                            <a:lnTo>
                              <a:pt x="257" y="221"/>
                            </a:lnTo>
                            <a:lnTo>
                              <a:pt x="260" y="221"/>
                            </a:lnTo>
                            <a:lnTo>
                              <a:pt x="263" y="223"/>
                            </a:lnTo>
                            <a:lnTo>
                              <a:pt x="266" y="223"/>
                            </a:lnTo>
                            <a:lnTo>
                              <a:pt x="267" y="224"/>
                            </a:lnTo>
                            <a:lnTo>
                              <a:pt x="269" y="227"/>
                            </a:lnTo>
                            <a:lnTo>
                              <a:pt x="269" y="230"/>
                            </a:lnTo>
                            <a:lnTo>
                              <a:pt x="270" y="234"/>
                            </a:lnTo>
                            <a:lnTo>
                              <a:pt x="272" y="239"/>
                            </a:lnTo>
                            <a:lnTo>
                              <a:pt x="272" y="245"/>
                            </a:lnTo>
                            <a:lnTo>
                              <a:pt x="272" y="249"/>
                            </a:lnTo>
                            <a:lnTo>
                              <a:pt x="270" y="253"/>
                            </a:lnTo>
                            <a:lnTo>
                              <a:pt x="238" y="284"/>
                            </a:lnTo>
                            <a:lnTo>
                              <a:pt x="208" y="296"/>
                            </a:lnTo>
                            <a:lnTo>
                              <a:pt x="182" y="302"/>
                            </a:lnTo>
                            <a:lnTo>
                              <a:pt x="154" y="306"/>
                            </a:lnTo>
                            <a:lnTo>
                              <a:pt x="153" y="306"/>
                            </a:lnTo>
                            <a:lnTo>
                              <a:pt x="151" y="308"/>
                            </a:lnTo>
                            <a:lnTo>
                              <a:pt x="150" y="309"/>
                            </a:lnTo>
                            <a:lnTo>
                              <a:pt x="145" y="312"/>
                            </a:lnTo>
                            <a:lnTo>
                              <a:pt x="141" y="316"/>
                            </a:lnTo>
                            <a:lnTo>
                              <a:pt x="137" y="321"/>
                            </a:lnTo>
                            <a:lnTo>
                              <a:pt x="131" y="324"/>
                            </a:lnTo>
                            <a:lnTo>
                              <a:pt x="95" y="333"/>
                            </a:lnTo>
                            <a:lnTo>
                              <a:pt x="91" y="331"/>
                            </a:lnTo>
                            <a:lnTo>
                              <a:pt x="87" y="330"/>
                            </a:lnTo>
                            <a:lnTo>
                              <a:pt x="84" y="327"/>
                            </a:lnTo>
                            <a:lnTo>
                              <a:pt x="85" y="322"/>
                            </a:lnTo>
                            <a:lnTo>
                              <a:pt x="91" y="314"/>
                            </a:lnTo>
                            <a:lnTo>
                              <a:pt x="103" y="303"/>
                            </a:lnTo>
                            <a:lnTo>
                              <a:pt x="113" y="294"/>
                            </a:lnTo>
                            <a:lnTo>
                              <a:pt x="117" y="289"/>
                            </a:lnTo>
                            <a:lnTo>
                              <a:pt x="120" y="284"/>
                            </a:lnTo>
                            <a:lnTo>
                              <a:pt x="120" y="278"/>
                            </a:lnTo>
                            <a:lnTo>
                              <a:pt x="120" y="278"/>
                            </a:lnTo>
                            <a:lnTo>
                              <a:pt x="119" y="278"/>
                            </a:lnTo>
                            <a:lnTo>
                              <a:pt x="117" y="278"/>
                            </a:lnTo>
                            <a:lnTo>
                              <a:pt x="116" y="278"/>
                            </a:lnTo>
                            <a:lnTo>
                              <a:pt x="113" y="280"/>
                            </a:lnTo>
                            <a:lnTo>
                              <a:pt x="109" y="280"/>
                            </a:lnTo>
                            <a:lnTo>
                              <a:pt x="103" y="281"/>
                            </a:lnTo>
                            <a:lnTo>
                              <a:pt x="98" y="280"/>
                            </a:lnTo>
                            <a:lnTo>
                              <a:pt x="95" y="274"/>
                            </a:lnTo>
                            <a:lnTo>
                              <a:pt x="94" y="264"/>
                            </a:lnTo>
                            <a:lnTo>
                              <a:pt x="95" y="252"/>
                            </a:lnTo>
                            <a:lnTo>
                              <a:pt x="98" y="239"/>
                            </a:lnTo>
                            <a:lnTo>
                              <a:pt x="103" y="228"/>
                            </a:lnTo>
                            <a:lnTo>
                              <a:pt x="109" y="221"/>
                            </a:lnTo>
                            <a:lnTo>
                              <a:pt x="117" y="217"/>
                            </a:lnTo>
                            <a:lnTo>
                              <a:pt x="126" y="215"/>
                            </a:lnTo>
                            <a:lnTo>
                              <a:pt x="135" y="211"/>
                            </a:lnTo>
                            <a:lnTo>
                              <a:pt x="142" y="205"/>
                            </a:lnTo>
                            <a:lnTo>
                              <a:pt x="139" y="199"/>
                            </a:lnTo>
                            <a:lnTo>
                              <a:pt x="137" y="196"/>
                            </a:lnTo>
                            <a:lnTo>
                              <a:pt x="129" y="195"/>
                            </a:lnTo>
                            <a:lnTo>
                              <a:pt x="117" y="195"/>
                            </a:lnTo>
                            <a:lnTo>
                              <a:pt x="117" y="195"/>
                            </a:lnTo>
                            <a:lnTo>
                              <a:pt x="117" y="195"/>
                            </a:lnTo>
                            <a:lnTo>
                              <a:pt x="116" y="195"/>
                            </a:lnTo>
                            <a:lnTo>
                              <a:pt x="116" y="195"/>
                            </a:lnTo>
                            <a:lnTo>
                              <a:pt x="116" y="195"/>
                            </a:lnTo>
                            <a:lnTo>
                              <a:pt x="116" y="195"/>
                            </a:lnTo>
                            <a:lnTo>
                              <a:pt x="115" y="195"/>
                            </a:lnTo>
                            <a:lnTo>
                              <a:pt x="115" y="195"/>
                            </a:lnTo>
                            <a:lnTo>
                              <a:pt x="113" y="196"/>
                            </a:lnTo>
                            <a:lnTo>
                              <a:pt x="104" y="196"/>
                            </a:lnTo>
                            <a:lnTo>
                              <a:pt x="98" y="196"/>
                            </a:lnTo>
                            <a:lnTo>
                              <a:pt x="93" y="193"/>
                            </a:lnTo>
                            <a:lnTo>
                              <a:pt x="87" y="187"/>
                            </a:lnTo>
                            <a:lnTo>
                              <a:pt x="78" y="179"/>
                            </a:lnTo>
                            <a:lnTo>
                              <a:pt x="76" y="176"/>
                            </a:lnTo>
                            <a:lnTo>
                              <a:pt x="72" y="168"/>
                            </a:lnTo>
                            <a:lnTo>
                              <a:pt x="65" y="158"/>
                            </a:lnTo>
                            <a:lnTo>
                              <a:pt x="57" y="146"/>
                            </a:lnTo>
                            <a:lnTo>
                              <a:pt x="48" y="133"/>
                            </a:lnTo>
                            <a:lnTo>
                              <a:pt x="43" y="123"/>
                            </a:lnTo>
                            <a:lnTo>
                              <a:pt x="37" y="113"/>
                            </a:lnTo>
                            <a:lnTo>
                              <a:pt x="35" y="108"/>
                            </a:lnTo>
                            <a:lnTo>
                              <a:pt x="21" y="108"/>
                            </a:lnTo>
                            <a:lnTo>
                              <a:pt x="15" y="101"/>
                            </a:lnTo>
                            <a:lnTo>
                              <a:pt x="9" y="92"/>
                            </a:lnTo>
                            <a:lnTo>
                              <a:pt x="3" y="85"/>
                            </a:lnTo>
                            <a:lnTo>
                              <a:pt x="0" y="76"/>
                            </a:lnTo>
                            <a:lnTo>
                              <a:pt x="0" y="69"/>
                            </a:lnTo>
                            <a:lnTo>
                              <a:pt x="3" y="63"/>
                            </a:lnTo>
                            <a:lnTo>
                              <a:pt x="10" y="57"/>
                            </a:lnTo>
                            <a:lnTo>
                              <a:pt x="24" y="54"/>
                            </a:lnTo>
                            <a:lnTo>
                              <a:pt x="44" y="54"/>
                            </a:lnTo>
                            <a:lnTo>
                              <a:pt x="50" y="54"/>
                            </a:lnTo>
                            <a:lnTo>
                              <a:pt x="56" y="53"/>
                            </a:lnTo>
                            <a:lnTo>
                              <a:pt x="62" y="53"/>
                            </a:lnTo>
                            <a:lnTo>
                              <a:pt x="65" y="53"/>
                            </a:lnTo>
                            <a:lnTo>
                              <a:pt x="68" y="54"/>
                            </a:lnTo>
                            <a:lnTo>
                              <a:pt x="71" y="57"/>
                            </a:lnTo>
                            <a:lnTo>
                              <a:pt x="73" y="58"/>
                            </a:lnTo>
                            <a:lnTo>
                              <a:pt x="78" y="58"/>
                            </a:lnTo>
                            <a:lnTo>
                              <a:pt x="81" y="58"/>
                            </a:lnTo>
                            <a:lnTo>
                              <a:pt x="82" y="57"/>
                            </a:lnTo>
                            <a:lnTo>
                              <a:pt x="82" y="57"/>
                            </a:lnTo>
                            <a:lnTo>
                              <a:pt x="84" y="57"/>
                            </a:lnTo>
                            <a:lnTo>
                              <a:pt x="84" y="55"/>
                            </a:lnTo>
                            <a:lnTo>
                              <a:pt x="85" y="53"/>
                            </a:lnTo>
                            <a:lnTo>
                              <a:pt x="87" y="50"/>
                            </a:lnTo>
                            <a:lnTo>
                              <a:pt x="88" y="45"/>
                            </a:lnTo>
                            <a:lnTo>
                              <a:pt x="91" y="39"/>
                            </a:lnTo>
                            <a:lnTo>
                              <a:pt x="106" y="36"/>
                            </a:lnTo>
                            <a:lnTo>
                              <a:pt x="122" y="35"/>
                            </a:lnTo>
                            <a:lnTo>
                              <a:pt x="122" y="32"/>
                            </a:lnTo>
                            <a:lnTo>
                              <a:pt x="120" y="28"/>
                            </a:lnTo>
                            <a:lnTo>
                              <a:pt x="119" y="23"/>
                            </a:lnTo>
                            <a:lnTo>
                              <a:pt x="119" y="20"/>
                            </a:lnTo>
                            <a:lnTo>
                              <a:pt x="120" y="16"/>
                            </a:lnTo>
                            <a:lnTo>
                              <a:pt x="132" y="11"/>
                            </a:lnTo>
                            <a:lnTo>
                              <a:pt x="139" y="10"/>
                            </a:lnTo>
                            <a:lnTo>
                              <a:pt x="144" y="9"/>
                            </a:lnTo>
                            <a:lnTo>
                              <a:pt x="150" y="9"/>
                            </a:lnTo>
                            <a:lnTo>
                              <a:pt x="157" y="3"/>
                            </a:lnTo>
                            <a:lnTo>
                              <a:pt x="160" y="1"/>
                            </a:lnTo>
                            <a:lnTo>
                              <a:pt x="167" y="0"/>
                            </a:lnTo>
                            <a:lnTo>
                              <a:pt x="176" y="0"/>
                            </a:lnTo>
                            <a:close/>
                          </a:path>
                        </a:pathLst>
                      </a:custGeom>
                      <a:grpFill/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6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52" name="Freeform 252">
                        <a:extLst>
                          <a:ext uri="{FF2B5EF4-FFF2-40B4-BE49-F238E27FC236}">
                            <a16:creationId xmlns:a16="http://schemas.microsoft.com/office/drawing/2014/main" id="{EE8FA1D3-D783-8164-A8C1-930D7BDC749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38601" y="2114551"/>
                        <a:ext cx="190500" cy="227011"/>
                      </a:xfrm>
                      <a:custGeom>
                        <a:avLst/>
                        <a:gdLst>
                          <a:gd name="T0" fmla="*/ 82 w 120"/>
                          <a:gd name="T1" fmla="*/ 1 h 143"/>
                          <a:gd name="T2" fmla="*/ 98 w 120"/>
                          <a:gd name="T3" fmla="*/ 29 h 143"/>
                          <a:gd name="T4" fmla="*/ 117 w 120"/>
                          <a:gd name="T5" fmla="*/ 55 h 143"/>
                          <a:gd name="T6" fmla="*/ 116 w 120"/>
                          <a:gd name="T7" fmla="*/ 82 h 143"/>
                          <a:gd name="T8" fmla="*/ 116 w 120"/>
                          <a:gd name="T9" fmla="*/ 88 h 143"/>
                          <a:gd name="T10" fmla="*/ 116 w 120"/>
                          <a:gd name="T11" fmla="*/ 93 h 143"/>
                          <a:gd name="T12" fmla="*/ 113 w 120"/>
                          <a:gd name="T13" fmla="*/ 98 h 143"/>
                          <a:gd name="T14" fmla="*/ 109 w 120"/>
                          <a:gd name="T15" fmla="*/ 102 h 143"/>
                          <a:gd name="T16" fmla="*/ 79 w 120"/>
                          <a:gd name="T17" fmla="*/ 115 h 143"/>
                          <a:gd name="T18" fmla="*/ 63 w 120"/>
                          <a:gd name="T19" fmla="*/ 134 h 143"/>
                          <a:gd name="T20" fmla="*/ 57 w 120"/>
                          <a:gd name="T21" fmla="*/ 140 h 143"/>
                          <a:gd name="T22" fmla="*/ 53 w 120"/>
                          <a:gd name="T23" fmla="*/ 142 h 143"/>
                          <a:gd name="T24" fmla="*/ 34 w 120"/>
                          <a:gd name="T25" fmla="*/ 143 h 143"/>
                          <a:gd name="T26" fmla="*/ 26 w 120"/>
                          <a:gd name="T27" fmla="*/ 143 h 143"/>
                          <a:gd name="T28" fmla="*/ 22 w 120"/>
                          <a:gd name="T29" fmla="*/ 139 h 143"/>
                          <a:gd name="T30" fmla="*/ 16 w 120"/>
                          <a:gd name="T31" fmla="*/ 132 h 143"/>
                          <a:gd name="T32" fmla="*/ 0 w 120"/>
                          <a:gd name="T33" fmla="*/ 110 h 143"/>
                          <a:gd name="T34" fmla="*/ 15 w 120"/>
                          <a:gd name="T35" fmla="*/ 83 h 143"/>
                          <a:gd name="T36" fmla="*/ 15 w 120"/>
                          <a:gd name="T37" fmla="*/ 67 h 143"/>
                          <a:gd name="T38" fmla="*/ 15 w 120"/>
                          <a:gd name="T39" fmla="*/ 61 h 143"/>
                          <a:gd name="T40" fmla="*/ 13 w 120"/>
                          <a:gd name="T41" fmla="*/ 57 h 143"/>
                          <a:gd name="T42" fmla="*/ 12 w 120"/>
                          <a:gd name="T43" fmla="*/ 49 h 143"/>
                          <a:gd name="T44" fmla="*/ 10 w 120"/>
                          <a:gd name="T45" fmla="*/ 42 h 143"/>
                          <a:gd name="T46" fmla="*/ 12 w 120"/>
                          <a:gd name="T47" fmla="*/ 38 h 143"/>
                          <a:gd name="T48" fmla="*/ 16 w 120"/>
                          <a:gd name="T49" fmla="*/ 35 h 143"/>
                          <a:gd name="T50" fmla="*/ 22 w 120"/>
                          <a:gd name="T51" fmla="*/ 33 h 143"/>
                          <a:gd name="T52" fmla="*/ 31 w 120"/>
                          <a:gd name="T53" fmla="*/ 32 h 143"/>
                          <a:gd name="T54" fmla="*/ 37 w 120"/>
                          <a:gd name="T55" fmla="*/ 29 h 143"/>
                          <a:gd name="T56" fmla="*/ 47 w 120"/>
                          <a:gd name="T57" fmla="*/ 16 h 143"/>
                          <a:gd name="T58" fmla="*/ 53 w 120"/>
                          <a:gd name="T59" fmla="*/ 8 h 143"/>
                          <a:gd name="T60" fmla="*/ 60 w 120"/>
                          <a:gd name="T61" fmla="*/ 2 h 143"/>
                          <a:gd name="T62" fmla="*/ 66 w 120"/>
                          <a:gd name="T63" fmla="*/ 1 h 14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</a:cxnLst>
                        <a:rect l="0" t="0" r="r" b="b"/>
                        <a:pathLst>
                          <a:path w="120" h="143">
                            <a:moveTo>
                              <a:pt x="73" y="0"/>
                            </a:moveTo>
                            <a:lnTo>
                              <a:pt x="82" y="1"/>
                            </a:lnTo>
                            <a:lnTo>
                              <a:pt x="91" y="2"/>
                            </a:lnTo>
                            <a:lnTo>
                              <a:pt x="98" y="29"/>
                            </a:lnTo>
                            <a:lnTo>
                              <a:pt x="109" y="42"/>
                            </a:lnTo>
                            <a:lnTo>
                              <a:pt x="117" y="55"/>
                            </a:lnTo>
                            <a:lnTo>
                              <a:pt x="120" y="71"/>
                            </a:lnTo>
                            <a:lnTo>
                              <a:pt x="116" y="82"/>
                            </a:lnTo>
                            <a:lnTo>
                              <a:pt x="116" y="85"/>
                            </a:lnTo>
                            <a:lnTo>
                              <a:pt x="116" y="88"/>
                            </a:lnTo>
                            <a:lnTo>
                              <a:pt x="116" y="90"/>
                            </a:lnTo>
                            <a:lnTo>
                              <a:pt x="116" y="93"/>
                            </a:lnTo>
                            <a:lnTo>
                              <a:pt x="114" y="96"/>
                            </a:lnTo>
                            <a:lnTo>
                              <a:pt x="113" y="98"/>
                            </a:lnTo>
                            <a:lnTo>
                              <a:pt x="110" y="99"/>
                            </a:lnTo>
                            <a:lnTo>
                              <a:pt x="109" y="102"/>
                            </a:lnTo>
                            <a:lnTo>
                              <a:pt x="94" y="108"/>
                            </a:lnTo>
                            <a:lnTo>
                              <a:pt x="79" y="115"/>
                            </a:lnTo>
                            <a:lnTo>
                              <a:pt x="69" y="127"/>
                            </a:lnTo>
                            <a:lnTo>
                              <a:pt x="63" y="134"/>
                            </a:lnTo>
                            <a:lnTo>
                              <a:pt x="59" y="139"/>
                            </a:lnTo>
                            <a:lnTo>
                              <a:pt x="57" y="140"/>
                            </a:lnTo>
                            <a:lnTo>
                              <a:pt x="57" y="140"/>
                            </a:lnTo>
                            <a:lnTo>
                              <a:pt x="53" y="142"/>
                            </a:lnTo>
                            <a:lnTo>
                              <a:pt x="44" y="142"/>
                            </a:lnTo>
                            <a:lnTo>
                              <a:pt x="34" y="143"/>
                            </a:lnTo>
                            <a:lnTo>
                              <a:pt x="28" y="143"/>
                            </a:lnTo>
                            <a:lnTo>
                              <a:pt x="26" y="143"/>
                            </a:lnTo>
                            <a:lnTo>
                              <a:pt x="25" y="142"/>
                            </a:lnTo>
                            <a:lnTo>
                              <a:pt x="22" y="139"/>
                            </a:lnTo>
                            <a:lnTo>
                              <a:pt x="19" y="136"/>
                            </a:lnTo>
                            <a:lnTo>
                              <a:pt x="16" y="132"/>
                            </a:lnTo>
                            <a:lnTo>
                              <a:pt x="3" y="124"/>
                            </a:lnTo>
                            <a:lnTo>
                              <a:pt x="0" y="110"/>
                            </a:lnTo>
                            <a:lnTo>
                              <a:pt x="6" y="85"/>
                            </a:lnTo>
                            <a:lnTo>
                              <a:pt x="15" y="83"/>
                            </a:lnTo>
                            <a:lnTo>
                              <a:pt x="15" y="73"/>
                            </a:lnTo>
                            <a:lnTo>
                              <a:pt x="15" y="67"/>
                            </a:lnTo>
                            <a:lnTo>
                              <a:pt x="15" y="64"/>
                            </a:lnTo>
                            <a:lnTo>
                              <a:pt x="15" y="61"/>
                            </a:lnTo>
                            <a:lnTo>
                              <a:pt x="15" y="60"/>
                            </a:lnTo>
                            <a:lnTo>
                              <a:pt x="13" y="57"/>
                            </a:lnTo>
                            <a:lnTo>
                              <a:pt x="13" y="54"/>
                            </a:lnTo>
                            <a:lnTo>
                              <a:pt x="12" y="49"/>
                            </a:lnTo>
                            <a:lnTo>
                              <a:pt x="10" y="45"/>
                            </a:lnTo>
                            <a:lnTo>
                              <a:pt x="10" y="42"/>
                            </a:lnTo>
                            <a:lnTo>
                              <a:pt x="10" y="39"/>
                            </a:lnTo>
                            <a:lnTo>
                              <a:pt x="12" y="38"/>
                            </a:lnTo>
                            <a:lnTo>
                              <a:pt x="13" y="36"/>
                            </a:lnTo>
                            <a:lnTo>
                              <a:pt x="16" y="35"/>
                            </a:lnTo>
                            <a:lnTo>
                              <a:pt x="19" y="35"/>
                            </a:lnTo>
                            <a:lnTo>
                              <a:pt x="22" y="33"/>
                            </a:lnTo>
                            <a:lnTo>
                              <a:pt x="25" y="33"/>
                            </a:lnTo>
                            <a:lnTo>
                              <a:pt x="31" y="32"/>
                            </a:lnTo>
                            <a:lnTo>
                              <a:pt x="34" y="30"/>
                            </a:lnTo>
                            <a:lnTo>
                              <a:pt x="37" y="29"/>
                            </a:lnTo>
                            <a:lnTo>
                              <a:pt x="38" y="26"/>
                            </a:lnTo>
                            <a:lnTo>
                              <a:pt x="47" y="16"/>
                            </a:lnTo>
                            <a:lnTo>
                              <a:pt x="50" y="13"/>
                            </a:lnTo>
                            <a:lnTo>
                              <a:pt x="53" y="8"/>
                            </a:lnTo>
                            <a:lnTo>
                              <a:pt x="57" y="5"/>
                            </a:lnTo>
                            <a:lnTo>
                              <a:pt x="60" y="2"/>
                            </a:lnTo>
                            <a:lnTo>
                              <a:pt x="65" y="1"/>
                            </a:lnTo>
                            <a:lnTo>
                              <a:pt x="66" y="1"/>
                            </a:lnTo>
                            <a:lnTo>
                              <a:pt x="73" y="0"/>
                            </a:lnTo>
                            <a:close/>
                          </a:path>
                        </a:pathLst>
                      </a:custGeom>
                      <a:grpFill/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6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53" name="Freeform 269">
                        <a:extLst>
                          <a:ext uri="{FF2B5EF4-FFF2-40B4-BE49-F238E27FC236}">
                            <a16:creationId xmlns:a16="http://schemas.microsoft.com/office/drawing/2014/main" id="{44FB6122-F33A-3D02-E519-850460B0AEE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19736" y="779462"/>
                        <a:ext cx="347664" cy="387350"/>
                      </a:xfrm>
                      <a:custGeom>
                        <a:avLst/>
                        <a:gdLst>
                          <a:gd name="T0" fmla="*/ 38 w 219"/>
                          <a:gd name="T1" fmla="*/ 6 h 244"/>
                          <a:gd name="T2" fmla="*/ 63 w 219"/>
                          <a:gd name="T3" fmla="*/ 22 h 244"/>
                          <a:gd name="T4" fmla="*/ 75 w 219"/>
                          <a:gd name="T5" fmla="*/ 37 h 244"/>
                          <a:gd name="T6" fmla="*/ 75 w 219"/>
                          <a:gd name="T7" fmla="*/ 43 h 244"/>
                          <a:gd name="T8" fmla="*/ 76 w 219"/>
                          <a:gd name="T9" fmla="*/ 47 h 244"/>
                          <a:gd name="T10" fmla="*/ 66 w 219"/>
                          <a:gd name="T11" fmla="*/ 47 h 244"/>
                          <a:gd name="T12" fmla="*/ 98 w 219"/>
                          <a:gd name="T13" fmla="*/ 75 h 244"/>
                          <a:gd name="T14" fmla="*/ 85 w 219"/>
                          <a:gd name="T15" fmla="*/ 74 h 244"/>
                          <a:gd name="T16" fmla="*/ 85 w 219"/>
                          <a:gd name="T17" fmla="*/ 84 h 244"/>
                          <a:gd name="T18" fmla="*/ 93 w 219"/>
                          <a:gd name="T19" fmla="*/ 99 h 244"/>
                          <a:gd name="T20" fmla="*/ 93 w 219"/>
                          <a:gd name="T21" fmla="*/ 107 h 244"/>
                          <a:gd name="T22" fmla="*/ 118 w 219"/>
                          <a:gd name="T23" fmla="*/ 132 h 244"/>
                          <a:gd name="T24" fmla="*/ 115 w 219"/>
                          <a:gd name="T25" fmla="*/ 140 h 244"/>
                          <a:gd name="T26" fmla="*/ 116 w 219"/>
                          <a:gd name="T27" fmla="*/ 147 h 244"/>
                          <a:gd name="T28" fmla="*/ 123 w 219"/>
                          <a:gd name="T29" fmla="*/ 157 h 244"/>
                          <a:gd name="T30" fmla="*/ 145 w 219"/>
                          <a:gd name="T31" fmla="*/ 181 h 244"/>
                          <a:gd name="T32" fmla="*/ 206 w 219"/>
                          <a:gd name="T33" fmla="*/ 231 h 244"/>
                          <a:gd name="T34" fmla="*/ 214 w 219"/>
                          <a:gd name="T35" fmla="*/ 238 h 244"/>
                          <a:gd name="T36" fmla="*/ 219 w 219"/>
                          <a:gd name="T37" fmla="*/ 241 h 244"/>
                          <a:gd name="T38" fmla="*/ 198 w 219"/>
                          <a:gd name="T39" fmla="*/ 244 h 244"/>
                          <a:gd name="T40" fmla="*/ 169 w 219"/>
                          <a:gd name="T41" fmla="*/ 232 h 244"/>
                          <a:gd name="T42" fmla="*/ 122 w 219"/>
                          <a:gd name="T43" fmla="*/ 212 h 244"/>
                          <a:gd name="T44" fmla="*/ 115 w 219"/>
                          <a:gd name="T45" fmla="*/ 209 h 244"/>
                          <a:gd name="T46" fmla="*/ 104 w 219"/>
                          <a:gd name="T47" fmla="*/ 203 h 244"/>
                          <a:gd name="T48" fmla="*/ 97 w 219"/>
                          <a:gd name="T49" fmla="*/ 198 h 244"/>
                          <a:gd name="T50" fmla="*/ 85 w 219"/>
                          <a:gd name="T51" fmla="*/ 179 h 244"/>
                          <a:gd name="T52" fmla="*/ 91 w 219"/>
                          <a:gd name="T53" fmla="*/ 166 h 244"/>
                          <a:gd name="T54" fmla="*/ 66 w 219"/>
                          <a:gd name="T55" fmla="*/ 148 h 244"/>
                          <a:gd name="T56" fmla="*/ 72 w 219"/>
                          <a:gd name="T57" fmla="*/ 147 h 244"/>
                          <a:gd name="T58" fmla="*/ 74 w 219"/>
                          <a:gd name="T59" fmla="*/ 137 h 244"/>
                          <a:gd name="T60" fmla="*/ 57 w 219"/>
                          <a:gd name="T61" fmla="*/ 121 h 244"/>
                          <a:gd name="T62" fmla="*/ 47 w 219"/>
                          <a:gd name="T63" fmla="*/ 112 h 244"/>
                          <a:gd name="T64" fmla="*/ 44 w 219"/>
                          <a:gd name="T65" fmla="*/ 107 h 244"/>
                          <a:gd name="T66" fmla="*/ 40 w 219"/>
                          <a:gd name="T67" fmla="*/ 99 h 244"/>
                          <a:gd name="T68" fmla="*/ 35 w 219"/>
                          <a:gd name="T69" fmla="*/ 87 h 244"/>
                          <a:gd name="T70" fmla="*/ 28 w 219"/>
                          <a:gd name="T71" fmla="*/ 78 h 244"/>
                          <a:gd name="T72" fmla="*/ 16 w 219"/>
                          <a:gd name="T73" fmla="*/ 74 h 244"/>
                          <a:gd name="T74" fmla="*/ 15 w 219"/>
                          <a:gd name="T75" fmla="*/ 63 h 244"/>
                          <a:gd name="T76" fmla="*/ 6 w 219"/>
                          <a:gd name="T77" fmla="*/ 40 h 244"/>
                          <a:gd name="T78" fmla="*/ 6 w 219"/>
                          <a:gd name="T79" fmla="*/ 25 h 244"/>
                          <a:gd name="T80" fmla="*/ 24 w 219"/>
                          <a:gd name="T81" fmla="*/ 12 h 244"/>
                          <a:gd name="T82" fmla="*/ 12 w 219"/>
                          <a:gd name="T83" fmla="*/ 3 h 244"/>
                          <a:gd name="T84" fmla="*/ 16 w 219"/>
                          <a:gd name="T85" fmla="*/ 2 h 24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</a:cxnLst>
                        <a:rect l="0" t="0" r="r" b="b"/>
                        <a:pathLst>
                          <a:path w="219" h="244">
                            <a:moveTo>
                              <a:pt x="19" y="0"/>
                            </a:moveTo>
                            <a:lnTo>
                              <a:pt x="28" y="2"/>
                            </a:lnTo>
                            <a:lnTo>
                              <a:pt x="38" y="6"/>
                            </a:lnTo>
                            <a:lnTo>
                              <a:pt x="50" y="12"/>
                            </a:lnTo>
                            <a:lnTo>
                              <a:pt x="59" y="18"/>
                            </a:lnTo>
                            <a:lnTo>
                              <a:pt x="63" y="22"/>
                            </a:lnTo>
                            <a:lnTo>
                              <a:pt x="71" y="28"/>
                            </a:lnTo>
                            <a:lnTo>
                              <a:pt x="76" y="36"/>
                            </a:lnTo>
                            <a:lnTo>
                              <a:pt x="75" y="37"/>
                            </a:lnTo>
                            <a:lnTo>
                              <a:pt x="74" y="38"/>
                            </a:lnTo>
                            <a:lnTo>
                              <a:pt x="72" y="40"/>
                            </a:lnTo>
                            <a:lnTo>
                              <a:pt x="75" y="43"/>
                            </a:lnTo>
                            <a:lnTo>
                              <a:pt x="78" y="44"/>
                            </a:lnTo>
                            <a:lnTo>
                              <a:pt x="81" y="47"/>
                            </a:lnTo>
                            <a:lnTo>
                              <a:pt x="76" y="47"/>
                            </a:lnTo>
                            <a:lnTo>
                              <a:pt x="71" y="47"/>
                            </a:lnTo>
                            <a:lnTo>
                              <a:pt x="66" y="47"/>
                            </a:lnTo>
                            <a:lnTo>
                              <a:pt x="66" y="47"/>
                            </a:lnTo>
                            <a:lnTo>
                              <a:pt x="68" y="49"/>
                            </a:lnTo>
                            <a:lnTo>
                              <a:pt x="69" y="50"/>
                            </a:lnTo>
                            <a:lnTo>
                              <a:pt x="98" y="75"/>
                            </a:lnTo>
                            <a:lnTo>
                              <a:pt x="94" y="75"/>
                            </a:lnTo>
                            <a:lnTo>
                              <a:pt x="90" y="75"/>
                            </a:lnTo>
                            <a:lnTo>
                              <a:pt x="85" y="74"/>
                            </a:lnTo>
                            <a:lnTo>
                              <a:pt x="82" y="74"/>
                            </a:lnTo>
                            <a:lnTo>
                              <a:pt x="78" y="74"/>
                            </a:lnTo>
                            <a:lnTo>
                              <a:pt x="85" y="84"/>
                            </a:lnTo>
                            <a:lnTo>
                              <a:pt x="90" y="91"/>
                            </a:lnTo>
                            <a:lnTo>
                              <a:pt x="91" y="96"/>
                            </a:lnTo>
                            <a:lnTo>
                              <a:pt x="93" y="99"/>
                            </a:lnTo>
                            <a:lnTo>
                              <a:pt x="93" y="103"/>
                            </a:lnTo>
                            <a:lnTo>
                              <a:pt x="93" y="104"/>
                            </a:lnTo>
                            <a:lnTo>
                              <a:pt x="93" y="107"/>
                            </a:lnTo>
                            <a:lnTo>
                              <a:pt x="100" y="116"/>
                            </a:lnTo>
                            <a:lnTo>
                              <a:pt x="109" y="124"/>
                            </a:lnTo>
                            <a:lnTo>
                              <a:pt x="118" y="132"/>
                            </a:lnTo>
                            <a:lnTo>
                              <a:pt x="118" y="134"/>
                            </a:lnTo>
                            <a:lnTo>
                              <a:pt x="116" y="137"/>
                            </a:lnTo>
                            <a:lnTo>
                              <a:pt x="115" y="140"/>
                            </a:lnTo>
                            <a:lnTo>
                              <a:pt x="115" y="141"/>
                            </a:lnTo>
                            <a:lnTo>
                              <a:pt x="115" y="144"/>
                            </a:lnTo>
                            <a:lnTo>
                              <a:pt x="116" y="147"/>
                            </a:lnTo>
                            <a:lnTo>
                              <a:pt x="119" y="151"/>
                            </a:lnTo>
                            <a:lnTo>
                              <a:pt x="120" y="154"/>
                            </a:lnTo>
                            <a:lnTo>
                              <a:pt x="123" y="157"/>
                            </a:lnTo>
                            <a:lnTo>
                              <a:pt x="126" y="160"/>
                            </a:lnTo>
                            <a:lnTo>
                              <a:pt x="134" y="169"/>
                            </a:lnTo>
                            <a:lnTo>
                              <a:pt x="145" y="181"/>
                            </a:lnTo>
                            <a:lnTo>
                              <a:pt x="162" y="195"/>
                            </a:lnTo>
                            <a:lnTo>
                              <a:pt x="182" y="213"/>
                            </a:lnTo>
                            <a:lnTo>
                              <a:pt x="206" y="231"/>
                            </a:lnTo>
                            <a:lnTo>
                              <a:pt x="210" y="234"/>
                            </a:lnTo>
                            <a:lnTo>
                              <a:pt x="213" y="236"/>
                            </a:lnTo>
                            <a:lnTo>
                              <a:pt x="214" y="238"/>
                            </a:lnTo>
                            <a:lnTo>
                              <a:pt x="216" y="239"/>
                            </a:lnTo>
                            <a:lnTo>
                              <a:pt x="217" y="239"/>
                            </a:lnTo>
                            <a:lnTo>
                              <a:pt x="219" y="241"/>
                            </a:lnTo>
                            <a:lnTo>
                              <a:pt x="219" y="244"/>
                            </a:lnTo>
                            <a:lnTo>
                              <a:pt x="209" y="244"/>
                            </a:lnTo>
                            <a:lnTo>
                              <a:pt x="198" y="244"/>
                            </a:lnTo>
                            <a:lnTo>
                              <a:pt x="189" y="242"/>
                            </a:lnTo>
                            <a:lnTo>
                              <a:pt x="187" y="241"/>
                            </a:lnTo>
                            <a:lnTo>
                              <a:pt x="169" y="232"/>
                            </a:lnTo>
                            <a:lnTo>
                              <a:pt x="151" y="222"/>
                            </a:lnTo>
                            <a:lnTo>
                              <a:pt x="137" y="216"/>
                            </a:lnTo>
                            <a:lnTo>
                              <a:pt x="122" y="212"/>
                            </a:lnTo>
                            <a:lnTo>
                              <a:pt x="120" y="212"/>
                            </a:lnTo>
                            <a:lnTo>
                              <a:pt x="118" y="210"/>
                            </a:lnTo>
                            <a:lnTo>
                              <a:pt x="115" y="209"/>
                            </a:lnTo>
                            <a:lnTo>
                              <a:pt x="112" y="207"/>
                            </a:lnTo>
                            <a:lnTo>
                              <a:pt x="109" y="204"/>
                            </a:lnTo>
                            <a:lnTo>
                              <a:pt x="104" y="203"/>
                            </a:lnTo>
                            <a:lnTo>
                              <a:pt x="103" y="201"/>
                            </a:lnTo>
                            <a:lnTo>
                              <a:pt x="101" y="201"/>
                            </a:lnTo>
                            <a:lnTo>
                              <a:pt x="97" y="198"/>
                            </a:lnTo>
                            <a:lnTo>
                              <a:pt x="91" y="194"/>
                            </a:lnTo>
                            <a:lnTo>
                              <a:pt x="87" y="188"/>
                            </a:lnTo>
                            <a:lnTo>
                              <a:pt x="85" y="179"/>
                            </a:lnTo>
                            <a:lnTo>
                              <a:pt x="87" y="169"/>
                            </a:lnTo>
                            <a:lnTo>
                              <a:pt x="91" y="168"/>
                            </a:lnTo>
                            <a:lnTo>
                              <a:pt x="91" y="166"/>
                            </a:lnTo>
                            <a:lnTo>
                              <a:pt x="82" y="160"/>
                            </a:lnTo>
                            <a:lnTo>
                              <a:pt x="74" y="156"/>
                            </a:lnTo>
                            <a:lnTo>
                              <a:pt x="66" y="148"/>
                            </a:lnTo>
                            <a:lnTo>
                              <a:pt x="66" y="147"/>
                            </a:lnTo>
                            <a:lnTo>
                              <a:pt x="69" y="147"/>
                            </a:lnTo>
                            <a:lnTo>
                              <a:pt x="72" y="147"/>
                            </a:lnTo>
                            <a:lnTo>
                              <a:pt x="75" y="147"/>
                            </a:lnTo>
                            <a:lnTo>
                              <a:pt x="76" y="146"/>
                            </a:lnTo>
                            <a:lnTo>
                              <a:pt x="74" y="137"/>
                            </a:lnTo>
                            <a:lnTo>
                              <a:pt x="69" y="131"/>
                            </a:lnTo>
                            <a:lnTo>
                              <a:pt x="65" y="126"/>
                            </a:lnTo>
                            <a:lnTo>
                              <a:pt x="57" y="121"/>
                            </a:lnTo>
                            <a:lnTo>
                              <a:pt x="53" y="116"/>
                            </a:lnTo>
                            <a:lnTo>
                              <a:pt x="49" y="113"/>
                            </a:lnTo>
                            <a:lnTo>
                              <a:pt x="47" y="112"/>
                            </a:lnTo>
                            <a:lnTo>
                              <a:pt x="46" y="110"/>
                            </a:lnTo>
                            <a:lnTo>
                              <a:pt x="44" y="109"/>
                            </a:lnTo>
                            <a:lnTo>
                              <a:pt x="44" y="107"/>
                            </a:lnTo>
                            <a:lnTo>
                              <a:pt x="43" y="106"/>
                            </a:lnTo>
                            <a:lnTo>
                              <a:pt x="41" y="102"/>
                            </a:lnTo>
                            <a:lnTo>
                              <a:pt x="40" y="99"/>
                            </a:lnTo>
                            <a:lnTo>
                              <a:pt x="37" y="94"/>
                            </a:lnTo>
                            <a:lnTo>
                              <a:pt x="35" y="91"/>
                            </a:lnTo>
                            <a:lnTo>
                              <a:pt x="35" y="87"/>
                            </a:lnTo>
                            <a:lnTo>
                              <a:pt x="34" y="84"/>
                            </a:lnTo>
                            <a:lnTo>
                              <a:pt x="31" y="81"/>
                            </a:lnTo>
                            <a:lnTo>
                              <a:pt x="28" y="78"/>
                            </a:lnTo>
                            <a:lnTo>
                              <a:pt x="24" y="77"/>
                            </a:lnTo>
                            <a:lnTo>
                              <a:pt x="21" y="75"/>
                            </a:lnTo>
                            <a:lnTo>
                              <a:pt x="16" y="74"/>
                            </a:lnTo>
                            <a:lnTo>
                              <a:pt x="13" y="71"/>
                            </a:lnTo>
                            <a:lnTo>
                              <a:pt x="12" y="66"/>
                            </a:lnTo>
                            <a:lnTo>
                              <a:pt x="15" y="63"/>
                            </a:lnTo>
                            <a:lnTo>
                              <a:pt x="19" y="60"/>
                            </a:lnTo>
                            <a:lnTo>
                              <a:pt x="13" y="50"/>
                            </a:lnTo>
                            <a:lnTo>
                              <a:pt x="6" y="40"/>
                            </a:lnTo>
                            <a:lnTo>
                              <a:pt x="0" y="28"/>
                            </a:lnTo>
                            <a:lnTo>
                              <a:pt x="3" y="27"/>
                            </a:lnTo>
                            <a:lnTo>
                              <a:pt x="6" y="25"/>
                            </a:lnTo>
                            <a:lnTo>
                              <a:pt x="13" y="25"/>
                            </a:lnTo>
                            <a:lnTo>
                              <a:pt x="25" y="24"/>
                            </a:lnTo>
                            <a:lnTo>
                              <a:pt x="24" y="12"/>
                            </a:lnTo>
                            <a:lnTo>
                              <a:pt x="21" y="9"/>
                            </a:lnTo>
                            <a:lnTo>
                              <a:pt x="16" y="6"/>
                            </a:lnTo>
                            <a:lnTo>
                              <a:pt x="12" y="3"/>
                            </a:lnTo>
                            <a:lnTo>
                              <a:pt x="8" y="2"/>
                            </a:lnTo>
                            <a:lnTo>
                              <a:pt x="12" y="2"/>
                            </a:lnTo>
                            <a:lnTo>
                              <a:pt x="16" y="2"/>
                            </a:lnTo>
                            <a:lnTo>
                              <a:pt x="19" y="0"/>
                            </a:lnTo>
                            <a:close/>
                          </a:path>
                        </a:pathLst>
                      </a:custGeom>
                      <a:grpFill/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6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54" name="Freeform 272">
                        <a:extLst>
                          <a:ext uri="{FF2B5EF4-FFF2-40B4-BE49-F238E27FC236}">
                            <a16:creationId xmlns:a16="http://schemas.microsoft.com/office/drawing/2014/main" id="{02BE383F-DE94-5A3A-932A-23C85E75077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40139" y="1508127"/>
                        <a:ext cx="327026" cy="209551"/>
                      </a:xfrm>
                      <a:custGeom>
                        <a:avLst/>
                        <a:gdLst>
                          <a:gd name="T0" fmla="*/ 182 w 206"/>
                          <a:gd name="T1" fmla="*/ 8 h 132"/>
                          <a:gd name="T2" fmla="*/ 201 w 206"/>
                          <a:gd name="T3" fmla="*/ 27 h 132"/>
                          <a:gd name="T4" fmla="*/ 194 w 206"/>
                          <a:gd name="T5" fmla="*/ 74 h 132"/>
                          <a:gd name="T6" fmla="*/ 188 w 206"/>
                          <a:gd name="T7" fmla="*/ 81 h 132"/>
                          <a:gd name="T8" fmla="*/ 185 w 206"/>
                          <a:gd name="T9" fmla="*/ 84 h 132"/>
                          <a:gd name="T10" fmla="*/ 181 w 206"/>
                          <a:gd name="T11" fmla="*/ 84 h 132"/>
                          <a:gd name="T12" fmla="*/ 166 w 206"/>
                          <a:gd name="T13" fmla="*/ 84 h 132"/>
                          <a:gd name="T14" fmla="*/ 154 w 206"/>
                          <a:gd name="T15" fmla="*/ 91 h 132"/>
                          <a:gd name="T16" fmla="*/ 148 w 206"/>
                          <a:gd name="T17" fmla="*/ 97 h 132"/>
                          <a:gd name="T18" fmla="*/ 147 w 206"/>
                          <a:gd name="T19" fmla="*/ 104 h 132"/>
                          <a:gd name="T20" fmla="*/ 144 w 206"/>
                          <a:gd name="T21" fmla="*/ 109 h 132"/>
                          <a:gd name="T22" fmla="*/ 113 w 206"/>
                          <a:gd name="T23" fmla="*/ 126 h 132"/>
                          <a:gd name="T24" fmla="*/ 68 w 206"/>
                          <a:gd name="T25" fmla="*/ 131 h 132"/>
                          <a:gd name="T26" fmla="*/ 63 w 206"/>
                          <a:gd name="T27" fmla="*/ 125 h 132"/>
                          <a:gd name="T28" fmla="*/ 63 w 206"/>
                          <a:gd name="T29" fmla="*/ 119 h 132"/>
                          <a:gd name="T30" fmla="*/ 60 w 206"/>
                          <a:gd name="T31" fmla="*/ 115 h 132"/>
                          <a:gd name="T32" fmla="*/ 41 w 206"/>
                          <a:gd name="T33" fmla="*/ 123 h 132"/>
                          <a:gd name="T34" fmla="*/ 22 w 206"/>
                          <a:gd name="T35" fmla="*/ 132 h 132"/>
                          <a:gd name="T36" fmla="*/ 25 w 206"/>
                          <a:gd name="T37" fmla="*/ 118 h 132"/>
                          <a:gd name="T38" fmla="*/ 25 w 206"/>
                          <a:gd name="T39" fmla="*/ 88 h 132"/>
                          <a:gd name="T40" fmla="*/ 12 w 206"/>
                          <a:gd name="T41" fmla="*/ 91 h 132"/>
                          <a:gd name="T42" fmla="*/ 6 w 206"/>
                          <a:gd name="T43" fmla="*/ 93 h 132"/>
                          <a:gd name="T44" fmla="*/ 2 w 206"/>
                          <a:gd name="T45" fmla="*/ 90 h 132"/>
                          <a:gd name="T46" fmla="*/ 0 w 206"/>
                          <a:gd name="T47" fmla="*/ 85 h 132"/>
                          <a:gd name="T48" fmla="*/ 10 w 206"/>
                          <a:gd name="T49" fmla="*/ 79 h 132"/>
                          <a:gd name="T50" fmla="*/ 31 w 206"/>
                          <a:gd name="T51" fmla="*/ 72 h 132"/>
                          <a:gd name="T52" fmla="*/ 37 w 206"/>
                          <a:gd name="T53" fmla="*/ 69 h 132"/>
                          <a:gd name="T54" fmla="*/ 35 w 206"/>
                          <a:gd name="T55" fmla="*/ 66 h 132"/>
                          <a:gd name="T56" fmla="*/ 29 w 206"/>
                          <a:gd name="T57" fmla="*/ 65 h 132"/>
                          <a:gd name="T58" fmla="*/ 28 w 206"/>
                          <a:gd name="T59" fmla="*/ 62 h 132"/>
                          <a:gd name="T60" fmla="*/ 22 w 206"/>
                          <a:gd name="T61" fmla="*/ 59 h 132"/>
                          <a:gd name="T62" fmla="*/ 6 w 206"/>
                          <a:gd name="T63" fmla="*/ 57 h 132"/>
                          <a:gd name="T64" fmla="*/ 7 w 206"/>
                          <a:gd name="T65" fmla="*/ 46 h 132"/>
                          <a:gd name="T66" fmla="*/ 21 w 206"/>
                          <a:gd name="T67" fmla="*/ 34 h 132"/>
                          <a:gd name="T68" fmla="*/ 27 w 206"/>
                          <a:gd name="T69" fmla="*/ 30 h 132"/>
                          <a:gd name="T70" fmla="*/ 29 w 206"/>
                          <a:gd name="T71" fmla="*/ 27 h 132"/>
                          <a:gd name="T72" fmla="*/ 38 w 206"/>
                          <a:gd name="T73" fmla="*/ 15 h 132"/>
                          <a:gd name="T74" fmla="*/ 44 w 206"/>
                          <a:gd name="T75" fmla="*/ 11 h 132"/>
                          <a:gd name="T76" fmla="*/ 49 w 206"/>
                          <a:gd name="T77" fmla="*/ 12 h 132"/>
                          <a:gd name="T78" fmla="*/ 51 w 206"/>
                          <a:gd name="T79" fmla="*/ 18 h 132"/>
                          <a:gd name="T80" fmla="*/ 56 w 206"/>
                          <a:gd name="T81" fmla="*/ 19 h 132"/>
                          <a:gd name="T82" fmla="*/ 68 w 206"/>
                          <a:gd name="T83" fmla="*/ 25 h 132"/>
                          <a:gd name="T84" fmla="*/ 75 w 206"/>
                          <a:gd name="T85" fmla="*/ 27 h 132"/>
                          <a:gd name="T86" fmla="*/ 78 w 206"/>
                          <a:gd name="T87" fmla="*/ 28 h 132"/>
                          <a:gd name="T88" fmla="*/ 107 w 206"/>
                          <a:gd name="T89" fmla="*/ 21 h 132"/>
                          <a:gd name="T90" fmla="*/ 117 w 206"/>
                          <a:gd name="T91" fmla="*/ 24 h 132"/>
                          <a:gd name="T92" fmla="*/ 137 w 206"/>
                          <a:gd name="T93" fmla="*/ 21 h 132"/>
                          <a:gd name="T94" fmla="*/ 156 w 206"/>
                          <a:gd name="T95" fmla="*/ 14 h 132"/>
                          <a:gd name="T96" fmla="*/ 160 w 206"/>
                          <a:gd name="T97" fmla="*/ 11 h 132"/>
                          <a:gd name="T98" fmla="*/ 166 w 206"/>
                          <a:gd name="T99" fmla="*/ 5 h 132"/>
                          <a:gd name="T100" fmla="*/ 169 w 206"/>
                          <a:gd name="T101" fmla="*/ 0 h 13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</a:cxnLst>
                        <a:rect l="0" t="0" r="r" b="b"/>
                        <a:pathLst>
                          <a:path w="206" h="132">
                            <a:moveTo>
                              <a:pt x="170" y="0"/>
                            </a:moveTo>
                            <a:lnTo>
                              <a:pt x="172" y="2"/>
                            </a:lnTo>
                            <a:lnTo>
                              <a:pt x="182" y="8"/>
                            </a:lnTo>
                            <a:lnTo>
                              <a:pt x="191" y="14"/>
                            </a:lnTo>
                            <a:lnTo>
                              <a:pt x="197" y="19"/>
                            </a:lnTo>
                            <a:lnTo>
                              <a:pt x="201" y="27"/>
                            </a:lnTo>
                            <a:lnTo>
                              <a:pt x="206" y="37"/>
                            </a:lnTo>
                            <a:lnTo>
                              <a:pt x="197" y="63"/>
                            </a:lnTo>
                            <a:lnTo>
                              <a:pt x="194" y="74"/>
                            </a:lnTo>
                            <a:lnTo>
                              <a:pt x="191" y="77"/>
                            </a:lnTo>
                            <a:lnTo>
                              <a:pt x="189" y="79"/>
                            </a:lnTo>
                            <a:lnTo>
                              <a:pt x="188" y="81"/>
                            </a:lnTo>
                            <a:lnTo>
                              <a:pt x="186" y="82"/>
                            </a:lnTo>
                            <a:lnTo>
                              <a:pt x="186" y="82"/>
                            </a:lnTo>
                            <a:lnTo>
                              <a:pt x="185" y="84"/>
                            </a:lnTo>
                            <a:lnTo>
                              <a:pt x="184" y="84"/>
                            </a:lnTo>
                            <a:lnTo>
                              <a:pt x="182" y="84"/>
                            </a:lnTo>
                            <a:lnTo>
                              <a:pt x="181" y="84"/>
                            </a:lnTo>
                            <a:lnTo>
                              <a:pt x="176" y="82"/>
                            </a:lnTo>
                            <a:lnTo>
                              <a:pt x="170" y="82"/>
                            </a:lnTo>
                            <a:lnTo>
                              <a:pt x="166" y="84"/>
                            </a:lnTo>
                            <a:lnTo>
                              <a:pt x="163" y="87"/>
                            </a:lnTo>
                            <a:lnTo>
                              <a:pt x="157" y="90"/>
                            </a:lnTo>
                            <a:lnTo>
                              <a:pt x="154" y="91"/>
                            </a:lnTo>
                            <a:lnTo>
                              <a:pt x="151" y="94"/>
                            </a:lnTo>
                            <a:lnTo>
                              <a:pt x="150" y="96"/>
                            </a:lnTo>
                            <a:lnTo>
                              <a:pt x="148" y="97"/>
                            </a:lnTo>
                            <a:lnTo>
                              <a:pt x="148" y="99"/>
                            </a:lnTo>
                            <a:lnTo>
                              <a:pt x="147" y="101"/>
                            </a:lnTo>
                            <a:lnTo>
                              <a:pt x="147" y="104"/>
                            </a:lnTo>
                            <a:lnTo>
                              <a:pt x="145" y="107"/>
                            </a:lnTo>
                            <a:lnTo>
                              <a:pt x="145" y="107"/>
                            </a:lnTo>
                            <a:lnTo>
                              <a:pt x="144" y="109"/>
                            </a:lnTo>
                            <a:lnTo>
                              <a:pt x="129" y="118"/>
                            </a:lnTo>
                            <a:lnTo>
                              <a:pt x="119" y="123"/>
                            </a:lnTo>
                            <a:lnTo>
                              <a:pt x="113" y="126"/>
                            </a:lnTo>
                            <a:lnTo>
                              <a:pt x="109" y="128"/>
                            </a:lnTo>
                            <a:lnTo>
                              <a:pt x="71" y="131"/>
                            </a:lnTo>
                            <a:lnTo>
                              <a:pt x="68" y="131"/>
                            </a:lnTo>
                            <a:lnTo>
                              <a:pt x="65" y="129"/>
                            </a:lnTo>
                            <a:lnTo>
                              <a:pt x="65" y="128"/>
                            </a:lnTo>
                            <a:lnTo>
                              <a:pt x="63" y="125"/>
                            </a:lnTo>
                            <a:lnTo>
                              <a:pt x="63" y="123"/>
                            </a:lnTo>
                            <a:lnTo>
                              <a:pt x="63" y="122"/>
                            </a:lnTo>
                            <a:lnTo>
                              <a:pt x="63" y="119"/>
                            </a:lnTo>
                            <a:lnTo>
                              <a:pt x="63" y="118"/>
                            </a:lnTo>
                            <a:lnTo>
                              <a:pt x="62" y="116"/>
                            </a:lnTo>
                            <a:lnTo>
                              <a:pt x="60" y="115"/>
                            </a:lnTo>
                            <a:lnTo>
                              <a:pt x="59" y="115"/>
                            </a:lnTo>
                            <a:lnTo>
                              <a:pt x="56" y="116"/>
                            </a:lnTo>
                            <a:lnTo>
                              <a:pt x="41" y="123"/>
                            </a:lnTo>
                            <a:lnTo>
                              <a:pt x="31" y="128"/>
                            </a:lnTo>
                            <a:lnTo>
                              <a:pt x="25" y="131"/>
                            </a:lnTo>
                            <a:lnTo>
                              <a:pt x="22" y="132"/>
                            </a:lnTo>
                            <a:lnTo>
                              <a:pt x="21" y="131"/>
                            </a:lnTo>
                            <a:lnTo>
                              <a:pt x="19" y="129"/>
                            </a:lnTo>
                            <a:lnTo>
                              <a:pt x="25" y="118"/>
                            </a:lnTo>
                            <a:lnTo>
                              <a:pt x="31" y="106"/>
                            </a:lnTo>
                            <a:lnTo>
                              <a:pt x="29" y="88"/>
                            </a:lnTo>
                            <a:lnTo>
                              <a:pt x="25" y="88"/>
                            </a:lnTo>
                            <a:lnTo>
                              <a:pt x="21" y="88"/>
                            </a:lnTo>
                            <a:lnTo>
                              <a:pt x="16" y="90"/>
                            </a:lnTo>
                            <a:lnTo>
                              <a:pt x="12" y="91"/>
                            </a:lnTo>
                            <a:lnTo>
                              <a:pt x="7" y="93"/>
                            </a:lnTo>
                            <a:lnTo>
                              <a:pt x="7" y="93"/>
                            </a:lnTo>
                            <a:lnTo>
                              <a:pt x="6" y="93"/>
                            </a:lnTo>
                            <a:lnTo>
                              <a:pt x="4" y="93"/>
                            </a:lnTo>
                            <a:lnTo>
                              <a:pt x="3" y="91"/>
                            </a:lnTo>
                            <a:lnTo>
                              <a:pt x="2" y="90"/>
                            </a:lnTo>
                            <a:lnTo>
                              <a:pt x="0" y="88"/>
                            </a:lnTo>
                            <a:lnTo>
                              <a:pt x="0" y="87"/>
                            </a:lnTo>
                            <a:lnTo>
                              <a:pt x="0" y="85"/>
                            </a:lnTo>
                            <a:lnTo>
                              <a:pt x="3" y="84"/>
                            </a:lnTo>
                            <a:lnTo>
                              <a:pt x="6" y="81"/>
                            </a:lnTo>
                            <a:lnTo>
                              <a:pt x="10" y="79"/>
                            </a:lnTo>
                            <a:lnTo>
                              <a:pt x="18" y="77"/>
                            </a:lnTo>
                            <a:lnTo>
                              <a:pt x="27" y="74"/>
                            </a:lnTo>
                            <a:lnTo>
                              <a:pt x="31" y="72"/>
                            </a:lnTo>
                            <a:lnTo>
                              <a:pt x="34" y="72"/>
                            </a:lnTo>
                            <a:lnTo>
                              <a:pt x="35" y="71"/>
                            </a:lnTo>
                            <a:lnTo>
                              <a:pt x="37" y="69"/>
                            </a:lnTo>
                            <a:lnTo>
                              <a:pt x="37" y="68"/>
                            </a:lnTo>
                            <a:lnTo>
                              <a:pt x="37" y="66"/>
                            </a:lnTo>
                            <a:lnTo>
                              <a:pt x="35" y="66"/>
                            </a:lnTo>
                            <a:lnTo>
                              <a:pt x="32" y="65"/>
                            </a:lnTo>
                            <a:lnTo>
                              <a:pt x="31" y="65"/>
                            </a:lnTo>
                            <a:lnTo>
                              <a:pt x="29" y="65"/>
                            </a:lnTo>
                            <a:lnTo>
                              <a:pt x="29" y="65"/>
                            </a:lnTo>
                            <a:lnTo>
                              <a:pt x="29" y="63"/>
                            </a:lnTo>
                            <a:lnTo>
                              <a:pt x="28" y="62"/>
                            </a:lnTo>
                            <a:lnTo>
                              <a:pt x="27" y="60"/>
                            </a:lnTo>
                            <a:lnTo>
                              <a:pt x="25" y="60"/>
                            </a:lnTo>
                            <a:lnTo>
                              <a:pt x="22" y="59"/>
                            </a:lnTo>
                            <a:lnTo>
                              <a:pt x="15" y="59"/>
                            </a:lnTo>
                            <a:lnTo>
                              <a:pt x="10" y="59"/>
                            </a:lnTo>
                            <a:lnTo>
                              <a:pt x="6" y="57"/>
                            </a:lnTo>
                            <a:lnTo>
                              <a:pt x="4" y="55"/>
                            </a:lnTo>
                            <a:lnTo>
                              <a:pt x="6" y="50"/>
                            </a:lnTo>
                            <a:lnTo>
                              <a:pt x="7" y="46"/>
                            </a:lnTo>
                            <a:lnTo>
                              <a:pt x="12" y="41"/>
                            </a:lnTo>
                            <a:lnTo>
                              <a:pt x="16" y="37"/>
                            </a:lnTo>
                            <a:lnTo>
                              <a:pt x="21" y="34"/>
                            </a:lnTo>
                            <a:lnTo>
                              <a:pt x="24" y="33"/>
                            </a:lnTo>
                            <a:lnTo>
                              <a:pt x="25" y="31"/>
                            </a:lnTo>
                            <a:lnTo>
                              <a:pt x="27" y="30"/>
                            </a:lnTo>
                            <a:lnTo>
                              <a:pt x="28" y="28"/>
                            </a:lnTo>
                            <a:lnTo>
                              <a:pt x="29" y="27"/>
                            </a:lnTo>
                            <a:lnTo>
                              <a:pt x="29" y="27"/>
                            </a:lnTo>
                            <a:lnTo>
                              <a:pt x="32" y="21"/>
                            </a:lnTo>
                            <a:lnTo>
                              <a:pt x="35" y="16"/>
                            </a:lnTo>
                            <a:lnTo>
                              <a:pt x="38" y="15"/>
                            </a:lnTo>
                            <a:lnTo>
                              <a:pt x="40" y="12"/>
                            </a:lnTo>
                            <a:lnTo>
                              <a:pt x="41" y="12"/>
                            </a:lnTo>
                            <a:lnTo>
                              <a:pt x="44" y="11"/>
                            </a:lnTo>
                            <a:lnTo>
                              <a:pt x="44" y="11"/>
                            </a:lnTo>
                            <a:lnTo>
                              <a:pt x="47" y="11"/>
                            </a:lnTo>
                            <a:lnTo>
                              <a:pt x="49" y="12"/>
                            </a:lnTo>
                            <a:lnTo>
                              <a:pt x="50" y="15"/>
                            </a:lnTo>
                            <a:lnTo>
                              <a:pt x="51" y="18"/>
                            </a:lnTo>
                            <a:lnTo>
                              <a:pt x="51" y="18"/>
                            </a:lnTo>
                            <a:lnTo>
                              <a:pt x="53" y="18"/>
                            </a:lnTo>
                            <a:lnTo>
                              <a:pt x="53" y="19"/>
                            </a:lnTo>
                            <a:lnTo>
                              <a:pt x="56" y="19"/>
                            </a:lnTo>
                            <a:lnTo>
                              <a:pt x="59" y="21"/>
                            </a:lnTo>
                            <a:lnTo>
                              <a:pt x="63" y="22"/>
                            </a:lnTo>
                            <a:lnTo>
                              <a:pt x="68" y="25"/>
                            </a:lnTo>
                            <a:lnTo>
                              <a:pt x="72" y="25"/>
                            </a:lnTo>
                            <a:lnTo>
                              <a:pt x="73" y="27"/>
                            </a:lnTo>
                            <a:lnTo>
                              <a:pt x="75" y="27"/>
                            </a:lnTo>
                            <a:lnTo>
                              <a:pt x="76" y="28"/>
                            </a:lnTo>
                            <a:lnTo>
                              <a:pt x="78" y="28"/>
                            </a:lnTo>
                            <a:lnTo>
                              <a:pt x="78" y="28"/>
                            </a:lnTo>
                            <a:lnTo>
                              <a:pt x="88" y="27"/>
                            </a:lnTo>
                            <a:lnTo>
                              <a:pt x="98" y="22"/>
                            </a:lnTo>
                            <a:lnTo>
                              <a:pt x="107" y="21"/>
                            </a:lnTo>
                            <a:lnTo>
                              <a:pt x="112" y="21"/>
                            </a:lnTo>
                            <a:lnTo>
                              <a:pt x="115" y="22"/>
                            </a:lnTo>
                            <a:lnTo>
                              <a:pt x="117" y="24"/>
                            </a:lnTo>
                            <a:lnTo>
                              <a:pt x="120" y="25"/>
                            </a:lnTo>
                            <a:lnTo>
                              <a:pt x="125" y="25"/>
                            </a:lnTo>
                            <a:lnTo>
                              <a:pt x="137" y="21"/>
                            </a:lnTo>
                            <a:lnTo>
                              <a:pt x="148" y="15"/>
                            </a:lnTo>
                            <a:lnTo>
                              <a:pt x="153" y="14"/>
                            </a:lnTo>
                            <a:lnTo>
                              <a:pt x="156" y="14"/>
                            </a:lnTo>
                            <a:lnTo>
                              <a:pt x="157" y="12"/>
                            </a:lnTo>
                            <a:lnTo>
                              <a:pt x="159" y="12"/>
                            </a:lnTo>
                            <a:lnTo>
                              <a:pt x="160" y="11"/>
                            </a:lnTo>
                            <a:lnTo>
                              <a:pt x="160" y="11"/>
                            </a:lnTo>
                            <a:lnTo>
                              <a:pt x="163" y="6"/>
                            </a:lnTo>
                            <a:lnTo>
                              <a:pt x="166" y="5"/>
                            </a:lnTo>
                            <a:lnTo>
                              <a:pt x="167" y="2"/>
                            </a:lnTo>
                            <a:lnTo>
                              <a:pt x="169" y="2"/>
                            </a:lnTo>
                            <a:lnTo>
                              <a:pt x="169" y="0"/>
                            </a:lnTo>
                            <a:lnTo>
                              <a:pt x="170" y="0"/>
                            </a:lnTo>
                            <a:close/>
                          </a:path>
                        </a:pathLst>
                      </a:custGeom>
                      <a:grpFill/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6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cs typeface="Arial" panose="020B0604020202020204" pitchFamily="34" charset="0"/>
                        </a:endParaRPr>
                      </a:p>
                    </p:txBody>
                  </p:sp>
                  <p:grpSp>
                    <p:nvGrpSpPr>
                      <p:cNvPr id="155" name="Group 154">
                        <a:extLst>
                          <a:ext uri="{FF2B5EF4-FFF2-40B4-BE49-F238E27FC236}">
                            <a16:creationId xmlns:a16="http://schemas.microsoft.com/office/drawing/2014/main" id="{3AB69F3E-6466-6E7A-E046-463A9292097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855788" y="661988"/>
                        <a:ext cx="5541616" cy="5199063"/>
                        <a:chOff x="1855789" y="661989"/>
                        <a:chExt cx="5541616" cy="5199061"/>
                      </a:xfrm>
                      <a:grpFill/>
                    </p:grpSpPr>
                    <p:sp>
                      <p:nvSpPr>
                        <p:cNvPr id="156" name="Freeform 245">
                          <a:extLst>
                            <a:ext uri="{FF2B5EF4-FFF2-40B4-BE49-F238E27FC236}">
                              <a16:creationId xmlns:a16="http://schemas.microsoft.com/office/drawing/2014/main" id="{06E516D8-1595-4323-FC42-465B58E490A3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962400" y="2911475"/>
                          <a:ext cx="2439989" cy="2314574"/>
                        </a:xfrm>
                        <a:custGeom>
                          <a:avLst/>
                          <a:gdLst>
                            <a:gd name="T0" fmla="*/ 648 w 1537"/>
                            <a:gd name="T1" fmla="*/ 21 h 1458"/>
                            <a:gd name="T2" fmla="*/ 682 w 1537"/>
                            <a:gd name="T3" fmla="*/ 84 h 1458"/>
                            <a:gd name="T4" fmla="*/ 721 w 1537"/>
                            <a:gd name="T5" fmla="*/ 130 h 1458"/>
                            <a:gd name="T6" fmla="*/ 724 w 1537"/>
                            <a:gd name="T7" fmla="*/ 130 h 1458"/>
                            <a:gd name="T8" fmla="*/ 770 w 1537"/>
                            <a:gd name="T9" fmla="*/ 140 h 1458"/>
                            <a:gd name="T10" fmla="*/ 836 w 1537"/>
                            <a:gd name="T11" fmla="*/ 166 h 1458"/>
                            <a:gd name="T12" fmla="*/ 883 w 1537"/>
                            <a:gd name="T13" fmla="*/ 127 h 1458"/>
                            <a:gd name="T14" fmla="*/ 922 w 1537"/>
                            <a:gd name="T15" fmla="*/ 105 h 1458"/>
                            <a:gd name="T16" fmla="*/ 1072 w 1537"/>
                            <a:gd name="T17" fmla="*/ 140 h 1458"/>
                            <a:gd name="T18" fmla="*/ 1124 w 1537"/>
                            <a:gd name="T19" fmla="*/ 135 h 1458"/>
                            <a:gd name="T20" fmla="*/ 1134 w 1537"/>
                            <a:gd name="T21" fmla="*/ 132 h 1458"/>
                            <a:gd name="T22" fmla="*/ 1185 w 1537"/>
                            <a:gd name="T23" fmla="*/ 178 h 1458"/>
                            <a:gd name="T24" fmla="*/ 1236 w 1537"/>
                            <a:gd name="T25" fmla="*/ 276 h 1458"/>
                            <a:gd name="T26" fmla="*/ 1286 w 1537"/>
                            <a:gd name="T27" fmla="*/ 398 h 1458"/>
                            <a:gd name="T28" fmla="*/ 1332 w 1537"/>
                            <a:gd name="T29" fmla="*/ 484 h 1458"/>
                            <a:gd name="T30" fmla="*/ 1382 w 1537"/>
                            <a:gd name="T31" fmla="*/ 571 h 1458"/>
                            <a:gd name="T32" fmla="*/ 1433 w 1537"/>
                            <a:gd name="T33" fmla="*/ 591 h 1458"/>
                            <a:gd name="T34" fmla="*/ 1492 w 1537"/>
                            <a:gd name="T35" fmla="*/ 578 h 1458"/>
                            <a:gd name="T36" fmla="*/ 1537 w 1537"/>
                            <a:gd name="T37" fmla="*/ 580 h 1458"/>
                            <a:gd name="T38" fmla="*/ 1443 w 1537"/>
                            <a:gd name="T39" fmla="*/ 718 h 1458"/>
                            <a:gd name="T40" fmla="*/ 1426 w 1537"/>
                            <a:gd name="T41" fmla="*/ 739 h 1458"/>
                            <a:gd name="T42" fmla="*/ 1357 w 1537"/>
                            <a:gd name="T43" fmla="*/ 797 h 1458"/>
                            <a:gd name="T44" fmla="*/ 1285 w 1537"/>
                            <a:gd name="T45" fmla="*/ 866 h 1458"/>
                            <a:gd name="T46" fmla="*/ 1242 w 1537"/>
                            <a:gd name="T47" fmla="*/ 981 h 1458"/>
                            <a:gd name="T48" fmla="*/ 1236 w 1537"/>
                            <a:gd name="T49" fmla="*/ 1050 h 1458"/>
                            <a:gd name="T50" fmla="*/ 1216 w 1537"/>
                            <a:gd name="T51" fmla="*/ 1113 h 1458"/>
                            <a:gd name="T52" fmla="*/ 1181 w 1537"/>
                            <a:gd name="T53" fmla="*/ 1137 h 1458"/>
                            <a:gd name="T54" fmla="*/ 1115 w 1537"/>
                            <a:gd name="T55" fmla="*/ 1203 h 1458"/>
                            <a:gd name="T56" fmla="*/ 1049 w 1537"/>
                            <a:gd name="T57" fmla="*/ 1283 h 1458"/>
                            <a:gd name="T58" fmla="*/ 1025 w 1537"/>
                            <a:gd name="T59" fmla="*/ 1319 h 1458"/>
                            <a:gd name="T60" fmla="*/ 937 w 1537"/>
                            <a:gd name="T61" fmla="*/ 1417 h 1458"/>
                            <a:gd name="T62" fmla="*/ 874 w 1537"/>
                            <a:gd name="T63" fmla="*/ 1446 h 1458"/>
                            <a:gd name="T64" fmla="*/ 849 w 1537"/>
                            <a:gd name="T65" fmla="*/ 1437 h 1458"/>
                            <a:gd name="T66" fmla="*/ 799 w 1537"/>
                            <a:gd name="T67" fmla="*/ 1452 h 1458"/>
                            <a:gd name="T68" fmla="*/ 790 w 1537"/>
                            <a:gd name="T69" fmla="*/ 1404 h 1458"/>
                            <a:gd name="T70" fmla="*/ 771 w 1537"/>
                            <a:gd name="T71" fmla="*/ 1363 h 1458"/>
                            <a:gd name="T72" fmla="*/ 739 w 1537"/>
                            <a:gd name="T73" fmla="*/ 1267 h 1458"/>
                            <a:gd name="T74" fmla="*/ 732 w 1537"/>
                            <a:gd name="T75" fmla="*/ 1219 h 1458"/>
                            <a:gd name="T76" fmla="*/ 724 w 1537"/>
                            <a:gd name="T77" fmla="*/ 1191 h 1458"/>
                            <a:gd name="T78" fmla="*/ 697 w 1537"/>
                            <a:gd name="T79" fmla="*/ 1156 h 1458"/>
                            <a:gd name="T80" fmla="*/ 746 w 1537"/>
                            <a:gd name="T81" fmla="*/ 1052 h 1458"/>
                            <a:gd name="T82" fmla="*/ 723 w 1537"/>
                            <a:gd name="T83" fmla="*/ 971 h 1458"/>
                            <a:gd name="T84" fmla="*/ 641 w 1537"/>
                            <a:gd name="T85" fmla="*/ 871 h 1458"/>
                            <a:gd name="T86" fmla="*/ 653 w 1537"/>
                            <a:gd name="T87" fmla="*/ 805 h 1458"/>
                            <a:gd name="T88" fmla="*/ 584 w 1537"/>
                            <a:gd name="T89" fmla="*/ 766 h 1458"/>
                            <a:gd name="T90" fmla="*/ 529 w 1537"/>
                            <a:gd name="T91" fmla="*/ 731 h 1458"/>
                            <a:gd name="T92" fmla="*/ 435 w 1537"/>
                            <a:gd name="T93" fmla="*/ 753 h 1458"/>
                            <a:gd name="T94" fmla="*/ 303 w 1537"/>
                            <a:gd name="T95" fmla="*/ 781 h 1458"/>
                            <a:gd name="T96" fmla="*/ 168 w 1537"/>
                            <a:gd name="T97" fmla="*/ 739 h 1458"/>
                            <a:gd name="T98" fmla="*/ 39 w 1537"/>
                            <a:gd name="T99" fmla="*/ 656 h 1458"/>
                            <a:gd name="T100" fmla="*/ 16 w 1537"/>
                            <a:gd name="T101" fmla="*/ 605 h 1458"/>
                            <a:gd name="T102" fmla="*/ 3 w 1537"/>
                            <a:gd name="T103" fmla="*/ 474 h 1458"/>
                            <a:gd name="T104" fmla="*/ 221 w 1537"/>
                            <a:gd name="T105" fmla="*/ 102 h 1458"/>
                            <a:gd name="T106" fmla="*/ 271 w 1537"/>
                            <a:gd name="T107" fmla="*/ 58 h 1458"/>
                            <a:gd name="T108" fmla="*/ 337 w 1537"/>
                            <a:gd name="T109" fmla="*/ 83 h 1458"/>
                            <a:gd name="T110" fmla="*/ 454 w 1537"/>
                            <a:gd name="T111" fmla="*/ 15 h 1458"/>
                            <a:gd name="T112" fmla="*/ 620 w 1537"/>
                            <a:gd name="T113" fmla="*/ 0 h 145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  <a:cxn ang="0">
                              <a:pos x="T112" y="T113"/>
                            </a:cxn>
                          </a:cxnLst>
                          <a:rect l="0" t="0" r="r" b="b"/>
                          <a:pathLst>
                            <a:path w="1537" h="1458">
                              <a:moveTo>
                                <a:pt x="620" y="0"/>
                              </a:moveTo>
                              <a:lnTo>
                                <a:pt x="629" y="0"/>
                              </a:lnTo>
                              <a:lnTo>
                                <a:pt x="635" y="0"/>
                              </a:lnTo>
                              <a:lnTo>
                                <a:pt x="638" y="2"/>
                              </a:lnTo>
                              <a:lnTo>
                                <a:pt x="639" y="3"/>
                              </a:lnTo>
                              <a:lnTo>
                                <a:pt x="647" y="12"/>
                              </a:lnTo>
                              <a:lnTo>
                                <a:pt x="648" y="21"/>
                              </a:lnTo>
                              <a:lnTo>
                                <a:pt x="648" y="31"/>
                              </a:lnTo>
                              <a:lnTo>
                                <a:pt x="647" y="42"/>
                              </a:lnTo>
                              <a:lnTo>
                                <a:pt x="647" y="52"/>
                              </a:lnTo>
                              <a:lnTo>
                                <a:pt x="650" y="61"/>
                              </a:lnTo>
                              <a:lnTo>
                                <a:pt x="657" y="68"/>
                              </a:lnTo>
                              <a:lnTo>
                                <a:pt x="672" y="77"/>
                              </a:lnTo>
                              <a:lnTo>
                                <a:pt x="682" y="84"/>
                              </a:lnTo>
                              <a:lnTo>
                                <a:pt x="689" y="91"/>
                              </a:lnTo>
                              <a:lnTo>
                                <a:pt x="695" y="99"/>
                              </a:lnTo>
                              <a:lnTo>
                                <a:pt x="701" y="110"/>
                              </a:lnTo>
                              <a:lnTo>
                                <a:pt x="708" y="127"/>
                              </a:lnTo>
                              <a:lnTo>
                                <a:pt x="716" y="128"/>
                              </a:lnTo>
                              <a:lnTo>
                                <a:pt x="721" y="131"/>
                              </a:lnTo>
                              <a:lnTo>
                                <a:pt x="721" y="130"/>
                              </a:lnTo>
                              <a:lnTo>
                                <a:pt x="721" y="130"/>
                              </a:lnTo>
                              <a:lnTo>
                                <a:pt x="723" y="130"/>
                              </a:lnTo>
                              <a:lnTo>
                                <a:pt x="723" y="130"/>
                              </a:lnTo>
                              <a:lnTo>
                                <a:pt x="723" y="130"/>
                              </a:lnTo>
                              <a:lnTo>
                                <a:pt x="723" y="130"/>
                              </a:lnTo>
                              <a:lnTo>
                                <a:pt x="723" y="130"/>
                              </a:lnTo>
                              <a:lnTo>
                                <a:pt x="724" y="130"/>
                              </a:lnTo>
                              <a:lnTo>
                                <a:pt x="724" y="130"/>
                              </a:lnTo>
                              <a:lnTo>
                                <a:pt x="729" y="130"/>
                              </a:lnTo>
                              <a:lnTo>
                                <a:pt x="738" y="131"/>
                              </a:lnTo>
                              <a:lnTo>
                                <a:pt x="745" y="132"/>
                              </a:lnTo>
                              <a:lnTo>
                                <a:pt x="752" y="134"/>
                              </a:lnTo>
                              <a:lnTo>
                                <a:pt x="760" y="137"/>
                              </a:lnTo>
                              <a:lnTo>
                                <a:pt x="770" y="140"/>
                              </a:lnTo>
                              <a:lnTo>
                                <a:pt x="783" y="146"/>
                              </a:lnTo>
                              <a:lnTo>
                                <a:pt x="801" y="153"/>
                              </a:lnTo>
                              <a:lnTo>
                                <a:pt x="824" y="163"/>
                              </a:lnTo>
                              <a:lnTo>
                                <a:pt x="829" y="165"/>
                              </a:lnTo>
                              <a:lnTo>
                                <a:pt x="829" y="163"/>
                              </a:lnTo>
                              <a:lnTo>
                                <a:pt x="832" y="165"/>
                              </a:lnTo>
                              <a:lnTo>
                                <a:pt x="836" y="166"/>
                              </a:lnTo>
                              <a:lnTo>
                                <a:pt x="843" y="169"/>
                              </a:lnTo>
                              <a:lnTo>
                                <a:pt x="855" y="174"/>
                              </a:lnTo>
                              <a:lnTo>
                                <a:pt x="874" y="181"/>
                              </a:lnTo>
                              <a:lnTo>
                                <a:pt x="881" y="169"/>
                              </a:lnTo>
                              <a:lnTo>
                                <a:pt x="883" y="154"/>
                              </a:lnTo>
                              <a:lnTo>
                                <a:pt x="881" y="141"/>
                              </a:lnTo>
                              <a:lnTo>
                                <a:pt x="883" y="127"/>
                              </a:lnTo>
                              <a:lnTo>
                                <a:pt x="895" y="119"/>
                              </a:lnTo>
                              <a:lnTo>
                                <a:pt x="903" y="115"/>
                              </a:lnTo>
                              <a:lnTo>
                                <a:pt x="908" y="112"/>
                              </a:lnTo>
                              <a:lnTo>
                                <a:pt x="911" y="112"/>
                              </a:lnTo>
                              <a:lnTo>
                                <a:pt x="915" y="112"/>
                              </a:lnTo>
                              <a:lnTo>
                                <a:pt x="918" y="109"/>
                              </a:lnTo>
                              <a:lnTo>
                                <a:pt x="922" y="105"/>
                              </a:lnTo>
                              <a:lnTo>
                                <a:pt x="927" y="100"/>
                              </a:lnTo>
                              <a:lnTo>
                                <a:pt x="965" y="112"/>
                              </a:lnTo>
                              <a:lnTo>
                                <a:pt x="997" y="121"/>
                              </a:lnTo>
                              <a:lnTo>
                                <a:pt x="1022" y="127"/>
                              </a:lnTo>
                              <a:lnTo>
                                <a:pt x="1043" y="132"/>
                              </a:lnTo>
                              <a:lnTo>
                                <a:pt x="1059" y="137"/>
                              </a:lnTo>
                              <a:lnTo>
                                <a:pt x="1072" y="140"/>
                              </a:lnTo>
                              <a:lnTo>
                                <a:pt x="1082" y="141"/>
                              </a:lnTo>
                              <a:lnTo>
                                <a:pt x="1091" y="143"/>
                              </a:lnTo>
                              <a:lnTo>
                                <a:pt x="1100" y="143"/>
                              </a:lnTo>
                              <a:lnTo>
                                <a:pt x="1107" y="143"/>
                              </a:lnTo>
                              <a:lnTo>
                                <a:pt x="1116" y="143"/>
                              </a:lnTo>
                              <a:lnTo>
                                <a:pt x="1119" y="138"/>
                              </a:lnTo>
                              <a:lnTo>
                                <a:pt x="1124" y="135"/>
                              </a:lnTo>
                              <a:lnTo>
                                <a:pt x="1128" y="132"/>
                              </a:lnTo>
                              <a:lnTo>
                                <a:pt x="1129" y="132"/>
                              </a:lnTo>
                              <a:lnTo>
                                <a:pt x="1129" y="132"/>
                              </a:lnTo>
                              <a:lnTo>
                                <a:pt x="1129" y="132"/>
                              </a:lnTo>
                              <a:lnTo>
                                <a:pt x="1129" y="132"/>
                              </a:lnTo>
                              <a:lnTo>
                                <a:pt x="1131" y="132"/>
                              </a:lnTo>
                              <a:lnTo>
                                <a:pt x="1134" y="132"/>
                              </a:lnTo>
                              <a:lnTo>
                                <a:pt x="1141" y="132"/>
                              </a:lnTo>
                              <a:lnTo>
                                <a:pt x="1150" y="134"/>
                              </a:lnTo>
                              <a:lnTo>
                                <a:pt x="1159" y="137"/>
                              </a:lnTo>
                              <a:lnTo>
                                <a:pt x="1166" y="143"/>
                              </a:lnTo>
                              <a:lnTo>
                                <a:pt x="1170" y="150"/>
                              </a:lnTo>
                              <a:lnTo>
                                <a:pt x="1178" y="162"/>
                              </a:lnTo>
                              <a:lnTo>
                                <a:pt x="1185" y="178"/>
                              </a:lnTo>
                              <a:lnTo>
                                <a:pt x="1195" y="196"/>
                              </a:lnTo>
                              <a:lnTo>
                                <a:pt x="1206" y="215"/>
                              </a:lnTo>
                              <a:lnTo>
                                <a:pt x="1214" y="232"/>
                              </a:lnTo>
                              <a:lnTo>
                                <a:pt x="1223" y="250"/>
                              </a:lnTo>
                              <a:lnTo>
                                <a:pt x="1231" y="263"/>
                              </a:lnTo>
                              <a:lnTo>
                                <a:pt x="1235" y="272"/>
                              </a:lnTo>
                              <a:lnTo>
                                <a:pt x="1236" y="276"/>
                              </a:lnTo>
                              <a:lnTo>
                                <a:pt x="1244" y="294"/>
                              </a:lnTo>
                              <a:lnTo>
                                <a:pt x="1248" y="313"/>
                              </a:lnTo>
                              <a:lnTo>
                                <a:pt x="1253" y="332"/>
                              </a:lnTo>
                              <a:lnTo>
                                <a:pt x="1263" y="349"/>
                              </a:lnTo>
                              <a:lnTo>
                                <a:pt x="1273" y="364"/>
                              </a:lnTo>
                              <a:lnTo>
                                <a:pt x="1281" y="380"/>
                              </a:lnTo>
                              <a:lnTo>
                                <a:pt x="1286" y="398"/>
                              </a:lnTo>
                              <a:lnTo>
                                <a:pt x="1291" y="415"/>
                              </a:lnTo>
                              <a:lnTo>
                                <a:pt x="1295" y="433"/>
                              </a:lnTo>
                              <a:lnTo>
                                <a:pt x="1303" y="449"/>
                              </a:lnTo>
                              <a:lnTo>
                                <a:pt x="1314" y="462"/>
                              </a:lnTo>
                              <a:lnTo>
                                <a:pt x="1332" y="473"/>
                              </a:lnTo>
                              <a:lnTo>
                                <a:pt x="1332" y="478"/>
                              </a:lnTo>
                              <a:lnTo>
                                <a:pt x="1332" y="484"/>
                              </a:lnTo>
                              <a:lnTo>
                                <a:pt x="1332" y="492"/>
                              </a:lnTo>
                              <a:lnTo>
                                <a:pt x="1330" y="496"/>
                              </a:lnTo>
                              <a:lnTo>
                                <a:pt x="1345" y="520"/>
                              </a:lnTo>
                              <a:lnTo>
                                <a:pt x="1357" y="537"/>
                              </a:lnTo>
                              <a:lnTo>
                                <a:pt x="1366" y="552"/>
                              </a:lnTo>
                              <a:lnTo>
                                <a:pt x="1374" y="562"/>
                              </a:lnTo>
                              <a:lnTo>
                                <a:pt x="1382" y="571"/>
                              </a:lnTo>
                              <a:lnTo>
                                <a:pt x="1389" y="578"/>
                              </a:lnTo>
                              <a:lnTo>
                                <a:pt x="1398" y="586"/>
                              </a:lnTo>
                              <a:lnTo>
                                <a:pt x="1408" y="591"/>
                              </a:lnTo>
                              <a:lnTo>
                                <a:pt x="1420" y="600"/>
                              </a:lnTo>
                              <a:lnTo>
                                <a:pt x="1426" y="596"/>
                              </a:lnTo>
                              <a:lnTo>
                                <a:pt x="1430" y="594"/>
                              </a:lnTo>
                              <a:lnTo>
                                <a:pt x="1433" y="591"/>
                              </a:lnTo>
                              <a:lnTo>
                                <a:pt x="1436" y="591"/>
                              </a:lnTo>
                              <a:lnTo>
                                <a:pt x="1438" y="590"/>
                              </a:lnTo>
                              <a:lnTo>
                                <a:pt x="1439" y="590"/>
                              </a:lnTo>
                              <a:lnTo>
                                <a:pt x="1440" y="588"/>
                              </a:lnTo>
                              <a:lnTo>
                                <a:pt x="1442" y="588"/>
                              </a:lnTo>
                              <a:lnTo>
                                <a:pt x="1470" y="583"/>
                              </a:lnTo>
                              <a:lnTo>
                                <a:pt x="1492" y="578"/>
                              </a:lnTo>
                              <a:lnTo>
                                <a:pt x="1506" y="575"/>
                              </a:lnTo>
                              <a:lnTo>
                                <a:pt x="1518" y="574"/>
                              </a:lnTo>
                              <a:lnTo>
                                <a:pt x="1526" y="572"/>
                              </a:lnTo>
                              <a:lnTo>
                                <a:pt x="1530" y="572"/>
                              </a:lnTo>
                              <a:lnTo>
                                <a:pt x="1534" y="574"/>
                              </a:lnTo>
                              <a:lnTo>
                                <a:pt x="1537" y="575"/>
                              </a:lnTo>
                              <a:lnTo>
                                <a:pt x="1537" y="580"/>
                              </a:lnTo>
                              <a:lnTo>
                                <a:pt x="1536" y="584"/>
                              </a:lnTo>
                              <a:lnTo>
                                <a:pt x="1524" y="609"/>
                              </a:lnTo>
                              <a:lnTo>
                                <a:pt x="1508" y="631"/>
                              </a:lnTo>
                              <a:lnTo>
                                <a:pt x="1490" y="652"/>
                              </a:lnTo>
                              <a:lnTo>
                                <a:pt x="1473" y="672"/>
                              </a:lnTo>
                              <a:lnTo>
                                <a:pt x="1457" y="693"/>
                              </a:lnTo>
                              <a:lnTo>
                                <a:pt x="1443" y="718"/>
                              </a:lnTo>
                              <a:lnTo>
                                <a:pt x="1446" y="718"/>
                              </a:lnTo>
                              <a:lnTo>
                                <a:pt x="1446" y="719"/>
                              </a:lnTo>
                              <a:lnTo>
                                <a:pt x="1445" y="720"/>
                              </a:lnTo>
                              <a:lnTo>
                                <a:pt x="1442" y="723"/>
                              </a:lnTo>
                              <a:lnTo>
                                <a:pt x="1440" y="731"/>
                              </a:lnTo>
                              <a:lnTo>
                                <a:pt x="1436" y="729"/>
                              </a:lnTo>
                              <a:lnTo>
                                <a:pt x="1426" y="739"/>
                              </a:lnTo>
                              <a:lnTo>
                                <a:pt x="1415" y="750"/>
                              </a:lnTo>
                              <a:lnTo>
                                <a:pt x="1405" y="760"/>
                              </a:lnTo>
                              <a:lnTo>
                                <a:pt x="1395" y="767"/>
                              </a:lnTo>
                              <a:lnTo>
                                <a:pt x="1388" y="770"/>
                              </a:lnTo>
                              <a:lnTo>
                                <a:pt x="1374" y="776"/>
                              </a:lnTo>
                              <a:lnTo>
                                <a:pt x="1364" y="786"/>
                              </a:lnTo>
                              <a:lnTo>
                                <a:pt x="1357" y="797"/>
                              </a:lnTo>
                              <a:lnTo>
                                <a:pt x="1349" y="808"/>
                              </a:lnTo>
                              <a:lnTo>
                                <a:pt x="1339" y="819"/>
                              </a:lnTo>
                              <a:lnTo>
                                <a:pt x="1327" y="832"/>
                              </a:lnTo>
                              <a:lnTo>
                                <a:pt x="1314" y="844"/>
                              </a:lnTo>
                              <a:lnTo>
                                <a:pt x="1300" y="855"/>
                              </a:lnTo>
                              <a:lnTo>
                                <a:pt x="1294" y="858"/>
                              </a:lnTo>
                              <a:lnTo>
                                <a:pt x="1285" y="866"/>
                              </a:lnTo>
                              <a:lnTo>
                                <a:pt x="1273" y="877"/>
                              </a:lnTo>
                              <a:lnTo>
                                <a:pt x="1261" y="892"/>
                              </a:lnTo>
                              <a:lnTo>
                                <a:pt x="1248" y="917"/>
                              </a:lnTo>
                              <a:lnTo>
                                <a:pt x="1239" y="939"/>
                              </a:lnTo>
                              <a:lnTo>
                                <a:pt x="1236" y="955"/>
                              </a:lnTo>
                              <a:lnTo>
                                <a:pt x="1238" y="970"/>
                              </a:lnTo>
                              <a:lnTo>
                                <a:pt x="1242" y="981"/>
                              </a:lnTo>
                              <a:lnTo>
                                <a:pt x="1251" y="992"/>
                              </a:lnTo>
                              <a:lnTo>
                                <a:pt x="1261" y="1002"/>
                              </a:lnTo>
                              <a:lnTo>
                                <a:pt x="1273" y="1012"/>
                              </a:lnTo>
                              <a:lnTo>
                                <a:pt x="1266" y="1024"/>
                              </a:lnTo>
                              <a:lnTo>
                                <a:pt x="1256" y="1031"/>
                              </a:lnTo>
                              <a:lnTo>
                                <a:pt x="1245" y="1040"/>
                              </a:lnTo>
                              <a:lnTo>
                                <a:pt x="1236" y="1050"/>
                              </a:lnTo>
                              <a:lnTo>
                                <a:pt x="1231" y="1068"/>
                              </a:lnTo>
                              <a:lnTo>
                                <a:pt x="1228" y="1088"/>
                              </a:lnTo>
                              <a:lnTo>
                                <a:pt x="1220" y="1106"/>
                              </a:lnTo>
                              <a:lnTo>
                                <a:pt x="1219" y="1109"/>
                              </a:lnTo>
                              <a:lnTo>
                                <a:pt x="1217" y="1110"/>
                              </a:lnTo>
                              <a:lnTo>
                                <a:pt x="1217" y="1112"/>
                              </a:lnTo>
                              <a:lnTo>
                                <a:pt x="1216" y="1113"/>
                              </a:lnTo>
                              <a:lnTo>
                                <a:pt x="1213" y="1115"/>
                              </a:lnTo>
                              <a:lnTo>
                                <a:pt x="1209" y="1118"/>
                              </a:lnTo>
                              <a:lnTo>
                                <a:pt x="1206" y="1122"/>
                              </a:lnTo>
                              <a:lnTo>
                                <a:pt x="1201" y="1125"/>
                              </a:lnTo>
                              <a:lnTo>
                                <a:pt x="1197" y="1128"/>
                              </a:lnTo>
                              <a:lnTo>
                                <a:pt x="1190" y="1134"/>
                              </a:lnTo>
                              <a:lnTo>
                                <a:pt x="1181" y="1137"/>
                              </a:lnTo>
                              <a:lnTo>
                                <a:pt x="1172" y="1140"/>
                              </a:lnTo>
                              <a:lnTo>
                                <a:pt x="1163" y="1143"/>
                              </a:lnTo>
                              <a:lnTo>
                                <a:pt x="1156" y="1149"/>
                              </a:lnTo>
                              <a:lnTo>
                                <a:pt x="1151" y="1157"/>
                              </a:lnTo>
                              <a:lnTo>
                                <a:pt x="1134" y="1169"/>
                              </a:lnTo>
                              <a:lnTo>
                                <a:pt x="1122" y="1185"/>
                              </a:lnTo>
                              <a:lnTo>
                                <a:pt x="1115" y="1203"/>
                              </a:lnTo>
                              <a:lnTo>
                                <a:pt x="1107" y="1222"/>
                              </a:lnTo>
                              <a:lnTo>
                                <a:pt x="1100" y="1241"/>
                              </a:lnTo>
                              <a:lnTo>
                                <a:pt x="1090" y="1257"/>
                              </a:lnTo>
                              <a:lnTo>
                                <a:pt x="1077" y="1272"/>
                              </a:lnTo>
                              <a:lnTo>
                                <a:pt x="1068" y="1276"/>
                              </a:lnTo>
                              <a:lnTo>
                                <a:pt x="1057" y="1279"/>
                              </a:lnTo>
                              <a:lnTo>
                                <a:pt x="1049" y="1283"/>
                              </a:lnTo>
                              <a:lnTo>
                                <a:pt x="1041" y="1289"/>
                              </a:lnTo>
                              <a:lnTo>
                                <a:pt x="1037" y="1300"/>
                              </a:lnTo>
                              <a:lnTo>
                                <a:pt x="1037" y="1300"/>
                              </a:lnTo>
                              <a:lnTo>
                                <a:pt x="1035" y="1301"/>
                              </a:lnTo>
                              <a:lnTo>
                                <a:pt x="1034" y="1304"/>
                              </a:lnTo>
                              <a:lnTo>
                                <a:pt x="1031" y="1310"/>
                              </a:lnTo>
                              <a:lnTo>
                                <a:pt x="1025" y="1319"/>
                              </a:lnTo>
                              <a:lnTo>
                                <a:pt x="1016" y="1330"/>
                              </a:lnTo>
                              <a:lnTo>
                                <a:pt x="1003" y="1348"/>
                              </a:lnTo>
                              <a:lnTo>
                                <a:pt x="990" y="1367"/>
                              </a:lnTo>
                              <a:lnTo>
                                <a:pt x="978" y="1382"/>
                              </a:lnTo>
                              <a:lnTo>
                                <a:pt x="967" y="1395"/>
                              </a:lnTo>
                              <a:lnTo>
                                <a:pt x="953" y="1405"/>
                              </a:lnTo>
                              <a:lnTo>
                                <a:pt x="937" y="1417"/>
                              </a:lnTo>
                              <a:lnTo>
                                <a:pt x="915" y="1430"/>
                              </a:lnTo>
                              <a:lnTo>
                                <a:pt x="911" y="1432"/>
                              </a:lnTo>
                              <a:lnTo>
                                <a:pt x="902" y="1436"/>
                              </a:lnTo>
                              <a:lnTo>
                                <a:pt x="892" y="1440"/>
                              </a:lnTo>
                              <a:lnTo>
                                <a:pt x="883" y="1443"/>
                              </a:lnTo>
                              <a:lnTo>
                                <a:pt x="878" y="1445"/>
                              </a:lnTo>
                              <a:lnTo>
                                <a:pt x="874" y="1446"/>
                              </a:lnTo>
                              <a:lnTo>
                                <a:pt x="870" y="1445"/>
                              </a:lnTo>
                              <a:lnTo>
                                <a:pt x="867" y="1443"/>
                              </a:lnTo>
                              <a:lnTo>
                                <a:pt x="864" y="1442"/>
                              </a:lnTo>
                              <a:lnTo>
                                <a:pt x="859" y="1439"/>
                              </a:lnTo>
                              <a:lnTo>
                                <a:pt x="856" y="1437"/>
                              </a:lnTo>
                              <a:lnTo>
                                <a:pt x="854" y="1437"/>
                              </a:lnTo>
                              <a:lnTo>
                                <a:pt x="849" y="1437"/>
                              </a:lnTo>
                              <a:lnTo>
                                <a:pt x="839" y="1442"/>
                              </a:lnTo>
                              <a:lnTo>
                                <a:pt x="829" y="1448"/>
                              </a:lnTo>
                              <a:lnTo>
                                <a:pt x="820" y="1455"/>
                              </a:lnTo>
                              <a:lnTo>
                                <a:pt x="808" y="1458"/>
                              </a:lnTo>
                              <a:lnTo>
                                <a:pt x="805" y="1458"/>
                              </a:lnTo>
                              <a:lnTo>
                                <a:pt x="802" y="1458"/>
                              </a:lnTo>
                              <a:lnTo>
                                <a:pt x="799" y="1452"/>
                              </a:lnTo>
                              <a:lnTo>
                                <a:pt x="798" y="1446"/>
                              </a:lnTo>
                              <a:lnTo>
                                <a:pt x="795" y="1440"/>
                              </a:lnTo>
                              <a:lnTo>
                                <a:pt x="788" y="1437"/>
                              </a:lnTo>
                              <a:lnTo>
                                <a:pt x="783" y="1435"/>
                              </a:lnTo>
                              <a:lnTo>
                                <a:pt x="782" y="1429"/>
                              </a:lnTo>
                              <a:lnTo>
                                <a:pt x="785" y="1418"/>
                              </a:lnTo>
                              <a:lnTo>
                                <a:pt x="790" y="1404"/>
                              </a:lnTo>
                              <a:lnTo>
                                <a:pt x="782" y="1391"/>
                              </a:lnTo>
                              <a:lnTo>
                                <a:pt x="776" y="1382"/>
                              </a:lnTo>
                              <a:lnTo>
                                <a:pt x="773" y="1376"/>
                              </a:lnTo>
                              <a:lnTo>
                                <a:pt x="771" y="1371"/>
                              </a:lnTo>
                              <a:lnTo>
                                <a:pt x="773" y="1369"/>
                              </a:lnTo>
                              <a:lnTo>
                                <a:pt x="774" y="1364"/>
                              </a:lnTo>
                              <a:lnTo>
                                <a:pt x="771" y="1363"/>
                              </a:lnTo>
                              <a:lnTo>
                                <a:pt x="768" y="1361"/>
                              </a:lnTo>
                              <a:lnTo>
                                <a:pt x="770" y="1357"/>
                              </a:lnTo>
                              <a:lnTo>
                                <a:pt x="770" y="1351"/>
                              </a:lnTo>
                              <a:lnTo>
                                <a:pt x="771" y="1345"/>
                              </a:lnTo>
                              <a:lnTo>
                                <a:pt x="739" y="1276"/>
                              </a:lnTo>
                              <a:lnTo>
                                <a:pt x="739" y="1272"/>
                              </a:lnTo>
                              <a:lnTo>
                                <a:pt x="739" y="1267"/>
                              </a:lnTo>
                              <a:lnTo>
                                <a:pt x="741" y="1263"/>
                              </a:lnTo>
                              <a:lnTo>
                                <a:pt x="742" y="1259"/>
                              </a:lnTo>
                              <a:lnTo>
                                <a:pt x="742" y="1254"/>
                              </a:lnTo>
                              <a:lnTo>
                                <a:pt x="743" y="1245"/>
                              </a:lnTo>
                              <a:lnTo>
                                <a:pt x="742" y="1237"/>
                              </a:lnTo>
                              <a:lnTo>
                                <a:pt x="736" y="1228"/>
                              </a:lnTo>
                              <a:lnTo>
                                <a:pt x="732" y="1219"/>
                              </a:lnTo>
                              <a:lnTo>
                                <a:pt x="729" y="1212"/>
                              </a:lnTo>
                              <a:lnTo>
                                <a:pt x="727" y="1207"/>
                              </a:lnTo>
                              <a:lnTo>
                                <a:pt x="726" y="1203"/>
                              </a:lnTo>
                              <a:lnTo>
                                <a:pt x="724" y="1198"/>
                              </a:lnTo>
                              <a:lnTo>
                                <a:pt x="724" y="1197"/>
                              </a:lnTo>
                              <a:lnTo>
                                <a:pt x="724" y="1194"/>
                              </a:lnTo>
                              <a:lnTo>
                                <a:pt x="724" y="1191"/>
                              </a:lnTo>
                              <a:lnTo>
                                <a:pt x="724" y="1187"/>
                              </a:lnTo>
                              <a:lnTo>
                                <a:pt x="723" y="1184"/>
                              </a:lnTo>
                              <a:lnTo>
                                <a:pt x="717" y="1176"/>
                              </a:lnTo>
                              <a:lnTo>
                                <a:pt x="710" y="1172"/>
                              </a:lnTo>
                              <a:lnTo>
                                <a:pt x="702" y="1168"/>
                              </a:lnTo>
                              <a:lnTo>
                                <a:pt x="697" y="1160"/>
                              </a:lnTo>
                              <a:lnTo>
                                <a:pt x="697" y="1156"/>
                              </a:lnTo>
                              <a:lnTo>
                                <a:pt x="699" y="1144"/>
                              </a:lnTo>
                              <a:lnTo>
                                <a:pt x="702" y="1130"/>
                              </a:lnTo>
                              <a:lnTo>
                                <a:pt x="707" y="1110"/>
                              </a:lnTo>
                              <a:lnTo>
                                <a:pt x="714" y="1091"/>
                              </a:lnTo>
                              <a:lnTo>
                                <a:pt x="726" y="1075"/>
                              </a:lnTo>
                              <a:lnTo>
                                <a:pt x="739" y="1061"/>
                              </a:lnTo>
                              <a:lnTo>
                                <a:pt x="746" y="1052"/>
                              </a:lnTo>
                              <a:lnTo>
                                <a:pt x="745" y="1042"/>
                              </a:lnTo>
                              <a:lnTo>
                                <a:pt x="741" y="1033"/>
                              </a:lnTo>
                              <a:lnTo>
                                <a:pt x="735" y="1022"/>
                              </a:lnTo>
                              <a:lnTo>
                                <a:pt x="729" y="1012"/>
                              </a:lnTo>
                              <a:lnTo>
                                <a:pt x="727" y="1000"/>
                              </a:lnTo>
                              <a:lnTo>
                                <a:pt x="727" y="987"/>
                              </a:lnTo>
                              <a:lnTo>
                                <a:pt x="723" y="971"/>
                              </a:lnTo>
                              <a:lnTo>
                                <a:pt x="714" y="952"/>
                              </a:lnTo>
                              <a:lnTo>
                                <a:pt x="704" y="932"/>
                              </a:lnTo>
                              <a:lnTo>
                                <a:pt x="692" y="914"/>
                              </a:lnTo>
                              <a:lnTo>
                                <a:pt x="679" y="898"/>
                              </a:lnTo>
                              <a:lnTo>
                                <a:pt x="666" y="889"/>
                              </a:lnTo>
                              <a:lnTo>
                                <a:pt x="650" y="880"/>
                              </a:lnTo>
                              <a:lnTo>
                                <a:pt x="641" y="871"/>
                              </a:lnTo>
                              <a:lnTo>
                                <a:pt x="635" y="861"/>
                              </a:lnTo>
                              <a:lnTo>
                                <a:pt x="632" y="847"/>
                              </a:lnTo>
                              <a:lnTo>
                                <a:pt x="636" y="838"/>
                              </a:lnTo>
                              <a:lnTo>
                                <a:pt x="644" y="830"/>
                              </a:lnTo>
                              <a:lnTo>
                                <a:pt x="650" y="823"/>
                              </a:lnTo>
                              <a:lnTo>
                                <a:pt x="654" y="814"/>
                              </a:lnTo>
                              <a:lnTo>
                                <a:pt x="653" y="805"/>
                              </a:lnTo>
                              <a:lnTo>
                                <a:pt x="650" y="794"/>
                              </a:lnTo>
                              <a:lnTo>
                                <a:pt x="642" y="782"/>
                              </a:lnTo>
                              <a:lnTo>
                                <a:pt x="633" y="773"/>
                              </a:lnTo>
                              <a:lnTo>
                                <a:pt x="623" y="769"/>
                              </a:lnTo>
                              <a:lnTo>
                                <a:pt x="611" y="766"/>
                              </a:lnTo>
                              <a:lnTo>
                                <a:pt x="600" y="766"/>
                              </a:lnTo>
                              <a:lnTo>
                                <a:pt x="584" y="766"/>
                              </a:lnTo>
                              <a:lnTo>
                                <a:pt x="569" y="763"/>
                              </a:lnTo>
                              <a:lnTo>
                                <a:pt x="572" y="761"/>
                              </a:lnTo>
                              <a:lnTo>
                                <a:pt x="575" y="761"/>
                              </a:lnTo>
                              <a:lnTo>
                                <a:pt x="567" y="761"/>
                              </a:lnTo>
                              <a:lnTo>
                                <a:pt x="550" y="747"/>
                              </a:lnTo>
                              <a:lnTo>
                                <a:pt x="538" y="737"/>
                              </a:lnTo>
                              <a:lnTo>
                                <a:pt x="529" y="731"/>
                              </a:lnTo>
                              <a:lnTo>
                                <a:pt x="525" y="726"/>
                              </a:lnTo>
                              <a:lnTo>
                                <a:pt x="522" y="725"/>
                              </a:lnTo>
                              <a:lnTo>
                                <a:pt x="519" y="723"/>
                              </a:lnTo>
                              <a:lnTo>
                                <a:pt x="518" y="723"/>
                              </a:lnTo>
                              <a:lnTo>
                                <a:pt x="488" y="729"/>
                              </a:lnTo>
                              <a:lnTo>
                                <a:pt x="462" y="739"/>
                              </a:lnTo>
                              <a:lnTo>
                                <a:pt x="435" y="753"/>
                              </a:lnTo>
                              <a:lnTo>
                                <a:pt x="409" y="766"/>
                              </a:lnTo>
                              <a:lnTo>
                                <a:pt x="383" y="776"/>
                              </a:lnTo>
                              <a:lnTo>
                                <a:pt x="368" y="770"/>
                              </a:lnTo>
                              <a:lnTo>
                                <a:pt x="350" y="769"/>
                              </a:lnTo>
                              <a:lnTo>
                                <a:pt x="333" y="770"/>
                              </a:lnTo>
                              <a:lnTo>
                                <a:pt x="317" y="775"/>
                              </a:lnTo>
                              <a:lnTo>
                                <a:pt x="303" y="781"/>
                              </a:lnTo>
                              <a:lnTo>
                                <a:pt x="293" y="785"/>
                              </a:lnTo>
                              <a:lnTo>
                                <a:pt x="290" y="786"/>
                              </a:lnTo>
                              <a:lnTo>
                                <a:pt x="289" y="786"/>
                              </a:lnTo>
                              <a:lnTo>
                                <a:pt x="270" y="794"/>
                              </a:lnTo>
                              <a:lnTo>
                                <a:pt x="249" y="789"/>
                              </a:lnTo>
                              <a:lnTo>
                                <a:pt x="206" y="763"/>
                              </a:lnTo>
                              <a:lnTo>
                                <a:pt x="168" y="739"/>
                              </a:lnTo>
                              <a:lnTo>
                                <a:pt x="137" y="720"/>
                              </a:lnTo>
                              <a:lnTo>
                                <a:pt x="111" y="703"/>
                              </a:lnTo>
                              <a:lnTo>
                                <a:pt x="89" y="690"/>
                              </a:lnTo>
                              <a:lnTo>
                                <a:pt x="71" y="678"/>
                              </a:lnTo>
                              <a:lnTo>
                                <a:pt x="58" y="669"/>
                              </a:lnTo>
                              <a:lnTo>
                                <a:pt x="47" y="662"/>
                              </a:lnTo>
                              <a:lnTo>
                                <a:pt x="39" y="656"/>
                              </a:lnTo>
                              <a:lnTo>
                                <a:pt x="33" y="652"/>
                              </a:lnTo>
                              <a:lnTo>
                                <a:pt x="29" y="649"/>
                              </a:lnTo>
                              <a:lnTo>
                                <a:pt x="27" y="646"/>
                              </a:lnTo>
                              <a:lnTo>
                                <a:pt x="25" y="643"/>
                              </a:lnTo>
                              <a:lnTo>
                                <a:pt x="23" y="640"/>
                              </a:lnTo>
                              <a:lnTo>
                                <a:pt x="16" y="622"/>
                              </a:lnTo>
                              <a:lnTo>
                                <a:pt x="16" y="605"/>
                              </a:lnTo>
                              <a:lnTo>
                                <a:pt x="19" y="586"/>
                              </a:lnTo>
                              <a:lnTo>
                                <a:pt x="23" y="568"/>
                              </a:lnTo>
                              <a:lnTo>
                                <a:pt x="26" y="550"/>
                              </a:lnTo>
                              <a:lnTo>
                                <a:pt x="26" y="533"/>
                              </a:lnTo>
                              <a:lnTo>
                                <a:pt x="20" y="512"/>
                              </a:lnTo>
                              <a:lnTo>
                                <a:pt x="11" y="493"/>
                              </a:lnTo>
                              <a:lnTo>
                                <a:pt x="3" y="474"/>
                              </a:lnTo>
                              <a:lnTo>
                                <a:pt x="0" y="454"/>
                              </a:lnTo>
                              <a:lnTo>
                                <a:pt x="0" y="436"/>
                              </a:lnTo>
                              <a:lnTo>
                                <a:pt x="3" y="426"/>
                              </a:lnTo>
                              <a:lnTo>
                                <a:pt x="7" y="415"/>
                              </a:lnTo>
                              <a:lnTo>
                                <a:pt x="14" y="407"/>
                              </a:lnTo>
                              <a:lnTo>
                                <a:pt x="223" y="105"/>
                              </a:lnTo>
                              <a:lnTo>
                                <a:pt x="221" y="102"/>
                              </a:lnTo>
                              <a:lnTo>
                                <a:pt x="223" y="97"/>
                              </a:lnTo>
                              <a:lnTo>
                                <a:pt x="223" y="93"/>
                              </a:lnTo>
                              <a:lnTo>
                                <a:pt x="224" y="88"/>
                              </a:lnTo>
                              <a:lnTo>
                                <a:pt x="227" y="87"/>
                              </a:lnTo>
                              <a:lnTo>
                                <a:pt x="246" y="72"/>
                              </a:lnTo>
                              <a:lnTo>
                                <a:pt x="259" y="64"/>
                              </a:lnTo>
                              <a:lnTo>
                                <a:pt x="271" y="58"/>
                              </a:lnTo>
                              <a:lnTo>
                                <a:pt x="278" y="55"/>
                              </a:lnTo>
                              <a:lnTo>
                                <a:pt x="287" y="56"/>
                              </a:lnTo>
                              <a:lnTo>
                                <a:pt x="294" y="61"/>
                              </a:lnTo>
                              <a:lnTo>
                                <a:pt x="305" y="66"/>
                              </a:lnTo>
                              <a:lnTo>
                                <a:pt x="318" y="75"/>
                              </a:lnTo>
                              <a:lnTo>
                                <a:pt x="328" y="80"/>
                              </a:lnTo>
                              <a:lnTo>
                                <a:pt x="337" y="83"/>
                              </a:lnTo>
                              <a:lnTo>
                                <a:pt x="346" y="80"/>
                              </a:lnTo>
                              <a:lnTo>
                                <a:pt x="356" y="74"/>
                              </a:lnTo>
                              <a:lnTo>
                                <a:pt x="369" y="64"/>
                              </a:lnTo>
                              <a:lnTo>
                                <a:pt x="385" y="47"/>
                              </a:lnTo>
                              <a:lnTo>
                                <a:pt x="407" y="31"/>
                              </a:lnTo>
                              <a:lnTo>
                                <a:pt x="429" y="20"/>
                              </a:lnTo>
                              <a:lnTo>
                                <a:pt x="454" y="15"/>
                              </a:lnTo>
                              <a:lnTo>
                                <a:pt x="481" y="12"/>
                              </a:lnTo>
                              <a:lnTo>
                                <a:pt x="506" y="11"/>
                              </a:lnTo>
                              <a:lnTo>
                                <a:pt x="531" y="8"/>
                              </a:lnTo>
                              <a:lnTo>
                                <a:pt x="556" y="3"/>
                              </a:lnTo>
                              <a:lnTo>
                                <a:pt x="585" y="2"/>
                              </a:lnTo>
                              <a:lnTo>
                                <a:pt x="606" y="0"/>
                              </a:lnTo>
                              <a:lnTo>
                                <a:pt x="620" y="0"/>
                              </a:lnTo>
                              <a:close/>
                            </a:path>
                          </a:pathLst>
                        </a:custGeom>
                        <a:grpFill/>
                        <a:ln w="0">
                          <a:noFill/>
                          <a:prstDash val="solid"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6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57" name="Freeform 253">
                          <a:extLst>
                            <a:ext uri="{FF2B5EF4-FFF2-40B4-BE49-F238E27FC236}">
                              <a16:creationId xmlns:a16="http://schemas.microsoft.com/office/drawing/2014/main" id="{F8E00031-BDC5-F52F-DBE0-5D5E210C0478}"/>
                            </a:ext>
                          </a:extLst>
                        </p:cNvPr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1855789" y="1452564"/>
                          <a:ext cx="2332037" cy="4408486"/>
                        </a:xfrm>
                        <a:custGeom>
                          <a:avLst/>
                          <a:gdLst>
                            <a:gd name="T0" fmla="*/ 380 w 1469"/>
                            <a:gd name="T1" fmla="*/ 101 h 2777"/>
                            <a:gd name="T2" fmla="*/ 389 w 1469"/>
                            <a:gd name="T3" fmla="*/ 103 h 2777"/>
                            <a:gd name="T4" fmla="*/ 380 w 1469"/>
                            <a:gd name="T5" fmla="*/ 134 h 2777"/>
                            <a:gd name="T6" fmla="*/ 437 w 1469"/>
                            <a:gd name="T7" fmla="*/ 84 h 2777"/>
                            <a:gd name="T8" fmla="*/ 311 w 1469"/>
                            <a:gd name="T9" fmla="*/ 301 h 2777"/>
                            <a:gd name="T10" fmla="*/ 263 w 1469"/>
                            <a:gd name="T11" fmla="*/ 355 h 2777"/>
                            <a:gd name="T12" fmla="*/ 272 w 1469"/>
                            <a:gd name="T13" fmla="*/ 293 h 2777"/>
                            <a:gd name="T14" fmla="*/ 137 w 1469"/>
                            <a:gd name="T15" fmla="*/ 560 h 2777"/>
                            <a:gd name="T16" fmla="*/ 182 w 1469"/>
                            <a:gd name="T17" fmla="*/ 645 h 2777"/>
                            <a:gd name="T18" fmla="*/ 197 w 1469"/>
                            <a:gd name="T19" fmla="*/ 694 h 2777"/>
                            <a:gd name="T20" fmla="*/ 266 w 1469"/>
                            <a:gd name="T21" fmla="*/ 459 h 2777"/>
                            <a:gd name="T22" fmla="*/ 272 w 1469"/>
                            <a:gd name="T23" fmla="*/ 430 h 2777"/>
                            <a:gd name="T24" fmla="*/ 299 w 1469"/>
                            <a:gd name="T25" fmla="*/ 370 h 2777"/>
                            <a:gd name="T26" fmla="*/ 330 w 1469"/>
                            <a:gd name="T27" fmla="*/ 361 h 2777"/>
                            <a:gd name="T28" fmla="*/ 363 w 1469"/>
                            <a:gd name="T29" fmla="*/ 371 h 2777"/>
                            <a:gd name="T30" fmla="*/ 366 w 1469"/>
                            <a:gd name="T31" fmla="*/ 418 h 2777"/>
                            <a:gd name="T32" fmla="*/ 393 w 1469"/>
                            <a:gd name="T33" fmla="*/ 463 h 2777"/>
                            <a:gd name="T34" fmla="*/ 430 w 1469"/>
                            <a:gd name="T35" fmla="*/ 381 h 2777"/>
                            <a:gd name="T36" fmla="*/ 434 w 1469"/>
                            <a:gd name="T37" fmla="*/ 465 h 2777"/>
                            <a:gd name="T38" fmla="*/ 502 w 1469"/>
                            <a:gd name="T39" fmla="*/ 641 h 2777"/>
                            <a:gd name="T40" fmla="*/ 523 w 1469"/>
                            <a:gd name="T41" fmla="*/ 820 h 2777"/>
                            <a:gd name="T42" fmla="*/ 481 w 1469"/>
                            <a:gd name="T43" fmla="*/ 833 h 2777"/>
                            <a:gd name="T44" fmla="*/ 451 w 1469"/>
                            <a:gd name="T45" fmla="*/ 724 h 2777"/>
                            <a:gd name="T46" fmla="*/ 380 w 1469"/>
                            <a:gd name="T47" fmla="*/ 744 h 2777"/>
                            <a:gd name="T48" fmla="*/ 272 w 1469"/>
                            <a:gd name="T49" fmla="*/ 837 h 2777"/>
                            <a:gd name="T50" fmla="*/ 346 w 1469"/>
                            <a:gd name="T51" fmla="*/ 852 h 2777"/>
                            <a:gd name="T52" fmla="*/ 420 w 1469"/>
                            <a:gd name="T53" fmla="*/ 851 h 2777"/>
                            <a:gd name="T54" fmla="*/ 330 w 1469"/>
                            <a:gd name="T55" fmla="*/ 922 h 2777"/>
                            <a:gd name="T56" fmla="*/ 225 w 1469"/>
                            <a:gd name="T57" fmla="*/ 1106 h 2777"/>
                            <a:gd name="T58" fmla="*/ 206 w 1469"/>
                            <a:gd name="T59" fmla="*/ 1469 h 2777"/>
                            <a:gd name="T60" fmla="*/ 118 w 1469"/>
                            <a:gd name="T61" fmla="*/ 1383 h 2777"/>
                            <a:gd name="T62" fmla="*/ 76 w 1469"/>
                            <a:gd name="T63" fmla="*/ 1434 h 2777"/>
                            <a:gd name="T64" fmla="*/ 150 w 1469"/>
                            <a:gd name="T65" fmla="*/ 1637 h 2777"/>
                            <a:gd name="T66" fmla="*/ 172 w 1469"/>
                            <a:gd name="T67" fmla="*/ 1573 h 2777"/>
                            <a:gd name="T68" fmla="*/ 282 w 1469"/>
                            <a:gd name="T69" fmla="*/ 1780 h 2777"/>
                            <a:gd name="T70" fmla="*/ 338 w 1469"/>
                            <a:gd name="T71" fmla="*/ 1773 h 2777"/>
                            <a:gd name="T72" fmla="*/ 637 w 1469"/>
                            <a:gd name="T73" fmla="*/ 1785 h 2777"/>
                            <a:gd name="T74" fmla="*/ 794 w 1469"/>
                            <a:gd name="T75" fmla="*/ 1876 h 2777"/>
                            <a:gd name="T76" fmla="*/ 1024 w 1469"/>
                            <a:gd name="T77" fmla="*/ 1922 h 2777"/>
                            <a:gd name="T78" fmla="*/ 1067 w 1469"/>
                            <a:gd name="T79" fmla="*/ 2090 h 2777"/>
                            <a:gd name="T80" fmla="*/ 1092 w 1469"/>
                            <a:gd name="T81" fmla="*/ 2255 h 2777"/>
                            <a:gd name="T82" fmla="*/ 1089 w 1469"/>
                            <a:gd name="T83" fmla="*/ 2422 h 2777"/>
                            <a:gd name="T84" fmla="*/ 1112 w 1469"/>
                            <a:gd name="T85" fmla="*/ 2502 h 2777"/>
                            <a:gd name="T86" fmla="*/ 1136 w 1469"/>
                            <a:gd name="T87" fmla="*/ 2576 h 2777"/>
                            <a:gd name="T88" fmla="*/ 1203 w 1469"/>
                            <a:gd name="T89" fmla="*/ 2642 h 2777"/>
                            <a:gd name="T90" fmla="*/ 1359 w 1469"/>
                            <a:gd name="T91" fmla="*/ 2738 h 2777"/>
                            <a:gd name="T92" fmla="*/ 1337 w 1469"/>
                            <a:gd name="T93" fmla="*/ 2751 h 2777"/>
                            <a:gd name="T94" fmla="*/ 908 w 1469"/>
                            <a:gd name="T95" fmla="*/ 2477 h 2777"/>
                            <a:gd name="T96" fmla="*/ 732 w 1469"/>
                            <a:gd name="T97" fmla="*/ 2276 h 2777"/>
                            <a:gd name="T98" fmla="*/ 452 w 1469"/>
                            <a:gd name="T99" fmla="*/ 2076 h 2777"/>
                            <a:gd name="T100" fmla="*/ 386 w 1469"/>
                            <a:gd name="T101" fmla="*/ 1895 h 2777"/>
                            <a:gd name="T102" fmla="*/ 332 w 1469"/>
                            <a:gd name="T103" fmla="*/ 1842 h 2777"/>
                            <a:gd name="T104" fmla="*/ 283 w 1469"/>
                            <a:gd name="T105" fmla="*/ 1817 h 2777"/>
                            <a:gd name="T106" fmla="*/ 213 w 1469"/>
                            <a:gd name="T107" fmla="*/ 1770 h 2777"/>
                            <a:gd name="T108" fmla="*/ 135 w 1469"/>
                            <a:gd name="T109" fmla="*/ 1723 h 2777"/>
                            <a:gd name="T110" fmla="*/ 88 w 1469"/>
                            <a:gd name="T111" fmla="*/ 1666 h 2777"/>
                            <a:gd name="T112" fmla="*/ 21 w 1469"/>
                            <a:gd name="T113" fmla="*/ 1399 h 2777"/>
                            <a:gd name="T114" fmla="*/ 13 w 1469"/>
                            <a:gd name="T115" fmla="*/ 934 h 2777"/>
                            <a:gd name="T116" fmla="*/ 166 w 1469"/>
                            <a:gd name="T117" fmla="*/ 415 h 2777"/>
                            <a:gd name="T118" fmla="*/ 305 w 1469"/>
                            <a:gd name="T119" fmla="*/ 182 h 2777"/>
                            <a:gd name="T120" fmla="*/ 393 w 1469"/>
                            <a:gd name="T121" fmla="*/ 66 h 277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  <a:cxn ang="0">
                              <a:pos x="T112" y="T113"/>
                            </a:cxn>
                            <a:cxn ang="0">
                              <a:pos x="T114" y="T115"/>
                            </a:cxn>
                            <a:cxn ang="0">
                              <a:pos x="T116" y="T117"/>
                            </a:cxn>
                            <a:cxn ang="0">
                              <a:pos x="T118" y="T119"/>
                            </a:cxn>
                            <a:cxn ang="0">
                              <a:pos x="T120" y="T121"/>
                            </a:cxn>
                          </a:cxnLst>
                          <a:rect l="0" t="0" r="r" b="b"/>
                          <a:pathLst>
                            <a:path w="1469" h="2777">
                              <a:moveTo>
                                <a:pt x="445" y="13"/>
                              </a:moveTo>
                              <a:lnTo>
                                <a:pt x="442" y="15"/>
                              </a:lnTo>
                              <a:lnTo>
                                <a:pt x="439" y="18"/>
                              </a:lnTo>
                              <a:lnTo>
                                <a:pt x="442" y="15"/>
                              </a:lnTo>
                              <a:lnTo>
                                <a:pt x="445" y="13"/>
                              </a:lnTo>
                              <a:close/>
                              <a:moveTo>
                                <a:pt x="452" y="0"/>
                              </a:moveTo>
                              <a:lnTo>
                                <a:pt x="452" y="5"/>
                              </a:lnTo>
                              <a:lnTo>
                                <a:pt x="451" y="6"/>
                              </a:lnTo>
                              <a:lnTo>
                                <a:pt x="449" y="9"/>
                              </a:lnTo>
                              <a:lnTo>
                                <a:pt x="448" y="10"/>
                              </a:lnTo>
                              <a:lnTo>
                                <a:pt x="429" y="34"/>
                              </a:lnTo>
                              <a:lnTo>
                                <a:pt x="410" y="57"/>
                              </a:lnTo>
                              <a:lnTo>
                                <a:pt x="411" y="56"/>
                              </a:lnTo>
                              <a:lnTo>
                                <a:pt x="414" y="54"/>
                              </a:lnTo>
                              <a:lnTo>
                                <a:pt x="395" y="81"/>
                              </a:lnTo>
                              <a:lnTo>
                                <a:pt x="380" y="101"/>
                              </a:lnTo>
                              <a:lnTo>
                                <a:pt x="370" y="116"/>
                              </a:lnTo>
                              <a:lnTo>
                                <a:pt x="361" y="128"/>
                              </a:lnTo>
                              <a:lnTo>
                                <a:pt x="355" y="136"/>
                              </a:lnTo>
                              <a:lnTo>
                                <a:pt x="352" y="142"/>
                              </a:lnTo>
                              <a:lnTo>
                                <a:pt x="349" y="147"/>
                              </a:lnTo>
                              <a:lnTo>
                                <a:pt x="348" y="150"/>
                              </a:lnTo>
                              <a:lnTo>
                                <a:pt x="345" y="153"/>
                              </a:lnTo>
                              <a:lnTo>
                                <a:pt x="361" y="134"/>
                              </a:lnTo>
                              <a:lnTo>
                                <a:pt x="371" y="119"/>
                              </a:lnTo>
                              <a:lnTo>
                                <a:pt x="379" y="110"/>
                              </a:lnTo>
                              <a:lnTo>
                                <a:pt x="383" y="104"/>
                              </a:lnTo>
                              <a:lnTo>
                                <a:pt x="386" y="101"/>
                              </a:lnTo>
                              <a:lnTo>
                                <a:pt x="389" y="100"/>
                              </a:lnTo>
                              <a:lnTo>
                                <a:pt x="390" y="100"/>
                              </a:lnTo>
                              <a:lnTo>
                                <a:pt x="389" y="103"/>
                              </a:lnTo>
                              <a:lnTo>
                                <a:pt x="389" y="103"/>
                              </a:lnTo>
                              <a:lnTo>
                                <a:pt x="386" y="107"/>
                              </a:lnTo>
                              <a:lnTo>
                                <a:pt x="380" y="116"/>
                              </a:lnTo>
                              <a:lnTo>
                                <a:pt x="374" y="126"/>
                              </a:lnTo>
                              <a:lnTo>
                                <a:pt x="367" y="136"/>
                              </a:lnTo>
                              <a:lnTo>
                                <a:pt x="361" y="145"/>
                              </a:lnTo>
                              <a:lnTo>
                                <a:pt x="358" y="150"/>
                              </a:lnTo>
                              <a:lnTo>
                                <a:pt x="348" y="164"/>
                              </a:lnTo>
                              <a:lnTo>
                                <a:pt x="344" y="173"/>
                              </a:lnTo>
                              <a:lnTo>
                                <a:pt x="341" y="180"/>
                              </a:lnTo>
                              <a:lnTo>
                                <a:pt x="341" y="183"/>
                              </a:lnTo>
                              <a:lnTo>
                                <a:pt x="341" y="186"/>
                              </a:lnTo>
                              <a:lnTo>
                                <a:pt x="344" y="182"/>
                              </a:lnTo>
                              <a:lnTo>
                                <a:pt x="349" y="175"/>
                              </a:lnTo>
                              <a:lnTo>
                                <a:pt x="358" y="163"/>
                              </a:lnTo>
                              <a:lnTo>
                                <a:pt x="368" y="148"/>
                              </a:lnTo>
                              <a:lnTo>
                                <a:pt x="380" y="134"/>
                              </a:lnTo>
                              <a:lnTo>
                                <a:pt x="390" y="119"/>
                              </a:lnTo>
                              <a:lnTo>
                                <a:pt x="399" y="106"/>
                              </a:lnTo>
                              <a:lnTo>
                                <a:pt x="405" y="97"/>
                              </a:lnTo>
                              <a:lnTo>
                                <a:pt x="410" y="91"/>
                              </a:lnTo>
                              <a:lnTo>
                                <a:pt x="411" y="88"/>
                              </a:lnTo>
                              <a:lnTo>
                                <a:pt x="417" y="81"/>
                              </a:lnTo>
                              <a:lnTo>
                                <a:pt x="421" y="76"/>
                              </a:lnTo>
                              <a:lnTo>
                                <a:pt x="426" y="72"/>
                              </a:lnTo>
                              <a:lnTo>
                                <a:pt x="429" y="71"/>
                              </a:lnTo>
                              <a:lnTo>
                                <a:pt x="432" y="68"/>
                              </a:lnTo>
                              <a:lnTo>
                                <a:pt x="433" y="68"/>
                              </a:lnTo>
                              <a:lnTo>
                                <a:pt x="436" y="71"/>
                              </a:lnTo>
                              <a:lnTo>
                                <a:pt x="437" y="73"/>
                              </a:lnTo>
                              <a:lnTo>
                                <a:pt x="437" y="78"/>
                              </a:lnTo>
                              <a:lnTo>
                                <a:pt x="439" y="81"/>
                              </a:lnTo>
                              <a:lnTo>
                                <a:pt x="437" y="84"/>
                              </a:lnTo>
                              <a:lnTo>
                                <a:pt x="437" y="84"/>
                              </a:lnTo>
                              <a:lnTo>
                                <a:pt x="437" y="85"/>
                              </a:lnTo>
                              <a:lnTo>
                                <a:pt x="436" y="88"/>
                              </a:lnTo>
                              <a:lnTo>
                                <a:pt x="355" y="205"/>
                              </a:lnTo>
                              <a:lnTo>
                                <a:pt x="352" y="205"/>
                              </a:lnTo>
                              <a:lnTo>
                                <a:pt x="344" y="216"/>
                              </a:lnTo>
                              <a:lnTo>
                                <a:pt x="338" y="227"/>
                              </a:lnTo>
                              <a:lnTo>
                                <a:pt x="332" y="239"/>
                              </a:lnTo>
                              <a:lnTo>
                                <a:pt x="324" y="249"/>
                              </a:lnTo>
                              <a:lnTo>
                                <a:pt x="316" y="246"/>
                              </a:lnTo>
                              <a:lnTo>
                                <a:pt x="311" y="249"/>
                              </a:lnTo>
                              <a:lnTo>
                                <a:pt x="310" y="255"/>
                              </a:lnTo>
                              <a:lnTo>
                                <a:pt x="308" y="264"/>
                              </a:lnTo>
                              <a:lnTo>
                                <a:pt x="310" y="276"/>
                              </a:lnTo>
                              <a:lnTo>
                                <a:pt x="310" y="288"/>
                              </a:lnTo>
                              <a:lnTo>
                                <a:pt x="311" y="301"/>
                              </a:lnTo>
                              <a:lnTo>
                                <a:pt x="310" y="311"/>
                              </a:lnTo>
                              <a:lnTo>
                                <a:pt x="307" y="320"/>
                              </a:lnTo>
                              <a:lnTo>
                                <a:pt x="304" y="324"/>
                              </a:lnTo>
                              <a:lnTo>
                                <a:pt x="299" y="327"/>
                              </a:lnTo>
                              <a:lnTo>
                                <a:pt x="297" y="329"/>
                              </a:lnTo>
                              <a:lnTo>
                                <a:pt x="294" y="330"/>
                              </a:lnTo>
                              <a:lnTo>
                                <a:pt x="292" y="330"/>
                              </a:lnTo>
                              <a:lnTo>
                                <a:pt x="291" y="329"/>
                              </a:lnTo>
                              <a:lnTo>
                                <a:pt x="289" y="326"/>
                              </a:lnTo>
                              <a:lnTo>
                                <a:pt x="289" y="321"/>
                              </a:lnTo>
                              <a:lnTo>
                                <a:pt x="289" y="318"/>
                              </a:lnTo>
                              <a:lnTo>
                                <a:pt x="289" y="314"/>
                              </a:lnTo>
                              <a:lnTo>
                                <a:pt x="280" y="323"/>
                              </a:lnTo>
                              <a:lnTo>
                                <a:pt x="275" y="334"/>
                              </a:lnTo>
                              <a:lnTo>
                                <a:pt x="270" y="346"/>
                              </a:lnTo>
                              <a:lnTo>
                                <a:pt x="263" y="355"/>
                              </a:lnTo>
                              <a:lnTo>
                                <a:pt x="253" y="362"/>
                              </a:lnTo>
                              <a:lnTo>
                                <a:pt x="254" y="359"/>
                              </a:lnTo>
                              <a:lnTo>
                                <a:pt x="254" y="356"/>
                              </a:lnTo>
                              <a:lnTo>
                                <a:pt x="255" y="353"/>
                              </a:lnTo>
                              <a:lnTo>
                                <a:pt x="255" y="352"/>
                              </a:lnTo>
                              <a:lnTo>
                                <a:pt x="255" y="351"/>
                              </a:lnTo>
                              <a:lnTo>
                                <a:pt x="254" y="349"/>
                              </a:lnTo>
                              <a:lnTo>
                                <a:pt x="251" y="349"/>
                              </a:lnTo>
                              <a:lnTo>
                                <a:pt x="247" y="349"/>
                              </a:lnTo>
                              <a:lnTo>
                                <a:pt x="257" y="333"/>
                              </a:lnTo>
                              <a:lnTo>
                                <a:pt x="269" y="318"/>
                              </a:lnTo>
                              <a:lnTo>
                                <a:pt x="280" y="304"/>
                              </a:lnTo>
                              <a:lnTo>
                                <a:pt x="288" y="286"/>
                              </a:lnTo>
                              <a:lnTo>
                                <a:pt x="292" y="267"/>
                              </a:lnTo>
                              <a:lnTo>
                                <a:pt x="283" y="277"/>
                              </a:lnTo>
                              <a:lnTo>
                                <a:pt x="272" y="293"/>
                              </a:lnTo>
                              <a:lnTo>
                                <a:pt x="255" y="315"/>
                              </a:lnTo>
                              <a:lnTo>
                                <a:pt x="239" y="340"/>
                              </a:lnTo>
                              <a:lnTo>
                                <a:pt x="222" y="368"/>
                              </a:lnTo>
                              <a:lnTo>
                                <a:pt x="203" y="399"/>
                              </a:lnTo>
                              <a:lnTo>
                                <a:pt x="185" y="430"/>
                              </a:lnTo>
                              <a:lnTo>
                                <a:pt x="169" y="461"/>
                              </a:lnTo>
                              <a:lnTo>
                                <a:pt x="154" y="491"/>
                              </a:lnTo>
                              <a:lnTo>
                                <a:pt x="142" y="519"/>
                              </a:lnTo>
                              <a:lnTo>
                                <a:pt x="138" y="529"/>
                              </a:lnTo>
                              <a:lnTo>
                                <a:pt x="135" y="537"/>
                              </a:lnTo>
                              <a:lnTo>
                                <a:pt x="134" y="544"/>
                              </a:lnTo>
                              <a:lnTo>
                                <a:pt x="132" y="547"/>
                              </a:lnTo>
                              <a:lnTo>
                                <a:pt x="137" y="546"/>
                              </a:lnTo>
                              <a:lnTo>
                                <a:pt x="140" y="544"/>
                              </a:lnTo>
                              <a:lnTo>
                                <a:pt x="142" y="543"/>
                              </a:lnTo>
                              <a:lnTo>
                                <a:pt x="137" y="560"/>
                              </a:lnTo>
                              <a:lnTo>
                                <a:pt x="132" y="576"/>
                              </a:lnTo>
                              <a:lnTo>
                                <a:pt x="129" y="594"/>
                              </a:lnTo>
                              <a:lnTo>
                                <a:pt x="134" y="594"/>
                              </a:lnTo>
                              <a:lnTo>
                                <a:pt x="138" y="593"/>
                              </a:lnTo>
                              <a:lnTo>
                                <a:pt x="141" y="597"/>
                              </a:lnTo>
                              <a:lnTo>
                                <a:pt x="144" y="601"/>
                              </a:lnTo>
                              <a:lnTo>
                                <a:pt x="145" y="609"/>
                              </a:lnTo>
                              <a:lnTo>
                                <a:pt x="147" y="619"/>
                              </a:lnTo>
                              <a:lnTo>
                                <a:pt x="147" y="635"/>
                              </a:lnTo>
                              <a:lnTo>
                                <a:pt x="153" y="636"/>
                              </a:lnTo>
                              <a:lnTo>
                                <a:pt x="159" y="638"/>
                              </a:lnTo>
                              <a:lnTo>
                                <a:pt x="164" y="638"/>
                              </a:lnTo>
                              <a:lnTo>
                                <a:pt x="175" y="636"/>
                              </a:lnTo>
                              <a:lnTo>
                                <a:pt x="179" y="636"/>
                              </a:lnTo>
                              <a:lnTo>
                                <a:pt x="184" y="638"/>
                              </a:lnTo>
                              <a:lnTo>
                                <a:pt x="182" y="645"/>
                              </a:lnTo>
                              <a:lnTo>
                                <a:pt x="181" y="651"/>
                              </a:lnTo>
                              <a:lnTo>
                                <a:pt x="179" y="658"/>
                              </a:lnTo>
                              <a:lnTo>
                                <a:pt x="178" y="661"/>
                              </a:lnTo>
                              <a:lnTo>
                                <a:pt x="176" y="670"/>
                              </a:lnTo>
                              <a:lnTo>
                                <a:pt x="173" y="682"/>
                              </a:lnTo>
                              <a:lnTo>
                                <a:pt x="170" y="697"/>
                              </a:lnTo>
                              <a:lnTo>
                                <a:pt x="167" y="713"/>
                              </a:lnTo>
                              <a:lnTo>
                                <a:pt x="166" y="727"/>
                              </a:lnTo>
                              <a:lnTo>
                                <a:pt x="167" y="742"/>
                              </a:lnTo>
                              <a:lnTo>
                                <a:pt x="170" y="752"/>
                              </a:lnTo>
                              <a:lnTo>
                                <a:pt x="178" y="760"/>
                              </a:lnTo>
                              <a:lnTo>
                                <a:pt x="182" y="757"/>
                              </a:lnTo>
                              <a:lnTo>
                                <a:pt x="187" y="754"/>
                              </a:lnTo>
                              <a:lnTo>
                                <a:pt x="189" y="749"/>
                              </a:lnTo>
                              <a:lnTo>
                                <a:pt x="195" y="722"/>
                              </a:lnTo>
                              <a:lnTo>
                                <a:pt x="197" y="694"/>
                              </a:lnTo>
                              <a:lnTo>
                                <a:pt x="197" y="667"/>
                              </a:lnTo>
                              <a:lnTo>
                                <a:pt x="203" y="639"/>
                              </a:lnTo>
                              <a:lnTo>
                                <a:pt x="210" y="622"/>
                              </a:lnTo>
                              <a:lnTo>
                                <a:pt x="222" y="606"/>
                              </a:lnTo>
                              <a:lnTo>
                                <a:pt x="233" y="591"/>
                              </a:lnTo>
                              <a:lnTo>
                                <a:pt x="245" y="575"/>
                              </a:lnTo>
                              <a:lnTo>
                                <a:pt x="253" y="557"/>
                              </a:lnTo>
                              <a:lnTo>
                                <a:pt x="253" y="553"/>
                              </a:lnTo>
                              <a:lnTo>
                                <a:pt x="254" y="546"/>
                              </a:lnTo>
                              <a:lnTo>
                                <a:pt x="254" y="534"/>
                              </a:lnTo>
                              <a:lnTo>
                                <a:pt x="251" y="521"/>
                              </a:lnTo>
                              <a:lnTo>
                                <a:pt x="247" y="510"/>
                              </a:lnTo>
                              <a:lnTo>
                                <a:pt x="251" y="497"/>
                              </a:lnTo>
                              <a:lnTo>
                                <a:pt x="254" y="483"/>
                              </a:lnTo>
                              <a:lnTo>
                                <a:pt x="258" y="469"/>
                              </a:lnTo>
                              <a:lnTo>
                                <a:pt x="266" y="459"/>
                              </a:lnTo>
                              <a:lnTo>
                                <a:pt x="273" y="449"/>
                              </a:lnTo>
                              <a:lnTo>
                                <a:pt x="279" y="440"/>
                              </a:lnTo>
                              <a:lnTo>
                                <a:pt x="279" y="431"/>
                              </a:lnTo>
                              <a:lnTo>
                                <a:pt x="279" y="431"/>
                              </a:lnTo>
                              <a:lnTo>
                                <a:pt x="279" y="431"/>
                              </a:lnTo>
                              <a:lnTo>
                                <a:pt x="277" y="433"/>
                              </a:lnTo>
                              <a:lnTo>
                                <a:pt x="277" y="433"/>
                              </a:lnTo>
                              <a:lnTo>
                                <a:pt x="277" y="433"/>
                              </a:lnTo>
                              <a:lnTo>
                                <a:pt x="276" y="433"/>
                              </a:lnTo>
                              <a:lnTo>
                                <a:pt x="276" y="433"/>
                              </a:lnTo>
                              <a:lnTo>
                                <a:pt x="276" y="433"/>
                              </a:lnTo>
                              <a:lnTo>
                                <a:pt x="276" y="433"/>
                              </a:lnTo>
                              <a:lnTo>
                                <a:pt x="275" y="433"/>
                              </a:lnTo>
                              <a:lnTo>
                                <a:pt x="273" y="433"/>
                              </a:lnTo>
                              <a:lnTo>
                                <a:pt x="273" y="431"/>
                              </a:lnTo>
                              <a:lnTo>
                                <a:pt x="272" y="430"/>
                              </a:lnTo>
                              <a:lnTo>
                                <a:pt x="272" y="427"/>
                              </a:lnTo>
                              <a:lnTo>
                                <a:pt x="272" y="425"/>
                              </a:lnTo>
                              <a:lnTo>
                                <a:pt x="272" y="425"/>
                              </a:lnTo>
                              <a:lnTo>
                                <a:pt x="273" y="422"/>
                              </a:lnTo>
                              <a:lnTo>
                                <a:pt x="275" y="419"/>
                              </a:lnTo>
                              <a:lnTo>
                                <a:pt x="277" y="418"/>
                              </a:lnTo>
                              <a:lnTo>
                                <a:pt x="279" y="417"/>
                              </a:lnTo>
                              <a:lnTo>
                                <a:pt x="282" y="414"/>
                              </a:lnTo>
                              <a:lnTo>
                                <a:pt x="283" y="412"/>
                              </a:lnTo>
                              <a:lnTo>
                                <a:pt x="285" y="409"/>
                              </a:lnTo>
                              <a:lnTo>
                                <a:pt x="286" y="405"/>
                              </a:lnTo>
                              <a:lnTo>
                                <a:pt x="292" y="390"/>
                              </a:lnTo>
                              <a:lnTo>
                                <a:pt x="295" y="381"/>
                              </a:lnTo>
                              <a:lnTo>
                                <a:pt x="298" y="377"/>
                              </a:lnTo>
                              <a:lnTo>
                                <a:pt x="298" y="373"/>
                              </a:lnTo>
                              <a:lnTo>
                                <a:pt x="299" y="370"/>
                              </a:lnTo>
                              <a:lnTo>
                                <a:pt x="299" y="365"/>
                              </a:lnTo>
                              <a:lnTo>
                                <a:pt x="301" y="361"/>
                              </a:lnTo>
                              <a:lnTo>
                                <a:pt x="302" y="359"/>
                              </a:lnTo>
                              <a:lnTo>
                                <a:pt x="304" y="356"/>
                              </a:lnTo>
                              <a:lnTo>
                                <a:pt x="307" y="353"/>
                              </a:lnTo>
                              <a:lnTo>
                                <a:pt x="310" y="351"/>
                              </a:lnTo>
                              <a:lnTo>
                                <a:pt x="313" y="348"/>
                              </a:lnTo>
                              <a:lnTo>
                                <a:pt x="316" y="346"/>
                              </a:lnTo>
                              <a:lnTo>
                                <a:pt x="319" y="346"/>
                              </a:lnTo>
                              <a:lnTo>
                                <a:pt x="321" y="346"/>
                              </a:lnTo>
                              <a:lnTo>
                                <a:pt x="323" y="349"/>
                              </a:lnTo>
                              <a:lnTo>
                                <a:pt x="324" y="351"/>
                              </a:lnTo>
                              <a:lnTo>
                                <a:pt x="324" y="353"/>
                              </a:lnTo>
                              <a:lnTo>
                                <a:pt x="326" y="356"/>
                              </a:lnTo>
                              <a:lnTo>
                                <a:pt x="326" y="359"/>
                              </a:lnTo>
                              <a:lnTo>
                                <a:pt x="330" y="361"/>
                              </a:lnTo>
                              <a:lnTo>
                                <a:pt x="336" y="355"/>
                              </a:lnTo>
                              <a:lnTo>
                                <a:pt x="342" y="346"/>
                              </a:lnTo>
                              <a:lnTo>
                                <a:pt x="348" y="333"/>
                              </a:lnTo>
                              <a:lnTo>
                                <a:pt x="348" y="332"/>
                              </a:lnTo>
                              <a:lnTo>
                                <a:pt x="349" y="330"/>
                              </a:lnTo>
                              <a:lnTo>
                                <a:pt x="351" y="330"/>
                              </a:lnTo>
                              <a:lnTo>
                                <a:pt x="351" y="330"/>
                              </a:lnTo>
                              <a:lnTo>
                                <a:pt x="352" y="330"/>
                              </a:lnTo>
                              <a:lnTo>
                                <a:pt x="355" y="332"/>
                              </a:lnTo>
                              <a:lnTo>
                                <a:pt x="357" y="336"/>
                              </a:lnTo>
                              <a:lnTo>
                                <a:pt x="357" y="337"/>
                              </a:lnTo>
                              <a:lnTo>
                                <a:pt x="358" y="339"/>
                              </a:lnTo>
                              <a:lnTo>
                                <a:pt x="360" y="348"/>
                              </a:lnTo>
                              <a:lnTo>
                                <a:pt x="361" y="358"/>
                              </a:lnTo>
                              <a:lnTo>
                                <a:pt x="363" y="367"/>
                              </a:lnTo>
                              <a:lnTo>
                                <a:pt x="363" y="371"/>
                              </a:lnTo>
                              <a:lnTo>
                                <a:pt x="363" y="373"/>
                              </a:lnTo>
                              <a:lnTo>
                                <a:pt x="361" y="375"/>
                              </a:lnTo>
                              <a:lnTo>
                                <a:pt x="361" y="377"/>
                              </a:lnTo>
                              <a:lnTo>
                                <a:pt x="363" y="378"/>
                              </a:lnTo>
                              <a:lnTo>
                                <a:pt x="366" y="380"/>
                              </a:lnTo>
                              <a:lnTo>
                                <a:pt x="370" y="381"/>
                              </a:lnTo>
                              <a:lnTo>
                                <a:pt x="373" y="381"/>
                              </a:lnTo>
                              <a:lnTo>
                                <a:pt x="377" y="383"/>
                              </a:lnTo>
                              <a:lnTo>
                                <a:pt x="379" y="386"/>
                              </a:lnTo>
                              <a:lnTo>
                                <a:pt x="380" y="387"/>
                              </a:lnTo>
                              <a:lnTo>
                                <a:pt x="379" y="390"/>
                              </a:lnTo>
                              <a:lnTo>
                                <a:pt x="379" y="393"/>
                              </a:lnTo>
                              <a:lnTo>
                                <a:pt x="377" y="396"/>
                              </a:lnTo>
                              <a:lnTo>
                                <a:pt x="373" y="403"/>
                              </a:lnTo>
                              <a:lnTo>
                                <a:pt x="368" y="411"/>
                              </a:lnTo>
                              <a:lnTo>
                                <a:pt x="366" y="418"/>
                              </a:lnTo>
                              <a:lnTo>
                                <a:pt x="364" y="425"/>
                              </a:lnTo>
                              <a:lnTo>
                                <a:pt x="363" y="433"/>
                              </a:lnTo>
                              <a:lnTo>
                                <a:pt x="361" y="439"/>
                              </a:lnTo>
                              <a:lnTo>
                                <a:pt x="361" y="439"/>
                              </a:lnTo>
                              <a:lnTo>
                                <a:pt x="361" y="441"/>
                              </a:lnTo>
                              <a:lnTo>
                                <a:pt x="360" y="444"/>
                              </a:lnTo>
                              <a:lnTo>
                                <a:pt x="360" y="450"/>
                              </a:lnTo>
                              <a:lnTo>
                                <a:pt x="358" y="455"/>
                              </a:lnTo>
                              <a:lnTo>
                                <a:pt x="358" y="461"/>
                              </a:lnTo>
                              <a:lnTo>
                                <a:pt x="363" y="463"/>
                              </a:lnTo>
                              <a:lnTo>
                                <a:pt x="368" y="468"/>
                              </a:lnTo>
                              <a:lnTo>
                                <a:pt x="373" y="472"/>
                              </a:lnTo>
                              <a:lnTo>
                                <a:pt x="379" y="475"/>
                              </a:lnTo>
                              <a:lnTo>
                                <a:pt x="385" y="471"/>
                              </a:lnTo>
                              <a:lnTo>
                                <a:pt x="389" y="468"/>
                              </a:lnTo>
                              <a:lnTo>
                                <a:pt x="393" y="463"/>
                              </a:lnTo>
                              <a:lnTo>
                                <a:pt x="396" y="456"/>
                              </a:lnTo>
                              <a:lnTo>
                                <a:pt x="402" y="444"/>
                              </a:lnTo>
                              <a:lnTo>
                                <a:pt x="410" y="428"/>
                              </a:lnTo>
                              <a:lnTo>
                                <a:pt x="412" y="424"/>
                              </a:lnTo>
                              <a:lnTo>
                                <a:pt x="414" y="421"/>
                              </a:lnTo>
                              <a:lnTo>
                                <a:pt x="415" y="419"/>
                              </a:lnTo>
                              <a:lnTo>
                                <a:pt x="417" y="419"/>
                              </a:lnTo>
                              <a:lnTo>
                                <a:pt x="418" y="418"/>
                              </a:lnTo>
                              <a:lnTo>
                                <a:pt x="420" y="415"/>
                              </a:lnTo>
                              <a:lnTo>
                                <a:pt x="421" y="411"/>
                              </a:lnTo>
                              <a:lnTo>
                                <a:pt x="423" y="402"/>
                              </a:lnTo>
                              <a:lnTo>
                                <a:pt x="426" y="392"/>
                              </a:lnTo>
                              <a:lnTo>
                                <a:pt x="427" y="387"/>
                              </a:lnTo>
                              <a:lnTo>
                                <a:pt x="429" y="386"/>
                              </a:lnTo>
                              <a:lnTo>
                                <a:pt x="429" y="384"/>
                              </a:lnTo>
                              <a:lnTo>
                                <a:pt x="430" y="381"/>
                              </a:lnTo>
                              <a:lnTo>
                                <a:pt x="432" y="380"/>
                              </a:lnTo>
                              <a:lnTo>
                                <a:pt x="434" y="378"/>
                              </a:lnTo>
                              <a:lnTo>
                                <a:pt x="437" y="375"/>
                              </a:lnTo>
                              <a:lnTo>
                                <a:pt x="439" y="374"/>
                              </a:lnTo>
                              <a:lnTo>
                                <a:pt x="442" y="374"/>
                              </a:lnTo>
                              <a:lnTo>
                                <a:pt x="443" y="378"/>
                              </a:lnTo>
                              <a:lnTo>
                                <a:pt x="442" y="386"/>
                              </a:lnTo>
                              <a:lnTo>
                                <a:pt x="439" y="399"/>
                              </a:lnTo>
                              <a:lnTo>
                                <a:pt x="436" y="406"/>
                              </a:lnTo>
                              <a:lnTo>
                                <a:pt x="434" y="412"/>
                              </a:lnTo>
                              <a:lnTo>
                                <a:pt x="433" y="417"/>
                              </a:lnTo>
                              <a:lnTo>
                                <a:pt x="433" y="418"/>
                              </a:lnTo>
                              <a:lnTo>
                                <a:pt x="433" y="421"/>
                              </a:lnTo>
                              <a:lnTo>
                                <a:pt x="432" y="421"/>
                              </a:lnTo>
                              <a:lnTo>
                                <a:pt x="434" y="443"/>
                              </a:lnTo>
                              <a:lnTo>
                                <a:pt x="434" y="465"/>
                              </a:lnTo>
                              <a:lnTo>
                                <a:pt x="432" y="487"/>
                              </a:lnTo>
                              <a:lnTo>
                                <a:pt x="432" y="507"/>
                              </a:lnTo>
                              <a:lnTo>
                                <a:pt x="437" y="529"/>
                              </a:lnTo>
                              <a:lnTo>
                                <a:pt x="440" y="537"/>
                              </a:lnTo>
                              <a:lnTo>
                                <a:pt x="445" y="543"/>
                              </a:lnTo>
                              <a:lnTo>
                                <a:pt x="451" y="547"/>
                              </a:lnTo>
                              <a:lnTo>
                                <a:pt x="459" y="553"/>
                              </a:lnTo>
                              <a:lnTo>
                                <a:pt x="473" y="559"/>
                              </a:lnTo>
                              <a:lnTo>
                                <a:pt x="493" y="568"/>
                              </a:lnTo>
                              <a:lnTo>
                                <a:pt x="487" y="593"/>
                              </a:lnTo>
                              <a:lnTo>
                                <a:pt x="490" y="595"/>
                              </a:lnTo>
                              <a:lnTo>
                                <a:pt x="493" y="600"/>
                              </a:lnTo>
                              <a:lnTo>
                                <a:pt x="498" y="600"/>
                              </a:lnTo>
                              <a:lnTo>
                                <a:pt x="503" y="603"/>
                              </a:lnTo>
                              <a:lnTo>
                                <a:pt x="508" y="604"/>
                              </a:lnTo>
                              <a:lnTo>
                                <a:pt x="502" y="641"/>
                              </a:lnTo>
                              <a:lnTo>
                                <a:pt x="499" y="670"/>
                              </a:lnTo>
                              <a:lnTo>
                                <a:pt x="495" y="691"/>
                              </a:lnTo>
                              <a:lnTo>
                                <a:pt x="493" y="707"/>
                              </a:lnTo>
                              <a:lnTo>
                                <a:pt x="492" y="717"/>
                              </a:lnTo>
                              <a:lnTo>
                                <a:pt x="492" y="724"/>
                              </a:lnTo>
                              <a:lnTo>
                                <a:pt x="492" y="727"/>
                              </a:lnTo>
                              <a:lnTo>
                                <a:pt x="492" y="730"/>
                              </a:lnTo>
                              <a:lnTo>
                                <a:pt x="493" y="732"/>
                              </a:lnTo>
                              <a:lnTo>
                                <a:pt x="509" y="735"/>
                              </a:lnTo>
                              <a:lnTo>
                                <a:pt x="525" y="742"/>
                              </a:lnTo>
                              <a:lnTo>
                                <a:pt x="537" y="752"/>
                              </a:lnTo>
                              <a:lnTo>
                                <a:pt x="545" y="767"/>
                              </a:lnTo>
                              <a:lnTo>
                                <a:pt x="546" y="783"/>
                              </a:lnTo>
                              <a:lnTo>
                                <a:pt x="539" y="801"/>
                              </a:lnTo>
                              <a:lnTo>
                                <a:pt x="524" y="820"/>
                              </a:lnTo>
                              <a:lnTo>
                                <a:pt x="523" y="820"/>
                              </a:lnTo>
                              <a:lnTo>
                                <a:pt x="523" y="820"/>
                              </a:lnTo>
                              <a:lnTo>
                                <a:pt x="523" y="820"/>
                              </a:lnTo>
                              <a:lnTo>
                                <a:pt x="521" y="820"/>
                              </a:lnTo>
                              <a:lnTo>
                                <a:pt x="518" y="818"/>
                              </a:lnTo>
                              <a:lnTo>
                                <a:pt x="514" y="814"/>
                              </a:lnTo>
                              <a:lnTo>
                                <a:pt x="511" y="811"/>
                              </a:lnTo>
                              <a:lnTo>
                                <a:pt x="508" y="810"/>
                              </a:lnTo>
                              <a:lnTo>
                                <a:pt x="506" y="808"/>
                              </a:lnTo>
                              <a:lnTo>
                                <a:pt x="503" y="808"/>
                              </a:lnTo>
                              <a:lnTo>
                                <a:pt x="501" y="808"/>
                              </a:lnTo>
                              <a:lnTo>
                                <a:pt x="498" y="808"/>
                              </a:lnTo>
                              <a:lnTo>
                                <a:pt x="496" y="811"/>
                              </a:lnTo>
                              <a:lnTo>
                                <a:pt x="495" y="814"/>
                              </a:lnTo>
                              <a:lnTo>
                                <a:pt x="490" y="821"/>
                              </a:lnTo>
                              <a:lnTo>
                                <a:pt x="484" y="832"/>
                              </a:lnTo>
                              <a:lnTo>
                                <a:pt x="481" y="833"/>
                              </a:lnTo>
                              <a:lnTo>
                                <a:pt x="477" y="834"/>
                              </a:lnTo>
                              <a:lnTo>
                                <a:pt x="477" y="820"/>
                              </a:lnTo>
                              <a:lnTo>
                                <a:pt x="474" y="808"/>
                              </a:lnTo>
                              <a:lnTo>
                                <a:pt x="468" y="796"/>
                              </a:lnTo>
                              <a:lnTo>
                                <a:pt x="459" y="796"/>
                              </a:lnTo>
                              <a:lnTo>
                                <a:pt x="452" y="799"/>
                              </a:lnTo>
                              <a:lnTo>
                                <a:pt x="446" y="805"/>
                              </a:lnTo>
                              <a:lnTo>
                                <a:pt x="439" y="808"/>
                              </a:lnTo>
                              <a:lnTo>
                                <a:pt x="430" y="795"/>
                              </a:lnTo>
                              <a:lnTo>
                                <a:pt x="424" y="786"/>
                              </a:lnTo>
                              <a:lnTo>
                                <a:pt x="421" y="782"/>
                              </a:lnTo>
                              <a:lnTo>
                                <a:pt x="421" y="779"/>
                              </a:lnTo>
                              <a:lnTo>
                                <a:pt x="421" y="779"/>
                              </a:lnTo>
                              <a:lnTo>
                                <a:pt x="429" y="758"/>
                              </a:lnTo>
                              <a:lnTo>
                                <a:pt x="439" y="741"/>
                              </a:lnTo>
                              <a:lnTo>
                                <a:pt x="451" y="724"/>
                              </a:lnTo>
                              <a:lnTo>
                                <a:pt x="461" y="707"/>
                              </a:lnTo>
                              <a:lnTo>
                                <a:pt x="470" y="688"/>
                              </a:lnTo>
                              <a:lnTo>
                                <a:pt x="464" y="686"/>
                              </a:lnTo>
                              <a:lnTo>
                                <a:pt x="459" y="685"/>
                              </a:lnTo>
                              <a:lnTo>
                                <a:pt x="458" y="680"/>
                              </a:lnTo>
                              <a:lnTo>
                                <a:pt x="456" y="678"/>
                              </a:lnTo>
                              <a:lnTo>
                                <a:pt x="436" y="697"/>
                              </a:lnTo>
                              <a:lnTo>
                                <a:pt x="420" y="713"/>
                              </a:lnTo>
                              <a:lnTo>
                                <a:pt x="408" y="723"/>
                              </a:lnTo>
                              <a:lnTo>
                                <a:pt x="399" y="730"/>
                              </a:lnTo>
                              <a:lnTo>
                                <a:pt x="393" y="736"/>
                              </a:lnTo>
                              <a:lnTo>
                                <a:pt x="389" y="739"/>
                              </a:lnTo>
                              <a:lnTo>
                                <a:pt x="385" y="742"/>
                              </a:lnTo>
                              <a:lnTo>
                                <a:pt x="380" y="744"/>
                              </a:lnTo>
                              <a:lnTo>
                                <a:pt x="380" y="744"/>
                              </a:lnTo>
                              <a:lnTo>
                                <a:pt x="380" y="744"/>
                              </a:lnTo>
                              <a:lnTo>
                                <a:pt x="379" y="745"/>
                              </a:lnTo>
                              <a:lnTo>
                                <a:pt x="383" y="758"/>
                              </a:lnTo>
                              <a:lnTo>
                                <a:pt x="386" y="771"/>
                              </a:lnTo>
                              <a:lnTo>
                                <a:pt x="382" y="773"/>
                              </a:lnTo>
                              <a:lnTo>
                                <a:pt x="377" y="774"/>
                              </a:lnTo>
                              <a:lnTo>
                                <a:pt x="364" y="763"/>
                              </a:lnTo>
                              <a:lnTo>
                                <a:pt x="351" y="749"/>
                              </a:lnTo>
                              <a:lnTo>
                                <a:pt x="338" y="739"/>
                              </a:lnTo>
                              <a:lnTo>
                                <a:pt x="332" y="752"/>
                              </a:lnTo>
                              <a:lnTo>
                                <a:pt x="323" y="766"/>
                              </a:lnTo>
                              <a:lnTo>
                                <a:pt x="313" y="776"/>
                              </a:lnTo>
                              <a:lnTo>
                                <a:pt x="301" y="786"/>
                              </a:lnTo>
                              <a:lnTo>
                                <a:pt x="289" y="798"/>
                              </a:lnTo>
                              <a:lnTo>
                                <a:pt x="280" y="808"/>
                              </a:lnTo>
                              <a:lnTo>
                                <a:pt x="275" y="821"/>
                              </a:lnTo>
                              <a:lnTo>
                                <a:pt x="272" y="837"/>
                              </a:lnTo>
                              <a:lnTo>
                                <a:pt x="276" y="855"/>
                              </a:lnTo>
                              <a:lnTo>
                                <a:pt x="292" y="832"/>
                              </a:lnTo>
                              <a:lnTo>
                                <a:pt x="305" y="814"/>
                              </a:lnTo>
                              <a:lnTo>
                                <a:pt x="316" y="799"/>
                              </a:lnTo>
                              <a:lnTo>
                                <a:pt x="324" y="790"/>
                              </a:lnTo>
                              <a:lnTo>
                                <a:pt x="332" y="783"/>
                              </a:lnTo>
                              <a:lnTo>
                                <a:pt x="338" y="779"/>
                              </a:lnTo>
                              <a:lnTo>
                                <a:pt x="344" y="777"/>
                              </a:lnTo>
                              <a:lnTo>
                                <a:pt x="349" y="776"/>
                              </a:lnTo>
                              <a:lnTo>
                                <a:pt x="357" y="776"/>
                              </a:lnTo>
                              <a:lnTo>
                                <a:pt x="355" y="786"/>
                              </a:lnTo>
                              <a:lnTo>
                                <a:pt x="357" y="792"/>
                              </a:lnTo>
                              <a:lnTo>
                                <a:pt x="361" y="799"/>
                              </a:lnTo>
                              <a:lnTo>
                                <a:pt x="355" y="817"/>
                              </a:lnTo>
                              <a:lnTo>
                                <a:pt x="349" y="834"/>
                              </a:lnTo>
                              <a:lnTo>
                                <a:pt x="346" y="852"/>
                              </a:lnTo>
                              <a:lnTo>
                                <a:pt x="351" y="846"/>
                              </a:lnTo>
                              <a:lnTo>
                                <a:pt x="357" y="839"/>
                              </a:lnTo>
                              <a:lnTo>
                                <a:pt x="363" y="833"/>
                              </a:lnTo>
                              <a:lnTo>
                                <a:pt x="368" y="834"/>
                              </a:lnTo>
                              <a:lnTo>
                                <a:pt x="373" y="834"/>
                              </a:lnTo>
                              <a:lnTo>
                                <a:pt x="379" y="845"/>
                              </a:lnTo>
                              <a:lnTo>
                                <a:pt x="385" y="849"/>
                              </a:lnTo>
                              <a:lnTo>
                                <a:pt x="392" y="852"/>
                              </a:lnTo>
                              <a:lnTo>
                                <a:pt x="402" y="852"/>
                              </a:lnTo>
                              <a:lnTo>
                                <a:pt x="405" y="846"/>
                              </a:lnTo>
                              <a:lnTo>
                                <a:pt x="407" y="840"/>
                              </a:lnTo>
                              <a:lnTo>
                                <a:pt x="410" y="834"/>
                              </a:lnTo>
                              <a:lnTo>
                                <a:pt x="412" y="830"/>
                              </a:lnTo>
                              <a:lnTo>
                                <a:pt x="414" y="833"/>
                              </a:lnTo>
                              <a:lnTo>
                                <a:pt x="417" y="840"/>
                              </a:lnTo>
                              <a:lnTo>
                                <a:pt x="420" y="851"/>
                              </a:lnTo>
                              <a:lnTo>
                                <a:pt x="420" y="862"/>
                              </a:lnTo>
                              <a:lnTo>
                                <a:pt x="414" y="874"/>
                              </a:lnTo>
                              <a:lnTo>
                                <a:pt x="412" y="877"/>
                              </a:lnTo>
                              <a:lnTo>
                                <a:pt x="405" y="883"/>
                              </a:lnTo>
                              <a:lnTo>
                                <a:pt x="396" y="892"/>
                              </a:lnTo>
                              <a:lnTo>
                                <a:pt x="385" y="902"/>
                              </a:lnTo>
                              <a:lnTo>
                                <a:pt x="371" y="914"/>
                              </a:lnTo>
                              <a:lnTo>
                                <a:pt x="360" y="925"/>
                              </a:lnTo>
                              <a:lnTo>
                                <a:pt x="346" y="937"/>
                              </a:lnTo>
                              <a:lnTo>
                                <a:pt x="336" y="946"/>
                              </a:lnTo>
                              <a:lnTo>
                                <a:pt x="329" y="952"/>
                              </a:lnTo>
                              <a:lnTo>
                                <a:pt x="324" y="953"/>
                              </a:lnTo>
                              <a:lnTo>
                                <a:pt x="321" y="950"/>
                              </a:lnTo>
                              <a:lnTo>
                                <a:pt x="319" y="946"/>
                              </a:lnTo>
                              <a:lnTo>
                                <a:pt x="323" y="934"/>
                              </a:lnTo>
                              <a:lnTo>
                                <a:pt x="330" y="922"/>
                              </a:lnTo>
                              <a:lnTo>
                                <a:pt x="336" y="909"/>
                              </a:lnTo>
                              <a:lnTo>
                                <a:pt x="338" y="896"/>
                              </a:lnTo>
                              <a:lnTo>
                                <a:pt x="316" y="912"/>
                              </a:lnTo>
                              <a:lnTo>
                                <a:pt x="299" y="927"/>
                              </a:lnTo>
                              <a:lnTo>
                                <a:pt x="288" y="940"/>
                              </a:lnTo>
                              <a:lnTo>
                                <a:pt x="282" y="956"/>
                              </a:lnTo>
                              <a:lnTo>
                                <a:pt x="277" y="974"/>
                              </a:lnTo>
                              <a:lnTo>
                                <a:pt x="276" y="996"/>
                              </a:lnTo>
                              <a:lnTo>
                                <a:pt x="276" y="1025"/>
                              </a:lnTo>
                              <a:lnTo>
                                <a:pt x="272" y="1024"/>
                              </a:lnTo>
                              <a:lnTo>
                                <a:pt x="267" y="1024"/>
                              </a:lnTo>
                              <a:lnTo>
                                <a:pt x="254" y="1049"/>
                              </a:lnTo>
                              <a:lnTo>
                                <a:pt x="242" y="1069"/>
                              </a:lnTo>
                              <a:lnTo>
                                <a:pt x="235" y="1085"/>
                              </a:lnTo>
                              <a:lnTo>
                                <a:pt x="228" y="1097"/>
                              </a:lnTo>
                              <a:lnTo>
                                <a:pt x="225" y="1106"/>
                              </a:lnTo>
                              <a:lnTo>
                                <a:pt x="222" y="1112"/>
                              </a:lnTo>
                              <a:lnTo>
                                <a:pt x="220" y="1116"/>
                              </a:lnTo>
                              <a:lnTo>
                                <a:pt x="219" y="1120"/>
                              </a:lnTo>
                              <a:lnTo>
                                <a:pt x="219" y="1125"/>
                              </a:lnTo>
                              <a:lnTo>
                                <a:pt x="210" y="1188"/>
                              </a:lnTo>
                              <a:lnTo>
                                <a:pt x="198" y="1249"/>
                              </a:lnTo>
                              <a:lnTo>
                                <a:pt x="192" y="1271"/>
                              </a:lnTo>
                              <a:lnTo>
                                <a:pt x="185" y="1293"/>
                              </a:lnTo>
                              <a:lnTo>
                                <a:pt x="179" y="1315"/>
                              </a:lnTo>
                              <a:lnTo>
                                <a:pt x="176" y="1337"/>
                              </a:lnTo>
                              <a:lnTo>
                                <a:pt x="178" y="1361"/>
                              </a:lnTo>
                              <a:lnTo>
                                <a:pt x="188" y="1396"/>
                              </a:lnTo>
                              <a:lnTo>
                                <a:pt x="195" y="1424"/>
                              </a:lnTo>
                              <a:lnTo>
                                <a:pt x="200" y="1444"/>
                              </a:lnTo>
                              <a:lnTo>
                                <a:pt x="203" y="1459"/>
                              </a:lnTo>
                              <a:lnTo>
                                <a:pt x="206" y="1469"/>
                              </a:lnTo>
                              <a:lnTo>
                                <a:pt x="206" y="1475"/>
                              </a:lnTo>
                              <a:lnTo>
                                <a:pt x="204" y="1480"/>
                              </a:lnTo>
                              <a:lnTo>
                                <a:pt x="203" y="1481"/>
                              </a:lnTo>
                              <a:lnTo>
                                <a:pt x="200" y="1483"/>
                              </a:lnTo>
                              <a:lnTo>
                                <a:pt x="189" y="1469"/>
                              </a:lnTo>
                              <a:lnTo>
                                <a:pt x="182" y="1456"/>
                              </a:lnTo>
                              <a:lnTo>
                                <a:pt x="176" y="1443"/>
                              </a:lnTo>
                              <a:lnTo>
                                <a:pt x="173" y="1433"/>
                              </a:lnTo>
                              <a:lnTo>
                                <a:pt x="172" y="1425"/>
                              </a:lnTo>
                              <a:lnTo>
                                <a:pt x="169" y="1421"/>
                              </a:lnTo>
                              <a:lnTo>
                                <a:pt x="160" y="1414"/>
                              </a:lnTo>
                              <a:lnTo>
                                <a:pt x="151" y="1403"/>
                              </a:lnTo>
                              <a:lnTo>
                                <a:pt x="140" y="1393"/>
                              </a:lnTo>
                              <a:lnTo>
                                <a:pt x="129" y="1384"/>
                              </a:lnTo>
                              <a:lnTo>
                                <a:pt x="122" y="1380"/>
                              </a:lnTo>
                              <a:lnTo>
                                <a:pt x="118" y="1383"/>
                              </a:lnTo>
                              <a:lnTo>
                                <a:pt x="113" y="1387"/>
                              </a:lnTo>
                              <a:lnTo>
                                <a:pt x="112" y="1395"/>
                              </a:lnTo>
                              <a:lnTo>
                                <a:pt x="110" y="1406"/>
                              </a:lnTo>
                              <a:lnTo>
                                <a:pt x="110" y="1425"/>
                              </a:lnTo>
                              <a:lnTo>
                                <a:pt x="107" y="1425"/>
                              </a:lnTo>
                              <a:lnTo>
                                <a:pt x="104" y="1425"/>
                              </a:lnTo>
                              <a:lnTo>
                                <a:pt x="101" y="1425"/>
                              </a:lnTo>
                              <a:lnTo>
                                <a:pt x="100" y="1424"/>
                              </a:lnTo>
                              <a:lnTo>
                                <a:pt x="97" y="1421"/>
                              </a:lnTo>
                              <a:lnTo>
                                <a:pt x="94" y="1418"/>
                              </a:lnTo>
                              <a:lnTo>
                                <a:pt x="90" y="1414"/>
                              </a:lnTo>
                              <a:lnTo>
                                <a:pt x="85" y="1415"/>
                              </a:lnTo>
                              <a:lnTo>
                                <a:pt x="81" y="1417"/>
                              </a:lnTo>
                              <a:lnTo>
                                <a:pt x="79" y="1421"/>
                              </a:lnTo>
                              <a:lnTo>
                                <a:pt x="79" y="1425"/>
                              </a:lnTo>
                              <a:lnTo>
                                <a:pt x="76" y="1434"/>
                              </a:lnTo>
                              <a:lnTo>
                                <a:pt x="74" y="1449"/>
                              </a:lnTo>
                              <a:lnTo>
                                <a:pt x="71" y="1447"/>
                              </a:lnTo>
                              <a:lnTo>
                                <a:pt x="68" y="1446"/>
                              </a:lnTo>
                              <a:lnTo>
                                <a:pt x="68" y="1450"/>
                              </a:lnTo>
                              <a:lnTo>
                                <a:pt x="69" y="1463"/>
                              </a:lnTo>
                              <a:lnTo>
                                <a:pt x="72" y="1481"/>
                              </a:lnTo>
                              <a:lnTo>
                                <a:pt x="75" y="1503"/>
                              </a:lnTo>
                              <a:lnTo>
                                <a:pt x="79" y="1529"/>
                              </a:lnTo>
                              <a:lnTo>
                                <a:pt x="87" y="1556"/>
                              </a:lnTo>
                              <a:lnTo>
                                <a:pt x="94" y="1582"/>
                              </a:lnTo>
                              <a:lnTo>
                                <a:pt x="103" y="1606"/>
                              </a:lnTo>
                              <a:lnTo>
                                <a:pt x="113" y="1628"/>
                              </a:lnTo>
                              <a:lnTo>
                                <a:pt x="125" y="1644"/>
                              </a:lnTo>
                              <a:lnTo>
                                <a:pt x="138" y="1654"/>
                              </a:lnTo>
                              <a:lnTo>
                                <a:pt x="153" y="1656"/>
                              </a:lnTo>
                              <a:lnTo>
                                <a:pt x="150" y="1637"/>
                              </a:lnTo>
                              <a:lnTo>
                                <a:pt x="144" y="1617"/>
                              </a:lnTo>
                              <a:lnTo>
                                <a:pt x="140" y="1598"/>
                              </a:lnTo>
                              <a:lnTo>
                                <a:pt x="140" y="1578"/>
                              </a:lnTo>
                              <a:lnTo>
                                <a:pt x="144" y="1579"/>
                              </a:lnTo>
                              <a:lnTo>
                                <a:pt x="147" y="1582"/>
                              </a:lnTo>
                              <a:lnTo>
                                <a:pt x="151" y="1581"/>
                              </a:lnTo>
                              <a:lnTo>
                                <a:pt x="154" y="1581"/>
                              </a:lnTo>
                              <a:lnTo>
                                <a:pt x="154" y="1565"/>
                              </a:lnTo>
                              <a:lnTo>
                                <a:pt x="154" y="1554"/>
                              </a:lnTo>
                              <a:lnTo>
                                <a:pt x="156" y="1547"/>
                              </a:lnTo>
                              <a:lnTo>
                                <a:pt x="156" y="1543"/>
                              </a:lnTo>
                              <a:lnTo>
                                <a:pt x="157" y="1538"/>
                              </a:lnTo>
                              <a:lnTo>
                                <a:pt x="162" y="1547"/>
                              </a:lnTo>
                              <a:lnTo>
                                <a:pt x="166" y="1554"/>
                              </a:lnTo>
                              <a:lnTo>
                                <a:pt x="169" y="1562"/>
                              </a:lnTo>
                              <a:lnTo>
                                <a:pt x="172" y="1573"/>
                              </a:lnTo>
                              <a:lnTo>
                                <a:pt x="176" y="1591"/>
                              </a:lnTo>
                              <a:lnTo>
                                <a:pt x="182" y="1615"/>
                              </a:lnTo>
                              <a:lnTo>
                                <a:pt x="182" y="1629"/>
                              </a:lnTo>
                              <a:lnTo>
                                <a:pt x="184" y="1645"/>
                              </a:lnTo>
                              <a:lnTo>
                                <a:pt x="188" y="1663"/>
                              </a:lnTo>
                              <a:lnTo>
                                <a:pt x="195" y="1679"/>
                              </a:lnTo>
                              <a:lnTo>
                                <a:pt x="207" y="1692"/>
                              </a:lnTo>
                              <a:lnTo>
                                <a:pt x="216" y="1679"/>
                              </a:lnTo>
                              <a:lnTo>
                                <a:pt x="223" y="1673"/>
                              </a:lnTo>
                              <a:lnTo>
                                <a:pt x="232" y="1672"/>
                              </a:lnTo>
                              <a:lnTo>
                                <a:pt x="242" y="1673"/>
                              </a:lnTo>
                              <a:lnTo>
                                <a:pt x="253" y="1707"/>
                              </a:lnTo>
                              <a:lnTo>
                                <a:pt x="263" y="1733"/>
                              </a:lnTo>
                              <a:lnTo>
                                <a:pt x="270" y="1754"/>
                              </a:lnTo>
                              <a:lnTo>
                                <a:pt x="277" y="1768"/>
                              </a:lnTo>
                              <a:lnTo>
                                <a:pt x="282" y="1780"/>
                              </a:lnTo>
                              <a:lnTo>
                                <a:pt x="288" y="1789"/>
                              </a:lnTo>
                              <a:lnTo>
                                <a:pt x="294" y="1793"/>
                              </a:lnTo>
                              <a:lnTo>
                                <a:pt x="299" y="1798"/>
                              </a:lnTo>
                              <a:lnTo>
                                <a:pt x="307" y="1801"/>
                              </a:lnTo>
                              <a:lnTo>
                                <a:pt x="316" y="1802"/>
                              </a:lnTo>
                              <a:lnTo>
                                <a:pt x="316" y="1802"/>
                              </a:lnTo>
                              <a:lnTo>
                                <a:pt x="316" y="1802"/>
                              </a:lnTo>
                              <a:lnTo>
                                <a:pt x="316" y="1801"/>
                              </a:lnTo>
                              <a:lnTo>
                                <a:pt x="316" y="1796"/>
                              </a:lnTo>
                              <a:lnTo>
                                <a:pt x="317" y="1793"/>
                              </a:lnTo>
                              <a:lnTo>
                                <a:pt x="317" y="1789"/>
                              </a:lnTo>
                              <a:lnTo>
                                <a:pt x="321" y="1788"/>
                              </a:lnTo>
                              <a:lnTo>
                                <a:pt x="326" y="1788"/>
                              </a:lnTo>
                              <a:lnTo>
                                <a:pt x="327" y="1792"/>
                              </a:lnTo>
                              <a:lnTo>
                                <a:pt x="329" y="1795"/>
                              </a:lnTo>
                              <a:lnTo>
                                <a:pt x="338" y="1773"/>
                              </a:lnTo>
                              <a:lnTo>
                                <a:pt x="346" y="1757"/>
                              </a:lnTo>
                              <a:lnTo>
                                <a:pt x="354" y="1748"/>
                              </a:lnTo>
                              <a:lnTo>
                                <a:pt x="363" y="1741"/>
                              </a:lnTo>
                              <a:lnTo>
                                <a:pt x="371" y="1736"/>
                              </a:lnTo>
                              <a:lnTo>
                                <a:pt x="373" y="1724"/>
                              </a:lnTo>
                              <a:lnTo>
                                <a:pt x="377" y="1717"/>
                              </a:lnTo>
                              <a:lnTo>
                                <a:pt x="389" y="1711"/>
                              </a:lnTo>
                              <a:lnTo>
                                <a:pt x="405" y="1720"/>
                              </a:lnTo>
                              <a:lnTo>
                                <a:pt x="417" y="1724"/>
                              </a:lnTo>
                              <a:lnTo>
                                <a:pt x="427" y="1726"/>
                              </a:lnTo>
                              <a:lnTo>
                                <a:pt x="437" y="1724"/>
                              </a:lnTo>
                              <a:lnTo>
                                <a:pt x="449" y="1719"/>
                              </a:lnTo>
                              <a:lnTo>
                                <a:pt x="464" y="1708"/>
                              </a:lnTo>
                              <a:lnTo>
                                <a:pt x="483" y="1692"/>
                              </a:lnTo>
                              <a:lnTo>
                                <a:pt x="616" y="1779"/>
                              </a:lnTo>
                              <a:lnTo>
                                <a:pt x="637" y="1785"/>
                              </a:lnTo>
                              <a:lnTo>
                                <a:pt x="657" y="1785"/>
                              </a:lnTo>
                              <a:lnTo>
                                <a:pt x="677" y="1782"/>
                              </a:lnTo>
                              <a:lnTo>
                                <a:pt x="707" y="1779"/>
                              </a:lnTo>
                              <a:lnTo>
                                <a:pt x="721" y="1793"/>
                              </a:lnTo>
                              <a:lnTo>
                                <a:pt x="735" y="1807"/>
                              </a:lnTo>
                              <a:lnTo>
                                <a:pt x="747" y="1823"/>
                              </a:lnTo>
                              <a:lnTo>
                                <a:pt x="748" y="1826"/>
                              </a:lnTo>
                              <a:lnTo>
                                <a:pt x="750" y="1829"/>
                              </a:lnTo>
                              <a:lnTo>
                                <a:pt x="751" y="1830"/>
                              </a:lnTo>
                              <a:lnTo>
                                <a:pt x="753" y="1833"/>
                              </a:lnTo>
                              <a:lnTo>
                                <a:pt x="754" y="1836"/>
                              </a:lnTo>
                              <a:lnTo>
                                <a:pt x="756" y="1840"/>
                              </a:lnTo>
                              <a:lnTo>
                                <a:pt x="766" y="1856"/>
                              </a:lnTo>
                              <a:lnTo>
                                <a:pt x="773" y="1867"/>
                              </a:lnTo>
                              <a:lnTo>
                                <a:pt x="782" y="1873"/>
                              </a:lnTo>
                              <a:lnTo>
                                <a:pt x="794" y="1876"/>
                              </a:lnTo>
                              <a:lnTo>
                                <a:pt x="810" y="1877"/>
                              </a:lnTo>
                              <a:lnTo>
                                <a:pt x="832" y="1877"/>
                              </a:lnTo>
                              <a:lnTo>
                                <a:pt x="838" y="1877"/>
                              </a:lnTo>
                              <a:lnTo>
                                <a:pt x="842" y="1878"/>
                              </a:lnTo>
                              <a:lnTo>
                                <a:pt x="861" y="1884"/>
                              </a:lnTo>
                              <a:lnTo>
                                <a:pt x="878" y="1893"/>
                              </a:lnTo>
                              <a:lnTo>
                                <a:pt x="895" y="1902"/>
                              </a:lnTo>
                              <a:lnTo>
                                <a:pt x="913" y="1909"/>
                              </a:lnTo>
                              <a:lnTo>
                                <a:pt x="930" y="1909"/>
                              </a:lnTo>
                              <a:lnTo>
                                <a:pt x="945" y="1905"/>
                              </a:lnTo>
                              <a:lnTo>
                                <a:pt x="961" y="1902"/>
                              </a:lnTo>
                              <a:lnTo>
                                <a:pt x="979" y="1902"/>
                              </a:lnTo>
                              <a:lnTo>
                                <a:pt x="982" y="1902"/>
                              </a:lnTo>
                              <a:lnTo>
                                <a:pt x="985" y="1903"/>
                              </a:lnTo>
                              <a:lnTo>
                                <a:pt x="1005" y="1912"/>
                              </a:lnTo>
                              <a:lnTo>
                                <a:pt x="1024" y="1922"/>
                              </a:lnTo>
                              <a:lnTo>
                                <a:pt x="1043" y="1934"/>
                              </a:lnTo>
                              <a:lnTo>
                                <a:pt x="1052" y="1941"/>
                              </a:lnTo>
                              <a:lnTo>
                                <a:pt x="1062" y="1953"/>
                              </a:lnTo>
                              <a:lnTo>
                                <a:pt x="1073" y="1966"/>
                              </a:lnTo>
                              <a:lnTo>
                                <a:pt x="1082" y="1983"/>
                              </a:lnTo>
                              <a:lnTo>
                                <a:pt x="1087" y="1996"/>
                              </a:lnTo>
                              <a:lnTo>
                                <a:pt x="1092" y="2006"/>
                              </a:lnTo>
                              <a:lnTo>
                                <a:pt x="1092" y="2021"/>
                              </a:lnTo>
                              <a:lnTo>
                                <a:pt x="1087" y="2038"/>
                              </a:lnTo>
                              <a:lnTo>
                                <a:pt x="1083" y="2056"/>
                              </a:lnTo>
                              <a:lnTo>
                                <a:pt x="1077" y="2071"/>
                              </a:lnTo>
                              <a:lnTo>
                                <a:pt x="1071" y="2079"/>
                              </a:lnTo>
                              <a:lnTo>
                                <a:pt x="1070" y="2084"/>
                              </a:lnTo>
                              <a:lnTo>
                                <a:pt x="1068" y="2085"/>
                              </a:lnTo>
                              <a:lnTo>
                                <a:pt x="1067" y="2088"/>
                              </a:lnTo>
                              <a:lnTo>
                                <a:pt x="1067" y="2090"/>
                              </a:lnTo>
                              <a:lnTo>
                                <a:pt x="1068" y="2093"/>
                              </a:lnTo>
                              <a:lnTo>
                                <a:pt x="1070" y="2097"/>
                              </a:lnTo>
                              <a:lnTo>
                                <a:pt x="1071" y="2103"/>
                              </a:lnTo>
                              <a:lnTo>
                                <a:pt x="1082" y="2122"/>
                              </a:lnTo>
                              <a:lnTo>
                                <a:pt x="1093" y="2139"/>
                              </a:lnTo>
                              <a:lnTo>
                                <a:pt x="1104" y="2159"/>
                              </a:lnTo>
                              <a:lnTo>
                                <a:pt x="1104" y="2164"/>
                              </a:lnTo>
                              <a:lnTo>
                                <a:pt x="1105" y="2176"/>
                              </a:lnTo>
                              <a:lnTo>
                                <a:pt x="1108" y="2189"/>
                              </a:lnTo>
                              <a:lnTo>
                                <a:pt x="1108" y="2201"/>
                              </a:lnTo>
                              <a:lnTo>
                                <a:pt x="1109" y="2205"/>
                              </a:lnTo>
                              <a:lnTo>
                                <a:pt x="1108" y="2214"/>
                              </a:lnTo>
                              <a:lnTo>
                                <a:pt x="1105" y="2223"/>
                              </a:lnTo>
                              <a:lnTo>
                                <a:pt x="1102" y="2232"/>
                              </a:lnTo>
                              <a:lnTo>
                                <a:pt x="1098" y="2245"/>
                              </a:lnTo>
                              <a:lnTo>
                                <a:pt x="1092" y="2255"/>
                              </a:lnTo>
                              <a:lnTo>
                                <a:pt x="1083" y="2263"/>
                              </a:lnTo>
                              <a:lnTo>
                                <a:pt x="1073" y="2268"/>
                              </a:lnTo>
                              <a:lnTo>
                                <a:pt x="1061" y="2273"/>
                              </a:lnTo>
                              <a:lnTo>
                                <a:pt x="1055" y="2293"/>
                              </a:lnTo>
                              <a:lnTo>
                                <a:pt x="1058" y="2311"/>
                              </a:lnTo>
                              <a:lnTo>
                                <a:pt x="1064" y="2329"/>
                              </a:lnTo>
                              <a:lnTo>
                                <a:pt x="1074" y="2345"/>
                              </a:lnTo>
                              <a:lnTo>
                                <a:pt x="1084" y="2361"/>
                              </a:lnTo>
                              <a:lnTo>
                                <a:pt x="1093" y="2377"/>
                              </a:lnTo>
                              <a:lnTo>
                                <a:pt x="1099" y="2395"/>
                              </a:lnTo>
                              <a:lnTo>
                                <a:pt x="1099" y="2414"/>
                              </a:lnTo>
                              <a:lnTo>
                                <a:pt x="1099" y="2415"/>
                              </a:lnTo>
                              <a:lnTo>
                                <a:pt x="1098" y="2415"/>
                              </a:lnTo>
                              <a:lnTo>
                                <a:pt x="1098" y="2417"/>
                              </a:lnTo>
                              <a:lnTo>
                                <a:pt x="1092" y="2420"/>
                              </a:lnTo>
                              <a:lnTo>
                                <a:pt x="1089" y="2422"/>
                              </a:lnTo>
                              <a:lnTo>
                                <a:pt x="1089" y="2427"/>
                              </a:lnTo>
                              <a:lnTo>
                                <a:pt x="1092" y="2434"/>
                              </a:lnTo>
                              <a:lnTo>
                                <a:pt x="1099" y="2446"/>
                              </a:lnTo>
                              <a:lnTo>
                                <a:pt x="1111" y="2461"/>
                              </a:lnTo>
                              <a:lnTo>
                                <a:pt x="1109" y="2465"/>
                              </a:lnTo>
                              <a:lnTo>
                                <a:pt x="1108" y="2468"/>
                              </a:lnTo>
                              <a:lnTo>
                                <a:pt x="1108" y="2471"/>
                              </a:lnTo>
                              <a:lnTo>
                                <a:pt x="1109" y="2472"/>
                              </a:lnTo>
                              <a:lnTo>
                                <a:pt x="1111" y="2477"/>
                              </a:lnTo>
                              <a:lnTo>
                                <a:pt x="1112" y="2481"/>
                              </a:lnTo>
                              <a:lnTo>
                                <a:pt x="1109" y="2484"/>
                              </a:lnTo>
                              <a:lnTo>
                                <a:pt x="1105" y="2487"/>
                              </a:lnTo>
                              <a:lnTo>
                                <a:pt x="1102" y="2490"/>
                              </a:lnTo>
                              <a:lnTo>
                                <a:pt x="1104" y="2491"/>
                              </a:lnTo>
                              <a:lnTo>
                                <a:pt x="1106" y="2494"/>
                              </a:lnTo>
                              <a:lnTo>
                                <a:pt x="1112" y="2502"/>
                              </a:lnTo>
                              <a:lnTo>
                                <a:pt x="1118" y="2510"/>
                              </a:lnTo>
                              <a:lnTo>
                                <a:pt x="1126" y="2519"/>
                              </a:lnTo>
                              <a:lnTo>
                                <a:pt x="1131" y="2527"/>
                              </a:lnTo>
                              <a:lnTo>
                                <a:pt x="1136" y="2532"/>
                              </a:lnTo>
                              <a:lnTo>
                                <a:pt x="1139" y="2535"/>
                              </a:lnTo>
                              <a:lnTo>
                                <a:pt x="1133" y="2537"/>
                              </a:lnTo>
                              <a:lnTo>
                                <a:pt x="1127" y="2538"/>
                              </a:lnTo>
                              <a:lnTo>
                                <a:pt x="1128" y="2543"/>
                              </a:lnTo>
                              <a:lnTo>
                                <a:pt x="1130" y="2549"/>
                              </a:lnTo>
                              <a:lnTo>
                                <a:pt x="1124" y="2549"/>
                              </a:lnTo>
                              <a:lnTo>
                                <a:pt x="1118" y="2549"/>
                              </a:lnTo>
                              <a:lnTo>
                                <a:pt x="1117" y="2551"/>
                              </a:lnTo>
                              <a:lnTo>
                                <a:pt x="1115" y="2553"/>
                              </a:lnTo>
                              <a:lnTo>
                                <a:pt x="1124" y="2565"/>
                              </a:lnTo>
                              <a:lnTo>
                                <a:pt x="1131" y="2572"/>
                              </a:lnTo>
                              <a:lnTo>
                                <a:pt x="1136" y="2576"/>
                              </a:lnTo>
                              <a:lnTo>
                                <a:pt x="1137" y="2579"/>
                              </a:lnTo>
                              <a:lnTo>
                                <a:pt x="1139" y="2581"/>
                              </a:lnTo>
                              <a:lnTo>
                                <a:pt x="1139" y="2581"/>
                              </a:lnTo>
                              <a:lnTo>
                                <a:pt x="1136" y="2581"/>
                              </a:lnTo>
                              <a:lnTo>
                                <a:pt x="1133" y="2579"/>
                              </a:lnTo>
                              <a:lnTo>
                                <a:pt x="1131" y="2582"/>
                              </a:lnTo>
                              <a:lnTo>
                                <a:pt x="1130" y="2584"/>
                              </a:lnTo>
                              <a:lnTo>
                                <a:pt x="1131" y="2585"/>
                              </a:lnTo>
                              <a:lnTo>
                                <a:pt x="1134" y="2588"/>
                              </a:lnTo>
                              <a:lnTo>
                                <a:pt x="1146" y="2595"/>
                              </a:lnTo>
                              <a:lnTo>
                                <a:pt x="1159" y="2603"/>
                              </a:lnTo>
                              <a:lnTo>
                                <a:pt x="1170" y="2613"/>
                              </a:lnTo>
                              <a:lnTo>
                                <a:pt x="1168" y="2616"/>
                              </a:lnTo>
                              <a:lnTo>
                                <a:pt x="1167" y="2619"/>
                              </a:lnTo>
                              <a:lnTo>
                                <a:pt x="1186" y="2631"/>
                              </a:lnTo>
                              <a:lnTo>
                                <a:pt x="1203" y="2642"/>
                              </a:lnTo>
                              <a:lnTo>
                                <a:pt x="1208" y="2659"/>
                              </a:lnTo>
                              <a:lnTo>
                                <a:pt x="1217" y="2669"/>
                              </a:lnTo>
                              <a:lnTo>
                                <a:pt x="1228" y="2676"/>
                              </a:lnTo>
                              <a:lnTo>
                                <a:pt x="1241" y="2681"/>
                              </a:lnTo>
                              <a:lnTo>
                                <a:pt x="1255" y="2685"/>
                              </a:lnTo>
                              <a:lnTo>
                                <a:pt x="1268" y="2689"/>
                              </a:lnTo>
                              <a:lnTo>
                                <a:pt x="1280" y="2695"/>
                              </a:lnTo>
                              <a:lnTo>
                                <a:pt x="1291" y="2705"/>
                              </a:lnTo>
                              <a:lnTo>
                                <a:pt x="1305" y="2716"/>
                              </a:lnTo>
                              <a:lnTo>
                                <a:pt x="1318" y="2723"/>
                              </a:lnTo>
                              <a:lnTo>
                                <a:pt x="1322" y="2724"/>
                              </a:lnTo>
                              <a:lnTo>
                                <a:pt x="1325" y="2726"/>
                              </a:lnTo>
                              <a:lnTo>
                                <a:pt x="1330" y="2729"/>
                              </a:lnTo>
                              <a:lnTo>
                                <a:pt x="1337" y="2730"/>
                              </a:lnTo>
                              <a:lnTo>
                                <a:pt x="1346" y="2733"/>
                              </a:lnTo>
                              <a:lnTo>
                                <a:pt x="1359" y="2738"/>
                              </a:lnTo>
                              <a:lnTo>
                                <a:pt x="1378" y="2742"/>
                              </a:lnTo>
                              <a:lnTo>
                                <a:pt x="1400" y="2749"/>
                              </a:lnTo>
                              <a:lnTo>
                                <a:pt x="1431" y="2757"/>
                              </a:lnTo>
                              <a:lnTo>
                                <a:pt x="1467" y="2768"/>
                              </a:lnTo>
                              <a:lnTo>
                                <a:pt x="1469" y="2770"/>
                              </a:lnTo>
                              <a:lnTo>
                                <a:pt x="1469" y="2773"/>
                              </a:lnTo>
                              <a:lnTo>
                                <a:pt x="1469" y="2774"/>
                              </a:lnTo>
                              <a:lnTo>
                                <a:pt x="1466" y="2774"/>
                              </a:lnTo>
                              <a:lnTo>
                                <a:pt x="1460" y="2776"/>
                              </a:lnTo>
                              <a:lnTo>
                                <a:pt x="1453" y="2777"/>
                              </a:lnTo>
                              <a:lnTo>
                                <a:pt x="1442" y="2777"/>
                              </a:lnTo>
                              <a:lnTo>
                                <a:pt x="1429" y="2776"/>
                              </a:lnTo>
                              <a:lnTo>
                                <a:pt x="1412" y="2773"/>
                              </a:lnTo>
                              <a:lnTo>
                                <a:pt x="1391" y="2768"/>
                              </a:lnTo>
                              <a:lnTo>
                                <a:pt x="1366" y="2761"/>
                              </a:lnTo>
                              <a:lnTo>
                                <a:pt x="1337" y="2751"/>
                              </a:lnTo>
                              <a:lnTo>
                                <a:pt x="1302" y="2738"/>
                              </a:lnTo>
                              <a:lnTo>
                                <a:pt x="1262" y="2720"/>
                              </a:lnTo>
                              <a:lnTo>
                                <a:pt x="1217" y="2700"/>
                              </a:lnTo>
                              <a:lnTo>
                                <a:pt x="1167" y="2673"/>
                              </a:lnTo>
                              <a:lnTo>
                                <a:pt x="1131" y="2651"/>
                              </a:lnTo>
                              <a:lnTo>
                                <a:pt x="1102" y="2634"/>
                              </a:lnTo>
                              <a:lnTo>
                                <a:pt x="1079" y="2617"/>
                              </a:lnTo>
                              <a:lnTo>
                                <a:pt x="1057" y="2604"/>
                              </a:lnTo>
                              <a:lnTo>
                                <a:pt x="1039" y="2591"/>
                              </a:lnTo>
                              <a:lnTo>
                                <a:pt x="1021" y="2578"/>
                              </a:lnTo>
                              <a:lnTo>
                                <a:pt x="1005" y="2566"/>
                              </a:lnTo>
                              <a:lnTo>
                                <a:pt x="991" y="2553"/>
                              </a:lnTo>
                              <a:lnTo>
                                <a:pt x="973" y="2538"/>
                              </a:lnTo>
                              <a:lnTo>
                                <a:pt x="954" y="2521"/>
                              </a:lnTo>
                              <a:lnTo>
                                <a:pt x="933" y="2500"/>
                              </a:lnTo>
                              <a:lnTo>
                                <a:pt x="908" y="2477"/>
                              </a:lnTo>
                              <a:lnTo>
                                <a:pt x="905" y="2474"/>
                              </a:lnTo>
                              <a:lnTo>
                                <a:pt x="898" y="2466"/>
                              </a:lnTo>
                              <a:lnTo>
                                <a:pt x="888" y="2458"/>
                              </a:lnTo>
                              <a:lnTo>
                                <a:pt x="876" y="2444"/>
                              </a:lnTo>
                              <a:lnTo>
                                <a:pt x="863" y="2431"/>
                              </a:lnTo>
                              <a:lnTo>
                                <a:pt x="850" y="2417"/>
                              </a:lnTo>
                              <a:lnTo>
                                <a:pt x="837" y="2403"/>
                              </a:lnTo>
                              <a:lnTo>
                                <a:pt x="825" y="2392"/>
                              </a:lnTo>
                              <a:lnTo>
                                <a:pt x="817" y="2381"/>
                              </a:lnTo>
                              <a:lnTo>
                                <a:pt x="794" y="2352"/>
                              </a:lnTo>
                              <a:lnTo>
                                <a:pt x="775" y="2329"/>
                              </a:lnTo>
                              <a:lnTo>
                                <a:pt x="762" y="2311"/>
                              </a:lnTo>
                              <a:lnTo>
                                <a:pt x="750" y="2298"/>
                              </a:lnTo>
                              <a:lnTo>
                                <a:pt x="743" y="2288"/>
                              </a:lnTo>
                              <a:lnTo>
                                <a:pt x="737" y="2280"/>
                              </a:lnTo>
                              <a:lnTo>
                                <a:pt x="732" y="2276"/>
                              </a:lnTo>
                              <a:lnTo>
                                <a:pt x="729" y="2273"/>
                              </a:lnTo>
                              <a:lnTo>
                                <a:pt x="726" y="2270"/>
                              </a:lnTo>
                              <a:lnTo>
                                <a:pt x="725" y="2268"/>
                              </a:lnTo>
                              <a:lnTo>
                                <a:pt x="715" y="2260"/>
                              </a:lnTo>
                              <a:lnTo>
                                <a:pt x="706" y="2254"/>
                              </a:lnTo>
                              <a:lnTo>
                                <a:pt x="697" y="2251"/>
                              </a:lnTo>
                              <a:lnTo>
                                <a:pt x="687" y="2248"/>
                              </a:lnTo>
                              <a:lnTo>
                                <a:pt x="652" y="2233"/>
                              </a:lnTo>
                              <a:lnTo>
                                <a:pt x="622" y="2217"/>
                              </a:lnTo>
                              <a:lnTo>
                                <a:pt x="599" y="2200"/>
                              </a:lnTo>
                              <a:lnTo>
                                <a:pt x="581" y="2183"/>
                              </a:lnTo>
                              <a:lnTo>
                                <a:pt x="567" y="2167"/>
                              </a:lnTo>
                              <a:lnTo>
                                <a:pt x="539" y="2144"/>
                              </a:lnTo>
                              <a:lnTo>
                                <a:pt x="509" y="2122"/>
                              </a:lnTo>
                              <a:lnTo>
                                <a:pt x="480" y="2101"/>
                              </a:lnTo>
                              <a:lnTo>
                                <a:pt x="452" y="2076"/>
                              </a:lnTo>
                              <a:lnTo>
                                <a:pt x="398" y="1984"/>
                              </a:lnTo>
                              <a:lnTo>
                                <a:pt x="395" y="1974"/>
                              </a:lnTo>
                              <a:lnTo>
                                <a:pt x="395" y="1965"/>
                              </a:lnTo>
                              <a:lnTo>
                                <a:pt x="398" y="1958"/>
                              </a:lnTo>
                              <a:lnTo>
                                <a:pt x="402" y="1949"/>
                              </a:lnTo>
                              <a:lnTo>
                                <a:pt x="401" y="1940"/>
                              </a:lnTo>
                              <a:lnTo>
                                <a:pt x="398" y="1934"/>
                              </a:lnTo>
                              <a:lnTo>
                                <a:pt x="395" y="1928"/>
                              </a:lnTo>
                              <a:lnTo>
                                <a:pt x="392" y="1921"/>
                              </a:lnTo>
                              <a:lnTo>
                                <a:pt x="386" y="1908"/>
                              </a:lnTo>
                              <a:lnTo>
                                <a:pt x="386" y="1906"/>
                              </a:lnTo>
                              <a:lnTo>
                                <a:pt x="386" y="1905"/>
                              </a:lnTo>
                              <a:lnTo>
                                <a:pt x="386" y="1903"/>
                              </a:lnTo>
                              <a:lnTo>
                                <a:pt x="386" y="1902"/>
                              </a:lnTo>
                              <a:lnTo>
                                <a:pt x="385" y="1902"/>
                              </a:lnTo>
                              <a:lnTo>
                                <a:pt x="386" y="1895"/>
                              </a:lnTo>
                              <a:lnTo>
                                <a:pt x="385" y="1889"/>
                              </a:lnTo>
                              <a:lnTo>
                                <a:pt x="383" y="1881"/>
                              </a:lnTo>
                              <a:lnTo>
                                <a:pt x="379" y="1873"/>
                              </a:lnTo>
                              <a:lnTo>
                                <a:pt x="373" y="1861"/>
                              </a:lnTo>
                              <a:lnTo>
                                <a:pt x="363" y="1846"/>
                              </a:lnTo>
                              <a:lnTo>
                                <a:pt x="349" y="1829"/>
                              </a:lnTo>
                              <a:lnTo>
                                <a:pt x="332" y="1804"/>
                              </a:lnTo>
                              <a:lnTo>
                                <a:pt x="332" y="1808"/>
                              </a:lnTo>
                              <a:lnTo>
                                <a:pt x="330" y="1812"/>
                              </a:lnTo>
                              <a:lnTo>
                                <a:pt x="330" y="1812"/>
                              </a:lnTo>
                              <a:lnTo>
                                <a:pt x="330" y="1814"/>
                              </a:lnTo>
                              <a:lnTo>
                                <a:pt x="335" y="1823"/>
                              </a:lnTo>
                              <a:lnTo>
                                <a:pt x="336" y="1829"/>
                              </a:lnTo>
                              <a:lnTo>
                                <a:pt x="336" y="1833"/>
                              </a:lnTo>
                              <a:lnTo>
                                <a:pt x="336" y="1840"/>
                              </a:lnTo>
                              <a:lnTo>
                                <a:pt x="332" y="1842"/>
                              </a:lnTo>
                              <a:lnTo>
                                <a:pt x="326" y="1843"/>
                              </a:lnTo>
                              <a:lnTo>
                                <a:pt x="321" y="1845"/>
                              </a:lnTo>
                              <a:lnTo>
                                <a:pt x="321" y="1849"/>
                              </a:lnTo>
                              <a:lnTo>
                                <a:pt x="321" y="1852"/>
                              </a:lnTo>
                              <a:lnTo>
                                <a:pt x="310" y="1842"/>
                              </a:lnTo>
                              <a:lnTo>
                                <a:pt x="298" y="1832"/>
                              </a:lnTo>
                              <a:lnTo>
                                <a:pt x="298" y="1832"/>
                              </a:lnTo>
                              <a:lnTo>
                                <a:pt x="298" y="1832"/>
                              </a:lnTo>
                              <a:lnTo>
                                <a:pt x="298" y="1832"/>
                              </a:lnTo>
                              <a:lnTo>
                                <a:pt x="298" y="1832"/>
                              </a:lnTo>
                              <a:lnTo>
                                <a:pt x="297" y="1832"/>
                              </a:lnTo>
                              <a:lnTo>
                                <a:pt x="297" y="1832"/>
                              </a:lnTo>
                              <a:lnTo>
                                <a:pt x="295" y="1830"/>
                              </a:lnTo>
                              <a:lnTo>
                                <a:pt x="291" y="1826"/>
                              </a:lnTo>
                              <a:lnTo>
                                <a:pt x="286" y="1821"/>
                              </a:lnTo>
                              <a:lnTo>
                                <a:pt x="283" y="1817"/>
                              </a:lnTo>
                              <a:lnTo>
                                <a:pt x="282" y="1815"/>
                              </a:lnTo>
                              <a:lnTo>
                                <a:pt x="280" y="1814"/>
                              </a:lnTo>
                              <a:lnTo>
                                <a:pt x="279" y="1812"/>
                              </a:lnTo>
                              <a:lnTo>
                                <a:pt x="279" y="1812"/>
                              </a:lnTo>
                              <a:lnTo>
                                <a:pt x="277" y="1811"/>
                              </a:lnTo>
                              <a:lnTo>
                                <a:pt x="277" y="1811"/>
                              </a:lnTo>
                              <a:lnTo>
                                <a:pt x="276" y="1814"/>
                              </a:lnTo>
                              <a:lnTo>
                                <a:pt x="273" y="1818"/>
                              </a:lnTo>
                              <a:lnTo>
                                <a:pt x="260" y="1804"/>
                              </a:lnTo>
                              <a:lnTo>
                                <a:pt x="250" y="1789"/>
                              </a:lnTo>
                              <a:lnTo>
                                <a:pt x="238" y="1774"/>
                              </a:lnTo>
                              <a:lnTo>
                                <a:pt x="225" y="1760"/>
                              </a:lnTo>
                              <a:lnTo>
                                <a:pt x="210" y="1748"/>
                              </a:lnTo>
                              <a:lnTo>
                                <a:pt x="213" y="1758"/>
                              </a:lnTo>
                              <a:lnTo>
                                <a:pt x="213" y="1766"/>
                              </a:lnTo>
                              <a:lnTo>
                                <a:pt x="213" y="1770"/>
                              </a:lnTo>
                              <a:lnTo>
                                <a:pt x="210" y="1776"/>
                              </a:lnTo>
                              <a:lnTo>
                                <a:pt x="200" y="1760"/>
                              </a:lnTo>
                              <a:lnTo>
                                <a:pt x="192" y="1746"/>
                              </a:lnTo>
                              <a:lnTo>
                                <a:pt x="187" y="1738"/>
                              </a:lnTo>
                              <a:lnTo>
                                <a:pt x="184" y="1732"/>
                              </a:lnTo>
                              <a:lnTo>
                                <a:pt x="181" y="1729"/>
                              </a:lnTo>
                              <a:lnTo>
                                <a:pt x="178" y="1726"/>
                              </a:lnTo>
                              <a:lnTo>
                                <a:pt x="176" y="1724"/>
                              </a:lnTo>
                              <a:lnTo>
                                <a:pt x="172" y="1726"/>
                              </a:lnTo>
                              <a:lnTo>
                                <a:pt x="167" y="1727"/>
                              </a:lnTo>
                              <a:lnTo>
                                <a:pt x="160" y="1727"/>
                              </a:lnTo>
                              <a:lnTo>
                                <a:pt x="151" y="1727"/>
                              </a:lnTo>
                              <a:lnTo>
                                <a:pt x="148" y="1726"/>
                              </a:lnTo>
                              <a:lnTo>
                                <a:pt x="145" y="1723"/>
                              </a:lnTo>
                              <a:lnTo>
                                <a:pt x="141" y="1723"/>
                              </a:lnTo>
                              <a:lnTo>
                                <a:pt x="135" y="1723"/>
                              </a:lnTo>
                              <a:lnTo>
                                <a:pt x="131" y="1723"/>
                              </a:lnTo>
                              <a:lnTo>
                                <a:pt x="128" y="1723"/>
                              </a:lnTo>
                              <a:lnTo>
                                <a:pt x="125" y="1723"/>
                              </a:lnTo>
                              <a:lnTo>
                                <a:pt x="120" y="1716"/>
                              </a:lnTo>
                              <a:lnTo>
                                <a:pt x="116" y="1711"/>
                              </a:lnTo>
                              <a:lnTo>
                                <a:pt x="112" y="1705"/>
                              </a:lnTo>
                              <a:lnTo>
                                <a:pt x="104" y="1695"/>
                              </a:lnTo>
                              <a:lnTo>
                                <a:pt x="104" y="1695"/>
                              </a:lnTo>
                              <a:lnTo>
                                <a:pt x="104" y="1695"/>
                              </a:lnTo>
                              <a:lnTo>
                                <a:pt x="103" y="1695"/>
                              </a:lnTo>
                              <a:lnTo>
                                <a:pt x="97" y="1685"/>
                              </a:lnTo>
                              <a:lnTo>
                                <a:pt x="94" y="1678"/>
                              </a:lnTo>
                              <a:lnTo>
                                <a:pt x="91" y="1673"/>
                              </a:lnTo>
                              <a:lnTo>
                                <a:pt x="88" y="1666"/>
                              </a:lnTo>
                              <a:lnTo>
                                <a:pt x="88" y="1666"/>
                              </a:lnTo>
                              <a:lnTo>
                                <a:pt x="88" y="1666"/>
                              </a:lnTo>
                              <a:lnTo>
                                <a:pt x="88" y="1666"/>
                              </a:lnTo>
                              <a:lnTo>
                                <a:pt x="87" y="1663"/>
                              </a:lnTo>
                              <a:lnTo>
                                <a:pt x="87" y="1660"/>
                              </a:lnTo>
                              <a:lnTo>
                                <a:pt x="74" y="1620"/>
                              </a:lnTo>
                              <a:lnTo>
                                <a:pt x="63" y="1590"/>
                              </a:lnTo>
                              <a:lnTo>
                                <a:pt x="56" y="1565"/>
                              </a:lnTo>
                              <a:lnTo>
                                <a:pt x="50" y="1546"/>
                              </a:lnTo>
                              <a:lnTo>
                                <a:pt x="46" y="1531"/>
                              </a:lnTo>
                              <a:lnTo>
                                <a:pt x="43" y="1522"/>
                              </a:lnTo>
                              <a:lnTo>
                                <a:pt x="40" y="1515"/>
                              </a:lnTo>
                              <a:lnTo>
                                <a:pt x="40" y="1510"/>
                              </a:lnTo>
                              <a:lnTo>
                                <a:pt x="38" y="1507"/>
                              </a:lnTo>
                              <a:lnTo>
                                <a:pt x="38" y="1505"/>
                              </a:lnTo>
                              <a:lnTo>
                                <a:pt x="37" y="1505"/>
                              </a:lnTo>
                              <a:lnTo>
                                <a:pt x="28" y="1453"/>
                              </a:lnTo>
                              <a:lnTo>
                                <a:pt x="21" y="1399"/>
                              </a:lnTo>
                              <a:lnTo>
                                <a:pt x="13" y="1345"/>
                              </a:lnTo>
                              <a:lnTo>
                                <a:pt x="6" y="1295"/>
                              </a:lnTo>
                              <a:lnTo>
                                <a:pt x="5" y="1268"/>
                              </a:lnTo>
                              <a:lnTo>
                                <a:pt x="3" y="1246"/>
                              </a:lnTo>
                              <a:lnTo>
                                <a:pt x="2" y="1226"/>
                              </a:lnTo>
                              <a:lnTo>
                                <a:pt x="0" y="1207"/>
                              </a:lnTo>
                              <a:lnTo>
                                <a:pt x="0" y="1186"/>
                              </a:lnTo>
                              <a:lnTo>
                                <a:pt x="0" y="1163"/>
                              </a:lnTo>
                              <a:lnTo>
                                <a:pt x="2" y="1136"/>
                              </a:lnTo>
                              <a:lnTo>
                                <a:pt x="2" y="1103"/>
                              </a:lnTo>
                              <a:lnTo>
                                <a:pt x="3" y="1063"/>
                              </a:lnTo>
                              <a:lnTo>
                                <a:pt x="6" y="1013"/>
                              </a:lnTo>
                              <a:lnTo>
                                <a:pt x="7" y="990"/>
                              </a:lnTo>
                              <a:lnTo>
                                <a:pt x="9" y="969"/>
                              </a:lnTo>
                              <a:lnTo>
                                <a:pt x="10" y="952"/>
                              </a:lnTo>
                              <a:lnTo>
                                <a:pt x="13" y="934"/>
                              </a:lnTo>
                              <a:lnTo>
                                <a:pt x="15" y="918"/>
                              </a:lnTo>
                              <a:lnTo>
                                <a:pt x="19" y="899"/>
                              </a:lnTo>
                              <a:lnTo>
                                <a:pt x="22" y="877"/>
                              </a:lnTo>
                              <a:lnTo>
                                <a:pt x="27" y="852"/>
                              </a:lnTo>
                              <a:lnTo>
                                <a:pt x="34" y="823"/>
                              </a:lnTo>
                              <a:lnTo>
                                <a:pt x="41" y="786"/>
                              </a:lnTo>
                              <a:lnTo>
                                <a:pt x="50" y="742"/>
                              </a:lnTo>
                              <a:lnTo>
                                <a:pt x="63" y="697"/>
                              </a:lnTo>
                              <a:lnTo>
                                <a:pt x="78" y="647"/>
                              </a:lnTo>
                              <a:lnTo>
                                <a:pt x="94" y="598"/>
                              </a:lnTo>
                              <a:lnTo>
                                <a:pt x="109" y="553"/>
                              </a:lnTo>
                              <a:lnTo>
                                <a:pt x="135" y="485"/>
                              </a:lnTo>
                              <a:lnTo>
                                <a:pt x="144" y="465"/>
                              </a:lnTo>
                              <a:lnTo>
                                <a:pt x="151" y="447"/>
                              </a:lnTo>
                              <a:lnTo>
                                <a:pt x="159" y="431"/>
                              </a:lnTo>
                              <a:lnTo>
                                <a:pt x="166" y="415"/>
                              </a:lnTo>
                              <a:lnTo>
                                <a:pt x="173" y="400"/>
                              </a:lnTo>
                              <a:lnTo>
                                <a:pt x="182" y="384"/>
                              </a:lnTo>
                              <a:lnTo>
                                <a:pt x="192" y="365"/>
                              </a:lnTo>
                              <a:lnTo>
                                <a:pt x="204" y="343"/>
                              </a:lnTo>
                              <a:lnTo>
                                <a:pt x="219" y="317"/>
                              </a:lnTo>
                              <a:lnTo>
                                <a:pt x="236" y="286"/>
                              </a:lnTo>
                              <a:lnTo>
                                <a:pt x="258" y="248"/>
                              </a:lnTo>
                              <a:lnTo>
                                <a:pt x="270" y="230"/>
                              </a:lnTo>
                              <a:lnTo>
                                <a:pt x="279" y="217"/>
                              </a:lnTo>
                              <a:lnTo>
                                <a:pt x="285" y="208"/>
                              </a:lnTo>
                              <a:lnTo>
                                <a:pt x="289" y="202"/>
                              </a:lnTo>
                              <a:lnTo>
                                <a:pt x="291" y="200"/>
                              </a:lnTo>
                              <a:lnTo>
                                <a:pt x="292" y="198"/>
                              </a:lnTo>
                              <a:lnTo>
                                <a:pt x="294" y="197"/>
                              </a:lnTo>
                              <a:lnTo>
                                <a:pt x="292" y="200"/>
                              </a:lnTo>
                              <a:lnTo>
                                <a:pt x="305" y="182"/>
                              </a:lnTo>
                              <a:lnTo>
                                <a:pt x="314" y="170"/>
                              </a:lnTo>
                              <a:lnTo>
                                <a:pt x="320" y="161"/>
                              </a:lnTo>
                              <a:lnTo>
                                <a:pt x="323" y="157"/>
                              </a:lnTo>
                              <a:lnTo>
                                <a:pt x="326" y="154"/>
                              </a:lnTo>
                              <a:lnTo>
                                <a:pt x="316" y="175"/>
                              </a:lnTo>
                              <a:lnTo>
                                <a:pt x="304" y="192"/>
                              </a:lnTo>
                              <a:lnTo>
                                <a:pt x="292" y="211"/>
                              </a:lnTo>
                              <a:lnTo>
                                <a:pt x="313" y="183"/>
                              </a:lnTo>
                              <a:lnTo>
                                <a:pt x="335" y="157"/>
                              </a:lnTo>
                              <a:lnTo>
                                <a:pt x="354" y="129"/>
                              </a:lnTo>
                              <a:lnTo>
                                <a:pt x="371" y="98"/>
                              </a:lnTo>
                              <a:lnTo>
                                <a:pt x="368" y="100"/>
                              </a:lnTo>
                              <a:lnTo>
                                <a:pt x="370" y="97"/>
                              </a:lnTo>
                              <a:lnTo>
                                <a:pt x="374" y="91"/>
                              </a:lnTo>
                              <a:lnTo>
                                <a:pt x="382" y="81"/>
                              </a:lnTo>
                              <a:lnTo>
                                <a:pt x="393" y="66"/>
                              </a:lnTo>
                              <a:lnTo>
                                <a:pt x="408" y="49"/>
                              </a:lnTo>
                              <a:lnTo>
                                <a:pt x="429" y="27"/>
                              </a:lnTo>
                              <a:lnTo>
                                <a:pt x="452" y="0"/>
                              </a:lnTo>
                              <a:close/>
                            </a:path>
                          </a:pathLst>
                        </a:custGeom>
                        <a:grpFill/>
                        <a:ln w="0">
                          <a:noFill/>
                          <a:prstDash val="solid"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6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58" name="Freeform 264">
                          <a:extLst>
                            <a:ext uri="{FF2B5EF4-FFF2-40B4-BE49-F238E27FC236}">
                              <a16:creationId xmlns:a16="http://schemas.microsoft.com/office/drawing/2014/main" id="{10AAB635-88F1-CFFA-E0D8-2E1BF73F98E3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63851" y="661989"/>
                          <a:ext cx="1085852" cy="1204914"/>
                        </a:xfrm>
                        <a:custGeom>
                          <a:avLst/>
                          <a:gdLst>
                            <a:gd name="T0" fmla="*/ 668 w 684"/>
                            <a:gd name="T1" fmla="*/ 10 h 759"/>
                            <a:gd name="T2" fmla="*/ 653 w 684"/>
                            <a:gd name="T3" fmla="*/ 23 h 759"/>
                            <a:gd name="T4" fmla="*/ 614 w 684"/>
                            <a:gd name="T5" fmla="*/ 51 h 759"/>
                            <a:gd name="T6" fmla="*/ 602 w 684"/>
                            <a:gd name="T7" fmla="*/ 55 h 759"/>
                            <a:gd name="T8" fmla="*/ 564 w 684"/>
                            <a:gd name="T9" fmla="*/ 64 h 759"/>
                            <a:gd name="T10" fmla="*/ 580 w 684"/>
                            <a:gd name="T11" fmla="*/ 63 h 759"/>
                            <a:gd name="T12" fmla="*/ 589 w 684"/>
                            <a:gd name="T13" fmla="*/ 67 h 759"/>
                            <a:gd name="T14" fmla="*/ 615 w 684"/>
                            <a:gd name="T15" fmla="*/ 58 h 759"/>
                            <a:gd name="T16" fmla="*/ 565 w 684"/>
                            <a:gd name="T17" fmla="*/ 95 h 759"/>
                            <a:gd name="T18" fmla="*/ 614 w 684"/>
                            <a:gd name="T19" fmla="*/ 64 h 759"/>
                            <a:gd name="T20" fmla="*/ 665 w 684"/>
                            <a:gd name="T21" fmla="*/ 51 h 759"/>
                            <a:gd name="T22" fmla="*/ 601 w 684"/>
                            <a:gd name="T23" fmla="*/ 102 h 759"/>
                            <a:gd name="T24" fmla="*/ 554 w 684"/>
                            <a:gd name="T25" fmla="*/ 152 h 759"/>
                            <a:gd name="T26" fmla="*/ 520 w 684"/>
                            <a:gd name="T27" fmla="*/ 215 h 759"/>
                            <a:gd name="T28" fmla="*/ 513 w 684"/>
                            <a:gd name="T29" fmla="*/ 230 h 759"/>
                            <a:gd name="T30" fmla="*/ 477 w 684"/>
                            <a:gd name="T31" fmla="*/ 262 h 759"/>
                            <a:gd name="T32" fmla="*/ 491 w 684"/>
                            <a:gd name="T33" fmla="*/ 272 h 759"/>
                            <a:gd name="T34" fmla="*/ 471 w 684"/>
                            <a:gd name="T35" fmla="*/ 287 h 759"/>
                            <a:gd name="T36" fmla="*/ 433 w 684"/>
                            <a:gd name="T37" fmla="*/ 334 h 759"/>
                            <a:gd name="T38" fmla="*/ 392 w 684"/>
                            <a:gd name="T39" fmla="*/ 385 h 759"/>
                            <a:gd name="T40" fmla="*/ 383 w 684"/>
                            <a:gd name="T41" fmla="*/ 426 h 759"/>
                            <a:gd name="T42" fmla="*/ 356 w 684"/>
                            <a:gd name="T43" fmla="*/ 426 h 759"/>
                            <a:gd name="T44" fmla="*/ 364 w 684"/>
                            <a:gd name="T45" fmla="*/ 445 h 759"/>
                            <a:gd name="T46" fmla="*/ 342 w 684"/>
                            <a:gd name="T47" fmla="*/ 459 h 759"/>
                            <a:gd name="T48" fmla="*/ 285 w 684"/>
                            <a:gd name="T49" fmla="*/ 495 h 759"/>
                            <a:gd name="T50" fmla="*/ 226 w 684"/>
                            <a:gd name="T51" fmla="*/ 538 h 759"/>
                            <a:gd name="T52" fmla="*/ 150 w 684"/>
                            <a:gd name="T53" fmla="*/ 585 h 759"/>
                            <a:gd name="T54" fmla="*/ 134 w 684"/>
                            <a:gd name="T55" fmla="*/ 607 h 759"/>
                            <a:gd name="T56" fmla="*/ 89 w 684"/>
                            <a:gd name="T57" fmla="*/ 709 h 759"/>
                            <a:gd name="T58" fmla="*/ 71 w 684"/>
                            <a:gd name="T59" fmla="*/ 733 h 759"/>
                            <a:gd name="T60" fmla="*/ 49 w 684"/>
                            <a:gd name="T61" fmla="*/ 736 h 759"/>
                            <a:gd name="T62" fmla="*/ 25 w 684"/>
                            <a:gd name="T63" fmla="*/ 712 h 759"/>
                            <a:gd name="T64" fmla="*/ 3 w 684"/>
                            <a:gd name="T65" fmla="*/ 654 h 759"/>
                            <a:gd name="T66" fmla="*/ 42 w 684"/>
                            <a:gd name="T67" fmla="*/ 545 h 759"/>
                            <a:gd name="T68" fmla="*/ 71 w 684"/>
                            <a:gd name="T69" fmla="*/ 500 h 759"/>
                            <a:gd name="T70" fmla="*/ 71 w 684"/>
                            <a:gd name="T71" fmla="*/ 478 h 759"/>
                            <a:gd name="T72" fmla="*/ 96 w 684"/>
                            <a:gd name="T73" fmla="*/ 454 h 759"/>
                            <a:gd name="T74" fmla="*/ 94 w 684"/>
                            <a:gd name="T75" fmla="*/ 431 h 759"/>
                            <a:gd name="T76" fmla="*/ 153 w 684"/>
                            <a:gd name="T77" fmla="*/ 327 h 759"/>
                            <a:gd name="T78" fmla="*/ 138 w 684"/>
                            <a:gd name="T79" fmla="*/ 322 h 759"/>
                            <a:gd name="T80" fmla="*/ 119 w 684"/>
                            <a:gd name="T81" fmla="*/ 327 h 759"/>
                            <a:gd name="T82" fmla="*/ 113 w 684"/>
                            <a:gd name="T83" fmla="*/ 328 h 759"/>
                            <a:gd name="T84" fmla="*/ 102 w 684"/>
                            <a:gd name="T85" fmla="*/ 327 h 759"/>
                            <a:gd name="T86" fmla="*/ 143 w 684"/>
                            <a:gd name="T87" fmla="*/ 278 h 759"/>
                            <a:gd name="T88" fmla="*/ 153 w 684"/>
                            <a:gd name="T89" fmla="*/ 272 h 759"/>
                            <a:gd name="T90" fmla="*/ 181 w 684"/>
                            <a:gd name="T91" fmla="*/ 242 h 759"/>
                            <a:gd name="T92" fmla="*/ 282 w 684"/>
                            <a:gd name="T93" fmla="*/ 174 h 759"/>
                            <a:gd name="T94" fmla="*/ 391 w 684"/>
                            <a:gd name="T95" fmla="*/ 108 h 759"/>
                            <a:gd name="T96" fmla="*/ 469 w 684"/>
                            <a:gd name="T97" fmla="*/ 77 h 759"/>
                            <a:gd name="T98" fmla="*/ 479 w 684"/>
                            <a:gd name="T99" fmla="*/ 74 h 759"/>
                            <a:gd name="T100" fmla="*/ 508 w 684"/>
                            <a:gd name="T101" fmla="*/ 60 h 759"/>
                            <a:gd name="T102" fmla="*/ 491 w 684"/>
                            <a:gd name="T103" fmla="*/ 73 h 759"/>
                            <a:gd name="T104" fmla="*/ 489 w 684"/>
                            <a:gd name="T105" fmla="*/ 76 h 759"/>
                            <a:gd name="T106" fmla="*/ 499 w 684"/>
                            <a:gd name="T107" fmla="*/ 71 h 759"/>
                            <a:gd name="T108" fmla="*/ 517 w 684"/>
                            <a:gd name="T109" fmla="*/ 61 h 759"/>
                            <a:gd name="T110" fmla="*/ 529 w 684"/>
                            <a:gd name="T111" fmla="*/ 51 h 759"/>
                            <a:gd name="T112" fmla="*/ 517 w 684"/>
                            <a:gd name="T113" fmla="*/ 54 h 759"/>
                            <a:gd name="T114" fmla="*/ 549 w 684"/>
                            <a:gd name="T115" fmla="*/ 39 h 759"/>
                            <a:gd name="T116" fmla="*/ 590 w 684"/>
                            <a:gd name="T117" fmla="*/ 22 h 759"/>
                            <a:gd name="T118" fmla="*/ 604 w 684"/>
                            <a:gd name="T119" fmla="*/ 19 h 759"/>
                            <a:gd name="T120" fmla="*/ 623 w 684"/>
                            <a:gd name="T121" fmla="*/ 13 h 759"/>
                            <a:gd name="T122" fmla="*/ 620 w 684"/>
                            <a:gd name="T123" fmla="*/ 16 h 759"/>
                            <a:gd name="T124" fmla="*/ 652 w 684"/>
                            <a:gd name="T125" fmla="*/ 8 h 75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  <a:cxn ang="0">
                              <a:pos x="T112" y="T113"/>
                            </a:cxn>
                            <a:cxn ang="0">
                              <a:pos x="T114" y="T115"/>
                            </a:cxn>
                            <a:cxn ang="0">
                              <a:pos x="T116" y="T117"/>
                            </a:cxn>
                            <a:cxn ang="0">
                              <a:pos x="T118" y="T119"/>
                            </a:cxn>
                            <a:cxn ang="0">
                              <a:pos x="T120" y="T121"/>
                            </a:cxn>
                            <a:cxn ang="0">
                              <a:pos x="T122" y="T123"/>
                            </a:cxn>
                            <a:cxn ang="0">
                              <a:pos x="T124" y="T125"/>
                            </a:cxn>
                          </a:cxnLst>
                          <a:rect l="0" t="0" r="r" b="b"/>
                          <a:pathLst>
                            <a:path w="684" h="759">
                              <a:moveTo>
                                <a:pt x="684" y="0"/>
                              </a:moveTo>
                              <a:lnTo>
                                <a:pt x="684" y="1"/>
                              </a:lnTo>
                              <a:lnTo>
                                <a:pt x="673" y="5"/>
                              </a:lnTo>
                              <a:lnTo>
                                <a:pt x="659" y="11"/>
                              </a:lnTo>
                              <a:lnTo>
                                <a:pt x="664" y="10"/>
                              </a:lnTo>
                              <a:lnTo>
                                <a:pt x="667" y="10"/>
                              </a:lnTo>
                              <a:lnTo>
                                <a:pt x="668" y="10"/>
                              </a:lnTo>
                              <a:lnTo>
                                <a:pt x="670" y="10"/>
                              </a:lnTo>
                              <a:lnTo>
                                <a:pt x="671" y="11"/>
                              </a:lnTo>
                              <a:lnTo>
                                <a:pt x="664" y="14"/>
                              </a:lnTo>
                              <a:lnTo>
                                <a:pt x="656" y="17"/>
                              </a:lnTo>
                              <a:lnTo>
                                <a:pt x="661" y="17"/>
                              </a:lnTo>
                              <a:lnTo>
                                <a:pt x="656" y="20"/>
                              </a:lnTo>
                              <a:lnTo>
                                <a:pt x="653" y="23"/>
                              </a:lnTo>
                              <a:lnTo>
                                <a:pt x="649" y="25"/>
                              </a:lnTo>
                              <a:lnTo>
                                <a:pt x="648" y="29"/>
                              </a:lnTo>
                              <a:lnTo>
                                <a:pt x="648" y="33"/>
                              </a:lnTo>
                              <a:lnTo>
                                <a:pt x="645" y="36"/>
                              </a:lnTo>
                              <a:lnTo>
                                <a:pt x="640" y="39"/>
                              </a:lnTo>
                              <a:lnTo>
                                <a:pt x="624" y="47"/>
                              </a:lnTo>
                              <a:lnTo>
                                <a:pt x="614" y="51"/>
                              </a:lnTo>
                              <a:lnTo>
                                <a:pt x="606" y="54"/>
                              </a:lnTo>
                              <a:lnTo>
                                <a:pt x="602" y="55"/>
                              </a:lnTo>
                              <a:lnTo>
                                <a:pt x="602" y="55"/>
                              </a:lnTo>
                              <a:lnTo>
                                <a:pt x="602" y="55"/>
                              </a:lnTo>
                              <a:lnTo>
                                <a:pt x="602" y="55"/>
                              </a:lnTo>
                              <a:lnTo>
                                <a:pt x="602" y="55"/>
                              </a:lnTo>
                              <a:lnTo>
                                <a:pt x="602" y="55"/>
                              </a:lnTo>
                              <a:lnTo>
                                <a:pt x="602" y="55"/>
                              </a:lnTo>
                              <a:lnTo>
                                <a:pt x="602" y="55"/>
                              </a:lnTo>
                              <a:lnTo>
                                <a:pt x="601" y="55"/>
                              </a:lnTo>
                              <a:lnTo>
                                <a:pt x="598" y="55"/>
                              </a:lnTo>
                              <a:lnTo>
                                <a:pt x="592" y="57"/>
                              </a:lnTo>
                              <a:lnTo>
                                <a:pt x="579" y="60"/>
                              </a:lnTo>
                              <a:lnTo>
                                <a:pt x="564" y="64"/>
                              </a:lnTo>
                              <a:lnTo>
                                <a:pt x="552" y="68"/>
                              </a:lnTo>
                              <a:lnTo>
                                <a:pt x="543" y="76"/>
                              </a:lnTo>
                              <a:lnTo>
                                <a:pt x="558" y="68"/>
                              </a:lnTo>
                              <a:lnTo>
                                <a:pt x="568" y="66"/>
                              </a:lnTo>
                              <a:lnTo>
                                <a:pt x="574" y="64"/>
                              </a:lnTo>
                              <a:lnTo>
                                <a:pt x="577" y="63"/>
                              </a:lnTo>
                              <a:lnTo>
                                <a:pt x="580" y="63"/>
                              </a:lnTo>
                              <a:lnTo>
                                <a:pt x="586" y="61"/>
                              </a:lnTo>
                              <a:lnTo>
                                <a:pt x="589" y="61"/>
                              </a:lnTo>
                              <a:lnTo>
                                <a:pt x="592" y="61"/>
                              </a:lnTo>
                              <a:lnTo>
                                <a:pt x="596" y="60"/>
                              </a:lnTo>
                              <a:lnTo>
                                <a:pt x="593" y="63"/>
                              </a:lnTo>
                              <a:lnTo>
                                <a:pt x="590" y="64"/>
                              </a:lnTo>
                              <a:lnTo>
                                <a:pt x="589" y="67"/>
                              </a:lnTo>
                              <a:lnTo>
                                <a:pt x="587" y="68"/>
                              </a:lnTo>
                              <a:lnTo>
                                <a:pt x="589" y="67"/>
                              </a:lnTo>
                              <a:lnTo>
                                <a:pt x="592" y="67"/>
                              </a:lnTo>
                              <a:lnTo>
                                <a:pt x="617" y="52"/>
                              </a:lnTo>
                              <a:lnTo>
                                <a:pt x="618" y="54"/>
                              </a:lnTo>
                              <a:lnTo>
                                <a:pt x="620" y="54"/>
                              </a:lnTo>
                              <a:lnTo>
                                <a:pt x="615" y="58"/>
                              </a:lnTo>
                              <a:lnTo>
                                <a:pt x="611" y="63"/>
                              </a:lnTo>
                              <a:lnTo>
                                <a:pt x="606" y="66"/>
                              </a:lnTo>
                              <a:lnTo>
                                <a:pt x="602" y="68"/>
                              </a:lnTo>
                              <a:lnTo>
                                <a:pt x="596" y="73"/>
                              </a:lnTo>
                              <a:lnTo>
                                <a:pt x="582" y="82"/>
                              </a:lnTo>
                              <a:lnTo>
                                <a:pt x="571" y="89"/>
                              </a:lnTo>
                              <a:lnTo>
                                <a:pt x="565" y="95"/>
                              </a:lnTo>
                              <a:lnTo>
                                <a:pt x="562" y="98"/>
                              </a:lnTo>
                              <a:lnTo>
                                <a:pt x="561" y="101"/>
                              </a:lnTo>
                              <a:lnTo>
                                <a:pt x="561" y="102"/>
                              </a:lnTo>
                              <a:lnTo>
                                <a:pt x="584" y="85"/>
                              </a:lnTo>
                              <a:lnTo>
                                <a:pt x="609" y="68"/>
                              </a:lnTo>
                              <a:lnTo>
                                <a:pt x="609" y="68"/>
                              </a:lnTo>
                              <a:lnTo>
                                <a:pt x="614" y="64"/>
                              </a:lnTo>
                              <a:lnTo>
                                <a:pt x="620" y="61"/>
                              </a:lnTo>
                              <a:lnTo>
                                <a:pt x="620" y="64"/>
                              </a:lnTo>
                              <a:lnTo>
                                <a:pt x="620" y="68"/>
                              </a:lnTo>
                              <a:lnTo>
                                <a:pt x="637" y="58"/>
                              </a:lnTo>
                              <a:lnTo>
                                <a:pt x="650" y="52"/>
                              </a:lnTo>
                              <a:lnTo>
                                <a:pt x="659" y="51"/>
                              </a:lnTo>
                              <a:lnTo>
                                <a:pt x="665" y="51"/>
                              </a:lnTo>
                              <a:lnTo>
                                <a:pt x="668" y="52"/>
                              </a:lnTo>
                              <a:lnTo>
                                <a:pt x="671" y="57"/>
                              </a:lnTo>
                              <a:lnTo>
                                <a:pt x="668" y="60"/>
                              </a:lnTo>
                              <a:lnTo>
                                <a:pt x="667" y="63"/>
                              </a:lnTo>
                              <a:lnTo>
                                <a:pt x="646" y="77"/>
                              </a:lnTo>
                              <a:lnTo>
                                <a:pt x="624" y="90"/>
                              </a:lnTo>
                              <a:lnTo>
                                <a:pt x="601" y="102"/>
                              </a:lnTo>
                              <a:lnTo>
                                <a:pt x="582" y="117"/>
                              </a:lnTo>
                              <a:lnTo>
                                <a:pt x="583" y="118"/>
                              </a:lnTo>
                              <a:lnTo>
                                <a:pt x="584" y="120"/>
                              </a:lnTo>
                              <a:lnTo>
                                <a:pt x="577" y="129"/>
                              </a:lnTo>
                              <a:lnTo>
                                <a:pt x="568" y="136"/>
                              </a:lnTo>
                              <a:lnTo>
                                <a:pt x="560" y="142"/>
                              </a:lnTo>
                              <a:lnTo>
                                <a:pt x="554" y="152"/>
                              </a:lnTo>
                              <a:lnTo>
                                <a:pt x="558" y="151"/>
                              </a:lnTo>
                              <a:lnTo>
                                <a:pt x="562" y="151"/>
                              </a:lnTo>
                              <a:lnTo>
                                <a:pt x="504" y="209"/>
                              </a:lnTo>
                              <a:lnTo>
                                <a:pt x="505" y="212"/>
                              </a:lnTo>
                              <a:lnTo>
                                <a:pt x="507" y="214"/>
                              </a:lnTo>
                              <a:lnTo>
                                <a:pt x="513" y="215"/>
                              </a:lnTo>
                              <a:lnTo>
                                <a:pt x="520" y="215"/>
                              </a:lnTo>
                              <a:lnTo>
                                <a:pt x="516" y="220"/>
                              </a:lnTo>
                              <a:lnTo>
                                <a:pt x="513" y="222"/>
                              </a:lnTo>
                              <a:lnTo>
                                <a:pt x="511" y="225"/>
                              </a:lnTo>
                              <a:lnTo>
                                <a:pt x="510" y="227"/>
                              </a:lnTo>
                              <a:lnTo>
                                <a:pt x="508" y="230"/>
                              </a:lnTo>
                              <a:lnTo>
                                <a:pt x="510" y="230"/>
                              </a:lnTo>
                              <a:lnTo>
                                <a:pt x="513" y="230"/>
                              </a:lnTo>
                              <a:lnTo>
                                <a:pt x="501" y="240"/>
                              </a:lnTo>
                              <a:lnTo>
                                <a:pt x="493" y="247"/>
                              </a:lnTo>
                              <a:lnTo>
                                <a:pt x="488" y="252"/>
                              </a:lnTo>
                              <a:lnTo>
                                <a:pt x="485" y="255"/>
                              </a:lnTo>
                              <a:lnTo>
                                <a:pt x="480" y="258"/>
                              </a:lnTo>
                              <a:lnTo>
                                <a:pt x="477" y="261"/>
                              </a:lnTo>
                              <a:lnTo>
                                <a:pt x="477" y="262"/>
                              </a:lnTo>
                              <a:lnTo>
                                <a:pt x="477" y="265"/>
                              </a:lnTo>
                              <a:lnTo>
                                <a:pt x="477" y="266"/>
                              </a:lnTo>
                              <a:lnTo>
                                <a:pt x="479" y="268"/>
                              </a:lnTo>
                              <a:lnTo>
                                <a:pt x="480" y="269"/>
                              </a:lnTo>
                              <a:lnTo>
                                <a:pt x="483" y="269"/>
                              </a:lnTo>
                              <a:lnTo>
                                <a:pt x="488" y="269"/>
                              </a:lnTo>
                              <a:lnTo>
                                <a:pt x="491" y="272"/>
                              </a:lnTo>
                              <a:lnTo>
                                <a:pt x="492" y="275"/>
                              </a:lnTo>
                              <a:lnTo>
                                <a:pt x="492" y="278"/>
                              </a:lnTo>
                              <a:lnTo>
                                <a:pt x="492" y="280"/>
                              </a:lnTo>
                              <a:lnTo>
                                <a:pt x="491" y="281"/>
                              </a:lnTo>
                              <a:lnTo>
                                <a:pt x="491" y="283"/>
                              </a:lnTo>
                              <a:lnTo>
                                <a:pt x="482" y="286"/>
                              </a:lnTo>
                              <a:lnTo>
                                <a:pt x="471" y="287"/>
                              </a:lnTo>
                              <a:lnTo>
                                <a:pt x="463" y="290"/>
                              </a:lnTo>
                              <a:lnTo>
                                <a:pt x="467" y="293"/>
                              </a:lnTo>
                              <a:lnTo>
                                <a:pt x="471" y="296"/>
                              </a:lnTo>
                              <a:lnTo>
                                <a:pt x="469" y="303"/>
                              </a:lnTo>
                              <a:lnTo>
                                <a:pt x="463" y="312"/>
                              </a:lnTo>
                              <a:lnTo>
                                <a:pt x="451" y="322"/>
                              </a:lnTo>
                              <a:lnTo>
                                <a:pt x="433" y="334"/>
                              </a:lnTo>
                              <a:lnTo>
                                <a:pt x="408" y="346"/>
                              </a:lnTo>
                              <a:lnTo>
                                <a:pt x="411" y="351"/>
                              </a:lnTo>
                              <a:lnTo>
                                <a:pt x="414" y="359"/>
                              </a:lnTo>
                              <a:lnTo>
                                <a:pt x="403" y="371"/>
                              </a:lnTo>
                              <a:lnTo>
                                <a:pt x="397" y="378"/>
                              </a:lnTo>
                              <a:lnTo>
                                <a:pt x="394" y="384"/>
                              </a:lnTo>
                              <a:lnTo>
                                <a:pt x="392" y="385"/>
                              </a:lnTo>
                              <a:lnTo>
                                <a:pt x="394" y="388"/>
                              </a:lnTo>
                              <a:lnTo>
                                <a:pt x="398" y="390"/>
                              </a:lnTo>
                              <a:lnTo>
                                <a:pt x="403" y="391"/>
                              </a:lnTo>
                              <a:lnTo>
                                <a:pt x="398" y="403"/>
                              </a:lnTo>
                              <a:lnTo>
                                <a:pt x="394" y="413"/>
                              </a:lnTo>
                              <a:lnTo>
                                <a:pt x="389" y="420"/>
                              </a:lnTo>
                              <a:lnTo>
                                <a:pt x="383" y="426"/>
                              </a:lnTo>
                              <a:lnTo>
                                <a:pt x="375" y="426"/>
                              </a:lnTo>
                              <a:lnTo>
                                <a:pt x="366" y="420"/>
                              </a:lnTo>
                              <a:lnTo>
                                <a:pt x="363" y="420"/>
                              </a:lnTo>
                              <a:lnTo>
                                <a:pt x="361" y="419"/>
                              </a:lnTo>
                              <a:lnTo>
                                <a:pt x="359" y="422"/>
                              </a:lnTo>
                              <a:lnTo>
                                <a:pt x="354" y="425"/>
                              </a:lnTo>
                              <a:lnTo>
                                <a:pt x="356" y="426"/>
                              </a:lnTo>
                              <a:lnTo>
                                <a:pt x="356" y="429"/>
                              </a:lnTo>
                              <a:lnTo>
                                <a:pt x="363" y="434"/>
                              </a:lnTo>
                              <a:lnTo>
                                <a:pt x="370" y="438"/>
                              </a:lnTo>
                              <a:lnTo>
                                <a:pt x="369" y="441"/>
                              </a:lnTo>
                              <a:lnTo>
                                <a:pt x="367" y="442"/>
                              </a:lnTo>
                              <a:lnTo>
                                <a:pt x="366" y="444"/>
                              </a:lnTo>
                              <a:lnTo>
                                <a:pt x="364" y="445"/>
                              </a:lnTo>
                              <a:lnTo>
                                <a:pt x="361" y="447"/>
                              </a:lnTo>
                              <a:lnTo>
                                <a:pt x="353" y="453"/>
                              </a:lnTo>
                              <a:lnTo>
                                <a:pt x="351" y="454"/>
                              </a:lnTo>
                              <a:lnTo>
                                <a:pt x="348" y="454"/>
                              </a:lnTo>
                              <a:lnTo>
                                <a:pt x="347" y="456"/>
                              </a:lnTo>
                              <a:lnTo>
                                <a:pt x="345" y="457"/>
                              </a:lnTo>
                              <a:lnTo>
                                <a:pt x="342" y="459"/>
                              </a:lnTo>
                              <a:lnTo>
                                <a:pt x="339" y="461"/>
                              </a:lnTo>
                              <a:lnTo>
                                <a:pt x="335" y="466"/>
                              </a:lnTo>
                              <a:lnTo>
                                <a:pt x="325" y="475"/>
                              </a:lnTo>
                              <a:lnTo>
                                <a:pt x="319" y="479"/>
                              </a:lnTo>
                              <a:lnTo>
                                <a:pt x="313" y="482"/>
                              </a:lnTo>
                              <a:lnTo>
                                <a:pt x="307" y="485"/>
                              </a:lnTo>
                              <a:lnTo>
                                <a:pt x="285" y="495"/>
                              </a:lnTo>
                              <a:lnTo>
                                <a:pt x="269" y="504"/>
                              </a:lnTo>
                              <a:lnTo>
                                <a:pt x="256" y="510"/>
                              </a:lnTo>
                              <a:lnTo>
                                <a:pt x="247" y="516"/>
                              </a:lnTo>
                              <a:lnTo>
                                <a:pt x="241" y="520"/>
                              </a:lnTo>
                              <a:lnTo>
                                <a:pt x="237" y="526"/>
                              </a:lnTo>
                              <a:lnTo>
                                <a:pt x="232" y="532"/>
                              </a:lnTo>
                              <a:lnTo>
                                <a:pt x="226" y="538"/>
                              </a:lnTo>
                              <a:lnTo>
                                <a:pt x="215" y="551"/>
                              </a:lnTo>
                              <a:lnTo>
                                <a:pt x="200" y="561"/>
                              </a:lnTo>
                              <a:lnTo>
                                <a:pt x="182" y="569"/>
                              </a:lnTo>
                              <a:lnTo>
                                <a:pt x="166" y="574"/>
                              </a:lnTo>
                              <a:lnTo>
                                <a:pt x="150" y="583"/>
                              </a:lnTo>
                              <a:lnTo>
                                <a:pt x="150" y="585"/>
                              </a:lnTo>
                              <a:lnTo>
                                <a:pt x="150" y="585"/>
                              </a:lnTo>
                              <a:lnTo>
                                <a:pt x="150" y="585"/>
                              </a:lnTo>
                              <a:lnTo>
                                <a:pt x="149" y="586"/>
                              </a:lnTo>
                              <a:lnTo>
                                <a:pt x="147" y="588"/>
                              </a:lnTo>
                              <a:lnTo>
                                <a:pt x="146" y="590"/>
                              </a:lnTo>
                              <a:lnTo>
                                <a:pt x="143" y="595"/>
                              </a:lnTo>
                              <a:lnTo>
                                <a:pt x="138" y="601"/>
                              </a:lnTo>
                              <a:lnTo>
                                <a:pt x="134" y="607"/>
                              </a:lnTo>
                              <a:lnTo>
                                <a:pt x="91" y="674"/>
                              </a:lnTo>
                              <a:lnTo>
                                <a:pt x="90" y="681"/>
                              </a:lnTo>
                              <a:lnTo>
                                <a:pt x="91" y="689"/>
                              </a:lnTo>
                              <a:lnTo>
                                <a:pt x="94" y="696"/>
                              </a:lnTo>
                              <a:lnTo>
                                <a:pt x="94" y="703"/>
                              </a:lnTo>
                              <a:lnTo>
                                <a:pt x="91" y="706"/>
                              </a:lnTo>
                              <a:lnTo>
                                <a:pt x="89" y="709"/>
                              </a:lnTo>
                              <a:lnTo>
                                <a:pt x="86" y="712"/>
                              </a:lnTo>
                              <a:lnTo>
                                <a:pt x="81" y="715"/>
                              </a:lnTo>
                              <a:lnTo>
                                <a:pt x="78" y="717"/>
                              </a:lnTo>
                              <a:lnTo>
                                <a:pt x="75" y="720"/>
                              </a:lnTo>
                              <a:lnTo>
                                <a:pt x="72" y="724"/>
                              </a:lnTo>
                              <a:lnTo>
                                <a:pt x="71" y="728"/>
                              </a:lnTo>
                              <a:lnTo>
                                <a:pt x="71" y="733"/>
                              </a:lnTo>
                              <a:lnTo>
                                <a:pt x="68" y="744"/>
                              </a:lnTo>
                              <a:lnTo>
                                <a:pt x="65" y="750"/>
                              </a:lnTo>
                              <a:lnTo>
                                <a:pt x="64" y="755"/>
                              </a:lnTo>
                              <a:lnTo>
                                <a:pt x="61" y="759"/>
                              </a:lnTo>
                              <a:lnTo>
                                <a:pt x="55" y="752"/>
                              </a:lnTo>
                              <a:lnTo>
                                <a:pt x="52" y="743"/>
                              </a:lnTo>
                              <a:lnTo>
                                <a:pt x="49" y="736"/>
                              </a:lnTo>
                              <a:lnTo>
                                <a:pt x="43" y="730"/>
                              </a:lnTo>
                              <a:lnTo>
                                <a:pt x="34" y="727"/>
                              </a:lnTo>
                              <a:lnTo>
                                <a:pt x="31" y="725"/>
                              </a:lnTo>
                              <a:lnTo>
                                <a:pt x="30" y="722"/>
                              </a:lnTo>
                              <a:lnTo>
                                <a:pt x="28" y="718"/>
                              </a:lnTo>
                              <a:lnTo>
                                <a:pt x="27" y="715"/>
                              </a:lnTo>
                              <a:lnTo>
                                <a:pt x="25" y="712"/>
                              </a:lnTo>
                              <a:lnTo>
                                <a:pt x="22" y="714"/>
                              </a:lnTo>
                              <a:lnTo>
                                <a:pt x="21" y="715"/>
                              </a:lnTo>
                              <a:lnTo>
                                <a:pt x="18" y="715"/>
                              </a:lnTo>
                              <a:lnTo>
                                <a:pt x="8" y="711"/>
                              </a:lnTo>
                              <a:lnTo>
                                <a:pt x="2" y="698"/>
                              </a:lnTo>
                              <a:lnTo>
                                <a:pt x="0" y="678"/>
                              </a:lnTo>
                              <a:lnTo>
                                <a:pt x="3" y="654"/>
                              </a:lnTo>
                              <a:lnTo>
                                <a:pt x="11" y="621"/>
                              </a:lnTo>
                              <a:lnTo>
                                <a:pt x="21" y="582"/>
                              </a:lnTo>
                              <a:lnTo>
                                <a:pt x="24" y="574"/>
                              </a:lnTo>
                              <a:lnTo>
                                <a:pt x="27" y="567"/>
                              </a:lnTo>
                              <a:lnTo>
                                <a:pt x="30" y="561"/>
                              </a:lnTo>
                              <a:lnTo>
                                <a:pt x="34" y="554"/>
                              </a:lnTo>
                              <a:lnTo>
                                <a:pt x="42" y="545"/>
                              </a:lnTo>
                              <a:lnTo>
                                <a:pt x="52" y="535"/>
                              </a:lnTo>
                              <a:lnTo>
                                <a:pt x="67" y="520"/>
                              </a:lnTo>
                              <a:lnTo>
                                <a:pt x="84" y="500"/>
                              </a:lnTo>
                              <a:lnTo>
                                <a:pt x="83" y="498"/>
                              </a:lnTo>
                              <a:lnTo>
                                <a:pt x="78" y="498"/>
                              </a:lnTo>
                              <a:lnTo>
                                <a:pt x="74" y="498"/>
                              </a:lnTo>
                              <a:lnTo>
                                <a:pt x="71" y="500"/>
                              </a:lnTo>
                              <a:lnTo>
                                <a:pt x="68" y="501"/>
                              </a:lnTo>
                              <a:lnTo>
                                <a:pt x="65" y="504"/>
                              </a:lnTo>
                              <a:lnTo>
                                <a:pt x="62" y="508"/>
                              </a:lnTo>
                              <a:lnTo>
                                <a:pt x="59" y="507"/>
                              </a:lnTo>
                              <a:lnTo>
                                <a:pt x="58" y="498"/>
                              </a:lnTo>
                              <a:lnTo>
                                <a:pt x="64" y="488"/>
                              </a:lnTo>
                              <a:lnTo>
                                <a:pt x="71" y="478"/>
                              </a:lnTo>
                              <a:lnTo>
                                <a:pt x="78" y="470"/>
                              </a:lnTo>
                              <a:lnTo>
                                <a:pt x="86" y="466"/>
                              </a:lnTo>
                              <a:lnTo>
                                <a:pt x="89" y="463"/>
                              </a:lnTo>
                              <a:lnTo>
                                <a:pt x="93" y="461"/>
                              </a:lnTo>
                              <a:lnTo>
                                <a:pt x="94" y="459"/>
                              </a:lnTo>
                              <a:lnTo>
                                <a:pt x="96" y="457"/>
                              </a:lnTo>
                              <a:lnTo>
                                <a:pt x="96" y="454"/>
                              </a:lnTo>
                              <a:lnTo>
                                <a:pt x="96" y="453"/>
                              </a:lnTo>
                              <a:lnTo>
                                <a:pt x="94" y="453"/>
                              </a:lnTo>
                              <a:lnTo>
                                <a:pt x="94" y="453"/>
                              </a:lnTo>
                              <a:lnTo>
                                <a:pt x="91" y="453"/>
                              </a:lnTo>
                              <a:lnTo>
                                <a:pt x="90" y="453"/>
                              </a:lnTo>
                              <a:lnTo>
                                <a:pt x="84" y="453"/>
                              </a:lnTo>
                              <a:lnTo>
                                <a:pt x="94" y="431"/>
                              </a:lnTo>
                              <a:lnTo>
                                <a:pt x="102" y="415"/>
                              </a:lnTo>
                              <a:lnTo>
                                <a:pt x="108" y="401"/>
                              </a:lnTo>
                              <a:lnTo>
                                <a:pt x="113" y="391"/>
                              </a:lnTo>
                              <a:lnTo>
                                <a:pt x="130" y="369"/>
                              </a:lnTo>
                              <a:lnTo>
                                <a:pt x="141" y="351"/>
                              </a:lnTo>
                              <a:lnTo>
                                <a:pt x="149" y="337"/>
                              </a:lnTo>
                              <a:lnTo>
                                <a:pt x="153" y="327"/>
                              </a:lnTo>
                              <a:lnTo>
                                <a:pt x="155" y="321"/>
                              </a:lnTo>
                              <a:lnTo>
                                <a:pt x="152" y="319"/>
                              </a:lnTo>
                              <a:lnTo>
                                <a:pt x="149" y="319"/>
                              </a:lnTo>
                              <a:lnTo>
                                <a:pt x="143" y="322"/>
                              </a:lnTo>
                              <a:lnTo>
                                <a:pt x="138" y="327"/>
                              </a:lnTo>
                              <a:lnTo>
                                <a:pt x="134" y="329"/>
                              </a:lnTo>
                              <a:lnTo>
                                <a:pt x="138" y="322"/>
                              </a:lnTo>
                              <a:lnTo>
                                <a:pt x="144" y="316"/>
                              </a:lnTo>
                              <a:lnTo>
                                <a:pt x="140" y="318"/>
                              </a:lnTo>
                              <a:lnTo>
                                <a:pt x="137" y="319"/>
                              </a:lnTo>
                              <a:lnTo>
                                <a:pt x="134" y="318"/>
                              </a:lnTo>
                              <a:lnTo>
                                <a:pt x="127" y="322"/>
                              </a:lnTo>
                              <a:lnTo>
                                <a:pt x="119" y="327"/>
                              </a:lnTo>
                              <a:lnTo>
                                <a:pt x="119" y="327"/>
                              </a:lnTo>
                              <a:lnTo>
                                <a:pt x="118" y="327"/>
                              </a:lnTo>
                              <a:lnTo>
                                <a:pt x="118" y="327"/>
                              </a:lnTo>
                              <a:lnTo>
                                <a:pt x="116" y="327"/>
                              </a:lnTo>
                              <a:lnTo>
                                <a:pt x="116" y="327"/>
                              </a:lnTo>
                              <a:lnTo>
                                <a:pt x="115" y="327"/>
                              </a:lnTo>
                              <a:lnTo>
                                <a:pt x="113" y="328"/>
                              </a:lnTo>
                              <a:lnTo>
                                <a:pt x="113" y="328"/>
                              </a:lnTo>
                              <a:lnTo>
                                <a:pt x="112" y="328"/>
                              </a:lnTo>
                              <a:lnTo>
                                <a:pt x="112" y="328"/>
                              </a:lnTo>
                              <a:lnTo>
                                <a:pt x="109" y="328"/>
                              </a:lnTo>
                              <a:lnTo>
                                <a:pt x="106" y="329"/>
                              </a:lnTo>
                              <a:lnTo>
                                <a:pt x="105" y="329"/>
                              </a:lnTo>
                              <a:lnTo>
                                <a:pt x="103" y="328"/>
                              </a:lnTo>
                              <a:lnTo>
                                <a:pt x="102" y="327"/>
                              </a:lnTo>
                              <a:lnTo>
                                <a:pt x="103" y="324"/>
                              </a:lnTo>
                              <a:lnTo>
                                <a:pt x="108" y="316"/>
                              </a:lnTo>
                              <a:lnTo>
                                <a:pt x="113" y="306"/>
                              </a:lnTo>
                              <a:lnTo>
                                <a:pt x="121" y="296"/>
                              </a:lnTo>
                              <a:lnTo>
                                <a:pt x="130" y="286"/>
                              </a:lnTo>
                              <a:lnTo>
                                <a:pt x="140" y="278"/>
                              </a:lnTo>
                              <a:lnTo>
                                <a:pt x="143" y="278"/>
                              </a:lnTo>
                              <a:lnTo>
                                <a:pt x="146" y="280"/>
                              </a:lnTo>
                              <a:lnTo>
                                <a:pt x="149" y="278"/>
                              </a:lnTo>
                              <a:lnTo>
                                <a:pt x="153" y="277"/>
                              </a:lnTo>
                              <a:lnTo>
                                <a:pt x="156" y="274"/>
                              </a:lnTo>
                              <a:lnTo>
                                <a:pt x="160" y="271"/>
                              </a:lnTo>
                              <a:lnTo>
                                <a:pt x="156" y="272"/>
                              </a:lnTo>
                              <a:lnTo>
                                <a:pt x="153" y="272"/>
                              </a:lnTo>
                              <a:lnTo>
                                <a:pt x="152" y="272"/>
                              </a:lnTo>
                              <a:lnTo>
                                <a:pt x="150" y="271"/>
                              </a:lnTo>
                              <a:lnTo>
                                <a:pt x="152" y="269"/>
                              </a:lnTo>
                              <a:lnTo>
                                <a:pt x="152" y="268"/>
                              </a:lnTo>
                              <a:lnTo>
                                <a:pt x="152" y="266"/>
                              </a:lnTo>
                              <a:lnTo>
                                <a:pt x="150" y="264"/>
                              </a:lnTo>
                              <a:lnTo>
                                <a:pt x="181" y="242"/>
                              </a:lnTo>
                              <a:lnTo>
                                <a:pt x="215" y="222"/>
                              </a:lnTo>
                              <a:lnTo>
                                <a:pt x="247" y="202"/>
                              </a:lnTo>
                              <a:lnTo>
                                <a:pt x="276" y="178"/>
                              </a:lnTo>
                              <a:lnTo>
                                <a:pt x="273" y="180"/>
                              </a:lnTo>
                              <a:lnTo>
                                <a:pt x="270" y="181"/>
                              </a:lnTo>
                              <a:lnTo>
                                <a:pt x="276" y="178"/>
                              </a:lnTo>
                              <a:lnTo>
                                <a:pt x="282" y="174"/>
                              </a:lnTo>
                              <a:lnTo>
                                <a:pt x="278" y="174"/>
                              </a:lnTo>
                              <a:lnTo>
                                <a:pt x="275" y="174"/>
                              </a:lnTo>
                              <a:lnTo>
                                <a:pt x="295" y="156"/>
                              </a:lnTo>
                              <a:lnTo>
                                <a:pt x="319" y="143"/>
                              </a:lnTo>
                              <a:lnTo>
                                <a:pt x="344" y="132"/>
                              </a:lnTo>
                              <a:lnTo>
                                <a:pt x="367" y="121"/>
                              </a:lnTo>
                              <a:lnTo>
                                <a:pt x="391" y="108"/>
                              </a:lnTo>
                              <a:lnTo>
                                <a:pt x="397" y="104"/>
                              </a:lnTo>
                              <a:lnTo>
                                <a:pt x="407" y="98"/>
                              </a:lnTo>
                              <a:lnTo>
                                <a:pt x="422" y="90"/>
                              </a:lnTo>
                              <a:lnTo>
                                <a:pt x="442" y="82"/>
                              </a:lnTo>
                              <a:lnTo>
                                <a:pt x="470" y="71"/>
                              </a:lnTo>
                              <a:lnTo>
                                <a:pt x="473" y="74"/>
                              </a:lnTo>
                              <a:lnTo>
                                <a:pt x="469" y="77"/>
                              </a:lnTo>
                              <a:lnTo>
                                <a:pt x="466" y="80"/>
                              </a:lnTo>
                              <a:lnTo>
                                <a:pt x="464" y="82"/>
                              </a:lnTo>
                              <a:lnTo>
                                <a:pt x="463" y="82"/>
                              </a:lnTo>
                              <a:lnTo>
                                <a:pt x="463" y="83"/>
                              </a:lnTo>
                              <a:lnTo>
                                <a:pt x="461" y="83"/>
                              </a:lnTo>
                              <a:lnTo>
                                <a:pt x="461" y="85"/>
                              </a:lnTo>
                              <a:lnTo>
                                <a:pt x="479" y="74"/>
                              </a:lnTo>
                              <a:lnTo>
                                <a:pt x="491" y="67"/>
                              </a:lnTo>
                              <a:lnTo>
                                <a:pt x="498" y="63"/>
                              </a:lnTo>
                              <a:lnTo>
                                <a:pt x="502" y="60"/>
                              </a:lnTo>
                              <a:lnTo>
                                <a:pt x="504" y="60"/>
                              </a:lnTo>
                              <a:lnTo>
                                <a:pt x="504" y="60"/>
                              </a:lnTo>
                              <a:lnTo>
                                <a:pt x="507" y="60"/>
                              </a:lnTo>
                              <a:lnTo>
                                <a:pt x="508" y="60"/>
                              </a:lnTo>
                              <a:lnTo>
                                <a:pt x="502" y="64"/>
                              </a:lnTo>
                              <a:lnTo>
                                <a:pt x="499" y="67"/>
                              </a:lnTo>
                              <a:lnTo>
                                <a:pt x="495" y="68"/>
                              </a:lnTo>
                              <a:lnTo>
                                <a:pt x="493" y="70"/>
                              </a:lnTo>
                              <a:lnTo>
                                <a:pt x="492" y="71"/>
                              </a:lnTo>
                              <a:lnTo>
                                <a:pt x="491" y="73"/>
                              </a:lnTo>
                              <a:lnTo>
                                <a:pt x="491" y="73"/>
                              </a:lnTo>
                              <a:lnTo>
                                <a:pt x="491" y="73"/>
                              </a:lnTo>
                              <a:lnTo>
                                <a:pt x="489" y="73"/>
                              </a:lnTo>
                              <a:lnTo>
                                <a:pt x="493" y="73"/>
                              </a:lnTo>
                              <a:lnTo>
                                <a:pt x="493" y="73"/>
                              </a:lnTo>
                              <a:lnTo>
                                <a:pt x="493" y="73"/>
                              </a:lnTo>
                              <a:lnTo>
                                <a:pt x="493" y="73"/>
                              </a:lnTo>
                              <a:lnTo>
                                <a:pt x="489" y="76"/>
                              </a:lnTo>
                              <a:lnTo>
                                <a:pt x="486" y="80"/>
                              </a:lnTo>
                              <a:lnTo>
                                <a:pt x="488" y="79"/>
                              </a:lnTo>
                              <a:lnTo>
                                <a:pt x="489" y="79"/>
                              </a:lnTo>
                              <a:lnTo>
                                <a:pt x="488" y="79"/>
                              </a:lnTo>
                              <a:lnTo>
                                <a:pt x="492" y="77"/>
                              </a:lnTo>
                              <a:lnTo>
                                <a:pt x="496" y="74"/>
                              </a:lnTo>
                              <a:lnTo>
                                <a:pt x="499" y="71"/>
                              </a:lnTo>
                              <a:lnTo>
                                <a:pt x="504" y="68"/>
                              </a:lnTo>
                              <a:lnTo>
                                <a:pt x="507" y="67"/>
                              </a:lnTo>
                              <a:lnTo>
                                <a:pt x="511" y="66"/>
                              </a:lnTo>
                              <a:lnTo>
                                <a:pt x="514" y="64"/>
                              </a:lnTo>
                              <a:lnTo>
                                <a:pt x="514" y="64"/>
                              </a:lnTo>
                              <a:lnTo>
                                <a:pt x="516" y="63"/>
                              </a:lnTo>
                              <a:lnTo>
                                <a:pt x="517" y="61"/>
                              </a:lnTo>
                              <a:lnTo>
                                <a:pt x="520" y="60"/>
                              </a:lnTo>
                              <a:lnTo>
                                <a:pt x="523" y="57"/>
                              </a:lnTo>
                              <a:lnTo>
                                <a:pt x="523" y="57"/>
                              </a:lnTo>
                              <a:lnTo>
                                <a:pt x="526" y="55"/>
                              </a:lnTo>
                              <a:lnTo>
                                <a:pt x="527" y="54"/>
                              </a:lnTo>
                              <a:lnTo>
                                <a:pt x="529" y="52"/>
                              </a:lnTo>
                              <a:lnTo>
                                <a:pt x="529" y="51"/>
                              </a:lnTo>
                              <a:lnTo>
                                <a:pt x="530" y="51"/>
                              </a:lnTo>
                              <a:lnTo>
                                <a:pt x="529" y="51"/>
                              </a:lnTo>
                              <a:lnTo>
                                <a:pt x="526" y="51"/>
                              </a:lnTo>
                              <a:lnTo>
                                <a:pt x="521" y="52"/>
                              </a:lnTo>
                              <a:lnTo>
                                <a:pt x="518" y="54"/>
                              </a:lnTo>
                              <a:lnTo>
                                <a:pt x="517" y="54"/>
                              </a:lnTo>
                              <a:lnTo>
                                <a:pt x="517" y="54"/>
                              </a:lnTo>
                              <a:lnTo>
                                <a:pt x="517" y="54"/>
                              </a:lnTo>
                              <a:lnTo>
                                <a:pt x="521" y="51"/>
                              </a:lnTo>
                              <a:lnTo>
                                <a:pt x="527" y="48"/>
                              </a:lnTo>
                              <a:lnTo>
                                <a:pt x="535" y="45"/>
                              </a:lnTo>
                              <a:lnTo>
                                <a:pt x="548" y="39"/>
                              </a:lnTo>
                              <a:lnTo>
                                <a:pt x="548" y="39"/>
                              </a:lnTo>
                              <a:lnTo>
                                <a:pt x="549" y="39"/>
                              </a:lnTo>
                              <a:lnTo>
                                <a:pt x="551" y="39"/>
                              </a:lnTo>
                              <a:lnTo>
                                <a:pt x="554" y="38"/>
                              </a:lnTo>
                              <a:lnTo>
                                <a:pt x="560" y="35"/>
                              </a:lnTo>
                              <a:lnTo>
                                <a:pt x="570" y="29"/>
                              </a:lnTo>
                              <a:lnTo>
                                <a:pt x="580" y="25"/>
                              </a:lnTo>
                              <a:lnTo>
                                <a:pt x="587" y="22"/>
                              </a:lnTo>
                              <a:lnTo>
                                <a:pt x="590" y="22"/>
                              </a:lnTo>
                              <a:lnTo>
                                <a:pt x="548" y="42"/>
                              </a:lnTo>
                              <a:lnTo>
                                <a:pt x="570" y="32"/>
                              </a:lnTo>
                              <a:lnTo>
                                <a:pt x="593" y="20"/>
                              </a:lnTo>
                              <a:lnTo>
                                <a:pt x="602" y="17"/>
                              </a:lnTo>
                              <a:lnTo>
                                <a:pt x="611" y="14"/>
                              </a:lnTo>
                              <a:lnTo>
                                <a:pt x="606" y="17"/>
                              </a:lnTo>
                              <a:lnTo>
                                <a:pt x="604" y="19"/>
                              </a:lnTo>
                              <a:lnTo>
                                <a:pt x="602" y="20"/>
                              </a:lnTo>
                              <a:lnTo>
                                <a:pt x="601" y="20"/>
                              </a:lnTo>
                              <a:lnTo>
                                <a:pt x="599" y="22"/>
                              </a:lnTo>
                              <a:lnTo>
                                <a:pt x="598" y="23"/>
                              </a:lnTo>
                              <a:lnTo>
                                <a:pt x="609" y="19"/>
                              </a:lnTo>
                              <a:lnTo>
                                <a:pt x="623" y="13"/>
                              </a:lnTo>
                              <a:lnTo>
                                <a:pt x="623" y="13"/>
                              </a:lnTo>
                              <a:lnTo>
                                <a:pt x="623" y="13"/>
                              </a:lnTo>
                              <a:lnTo>
                                <a:pt x="623" y="13"/>
                              </a:lnTo>
                              <a:lnTo>
                                <a:pt x="621" y="14"/>
                              </a:lnTo>
                              <a:lnTo>
                                <a:pt x="620" y="16"/>
                              </a:lnTo>
                              <a:lnTo>
                                <a:pt x="618" y="17"/>
                              </a:lnTo>
                              <a:lnTo>
                                <a:pt x="618" y="17"/>
                              </a:lnTo>
                              <a:lnTo>
                                <a:pt x="620" y="16"/>
                              </a:lnTo>
                              <a:lnTo>
                                <a:pt x="621" y="16"/>
                              </a:lnTo>
                              <a:lnTo>
                                <a:pt x="624" y="14"/>
                              </a:lnTo>
                              <a:lnTo>
                                <a:pt x="631" y="11"/>
                              </a:lnTo>
                              <a:lnTo>
                                <a:pt x="640" y="8"/>
                              </a:lnTo>
                              <a:lnTo>
                                <a:pt x="649" y="7"/>
                              </a:lnTo>
                              <a:lnTo>
                                <a:pt x="650" y="7"/>
                              </a:lnTo>
                              <a:lnTo>
                                <a:pt x="652" y="8"/>
                              </a:lnTo>
                              <a:lnTo>
                                <a:pt x="684" y="0"/>
                              </a:lnTo>
                              <a:close/>
                            </a:path>
                          </a:pathLst>
                        </a:custGeom>
                        <a:grpFill/>
                        <a:ln w="0">
                          <a:noFill/>
                          <a:prstDash val="solid"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6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59" name="Freeform 278">
                          <a:extLst>
                            <a:ext uri="{FF2B5EF4-FFF2-40B4-BE49-F238E27FC236}">
                              <a16:creationId xmlns:a16="http://schemas.microsoft.com/office/drawing/2014/main" id="{DA6AB8B1-A296-35AA-D9CC-1F125E3ADD30}"/>
                            </a:ext>
                          </a:extLst>
                        </p:cNvPr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4230343" y="732097"/>
                          <a:ext cx="3167062" cy="3389315"/>
                        </a:xfrm>
                        <a:custGeom>
                          <a:avLst/>
                          <a:gdLst>
                            <a:gd name="T0" fmla="*/ 1450 w 1995"/>
                            <a:gd name="T1" fmla="*/ 312 h 2135"/>
                            <a:gd name="T2" fmla="*/ 1871 w 1995"/>
                            <a:gd name="T3" fmla="*/ 920 h 2135"/>
                            <a:gd name="T4" fmla="*/ 1995 w 1995"/>
                            <a:gd name="T5" fmla="*/ 1596 h 2135"/>
                            <a:gd name="T6" fmla="*/ 1923 w 1995"/>
                            <a:gd name="T7" fmla="*/ 1985 h 2135"/>
                            <a:gd name="T8" fmla="*/ 1879 w 1995"/>
                            <a:gd name="T9" fmla="*/ 2050 h 2135"/>
                            <a:gd name="T10" fmla="*/ 1906 w 1995"/>
                            <a:gd name="T11" fmla="*/ 1733 h 2135"/>
                            <a:gd name="T12" fmla="*/ 1791 w 1995"/>
                            <a:gd name="T13" fmla="*/ 1852 h 2135"/>
                            <a:gd name="T14" fmla="*/ 1722 w 1995"/>
                            <a:gd name="T15" fmla="*/ 1825 h 2135"/>
                            <a:gd name="T16" fmla="*/ 1680 w 1995"/>
                            <a:gd name="T17" fmla="*/ 1686 h 2135"/>
                            <a:gd name="T18" fmla="*/ 1348 w 1995"/>
                            <a:gd name="T19" fmla="*/ 1481 h 2135"/>
                            <a:gd name="T20" fmla="*/ 1517 w 1995"/>
                            <a:gd name="T21" fmla="*/ 1610 h 2135"/>
                            <a:gd name="T22" fmla="*/ 1356 w 1995"/>
                            <a:gd name="T23" fmla="*/ 1834 h 2135"/>
                            <a:gd name="T24" fmla="*/ 1202 w 1995"/>
                            <a:gd name="T25" fmla="*/ 1718 h 2135"/>
                            <a:gd name="T26" fmla="*/ 1028 w 1995"/>
                            <a:gd name="T27" fmla="*/ 1456 h 2135"/>
                            <a:gd name="T28" fmla="*/ 1034 w 1995"/>
                            <a:gd name="T29" fmla="*/ 1360 h 2135"/>
                            <a:gd name="T30" fmla="*/ 912 w 1995"/>
                            <a:gd name="T31" fmla="*/ 1245 h 2135"/>
                            <a:gd name="T32" fmla="*/ 855 w 1995"/>
                            <a:gd name="T33" fmla="*/ 1271 h 2135"/>
                            <a:gd name="T34" fmla="*/ 716 w 1995"/>
                            <a:gd name="T35" fmla="*/ 1228 h 2135"/>
                            <a:gd name="T36" fmla="*/ 540 w 1995"/>
                            <a:gd name="T37" fmla="*/ 1121 h 2135"/>
                            <a:gd name="T38" fmla="*/ 697 w 1995"/>
                            <a:gd name="T39" fmla="*/ 1225 h 2135"/>
                            <a:gd name="T40" fmla="*/ 578 w 1995"/>
                            <a:gd name="T41" fmla="*/ 1308 h 2135"/>
                            <a:gd name="T42" fmla="*/ 525 w 1995"/>
                            <a:gd name="T43" fmla="*/ 1189 h 2135"/>
                            <a:gd name="T44" fmla="*/ 418 w 1995"/>
                            <a:gd name="T45" fmla="*/ 1129 h 2135"/>
                            <a:gd name="T46" fmla="*/ 304 w 1995"/>
                            <a:gd name="T47" fmla="*/ 1201 h 2135"/>
                            <a:gd name="T48" fmla="*/ 233 w 1995"/>
                            <a:gd name="T49" fmla="*/ 1245 h 2135"/>
                            <a:gd name="T50" fmla="*/ 105 w 1995"/>
                            <a:gd name="T51" fmla="*/ 1379 h 2135"/>
                            <a:gd name="T52" fmla="*/ 10 w 1995"/>
                            <a:gd name="T53" fmla="*/ 1306 h 2135"/>
                            <a:gd name="T54" fmla="*/ 125 w 1995"/>
                            <a:gd name="T55" fmla="*/ 1048 h 2135"/>
                            <a:gd name="T56" fmla="*/ 198 w 1995"/>
                            <a:gd name="T57" fmla="*/ 986 h 2135"/>
                            <a:gd name="T58" fmla="*/ 295 w 1995"/>
                            <a:gd name="T59" fmla="*/ 834 h 2135"/>
                            <a:gd name="T60" fmla="*/ 395 w 1995"/>
                            <a:gd name="T61" fmla="*/ 756 h 2135"/>
                            <a:gd name="T62" fmla="*/ 667 w 1995"/>
                            <a:gd name="T63" fmla="*/ 774 h 2135"/>
                            <a:gd name="T64" fmla="*/ 676 w 1995"/>
                            <a:gd name="T65" fmla="*/ 661 h 2135"/>
                            <a:gd name="T66" fmla="*/ 676 w 1995"/>
                            <a:gd name="T67" fmla="*/ 602 h 2135"/>
                            <a:gd name="T68" fmla="*/ 638 w 1995"/>
                            <a:gd name="T69" fmla="*/ 407 h 2135"/>
                            <a:gd name="T70" fmla="*/ 563 w 1995"/>
                            <a:gd name="T71" fmla="*/ 533 h 2135"/>
                            <a:gd name="T72" fmla="*/ 383 w 1995"/>
                            <a:gd name="T73" fmla="*/ 648 h 2135"/>
                            <a:gd name="T74" fmla="*/ 581 w 1995"/>
                            <a:gd name="T75" fmla="*/ 695 h 2135"/>
                            <a:gd name="T76" fmla="*/ 505 w 1995"/>
                            <a:gd name="T77" fmla="*/ 775 h 2135"/>
                            <a:gd name="T78" fmla="*/ 441 w 1995"/>
                            <a:gd name="T79" fmla="*/ 680 h 2135"/>
                            <a:gd name="T80" fmla="*/ 287 w 1995"/>
                            <a:gd name="T81" fmla="*/ 658 h 2135"/>
                            <a:gd name="T82" fmla="*/ 444 w 1995"/>
                            <a:gd name="T83" fmla="*/ 354 h 2135"/>
                            <a:gd name="T84" fmla="*/ 424 w 1995"/>
                            <a:gd name="T85" fmla="*/ 319 h 2135"/>
                            <a:gd name="T86" fmla="*/ 541 w 1995"/>
                            <a:gd name="T87" fmla="*/ 224 h 2135"/>
                            <a:gd name="T88" fmla="*/ 682 w 1995"/>
                            <a:gd name="T89" fmla="*/ 244 h 2135"/>
                            <a:gd name="T90" fmla="*/ 924 w 1995"/>
                            <a:gd name="T91" fmla="*/ 334 h 2135"/>
                            <a:gd name="T92" fmla="*/ 846 w 1995"/>
                            <a:gd name="T93" fmla="*/ 393 h 2135"/>
                            <a:gd name="T94" fmla="*/ 901 w 1995"/>
                            <a:gd name="T95" fmla="*/ 416 h 2135"/>
                            <a:gd name="T96" fmla="*/ 973 w 1995"/>
                            <a:gd name="T97" fmla="*/ 354 h 2135"/>
                            <a:gd name="T98" fmla="*/ 986 w 1995"/>
                            <a:gd name="T99" fmla="*/ 335 h 2135"/>
                            <a:gd name="T100" fmla="*/ 1033 w 1995"/>
                            <a:gd name="T101" fmla="*/ 300 h 2135"/>
                            <a:gd name="T102" fmla="*/ 1119 w 1995"/>
                            <a:gd name="T103" fmla="*/ 284 h 2135"/>
                            <a:gd name="T104" fmla="*/ 1206 w 1995"/>
                            <a:gd name="T105" fmla="*/ 283 h 2135"/>
                            <a:gd name="T106" fmla="*/ 1182 w 1995"/>
                            <a:gd name="T107" fmla="*/ 253 h 2135"/>
                            <a:gd name="T108" fmla="*/ 1077 w 1995"/>
                            <a:gd name="T109" fmla="*/ 118 h 2135"/>
                            <a:gd name="T110" fmla="*/ 1347 w 1995"/>
                            <a:gd name="T111" fmla="*/ 375 h 2135"/>
                            <a:gd name="T112" fmla="*/ 1397 w 1995"/>
                            <a:gd name="T113" fmla="*/ 457 h 2135"/>
                            <a:gd name="T114" fmla="*/ 1317 w 1995"/>
                            <a:gd name="T115" fmla="*/ 313 h 2135"/>
                            <a:gd name="T116" fmla="*/ 1269 w 1995"/>
                            <a:gd name="T117" fmla="*/ 271 h 2135"/>
                            <a:gd name="T118" fmla="*/ 1181 w 1995"/>
                            <a:gd name="T119" fmla="*/ 158 h 2135"/>
                            <a:gd name="T120" fmla="*/ 1155 w 1995"/>
                            <a:gd name="T121" fmla="*/ 110 h 2135"/>
                            <a:gd name="T122" fmla="*/ 1072 w 1995"/>
                            <a:gd name="T123" fmla="*/ 48 h 2135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  <a:cxn ang="0">
                              <a:pos x="T112" y="T113"/>
                            </a:cxn>
                            <a:cxn ang="0">
                              <a:pos x="T114" y="T115"/>
                            </a:cxn>
                            <a:cxn ang="0">
                              <a:pos x="T116" y="T117"/>
                            </a:cxn>
                            <a:cxn ang="0">
                              <a:pos x="T118" y="T119"/>
                            </a:cxn>
                            <a:cxn ang="0">
                              <a:pos x="T120" y="T121"/>
                            </a:cxn>
                            <a:cxn ang="0">
                              <a:pos x="T122" y="T123"/>
                            </a:cxn>
                          </a:cxnLst>
                          <a:rect l="0" t="0" r="r" b="b"/>
                          <a:pathLst>
                            <a:path w="1995" h="2135">
                              <a:moveTo>
                                <a:pt x="979" y="0"/>
                              </a:moveTo>
                              <a:lnTo>
                                <a:pt x="979" y="0"/>
                              </a:lnTo>
                              <a:lnTo>
                                <a:pt x="1002" y="10"/>
                              </a:lnTo>
                              <a:lnTo>
                                <a:pt x="1021" y="19"/>
                              </a:lnTo>
                              <a:lnTo>
                                <a:pt x="1039" y="27"/>
                              </a:lnTo>
                              <a:lnTo>
                                <a:pt x="1056" y="38"/>
                              </a:lnTo>
                              <a:lnTo>
                                <a:pt x="1150" y="89"/>
                              </a:lnTo>
                              <a:lnTo>
                                <a:pt x="1169" y="99"/>
                              </a:lnTo>
                              <a:lnTo>
                                <a:pt x="1185" y="110"/>
                              </a:lnTo>
                              <a:lnTo>
                                <a:pt x="1200" y="118"/>
                              </a:lnTo>
                              <a:lnTo>
                                <a:pt x="1213" y="127"/>
                              </a:lnTo>
                              <a:lnTo>
                                <a:pt x="1226" y="136"/>
                              </a:lnTo>
                              <a:lnTo>
                                <a:pt x="1240" y="145"/>
                              </a:lnTo>
                              <a:lnTo>
                                <a:pt x="1254" y="155"/>
                              </a:lnTo>
                              <a:lnTo>
                                <a:pt x="1272" y="168"/>
                              </a:lnTo>
                              <a:lnTo>
                                <a:pt x="1291" y="181"/>
                              </a:lnTo>
                              <a:lnTo>
                                <a:pt x="1313" y="199"/>
                              </a:lnTo>
                              <a:lnTo>
                                <a:pt x="1339" y="220"/>
                              </a:lnTo>
                              <a:lnTo>
                                <a:pt x="1372" y="243"/>
                              </a:lnTo>
                              <a:lnTo>
                                <a:pt x="1388" y="258"/>
                              </a:lnTo>
                              <a:lnTo>
                                <a:pt x="1403" y="269"/>
                              </a:lnTo>
                              <a:lnTo>
                                <a:pt x="1414" y="280"/>
                              </a:lnTo>
                              <a:lnTo>
                                <a:pt x="1426" y="290"/>
                              </a:lnTo>
                              <a:lnTo>
                                <a:pt x="1438" y="300"/>
                              </a:lnTo>
                              <a:lnTo>
                                <a:pt x="1450" y="312"/>
                              </a:lnTo>
                              <a:lnTo>
                                <a:pt x="1463" y="324"/>
                              </a:lnTo>
                              <a:lnTo>
                                <a:pt x="1477" y="338"/>
                              </a:lnTo>
                              <a:lnTo>
                                <a:pt x="1494" y="356"/>
                              </a:lnTo>
                              <a:lnTo>
                                <a:pt x="1514" y="376"/>
                              </a:lnTo>
                              <a:lnTo>
                                <a:pt x="1536" y="401"/>
                              </a:lnTo>
                              <a:lnTo>
                                <a:pt x="1564" y="429"/>
                              </a:lnTo>
                              <a:lnTo>
                                <a:pt x="1579" y="445"/>
                              </a:lnTo>
                              <a:lnTo>
                                <a:pt x="1590" y="459"/>
                              </a:lnTo>
                              <a:lnTo>
                                <a:pt x="1601" y="472"/>
                              </a:lnTo>
                              <a:lnTo>
                                <a:pt x="1611" y="484"/>
                              </a:lnTo>
                              <a:lnTo>
                                <a:pt x="1620" y="495"/>
                              </a:lnTo>
                              <a:lnTo>
                                <a:pt x="1630" y="507"/>
                              </a:lnTo>
                              <a:lnTo>
                                <a:pt x="1640" y="522"/>
                              </a:lnTo>
                              <a:lnTo>
                                <a:pt x="1652" y="538"/>
                              </a:lnTo>
                              <a:lnTo>
                                <a:pt x="1667" y="558"/>
                              </a:lnTo>
                              <a:lnTo>
                                <a:pt x="1683" y="582"/>
                              </a:lnTo>
                              <a:lnTo>
                                <a:pt x="1703" y="610"/>
                              </a:lnTo>
                              <a:lnTo>
                                <a:pt x="1727" y="643"/>
                              </a:lnTo>
                              <a:lnTo>
                                <a:pt x="1763" y="705"/>
                              </a:lnTo>
                              <a:lnTo>
                                <a:pt x="1787" y="746"/>
                              </a:lnTo>
                              <a:lnTo>
                                <a:pt x="1810" y="793"/>
                              </a:lnTo>
                              <a:lnTo>
                                <a:pt x="1832" y="838"/>
                              </a:lnTo>
                              <a:lnTo>
                                <a:pt x="1853" y="882"/>
                              </a:lnTo>
                              <a:lnTo>
                                <a:pt x="1863" y="903"/>
                              </a:lnTo>
                              <a:lnTo>
                                <a:pt x="1871" y="920"/>
                              </a:lnTo>
                              <a:lnTo>
                                <a:pt x="1878" y="937"/>
                              </a:lnTo>
                              <a:lnTo>
                                <a:pt x="1884" y="953"/>
                              </a:lnTo>
                              <a:lnTo>
                                <a:pt x="1890" y="969"/>
                              </a:lnTo>
                              <a:lnTo>
                                <a:pt x="1896" y="986"/>
                              </a:lnTo>
                              <a:lnTo>
                                <a:pt x="1903" y="1007"/>
                              </a:lnTo>
                              <a:lnTo>
                                <a:pt x="1910" y="1032"/>
                              </a:lnTo>
                              <a:lnTo>
                                <a:pt x="1919" y="1061"/>
                              </a:lnTo>
                              <a:lnTo>
                                <a:pt x="1929" y="1098"/>
                              </a:lnTo>
                              <a:lnTo>
                                <a:pt x="1943" y="1142"/>
                              </a:lnTo>
                              <a:lnTo>
                                <a:pt x="1948" y="1164"/>
                              </a:lnTo>
                              <a:lnTo>
                                <a:pt x="1953" y="1183"/>
                              </a:lnTo>
                              <a:lnTo>
                                <a:pt x="1957" y="1201"/>
                              </a:lnTo>
                              <a:lnTo>
                                <a:pt x="1962" y="1218"/>
                              </a:lnTo>
                              <a:lnTo>
                                <a:pt x="1965" y="1236"/>
                              </a:lnTo>
                              <a:lnTo>
                                <a:pt x="1967" y="1255"/>
                              </a:lnTo>
                              <a:lnTo>
                                <a:pt x="1970" y="1275"/>
                              </a:lnTo>
                              <a:lnTo>
                                <a:pt x="1975" y="1302"/>
                              </a:lnTo>
                              <a:lnTo>
                                <a:pt x="1979" y="1334"/>
                              </a:lnTo>
                              <a:lnTo>
                                <a:pt x="1984" y="1372"/>
                              </a:lnTo>
                              <a:lnTo>
                                <a:pt x="1989" y="1419"/>
                              </a:lnTo>
                              <a:lnTo>
                                <a:pt x="1992" y="1463"/>
                              </a:lnTo>
                              <a:lnTo>
                                <a:pt x="1994" y="1501"/>
                              </a:lnTo>
                              <a:lnTo>
                                <a:pt x="1995" y="1535"/>
                              </a:lnTo>
                              <a:lnTo>
                                <a:pt x="1995" y="1566"/>
                              </a:lnTo>
                              <a:lnTo>
                                <a:pt x="1995" y="1596"/>
                              </a:lnTo>
                              <a:lnTo>
                                <a:pt x="1994" y="1630"/>
                              </a:lnTo>
                              <a:lnTo>
                                <a:pt x="1991" y="1667"/>
                              </a:lnTo>
                              <a:lnTo>
                                <a:pt x="1988" y="1711"/>
                              </a:lnTo>
                              <a:lnTo>
                                <a:pt x="1984" y="1762"/>
                              </a:lnTo>
                              <a:lnTo>
                                <a:pt x="1984" y="1765"/>
                              </a:lnTo>
                              <a:lnTo>
                                <a:pt x="1981" y="1774"/>
                              </a:lnTo>
                              <a:lnTo>
                                <a:pt x="1979" y="1783"/>
                              </a:lnTo>
                              <a:lnTo>
                                <a:pt x="1979" y="1774"/>
                              </a:lnTo>
                              <a:lnTo>
                                <a:pt x="1978" y="1765"/>
                              </a:lnTo>
                              <a:lnTo>
                                <a:pt x="1967" y="1802"/>
                              </a:lnTo>
                              <a:lnTo>
                                <a:pt x="1960" y="1840"/>
                              </a:lnTo>
                              <a:lnTo>
                                <a:pt x="1956" y="1879"/>
                              </a:lnTo>
                              <a:lnTo>
                                <a:pt x="1950" y="1918"/>
                              </a:lnTo>
                              <a:lnTo>
                                <a:pt x="1943" y="1956"/>
                              </a:lnTo>
                              <a:lnTo>
                                <a:pt x="1932" y="1992"/>
                              </a:lnTo>
                              <a:lnTo>
                                <a:pt x="1915" y="2029"/>
                              </a:lnTo>
                              <a:lnTo>
                                <a:pt x="1915" y="2023"/>
                              </a:lnTo>
                              <a:lnTo>
                                <a:pt x="1915" y="2019"/>
                              </a:lnTo>
                              <a:lnTo>
                                <a:pt x="1916" y="2013"/>
                              </a:lnTo>
                              <a:lnTo>
                                <a:pt x="1919" y="2003"/>
                              </a:lnTo>
                              <a:lnTo>
                                <a:pt x="1919" y="2003"/>
                              </a:lnTo>
                              <a:lnTo>
                                <a:pt x="1919" y="2003"/>
                              </a:lnTo>
                              <a:lnTo>
                                <a:pt x="1919" y="2001"/>
                              </a:lnTo>
                              <a:lnTo>
                                <a:pt x="1920" y="1997"/>
                              </a:lnTo>
                              <a:lnTo>
                                <a:pt x="1923" y="1985"/>
                              </a:lnTo>
                              <a:lnTo>
                                <a:pt x="1925" y="1970"/>
                              </a:lnTo>
                              <a:lnTo>
                                <a:pt x="1926" y="1954"/>
                              </a:lnTo>
                              <a:lnTo>
                                <a:pt x="1926" y="1940"/>
                              </a:lnTo>
                              <a:lnTo>
                                <a:pt x="1923" y="1928"/>
                              </a:lnTo>
                              <a:lnTo>
                                <a:pt x="1915" y="1960"/>
                              </a:lnTo>
                              <a:lnTo>
                                <a:pt x="1907" y="1988"/>
                              </a:lnTo>
                              <a:lnTo>
                                <a:pt x="1901" y="2008"/>
                              </a:lnTo>
                              <a:lnTo>
                                <a:pt x="1897" y="2026"/>
                              </a:lnTo>
                              <a:lnTo>
                                <a:pt x="1894" y="2041"/>
                              </a:lnTo>
                              <a:lnTo>
                                <a:pt x="1894" y="2054"/>
                              </a:lnTo>
                              <a:lnTo>
                                <a:pt x="1894" y="2066"/>
                              </a:lnTo>
                              <a:lnTo>
                                <a:pt x="1897" y="2071"/>
                              </a:lnTo>
                              <a:lnTo>
                                <a:pt x="1894" y="2080"/>
                              </a:lnTo>
                              <a:lnTo>
                                <a:pt x="1891" y="2089"/>
                              </a:lnTo>
                              <a:lnTo>
                                <a:pt x="1888" y="2096"/>
                              </a:lnTo>
                              <a:lnTo>
                                <a:pt x="1885" y="2105"/>
                              </a:lnTo>
                              <a:lnTo>
                                <a:pt x="1881" y="2117"/>
                              </a:lnTo>
                              <a:lnTo>
                                <a:pt x="1875" y="2135"/>
                              </a:lnTo>
                              <a:lnTo>
                                <a:pt x="1874" y="2133"/>
                              </a:lnTo>
                              <a:lnTo>
                                <a:pt x="1872" y="2132"/>
                              </a:lnTo>
                              <a:lnTo>
                                <a:pt x="1871" y="2127"/>
                              </a:lnTo>
                              <a:lnTo>
                                <a:pt x="1869" y="2121"/>
                              </a:lnTo>
                              <a:lnTo>
                                <a:pt x="1874" y="2091"/>
                              </a:lnTo>
                              <a:lnTo>
                                <a:pt x="1876" y="2067"/>
                              </a:lnTo>
                              <a:lnTo>
                                <a:pt x="1879" y="2050"/>
                              </a:lnTo>
                              <a:lnTo>
                                <a:pt x="1882" y="2033"/>
                              </a:lnTo>
                              <a:lnTo>
                                <a:pt x="1887" y="2016"/>
                              </a:lnTo>
                              <a:lnTo>
                                <a:pt x="1891" y="1997"/>
                              </a:lnTo>
                              <a:lnTo>
                                <a:pt x="1898" y="1970"/>
                              </a:lnTo>
                              <a:lnTo>
                                <a:pt x="1906" y="1934"/>
                              </a:lnTo>
                              <a:lnTo>
                                <a:pt x="1910" y="1904"/>
                              </a:lnTo>
                              <a:lnTo>
                                <a:pt x="1915" y="1881"/>
                              </a:lnTo>
                              <a:lnTo>
                                <a:pt x="1918" y="1863"/>
                              </a:lnTo>
                              <a:lnTo>
                                <a:pt x="1920" y="1852"/>
                              </a:lnTo>
                              <a:lnTo>
                                <a:pt x="1920" y="1843"/>
                              </a:lnTo>
                              <a:lnTo>
                                <a:pt x="1922" y="1837"/>
                              </a:lnTo>
                              <a:lnTo>
                                <a:pt x="1922" y="1832"/>
                              </a:lnTo>
                              <a:lnTo>
                                <a:pt x="1922" y="1830"/>
                              </a:lnTo>
                              <a:lnTo>
                                <a:pt x="1920" y="1828"/>
                              </a:lnTo>
                              <a:lnTo>
                                <a:pt x="1918" y="1841"/>
                              </a:lnTo>
                              <a:lnTo>
                                <a:pt x="1915" y="1849"/>
                              </a:lnTo>
                              <a:lnTo>
                                <a:pt x="1912" y="1853"/>
                              </a:lnTo>
                              <a:lnTo>
                                <a:pt x="1904" y="1856"/>
                              </a:lnTo>
                              <a:lnTo>
                                <a:pt x="1906" y="1816"/>
                              </a:lnTo>
                              <a:lnTo>
                                <a:pt x="1906" y="1786"/>
                              </a:lnTo>
                              <a:lnTo>
                                <a:pt x="1906" y="1765"/>
                              </a:lnTo>
                              <a:lnTo>
                                <a:pt x="1906" y="1750"/>
                              </a:lnTo>
                              <a:lnTo>
                                <a:pt x="1906" y="1740"/>
                              </a:lnTo>
                              <a:lnTo>
                                <a:pt x="1906" y="1736"/>
                              </a:lnTo>
                              <a:lnTo>
                                <a:pt x="1906" y="1733"/>
                              </a:lnTo>
                              <a:lnTo>
                                <a:pt x="1906" y="1733"/>
                              </a:lnTo>
                              <a:lnTo>
                                <a:pt x="1900" y="1734"/>
                              </a:lnTo>
                              <a:lnTo>
                                <a:pt x="1894" y="1736"/>
                              </a:lnTo>
                              <a:lnTo>
                                <a:pt x="1888" y="1737"/>
                              </a:lnTo>
                              <a:lnTo>
                                <a:pt x="1887" y="1731"/>
                              </a:lnTo>
                              <a:lnTo>
                                <a:pt x="1887" y="1724"/>
                              </a:lnTo>
                              <a:lnTo>
                                <a:pt x="1885" y="1718"/>
                              </a:lnTo>
                              <a:lnTo>
                                <a:pt x="1881" y="1720"/>
                              </a:lnTo>
                              <a:lnTo>
                                <a:pt x="1876" y="1720"/>
                              </a:lnTo>
                              <a:lnTo>
                                <a:pt x="1866" y="1739"/>
                              </a:lnTo>
                              <a:lnTo>
                                <a:pt x="1857" y="1752"/>
                              </a:lnTo>
                              <a:lnTo>
                                <a:pt x="1852" y="1764"/>
                              </a:lnTo>
                              <a:lnTo>
                                <a:pt x="1846" y="1772"/>
                              </a:lnTo>
                              <a:lnTo>
                                <a:pt x="1840" y="1781"/>
                              </a:lnTo>
                              <a:lnTo>
                                <a:pt x="1832" y="1791"/>
                              </a:lnTo>
                              <a:lnTo>
                                <a:pt x="1824" y="1803"/>
                              </a:lnTo>
                              <a:lnTo>
                                <a:pt x="1822" y="1810"/>
                              </a:lnTo>
                              <a:lnTo>
                                <a:pt x="1818" y="1813"/>
                              </a:lnTo>
                              <a:lnTo>
                                <a:pt x="1813" y="1818"/>
                              </a:lnTo>
                              <a:lnTo>
                                <a:pt x="1810" y="1821"/>
                              </a:lnTo>
                              <a:lnTo>
                                <a:pt x="1803" y="1828"/>
                              </a:lnTo>
                              <a:lnTo>
                                <a:pt x="1800" y="1832"/>
                              </a:lnTo>
                              <a:lnTo>
                                <a:pt x="1797" y="1835"/>
                              </a:lnTo>
                              <a:lnTo>
                                <a:pt x="1796" y="1841"/>
                              </a:lnTo>
                              <a:lnTo>
                                <a:pt x="1791" y="1852"/>
                              </a:lnTo>
                              <a:lnTo>
                                <a:pt x="1787" y="1868"/>
                              </a:lnTo>
                              <a:lnTo>
                                <a:pt x="1786" y="1882"/>
                              </a:lnTo>
                              <a:lnTo>
                                <a:pt x="1784" y="1893"/>
                              </a:lnTo>
                              <a:lnTo>
                                <a:pt x="1781" y="1898"/>
                              </a:lnTo>
                              <a:lnTo>
                                <a:pt x="1778" y="1906"/>
                              </a:lnTo>
                              <a:lnTo>
                                <a:pt x="1775" y="1913"/>
                              </a:lnTo>
                              <a:lnTo>
                                <a:pt x="1771" y="1929"/>
                              </a:lnTo>
                              <a:lnTo>
                                <a:pt x="1762" y="1940"/>
                              </a:lnTo>
                              <a:lnTo>
                                <a:pt x="1762" y="1942"/>
                              </a:lnTo>
                              <a:lnTo>
                                <a:pt x="1761" y="1947"/>
                              </a:lnTo>
                              <a:lnTo>
                                <a:pt x="1759" y="1951"/>
                              </a:lnTo>
                              <a:lnTo>
                                <a:pt x="1758" y="1956"/>
                              </a:lnTo>
                              <a:lnTo>
                                <a:pt x="1755" y="1963"/>
                              </a:lnTo>
                              <a:lnTo>
                                <a:pt x="1750" y="1969"/>
                              </a:lnTo>
                              <a:lnTo>
                                <a:pt x="1743" y="1973"/>
                              </a:lnTo>
                              <a:lnTo>
                                <a:pt x="1731" y="1979"/>
                              </a:lnTo>
                              <a:lnTo>
                                <a:pt x="1722" y="1966"/>
                              </a:lnTo>
                              <a:lnTo>
                                <a:pt x="1719" y="1951"/>
                              </a:lnTo>
                              <a:lnTo>
                                <a:pt x="1719" y="1935"/>
                              </a:lnTo>
                              <a:lnTo>
                                <a:pt x="1719" y="1919"/>
                              </a:lnTo>
                              <a:lnTo>
                                <a:pt x="1718" y="1904"/>
                              </a:lnTo>
                              <a:lnTo>
                                <a:pt x="1719" y="1881"/>
                              </a:lnTo>
                              <a:lnTo>
                                <a:pt x="1719" y="1856"/>
                              </a:lnTo>
                              <a:lnTo>
                                <a:pt x="1722" y="1832"/>
                              </a:lnTo>
                              <a:lnTo>
                                <a:pt x="1722" y="1825"/>
                              </a:lnTo>
                              <a:lnTo>
                                <a:pt x="1722" y="1812"/>
                              </a:lnTo>
                              <a:lnTo>
                                <a:pt x="1722" y="1794"/>
                              </a:lnTo>
                              <a:lnTo>
                                <a:pt x="1722" y="1772"/>
                              </a:lnTo>
                              <a:lnTo>
                                <a:pt x="1722" y="1750"/>
                              </a:lnTo>
                              <a:lnTo>
                                <a:pt x="1721" y="1730"/>
                              </a:lnTo>
                              <a:lnTo>
                                <a:pt x="1718" y="1712"/>
                              </a:lnTo>
                              <a:lnTo>
                                <a:pt x="1715" y="1701"/>
                              </a:lnTo>
                              <a:lnTo>
                                <a:pt x="1712" y="1706"/>
                              </a:lnTo>
                              <a:lnTo>
                                <a:pt x="1709" y="1709"/>
                              </a:lnTo>
                              <a:lnTo>
                                <a:pt x="1706" y="1712"/>
                              </a:lnTo>
                              <a:lnTo>
                                <a:pt x="1705" y="1714"/>
                              </a:lnTo>
                              <a:lnTo>
                                <a:pt x="1703" y="1715"/>
                              </a:lnTo>
                              <a:lnTo>
                                <a:pt x="1700" y="1717"/>
                              </a:lnTo>
                              <a:lnTo>
                                <a:pt x="1697" y="1717"/>
                              </a:lnTo>
                              <a:lnTo>
                                <a:pt x="1693" y="1714"/>
                              </a:lnTo>
                              <a:lnTo>
                                <a:pt x="1690" y="1711"/>
                              </a:lnTo>
                              <a:lnTo>
                                <a:pt x="1687" y="1706"/>
                              </a:lnTo>
                              <a:lnTo>
                                <a:pt x="1686" y="1702"/>
                              </a:lnTo>
                              <a:lnTo>
                                <a:pt x="1683" y="1698"/>
                              </a:lnTo>
                              <a:lnTo>
                                <a:pt x="1681" y="1696"/>
                              </a:lnTo>
                              <a:lnTo>
                                <a:pt x="1681" y="1693"/>
                              </a:lnTo>
                              <a:lnTo>
                                <a:pt x="1680" y="1692"/>
                              </a:lnTo>
                              <a:lnTo>
                                <a:pt x="1680" y="1692"/>
                              </a:lnTo>
                              <a:lnTo>
                                <a:pt x="1678" y="1692"/>
                              </a:lnTo>
                              <a:lnTo>
                                <a:pt x="1680" y="1686"/>
                              </a:lnTo>
                              <a:lnTo>
                                <a:pt x="1680" y="1679"/>
                              </a:lnTo>
                              <a:lnTo>
                                <a:pt x="1681" y="1673"/>
                              </a:lnTo>
                              <a:lnTo>
                                <a:pt x="1673" y="1662"/>
                              </a:lnTo>
                              <a:lnTo>
                                <a:pt x="1668" y="1651"/>
                              </a:lnTo>
                              <a:lnTo>
                                <a:pt x="1665" y="1639"/>
                              </a:lnTo>
                              <a:lnTo>
                                <a:pt x="1659" y="1627"/>
                              </a:lnTo>
                              <a:lnTo>
                                <a:pt x="1651" y="1618"/>
                              </a:lnTo>
                              <a:lnTo>
                                <a:pt x="1558" y="1602"/>
                              </a:lnTo>
                              <a:lnTo>
                                <a:pt x="1554" y="1601"/>
                              </a:lnTo>
                              <a:lnTo>
                                <a:pt x="1543" y="1596"/>
                              </a:lnTo>
                              <a:lnTo>
                                <a:pt x="1527" y="1589"/>
                              </a:lnTo>
                              <a:lnTo>
                                <a:pt x="1510" y="1580"/>
                              </a:lnTo>
                              <a:lnTo>
                                <a:pt x="1491" y="1571"/>
                              </a:lnTo>
                              <a:lnTo>
                                <a:pt x="1472" y="1563"/>
                              </a:lnTo>
                              <a:lnTo>
                                <a:pt x="1454" y="1554"/>
                              </a:lnTo>
                              <a:lnTo>
                                <a:pt x="1439" y="1547"/>
                              </a:lnTo>
                              <a:lnTo>
                                <a:pt x="1429" y="1541"/>
                              </a:lnTo>
                              <a:lnTo>
                                <a:pt x="1425" y="1539"/>
                              </a:lnTo>
                              <a:lnTo>
                                <a:pt x="1414" y="1532"/>
                              </a:lnTo>
                              <a:lnTo>
                                <a:pt x="1407" y="1526"/>
                              </a:lnTo>
                              <a:lnTo>
                                <a:pt x="1400" y="1514"/>
                              </a:lnTo>
                              <a:lnTo>
                                <a:pt x="1392" y="1503"/>
                              </a:lnTo>
                              <a:lnTo>
                                <a:pt x="1386" y="1488"/>
                              </a:lnTo>
                              <a:lnTo>
                                <a:pt x="1378" y="1475"/>
                              </a:lnTo>
                              <a:lnTo>
                                <a:pt x="1348" y="1481"/>
                              </a:lnTo>
                              <a:lnTo>
                                <a:pt x="1350" y="1485"/>
                              </a:lnTo>
                              <a:lnTo>
                                <a:pt x="1354" y="1495"/>
                              </a:lnTo>
                              <a:lnTo>
                                <a:pt x="1361" y="1508"/>
                              </a:lnTo>
                              <a:lnTo>
                                <a:pt x="1369" y="1525"/>
                              </a:lnTo>
                              <a:lnTo>
                                <a:pt x="1379" y="1539"/>
                              </a:lnTo>
                              <a:lnTo>
                                <a:pt x="1391" y="1551"/>
                              </a:lnTo>
                              <a:lnTo>
                                <a:pt x="1403" y="1558"/>
                              </a:lnTo>
                              <a:lnTo>
                                <a:pt x="1411" y="1576"/>
                              </a:lnTo>
                              <a:lnTo>
                                <a:pt x="1419" y="1588"/>
                              </a:lnTo>
                              <a:lnTo>
                                <a:pt x="1425" y="1596"/>
                              </a:lnTo>
                              <a:lnTo>
                                <a:pt x="1429" y="1601"/>
                              </a:lnTo>
                              <a:lnTo>
                                <a:pt x="1433" y="1604"/>
                              </a:lnTo>
                              <a:lnTo>
                                <a:pt x="1439" y="1605"/>
                              </a:lnTo>
                              <a:lnTo>
                                <a:pt x="1447" y="1607"/>
                              </a:lnTo>
                              <a:lnTo>
                                <a:pt x="1454" y="1599"/>
                              </a:lnTo>
                              <a:lnTo>
                                <a:pt x="1460" y="1596"/>
                              </a:lnTo>
                              <a:lnTo>
                                <a:pt x="1464" y="1595"/>
                              </a:lnTo>
                              <a:lnTo>
                                <a:pt x="1472" y="1596"/>
                              </a:lnTo>
                              <a:lnTo>
                                <a:pt x="1476" y="1592"/>
                              </a:lnTo>
                              <a:lnTo>
                                <a:pt x="1480" y="1588"/>
                              </a:lnTo>
                              <a:lnTo>
                                <a:pt x="1485" y="1583"/>
                              </a:lnTo>
                              <a:lnTo>
                                <a:pt x="1498" y="1595"/>
                              </a:lnTo>
                              <a:lnTo>
                                <a:pt x="1507" y="1602"/>
                              </a:lnTo>
                              <a:lnTo>
                                <a:pt x="1513" y="1607"/>
                              </a:lnTo>
                              <a:lnTo>
                                <a:pt x="1517" y="1610"/>
                              </a:lnTo>
                              <a:lnTo>
                                <a:pt x="1521" y="1611"/>
                              </a:lnTo>
                              <a:lnTo>
                                <a:pt x="1527" y="1613"/>
                              </a:lnTo>
                              <a:lnTo>
                                <a:pt x="1526" y="1617"/>
                              </a:lnTo>
                              <a:lnTo>
                                <a:pt x="1521" y="1626"/>
                              </a:lnTo>
                              <a:lnTo>
                                <a:pt x="1514" y="1640"/>
                              </a:lnTo>
                              <a:lnTo>
                                <a:pt x="1505" y="1658"/>
                              </a:lnTo>
                              <a:lnTo>
                                <a:pt x="1494" y="1680"/>
                              </a:lnTo>
                              <a:lnTo>
                                <a:pt x="1482" y="1702"/>
                              </a:lnTo>
                              <a:lnTo>
                                <a:pt x="1469" y="1725"/>
                              </a:lnTo>
                              <a:lnTo>
                                <a:pt x="1454" y="1749"/>
                              </a:lnTo>
                              <a:lnTo>
                                <a:pt x="1438" y="1771"/>
                              </a:lnTo>
                              <a:lnTo>
                                <a:pt x="1422" y="1791"/>
                              </a:lnTo>
                              <a:lnTo>
                                <a:pt x="1407" y="1808"/>
                              </a:lnTo>
                              <a:lnTo>
                                <a:pt x="1391" y="1819"/>
                              </a:lnTo>
                              <a:lnTo>
                                <a:pt x="1376" y="1825"/>
                              </a:lnTo>
                              <a:lnTo>
                                <a:pt x="1376" y="1825"/>
                              </a:lnTo>
                              <a:lnTo>
                                <a:pt x="1376" y="1825"/>
                              </a:lnTo>
                              <a:lnTo>
                                <a:pt x="1376" y="1825"/>
                              </a:lnTo>
                              <a:lnTo>
                                <a:pt x="1375" y="1825"/>
                              </a:lnTo>
                              <a:lnTo>
                                <a:pt x="1372" y="1825"/>
                              </a:lnTo>
                              <a:lnTo>
                                <a:pt x="1367" y="1828"/>
                              </a:lnTo>
                              <a:lnTo>
                                <a:pt x="1361" y="1831"/>
                              </a:lnTo>
                              <a:lnTo>
                                <a:pt x="1357" y="1834"/>
                              </a:lnTo>
                              <a:lnTo>
                                <a:pt x="1356" y="1834"/>
                              </a:lnTo>
                              <a:lnTo>
                                <a:pt x="1356" y="1834"/>
                              </a:lnTo>
                              <a:lnTo>
                                <a:pt x="1335" y="1843"/>
                              </a:lnTo>
                              <a:lnTo>
                                <a:pt x="1315" y="1852"/>
                              </a:lnTo>
                              <a:lnTo>
                                <a:pt x="1295" y="1859"/>
                              </a:lnTo>
                              <a:lnTo>
                                <a:pt x="1294" y="1859"/>
                              </a:lnTo>
                              <a:lnTo>
                                <a:pt x="1275" y="1854"/>
                              </a:lnTo>
                              <a:lnTo>
                                <a:pt x="1259" y="1849"/>
                              </a:lnTo>
                              <a:lnTo>
                                <a:pt x="1246" y="1841"/>
                              </a:lnTo>
                              <a:lnTo>
                                <a:pt x="1237" y="1832"/>
                              </a:lnTo>
                              <a:lnTo>
                                <a:pt x="1234" y="1821"/>
                              </a:lnTo>
                              <a:lnTo>
                                <a:pt x="1237" y="1806"/>
                              </a:lnTo>
                              <a:lnTo>
                                <a:pt x="1237" y="1802"/>
                              </a:lnTo>
                              <a:lnTo>
                                <a:pt x="1238" y="1797"/>
                              </a:lnTo>
                              <a:lnTo>
                                <a:pt x="1238" y="1794"/>
                              </a:lnTo>
                              <a:lnTo>
                                <a:pt x="1237" y="1790"/>
                              </a:lnTo>
                              <a:lnTo>
                                <a:pt x="1235" y="1787"/>
                              </a:lnTo>
                              <a:lnTo>
                                <a:pt x="1232" y="1784"/>
                              </a:lnTo>
                              <a:lnTo>
                                <a:pt x="1229" y="1780"/>
                              </a:lnTo>
                              <a:lnTo>
                                <a:pt x="1226" y="1775"/>
                              </a:lnTo>
                              <a:lnTo>
                                <a:pt x="1225" y="1771"/>
                              </a:lnTo>
                              <a:lnTo>
                                <a:pt x="1224" y="1765"/>
                              </a:lnTo>
                              <a:lnTo>
                                <a:pt x="1221" y="1761"/>
                              </a:lnTo>
                              <a:lnTo>
                                <a:pt x="1209" y="1755"/>
                              </a:lnTo>
                              <a:lnTo>
                                <a:pt x="1202" y="1747"/>
                              </a:lnTo>
                              <a:lnTo>
                                <a:pt x="1200" y="1737"/>
                              </a:lnTo>
                              <a:lnTo>
                                <a:pt x="1202" y="1718"/>
                              </a:lnTo>
                              <a:lnTo>
                                <a:pt x="1190" y="1709"/>
                              </a:lnTo>
                              <a:lnTo>
                                <a:pt x="1184" y="1703"/>
                              </a:lnTo>
                              <a:lnTo>
                                <a:pt x="1181" y="1701"/>
                              </a:lnTo>
                              <a:lnTo>
                                <a:pt x="1178" y="1698"/>
                              </a:lnTo>
                              <a:lnTo>
                                <a:pt x="1178" y="1696"/>
                              </a:lnTo>
                              <a:lnTo>
                                <a:pt x="1174" y="1677"/>
                              </a:lnTo>
                              <a:lnTo>
                                <a:pt x="1165" y="1659"/>
                              </a:lnTo>
                              <a:lnTo>
                                <a:pt x="1155" y="1643"/>
                              </a:lnTo>
                              <a:lnTo>
                                <a:pt x="1143" y="1627"/>
                              </a:lnTo>
                              <a:lnTo>
                                <a:pt x="1134" y="1610"/>
                              </a:lnTo>
                              <a:lnTo>
                                <a:pt x="1134" y="1608"/>
                              </a:lnTo>
                              <a:lnTo>
                                <a:pt x="1134" y="1605"/>
                              </a:lnTo>
                              <a:lnTo>
                                <a:pt x="1136" y="1602"/>
                              </a:lnTo>
                              <a:lnTo>
                                <a:pt x="1137" y="1601"/>
                              </a:lnTo>
                              <a:lnTo>
                                <a:pt x="1130" y="1591"/>
                              </a:lnTo>
                              <a:lnTo>
                                <a:pt x="1121" y="1579"/>
                              </a:lnTo>
                              <a:lnTo>
                                <a:pt x="1109" y="1563"/>
                              </a:lnTo>
                              <a:lnTo>
                                <a:pt x="1097" y="1545"/>
                              </a:lnTo>
                              <a:lnTo>
                                <a:pt x="1083" y="1528"/>
                              </a:lnTo>
                              <a:lnTo>
                                <a:pt x="1069" y="1510"/>
                              </a:lnTo>
                              <a:lnTo>
                                <a:pt x="1058" y="1492"/>
                              </a:lnTo>
                              <a:lnTo>
                                <a:pt x="1046" y="1478"/>
                              </a:lnTo>
                              <a:lnTo>
                                <a:pt x="1037" y="1466"/>
                              </a:lnTo>
                              <a:lnTo>
                                <a:pt x="1031" y="1459"/>
                              </a:lnTo>
                              <a:lnTo>
                                <a:pt x="1028" y="1456"/>
                              </a:lnTo>
                              <a:lnTo>
                                <a:pt x="1031" y="1451"/>
                              </a:lnTo>
                              <a:lnTo>
                                <a:pt x="1033" y="1447"/>
                              </a:lnTo>
                              <a:lnTo>
                                <a:pt x="1043" y="1445"/>
                              </a:lnTo>
                              <a:lnTo>
                                <a:pt x="1053" y="1441"/>
                              </a:lnTo>
                              <a:lnTo>
                                <a:pt x="1062" y="1437"/>
                              </a:lnTo>
                              <a:lnTo>
                                <a:pt x="1069" y="1428"/>
                              </a:lnTo>
                              <a:lnTo>
                                <a:pt x="1077" y="1416"/>
                              </a:lnTo>
                              <a:lnTo>
                                <a:pt x="1083" y="1398"/>
                              </a:lnTo>
                              <a:lnTo>
                                <a:pt x="1089" y="1375"/>
                              </a:lnTo>
                              <a:lnTo>
                                <a:pt x="1093" y="1344"/>
                              </a:lnTo>
                              <a:lnTo>
                                <a:pt x="1096" y="1306"/>
                              </a:lnTo>
                              <a:lnTo>
                                <a:pt x="1090" y="1302"/>
                              </a:lnTo>
                              <a:lnTo>
                                <a:pt x="1084" y="1299"/>
                              </a:lnTo>
                              <a:lnTo>
                                <a:pt x="1077" y="1297"/>
                              </a:lnTo>
                              <a:lnTo>
                                <a:pt x="1068" y="1300"/>
                              </a:lnTo>
                              <a:lnTo>
                                <a:pt x="1058" y="1308"/>
                              </a:lnTo>
                              <a:lnTo>
                                <a:pt x="1046" y="1322"/>
                              </a:lnTo>
                              <a:lnTo>
                                <a:pt x="1049" y="1327"/>
                              </a:lnTo>
                              <a:lnTo>
                                <a:pt x="1053" y="1331"/>
                              </a:lnTo>
                              <a:lnTo>
                                <a:pt x="1058" y="1335"/>
                              </a:lnTo>
                              <a:lnTo>
                                <a:pt x="1062" y="1341"/>
                              </a:lnTo>
                              <a:lnTo>
                                <a:pt x="1056" y="1352"/>
                              </a:lnTo>
                              <a:lnTo>
                                <a:pt x="1050" y="1359"/>
                              </a:lnTo>
                              <a:lnTo>
                                <a:pt x="1045" y="1362"/>
                              </a:lnTo>
                              <a:lnTo>
                                <a:pt x="1034" y="1360"/>
                              </a:lnTo>
                              <a:lnTo>
                                <a:pt x="1020" y="1353"/>
                              </a:lnTo>
                              <a:lnTo>
                                <a:pt x="1020" y="1349"/>
                              </a:lnTo>
                              <a:lnTo>
                                <a:pt x="1020" y="1344"/>
                              </a:lnTo>
                              <a:lnTo>
                                <a:pt x="1024" y="1340"/>
                              </a:lnTo>
                              <a:lnTo>
                                <a:pt x="1028" y="1334"/>
                              </a:lnTo>
                              <a:lnTo>
                                <a:pt x="1033" y="1330"/>
                              </a:lnTo>
                              <a:lnTo>
                                <a:pt x="1031" y="1324"/>
                              </a:lnTo>
                              <a:lnTo>
                                <a:pt x="1028" y="1319"/>
                              </a:lnTo>
                              <a:lnTo>
                                <a:pt x="1024" y="1315"/>
                              </a:lnTo>
                              <a:lnTo>
                                <a:pt x="1018" y="1310"/>
                              </a:lnTo>
                              <a:lnTo>
                                <a:pt x="1006" y="1305"/>
                              </a:lnTo>
                              <a:lnTo>
                                <a:pt x="996" y="1312"/>
                              </a:lnTo>
                              <a:lnTo>
                                <a:pt x="987" y="1321"/>
                              </a:lnTo>
                              <a:lnTo>
                                <a:pt x="976" y="1327"/>
                              </a:lnTo>
                              <a:lnTo>
                                <a:pt x="961" y="1318"/>
                              </a:lnTo>
                              <a:lnTo>
                                <a:pt x="945" y="1310"/>
                              </a:lnTo>
                              <a:lnTo>
                                <a:pt x="927" y="1305"/>
                              </a:lnTo>
                              <a:lnTo>
                                <a:pt x="911" y="1297"/>
                              </a:lnTo>
                              <a:lnTo>
                                <a:pt x="896" y="1288"/>
                              </a:lnTo>
                              <a:lnTo>
                                <a:pt x="883" y="1275"/>
                              </a:lnTo>
                              <a:lnTo>
                                <a:pt x="889" y="1261"/>
                              </a:lnTo>
                              <a:lnTo>
                                <a:pt x="896" y="1253"/>
                              </a:lnTo>
                              <a:lnTo>
                                <a:pt x="904" y="1249"/>
                              </a:lnTo>
                              <a:lnTo>
                                <a:pt x="914" y="1247"/>
                              </a:lnTo>
                              <a:lnTo>
                                <a:pt x="912" y="1245"/>
                              </a:lnTo>
                              <a:lnTo>
                                <a:pt x="912" y="1240"/>
                              </a:lnTo>
                              <a:lnTo>
                                <a:pt x="912" y="1234"/>
                              </a:lnTo>
                              <a:lnTo>
                                <a:pt x="912" y="1231"/>
                              </a:lnTo>
                              <a:lnTo>
                                <a:pt x="910" y="1217"/>
                              </a:lnTo>
                              <a:lnTo>
                                <a:pt x="905" y="1208"/>
                              </a:lnTo>
                              <a:lnTo>
                                <a:pt x="898" y="1205"/>
                              </a:lnTo>
                              <a:lnTo>
                                <a:pt x="890" y="1205"/>
                              </a:lnTo>
                              <a:lnTo>
                                <a:pt x="882" y="1208"/>
                              </a:lnTo>
                              <a:lnTo>
                                <a:pt x="873" y="1214"/>
                              </a:lnTo>
                              <a:lnTo>
                                <a:pt x="863" y="1221"/>
                              </a:lnTo>
                              <a:lnTo>
                                <a:pt x="854" y="1228"/>
                              </a:lnTo>
                              <a:lnTo>
                                <a:pt x="846" y="1236"/>
                              </a:lnTo>
                              <a:lnTo>
                                <a:pt x="841" y="1233"/>
                              </a:lnTo>
                              <a:lnTo>
                                <a:pt x="833" y="1230"/>
                              </a:lnTo>
                              <a:lnTo>
                                <a:pt x="827" y="1228"/>
                              </a:lnTo>
                              <a:lnTo>
                                <a:pt x="823" y="1230"/>
                              </a:lnTo>
                              <a:lnTo>
                                <a:pt x="820" y="1233"/>
                              </a:lnTo>
                              <a:lnTo>
                                <a:pt x="826" y="1237"/>
                              </a:lnTo>
                              <a:lnTo>
                                <a:pt x="833" y="1243"/>
                              </a:lnTo>
                              <a:lnTo>
                                <a:pt x="839" y="1249"/>
                              </a:lnTo>
                              <a:lnTo>
                                <a:pt x="839" y="1253"/>
                              </a:lnTo>
                              <a:lnTo>
                                <a:pt x="839" y="1258"/>
                              </a:lnTo>
                              <a:lnTo>
                                <a:pt x="845" y="1262"/>
                              </a:lnTo>
                              <a:lnTo>
                                <a:pt x="851" y="1267"/>
                              </a:lnTo>
                              <a:lnTo>
                                <a:pt x="855" y="1271"/>
                              </a:lnTo>
                              <a:lnTo>
                                <a:pt x="854" y="1272"/>
                              </a:lnTo>
                              <a:lnTo>
                                <a:pt x="851" y="1274"/>
                              </a:lnTo>
                              <a:lnTo>
                                <a:pt x="846" y="1277"/>
                              </a:lnTo>
                              <a:lnTo>
                                <a:pt x="839" y="1280"/>
                              </a:lnTo>
                              <a:lnTo>
                                <a:pt x="826" y="1286"/>
                              </a:lnTo>
                              <a:lnTo>
                                <a:pt x="824" y="1290"/>
                              </a:lnTo>
                              <a:lnTo>
                                <a:pt x="823" y="1294"/>
                              </a:lnTo>
                              <a:lnTo>
                                <a:pt x="807" y="1300"/>
                              </a:lnTo>
                              <a:lnTo>
                                <a:pt x="792" y="1308"/>
                              </a:lnTo>
                              <a:lnTo>
                                <a:pt x="777" y="1315"/>
                              </a:lnTo>
                              <a:lnTo>
                                <a:pt x="769" y="1297"/>
                              </a:lnTo>
                              <a:lnTo>
                                <a:pt x="761" y="1280"/>
                              </a:lnTo>
                              <a:lnTo>
                                <a:pt x="754" y="1262"/>
                              </a:lnTo>
                              <a:lnTo>
                                <a:pt x="742" y="1247"/>
                              </a:lnTo>
                              <a:lnTo>
                                <a:pt x="739" y="1250"/>
                              </a:lnTo>
                              <a:lnTo>
                                <a:pt x="736" y="1252"/>
                              </a:lnTo>
                              <a:lnTo>
                                <a:pt x="732" y="1250"/>
                              </a:lnTo>
                              <a:lnTo>
                                <a:pt x="729" y="1249"/>
                              </a:lnTo>
                              <a:lnTo>
                                <a:pt x="728" y="1247"/>
                              </a:lnTo>
                              <a:lnTo>
                                <a:pt x="725" y="1246"/>
                              </a:lnTo>
                              <a:lnTo>
                                <a:pt x="723" y="1243"/>
                              </a:lnTo>
                              <a:lnTo>
                                <a:pt x="720" y="1239"/>
                              </a:lnTo>
                              <a:lnTo>
                                <a:pt x="717" y="1234"/>
                              </a:lnTo>
                              <a:lnTo>
                                <a:pt x="717" y="1231"/>
                              </a:lnTo>
                              <a:lnTo>
                                <a:pt x="716" y="1228"/>
                              </a:lnTo>
                              <a:lnTo>
                                <a:pt x="716" y="1224"/>
                              </a:lnTo>
                              <a:lnTo>
                                <a:pt x="714" y="1218"/>
                              </a:lnTo>
                              <a:lnTo>
                                <a:pt x="703" y="1201"/>
                              </a:lnTo>
                              <a:lnTo>
                                <a:pt x="694" y="1186"/>
                              </a:lnTo>
                              <a:lnTo>
                                <a:pt x="687" y="1177"/>
                              </a:lnTo>
                              <a:lnTo>
                                <a:pt x="681" y="1171"/>
                              </a:lnTo>
                              <a:lnTo>
                                <a:pt x="673" y="1167"/>
                              </a:lnTo>
                              <a:lnTo>
                                <a:pt x="665" y="1164"/>
                              </a:lnTo>
                              <a:lnTo>
                                <a:pt x="651" y="1161"/>
                              </a:lnTo>
                              <a:lnTo>
                                <a:pt x="632" y="1143"/>
                              </a:lnTo>
                              <a:lnTo>
                                <a:pt x="610" y="1130"/>
                              </a:lnTo>
                              <a:lnTo>
                                <a:pt x="588" y="1115"/>
                              </a:lnTo>
                              <a:lnTo>
                                <a:pt x="569" y="1098"/>
                              </a:lnTo>
                              <a:lnTo>
                                <a:pt x="568" y="1098"/>
                              </a:lnTo>
                              <a:lnTo>
                                <a:pt x="568" y="1098"/>
                              </a:lnTo>
                              <a:lnTo>
                                <a:pt x="566" y="1098"/>
                              </a:lnTo>
                              <a:lnTo>
                                <a:pt x="562" y="1098"/>
                              </a:lnTo>
                              <a:lnTo>
                                <a:pt x="557" y="1095"/>
                              </a:lnTo>
                              <a:lnTo>
                                <a:pt x="552" y="1095"/>
                              </a:lnTo>
                              <a:lnTo>
                                <a:pt x="546" y="1093"/>
                              </a:lnTo>
                              <a:lnTo>
                                <a:pt x="540" y="1102"/>
                              </a:lnTo>
                              <a:lnTo>
                                <a:pt x="537" y="1108"/>
                              </a:lnTo>
                              <a:lnTo>
                                <a:pt x="535" y="1113"/>
                              </a:lnTo>
                              <a:lnTo>
                                <a:pt x="537" y="1120"/>
                              </a:lnTo>
                              <a:lnTo>
                                <a:pt x="540" y="1121"/>
                              </a:lnTo>
                              <a:lnTo>
                                <a:pt x="544" y="1123"/>
                              </a:lnTo>
                              <a:lnTo>
                                <a:pt x="550" y="1123"/>
                              </a:lnTo>
                              <a:lnTo>
                                <a:pt x="563" y="1123"/>
                              </a:lnTo>
                              <a:lnTo>
                                <a:pt x="563" y="1129"/>
                              </a:lnTo>
                              <a:lnTo>
                                <a:pt x="563" y="1133"/>
                              </a:lnTo>
                              <a:lnTo>
                                <a:pt x="576" y="1143"/>
                              </a:lnTo>
                              <a:lnTo>
                                <a:pt x="585" y="1152"/>
                              </a:lnTo>
                              <a:lnTo>
                                <a:pt x="590" y="1158"/>
                              </a:lnTo>
                              <a:lnTo>
                                <a:pt x="593" y="1164"/>
                              </a:lnTo>
                              <a:lnTo>
                                <a:pt x="594" y="1170"/>
                              </a:lnTo>
                              <a:lnTo>
                                <a:pt x="598" y="1173"/>
                              </a:lnTo>
                              <a:lnTo>
                                <a:pt x="604" y="1176"/>
                              </a:lnTo>
                              <a:lnTo>
                                <a:pt x="610" y="1177"/>
                              </a:lnTo>
                              <a:lnTo>
                                <a:pt x="634" y="1181"/>
                              </a:lnTo>
                              <a:lnTo>
                                <a:pt x="635" y="1183"/>
                              </a:lnTo>
                              <a:lnTo>
                                <a:pt x="643" y="1186"/>
                              </a:lnTo>
                              <a:lnTo>
                                <a:pt x="654" y="1192"/>
                              </a:lnTo>
                              <a:lnTo>
                                <a:pt x="666" y="1196"/>
                              </a:lnTo>
                              <a:lnTo>
                                <a:pt x="678" y="1202"/>
                              </a:lnTo>
                              <a:lnTo>
                                <a:pt x="687" y="1199"/>
                              </a:lnTo>
                              <a:lnTo>
                                <a:pt x="689" y="1201"/>
                              </a:lnTo>
                              <a:lnTo>
                                <a:pt x="692" y="1205"/>
                              </a:lnTo>
                              <a:lnTo>
                                <a:pt x="692" y="1214"/>
                              </a:lnTo>
                              <a:lnTo>
                                <a:pt x="692" y="1218"/>
                              </a:lnTo>
                              <a:lnTo>
                                <a:pt x="697" y="1225"/>
                              </a:lnTo>
                              <a:lnTo>
                                <a:pt x="700" y="1231"/>
                              </a:lnTo>
                              <a:lnTo>
                                <a:pt x="698" y="1236"/>
                              </a:lnTo>
                              <a:lnTo>
                                <a:pt x="687" y="1234"/>
                              </a:lnTo>
                              <a:lnTo>
                                <a:pt x="675" y="1230"/>
                              </a:lnTo>
                              <a:lnTo>
                                <a:pt x="665" y="1225"/>
                              </a:lnTo>
                              <a:lnTo>
                                <a:pt x="653" y="1221"/>
                              </a:lnTo>
                              <a:lnTo>
                                <a:pt x="650" y="1224"/>
                              </a:lnTo>
                              <a:lnTo>
                                <a:pt x="648" y="1227"/>
                              </a:lnTo>
                              <a:lnTo>
                                <a:pt x="654" y="1233"/>
                              </a:lnTo>
                              <a:lnTo>
                                <a:pt x="656" y="1243"/>
                              </a:lnTo>
                              <a:lnTo>
                                <a:pt x="656" y="1250"/>
                              </a:lnTo>
                              <a:lnTo>
                                <a:pt x="654" y="1258"/>
                              </a:lnTo>
                              <a:lnTo>
                                <a:pt x="651" y="1264"/>
                              </a:lnTo>
                              <a:lnTo>
                                <a:pt x="644" y="1272"/>
                              </a:lnTo>
                              <a:lnTo>
                                <a:pt x="634" y="1283"/>
                              </a:lnTo>
                              <a:lnTo>
                                <a:pt x="619" y="1297"/>
                              </a:lnTo>
                              <a:lnTo>
                                <a:pt x="620" y="1303"/>
                              </a:lnTo>
                              <a:lnTo>
                                <a:pt x="620" y="1308"/>
                              </a:lnTo>
                              <a:lnTo>
                                <a:pt x="619" y="1312"/>
                              </a:lnTo>
                              <a:lnTo>
                                <a:pt x="616" y="1318"/>
                              </a:lnTo>
                              <a:lnTo>
                                <a:pt x="613" y="1322"/>
                              </a:lnTo>
                              <a:lnTo>
                                <a:pt x="607" y="1322"/>
                              </a:lnTo>
                              <a:lnTo>
                                <a:pt x="600" y="1321"/>
                              </a:lnTo>
                              <a:lnTo>
                                <a:pt x="590" y="1316"/>
                              </a:lnTo>
                              <a:lnTo>
                                <a:pt x="578" y="1308"/>
                              </a:lnTo>
                              <a:lnTo>
                                <a:pt x="575" y="1309"/>
                              </a:lnTo>
                              <a:lnTo>
                                <a:pt x="572" y="1309"/>
                              </a:lnTo>
                              <a:lnTo>
                                <a:pt x="568" y="1308"/>
                              </a:lnTo>
                              <a:lnTo>
                                <a:pt x="560" y="1305"/>
                              </a:lnTo>
                              <a:lnTo>
                                <a:pt x="550" y="1300"/>
                              </a:lnTo>
                              <a:lnTo>
                                <a:pt x="535" y="1293"/>
                              </a:lnTo>
                              <a:lnTo>
                                <a:pt x="535" y="1284"/>
                              </a:lnTo>
                              <a:lnTo>
                                <a:pt x="560" y="1278"/>
                              </a:lnTo>
                              <a:lnTo>
                                <a:pt x="585" y="1275"/>
                              </a:lnTo>
                              <a:lnTo>
                                <a:pt x="610" y="1271"/>
                              </a:lnTo>
                              <a:lnTo>
                                <a:pt x="616" y="1268"/>
                              </a:lnTo>
                              <a:lnTo>
                                <a:pt x="622" y="1265"/>
                              </a:lnTo>
                              <a:lnTo>
                                <a:pt x="626" y="1261"/>
                              </a:lnTo>
                              <a:lnTo>
                                <a:pt x="631" y="1256"/>
                              </a:lnTo>
                              <a:lnTo>
                                <a:pt x="626" y="1245"/>
                              </a:lnTo>
                              <a:lnTo>
                                <a:pt x="620" y="1237"/>
                              </a:lnTo>
                              <a:lnTo>
                                <a:pt x="615" y="1231"/>
                              </a:lnTo>
                              <a:lnTo>
                                <a:pt x="607" y="1227"/>
                              </a:lnTo>
                              <a:lnTo>
                                <a:pt x="596" y="1223"/>
                              </a:lnTo>
                              <a:lnTo>
                                <a:pt x="578" y="1217"/>
                              </a:lnTo>
                              <a:lnTo>
                                <a:pt x="568" y="1214"/>
                              </a:lnTo>
                              <a:lnTo>
                                <a:pt x="562" y="1209"/>
                              </a:lnTo>
                              <a:lnTo>
                                <a:pt x="550" y="1206"/>
                              </a:lnTo>
                              <a:lnTo>
                                <a:pt x="541" y="1201"/>
                              </a:lnTo>
                              <a:lnTo>
                                <a:pt x="525" y="1189"/>
                              </a:lnTo>
                              <a:lnTo>
                                <a:pt x="521" y="1183"/>
                              </a:lnTo>
                              <a:lnTo>
                                <a:pt x="515" y="1177"/>
                              </a:lnTo>
                              <a:lnTo>
                                <a:pt x="509" y="1171"/>
                              </a:lnTo>
                              <a:lnTo>
                                <a:pt x="503" y="1173"/>
                              </a:lnTo>
                              <a:lnTo>
                                <a:pt x="497" y="1173"/>
                              </a:lnTo>
                              <a:lnTo>
                                <a:pt x="491" y="1173"/>
                              </a:lnTo>
                              <a:lnTo>
                                <a:pt x="490" y="1165"/>
                              </a:lnTo>
                              <a:lnTo>
                                <a:pt x="488" y="1161"/>
                              </a:lnTo>
                              <a:lnTo>
                                <a:pt x="487" y="1158"/>
                              </a:lnTo>
                              <a:lnTo>
                                <a:pt x="486" y="1155"/>
                              </a:lnTo>
                              <a:lnTo>
                                <a:pt x="484" y="1154"/>
                              </a:lnTo>
                              <a:lnTo>
                                <a:pt x="481" y="1152"/>
                              </a:lnTo>
                              <a:lnTo>
                                <a:pt x="477" y="1149"/>
                              </a:lnTo>
                              <a:lnTo>
                                <a:pt x="477" y="1148"/>
                              </a:lnTo>
                              <a:lnTo>
                                <a:pt x="475" y="1146"/>
                              </a:lnTo>
                              <a:lnTo>
                                <a:pt x="471" y="1142"/>
                              </a:lnTo>
                              <a:lnTo>
                                <a:pt x="463" y="1137"/>
                              </a:lnTo>
                              <a:lnTo>
                                <a:pt x="452" y="1129"/>
                              </a:lnTo>
                              <a:lnTo>
                                <a:pt x="434" y="1117"/>
                              </a:lnTo>
                              <a:lnTo>
                                <a:pt x="428" y="1120"/>
                              </a:lnTo>
                              <a:lnTo>
                                <a:pt x="422" y="1121"/>
                              </a:lnTo>
                              <a:lnTo>
                                <a:pt x="421" y="1126"/>
                              </a:lnTo>
                              <a:lnTo>
                                <a:pt x="419" y="1129"/>
                              </a:lnTo>
                              <a:lnTo>
                                <a:pt x="419" y="1129"/>
                              </a:lnTo>
                              <a:lnTo>
                                <a:pt x="418" y="1129"/>
                              </a:lnTo>
                              <a:lnTo>
                                <a:pt x="415" y="1132"/>
                              </a:lnTo>
                              <a:lnTo>
                                <a:pt x="411" y="1135"/>
                              </a:lnTo>
                              <a:lnTo>
                                <a:pt x="412" y="1139"/>
                              </a:lnTo>
                              <a:lnTo>
                                <a:pt x="412" y="1143"/>
                              </a:lnTo>
                              <a:lnTo>
                                <a:pt x="409" y="1146"/>
                              </a:lnTo>
                              <a:lnTo>
                                <a:pt x="406" y="1149"/>
                              </a:lnTo>
                              <a:lnTo>
                                <a:pt x="406" y="1149"/>
                              </a:lnTo>
                              <a:lnTo>
                                <a:pt x="406" y="1149"/>
                              </a:lnTo>
                              <a:lnTo>
                                <a:pt x="405" y="1149"/>
                              </a:lnTo>
                              <a:lnTo>
                                <a:pt x="405" y="1149"/>
                              </a:lnTo>
                              <a:lnTo>
                                <a:pt x="405" y="1149"/>
                              </a:lnTo>
                              <a:lnTo>
                                <a:pt x="403" y="1151"/>
                              </a:lnTo>
                              <a:lnTo>
                                <a:pt x="402" y="1152"/>
                              </a:lnTo>
                              <a:lnTo>
                                <a:pt x="399" y="1154"/>
                              </a:lnTo>
                              <a:lnTo>
                                <a:pt x="396" y="1157"/>
                              </a:lnTo>
                              <a:lnTo>
                                <a:pt x="392" y="1158"/>
                              </a:lnTo>
                              <a:lnTo>
                                <a:pt x="386" y="1159"/>
                              </a:lnTo>
                              <a:lnTo>
                                <a:pt x="377" y="1159"/>
                              </a:lnTo>
                              <a:lnTo>
                                <a:pt x="362" y="1159"/>
                              </a:lnTo>
                              <a:lnTo>
                                <a:pt x="340" y="1157"/>
                              </a:lnTo>
                              <a:lnTo>
                                <a:pt x="311" y="1155"/>
                              </a:lnTo>
                              <a:lnTo>
                                <a:pt x="311" y="1174"/>
                              </a:lnTo>
                              <a:lnTo>
                                <a:pt x="309" y="1193"/>
                              </a:lnTo>
                              <a:lnTo>
                                <a:pt x="306" y="1198"/>
                              </a:lnTo>
                              <a:lnTo>
                                <a:pt x="304" y="1201"/>
                              </a:lnTo>
                              <a:lnTo>
                                <a:pt x="299" y="1205"/>
                              </a:lnTo>
                              <a:lnTo>
                                <a:pt x="290" y="1212"/>
                              </a:lnTo>
                              <a:lnTo>
                                <a:pt x="280" y="1221"/>
                              </a:lnTo>
                              <a:lnTo>
                                <a:pt x="270" y="1231"/>
                              </a:lnTo>
                              <a:lnTo>
                                <a:pt x="265" y="1236"/>
                              </a:lnTo>
                              <a:lnTo>
                                <a:pt x="261" y="1240"/>
                              </a:lnTo>
                              <a:lnTo>
                                <a:pt x="258" y="1243"/>
                              </a:lnTo>
                              <a:lnTo>
                                <a:pt x="257" y="1245"/>
                              </a:lnTo>
                              <a:lnTo>
                                <a:pt x="254" y="1246"/>
                              </a:lnTo>
                              <a:lnTo>
                                <a:pt x="252" y="1247"/>
                              </a:lnTo>
                              <a:lnTo>
                                <a:pt x="251" y="1247"/>
                              </a:lnTo>
                              <a:lnTo>
                                <a:pt x="248" y="1247"/>
                              </a:lnTo>
                              <a:lnTo>
                                <a:pt x="246" y="1247"/>
                              </a:lnTo>
                              <a:lnTo>
                                <a:pt x="246" y="1247"/>
                              </a:lnTo>
                              <a:lnTo>
                                <a:pt x="246" y="1247"/>
                              </a:lnTo>
                              <a:lnTo>
                                <a:pt x="246" y="1247"/>
                              </a:lnTo>
                              <a:lnTo>
                                <a:pt x="246" y="1247"/>
                              </a:lnTo>
                              <a:lnTo>
                                <a:pt x="246" y="1247"/>
                              </a:lnTo>
                              <a:lnTo>
                                <a:pt x="245" y="1249"/>
                              </a:lnTo>
                              <a:lnTo>
                                <a:pt x="245" y="1247"/>
                              </a:lnTo>
                              <a:lnTo>
                                <a:pt x="245" y="1247"/>
                              </a:lnTo>
                              <a:lnTo>
                                <a:pt x="243" y="1246"/>
                              </a:lnTo>
                              <a:lnTo>
                                <a:pt x="242" y="1245"/>
                              </a:lnTo>
                              <a:lnTo>
                                <a:pt x="238" y="1245"/>
                              </a:lnTo>
                              <a:lnTo>
                                <a:pt x="233" y="1245"/>
                              </a:lnTo>
                              <a:lnTo>
                                <a:pt x="230" y="1249"/>
                              </a:lnTo>
                              <a:lnTo>
                                <a:pt x="227" y="1255"/>
                              </a:lnTo>
                              <a:lnTo>
                                <a:pt x="227" y="1262"/>
                              </a:lnTo>
                              <a:lnTo>
                                <a:pt x="227" y="1272"/>
                              </a:lnTo>
                              <a:lnTo>
                                <a:pt x="229" y="1287"/>
                              </a:lnTo>
                              <a:lnTo>
                                <a:pt x="230" y="1310"/>
                              </a:lnTo>
                              <a:lnTo>
                                <a:pt x="229" y="1313"/>
                              </a:lnTo>
                              <a:lnTo>
                                <a:pt x="224" y="1321"/>
                              </a:lnTo>
                              <a:lnTo>
                                <a:pt x="217" y="1330"/>
                              </a:lnTo>
                              <a:lnTo>
                                <a:pt x="207" y="1340"/>
                              </a:lnTo>
                              <a:lnTo>
                                <a:pt x="194" y="1350"/>
                              </a:lnTo>
                              <a:lnTo>
                                <a:pt x="176" y="1357"/>
                              </a:lnTo>
                              <a:lnTo>
                                <a:pt x="155" y="1362"/>
                              </a:lnTo>
                              <a:lnTo>
                                <a:pt x="154" y="1362"/>
                              </a:lnTo>
                              <a:lnTo>
                                <a:pt x="154" y="1362"/>
                              </a:lnTo>
                              <a:lnTo>
                                <a:pt x="154" y="1362"/>
                              </a:lnTo>
                              <a:lnTo>
                                <a:pt x="154" y="1362"/>
                              </a:lnTo>
                              <a:lnTo>
                                <a:pt x="154" y="1362"/>
                              </a:lnTo>
                              <a:lnTo>
                                <a:pt x="152" y="1362"/>
                              </a:lnTo>
                              <a:lnTo>
                                <a:pt x="151" y="1362"/>
                              </a:lnTo>
                              <a:lnTo>
                                <a:pt x="129" y="1371"/>
                              </a:lnTo>
                              <a:lnTo>
                                <a:pt x="105" y="1379"/>
                              </a:lnTo>
                              <a:lnTo>
                                <a:pt x="105" y="1379"/>
                              </a:lnTo>
                              <a:lnTo>
                                <a:pt x="105" y="1379"/>
                              </a:lnTo>
                              <a:lnTo>
                                <a:pt x="105" y="1379"/>
                              </a:lnTo>
                              <a:lnTo>
                                <a:pt x="104" y="1379"/>
                              </a:lnTo>
                              <a:lnTo>
                                <a:pt x="104" y="1379"/>
                              </a:lnTo>
                              <a:lnTo>
                                <a:pt x="104" y="1379"/>
                              </a:lnTo>
                              <a:lnTo>
                                <a:pt x="104" y="1379"/>
                              </a:lnTo>
                              <a:lnTo>
                                <a:pt x="103" y="1379"/>
                              </a:lnTo>
                              <a:lnTo>
                                <a:pt x="100" y="1378"/>
                              </a:lnTo>
                              <a:lnTo>
                                <a:pt x="92" y="1369"/>
                              </a:lnTo>
                              <a:lnTo>
                                <a:pt x="88" y="1360"/>
                              </a:lnTo>
                              <a:lnTo>
                                <a:pt x="81" y="1352"/>
                              </a:lnTo>
                              <a:lnTo>
                                <a:pt x="70" y="1346"/>
                              </a:lnTo>
                              <a:lnTo>
                                <a:pt x="66" y="1346"/>
                              </a:lnTo>
                              <a:lnTo>
                                <a:pt x="61" y="1346"/>
                              </a:lnTo>
                              <a:lnTo>
                                <a:pt x="57" y="1349"/>
                              </a:lnTo>
                              <a:lnTo>
                                <a:pt x="54" y="1350"/>
                              </a:lnTo>
                              <a:lnTo>
                                <a:pt x="50" y="1353"/>
                              </a:lnTo>
                              <a:lnTo>
                                <a:pt x="45" y="1356"/>
                              </a:lnTo>
                              <a:lnTo>
                                <a:pt x="41" y="1359"/>
                              </a:lnTo>
                              <a:lnTo>
                                <a:pt x="37" y="1360"/>
                              </a:lnTo>
                              <a:lnTo>
                                <a:pt x="32" y="1360"/>
                              </a:lnTo>
                              <a:lnTo>
                                <a:pt x="28" y="1359"/>
                              </a:lnTo>
                              <a:lnTo>
                                <a:pt x="23" y="1357"/>
                              </a:lnTo>
                              <a:lnTo>
                                <a:pt x="19" y="1353"/>
                              </a:lnTo>
                              <a:lnTo>
                                <a:pt x="16" y="1349"/>
                              </a:lnTo>
                              <a:lnTo>
                                <a:pt x="13" y="1346"/>
                              </a:lnTo>
                              <a:lnTo>
                                <a:pt x="10" y="1306"/>
                              </a:lnTo>
                              <a:lnTo>
                                <a:pt x="9" y="1268"/>
                              </a:lnTo>
                              <a:lnTo>
                                <a:pt x="7" y="1230"/>
                              </a:lnTo>
                              <a:lnTo>
                                <a:pt x="0" y="1192"/>
                              </a:lnTo>
                              <a:lnTo>
                                <a:pt x="13" y="1177"/>
                              </a:lnTo>
                              <a:lnTo>
                                <a:pt x="29" y="1168"/>
                              </a:lnTo>
                              <a:lnTo>
                                <a:pt x="48" y="1162"/>
                              </a:lnTo>
                              <a:lnTo>
                                <a:pt x="69" y="1161"/>
                              </a:lnTo>
                              <a:lnTo>
                                <a:pt x="89" y="1161"/>
                              </a:lnTo>
                              <a:lnTo>
                                <a:pt x="110" y="1164"/>
                              </a:lnTo>
                              <a:lnTo>
                                <a:pt x="127" y="1167"/>
                              </a:lnTo>
                              <a:lnTo>
                                <a:pt x="141" y="1170"/>
                              </a:lnTo>
                              <a:lnTo>
                                <a:pt x="149" y="1173"/>
                              </a:lnTo>
                              <a:lnTo>
                                <a:pt x="154" y="1174"/>
                              </a:lnTo>
                              <a:lnTo>
                                <a:pt x="158" y="1174"/>
                              </a:lnTo>
                              <a:lnTo>
                                <a:pt x="163" y="1176"/>
                              </a:lnTo>
                              <a:lnTo>
                                <a:pt x="170" y="1165"/>
                              </a:lnTo>
                              <a:lnTo>
                                <a:pt x="177" y="1155"/>
                              </a:lnTo>
                              <a:lnTo>
                                <a:pt x="186" y="1146"/>
                              </a:lnTo>
                              <a:lnTo>
                                <a:pt x="182" y="1123"/>
                              </a:lnTo>
                              <a:lnTo>
                                <a:pt x="177" y="1105"/>
                              </a:lnTo>
                              <a:lnTo>
                                <a:pt x="172" y="1092"/>
                              </a:lnTo>
                              <a:lnTo>
                                <a:pt x="166" y="1082"/>
                              </a:lnTo>
                              <a:lnTo>
                                <a:pt x="155" y="1071"/>
                              </a:lnTo>
                              <a:lnTo>
                                <a:pt x="142" y="1061"/>
                              </a:lnTo>
                              <a:lnTo>
                                <a:pt x="125" y="1048"/>
                              </a:lnTo>
                              <a:lnTo>
                                <a:pt x="119" y="1048"/>
                              </a:lnTo>
                              <a:lnTo>
                                <a:pt x="113" y="1049"/>
                              </a:lnTo>
                              <a:lnTo>
                                <a:pt x="107" y="1049"/>
                              </a:lnTo>
                              <a:lnTo>
                                <a:pt x="97" y="1036"/>
                              </a:lnTo>
                              <a:lnTo>
                                <a:pt x="91" y="1027"/>
                              </a:lnTo>
                              <a:lnTo>
                                <a:pt x="86" y="1022"/>
                              </a:lnTo>
                              <a:lnTo>
                                <a:pt x="85" y="1019"/>
                              </a:lnTo>
                              <a:lnTo>
                                <a:pt x="85" y="1016"/>
                              </a:lnTo>
                              <a:lnTo>
                                <a:pt x="91" y="1010"/>
                              </a:lnTo>
                              <a:lnTo>
                                <a:pt x="95" y="1008"/>
                              </a:lnTo>
                              <a:lnTo>
                                <a:pt x="103" y="1010"/>
                              </a:lnTo>
                              <a:lnTo>
                                <a:pt x="116" y="1013"/>
                              </a:lnTo>
                              <a:lnTo>
                                <a:pt x="120" y="1006"/>
                              </a:lnTo>
                              <a:lnTo>
                                <a:pt x="126" y="1001"/>
                              </a:lnTo>
                              <a:lnTo>
                                <a:pt x="133" y="1001"/>
                              </a:lnTo>
                              <a:lnTo>
                                <a:pt x="148" y="1001"/>
                              </a:lnTo>
                              <a:lnTo>
                                <a:pt x="148" y="989"/>
                              </a:lnTo>
                              <a:lnTo>
                                <a:pt x="149" y="981"/>
                              </a:lnTo>
                              <a:lnTo>
                                <a:pt x="152" y="975"/>
                              </a:lnTo>
                              <a:lnTo>
                                <a:pt x="160" y="972"/>
                              </a:lnTo>
                              <a:lnTo>
                                <a:pt x="172" y="973"/>
                              </a:lnTo>
                              <a:lnTo>
                                <a:pt x="179" y="978"/>
                              </a:lnTo>
                              <a:lnTo>
                                <a:pt x="186" y="984"/>
                              </a:lnTo>
                              <a:lnTo>
                                <a:pt x="194" y="988"/>
                              </a:lnTo>
                              <a:lnTo>
                                <a:pt x="198" y="986"/>
                              </a:lnTo>
                              <a:lnTo>
                                <a:pt x="202" y="986"/>
                              </a:lnTo>
                              <a:lnTo>
                                <a:pt x="204" y="982"/>
                              </a:lnTo>
                              <a:lnTo>
                                <a:pt x="205" y="978"/>
                              </a:lnTo>
                              <a:lnTo>
                                <a:pt x="211" y="976"/>
                              </a:lnTo>
                              <a:lnTo>
                                <a:pt x="216" y="975"/>
                              </a:lnTo>
                              <a:lnTo>
                                <a:pt x="220" y="972"/>
                              </a:lnTo>
                              <a:lnTo>
                                <a:pt x="226" y="967"/>
                              </a:lnTo>
                              <a:lnTo>
                                <a:pt x="235" y="962"/>
                              </a:lnTo>
                              <a:lnTo>
                                <a:pt x="248" y="953"/>
                              </a:lnTo>
                              <a:lnTo>
                                <a:pt x="242" y="948"/>
                              </a:lnTo>
                              <a:lnTo>
                                <a:pt x="238" y="945"/>
                              </a:lnTo>
                              <a:lnTo>
                                <a:pt x="233" y="941"/>
                              </a:lnTo>
                              <a:lnTo>
                                <a:pt x="236" y="937"/>
                              </a:lnTo>
                              <a:lnTo>
                                <a:pt x="239" y="932"/>
                              </a:lnTo>
                              <a:lnTo>
                                <a:pt x="242" y="928"/>
                              </a:lnTo>
                              <a:lnTo>
                                <a:pt x="254" y="926"/>
                              </a:lnTo>
                              <a:lnTo>
                                <a:pt x="265" y="926"/>
                              </a:lnTo>
                              <a:lnTo>
                                <a:pt x="276" y="913"/>
                              </a:lnTo>
                              <a:lnTo>
                                <a:pt x="283" y="900"/>
                              </a:lnTo>
                              <a:lnTo>
                                <a:pt x="290" y="887"/>
                              </a:lnTo>
                              <a:lnTo>
                                <a:pt x="301" y="875"/>
                              </a:lnTo>
                              <a:lnTo>
                                <a:pt x="298" y="856"/>
                              </a:lnTo>
                              <a:lnTo>
                                <a:pt x="296" y="844"/>
                              </a:lnTo>
                              <a:lnTo>
                                <a:pt x="296" y="838"/>
                              </a:lnTo>
                              <a:lnTo>
                                <a:pt x="295" y="834"/>
                              </a:lnTo>
                              <a:lnTo>
                                <a:pt x="295" y="830"/>
                              </a:lnTo>
                              <a:lnTo>
                                <a:pt x="309" y="822"/>
                              </a:lnTo>
                              <a:lnTo>
                                <a:pt x="318" y="818"/>
                              </a:lnTo>
                              <a:lnTo>
                                <a:pt x="329" y="818"/>
                              </a:lnTo>
                              <a:lnTo>
                                <a:pt x="339" y="818"/>
                              </a:lnTo>
                              <a:lnTo>
                                <a:pt x="353" y="821"/>
                              </a:lnTo>
                              <a:lnTo>
                                <a:pt x="362" y="822"/>
                              </a:lnTo>
                              <a:lnTo>
                                <a:pt x="368" y="822"/>
                              </a:lnTo>
                              <a:lnTo>
                                <a:pt x="374" y="821"/>
                              </a:lnTo>
                              <a:lnTo>
                                <a:pt x="380" y="816"/>
                              </a:lnTo>
                              <a:lnTo>
                                <a:pt x="380" y="810"/>
                              </a:lnTo>
                              <a:lnTo>
                                <a:pt x="377" y="805"/>
                              </a:lnTo>
                              <a:lnTo>
                                <a:pt x="374" y="800"/>
                              </a:lnTo>
                              <a:lnTo>
                                <a:pt x="373" y="797"/>
                              </a:lnTo>
                              <a:lnTo>
                                <a:pt x="371" y="796"/>
                              </a:lnTo>
                              <a:lnTo>
                                <a:pt x="374" y="791"/>
                              </a:lnTo>
                              <a:lnTo>
                                <a:pt x="378" y="787"/>
                              </a:lnTo>
                              <a:lnTo>
                                <a:pt x="381" y="783"/>
                              </a:lnTo>
                              <a:lnTo>
                                <a:pt x="383" y="778"/>
                              </a:lnTo>
                              <a:lnTo>
                                <a:pt x="380" y="774"/>
                              </a:lnTo>
                              <a:lnTo>
                                <a:pt x="375" y="769"/>
                              </a:lnTo>
                              <a:lnTo>
                                <a:pt x="378" y="762"/>
                              </a:lnTo>
                              <a:lnTo>
                                <a:pt x="381" y="758"/>
                              </a:lnTo>
                              <a:lnTo>
                                <a:pt x="387" y="756"/>
                              </a:lnTo>
                              <a:lnTo>
                                <a:pt x="395" y="756"/>
                              </a:lnTo>
                              <a:lnTo>
                                <a:pt x="406" y="759"/>
                              </a:lnTo>
                              <a:lnTo>
                                <a:pt x="425" y="762"/>
                              </a:lnTo>
                              <a:lnTo>
                                <a:pt x="425" y="762"/>
                              </a:lnTo>
                              <a:lnTo>
                                <a:pt x="425" y="762"/>
                              </a:lnTo>
                              <a:lnTo>
                                <a:pt x="427" y="762"/>
                              </a:lnTo>
                              <a:lnTo>
                                <a:pt x="430" y="762"/>
                              </a:lnTo>
                              <a:lnTo>
                                <a:pt x="449" y="762"/>
                              </a:lnTo>
                              <a:lnTo>
                                <a:pt x="466" y="768"/>
                              </a:lnTo>
                              <a:lnTo>
                                <a:pt x="483" y="778"/>
                              </a:lnTo>
                              <a:lnTo>
                                <a:pt x="497" y="788"/>
                              </a:lnTo>
                              <a:lnTo>
                                <a:pt x="513" y="799"/>
                              </a:lnTo>
                              <a:lnTo>
                                <a:pt x="530" y="808"/>
                              </a:lnTo>
                              <a:lnTo>
                                <a:pt x="547" y="812"/>
                              </a:lnTo>
                              <a:lnTo>
                                <a:pt x="565" y="800"/>
                              </a:lnTo>
                              <a:lnTo>
                                <a:pt x="584" y="791"/>
                              </a:lnTo>
                              <a:lnTo>
                                <a:pt x="601" y="780"/>
                              </a:lnTo>
                              <a:lnTo>
                                <a:pt x="613" y="783"/>
                              </a:lnTo>
                              <a:lnTo>
                                <a:pt x="625" y="790"/>
                              </a:lnTo>
                              <a:lnTo>
                                <a:pt x="635" y="796"/>
                              </a:lnTo>
                              <a:lnTo>
                                <a:pt x="640" y="793"/>
                              </a:lnTo>
                              <a:lnTo>
                                <a:pt x="645" y="791"/>
                              </a:lnTo>
                              <a:lnTo>
                                <a:pt x="645" y="786"/>
                              </a:lnTo>
                              <a:lnTo>
                                <a:pt x="647" y="780"/>
                              </a:lnTo>
                              <a:lnTo>
                                <a:pt x="660" y="777"/>
                              </a:lnTo>
                              <a:lnTo>
                                <a:pt x="667" y="774"/>
                              </a:lnTo>
                              <a:lnTo>
                                <a:pt x="670" y="774"/>
                              </a:lnTo>
                              <a:lnTo>
                                <a:pt x="672" y="772"/>
                              </a:lnTo>
                              <a:lnTo>
                                <a:pt x="667" y="734"/>
                              </a:lnTo>
                              <a:lnTo>
                                <a:pt x="662" y="724"/>
                              </a:lnTo>
                              <a:lnTo>
                                <a:pt x="662" y="718"/>
                              </a:lnTo>
                              <a:lnTo>
                                <a:pt x="660" y="711"/>
                              </a:lnTo>
                              <a:lnTo>
                                <a:pt x="659" y="703"/>
                              </a:lnTo>
                              <a:lnTo>
                                <a:pt x="670" y="699"/>
                              </a:lnTo>
                              <a:lnTo>
                                <a:pt x="678" y="696"/>
                              </a:lnTo>
                              <a:lnTo>
                                <a:pt x="682" y="693"/>
                              </a:lnTo>
                              <a:lnTo>
                                <a:pt x="684" y="689"/>
                              </a:lnTo>
                              <a:lnTo>
                                <a:pt x="687" y="681"/>
                              </a:lnTo>
                              <a:lnTo>
                                <a:pt x="691" y="683"/>
                              </a:lnTo>
                              <a:lnTo>
                                <a:pt x="695" y="684"/>
                              </a:lnTo>
                              <a:lnTo>
                                <a:pt x="700" y="687"/>
                              </a:lnTo>
                              <a:lnTo>
                                <a:pt x="707" y="690"/>
                              </a:lnTo>
                              <a:lnTo>
                                <a:pt x="717" y="696"/>
                              </a:lnTo>
                              <a:lnTo>
                                <a:pt x="731" y="705"/>
                              </a:lnTo>
                              <a:lnTo>
                                <a:pt x="731" y="693"/>
                              </a:lnTo>
                              <a:lnTo>
                                <a:pt x="726" y="684"/>
                              </a:lnTo>
                              <a:lnTo>
                                <a:pt x="717" y="679"/>
                              </a:lnTo>
                              <a:lnTo>
                                <a:pt x="707" y="676"/>
                              </a:lnTo>
                              <a:lnTo>
                                <a:pt x="695" y="671"/>
                              </a:lnTo>
                              <a:lnTo>
                                <a:pt x="685" y="667"/>
                              </a:lnTo>
                              <a:lnTo>
                                <a:pt x="676" y="661"/>
                              </a:lnTo>
                              <a:lnTo>
                                <a:pt x="670" y="654"/>
                              </a:lnTo>
                              <a:lnTo>
                                <a:pt x="669" y="642"/>
                              </a:lnTo>
                              <a:lnTo>
                                <a:pt x="695" y="630"/>
                              </a:lnTo>
                              <a:lnTo>
                                <a:pt x="716" y="629"/>
                              </a:lnTo>
                              <a:lnTo>
                                <a:pt x="735" y="629"/>
                              </a:lnTo>
                              <a:lnTo>
                                <a:pt x="788" y="627"/>
                              </a:lnTo>
                              <a:lnTo>
                                <a:pt x="802" y="621"/>
                              </a:lnTo>
                              <a:lnTo>
                                <a:pt x="816" y="611"/>
                              </a:lnTo>
                              <a:lnTo>
                                <a:pt x="808" y="599"/>
                              </a:lnTo>
                              <a:lnTo>
                                <a:pt x="799" y="595"/>
                              </a:lnTo>
                              <a:lnTo>
                                <a:pt x="791" y="593"/>
                              </a:lnTo>
                              <a:lnTo>
                                <a:pt x="779" y="595"/>
                              </a:lnTo>
                              <a:lnTo>
                                <a:pt x="767" y="598"/>
                              </a:lnTo>
                              <a:lnTo>
                                <a:pt x="755" y="604"/>
                              </a:lnTo>
                              <a:lnTo>
                                <a:pt x="741" y="610"/>
                              </a:lnTo>
                              <a:lnTo>
                                <a:pt x="726" y="613"/>
                              </a:lnTo>
                              <a:lnTo>
                                <a:pt x="713" y="613"/>
                              </a:lnTo>
                              <a:lnTo>
                                <a:pt x="703" y="608"/>
                              </a:lnTo>
                              <a:lnTo>
                                <a:pt x="689" y="604"/>
                              </a:lnTo>
                              <a:lnTo>
                                <a:pt x="679" y="602"/>
                              </a:lnTo>
                              <a:lnTo>
                                <a:pt x="678" y="602"/>
                              </a:lnTo>
                              <a:lnTo>
                                <a:pt x="678" y="602"/>
                              </a:lnTo>
                              <a:lnTo>
                                <a:pt x="678" y="602"/>
                              </a:lnTo>
                              <a:lnTo>
                                <a:pt x="678" y="602"/>
                              </a:lnTo>
                              <a:lnTo>
                                <a:pt x="676" y="602"/>
                              </a:lnTo>
                              <a:lnTo>
                                <a:pt x="676" y="602"/>
                              </a:lnTo>
                              <a:lnTo>
                                <a:pt x="676" y="602"/>
                              </a:lnTo>
                              <a:lnTo>
                                <a:pt x="676" y="602"/>
                              </a:lnTo>
                              <a:lnTo>
                                <a:pt x="675" y="602"/>
                              </a:lnTo>
                              <a:lnTo>
                                <a:pt x="660" y="596"/>
                              </a:lnTo>
                              <a:lnTo>
                                <a:pt x="653" y="592"/>
                              </a:lnTo>
                              <a:lnTo>
                                <a:pt x="648" y="588"/>
                              </a:lnTo>
                              <a:lnTo>
                                <a:pt x="643" y="586"/>
                              </a:lnTo>
                              <a:lnTo>
                                <a:pt x="637" y="586"/>
                              </a:lnTo>
                              <a:lnTo>
                                <a:pt x="635" y="574"/>
                              </a:lnTo>
                              <a:lnTo>
                                <a:pt x="632" y="558"/>
                              </a:lnTo>
                              <a:lnTo>
                                <a:pt x="628" y="542"/>
                              </a:lnTo>
                              <a:lnTo>
                                <a:pt x="623" y="526"/>
                              </a:lnTo>
                              <a:lnTo>
                                <a:pt x="620" y="513"/>
                              </a:lnTo>
                              <a:lnTo>
                                <a:pt x="618" y="503"/>
                              </a:lnTo>
                              <a:lnTo>
                                <a:pt x="616" y="498"/>
                              </a:lnTo>
                              <a:lnTo>
                                <a:pt x="626" y="485"/>
                              </a:lnTo>
                              <a:lnTo>
                                <a:pt x="638" y="475"/>
                              </a:lnTo>
                              <a:lnTo>
                                <a:pt x="651" y="463"/>
                              </a:lnTo>
                              <a:lnTo>
                                <a:pt x="662" y="450"/>
                              </a:lnTo>
                              <a:lnTo>
                                <a:pt x="667" y="434"/>
                              </a:lnTo>
                              <a:lnTo>
                                <a:pt x="667" y="420"/>
                              </a:lnTo>
                              <a:lnTo>
                                <a:pt x="662" y="412"/>
                              </a:lnTo>
                              <a:lnTo>
                                <a:pt x="651" y="407"/>
                              </a:lnTo>
                              <a:lnTo>
                                <a:pt x="638" y="407"/>
                              </a:lnTo>
                              <a:lnTo>
                                <a:pt x="623" y="412"/>
                              </a:lnTo>
                              <a:lnTo>
                                <a:pt x="606" y="423"/>
                              </a:lnTo>
                              <a:lnTo>
                                <a:pt x="609" y="438"/>
                              </a:lnTo>
                              <a:lnTo>
                                <a:pt x="610" y="448"/>
                              </a:lnTo>
                              <a:lnTo>
                                <a:pt x="610" y="456"/>
                              </a:lnTo>
                              <a:lnTo>
                                <a:pt x="609" y="464"/>
                              </a:lnTo>
                              <a:lnTo>
                                <a:pt x="604" y="473"/>
                              </a:lnTo>
                              <a:lnTo>
                                <a:pt x="598" y="476"/>
                              </a:lnTo>
                              <a:lnTo>
                                <a:pt x="596" y="478"/>
                              </a:lnTo>
                              <a:lnTo>
                                <a:pt x="593" y="479"/>
                              </a:lnTo>
                              <a:lnTo>
                                <a:pt x="591" y="484"/>
                              </a:lnTo>
                              <a:lnTo>
                                <a:pt x="590" y="488"/>
                              </a:lnTo>
                              <a:lnTo>
                                <a:pt x="590" y="494"/>
                              </a:lnTo>
                              <a:lnTo>
                                <a:pt x="588" y="495"/>
                              </a:lnTo>
                              <a:lnTo>
                                <a:pt x="585" y="497"/>
                              </a:lnTo>
                              <a:lnTo>
                                <a:pt x="584" y="497"/>
                              </a:lnTo>
                              <a:lnTo>
                                <a:pt x="582" y="500"/>
                              </a:lnTo>
                              <a:lnTo>
                                <a:pt x="579" y="503"/>
                              </a:lnTo>
                              <a:lnTo>
                                <a:pt x="576" y="507"/>
                              </a:lnTo>
                              <a:lnTo>
                                <a:pt x="574" y="507"/>
                              </a:lnTo>
                              <a:lnTo>
                                <a:pt x="569" y="507"/>
                              </a:lnTo>
                              <a:lnTo>
                                <a:pt x="569" y="510"/>
                              </a:lnTo>
                              <a:lnTo>
                                <a:pt x="568" y="513"/>
                              </a:lnTo>
                              <a:lnTo>
                                <a:pt x="566" y="522"/>
                              </a:lnTo>
                              <a:lnTo>
                                <a:pt x="563" y="533"/>
                              </a:lnTo>
                              <a:lnTo>
                                <a:pt x="560" y="536"/>
                              </a:lnTo>
                              <a:lnTo>
                                <a:pt x="557" y="538"/>
                              </a:lnTo>
                              <a:lnTo>
                                <a:pt x="559" y="541"/>
                              </a:lnTo>
                              <a:lnTo>
                                <a:pt x="560" y="544"/>
                              </a:lnTo>
                              <a:lnTo>
                                <a:pt x="557" y="548"/>
                              </a:lnTo>
                              <a:lnTo>
                                <a:pt x="553" y="552"/>
                              </a:lnTo>
                              <a:lnTo>
                                <a:pt x="550" y="555"/>
                              </a:lnTo>
                              <a:lnTo>
                                <a:pt x="547" y="560"/>
                              </a:lnTo>
                              <a:lnTo>
                                <a:pt x="553" y="570"/>
                              </a:lnTo>
                              <a:lnTo>
                                <a:pt x="557" y="579"/>
                              </a:lnTo>
                              <a:lnTo>
                                <a:pt x="560" y="593"/>
                              </a:lnTo>
                              <a:lnTo>
                                <a:pt x="579" y="598"/>
                              </a:lnTo>
                              <a:lnTo>
                                <a:pt x="591" y="602"/>
                              </a:lnTo>
                              <a:lnTo>
                                <a:pt x="598" y="605"/>
                              </a:lnTo>
                              <a:lnTo>
                                <a:pt x="604" y="610"/>
                              </a:lnTo>
                              <a:lnTo>
                                <a:pt x="613" y="615"/>
                              </a:lnTo>
                              <a:lnTo>
                                <a:pt x="613" y="618"/>
                              </a:lnTo>
                              <a:lnTo>
                                <a:pt x="612" y="620"/>
                              </a:lnTo>
                              <a:lnTo>
                                <a:pt x="612" y="621"/>
                              </a:lnTo>
                              <a:lnTo>
                                <a:pt x="610" y="624"/>
                              </a:lnTo>
                              <a:lnTo>
                                <a:pt x="609" y="627"/>
                              </a:lnTo>
                              <a:lnTo>
                                <a:pt x="606" y="630"/>
                              </a:lnTo>
                              <a:lnTo>
                                <a:pt x="603" y="635"/>
                              </a:lnTo>
                              <a:lnTo>
                                <a:pt x="494" y="642"/>
                              </a:lnTo>
                              <a:lnTo>
                                <a:pt x="383" y="648"/>
                              </a:lnTo>
                              <a:lnTo>
                                <a:pt x="494" y="642"/>
                              </a:lnTo>
                              <a:lnTo>
                                <a:pt x="601" y="636"/>
                              </a:lnTo>
                              <a:lnTo>
                                <a:pt x="598" y="642"/>
                              </a:lnTo>
                              <a:lnTo>
                                <a:pt x="596" y="646"/>
                              </a:lnTo>
                              <a:lnTo>
                                <a:pt x="593" y="652"/>
                              </a:lnTo>
                              <a:lnTo>
                                <a:pt x="590" y="659"/>
                              </a:lnTo>
                              <a:lnTo>
                                <a:pt x="590" y="661"/>
                              </a:lnTo>
                              <a:lnTo>
                                <a:pt x="588" y="664"/>
                              </a:lnTo>
                              <a:lnTo>
                                <a:pt x="587" y="665"/>
                              </a:lnTo>
                              <a:lnTo>
                                <a:pt x="585" y="665"/>
                              </a:lnTo>
                              <a:lnTo>
                                <a:pt x="582" y="665"/>
                              </a:lnTo>
                              <a:lnTo>
                                <a:pt x="576" y="665"/>
                              </a:lnTo>
                              <a:lnTo>
                                <a:pt x="574" y="665"/>
                              </a:lnTo>
                              <a:lnTo>
                                <a:pt x="571" y="665"/>
                              </a:lnTo>
                              <a:lnTo>
                                <a:pt x="568" y="665"/>
                              </a:lnTo>
                              <a:lnTo>
                                <a:pt x="566" y="667"/>
                              </a:lnTo>
                              <a:lnTo>
                                <a:pt x="565" y="670"/>
                              </a:lnTo>
                              <a:lnTo>
                                <a:pt x="565" y="673"/>
                              </a:lnTo>
                              <a:lnTo>
                                <a:pt x="565" y="679"/>
                              </a:lnTo>
                              <a:lnTo>
                                <a:pt x="566" y="683"/>
                              </a:lnTo>
                              <a:lnTo>
                                <a:pt x="569" y="686"/>
                              </a:lnTo>
                              <a:lnTo>
                                <a:pt x="572" y="687"/>
                              </a:lnTo>
                              <a:lnTo>
                                <a:pt x="575" y="690"/>
                              </a:lnTo>
                              <a:lnTo>
                                <a:pt x="578" y="692"/>
                              </a:lnTo>
                              <a:lnTo>
                                <a:pt x="581" y="695"/>
                              </a:lnTo>
                              <a:lnTo>
                                <a:pt x="582" y="699"/>
                              </a:lnTo>
                              <a:lnTo>
                                <a:pt x="582" y="703"/>
                              </a:lnTo>
                              <a:lnTo>
                                <a:pt x="582" y="706"/>
                              </a:lnTo>
                              <a:lnTo>
                                <a:pt x="585" y="720"/>
                              </a:lnTo>
                              <a:lnTo>
                                <a:pt x="585" y="730"/>
                              </a:lnTo>
                              <a:lnTo>
                                <a:pt x="584" y="739"/>
                              </a:lnTo>
                              <a:lnTo>
                                <a:pt x="582" y="742"/>
                              </a:lnTo>
                              <a:lnTo>
                                <a:pt x="581" y="743"/>
                              </a:lnTo>
                              <a:lnTo>
                                <a:pt x="578" y="745"/>
                              </a:lnTo>
                              <a:lnTo>
                                <a:pt x="572" y="746"/>
                              </a:lnTo>
                              <a:lnTo>
                                <a:pt x="562" y="749"/>
                              </a:lnTo>
                              <a:lnTo>
                                <a:pt x="544" y="753"/>
                              </a:lnTo>
                              <a:lnTo>
                                <a:pt x="538" y="756"/>
                              </a:lnTo>
                              <a:lnTo>
                                <a:pt x="534" y="758"/>
                              </a:lnTo>
                              <a:lnTo>
                                <a:pt x="530" y="759"/>
                              </a:lnTo>
                              <a:lnTo>
                                <a:pt x="528" y="761"/>
                              </a:lnTo>
                              <a:lnTo>
                                <a:pt x="527" y="762"/>
                              </a:lnTo>
                              <a:lnTo>
                                <a:pt x="527" y="764"/>
                              </a:lnTo>
                              <a:lnTo>
                                <a:pt x="525" y="766"/>
                              </a:lnTo>
                              <a:lnTo>
                                <a:pt x="525" y="769"/>
                              </a:lnTo>
                              <a:lnTo>
                                <a:pt x="524" y="774"/>
                              </a:lnTo>
                              <a:lnTo>
                                <a:pt x="522" y="778"/>
                              </a:lnTo>
                              <a:lnTo>
                                <a:pt x="521" y="781"/>
                              </a:lnTo>
                              <a:lnTo>
                                <a:pt x="521" y="781"/>
                              </a:lnTo>
                              <a:lnTo>
                                <a:pt x="505" y="775"/>
                              </a:lnTo>
                              <a:lnTo>
                                <a:pt x="494" y="772"/>
                              </a:lnTo>
                              <a:lnTo>
                                <a:pt x="490" y="768"/>
                              </a:lnTo>
                              <a:lnTo>
                                <a:pt x="487" y="765"/>
                              </a:lnTo>
                              <a:lnTo>
                                <a:pt x="486" y="759"/>
                              </a:lnTo>
                              <a:lnTo>
                                <a:pt x="484" y="753"/>
                              </a:lnTo>
                              <a:lnTo>
                                <a:pt x="483" y="749"/>
                              </a:lnTo>
                              <a:lnTo>
                                <a:pt x="478" y="745"/>
                              </a:lnTo>
                              <a:lnTo>
                                <a:pt x="471" y="737"/>
                              </a:lnTo>
                              <a:lnTo>
                                <a:pt x="461" y="724"/>
                              </a:lnTo>
                              <a:lnTo>
                                <a:pt x="458" y="721"/>
                              </a:lnTo>
                              <a:lnTo>
                                <a:pt x="456" y="718"/>
                              </a:lnTo>
                              <a:lnTo>
                                <a:pt x="456" y="715"/>
                              </a:lnTo>
                              <a:lnTo>
                                <a:pt x="455" y="711"/>
                              </a:lnTo>
                              <a:lnTo>
                                <a:pt x="452" y="705"/>
                              </a:lnTo>
                              <a:lnTo>
                                <a:pt x="449" y="701"/>
                              </a:lnTo>
                              <a:lnTo>
                                <a:pt x="447" y="698"/>
                              </a:lnTo>
                              <a:lnTo>
                                <a:pt x="446" y="696"/>
                              </a:lnTo>
                              <a:lnTo>
                                <a:pt x="446" y="695"/>
                              </a:lnTo>
                              <a:lnTo>
                                <a:pt x="444" y="695"/>
                              </a:lnTo>
                              <a:lnTo>
                                <a:pt x="444" y="693"/>
                              </a:lnTo>
                              <a:lnTo>
                                <a:pt x="444" y="693"/>
                              </a:lnTo>
                              <a:lnTo>
                                <a:pt x="444" y="692"/>
                              </a:lnTo>
                              <a:lnTo>
                                <a:pt x="446" y="690"/>
                              </a:lnTo>
                              <a:lnTo>
                                <a:pt x="447" y="687"/>
                              </a:lnTo>
                              <a:lnTo>
                                <a:pt x="441" y="680"/>
                              </a:lnTo>
                              <a:lnTo>
                                <a:pt x="437" y="673"/>
                              </a:lnTo>
                              <a:lnTo>
                                <a:pt x="433" y="664"/>
                              </a:lnTo>
                              <a:lnTo>
                                <a:pt x="427" y="659"/>
                              </a:lnTo>
                              <a:lnTo>
                                <a:pt x="417" y="658"/>
                              </a:lnTo>
                              <a:lnTo>
                                <a:pt x="408" y="661"/>
                              </a:lnTo>
                              <a:lnTo>
                                <a:pt x="399" y="664"/>
                              </a:lnTo>
                              <a:lnTo>
                                <a:pt x="390" y="670"/>
                              </a:lnTo>
                              <a:lnTo>
                                <a:pt x="381" y="680"/>
                              </a:lnTo>
                              <a:lnTo>
                                <a:pt x="374" y="696"/>
                              </a:lnTo>
                              <a:lnTo>
                                <a:pt x="373" y="699"/>
                              </a:lnTo>
                              <a:lnTo>
                                <a:pt x="373" y="701"/>
                              </a:lnTo>
                              <a:lnTo>
                                <a:pt x="370" y="702"/>
                              </a:lnTo>
                              <a:lnTo>
                                <a:pt x="358" y="706"/>
                              </a:lnTo>
                              <a:lnTo>
                                <a:pt x="345" y="706"/>
                              </a:lnTo>
                              <a:lnTo>
                                <a:pt x="333" y="705"/>
                              </a:lnTo>
                              <a:lnTo>
                                <a:pt x="326" y="702"/>
                              </a:lnTo>
                              <a:lnTo>
                                <a:pt x="323" y="701"/>
                              </a:lnTo>
                              <a:lnTo>
                                <a:pt x="318" y="695"/>
                              </a:lnTo>
                              <a:lnTo>
                                <a:pt x="311" y="687"/>
                              </a:lnTo>
                              <a:lnTo>
                                <a:pt x="304" y="680"/>
                              </a:lnTo>
                              <a:lnTo>
                                <a:pt x="298" y="674"/>
                              </a:lnTo>
                              <a:lnTo>
                                <a:pt x="295" y="670"/>
                              </a:lnTo>
                              <a:lnTo>
                                <a:pt x="292" y="664"/>
                              </a:lnTo>
                              <a:lnTo>
                                <a:pt x="289" y="661"/>
                              </a:lnTo>
                              <a:lnTo>
                                <a:pt x="287" y="658"/>
                              </a:lnTo>
                              <a:lnTo>
                                <a:pt x="286" y="655"/>
                              </a:lnTo>
                              <a:lnTo>
                                <a:pt x="270" y="591"/>
                              </a:lnTo>
                              <a:lnTo>
                                <a:pt x="270" y="574"/>
                              </a:lnTo>
                              <a:lnTo>
                                <a:pt x="273" y="560"/>
                              </a:lnTo>
                              <a:lnTo>
                                <a:pt x="276" y="544"/>
                              </a:lnTo>
                              <a:lnTo>
                                <a:pt x="283" y="542"/>
                              </a:lnTo>
                              <a:lnTo>
                                <a:pt x="292" y="541"/>
                              </a:lnTo>
                              <a:lnTo>
                                <a:pt x="301" y="539"/>
                              </a:lnTo>
                              <a:lnTo>
                                <a:pt x="306" y="535"/>
                              </a:lnTo>
                              <a:lnTo>
                                <a:pt x="309" y="525"/>
                              </a:lnTo>
                              <a:lnTo>
                                <a:pt x="318" y="511"/>
                              </a:lnTo>
                              <a:lnTo>
                                <a:pt x="331" y="498"/>
                              </a:lnTo>
                              <a:lnTo>
                                <a:pt x="352" y="486"/>
                              </a:lnTo>
                              <a:lnTo>
                                <a:pt x="378" y="479"/>
                              </a:lnTo>
                              <a:lnTo>
                                <a:pt x="381" y="467"/>
                              </a:lnTo>
                              <a:lnTo>
                                <a:pt x="380" y="456"/>
                              </a:lnTo>
                              <a:lnTo>
                                <a:pt x="377" y="445"/>
                              </a:lnTo>
                              <a:lnTo>
                                <a:pt x="375" y="434"/>
                              </a:lnTo>
                              <a:lnTo>
                                <a:pt x="383" y="429"/>
                              </a:lnTo>
                              <a:lnTo>
                                <a:pt x="392" y="422"/>
                              </a:lnTo>
                              <a:lnTo>
                                <a:pt x="400" y="409"/>
                              </a:lnTo>
                              <a:lnTo>
                                <a:pt x="411" y="390"/>
                              </a:lnTo>
                              <a:lnTo>
                                <a:pt x="419" y="365"/>
                              </a:lnTo>
                              <a:lnTo>
                                <a:pt x="431" y="359"/>
                              </a:lnTo>
                              <a:lnTo>
                                <a:pt x="444" y="354"/>
                              </a:lnTo>
                              <a:lnTo>
                                <a:pt x="455" y="347"/>
                              </a:lnTo>
                              <a:lnTo>
                                <a:pt x="452" y="343"/>
                              </a:lnTo>
                              <a:lnTo>
                                <a:pt x="450" y="340"/>
                              </a:lnTo>
                              <a:lnTo>
                                <a:pt x="450" y="337"/>
                              </a:lnTo>
                              <a:lnTo>
                                <a:pt x="449" y="335"/>
                              </a:lnTo>
                              <a:lnTo>
                                <a:pt x="447" y="332"/>
                              </a:lnTo>
                              <a:lnTo>
                                <a:pt x="447" y="330"/>
                              </a:lnTo>
                              <a:lnTo>
                                <a:pt x="439" y="330"/>
                              </a:lnTo>
                              <a:lnTo>
                                <a:pt x="431" y="334"/>
                              </a:lnTo>
                              <a:lnTo>
                                <a:pt x="425" y="340"/>
                              </a:lnTo>
                              <a:lnTo>
                                <a:pt x="419" y="344"/>
                              </a:lnTo>
                              <a:lnTo>
                                <a:pt x="412" y="347"/>
                              </a:lnTo>
                              <a:lnTo>
                                <a:pt x="409" y="347"/>
                              </a:lnTo>
                              <a:lnTo>
                                <a:pt x="405" y="347"/>
                              </a:lnTo>
                              <a:lnTo>
                                <a:pt x="400" y="349"/>
                              </a:lnTo>
                              <a:lnTo>
                                <a:pt x="397" y="347"/>
                              </a:lnTo>
                              <a:lnTo>
                                <a:pt x="393" y="347"/>
                              </a:lnTo>
                              <a:lnTo>
                                <a:pt x="395" y="343"/>
                              </a:lnTo>
                              <a:lnTo>
                                <a:pt x="395" y="338"/>
                              </a:lnTo>
                              <a:lnTo>
                                <a:pt x="396" y="334"/>
                              </a:lnTo>
                              <a:lnTo>
                                <a:pt x="399" y="328"/>
                              </a:lnTo>
                              <a:lnTo>
                                <a:pt x="402" y="324"/>
                              </a:lnTo>
                              <a:lnTo>
                                <a:pt x="409" y="321"/>
                              </a:lnTo>
                              <a:lnTo>
                                <a:pt x="424" y="319"/>
                              </a:lnTo>
                              <a:lnTo>
                                <a:pt x="424" y="319"/>
                              </a:lnTo>
                              <a:lnTo>
                                <a:pt x="424" y="319"/>
                              </a:lnTo>
                              <a:lnTo>
                                <a:pt x="425" y="319"/>
                              </a:lnTo>
                              <a:lnTo>
                                <a:pt x="425" y="309"/>
                              </a:lnTo>
                              <a:lnTo>
                                <a:pt x="424" y="300"/>
                              </a:lnTo>
                              <a:lnTo>
                                <a:pt x="425" y="290"/>
                              </a:lnTo>
                              <a:lnTo>
                                <a:pt x="425" y="290"/>
                              </a:lnTo>
                              <a:lnTo>
                                <a:pt x="425" y="290"/>
                              </a:lnTo>
                              <a:lnTo>
                                <a:pt x="441" y="283"/>
                              </a:lnTo>
                              <a:lnTo>
                                <a:pt x="456" y="274"/>
                              </a:lnTo>
                              <a:lnTo>
                                <a:pt x="471" y="262"/>
                              </a:lnTo>
                              <a:lnTo>
                                <a:pt x="486" y="253"/>
                              </a:lnTo>
                              <a:lnTo>
                                <a:pt x="486" y="253"/>
                              </a:lnTo>
                              <a:lnTo>
                                <a:pt x="486" y="253"/>
                              </a:lnTo>
                              <a:lnTo>
                                <a:pt x="487" y="253"/>
                              </a:lnTo>
                              <a:lnTo>
                                <a:pt x="488" y="252"/>
                              </a:lnTo>
                              <a:lnTo>
                                <a:pt x="496" y="247"/>
                              </a:lnTo>
                              <a:lnTo>
                                <a:pt x="506" y="242"/>
                              </a:lnTo>
                              <a:lnTo>
                                <a:pt x="518" y="236"/>
                              </a:lnTo>
                              <a:lnTo>
                                <a:pt x="528" y="231"/>
                              </a:lnTo>
                              <a:lnTo>
                                <a:pt x="537" y="227"/>
                              </a:lnTo>
                              <a:lnTo>
                                <a:pt x="537" y="227"/>
                              </a:lnTo>
                              <a:lnTo>
                                <a:pt x="537" y="227"/>
                              </a:lnTo>
                              <a:lnTo>
                                <a:pt x="537" y="227"/>
                              </a:lnTo>
                              <a:lnTo>
                                <a:pt x="538" y="225"/>
                              </a:lnTo>
                              <a:lnTo>
                                <a:pt x="541" y="224"/>
                              </a:lnTo>
                              <a:lnTo>
                                <a:pt x="556" y="212"/>
                              </a:lnTo>
                              <a:lnTo>
                                <a:pt x="566" y="203"/>
                              </a:lnTo>
                              <a:lnTo>
                                <a:pt x="575" y="199"/>
                              </a:lnTo>
                              <a:lnTo>
                                <a:pt x="585" y="198"/>
                              </a:lnTo>
                              <a:lnTo>
                                <a:pt x="597" y="199"/>
                              </a:lnTo>
                              <a:lnTo>
                                <a:pt x="612" y="203"/>
                              </a:lnTo>
                              <a:lnTo>
                                <a:pt x="612" y="203"/>
                              </a:lnTo>
                              <a:lnTo>
                                <a:pt x="612" y="203"/>
                              </a:lnTo>
                              <a:lnTo>
                                <a:pt x="613" y="203"/>
                              </a:lnTo>
                              <a:lnTo>
                                <a:pt x="615" y="202"/>
                              </a:lnTo>
                              <a:lnTo>
                                <a:pt x="622" y="202"/>
                              </a:lnTo>
                              <a:lnTo>
                                <a:pt x="635" y="203"/>
                              </a:lnTo>
                              <a:lnTo>
                                <a:pt x="651" y="208"/>
                              </a:lnTo>
                              <a:lnTo>
                                <a:pt x="667" y="212"/>
                              </a:lnTo>
                              <a:lnTo>
                                <a:pt x="684" y="217"/>
                              </a:lnTo>
                              <a:lnTo>
                                <a:pt x="697" y="221"/>
                              </a:lnTo>
                              <a:lnTo>
                                <a:pt x="704" y="225"/>
                              </a:lnTo>
                              <a:lnTo>
                                <a:pt x="703" y="228"/>
                              </a:lnTo>
                              <a:lnTo>
                                <a:pt x="703" y="231"/>
                              </a:lnTo>
                              <a:lnTo>
                                <a:pt x="697" y="233"/>
                              </a:lnTo>
                              <a:lnTo>
                                <a:pt x="692" y="234"/>
                              </a:lnTo>
                              <a:lnTo>
                                <a:pt x="687" y="236"/>
                              </a:lnTo>
                              <a:lnTo>
                                <a:pt x="685" y="239"/>
                              </a:lnTo>
                              <a:lnTo>
                                <a:pt x="682" y="242"/>
                              </a:lnTo>
                              <a:lnTo>
                                <a:pt x="682" y="244"/>
                              </a:lnTo>
                              <a:lnTo>
                                <a:pt x="681" y="246"/>
                              </a:lnTo>
                              <a:lnTo>
                                <a:pt x="682" y="249"/>
                              </a:lnTo>
                              <a:lnTo>
                                <a:pt x="682" y="250"/>
                              </a:lnTo>
                              <a:lnTo>
                                <a:pt x="684" y="255"/>
                              </a:lnTo>
                              <a:lnTo>
                                <a:pt x="691" y="253"/>
                              </a:lnTo>
                              <a:lnTo>
                                <a:pt x="698" y="252"/>
                              </a:lnTo>
                              <a:lnTo>
                                <a:pt x="704" y="249"/>
                              </a:lnTo>
                              <a:lnTo>
                                <a:pt x="714" y="246"/>
                              </a:lnTo>
                              <a:lnTo>
                                <a:pt x="723" y="244"/>
                              </a:lnTo>
                              <a:lnTo>
                                <a:pt x="733" y="246"/>
                              </a:lnTo>
                              <a:lnTo>
                                <a:pt x="736" y="247"/>
                              </a:lnTo>
                              <a:lnTo>
                                <a:pt x="745" y="250"/>
                              </a:lnTo>
                              <a:lnTo>
                                <a:pt x="758" y="255"/>
                              </a:lnTo>
                              <a:lnTo>
                                <a:pt x="775" y="261"/>
                              </a:lnTo>
                              <a:lnTo>
                                <a:pt x="791" y="268"/>
                              </a:lnTo>
                              <a:lnTo>
                                <a:pt x="808" y="274"/>
                              </a:lnTo>
                              <a:lnTo>
                                <a:pt x="823" y="280"/>
                              </a:lnTo>
                              <a:lnTo>
                                <a:pt x="836" y="286"/>
                              </a:lnTo>
                              <a:lnTo>
                                <a:pt x="863" y="297"/>
                              </a:lnTo>
                              <a:lnTo>
                                <a:pt x="883" y="306"/>
                              </a:lnTo>
                              <a:lnTo>
                                <a:pt x="898" y="313"/>
                              </a:lnTo>
                              <a:lnTo>
                                <a:pt x="908" y="319"/>
                              </a:lnTo>
                              <a:lnTo>
                                <a:pt x="915" y="324"/>
                              </a:lnTo>
                              <a:lnTo>
                                <a:pt x="920" y="328"/>
                              </a:lnTo>
                              <a:lnTo>
                                <a:pt x="924" y="334"/>
                              </a:lnTo>
                              <a:lnTo>
                                <a:pt x="927" y="340"/>
                              </a:lnTo>
                              <a:lnTo>
                                <a:pt x="932" y="350"/>
                              </a:lnTo>
                              <a:lnTo>
                                <a:pt x="933" y="359"/>
                              </a:lnTo>
                              <a:lnTo>
                                <a:pt x="932" y="365"/>
                              </a:lnTo>
                              <a:lnTo>
                                <a:pt x="927" y="375"/>
                              </a:lnTo>
                              <a:lnTo>
                                <a:pt x="921" y="384"/>
                              </a:lnTo>
                              <a:lnTo>
                                <a:pt x="915" y="393"/>
                              </a:lnTo>
                              <a:lnTo>
                                <a:pt x="908" y="391"/>
                              </a:lnTo>
                              <a:lnTo>
                                <a:pt x="902" y="391"/>
                              </a:lnTo>
                              <a:lnTo>
                                <a:pt x="896" y="388"/>
                              </a:lnTo>
                              <a:lnTo>
                                <a:pt x="888" y="385"/>
                              </a:lnTo>
                              <a:lnTo>
                                <a:pt x="876" y="381"/>
                              </a:lnTo>
                              <a:lnTo>
                                <a:pt x="858" y="374"/>
                              </a:lnTo>
                              <a:lnTo>
                                <a:pt x="844" y="376"/>
                              </a:lnTo>
                              <a:lnTo>
                                <a:pt x="830" y="374"/>
                              </a:lnTo>
                              <a:lnTo>
                                <a:pt x="819" y="366"/>
                              </a:lnTo>
                              <a:lnTo>
                                <a:pt x="807" y="359"/>
                              </a:lnTo>
                              <a:lnTo>
                                <a:pt x="795" y="354"/>
                              </a:lnTo>
                              <a:lnTo>
                                <a:pt x="792" y="356"/>
                              </a:lnTo>
                              <a:lnTo>
                                <a:pt x="791" y="359"/>
                              </a:lnTo>
                              <a:lnTo>
                                <a:pt x="811" y="371"/>
                              </a:lnTo>
                              <a:lnTo>
                                <a:pt x="826" y="379"/>
                              </a:lnTo>
                              <a:lnTo>
                                <a:pt x="836" y="387"/>
                              </a:lnTo>
                              <a:lnTo>
                                <a:pt x="842" y="390"/>
                              </a:lnTo>
                              <a:lnTo>
                                <a:pt x="846" y="393"/>
                              </a:lnTo>
                              <a:lnTo>
                                <a:pt x="848" y="396"/>
                              </a:lnTo>
                              <a:lnTo>
                                <a:pt x="849" y="397"/>
                              </a:lnTo>
                              <a:lnTo>
                                <a:pt x="846" y="401"/>
                              </a:lnTo>
                              <a:lnTo>
                                <a:pt x="845" y="404"/>
                              </a:lnTo>
                              <a:lnTo>
                                <a:pt x="845" y="407"/>
                              </a:lnTo>
                              <a:lnTo>
                                <a:pt x="845" y="412"/>
                              </a:lnTo>
                              <a:lnTo>
                                <a:pt x="846" y="415"/>
                              </a:lnTo>
                              <a:lnTo>
                                <a:pt x="851" y="418"/>
                              </a:lnTo>
                              <a:lnTo>
                                <a:pt x="855" y="420"/>
                              </a:lnTo>
                              <a:lnTo>
                                <a:pt x="867" y="429"/>
                              </a:lnTo>
                              <a:lnTo>
                                <a:pt x="874" y="435"/>
                              </a:lnTo>
                              <a:lnTo>
                                <a:pt x="879" y="438"/>
                              </a:lnTo>
                              <a:lnTo>
                                <a:pt x="882" y="440"/>
                              </a:lnTo>
                              <a:lnTo>
                                <a:pt x="885" y="441"/>
                              </a:lnTo>
                              <a:lnTo>
                                <a:pt x="883" y="432"/>
                              </a:lnTo>
                              <a:lnTo>
                                <a:pt x="882" y="422"/>
                              </a:lnTo>
                              <a:lnTo>
                                <a:pt x="882" y="412"/>
                              </a:lnTo>
                              <a:lnTo>
                                <a:pt x="882" y="412"/>
                              </a:lnTo>
                              <a:lnTo>
                                <a:pt x="883" y="412"/>
                              </a:lnTo>
                              <a:lnTo>
                                <a:pt x="885" y="412"/>
                              </a:lnTo>
                              <a:lnTo>
                                <a:pt x="888" y="413"/>
                              </a:lnTo>
                              <a:lnTo>
                                <a:pt x="892" y="413"/>
                              </a:lnTo>
                              <a:lnTo>
                                <a:pt x="895" y="415"/>
                              </a:lnTo>
                              <a:lnTo>
                                <a:pt x="898" y="415"/>
                              </a:lnTo>
                              <a:lnTo>
                                <a:pt x="901" y="416"/>
                              </a:lnTo>
                              <a:lnTo>
                                <a:pt x="904" y="418"/>
                              </a:lnTo>
                              <a:lnTo>
                                <a:pt x="908" y="419"/>
                              </a:lnTo>
                              <a:lnTo>
                                <a:pt x="924" y="428"/>
                              </a:lnTo>
                              <a:lnTo>
                                <a:pt x="937" y="435"/>
                              </a:lnTo>
                              <a:lnTo>
                                <a:pt x="945" y="438"/>
                              </a:lnTo>
                              <a:lnTo>
                                <a:pt x="951" y="441"/>
                              </a:lnTo>
                              <a:lnTo>
                                <a:pt x="955" y="440"/>
                              </a:lnTo>
                              <a:lnTo>
                                <a:pt x="961" y="438"/>
                              </a:lnTo>
                              <a:lnTo>
                                <a:pt x="958" y="429"/>
                              </a:lnTo>
                              <a:lnTo>
                                <a:pt x="952" y="420"/>
                              </a:lnTo>
                              <a:lnTo>
                                <a:pt x="945" y="413"/>
                              </a:lnTo>
                              <a:lnTo>
                                <a:pt x="942" y="403"/>
                              </a:lnTo>
                              <a:lnTo>
                                <a:pt x="942" y="393"/>
                              </a:lnTo>
                              <a:lnTo>
                                <a:pt x="943" y="391"/>
                              </a:lnTo>
                              <a:lnTo>
                                <a:pt x="945" y="388"/>
                              </a:lnTo>
                              <a:lnTo>
                                <a:pt x="949" y="387"/>
                              </a:lnTo>
                              <a:lnTo>
                                <a:pt x="956" y="382"/>
                              </a:lnTo>
                              <a:lnTo>
                                <a:pt x="968" y="376"/>
                              </a:lnTo>
                              <a:lnTo>
                                <a:pt x="986" y="368"/>
                              </a:lnTo>
                              <a:lnTo>
                                <a:pt x="984" y="365"/>
                              </a:lnTo>
                              <a:lnTo>
                                <a:pt x="983" y="363"/>
                              </a:lnTo>
                              <a:lnTo>
                                <a:pt x="981" y="360"/>
                              </a:lnTo>
                              <a:lnTo>
                                <a:pt x="980" y="359"/>
                              </a:lnTo>
                              <a:lnTo>
                                <a:pt x="977" y="356"/>
                              </a:lnTo>
                              <a:lnTo>
                                <a:pt x="973" y="354"/>
                              </a:lnTo>
                              <a:lnTo>
                                <a:pt x="968" y="350"/>
                              </a:lnTo>
                              <a:lnTo>
                                <a:pt x="956" y="338"/>
                              </a:lnTo>
                              <a:lnTo>
                                <a:pt x="949" y="331"/>
                              </a:lnTo>
                              <a:lnTo>
                                <a:pt x="946" y="325"/>
                              </a:lnTo>
                              <a:lnTo>
                                <a:pt x="945" y="321"/>
                              </a:lnTo>
                              <a:lnTo>
                                <a:pt x="946" y="316"/>
                              </a:lnTo>
                              <a:lnTo>
                                <a:pt x="945" y="313"/>
                              </a:lnTo>
                              <a:lnTo>
                                <a:pt x="942" y="310"/>
                              </a:lnTo>
                              <a:lnTo>
                                <a:pt x="942" y="308"/>
                              </a:lnTo>
                              <a:lnTo>
                                <a:pt x="943" y="305"/>
                              </a:lnTo>
                              <a:lnTo>
                                <a:pt x="940" y="300"/>
                              </a:lnTo>
                              <a:lnTo>
                                <a:pt x="937" y="297"/>
                              </a:lnTo>
                              <a:lnTo>
                                <a:pt x="936" y="293"/>
                              </a:lnTo>
                              <a:lnTo>
                                <a:pt x="945" y="291"/>
                              </a:lnTo>
                              <a:lnTo>
                                <a:pt x="954" y="291"/>
                              </a:lnTo>
                              <a:lnTo>
                                <a:pt x="962" y="293"/>
                              </a:lnTo>
                              <a:lnTo>
                                <a:pt x="973" y="299"/>
                              </a:lnTo>
                              <a:lnTo>
                                <a:pt x="986" y="308"/>
                              </a:lnTo>
                              <a:lnTo>
                                <a:pt x="1003" y="321"/>
                              </a:lnTo>
                              <a:lnTo>
                                <a:pt x="1002" y="324"/>
                              </a:lnTo>
                              <a:lnTo>
                                <a:pt x="1002" y="327"/>
                              </a:lnTo>
                              <a:lnTo>
                                <a:pt x="996" y="328"/>
                              </a:lnTo>
                              <a:lnTo>
                                <a:pt x="990" y="328"/>
                              </a:lnTo>
                              <a:lnTo>
                                <a:pt x="984" y="330"/>
                              </a:lnTo>
                              <a:lnTo>
                                <a:pt x="986" y="335"/>
                              </a:lnTo>
                              <a:lnTo>
                                <a:pt x="989" y="343"/>
                              </a:lnTo>
                              <a:lnTo>
                                <a:pt x="993" y="350"/>
                              </a:lnTo>
                              <a:lnTo>
                                <a:pt x="1002" y="356"/>
                              </a:lnTo>
                              <a:lnTo>
                                <a:pt x="1015" y="360"/>
                              </a:lnTo>
                              <a:lnTo>
                                <a:pt x="1034" y="362"/>
                              </a:lnTo>
                              <a:lnTo>
                                <a:pt x="1031" y="357"/>
                              </a:lnTo>
                              <a:lnTo>
                                <a:pt x="1028" y="353"/>
                              </a:lnTo>
                              <a:lnTo>
                                <a:pt x="1027" y="350"/>
                              </a:lnTo>
                              <a:lnTo>
                                <a:pt x="1025" y="347"/>
                              </a:lnTo>
                              <a:lnTo>
                                <a:pt x="1024" y="346"/>
                              </a:lnTo>
                              <a:lnTo>
                                <a:pt x="1023" y="343"/>
                              </a:lnTo>
                              <a:lnTo>
                                <a:pt x="1021" y="341"/>
                              </a:lnTo>
                              <a:lnTo>
                                <a:pt x="1021" y="338"/>
                              </a:lnTo>
                              <a:lnTo>
                                <a:pt x="1023" y="335"/>
                              </a:lnTo>
                              <a:lnTo>
                                <a:pt x="1024" y="332"/>
                              </a:lnTo>
                              <a:lnTo>
                                <a:pt x="1024" y="331"/>
                              </a:lnTo>
                              <a:lnTo>
                                <a:pt x="1024" y="328"/>
                              </a:lnTo>
                              <a:lnTo>
                                <a:pt x="1023" y="324"/>
                              </a:lnTo>
                              <a:lnTo>
                                <a:pt x="1020" y="319"/>
                              </a:lnTo>
                              <a:lnTo>
                                <a:pt x="1023" y="315"/>
                              </a:lnTo>
                              <a:lnTo>
                                <a:pt x="1025" y="310"/>
                              </a:lnTo>
                              <a:lnTo>
                                <a:pt x="1028" y="306"/>
                              </a:lnTo>
                              <a:lnTo>
                                <a:pt x="1031" y="300"/>
                              </a:lnTo>
                              <a:lnTo>
                                <a:pt x="1031" y="300"/>
                              </a:lnTo>
                              <a:lnTo>
                                <a:pt x="1033" y="300"/>
                              </a:lnTo>
                              <a:lnTo>
                                <a:pt x="1033" y="299"/>
                              </a:lnTo>
                              <a:lnTo>
                                <a:pt x="1034" y="299"/>
                              </a:lnTo>
                              <a:lnTo>
                                <a:pt x="1036" y="296"/>
                              </a:lnTo>
                              <a:lnTo>
                                <a:pt x="1037" y="293"/>
                              </a:lnTo>
                              <a:lnTo>
                                <a:pt x="1040" y="290"/>
                              </a:lnTo>
                              <a:lnTo>
                                <a:pt x="1043" y="286"/>
                              </a:lnTo>
                              <a:lnTo>
                                <a:pt x="1047" y="278"/>
                              </a:lnTo>
                              <a:lnTo>
                                <a:pt x="1058" y="280"/>
                              </a:lnTo>
                              <a:lnTo>
                                <a:pt x="1067" y="284"/>
                              </a:lnTo>
                              <a:lnTo>
                                <a:pt x="1074" y="290"/>
                              </a:lnTo>
                              <a:lnTo>
                                <a:pt x="1080" y="297"/>
                              </a:lnTo>
                              <a:lnTo>
                                <a:pt x="1089" y="303"/>
                              </a:lnTo>
                              <a:lnTo>
                                <a:pt x="1089" y="303"/>
                              </a:lnTo>
                              <a:lnTo>
                                <a:pt x="1089" y="302"/>
                              </a:lnTo>
                              <a:lnTo>
                                <a:pt x="1090" y="300"/>
                              </a:lnTo>
                              <a:lnTo>
                                <a:pt x="1091" y="286"/>
                              </a:lnTo>
                              <a:lnTo>
                                <a:pt x="1093" y="269"/>
                              </a:lnTo>
                              <a:lnTo>
                                <a:pt x="1103" y="277"/>
                              </a:lnTo>
                              <a:lnTo>
                                <a:pt x="1109" y="280"/>
                              </a:lnTo>
                              <a:lnTo>
                                <a:pt x="1112" y="283"/>
                              </a:lnTo>
                              <a:lnTo>
                                <a:pt x="1115" y="284"/>
                              </a:lnTo>
                              <a:lnTo>
                                <a:pt x="1118" y="286"/>
                              </a:lnTo>
                              <a:lnTo>
                                <a:pt x="1118" y="286"/>
                              </a:lnTo>
                              <a:lnTo>
                                <a:pt x="1118" y="286"/>
                              </a:lnTo>
                              <a:lnTo>
                                <a:pt x="1119" y="284"/>
                              </a:lnTo>
                              <a:lnTo>
                                <a:pt x="1121" y="281"/>
                              </a:lnTo>
                              <a:lnTo>
                                <a:pt x="1122" y="278"/>
                              </a:lnTo>
                              <a:lnTo>
                                <a:pt x="1119" y="274"/>
                              </a:lnTo>
                              <a:lnTo>
                                <a:pt x="1115" y="268"/>
                              </a:lnTo>
                              <a:lnTo>
                                <a:pt x="1112" y="262"/>
                              </a:lnTo>
                              <a:lnTo>
                                <a:pt x="1130" y="274"/>
                              </a:lnTo>
                              <a:lnTo>
                                <a:pt x="1140" y="280"/>
                              </a:lnTo>
                              <a:lnTo>
                                <a:pt x="1147" y="284"/>
                              </a:lnTo>
                              <a:lnTo>
                                <a:pt x="1152" y="287"/>
                              </a:lnTo>
                              <a:lnTo>
                                <a:pt x="1155" y="287"/>
                              </a:lnTo>
                              <a:lnTo>
                                <a:pt x="1156" y="287"/>
                              </a:lnTo>
                              <a:lnTo>
                                <a:pt x="1140" y="274"/>
                              </a:lnTo>
                              <a:lnTo>
                                <a:pt x="1124" y="264"/>
                              </a:lnTo>
                              <a:lnTo>
                                <a:pt x="1106" y="252"/>
                              </a:lnTo>
                              <a:lnTo>
                                <a:pt x="1090" y="240"/>
                              </a:lnTo>
                              <a:lnTo>
                                <a:pt x="1075" y="224"/>
                              </a:lnTo>
                              <a:lnTo>
                                <a:pt x="1077" y="224"/>
                              </a:lnTo>
                              <a:lnTo>
                                <a:pt x="1077" y="224"/>
                              </a:lnTo>
                              <a:lnTo>
                                <a:pt x="1077" y="225"/>
                              </a:lnTo>
                              <a:lnTo>
                                <a:pt x="1119" y="243"/>
                              </a:lnTo>
                              <a:lnTo>
                                <a:pt x="1162" y="264"/>
                              </a:lnTo>
                              <a:lnTo>
                                <a:pt x="1204" y="283"/>
                              </a:lnTo>
                              <a:lnTo>
                                <a:pt x="1204" y="283"/>
                              </a:lnTo>
                              <a:lnTo>
                                <a:pt x="1204" y="283"/>
                              </a:lnTo>
                              <a:lnTo>
                                <a:pt x="1206" y="283"/>
                              </a:lnTo>
                              <a:lnTo>
                                <a:pt x="1209" y="284"/>
                              </a:lnTo>
                              <a:lnTo>
                                <a:pt x="1221" y="288"/>
                              </a:lnTo>
                              <a:lnTo>
                                <a:pt x="1226" y="293"/>
                              </a:lnTo>
                              <a:lnTo>
                                <a:pt x="1231" y="294"/>
                              </a:lnTo>
                              <a:lnTo>
                                <a:pt x="1234" y="296"/>
                              </a:lnTo>
                              <a:lnTo>
                                <a:pt x="1235" y="296"/>
                              </a:lnTo>
                              <a:lnTo>
                                <a:pt x="1235" y="296"/>
                              </a:lnTo>
                              <a:lnTo>
                                <a:pt x="1235" y="296"/>
                              </a:lnTo>
                              <a:lnTo>
                                <a:pt x="1235" y="296"/>
                              </a:lnTo>
                              <a:lnTo>
                                <a:pt x="1235" y="296"/>
                              </a:lnTo>
                              <a:lnTo>
                                <a:pt x="1235" y="296"/>
                              </a:lnTo>
                              <a:lnTo>
                                <a:pt x="1237" y="296"/>
                              </a:lnTo>
                              <a:lnTo>
                                <a:pt x="1237" y="296"/>
                              </a:lnTo>
                              <a:lnTo>
                                <a:pt x="1248" y="305"/>
                              </a:lnTo>
                              <a:lnTo>
                                <a:pt x="1262" y="313"/>
                              </a:lnTo>
                              <a:lnTo>
                                <a:pt x="1262" y="313"/>
                              </a:lnTo>
                              <a:lnTo>
                                <a:pt x="1262" y="313"/>
                              </a:lnTo>
                              <a:lnTo>
                                <a:pt x="1262" y="313"/>
                              </a:lnTo>
                              <a:lnTo>
                                <a:pt x="1260" y="302"/>
                              </a:lnTo>
                              <a:lnTo>
                                <a:pt x="1254" y="294"/>
                              </a:lnTo>
                              <a:lnTo>
                                <a:pt x="1248" y="291"/>
                              </a:lnTo>
                              <a:lnTo>
                                <a:pt x="1243" y="288"/>
                              </a:lnTo>
                              <a:lnTo>
                                <a:pt x="1221" y="280"/>
                              </a:lnTo>
                              <a:lnTo>
                                <a:pt x="1200" y="268"/>
                              </a:lnTo>
                              <a:lnTo>
                                <a:pt x="1182" y="253"/>
                              </a:lnTo>
                              <a:lnTo>
                                <a:pt x="1168" y="237"/>
                              </a:lnTo>
                              <a:lnTo>
                                <a:pt x="1155" y="223"/>
                              </a:lnTo>
                              <a:lnTo>
                                <a:pt x="1146" y="211"/>
                              </a:lnTo>
                              <a:lnTo>
                                <a:pt x="1140" y="202"/>
                              </a:lnTo>
                              <a:lnTo>
                                <a:pt x="1138" y="199"/>
                              </a:lnTo>
                              <a:lnTo>
                                <a:pt x="1140" y="198"/>
                              </a:lnTo>
                              <a:lnTo>
                                <a:pt x="1143" y="196"/>
                              </a:lnTo>
                              <a:lnTo>
                                <a:pt x="1141" y="192"/>
                              </a:lnTo>
                              <a:lnTo>
                                <a:pt x="1138" y="190"/>
                              </a:lnTo>
                              <a:lnTo>
                                <a:pt x="1137" y="187"/>
                              </a:lnTo>
                              <a:lnTo>
                                <a:pt x="1136" y="184"/>
                              </a:lnTo>
                              <a:lnTo>
                                <a:pt x="1133" y="183"/>
                              </a:lnTo>
                              <a:lnTo>
                                <a:pt x="1128" y="179"/>
                              </a:lnTo>
                              <a:lnTo>
                                <a:pt x="1130" y="176"/>
                              </a:lnTo>
                              <a:lnTo>
                                <a:pt x="1130" y="173"/>
                              </a:lnTo>
                              <a:lnTo>
                                <a:pt x="1125" y="170"/>
                              </a:lnTo>
                              <a:lnTo>
                                <a:pt x="1121" y="167"/>
                              </a:lnTo>
                              <a:lnTo>
                                <a:pt x="1118" y="162"/>
                              </a:lnTo>
                              <a:lnTo>
                                <a:pt x="1112" y="158"/>
                              </a:lnTo>
                              <a:lnTo>
                                <a:pt x="1105" y="151"/>
                              </a:lnTo>
                              <a:lnTo>
                                <a:pt x="1093" y="139"/>
                              </a:lnTo>
                              <a:lnTo>
                                <a:pt x="1078" y="124"/>
                              </a:lnTo>
                              <a:lnTo>
                                <a:pt x="1078" y="123"/>
                              </a:lnTo>
                              <a:lnTo>
                                <a:pt x="1077" y="121"/>
                              </a:lnTo>
                              <a:lnTo>
                                <a:pt x="1077" y="118"/>
                              </a:lnTo>
                              <a:lnTo>
                                <a:pt x="1080" y="118"/>
                              </a:lnTo>
                              <a:lnTo>
                                <a:pt x="1099" y="126"/>
                              </a:lnTo>
                              <a:lnTo>
                                <a:pt x="1116" y="136"/>
                              </a:lnTo>
                              <a:lnTo>
                                <a:pt x="1133" y="146"/>
                              </a:lnTo>
                              <a:lnTo>
                                <a:pt x="1149" y="158"/>
                              </a:lnTo>
                              <a:lnTo>
                                <a:pt x="1171" y="177"/>
                              </a:lnTo>
                              <a:lnTo>
                                <a:pt x="1180" y="187"/>
                              </a:lnTo>
                              <a:lnTo>
                                <a:pt x="1187" y="198"/>
                              </a:lnTo>
                              <a:lnTo>
                                <a:pt x="1197" y="208"/>
                              </a:lnTo>
                              <a:lnTo>
                                <a:pt x="1218" y="227"/>
                              </a:lnTo>
                              <a:lnTo>
                                <a:pt x="1240" y="246"/>
                              </a:lnTo>
                              <a:lnTo>
                                <a:pt x="1251" y="256"/>
                              </a:lnTo>
                              <a:lnTo>
                                <a:pt x="1260" y="268"/>
                              </a:lnTo>
                              <a:lnTo>
                                <a:pt x="1272" y="278"/>
                              </a:lnTo>
                              <a:lnTo>
                                <a:pt x="1290" y="296"/>
                              </a:lnTo>
                              <a:lnTo>
                                <a:pt x="1307" y="313"/>
                              </a:lnTo>
                              <a:lnTo>
                                <a:pt x="1320" y="327"/>
                              </a:lnTo>
                              <a:lnTo>
                                <a:pt x="1329" y="338"/>
                              </a:lnTo>
                              <a:lnTo>
                                <a:pt x="1334" y="346"/>
                              </a:lnTo>
                              <a:lnTo>
                                <a:pt x="1337" y="353"/>
                              </a:lnTo>
                              <a:lnTo>
                                <a:pt x="1338" y="357"/>
                              </a:lnTo>
                              <a:lnTo>
                                <a:pt x="1341" y="360"/>
                              </a:lnTo>
                              <a:lnTo>
                                <a:pt x="1344" y="365"/>
                              </a:lnTo>
                              <a:lnTo>
                                <a:pt x="1345" y="371"/>
                              </a:lnTo>
                              <a:lnTo>
                                <a:pt x="1347" y="375"/>
                              </a:lnTo>
                              <a:lnTo>
                                <a:pt x="1342" y="376"/>
                              </a:lnTo>
                              <a:lnTo>
                                <a:pt x="1339" y="376"/>
                              </a:lnTo>
                              <a:lnTo>
                                <a:pt x="1335" y="375"/>
                              </a:lnTo>
                              <a:lnTo>
                                <a:pt x="1332" y="374"/>
                              </a:lnTo>
                              <a:lnTo>
                                <a:pt x="1329" y="372"/>
                              </a:lnTo>
                              <a:lnTo>
                                <a:pt x="1326" y="371"/>
                              </a:lnTo>
                              <a:lnTo>
                                <a:pt x="1323" y="371"/>
                              </a:lnTo>
                              <a:lnTo>
                                <a:pt x="1322" y="374"/>
                              </a:lnTo>
                              <a:lnTo>
                                <a:pt x="1322" y="378"/>
                              </a:lnTo>
                              <a:lnTo>
                                <a:pt x="1323" y="381"/>
                              </a:lnTo>
                              <a:lnTo>
                                <a:pt x="1326" y="382"/>
                              </a:lnTo>
                              <a:lnTo>
                                <a:pt x="1331" y="385"/>
                              </a:lnTo>
                              <a:lnTo>
                                <a:pt x="1334" y="387"/>
                              </a:lnTo>
                              <a:lnTo>
                                <a:pt x="1335" y="387"/>
                              </a:lnTo>
                              <a:lnTo>
                                <a:pt x="1357" y="415"/>
                              </a:lnTo>
                              <a:lnTo>
                                <a:pt x="1378" y="437"/>
                              </a:lnTo>
                              <a:lnTo>
                                <a:pt x="1395" y="457"/>
                              </a:lnTo>
                              <a:lnTo>
                                <a:pt x="1413" y="476"/>
                              </a:lnTo>
                              <a:lnTo>
                                <a:pt x="1430" y="495"/>
                              </a:lnTo>
                              <a:lnTo>
                                <a:pt x="1448" y="519"/>
                              </a:lnTo>
                              <a:lnTo>
                                <a:pt x="1464" y="547"/>
                              </a:lnTo>
                              <a:lnTo>
                                <a:pt x="1448" y="519"/>
                              </a:lnTo>
                              <a:lnTo>
                                <a:pt x="1430" y="495"/>
                              </a:lnTo>
                              <a:lnTo>
                                <a:pt x="1414" y="476"/>
                              </a:lnTo>
                              <a:lnTo>
                                <a:pt x="1397" y="457"/>
                              </a:lnTo>
                              <a:lnTo>
                                <a:pt x="1379" y="438"/>
                              </a:lnTo>
                              <a:lnTo>
                                <a:pt x="1359" y="416"/>
                              </a:lnTo>
                              <a:lnTo>
                                <a:pt x="1338" y="388"/>
                              </a:lnTo>
                              <a:lnTo>
                                <a:pt x="1339" y="390"/>
                              </a:lnTo>
                              <a:lnTo>
                                <a:pt x="1342" y="391"/>
                              </a:lnTo>
                              <a:lnTo>
                                <a:pt x="1345" y="390"/>
                              </a:lnTo>
                              <a:lnTo>
                                <a:pt x="1350" y="391"/>
                              </a:lnTo>
                              <a:lnTo>
                                <a:pt x="1354" y="391"/>
                              </a:lnTo>
                              <a:lnTo>
                                <a:pt x="1359" y="391"/>
                              </a:lnTo>
                              <a:lnTo>
                                <a:pt x="1363" y="390"/>
                              </a:lnTo>
                              <a:lnTo>
                                <a:pt x="1361" y="385"/>
                              </a:lnTo>
                              <a:lnTo>
                                <a:pt x="1361" y="382"/>
                              </a:lnTo>
                              <a:lnTo>
                                <a:pt x="1361" y="381"/>
                              </a:lnTo>
                              <a:lnTo>
                                <a:pt x="1361" y="378"/>
                              </a:lnTo>
                              <a:lnTo>
                                <a:pt x="1361" y="376"/>
                              </a:lnTo>
                              <a:lnTo>
                                <a:pt x="1363" y="375"/>
                              </a:lnTo>
                              <a:lnTo>
                                <a:pt x="1364" y="374"/>
                              </a:lnTo>
                              <a:lnTo>
                                <a:pt x="1359" y="365"/>
                              </a:lnTo>
                              <a:lnTo>
                                <a:pt x="1351" y="357"/>
                              </a:lnTo>
                              <a:lnTo>
                                <a:pt x="1342" y="346"/>
                              </a:lnTo>
                              <a:lnTo>
                                <a:pt x="1347" y="346"/>
                              </a:lnTo>
                              <a:lnTo>
                                <a:pt x="1351" y="344"/>
                              </a:lnTo>
                              <a:lnTo>
                                <a:pt x="1341" y="332"/>
                              </a:lnTo>
                              <a:lnTo>
                                <a:pt x="1329" y="324"/>
                              </a:lnTo>
                              <a:lnTo>
                                <a:pt x="1317" y="313"/>
                              </a:lnTo>
                              <a:lnTo>
                                <a:pt x="1306" y="303"/>
                              </a:lnTo>
                              <a:lnTo>
                                <a:pt x="1307" y="299"/>
                              </a:lnTo>
                              <a:lnTo>
                                <a:pt x="1307" y="299"/>
                              </a:lnTo>
                              <a:lnTo>
                                <a:pt x="1307" y="299"/>
                              </a:lnTo>
                              <a:lnTo>
                                <a:pt x="1309" y="299"/>
                              </a:lnTo>
                              <a:lnTo>
                                <a:pt x="1312" y="300"/>
                              </a:lnTo>
                              <a:lnTo>
                                <a:pt x="1315" y="302"/>
                              </a:lnTo>
                              <a:lnTo>
                                <a:pt x="1316" y="302"/>
                              </a:lnTo>
                              <a:lnTo>
                                <a:pt x="1319" y="302"/>
                              </a:lnTo>
                              <a:lnTo>
                                <a:pt x="1320" y="302"/>
                              </a:lnTo>
                              <a:lnTo>
                                <a:pt x="1317" y="296"/>
                              </a:lnTo>
                              <a:lnTo>
                                <a:pt x="1315" y="293"/>
                              </a:lnTo>
                              <a:lnTo>
                                <a:pt x="1310" y="290"/>
                              </a:lnTo>
                              <a:lnTo>
                                <a:pt x="1306" y="288"/>
                              </a:lnTo>
                              <a:lnTo>
                                <a:pt x="1303" y="287"/>
                              </a:lnTo>
                              <a:lnTo>
                                <a:pt x="1300" y="286"/>
                              </a:lnTo>
                              <a:lnTo>
                                <a:pt x="1298" y="286"/>
                              </a:lnTo>
                              <a:lnTo>
                                <a:pt x="1298" y="287"/>
                              </a:lnTo>
                              <a:lnTo>
                                <a:pt x="1298" y="290"/>
                              </a:lnTo>
                              <a:lnTo>
                                <a:pt x="1297" y="288"/>
                              </a:lnTo>
                              <a:lnTo>
                                <a:pt x="1295" y="287"/>
                              </a:lnTo>
                              <a:lnTo>
                                <a:pt x="1291" y="287"/>
                              </a:lnTo>
                              <a:lnTo>
                                <a:pt x="1285" y="286"/>
                              </a:lnTo>
                              <a:lnTo>
                                <a:pt x="1279" y="280"/>
                              </a:lnTo>
                              <a:lnTo>
                                <a:pt x="1269" y="271"/>
                              </a:lnTo>
                              <a:lnTo>
                                <a:pt x="1257" y="258"/>
                              </a:lnTo>
                              <a:lnTo>
                                <a:pt x="1241" y="240"/>
                              </a:lnTo>
                              <a:lnTo>
                                <a:pt x="1221" y="217"/>
                              </a:lnTo>
                              <a:lnTo>
                                <a:pt x="1200" y="203"/>
                              </a:lnTo>
                              <a:lnTo>
                                <a:pt x="1194" y="198"/>
                              </a:lnTo>
                              <a:lnTo>
                                <a:pt x="1188" y="192"/>
                              </a:lnTo>
                              <a:lnTo>
                                <a:pt x="1184" y="186"/>
                              </a:lnTo>
                              <a:lnTo>
                                <a:pt x="1184" y="183"/>
                              </a:lnTo>
                              <a:lnTo>
                                <a:pt x="1184" y="181"/>
                              </a:lnTo>
                              <a:lnTo>
                                <a:pt x="1174" y="168"/>
                              </a:lnTo>
                              <a:lnTo>
                                <a:pt x="1160" y="157"/>
                              </a:lnTo>
                              <a:lnTo>
                                <a:pt x="1146" y="148"/>
                              </a:lnTo>
                              <a:lnTo>
                                <a:pt x="1133" y="136"/>
                              </a:lnTo>
                              <a:lnTo>
                                <a:pt x="1150" y="142"/>
                              </a:lnTo>
                              <a:lnTo>
                                <a:pt x="1165" y="152"/>
                              </a:lnTo>
                              <a:lnTo>
                                <a:pt x="1178" y="165"/>
                              </a:lnTo>
                              <a:lnTo>
                                <a:pt x="1190" y="177"/>
                              </a:lnTo>
                              <a:lnTo>
                                <a:pt x="1204" y="187"/>
                              </a:lnTo>
                              <a:lnTo>
                                <a:pt x="1193" y="176"/>
                              </a:lnTo>
                              <a:lnTo>
                                <a:pt x="1185" y="168"/>
                              </a:lnTo>
                              <a:lnTo>
                                <a:pt x="1181" y="164"/>
                              </a:lnTo>
                              <a:lnTo>
                                <a:pt x="1180" y="162"/>
                              </a:lnTo>
                              <a:lnTo>
                                <a:pt x="1180" y="162"/>
                              </a:lnTo>
                              <a:lnTo>
                                <a:pt x="1181" y="161"/>
                              </a:lnTo>
                              <a:lnTo>
                                <a:pt x="1181" y="158"/>
                              </a:lnTo>
                              <a:lnTo>
                                <a:pt x="1182" y="158"/>
                              </a:lnTo>
                              <a:lnTo>
                                <a:pt x="1185" y="158"/>
                              </a:lnTo>
                              <a:lnTo>
                                <a:pt x="1187" y="159"/>
                              </a:lnTo>
                              <a:lnTo>
                                <a:pt x="1188" y="159"/>
                              </a:lnTo>
                              <a:lnTo>
                                <a:pt x="1190" y="161"/>
                              </a:lnTo>
                              <a:lnTo>
                                <a:pt x="1194" y="162"/>
                              </a:lnTo>
                              <a:lnTo>
                                <a:pt x="1197" y="165"/>
                              </a:lnTo>
                              <a:lnTo>
                                <a:pt x="1203" y="168"/>
                              </a:lnTo>
                              <a:lnTo>
                                <a:pt x="1212" y="174"/>
                              </a:lnTo>
                              <a:lnTo>
                                <a:pt x="1224" y="181"/>
                              </a:lnTo>
                              <a:lnTo>
                                <a:pt x="1235" y="189"/>
                              </a:lnTo>
                              <a:lnTo>
                                <a:pt x="1246" y="195"/>
                              </a:lnTo>
                              <a:lnTo>
                                <a:pt x="1253" y="196"/>
                              </a:lnTo>
                              <a:lnTo>
                                <a:pt x="1235" y="179"/>
                              </a:lnTo>
                              <a:lnTo>
                                <a:pt x="1215" y="165"/>
                              </a:lnTo>
                              <a:lnTo>
                                <a:pt x="1194" y="152"/>
                              </a:lnTo>
                              <a:lnTo>
                                <a:pt x="1172" y="140"/>
                              </a:lnTo>
                              <a:lnTo>
                                <a:pt x="1153" y="124"/>
                              </a:lnTo>
                              <a:lnTo>
                                <a:pt x="1155" y="123"/>
                              </a:lnTo>
                              <a:lnTo>
                                <a:pt x="1155" y="120"/>
                              </a:lnTo>
                              <a:lnTo>
                                <a:pt x="1159" y="121"/>
                              </a:lnTo>
                              <a:lnTo>
                                <a:pt x="1163" y="121"/>
                              </a:lnTo>
                              <a:lnTo>
                                <a:pt x="1162" y="117"/>
                              </a:lnTo>
                              <a:lnTo>
                                <a:pt x="1159" y="114"/>
                              </a:lnTo>
                              <a:lnTo>
                                <a:pt x="1155" y="110"/>
                              </a:lnTo>
                              <a:lnTo>
                                <a:pt x="1146" y="104"/>
                              </a:lnTo>
                              <a:lnTo>
                                <a:pt x="1133" y="93"/>
                              </a:lnTo>
                              <a:lnTo>
                                <a:pt x="1113" y="82"/>
                              </a:lnTo>
                              <a:lnTo>
                                <a:pt x="1100" y="73"/>
                              </a:lnTo>
                              <a:lnTo>
                                <a:pt x="1091" y="67"/>
                              </a:lnTo>
                              <a:lnTo>
                                <a:pt x="1086" y="63"/>
                              </a:lnTo>
                              <a:lnTo>
                                <a:pt x="1081" y="61"/>
                              </a:lnTo>
                              <a:lnTo>
                                <a:pt x="1077" y="58"/>
                              </a:lnTo>
                              <a:lnTo>
                                <a:pt x="1074" y="57"/>
                              </a:lnTo>
                              <a:lnTo>
                                <a:pt x="1059" y="48"/>
                              </a:lnTo>
                              <a:lnTo>
                                <a:pt x="1050" y="42"/>
                              </a:lnTo>
                              <a:lnTo>
                                <a:pt x="1045" y="38"/>
                              </a:lnTo>
                              <a:lnTo>
                                <a:pt x="1040" y="35"/>
                              </a:lnTo>
                              <a:lnTo>
                                <a:pt x="1036" y="32"/>
                              </a:lnTo>
                              <a:lnTo>
                                <a:pt x="1049" y="36"/>
                              </a:lnTo>
                              <a:lnTo>
                                <a:pt x="1049" y="36"/>
                              </a:lnTo>
                              <a:lnTo>
                                <a:pt x="1049" y="36"/>
                              </a:lnTo>
                              <a:lnTo>
                                <a:pt x="1049" y="38"/>
                              </a:lnTo>
                              <a:lnTo>
                                <a:pt x="1061" y="44"/>
                              </a:lnTo>
                              <a:lnTo>
                                <a:pt x="1062" y="44"/>
                              </a:lnTo>
                              <a:lnTo>
                                <a:pt x="1062" y="44"/>
                              </a:lnTo>
                              <a:lnTo>
                                <a:pt x="1064" y="44"/>
                              </a:lnTo>
                              <a:lnTo>
                                <a:pt x="1065" y="45"/>
                              </a:lnTo>
                              <a:lnTo>
                                <a:pt x="1068" y="47"/>
                              </a:lnTo>
                              <a:lnTo>
                                <a:pt x="1072" y="48"/>
                              </a:lnTo>
                              <a:lnTo>
                                <a:pt x="1078" y="51"/>
                              </a:lnTo>
                              <a:lnTo>
                                <a:pt x="1046" y="33"/>
                              </a:lnTo>
                              <a:lnTo>
                                <a:pt x="1015" y="17"/>
                              </a:lnTo>
                              <a:lnTo>
                                <a:pt x="1009" y="14"/>
                              </a:lnTo>
                              <a:lnTo>
                                <a:pt x="1002" y="11"/>
                              </a:lnTo>
                              <a:lnTo>
                                <a:pt x="992" y="5"/>
                              </a:lnTo>
                              <a:lnTo>
                                <a:pt x="979" y="0"/>
                              </a:lnTo>
                              <a:close/>
                              <a:moveTo>
                                <a:pt x="979" y="0"/>
                              </a:moveTo>
                              <a:lnTo>
                                <a:pt x="979" y="0"/>
                              </a:lnTo>
                              <a:lnTo>
                                <a:pt x="979" y="0"/>
                              </a:lnTo>
                              <a:lnTo>
                                <a:pt x="979" y="0"/>
                              </a:lnTo>
                              <a:close/>
                              <a:moveTo>
                                <a:pt x="979" y="0"/>
                              </a:moveTo>
                              <a:lnTo>
                                <a:pt x="979" y="0"/>
                              </a:lnTo>
                              <a:lnTo>
                                <a:pt x="979" y="0"/>
                              </a:lnTo>
                              <a:lnTo>
                                <a:pt x="979" y="0"/>
                              </a:lnTo>
                              <a:close/>
                            </a:path>
                          </a:pathLst>
                        </a:custGeom>
                        <a:grpFill/>
                        <a:ln w="0">
                          <a:noFill/>
                          <a:prstDash val="solid"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6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127" name="Freeform 288">
                      <a:extLst>
                        <a:ext uri="{FF2B5EF4-FFF2-40B4-BE49-F238E27FC236}">
                          <a16:creationId xmlns:a16="http://schemas.microsoft.com/office/drawing/2014/main" id="{A1399F40-D5BD-91C6-12B3-8B25EDA677E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659065" y="1320783"/>
                      <a:ext cx="26989" cy="22224"/>
                    </a:xfrm>
                    <a:custGeom>
                      <a:avLst/>
                      <a:gdLst>
                        <a:gd name="T0" fmla="*/ 17 w 17"/>
                        <a:gd name="T1" fmla="*/ 0 h 14"/>
                        <a:gd name="T2" fmla="*/ 17 w 17"/>
                        <a:gd name="T3" fmla="*/ 0 h 14"/>
                        <a:gd name="T4" fmla="*/ 0 w 17"/>
                        <a:gd name="T5" fmla="*/ 14 h 14"/>
                        <a:gd name="T6" fmla="*/ 14 w 17"/>
                        <a:gd name="T7" fmla="*/ 1 h 14"/>
                        <a:gd name="T8" fmla="*/ 17 w 17"/>
                        <a:gd name="T9" fmla="*/ 0 h 1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7" h="14">
                          <a:moveTo>
                            <a:pt x="17" y="0"/>
                          </a:moveTo>
                          <a:lnTo>
                            <a:pt x="17" y="0"/>
                          </a:lnTo>
                          <a:lnTo>
                            <a:pt x="0" y="14"/>
                          </a:lnTo>
                          <a:lnTo>
                            <a:pt x="14" y="1"/>
                          </a:lnTo>
                          <a:lnTo>
                            <a:pt x="17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8" name="Freeform 289">
                      <a:extLst>
                        <a:ext uri="{FF2B5EF4-FFF2-40B4-BE49-F238E27FC236}">
                          <a16:creationId xmlns:a16="http://schemas.microsoft.com/office/drawing/2014/main" id="{22A090D5-4511-204B-6446-86C4B2F6F33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686055" y="1296972"/>
                      <a:ext cx="22223" cy="23813"/>
                    </a:xfrm>
                    <a:custGeom>
                      <a:avLst/>
                      <a:gdLst>
                        <a:gd name="T0" fmla="*/ 14 w 14"/>
                        <a:gd name="T1" fmla="*/ 0 h 15"/>
                        <a:gd name="T2" fmla="*/ 14 w 14"/>
                        <a:gd name="T3" fmla="*/ 0 h 15"/>
                        <a:gd name="T4" fmla="*/ 10 w 14"/>
                        <a:gd name="T5" fmla="*/ 4 h 15"/>
                        <a:gd name="T6" fmla="*/ 0 w 14"/>
                        <a:gd name="T7" fmla="*/ 15 h 15"/>
                        <a:gd name="T8" fmla="*/ 0 w 14"/>
                        <a:gd name="T9" fmla="*/ 15 h 15"/>
                        <a:gd name="T10" fmla="*/ 7 w 14"/>
                        <a:gd name="T11" fmla="*/ 7 h 15"/>
                        <a:gd name="T12" fmla="*/ 14 w 14"/>
                        <a:gd name="T13" fmla="*/ 0 h 15"/>
                        <a:gd name="T14" fmla="*/ 14 w 14"/>
                        <a:gd name="T15" fmla="*/ 0 h 1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4" h="15">
                          <a:moveTo>
                            <a:pt x="14" y="0"/>
                          </a:moveTo>
                          <a:lnTo>
                            <a:pt x="14" y="0"/>
                          </a:lnTo>
                          <a:lnTo>
                            <a:pt x="10" y="4"/>
                          </a:lnTo>
                          <a:lnTo>
                            <a:pt x="0" y="15"/>
                          </a:lnTo>
                          <a:lnTo>
                            <a:pt x="0" y="15"/>
                          </a:lnTo>
                          <a:lnTo>
                            <a:pt x="7" y="7"/>
                          </a:lnTo>
                          <a:lnTo>
                            <a:pt x="14" y="0"/>
                          </a:lnTo>
                          <a:lnTo>
                            <a:pt x="14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9" name="Freeform 290">
                      <a:extLst>
                        <a:ext uri="{FF2B5EF4-FFF2-40B4-BE49-F238E27FC236}">
                          <a16:creationId xmlns:a16="http://schemas.microsoft.com/office/drawing/2014/main" id="{7B62AB2E-EF5B-E5BD-8424-1FA7EB893C0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708278" y="1271570"/>
                      <a:ext cx="25400" cy="25398"/>
                    </a:xfrm>
                    <a:custGeom>
                      <a:avLst/>
                      <a:gdLst>
                        <a:gd name="T0" fmla="*/ 16 w 16"/>
                        <a:gd name="T1" fmla="*/ 0 h 16"/>
                        <a:gd name="T2" fmla="*/ 16 w 16"/>
                        <a:gd name="T3" fmla="*/ 1 h 16"/>
                        <a:gd name="T4" fmla="*/ 0 w 16"/>
                        <a:gd name="T5" fmla="*/ 16 h 16"/>
                        <a:gd name="T6" fmla="*/ 0 w 16"/>
                        <a:gd name="T7" fmla="*/ 16 h 16"/>
                        <a:gd name="T8" fmla="*/ 6 w 16"/>
                        <a:gd name="T9" fmla="*/ 10 h 16"/>
                        <a:gd name="T10" fmla="*/ 10 w 16"/>
                        <a:gd name="T11" fmla="*/ 6 h 16"/>
                        <a:gd name="T12" fmla="*/ 15 w 16"/>
                        <a:gd name="T13" fmla="*/ 1 h 16"/>
                        <a:gd name="T14" fmla="*/ 16 w 16"/>
                        <a:gd name="T15" fmla="*/ 0 h 1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6" h="16">
                          <a:moveTo>
                            <a:pt x="16" y="0"/>
                          </a:moveTo>
                          <a:lnTo>
                            <a:pt x="16" y="1"/>
                          </a:lnTo>
                          <a:lnTo>
                            <a:pt x="0" y="16"/>
                          </a:lnTo>
                          <a:lnTo>
                            <a:pt x="0" y="16"/>
                          </a:lnTo>
                          <a:lnTo>
                            <a:pt x="6" y="10"/>
                          </a:lnTo>
                          <a:lnTo>
                            <a:pt x="10" y="6"/>
                          </a:lnTo>
                          <a:lnTo>
                            <a:pt x="15" y="1"/>
                          </a:lnTo>
                          <a:lnTo>
                            <a:pt x="16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30" name="Freeform 291">
                      <a:extLst>
                        <a:ext uri="{FF2B5EF4-FFF2-40B4-BE49-F238E27FC236}">
                          <a16:creationId xmlns:a16="http://schemas.microsoft.com/office/drawing/2014/main" id="{6C5961C2-AB4D-D973-6CF6-1537FA5811E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733670" y="1266806"/>
                      <a:ext cx="7940" cy="6349"/>
                    </a:xfrm>
                    <a:custGeom>
                      <a:avLst/>
                      <a:gdLst>
                        <a:gd name="T0" fmla="*/ 5 w 5"/>
                        <a:gd name="T1" fmla="*/ 0 h 4"/>
                        <a:gd name="T2" fmla="*/ 0 w 5"/>
                        <a:gd name="T3" fmla="*/ 4 h 4"/>
                        <a:gd name="T4" fmla="*/ 0 w 5"/>
                        <a:gd name="T5" fmla="*/ 3 h 4"/>
                        <a:gd name="T6" fmla="*/ 5 w 5"/>
                        <a:gd name="T7" fmla="*/ 0 h 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5" h="4">
                          <a:moveTo>
                            <a:pt x="5" y="0"/>
                          </a:moveTo>
                          <a:lnTo>
                            <a:pt x="0" y="4"/>
                          </a:lnTo>
                          <a:lnTo>
                            <a:pt x="0" y="3"/>
                          </a:lnTo>
                          <a:lnTo>
                            <a:pt x="5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31" name="Freeform 292">
                      <a:extLst>
                        <a:ext uri="{FF2B5EF4-FFF2-40B4-BE49-F238E27FC236}">
                          <a16:creationId xmlns:a16="http://schemas.microsoft.com/office/drawing/2014/main" id="{5C4F0494-C4F0-67AC-D57B-B8C42FE015D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349496" y="1690664"/>
                      <a:ext cx="9525" cy="11112"/>
                    </a:xfrm>
                    <a:custGeom>
                      <a:avLst/>
                      <a:gdLst>
                        <a:gd name="T0" fmla="*/ 6 w 6"/>
                        <a:gd name="T1" fmla="*/ 0 h 7"/>
                        <a:gd name="T2" fmla="*/ 6 w 6"/>
                        <a:gd name="T3" fmla="*/ 1 h 7"/>
                        <a:gd name="T4" fmla="*/ 0 w 6"/>
                        <a:gd name="T5" fmla="*/ 7 h 7"/>
                        <a:gd name="T6" fmla="*/ 0 w 6"/>
                        <a:gd name="T7" fmla="*/ 7 h 7"/>
                        <a:gd name="T8" fmla="*/ 6 w 6"/>
                        <a:gd name="T9" fmla="*/ 0 h 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6" h="7">
                          <a:moveTo>
                            <a:pt x="6" y="0"/>
                          </a:moveTo>
                          <a:lnTo>
                            <a:pt x="6" y="1"/>
                          </a:lnTo>
                          <a:lnTo>
                            <a:pt x="0" y="7"/>
                          </a:lnTo>
                          <a:lnTo>
                            <a:pt x="0" y="7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32" name="Freeform 293">
                      <a:extLst>
                        <a:ext uri="{FF2B5EF4-FFF2-40B4-BE49-F238E27FC236}">
                          <a16:creationId xmlns:a16="http://schemas.microsoft.com/office/drawing/2014/main" id="{28A26E4C-BD5A-5DDE-B4A4-1C44437B805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359020" y="1657328"/>
                      <a:ext cx="25400" cy="34925"/>
                    </a:xfrm>
                    <a:custGeom>
                      <a:avLst/>
                      <a:gdLst>
                        <a:gd name="T0" fmla="*/ 16 w 16"/>
                        <a:gd name="T1" fmla="*/ 0 h 22"/>
                        <a:gd name="T2" fmla="*/ 16 w 16"/>
                        <a:gd name="T3" fmla="*/ 2 h 22"/>
                        <a:gd name="T4" fmla="*/ 0 w 16"/>
                        <a:gd name="T5" fmla="*/ 22 h 22"/>
                        <a:gd name="T6" fmla="*/ 0 w 16"/>
                        <a:gd name="T7" fmla="*/ 21 h 22"/>
                        <a:gd name="T8" fmla="*/ 3 w 16"/>
                        <a:gd name="T9" fmla="*/ 16 h 22"/>
                        <a:gd name="T10" fmla="*/ 9 w 16"/>
                        <a:gd name="T11" fmla="*/ 9 h 22"/>
                        <a:gd name="T12" fmla="*/ 15 w 16"/>
                        <a:gd name="T13" fmla="*/ 0 h 22"/>
                        <a:gd name="T14" fmla="*/ 16 w 16"/>
                        <a:gd name="T15" fmla="*/ 0 h 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6" h="22">
                          <a:moveTo>
                            <a:pt x="16" y="0"/>
                          </a:moveTo>
                          <a:lnTo>
                            <a:pt x="16" y="2"/>
                          </a:lnTo>
                          <a:lnTo>
                            <a:pt x="0" y="22"/>
                          </a:lnTo>
                          <a:lnTo>
                            <a:pt x="0" y="21"/>
                          </a:lnTo>
                          <a:lnTo>
                            <a:pt x="3" y="16"/>
                          </a:lnTo>
                          <a:lnTo>
                            <a:pt x="9" y="9"/>
                          </a:lnTo>
                          <a:lnTo>
                            <a:pt x="15" y="0"/>
                          </a:lnTo>
                          <a:lnTo>
                            <a:pt x="16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33" name="Freeform 294">
                      <a:extLst>
                        <a:ext uri="{FF2B5EF4-FFF2-40B4-BE49-F238E27FC236}">
                          <a16:creationId xmlns:a16="http://schemas.microsoft.com/office/drawing/2014/main" id="{BABD8BCF-F8F3-184C-EAC7-E650245285C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384418" y="1625574"/>
                      <a:ext cx="23811" cy="34925"/>
                    </a:xfrm>
                    <a:custGeom>
                      <a:avLst/>
                      <a:gdLst>
                        <a:gd name="T0" fmla="*/ 15 w 15"/>
                        <a:gd name="T1" fmla="*/ 0 h 22"/>
                        <a:gd name="T2" fmla="*/ 15 w 15"/>
                        <a:gd name="T3" fmla="*/ 1 h 22"/>
                        <a:gd name="T4" fmla="*/ 2 w 15"/>
                        <a:gd name="T5" fmla="*/ 19 h 22"/>
                        <a:gd name="T6" fmla="*/ 0 w 15"/>
                        <a:gd name="T7" fmla="*/ 22 h 22"/>
                        <a:gd name="T8" fmla="*/ 0 w 15"/>
                        <a:gd name="T9" fmla="*/ 20 h 22"/>
                        <a:gd name="T10" fmla="*/ 5 w 15"/>
                        <a:gd name="T11" fmla="*/ 13 h 22"/>
                        <a:gd name="T12" fmla="*/ 13 w 15"/>
                        <a:gd name="T13" fmla="*/ 3 h 22"/>
                        <a:gd name="T14" fmla="*/ 15 w 15"/>
                        <a:gd name="T15" fmla="*/ 0 h 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5" h="22">
                          <a:moveTo>
                            <a:pt x="15" y="0"/>
                          </a:moveTo>
                          <a:lnTo>
                            <a:pt x="15" y="1"/>
                          </a:lnTo>
                          <a:lnTo>
                            <a:pt x="2" y="19"/>
                          </a:lnTo>
                          <a:lnTo>
                            <a:pt x="0" y="22"/>
                          </a:lnTo>
                          <a:lnTo>
                            <a:pt x="0" y="20"/>
                          </a:lnTo>
                          <a:lnTo>
                            <a:pt x="5" y="13"/>
                          </a:lnTo>
                          <a:lnTo>
                            <a:pt x="13" y="3"/>
                          </a:lnTo>
                          <a:lnTo>
                            <a:pt x="15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34" name="Freeform 295">
                      <a:extLst>
                        <a:ext uri="{FF2B5EF4-FFF2-40B4-BE49-F238E27FC236}">
                          <a16:creationId xmlns:a16="http://schemas.microsoft.com/office/drawing/2014/main" id="{E2CA6F78-395E-8B6C-7FA8-9F7858FB91E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408231" y="1595414"/>
                      <a:ext cx="25400" cy="31750"/>
                    </a:xfrm>
                    <a:custGeom>
                      <a:avLst/>
                      <a:gdLst>
                        <a:gd name="T0" fmla="*/ 16 w 16"/>
                        <a:gd name="T1" fmla="*/ 0 h 20"/>
                        <a:gd name="T2" fmla="*/ 16 w 16"/>
                        <a:gd name="T3" fmla="*/ 0 h 20"/>
                        <a:gd name="T4" fmla="*/ 12 w 16"/>
                        <a:gd name="T5" fmla="*/ 5 h 20"/>
                        <a:gd name="T6" fmla="*/ 0 w 16"/>
                        <a:gd name="T7" fmla="*/ 20 h 20"/>
                        <a:gd name="T8" fmla="*/ 0 w 16"/>
                        <a:gd name="T9" fmla="*/ 19 h 20"/>
                        <a:gd name="T10" fmla="*/ 9 w 16"/>
                        <a:gd name="T11" fmla="*/ 8 h 20"/>
                        <a:gd name="T12" fmla="*/ 10 w 16"/>
                        <a:gd name="T13" fmla="*/ 7 h 20"/>
                        <a:gd name="T14" fmla="*/ 12 w 16"/>
                        <a:gd name="T15" fmla="*/ 4 h 20"/>
                        <a:gd name="T16" fmla="*/ 15 w 16"/>
                        <a:gd name="T17" fmla="*/ 1 h 20"/>
                        <a:gd name="T18" fmla="*/ 16 w 16"/>
                        <a:gd name="T19" fmla="*/ 0 h 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6" h="20">
                          <a:moveTo>
                            <a:pt x="16" y="0"/>
                          </a:moveTo>
                          <a:lnTo>
                            <a:pt x="16" y="0"/>
                          </a:lnTo>
                          <a:lnTo>
                            <a:pt x="12" y="5"/>
                          </a:lnTo>
                          <a:lnTo>
                            <a:pt x="0" y="20"/>
                          </a:lnTo>
                          <a:lnTo>
                            <a:pt x="0" y="19"/>
                          </a:lnTo>
                          <a:lnTo>
                            <a:pt x="9" y="8"/>
                          </a:lnTo>
                          <a:lnTo>
                            <a:pt x="10" y="7"/>
                          </a:lnTo>
                          <a:lnTo>
                            <a:pt x="12" y="4"/>
                          </a:lnTo>
                          <a:lnTo>
                            <a:pt x="15" y="1"/>
                          </a:lnTo>
                          <a:lnTo>
                            <a:pt x="16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35" name="Freeform 296">
                      <a:extLst>
                        <a:ext uri="{FF2B5EF4-FFF2-40B4-BE49-F238E27FC236}">
                          <a16:creationId xmlns:a16="http://schemas.microsoft.com/office/drawing/2014/main" id="{07190352-BB15-8BA7-73A7-02AF792B3BB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433631" y="1562077"/>
                      <a:ext cx="25400" cy="33339"/>
                    </a:xfrm>
                    <a:custGeom>
                      <a:avLst/>
                      <a:gdLst>
                        <a:gd name="T0" fmla="*/ 16 w 16"/>
                        <a:gd name="T1" fmla="*/ 0 h 21"/>
                        <a:gd name="T2" fmla="*/ 16 w 16"/>
                        <a:gd name="T3" fmla="*/ 0 h 21"/>
                        <a:gd name="T4" fmla="*/ 0 w 16"/>
                        <a:gd name="T5" fmla="*/ 21 h 21"/>
                        <a:gd name="T6" fmla="*/ 0 w 16"/>
                        <a:gd name="T7" fmla="*/ 21 h 21"/>
                        <a:gd name="T8" fmla="*/ 2 w 16"/>
                        <a:gd name="T9" fmla="*/ 18 h 21"/>
                        <a:gd name="T10" fmla="*/ 4 w 16"/>
                        <a:gd name="T11" fmla="*/ 15 h 21"/>
                        <a:gd name="T12" fmla="*/ 7 w 16"/>
                        <a:gd name="T13" fmla="*/ 12 h 21"/>
                        <a:gd name="T14" fmla="*/ 6 w 16"/>
                        <a:gd name="T15" fmla="*/ 13 h 21"/>
                        <a:gd name="T16" fmla="*/ 4 w 16"/>
                        <a:gd name="T17" fmla="*/ 15 h 21"/>
                        <a:gd name="T18" fmla="*/ 4 w 16"/>
                        <a:gd name="T19" fmla="*/ 13 h 21"/>
                        <a:gd name="T20" fmla="*/ 6 w 16"/>
                        <a:gd name="T21" fmla="*/ 13 h 21"/>
                        <a:gd name="T22" fmla="*/ 6 w 16"/>
                        <a:gd name="T23" fmla="*/ 12 h 21"/>
                        <a:gd name="T24" fmla="*/ 9 w 16"/>
                        <a:gd name="T25" fmla="*/ 9 h 21"/>
                        <a:gd name="T26" fmla="*/ 10 w 16"/>
                        <a:gd name="T27" fmla="*/ 6 h 21"/>
                        <a:gd name="T28" fmla="*/ 15 w 16"/>
                        <a:gd name="T29" fmla="*/ 2 h 21"/>
                        <a:gd name="T30" fmla="*/ 16 w 16"/>
                        <a:gd name="T31" fmla="*/ 0 h 2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16" h="21">
                          <a:moveTo>
                            <a:pt x="16" y="0"/>
                          </a:moveTo>
                          <a:lnTo>
                            <a:pt x="16" y="0"/>
                          </a:lnTo>
                          <a:lnTo>
                            <a:pt x="0" y="21"/>
                          </a:lnTo>
                          <a:lnTo>
                            <a:pt x="0" y="21"/>
                          </a:lnTo>
                          <a:lnTo>
                            <a:pt x="2" y="18"/>
                          </a:lnTo>
                          <a:lnTo>
                            <a:pt x="4" y="15"/>
                          </a:lnTo>
                          <a:lnTo>
                            <a:pt x="7" y="12"/>
                          </a:lnTo>
                          <a:lnTo>
                            <a:pt x="6" y="13"/>
                          </a:lnTo>
                          <a:lnTo>
                            <a:pt x="4" y="15"/>
                          </a:lnTo>
                          <a:lnTo>
                            <a:pt x="4" y="13"/>
                          </a:lnTo>
                          <a:lnTo>
                            <a:pt x="6" y="13"/>
                          </a:lnTo>
                          <a:lnTo>
                            <a:pt x="6" y="12"/>
                          </a:lnTo>
                          <a:lnTo>
                            <a:pt x="9" y="9"/>
                          </a:lnTo>
                          <a:lnTo>
                            <a:pt x="10" y="6"/>
                          </a:lnTo>
                          <a:lnTo>
                            <a:pt x="15" y="2"/>
                          </a:lnTo>
                          <a:lnTo>
                            <a:pt x="16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36" name="Freeform 297">
                      <a:extLst>
                        <a:ext uri="{FF2B5EF4-FFF2-40B4-BE49-F238E27FC236}">
                          <a16:creationId xmlns:a16="http://schemas.microsoft.com/office/drawing/2014/main" id="{8B6D16BA-BD38-12C9-F44A-B26281FF9EB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459034" y="1555726"/>
                      <a:ext cx="4762" cy="6349"/>
                    </a:xfrm>
                    <a:custGeom>
                      <a:avLst/>
                      <a:gdLst>
                        <a:gd name="T0" fmla="*/ 3 w 3"/>
                        <a:gd name="T1" fmla="*/ 0 h 4"/>
                        <a:gd name="T2" fmla="*/ 0 w 3"/>
                        <a:gd name="T3" fmla="*/ 4 h 4"/>
                        <a:gd name="T4" fmla="*/ 0 w 3"/>
                        <a:gd name="T5" fmla="*/ 4 h 4"/>
                        <a:gd name="T6" fmla="*/ 3 w 3"/>
                        <a:gd name="T7" fmla="*/ 0 h 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3" h="4">
                          <a:moveTo>
                            <a:pt x="3" y="0"/>
                          </a:moveTo>
                          <a:lnTo>
                            <a:pt x="0" y="4"/>
                          </a:lnTo>
                          <a:lnTo>
                            <a:pt x="0" y="4"/>
                          </a:lnTo>
                          <a:lnTo>
                            <a:pt x="3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37" name="Freeform 311">
                      <a:extLst>
                        <a:ext uri="{FF2B5EF4-FFF2-40B4-BE49-F238E27FC236}">
                          <a16:creationId xmlns:a16="http://schemas.microsoft.com/office/drawing/2014/main" id="{192F7918-04FF-042B-9F8F-16ACE56E10A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479672" y="1531914"/>
                      <a:ext cx="3178" cy="4763"/>
                    </a:xfrm>
                    <a:custGeom>
                      <a:avLst/>
                      <a:gdLst>
                        <a:gd name="T0" fmla="*/ 2 w 2"/>
                        <a:gd name="T1" fmla="*/ 0 h 3"/>
                        <a:gd name="T2" fmla="*/ 2 w 2"/>
                        <a:gd name="T3" fmla="*/ 0 h 3"/>
                        <a:gd name="T4" fmla="*/ 2 w 2"/>
                        <a:gd name="T5" fmla="*/ 1 h 3"/>
                        <a:gd name="T6" fmla="*/ 0 w 2"/>
                        <a:gd name="T7" fmla="*/ 3 h 3"/>
                        <a:gd name="T8" fmla="*/ 2 w 2"/>
                        <a:gd name="T9" fmla="*/ 0 h 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" h="3">
                          <a:moveTo>
                            <a:pt x="2" y="0"/>
                          </a:moveTo>
                          <a:lnTo>
                            <a:pt x="2" y="0"/>
                          </a:lnTo>
                          <a:lnTo>
                            <a:pt x="2" y="1"/>
                          </a:lnTo>
                          <a:lnTo>
                            <a:pt x="0" y="3"/>
                          </a:lnTo>
                          <a:lnTo>
                            <a:pt x="2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38" name="Freeform 312">
                      <a:extLst>
                        <a:ext uri="{FF2B5EF4-FFF2-40B4-BE49-F238E27FC236}">
                          <a16:creationId xmlns:a16="http://schemas.microsoft.com/office/drawing/2014/main" id="{BDCCC90F-D1FD-DC61-4219-C46F6ED03EB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482846" y="1501752"/>
                      <a:ext cx="25400" cy="30161"/>
                    </a:xfrm>
                    <a:custGeom>
                      <a:avLst/>
                      <a:gdLst>
                        <a:gd name="T0" fmla="*/ 16 w 16"/>
                        <a:gd name="T1" fmla="*/ 0 h 19"/>
                        <a:gd name="T2" fmla="*/ 16 w 16"/>
                        <a:gd name="T3" fmla="*/ 3 h 19"/>
                        <a:gd name="T4" fmla="*/ 3 w 16"/>
                        <a:gd name="T5" fmla="*/ 18 h 19"/>
                        <a:gd name="T6" fmla="*/ 0 w 16"/>
                        <a:gd name="T7" fmla="*/ 19 h 19"/>
                        <a:gd name="T8" fmla="*/ 0 w 16"/>
                        <a:gd name="T9" fmla="*/ 19 h 19"/>
                        <a:gd name="T10" fmla="*/ 1 w 16"/>
                        <a:gd name="T11" fmla="*/ 18 h 19"/>
                        <a:gd name="T12" fmla="*/ 6 w 16"/>
                        <a:gd name="T13" fmla="*/ 13 h 19"/>
                        <a:gd name="T14" fmla="*/ 9 w 16"/>
                        <a:gd name="T15" fmla="*/ 9 h 19"/>
                        <a:gd name="T16" fmla="*/ 13 w 16"/>
                        <a:gd name="T17" fmla="*/ 4 h 19"/>
                        <a:gd name="T18" fmla="*/ 16 w 16"/>
                        <a:gd name="T19" fmla="*/ 0 h 1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6" h="19">
                          <a:moveTo>
                            <a:pt x="16" y="0"/>
                          </a:moveTo>
                          <a:lnTo>
                            <a:pt x="16" y="3"/>
                          </a:lnTo>
                          <a:lnTo>
                            <a:pt x="3" y="18"/>
                          </a:lnTo>
                          <a:lnTo>
                            <a:pt x="0" y="19"/>
                          </a:lnTo>
                          <a:lnTo>
                            <a:pt x="0" y="19"/>
                          </a:lnTo>
                          <a:lnTo>
                            <a:pt x="1" y="18"/>
                          </a:lnTo>
                          <a:lnTo>
                            <a:pt x="6" y="13"/>
                          </a:lnTo>
                          <a:lnTo>
                            <a:pt x="9" y="9"/>
                          </a:lnTo>
                          <a:lnTo>
                            <a:pt x="13" y="4"/>
                          </a:lnTo>
                          <a:lnTo>
                            <a:pt x="16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39" name="Freeform 313">
                      <a:extLst>
                        <a:ext uri="{FF2B5EF4-FFF2-40B4-BE49-F238E27FC236}">
                          <a16:creationId xmlns:a16="http://schemas.microsoft.com/office/drawing/2014/main" id="{76129D4B-670A-3DDD-E028-F2772BF2F4B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508245" y="1473180"/>
                      <a:ext cx="25400" cy="33339"/>
                    </a:xfrm>
                    <a:custGeom>
                      <a:avLst/>
                      <a:gdLst>
                        <a:gd name="T0" fmla="*/ 16 w 16"/>
                        <a:gd name="T1" fmla="*/ 0 h 21"/>
                        <a:gd name="T2" fmla="*/ 16 w 16"/>
                        <a:gd name="T3" fmla="*/ 3 h 21"/>
                        <a:gd name="T4" fmla="*/ 0 w 16"/>
                        <a:gd name="T5" fmla="*/ 21 h 21"/>
                        <a:gd name="T6" fmla="*/ 0 w 16"/>
                        <a:gd name="T7" fmla="*/ 18 h 21"/>
                        <a:gd name="T8" fmla="*/ 1 w 16"/>
                        <a:gd name="T9" fmla="*/ 18 h 21"/>
                        <a:gd name="T10" fmla="*/ 6 w 16"/>
                        <a:gd name="T11" fmla="*/ 12 h 21"/>
                        <a:gd name="T12" fmla="*/ 16 w 16"/>
                        <a:gd name="T13" fmla="*/ 0 h 2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6" h="21">
                          <a:moveTo>
                            <a:pt x="16" y="0"/>
                          </a:moveTo>
                          <a:lnTo>
                            <a:pt x="16" y="3"/>
                          </a:lnTo>
                          <a:lnTo>
                            <a:pt x="0" y="21"/>
                          </a:lnTo>
                          <a:lnTo>
                            <a:pt x="0" y="18"/>
                          </a:lnTo>
                          <a:lnTo>
                            <a:pt x="1" y="18"/>
                          </a:lnTo>
                          <a:lnTo>
                            <a:pt x="6" y="12"/>
                          </a:lnTo>
                          <a:lnTo>
                            <a:pt x="16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40" name="Freeform 314">
                      <a:extLst>
                        <a:ext uri="{FF2B5EF4-FFF2-40B4-BE49-F238E27FC236}">
                          <a16:creationId xmlns:a16="http://schemas.microsoft.com/office/drawing/2014/main" id="{9C2E1EAA-67A3-34B2-31D5-D9A7AE5A69B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533645" y="1446188"/>
                      <a:ext cx="25400" cy="31750"/>
                    </a:xfrm>
                    <a:custGeom>
                      <a:avLst/>
                      <a:gdLst>
                        <a:gd name="T0" fmla="*/ 16 w 16"/>
                        <a:gd name="T1" fmla="*/ 0 h 20"/>
                        <a:gd name="T2" fmla="*/ 16 w 16"/>
                        <a:gd name="T3" fmla="*/ 4 h 20"/>
                        <a:gd name="T4" fmla="*/ 7 w 16"/>
                        <a:gd name="T5" fmla="*/ 13 h 20"/>
                        <a:gd name="T6" fmla="*/ 0 w 16"/>
                        <a:gd name="T7" fmla="*/ 20 h 20"/>
                        <a:gd name="T8" fmla="*/ 0 w 16"/>
                        <a:gd name="T9" fmla="*/ 17 h 20"/>
                        <a:gd name="T10" fmla="*/ 16 w 16"/>
                        <a:gd name="T11" fmla="*/ 0 h 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6" h="20">
                          <a:moveTo>
                            <a:pt x="16" y="0"/>
                          </a:moveTo>
                          <a:lnTo>
                            <a:pt x="16" y="4"/>
                          </a:lnTo>
                          <a:lnTo>
                            <a:pt x="7" y="13"/>
                          </a:lnTo>
                          <a:lnTo>
                            <a:pt x="0" y="20"/>
                          </a:lnTo>
                          <a:lnTo>
                            <a:pt x="0" y="17"/>
                          </a:lnTo>
                          <a:lnTo>
                            <a:pt x="16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41" name="Freeform 315">
                      <a:extLst>
                        <a:ext uri="{FF2B5EF4-FFF2-40B4-BE49-F238E27FC236}">
                          <a16:creationId xmlns:a16="http://schemas.microsoft.com/office/drawing/2014/main" id="{17F9F91A-A687-ADF1-10BA-C6849E2A6B4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559048" y="1420794"/>
                      <a:ext cx="25400" cy="31750"/>
                    </a:xfrm>
                    <a:custGeom>
                      <a:avLst/>
                      <a:gdLst>
                        <a:gd name="T0" fmla="*/ 16 w 16"/>
                        <a:gd name="T1" fmla="*/ 0 h 20"/>
                        <a:gd name="T2" fmla="*/ 16 w 16"/>
                        <a:gd name="T3" fmla="*/ 3 h 20"/>
                        <a:gd name="T4" fmla="*/ 0 w 16"/>
                        <a:gd name="T5" fmla="*/ 20 h 20"/>
                        <a:gd name="T6" fmla="*/ 0 w 16"/>
                        <a:gd name="T7" fmla="*/ 16 h 20"/>
                        <a:gd name="T8" fmla="*/ 9 w 16"/>
                        <a:gd name="T9" fmla="*/ 5 h 20"/>
                        <a:gd name="T10" fmla="*/ 16 w 16"/>
                        <a:gd name="T11" fmla="*/ 0 h 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6" h="20">
                          <a:moveTo>
                            <a:pt x="16" y="0"/>
                          </a:moveTo>
                          <a:lnTo>
                            <a:pt x="16" y="3"/>
                          </a:lnTo>
                          <a:lnTo>
                            <a:pt x="0" y="20"/>
                          </a:lnTo>
                          <a:lnTo>
                            <a:pt x="0" y="16"/>
                          </a:lnTo>
                          <a:lnTo>
                            <a:pt x="9" y="5"/>
                          </a:lnTo>
                          <a:lnTo>
                            <a:pt x="16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42" name="Freeform 316">
                      <a:extLst>
                        <a:ext uri="{FF2B5EF4-FFF2-40B4-BE49-F238E27FC236}">
                          <a16:creationId xmlns:a16="http://schemas.microsoft.com/office/drawing/2014/main" id="{CF2FDC25-3747-C94D-E888-1DF5F789F46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584446" y="1393805"/>
                      <a:ext cx="23811" cy="31750"/>
                    </a:xfrm>
                    <a:custGeom>
                      <a:avLst/>
                      <a:gdLst>
                        <a:gd name="T0" fmla="*/ 15 w 15"/>
                        <a:gd name="T1" fmla="*/ 0 h 20"/>
                        <a:gd name="T2" fmla="*/ 15 w 15"/>
                        <a:gd name="T3" fmla="*/ 2 h 20"/>
                        <a:gd name="T4" fmla="*/ 11 w 15"/>
                        <a:gd name="T5" fmla="*/ 8 h 20"/>
                        <a:gd name="T6" fmla="*/ 0 w 15"/>
                        <a:gd name="T7" fmla="*/ 20 h 20"/>
                        <a:gd name="T8" fmla="*/ 0 w 15"/>
                        <a:gd name="T9" fmla="*/ 17 h 20"/>
                        <a:gd name="T10" fmla="*/ 15 w 15"/>
                        <a:gd name="T11" fmla="*/ 0 h 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5" h="20">
                          <a:moveTo>
                            <a:pt x="15" y="0"/>
                          </a:moveTo>
                          <a:lnTo>
                            <a:pt x="15" y="2"/>
                          </a:lnTo>
                          <a:lnTo>
                            <a:pt x="11" y="8"/>
                          </a:lnTo>
                          <a:lnTo>
                            <a:pt x="0" y="20"/>
                          </a:lnTo>
                          <a:lnTo>
                            <a:pt x="0" y="17"/>
                          </a:lnTo>
                          <a:lnTo>
                            <a:pt x="15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43" name="Freeform 317">
                      <a:extLst>
                        <a:ext uri="{FF2B5EF4-FFF2-40B4-BE49-F238E27FC236}">
                          <a16:creationId xmlns:a16="http://schemas.microsoft.com/office/drawing/2014/main" id="{79C90270-BD02-C19E-102F-318AA5297C0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608259" y="1368404"/>
                      <a:ext cx="25400" cy="28572"/>
                    </a:xfrm>
                    <a:custGeom>
                      <a:avLst/>
                      <a:gdLst>
                        <a:gd name="T0" fmla="*/ 16 w 16"/>
                        <a:gd name="T1" fmla="*/ 0 h 18"/>
                        <a:gd name="T2" fmla="*/ 16 w 16"/>
                        <a:gd name="T3" fmla="*/ 2 h 18"/>
                        <a:gd name="T4" fmla="*/ 0 w 16"/>
                        <a:gd name="T5" fmla="*/ 18 h 18"/>
                        <a:gd name="T6" fmla="*/ 0 w 16"/>
                        <a:gd name="T7" fmla="*/ 16 h 18"/>
                        <a:gd name="T8" fmla="*/ 4 w 16"/>
                        <a:gd name="T9" fmla="*/ 12 h 18"/>
                        <a:gd name="T10" fmla="*/ 16 w 16"/>
                        <a:gd name="T11" fmla="*/ 0 h 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6" h="18">
                          <a:moveTo>
                            <a:pt x="16" y="0"/>
                          </a:moveTo>
                          <a:lnTo>
                            <a:pt x="16" y="2"/>
                          </a:lnTo>
                          <a:lnTo>
                            <a:pt x="0" y="18"/>
                          </a:lnTo>
                          <a:lnTo>
                            <a:pt x="0" y="16"/>
                          </a:lnTo>
                          <a:lnTo>
                            <a:pt x="4" y="12"/>
                          </a:lnTo>
                          <a:lnTo>
                            <a:pt x="16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44" name="Freeform 318">
                      <a:extLst>
                        <a:ext uri="{FF2B5EF4-FFF2-40B4-BE49-F238E27FC236}">
                          <a16:creationId xmlns:a16="http://schemas.microsoft.com/office/drawing/2014/main" id="{0A254E1C-99D8-19F9-07A0-E2B961DB76E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633653" y="1346181"/>
                      <a:ext cx="25400" cy="25398"/>
                    </a:xfrm>
                    <a:custGeom>
                      <a:avLst/>
                      <a:gdLst>
                        <a:gd name="T0" fmla="*/ 16 w 16"/>
                        <a:gd name="T1" fmla="*/ 0 h 16"/>
                        <a:gd name="T2" fmla="*/ 16 w 16"/>
                        <a:gd name="T3" fmla="*/ 0 h 16"/>
                        <a:gd name="T4" fmla="*/ 0 w 16"/>
                        <a:gd name="T5" fmla="*/ 16 h 16"/>
                        <a:gd name="T6" fmla="*/ 0 w 16"/>
                        <a:gd name="T7" fmla="*/ 14 h 16"/>
                        <a:gd name="T8" fmla="*/ 16 w 16"/>
                        <a:gd name="T9" fmla="*/ 0 h 1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6" h="16">
                          <a:moveTo>
                            <a:pt x="16" y="0"/>
                          </a:moveTo>
                          <a:lnTo>
                            <a:pt x="16" y="0"/>
                          </a:lnTo>
                          <a:lnTo>
                            <a:pt x="0" y="16"/>
                          </a:lnTo>
                          <a:lnTo>
                            <a:pt x="0" y="14"/>
                          </a:lnTo>
                          <a:lnTo>
                            <a:pt x="16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45" name="Freeform 319">
                      <a:extLst>
                        <a:ext uri="{FF2B5EF4-FFF2-40B4-BE49-F238E27FC236}">
                          <a16:creationId xmlns:a16="http://schemas.microsoft.com/office/drawing/2014/main" id="{09262110-7F33-945D-AA67-7E597C47083C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659048" y="1343005"/>
                      <a:ext cx="0" cy="3174"/>
                    </a:xfrm>
                    <a:custGeom>
                      <a:avLst/>
                      <a:gdLst>
                        <a:gd name="T0" fmla="*/ 0 h 2"/>
                        <a:gd name="T1" fmla="*/ 2 h 2"/>
                        <a:gd name="T2" fmla="*/ 2 h 2"/>
                        <a:gd name="T3" fmla="*/ 0 h 2"/>
                        <a:gd name="T4" fmla="*/ 0 h 2"/>
                        <a:gd name="T5" fmla="*/ 0 h 2"/>
                        <a:gd name="T6" fmla="*/ 0 h 2"/>
                        <a:gd name="T7" fmla="*/ 0 h 2"/>
                      </a:gdLst>
                      <a:ahLst/>
                      <a:cxnLst>
                        <a:cxn ang="0">
                          <a:pos x="0" y="T0"/>
                        </a:cxn>
                        <a:cxn ang="0">
                          <a:pos x="0" y="T1"/>
                        </a:cxn>
                        <a:cxn ang="0">
                          <a:pos x="0" y="T2"/>
                        </a:cxn>
                        <a:cxn ang="0">
                          <a:pos x="0" y="T3"/>
                        </a:cxn>
                        <a:cxn ang="0">
                          <a:pos x="0" y="T4"/>
                        </a:cxn>
                        <a:cxn ang="0">
                          <a:pos x="0" y="T5"/>
                        </a:cxn>
                        <a:cxn ang="0">
                          <a:pos x="0" y="T6"/>
                        </a:cxn>
                        <a:cxn ang="0">
                          <a:pos x="0" y="T7"/>
                        </a:cxn>
                      </a:cxnLst>
                      <a:rect l="0" t="0" r="r" b="b"/>
                      <a:pathLst>
                        <a:path h="2">
                          <a:moveTo>
                            <a:pt x="0" y="0"/>
                          </a:moveTo>
                          <a:lnTo>
                            <a:pt x="0" y="2"/>
                          </a:lnTo>
                          <a:lnTo>
                            <a:pt x="0" y="2"/>
                          </a:lnTo>
                          <a:lnTo>
                            <a:pt x="0" y="0"/>
                          </a:lnTo>
                          <a:close/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46" name="Freeform 279">
                      <a:extLst>
                        <a:ext uri="{FF2B5EF4-FFF2-40B4-BE49-F238E27FC236}">
                          <a16:creationId xmlns:a16="http://schemas.microsoft.com/office/drawing/2014/main" id="{CA20E6FB-EC9F-797A-E564-CEA2ED2BB46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139940" y="3836936"/>
                      <a:ext cx="152401" cy="111122"/>
                    </a:xfrm>
                    <a:custGeom>
                      <a:avLst/>
                      <a:gdLst>
                        <a:gd name="T0" fmla="*/ 40 w 96"/>
                        <a:gd name="T1" fmla="*/ 0 h 70"/>
                        <a:gd name="T2" fmla="*/ 57 w 96"/>
                        <a:gd name="T3" fmla="*/ 4 h 70"/>
                        <a:gd name="T4" fmla="*/ 72 w 96"/>
                        <a:gd name="T5" fmla="*/ 11 h 70"/>
                        <a:gd name="T6" fmla="*/ 84 w 96"/>
                        <a:gd name="T7" fmla="*/ 20 h 70"/>
                        <a:gd name="T8" fmla="*/ 93 w 96"/>
                        <a:gd name="T9" fmla="*/ 30 h 70"/>
                        <a:gd name="T10" fmla="*/ 96 w 96"/>
                        <a:gd name="T11" fmla="*/ 39 h 70"/>
                        <a:gd name="T12" fmla="*/ 96 w 96"/>
                        <a:gd name="T13" fmla="*/ 42 h 70"/>
                        <a:gd name="T14" fmla="*/ 94 w 96"/>
                        <a:gd name="T15" fmla="*/ 44 h 70"/>
                        <a:gd name="T16" fmla="*/ 91 w 96"/>
                        <a:gd name="T17" fmla="*/ 45 h 70"/>
                        <a:gd name="T18" fmla="*/ 90 w 96"/>
                        <a:gd name="T19" fmla="*/ 47 h 70"/>
                        <a:gd name="T20" fmla="*/ 87 w 96"/>
                        <a:gd name="T21" fmla="*/ 48 h 70"/>
                        <a:gd name="T22" fmla="*/ 74 w 96"/>
                        <a:gd name="T23" fmla="*/ 52 h 70"/>
                        <a:gd name="T24" fmla="*/ 60 w 96"/>
                        <a:gd name="T25" fmla="*/ 55 h 70"/>
                        <a:gd name="T26" fmla="*/ 46 w 96"/>
                        <a:gd name="T27" fmla="*/ 63 h 70"/>
                        <a:gd name="T28" fmla="*/ 32 w 96"/>
                        <a:gd name="T29" fmla="*/ 69 h 70"/>
                        <a:gd name="T30" fmla="*/ 27 w 96"/>
                        <a:gd name="T31" fmla="*/ 70 h 70"/>
                        <a:gd name="T32" fmla="*/ 22 w 96"/>
                        <a:gd name="T33" fmla="*/ 70 h 70"/>
                        <a:gd name="T34" fmla="*/ 19 w 96"/>
                        <a:gd name="T35" fmla="*/ 69 h 70"/>
                        <a:gd name="T36" fmla="*/ 16 w 96"/>
                        <a:gd name="T37" fmla="*/ 67 h 70"/>
                        <a:gd name="T38" fmla="*/ 13 w 96"/>
                        <a:gd name="T39" fmla="*/ 66 h 70"/>
                        <a:gd name="T40" fmla="*/ 12 w 96"/>
                        <a:gd name="T41" fmla="*/ 64 h 70"/>
                        <a:gd name="T42" fmla="*/ 12 w 96"/>
                        <a:gd name="T43" fmla="*/ 63 h 70"/>
                        <a:gd name="T44" fmla="*/ 10 w 96"/>
                        <a:gd name="T45" fmla="*/ 60 h 70"/>
                        <a:gd name="T46" fmla="*/ 3 w 96"/>
                        <a:gd name="T47" fmla="*/ 42 h 70"/>
                        <a:gd name="T48" fmla="*/ 0 w 96"/>
                        <a:gd name="T49" fmla="*/ 27 h 70"/>
                        <a:gd name="T50" fmla="*/ 2 w 96"/>
                        <a:gd name="T51" fmla="*/ 19 h 70"/>
                        <a:gd name="T52" fmla="*/ 3 w 96"/>
                        <a:gd name="T53" fmla="*/ 11 h 70"/>
                        <a:gd name="T54" fmla="*/ 5 w 96"/>
                        <a:gd name="T55" fmla="*/ 8 h 70"/>
                        <a:gd name="T56" fmla="*/ 22 w 96"/>
                        <a:gd name="T57" fmla="*/ 1 h 70"/>
                        <a:gd name="T58" fmla="*/ 40 w 96"/>
                        <a:gd name="T59" fmla="*/ 0 h 7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</a:cxnLst>
                      <a:rect l="0" t="0" r="r" b="b"/>
                      <a:pathLst>
                        <a:path w="96" h="70">
                          <a:moveTo>
                            <a:pt x="40" y="0"/>
                          </a:moveTo>
                          <a:lnTo>
                            <a:pt x="57" y="4"/>
                          </a:lnTo>
                          <a:lnTo>
                            <a:pt x="72" y="11"/>
                          </a:lnTo>
                          <a:lnTo>
                            <a:pt x="84" y="20"/>
                          </a:lnTo>
                          <a:lnTo>
                            <a:pt x="93" y="30"/>
                          </a:lnTo>
                          <a:lnTo>
                            <a:pt x="96" y="39"/>
                          </a:lnTo>
                          <a:lnTo>
                            <a:pt x="96" y="42"/>
                          </a:lnTo>
                          <a:lnTo>
                            <a:pt x="94" y="44"/>
                          </a:lnTo>
                          <a:lnTo>
                            <a:pt x="91" y="45"/>
                          </a:lnTo>
                          <a:lnTo>
                            <a:pt x="90" y="47"/>
                          </a:lnTo>
                          <a:lnTo>
                            <a:pt x="87" y="48"/>
                          </a:lnTo>
                          <a:lnTo>
                            <a:pt x="74" y="52"/>
                          </a:lnTo>
                          <a:lnTo>
                            <a:pt x="60" y="55"/>
                          </a:lnTo>
                          <a:lnTo>
                            <a:pt x="46" y="63"/>
                          </a:lnTo>
                          <a:lnTo>
                            <a:pt x="32" y="69"/>
                          </a:lnTo>
                          <a:lnTo>
                            <a:pt x="27" y="70"/>
                          </a:lnTo>
                          <a:lnTo>
                            <a:pt x="22" y="70"/>
                          </a:lnTo>
                          <a:lnTo>
                            <a:pt x="19" y="69"/>
                          </a:lnTo>
                          <a:lnTo>
                            <a:pt x="16" y="67"/>
                          </a:lnTo>
                          <a:lnTo>
                            <a:pt x="13" y="66"/>
                          </a:lnTo>
                          <a:lnTo>
                            <a:pt x="12" y="64"/>
                          </a:lnTo>
                          <a:lnTo>
                            <a:pt x="12" y="63"/>
                          </a:lnTo>
                          <a:lnTo>
                            <a:pt x="10" y="60"/>
                          </a:lnTo>
                          <a:lnTo>
                            <a:pt x="3" y="42"/>
                          </a:lnTo>
                          <a:lnTo>
                            <a:pt x="0" y="27"/>
                          </a:lnTo>
                          <a:lnTo>
                            <a:pt x="2" y="19"/>
                          </a:lnTo>
                          <a:lnTo>
                            <a:pt x="3" y="11"/>
                          </a:lnTo>
                          <a:lnTo>
                            <a:pt x="5" y="8"/>
                          </a:lnTo>
                          <a:lnTo>
                            <a:pt x="22" y="1"/>
                          </a:lnTo>
                          <a:lnTo>
                            <a:pt x="40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47" name="Freeform 280">
                      <a:extLst>
                        <a:ext uri="{FF2B5EF4-FFF2-40B4-BE49-F238E27FC236}">
                          <a16:creationId xmlns:a16="http://schemas.microsoft.com/office/drawing/2014/main" id="{9405E339-99B0-A98C-A9FF-AFA97E99F29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335201" y="3917897"/>
                      <a:ext cx="133352" cy="106363"/>
                    </a:xfrm>
                    <a:custGeom>
                      <a:avLst/>
                      <a:gdLst>
                        <a:gd name="T0" fmla="*/ 40 w 84"/>
                        <a:gd name="T1" fmla="*/ 0 h 67"/>
                        <a:gd name="T2" fmla="*/ 43 w 84"/>
                        <a:gd name="T3" fmla="*/ 1 h 67"/>
                        <a:gd name="T4" fmla="*/ 47 w 84"/>
                        <a:gd name="T5" fmla="*/ 3 h 67"/>
                        <a:gd name="T6" fmla="*/ 50 w 84"/>
                        <a:gd name="T7" fmla="*/ 6 h 67"/>
                        <a:gd name="T8" fmla="*/ 53 w 84"/>
                        <a:gd name="T9" fmla="*/ 7 h 67"/>
                        <a:gd name="T10" fmla="*/ 56 w 84"/>
                        <a:gd name="T11" fmla="*/ 9 h 67"/>
                        <a:gd name="T12" fmla="*/ 62 w 84"/>
                        <a:gd name="T13" fmla="*/ 10 h 67"/>
                        <a:gd name="T14" fmla="*/ 68 w 84"/>
                        <a:gd name="T15" fmla="*/ 12 h 67"/>
                        <a:gd name="T16" fmla="*/ 72 w 84"/>
                        <a:gd name="T17" fmla="*/ 13 h 67"/>
                        <a:gd name="T18" fmla="*/ 74 w 84"/>
                        <a:gd name="T19" fmla="*/ 13 h 67"/>
                        <a:gd name="T20" fmla="*/ 75 w 84"/>
                        <a:gd name="T21" fmla="*/ 15 h 67"/>
                        <a:gd name="T22" fmla="*/ 78 w 84"/>
                        <a:gd name="T23" fmla="*/ 16 h 67"/>
                        <a:gd name="T24" fmla="*/ 81 w 84"/>
                        <a:gd name="T25" fmla="*/ 18 h 67"/>
                        <a:gd name="T26" fmla="*/ 83 w 84"/>
                        <a:gd name="T27" fmla="*/ 20 h 67"/>
                        <a:gd name="T28" fmla="*/ 84 w 84"/>
                        <a:gd name="T29" fmla="*/ 23 h 67"/>
                        <a:gd name="T30" fmla="*/ 83 w 84"/>
                        <a:gd name="T31" fmla="*/ 25 h 67"/>
                        <a:gd name="T32" fmla="*/ 81 w 84"/>
                        <a:gd name="T33" fmla="*/ 28 h 67"/>
                        <a:gd name="T34" fmla="*/ 78 w 84"/>
                        <a:gd name="T35" fmla="*/ 31 h 67"/>
                        <a:gd name="T36" fmla="*/ 74 w 84"/>
                        <a:gd name="T37" fmla="*/ 32 h 67"/>
                        <a:gd name="T38" fmla="*/ 69 w 84"/>
                        <a:gd name="T39" fmla="*/ 35 h 67"/>
                        <a:gd name="T40" fmla="*/ 65 w 84"/>
                        <a:gd name="T41" fmla="*/ 38 h 67"/>
                        <a:gd name="T42" fmla="*/ 62 w 84"/>
                        <a:gd name="T43" fmla="*/ 40 h 67"/>
                        <a:gd name="T44" fmla="*/ 59 w 84"/>
                        <a:gd name="T45" fmla="*/ 42 h 67"/>
                        <a:gd name="T46" fmla="*/ 56 w 84"/>
                        <a:gd name="T47" fmla="*/ 45 h 67"/>
                        <a:gd name="T48" fmla="*/ 56 w 84"/>
                        <a:gd name="T49" fmla="*/ 48 h 67"/>
                        <a:gd name="T50" fmla="*/ 55 w 84"/>
                        <a:gd name="T51" fmla="*/ 53 h 67"/>
                        <a:gd name="T52" fmla="*/ 53 w 84"/>
                        <a:gd name="T53" fmla="*/ 56 h 67"/>
                        <a:gd name="T54" fmla="*/ 50 w 84"/>
                        <a:gd name="T55" fmla="*/ 59 h 67"/>
                        <a:gd name="T56" fmla="*/ 49 w 84"/>
                        <a:gd name="T57" fmla="*/ 62 h 67"/>
                        <a:gd name="T58" fmla="*/ 42 w 84"/>
                        <a:gd name="T59" fmla="*/ 63 h 67"/>
                        <a:gd name="T60" fmla="*/ 30 w 84"/>
                        <a:gd name="T61" fmla="*/ 66 h 67"/>
                        <a:gd name="T62" fmla="*/ 18 w 84"/>
                        <a:gd name="T63" fmla="*/ 67 h 67"/>
                        <a:gd name="T64" fmla="*/ 12 w 84"/>
                        <a:gd name="T65" fmla="*/ 67 h 67"/>
                        <a:gd name="T66" fmla="*/ 8 w 84"/>
                        <a:gd name="T67" fmla="*/ 66 h 67"/>
                        <a:gd name="T68" fmla="*/ 5 w 84"/>
                        <a:gd name="T69" fmla="*/ 64 h 67"/>
                        <a:gd name="T70" fmla="*/ 2 w 84"/>
                        <a:gd name="T71" fmla="*/ 63 h 67"/>
                        <a:gd name="T72" fmla="*/ 0 w 84"/>
                        <a:gd name="T73" fmla="*/ 62 h 67"/>
                        <a:gd name="T74" fmla="*/ 0 w 84"/>
                        <a:gd name="T75" fmla="*/ 59 h 67"/>
                        <a:gd name="T76" fmla="*/ 0 w 84"/>
                        <a:gd name="T77" fmla="*/ 57 h 67"/>
                        <a:gd name="T78" fmla="*/ 0 w 84"/>
                        <a:gd name="T79" fmla="*/ 56 h 67"/>
                        <a:gd name="T80" fmla="*/ 0 w 84"/>
                        <a:gd name="T81" fmla="*/ 54 h 67"/>
                        <a:gd name="T82" fmla="*/ 2 w 84"/>
                        <a:gd name="T83" fmla="*/ 51 h 67"/>
                        <a:gd name="T84" fmla="*/ 3 w 84"/>
                        <a:gd name="T85" fmla="*/ 47 h 67"/>
                        <a:gd name="T86" fmla="*/ 5 w 84"/>
                        <a:gd name="T87" fmla="*/ 44 h 67"/>
                        <a:gd name="T88" fmla="*/ 5 w 84"/>
                        <a:gd name="T89" fmla="*/ 42 h 67"/>
                        <a:gd name="T90" fmla="*/ 5 w 84"/>
                        <a:gd name="T91" fmla="*/ 40 h 67"/>
                        <a:gd name="T92" fmla="*/ 5 w 84"/>
                        <a:gd name="T93" fmla="*/ 38 h 67"/>
                        <a:gd name="T94" fmla="*/ 6 w 84"/>
                        <a:gd name="T95" fmla="*/ 34 h 67"/>
                        <a:gd name="T96" fmla="*/ 6 w 84"/>
                        <a:gd name="T97" fmla="*/ 32 h 67"/>
                        <a:gd name="T98" fmla="*/ 8 w 84"/>
                        <a:gd name="T99" fmla="*/ 31 h 67"/>
                        <a:gd name="T100" fmla="*/ 11 w 84"/>
                        <a:gd name="T101" fmla="*/ 26 h 67"/>
                        <a:gd name="T102" fmla="*/ 15 w 84"/>
                        <a:gd name="T103" fmla="*/ 23 h 67"/>
                        <a:gd name="T104" fmla="*/ 19 w 84"/>
                        <a:gd name="T105" fmla="*/ 20 h 67"/>
                        <a:gd name="T106" fmla="*/ 24 w 84"/>
                        <a:gd name="T107" fmla="*/ 18 h 67"/>
                        <a:gd name="T108" fmla="*/ 27 w 84"/>
                        <a:gd name="T109" fmla="*/ 13 h 67"/>
                        <a:gd name="T110" fmla="*/ 28 w 84"/>
                        <a:gd name="T111" fmla="*/ 9 h 67"/>
                        <a:gd name="T112" fmla="*/ 31 w 84"/>
                        <a:gd name="T113" fmla="*/ 4 h 67"/>
                        <a:gd name="T114" fmla="*/ 33 w 84"/>
                        <a:gd name="T115" fmla="*/ 1 h 67"/>
                        <a:gd name="T116" fmla="*/ 36 w 84"/>
                        <a:gd name="T117" fmla="*/ 1 h 67"/>
                        <a:gd name="T118" fmla="*/ 40 w 84"/>
                        <a:gd name="T119" fmla="*/ 0 h 6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</a:cxnLst>
                      <a:rect l="0" t="0" r="r" b="b"/>
                      <a:pathLst>
                        <a:path w="84" h="67">
                          <a:moveTo>
                            <a:pt x="40" y="0"/>
                          </a:moveTo>
                          <a:lnTo>
                            <a:pt x="43" y="1"/>
                          </a:lnTo>
                          <a:lnTo>
                            <a:pt x="47" y="3"/>
                          </a:lnTo>
                          <a:lnTo>
                            <a:pt x="50" y="6"/>
                          </a:lnTo>
                          <a:lnTo>
                            <a:pt x="53" y="7"/>
                          </a:lnTo>
                          <a:lnTo>
                            <a:pt x="56" y="9"/>
                          </a:lnTo>
                          <a:lnTo>
                            <a:pt x="62" y="10"/>
                          </a:lnTo>
                          <a:lnTo>
                            <a:pt x="68" y="12"/>
                          </a:lnTo>
                          <a:lnTo>
                            <a:pt x="72" y="13"/>
                          </a:lnTo>
                          <a:lnTo>
                            <a:pt x="74" y="13"/>
                          </a:lnTo>
                          <a:lnTo>
                            <a:pt x="75" y="15"/>
                          </a:lnTo>
                          <a:lnTo>
                            <a:pt x="78" y="16"/>
                          </a:lnTo>
                          <a:lnTo>
                            <a:pt x="81" y="18"/>
                          </a:lnTo>
                          <a:lnTo>
                            <a:pt x="83" y="20"/>
                          </a:lnTo>
                          <a:lnTo>
                            <a:pt x="84" y="23"/>
                          </a:lnTo>
                          <a:lnTo>
                            <a:pt x="83" y="25"/>
                          </a:lnTo>
                          <a:lnTo>
                            <a:pt x="81" y="28"/>
                          </a:lnTo>
                          <a:lnTo>
                            <a:pt x="78" y="31"/>
                          </a:lnTo>
                          <a:lnTo>
                            <a:pt x="74" y="32"/>
                          </a:lnTo>
                          <a:lnTo>
                            <a:pt x="69" y="35"/>
                          </a:lnTo>
                          <a:lnTo>
                            <a:pt x="65" y="38"/>
                          </a:lnTo>
                          <a:lnTo>
                            <a:pt x="62" y="40"/>
                          </a:lnTo>
                          <a:lnTo>
                            <a:pt x="59" y="42"/>
                          </a:lnTo>
                          <a:lnTo>
                            <a:pt x="56" y="45"/>
                          </a:lnTo>
                          <a:lnTo>
                            <a:pt x="56" y="48"/>
                          </a:lnTo>
                          <a:lnTo>
                            <a:pt x="55" y="53"/>
                          </a:lnTo>
                          <a:lnTo>
                            <a:pt x="53" y="56"/>
                          </a:lnTo>
                          <a:lnTo>
                            <a:pt x="50" y="59"/>
                          </a:lnTo>
                          <a:lnTo>
                            <a:pt x="49" y="62"/>
                          </a:lnTo>
                          <a:lnTo>
                            <a:pt x="42" y="63"/>
                          </a:lnTo>
                          <a:lnTo>
                            <a:pt x="30" y="66"/>
                          </a:lnTo>
                          <a:lnTo>
                            <a:pt x="18" y="67"/>
                          </a:lnTo>
                          <a:lnTo>
                            <a:pt x="12" y="67"/>
                          </a:lnTo>
                          <a:lnTo>
                            <a:pt x="8" y="66"/>
                          </a:lnTo>
                          <a:lnTo>
                            <a:pt x="5" y="64"/>
                          </a:lnTo>
                          <a:lnTo>
                            <a:pt x="2" y="63"/>
                          </a:lnTo>
                          <a:lnTo>
                            <a:pt x="0" y="62"/>
                          </a:lnTo>
                          <a:lnTo>
                            <a:pt x="0" y="59"/>
                          </a:lnTo>
                          <a:lnTo>
                            <a:pt x="0" y="57"/>
                          </a:lnTo>
                          <a:lnTo>
                            <a:pt x="0" y="56"/>
                          </a:lnTo>
                          <a:lnTo>
                            <a:pt x="0" y="54"/>
                          </a:lnTo>
                          <a:lnTo>
                            <a:pt x="2" y="51"/>
                          </a:lnTo>
                          <a:lnTo>
                            <a:pt x="3" y="47"/>
                          </a:lnTo>
                          <a:lnTo>
                            <a:pt x="5" y="44"/>
                          </a:lnTo>
                          <a:lnTo>
                            <a:pt x="5" y="42"/>
                          </a:lnTo>
                          <a:lnTo>
                            <a:pt x="5" y="40"/>
                          </a:lnTo>
                          <a:lnTo>
                            <a:pt x="5" y="38"/>
                          </a:lnTo>
                          <a:lnTo>
                            <a:pt x="6" y="34"/>
                          </a:lnTo>
                          <a:lnTo>
                            <a:pt x="6" y="32"/>
                          </a:lnTo>
                          <a:lnTo>
                            <a:pt x="8" y="31"/>
                          </a:lnTo>
                          <a:lnTo>
                            <a:pt x="11" y="26"/>
                          </a:lnTo>
                          <a:lnTo>
                            <a:pt x="15" y="23"/>
                          </a:lnTo>
                          <a:lnTo>
                            <a:pt x="19" y="20"/>
                          </a:lnTo>
                          <a:lnTo>
                            <a:pt x="24" y="18"/>
                          </a:lnTo>
                          <a:lnTo>
                            <a:pt x="27" y="13"/>
                          </a:lnTo>
                          <a:lnTo>
                            <a:pt x="28" y="9"/>
                          </a:lnTo>
                          <a:lnTo>
                            <a:pt x="31" y="4"/>
                          </a:lnTo>
                          <a:lnTo>
                            <a:pt x="33" y="1"/>
                          </a:lnTo>
                          <a:lnTo>
                            <a:pt x="36" y="1"/>
                          </a:lnTo>
                          <a:lnTo>
                            <a:pt x="40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48" name="Freeform 396">
                      <a:extLst>
                        <a:ext uri="{FF2B5EF4-FFF2-40B4-BE49-F238E27FC236}">
                          <a16:creationId xmlns:a16="http://schemas.microsoft.com/office/drawing/2014/main" id="{C44F3688-78CD-E4AC-BAEC-DA541D4ABF7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125660" y="3524197"/>
                      <a:ext cx="17464" cy="34925"/>
                    </a:xfrm>
                    <a:custGeom>
                      <a:avLst/>
                      <a:gdLst>
                        <a:gd name="T0" fmla="*/ 3 w 11"/>
                        <a:gd name="T1" fmla="*/ 0 h 22"/>
                        <a:gd name="T2" fmla="*/ 11 w 11"/>
                        <a:gd name="T3" fmla="*/ 5 h 22"/>
                        <a:gd name="T4" fmla="*/ 8 w 11"/>
                        <a:gd name="T5" fmla="*/ 13 h 22"/>
                        <a:gd name="T6" fmla="*/ 6 w 11"/>
                        <a:gd name="T7" fmla="*/ 22 h 22"/>
                        <a:gd name="T8" fmla="*/ 0 w 11"/>
                        <a:gd name="T9" fmla="*/ 18 h 22"/>
                        <a:gd name="T10" fmla="*/ 2 w 11"/>
                        <a:gd name="T11" fmla="*/ 7 h 22"/>
                        <a:gd name="T12" fmla="*/ 3 w 11"/>
                        <a:gd name="T13" fmla="*/ 0 h 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1" h="22">
                          <a:moveTo>
                            <a:pt x="3" y="0"/>
                          </a:moveTo>
                          <a:lnTo>
                            <a:pt x="11" y="5"/>
                          </a:lnTo>
                          <a:lnTo>
                            <a:pt x="8" y="13"/>
                          </a:lnTo>
                          <a:lnTo>
                            <a:pt x="6" y="22"/>
                          </a:lnTo>
                          <a:lnTo>
                            <a:pt x="0" y="18"/>
                          </a:lnTo>
                          <a:lnTo>
                            <a:pt x="2" y="7"/>
                          </a:lnTo>
                          <a:lnTo>
                            <a:pt x="3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49" name="Freeform 438">
                      <a:extLst>
                        <a:ext uri="{FF2B5EF4-FFF2-40B4-BE49-F238E27FC236}">
                          <a16:creationId xmlns:a16="http://schemas.microsoft.com/office/drawing/2014/main" id="{AC3114EF-EF6C-656D-776C-E0556094BA7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158995" y="3859201"/>
                      <a:ext cx="133352" cy="88900"/>
                    </a:xfrm>
                    <a:custGeom>
                      <a:avLst/>
                      <a:gdLst>
                        <a:gd name="T0" fmla="*/ 64 w 84"/>
                        <a:gd name="T1" fmla="*/ 0 h 56"/>
                        <a:gd name="T2" fmla="*/ 75 w 84"/>
                        <a:gd name="T3" fmla="*/ 9 h 56"/>
                        <a:gd name="T4" fmla="*/ 81 w 84"/>
                        <a:gd name="T5" fmla="*/ 16 h 56"/>
                        <a:gd name="T6" fmla="*/ 84 w 84"/>
                        <a:gd name="T7" fmla="*/ 25 h 56"/>
                        <a:gd name="T8" fmla="*/ 84 w 84"/>
                        <a:gd name="T9" fmla="*/ 28 h 56"/>
                        <a:gd name="T10" fmla="*/ 82 w 84"/>
                        <a:gd name="T11" fmla="*/ 30 h 56"/>
                        <a:gd name="T12" fmla="*/ 79 w 84"/>
                        <a:gd name="T13" fmla="*/ 31 h 56"/>
                        <a:gd name="T14" fmla="*/ 78 w 84"/>
                        <a:gd name="T15" fmla="*/ 33 h 56"/>
                        <a:gd name="T16" fmla="*/ 75 w 84"/>
                        <a:gd name="T17" fmla="*/ 34 h 56"/>
                        <a:gd name="T18" fmla="*/ 62 w 84"/>
                        <a:gd name="T19" fmla="*/ 38 h 56"/>
                        <a:gd name="T20" fmla="*/ 48 w 84"/>
                        <a:gd name="T21" fmla="*/ 41 h 56"/>
                        <a:gd name="T22" fmla="*/ 34 w 84"/>
                        <a:gd name="T23" fmla="*/ 49 h 56"/>
                        <a:gd name="T24" fmla="*/ 20 w 84"/>
                        <a:gd name="T25" fmla="*/ 55 h 56"/>
                        <a:gd name="T26" fmla="*/ 16 w 84"/>
                        <a:gd name="T27" fmla="*/ 56 h 56"/>
                        <a:gd name="T28" fmla="*/ 12 w 84"/>
                        <a:gd name="T29" fmla="*/ 56 h 56"/>
                        <a:gd name="T30" fmla="*/ 7 w 84"/>
                        <a:gd name="T31" fmla="*/ 55 h 56"/>
                        <a:gd name="T32" fmla="*/ 4 w 84"/>
                        <a:gd name="T33" fmla="*/ 53 h 56"/>
                        <a:gd name="T34" fmla="*/ 1 w 84"/>
                        <a:gd name="T35" fmla="*/ 52 h 56"/>
                        <a:gd name="T36" fmla="*/ 0 w 84"/>
                        <a:gd name="T37" fmla="*/ 50 h 56"/>
                        <a:gd name="T38" fmla="*/ 4 w 84"/>
                        <a:gd name="T39" fmla="*/ 50 h 56"/>
                        <a:gd name="T40" fmla="*/ 9 w 84"/>
                        <a:gd name="T41" fmla="*/ 50 h 56"/>
                        <a:gd name="T42" fmla="*/ 13 w 84"/>
                        <a:gd name="T43" fmla="*/ 49 h 56"/>
                        <a:gd name="T44" fmla="*/ 28 w 84"/>
                        <a:gd name="T45" fmla="*/ 43 h 56"/>
                        <a:gd name="T46" fmla="*/ 42 w 84"/>
                        <a:gd name="T47" fmla="*/ 35 h 56"/>
                        <a:gd name="T48" fmla="*/ 56 w 84"/>
                        <a:gd name="T49" fmla="*/ 33 h 56"/>
                        <a:gd name="T50" fmla="*/ 69 w 84"/>
                        <a:gd name="T51" fmla="*/ 28 h 56"/>
                        <a:gd name="T52" fmla="*/ 70 w 84"/>
                        <a:gd name="T53" fmla="*/ 28 h 56"/>
                        <a:gd name="T54" fmla="*/ 72 w 84"/>
                        <a:gd name="T55" fmla="*/ 27 h 56"/>
                        <a:gd name="T56" fmla="*/ 73 w 84"/>
                        <a:gd name="T57" fmla="*/ 27 h 56"/>
                        <a:gd name="T58" fmla="*/ 75 w 84"/>
                        <a:gd name="T59" fmla="*/ 25 h 56"/>
                        <a:gd name="T60" fmla="*/ 76 w 84"/>
                        <a:gd name="T61" fmla="*/ 22 h 56"/>
                        <a:gd name="T62" fmla="*/ 78 w 84"/>
                        <a:gd name="T63" fmla="*/ 19 h 56"/>
                        <a:gd name="T64" fmla="*/ 76 w 84"/>
                        <a:gd name="T65" fmla="*/ 15 h 56"/>
                        <a:gd name="T66" fmla="*/ 73 w 84"/>
                        <a:gd name="T67" fmla="*/ 11 h 56"/>
                        <a:gd name="T68" fmla="*/ 69 w 84"/>
                        <a:gd name="T69" fmla="*/ 5 h 56"/>
                        <a:gd name="T70" fmla="*/ 64 w 84"/>
                        <a:gd name="T71" fmla="*/ 0 h 5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</a:cxnLst>
                      <a:rect l="0" t="0" r="r" b="b"/>
                      <a:pathLst>
                        <a:path w="84" h="56">
                          <a:moveTo>
                            <a:pt x="64" y="0"/>
                          </a:moveTo>
                          <a:lnTo>
                            <a:pt x="75" y="9"/>
                          </a:lnTo>
                          <a:lnTo>
                            <a:pt x="81" y="16"/>
                          </a:lnTo>
                          <a:lnTo>
                            <a:pt x="84" y="25"/>
                          </a:lnTo>
                          <a:lnTo>
                            <a:pt x="84" y="28"/>
                          </a:lnTo>
                          <a:lnTo>
                            <a:pt x="82" y="30"/>
                          </a:lnTo>
                          <a:lnTo>
                            <a:pt x="79" y="31"/>
                          </a:lnTo>
                          <a:lnTo>
                            <a:pt x="78" y="33"/>
                          </a:lnTo>
                          <a:lnTo>
                            <a:pt x="75" y="34"/>
                          </a:lnTo>
                          <a:lnTo>
                            <a:pt x="62" y="38"/>
                          </a:lnTo>
                          <a:lnTo>
                            <a:pt x="48" y="41"/>
                          </a:lnTo>
                          <a:lnTo>
                            <a:pt x="34" y="49"/>
                          </a:lnTo>
                          <a:lnTo>
                            <a:pt x="20" y="55"/>
                          </a:lnTo>
                          <a:lnTo>
                            <a:pt x="16" y="56"/>
                          </a:lnTo>
                          <a:lnTo>
                            <a:pt x="12" y="56"/>
                          </a:lnTo>
                          <a:lnTo>
                            <a:pt x="7" y="55"/>
                          </a:lnTo>
                          <a:lnTo>
                            <a:pt x="4" y="53"/>
                          </a:lnTo>
                          <a:lnTo>
                            <a:pt x="1" y="52"/>
                          </a:lnTo>
                          <a:lnTo>
                            <a:pt x="0" y="50"/>
                          </a:lnTo>
                          <a:lnTo>
                            <a:pt x="4" y="50"/>
                          </a:lnTo>
                          <a:lnTo>
                            <a:pt x="9" y="50"/>
                          </a:lnTo>
                          <a:lnTo>
                            <a:pt x="13" y="49"/>
                          </a:lnTo>
                          <a:lnTo>
                            <a:pt x="28" y="43"/>
                          </a:lnTo>
                          <a:lnTo>
                            <a:pt x="42" y="35"/>
                          </a:lnTo>
                          <a:lnTo>
                            <a:pt x="56" y="33"/>
                          </a:lnTo>
                          <a:lnTo>
                            <a:pt x="69" y="28"/>
                          </a:lnTo>
                          <a:lnTo>
                            <a:pt x="70" y="28"/>
                          </a:lnTo>
                          <a:lnTo>
                            <a:pt x="72" y="27"/>
                          </a:lnTo>
                          <a:lnTo>
                            <a:pt x="73" y="27"/>
                          </a:lnTo>
                          <a:lnTo>
                            <a:pt x="75" y="25"/>
                          </a:lnTo>
                          <a:lnTo>
                            <a:pt x="76" y="22"/>
                          </a:lnTo>
                          <a:lnTo>
                            <a:pt x="78" y="19"/>
                          </a:lnTo>
                          <a:lnTo>
                            <a:pt x="76" y="15"/>
                          </a:lnTo>
                          <a:lnTo>
                            <a:pt x="73" y="11"/>
                          </a:lnTo>
                          <a:lnTo>
                            <a:pt x="69" y="5"/>
                          </a:lnTo>
                          <a:lnTo>
                            <a:pt x="64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50" name="Freeform 439">
                      <a:extLst>
                        <a:ext uri="{FF2B5EF4-FFF2-40B4-BE49-F238E27FC236}">
                          <a16:creationId xmlns:a16="http://schemas.microsoft.com/office/drawing/2014/main" id="{F122768F-D355-4765-CD10-D1A067ABBB0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335212" y="3941762"/>
                      <a:ext cx="133352" cy="82551"/>
                    </a:xfrm>
                    <a:custGeom>
                      <a:avLst/>
                      <a:gdLst>
                        <a:gd name="T0" fmla="*/ 77 w 84"/>
                        <a:gd name="T1" fmla="*/ 0 h 52"/>
                        <a:gd name="T2" fmla="*/ 80 w 84"/>
                        <a:gd name="T3" fmla="*/ 3 h 52"/>
                        <a:gd name="T4" fmla="*/ 81 w 84"/>
                        <a:gd name="T5" fmla="*/ 4 h 52"/>
                        <a:gd name="T6" fmla="*/ 84 w 84"/>
                        <a:gd name="T7" fmla="*/ 7 h 52"/>
                        <a:gd name="T8" fmla="*/ 83 w 84"/>
                        <a:gd name="T9" fmla="*/ 10 h 52"/>
                        <a:gd name="T10" fmla="*/ 81 w 84"/>
                        <a:gd name="T11" fmla="*/ 13 h 52"/>
                        <a:gd name="T12" fmla="*/ 78 w 84"/>
                        <a:gd name="T13" fmla="*/ 16 h 52"/>
                        <a:gd name="T14" fmla="*/ 74 w 84"/>
                        <a:gd name="T15" fmla="*/ 17 h 52"/>
                        <a:gd name="T16" fmla="*/ 69 w 84"/>
                        <a:gd name="T17" fmla="*/ 20 h 52"/>
                        <a:gd name="T18" fmla="*/ 65 w 84"/>
                        <a:gd name="T19" fmla="*/ 23 h 52"/>
                        <a:gd name="T20" fmla="*/ 62 w 84"/>
                        <a:gd name="T21" fmla="*/ 25 h 52"/>
                        <a:gd name="T22" fmla="*/ 59 w 84"/>
                        <a:gd name="T23" fmla="*/ 27 h 52"/>
                        <a:gd name="T24" fmla="*/ 56 w 84"/>
                        <a:gd name="T25" fmla="*/ 30 h 52"/>
                        <a:gd name="T26" fmla="*/ 56 w 84"/>
                        <a:gd name="T27" fmla="*/ 33 h 52"/>
                        <a:gd name="T28" fmla="*/ 55 w 84"/>
                        <a:gd name="T29" fmla="*/ 38 h 52"/>
                        <a:gd name="T30" fmla="*/ 53 w 84"/>
                        <a:gd name="T31" fmla="*/ 41 h 52"/>
                        <a:gd name="T32" fmla="*/ 50 w 84"/>
                        <a:gd name="T33" fmla="*/ 44 h 52"/>
                        <a:gd name="T34" fmla="*/ 49 w 84"/>
                        <a:gd name="T35" fmla="*/ 47 h 52"/>
                        <a:gd name="T36" fmla="*/ 42 w 84"/>
                        <a:gd name="T37" fmla="*/ 48 h 52"/>
                        <a:gd name="T38" fmla="*/ 30 w 84"/>
                        <a:gd name="T39" fmla="*/ 51 h 52"/>
                        <a:gd name="T40" fmla="*/ 18 w 84"/>
                        <a:gd name="T41" fmla="*/ 52 h 52"/>
                        <a:gd name="T42" fmla="*/ 17 w 84"/>
                        <a:gd name="T43" fmla="*/ 52 h 52"/>
                        <a:gd name="T44" fmla="*/ 11 w 84"/>
                        <a:gd name="T45" fmla="*/ 52 h 52"/>
                        <a:gd name="T46" fmla="*/ 6 w 84"/>
                        <a:gd name="T47" fmla="*/ 51 h 52"/>
                        <a:gd name="T48" fmla="*/ 3 w 84"/>
                        <a:gd name="T49" fmla="*/ 49 h 52"/>
                        <a:gd name="T50" fmla="*/ 2 w 84"/>
                        <a:gd name="T51" fmla="*/ 48 h 52"/>
                        <a:gd name="T52" fmla="*/ 0 w 84"/>
                        <a:gd name="T53" fmla="*/ 45 h 52"/>
                        <a:gd name="T54" fmla="*/ 5 w 84"/>
                        <a:gd name="T55" fmla="*/ 47 h 52"/>
                        <a:gd name="T56" fmla="*/ 11 w 84"/>
                        <a:gd name="T57" fmla="*/ 47 h 52"/>
                        <a:gd name="T58" fmla="*/ 12 w 84"/>
                        <a:gd name="T59" fmla="*/ 47 h 52"/>
                        <a:gd name="T60" fmla="*/ 22 w 84"/>
                        <a:gd name="T61" fmla="*/ 45 h 52"/>
                        <a:gd name="T62" fmla="*/ 34 w 84"/>
                        <a:gd name="T63" fmla="*/ 44 h 52"/>
                        <a:gd name="T64" fmla="*/ 43 w 84"/>
                        <a:gd name="T65" fmla="*/ 41 h 52"/>
                        <a:gd name="T66" fmla="*/ 43 w 84"/>
                        <a:gd name="T67" fmla="*/ 39 h 52"/>
                        <a:gd name="T68" fmla="*/ 44 w 84"/>
                        <a:gd name="T69" fmla="*/ 39 h 52"/>
                        <a:gd name="T70" fmla="*/ 47 w 84"/>
                        <a:gd name="T71" fmla="*/ 35 h 52"/>
                        <a:gd name="T72" fmla="*/ 49 w 84"/>
                        <a:gd name="T73" fmla="*/ 32 h 52"/>
                        <a:gd name="T74" fmla="*/ 49 w 84"/>
                        <a:gd name="T75" fmla="*/ 29 h 52"/>
                        <a:gd name="T76" fmla="*/ 50 w 84"/>
                        <a:gd name="T77" fmla="*/ 25 h 52"/>
                        <a:gd name="T78" fmla="*/ 53 w 84"/>
                        <a:gd name="T79" fmla="*/ 22 h 52"/>
                        <a:gd name="T80" fmla="*/ 56 w 84"/>
                        <a:gd name="T81" fmla="*/ 20 h 52"/>
                        <a:gd name="T82" fmla="*/ 59 w 84"/>
                        <a:gd name="T83" fmla="*/ 17 h 52"/>
                        <a:gd name="T84" fmla="*/ 64 w 84"/>
                        <a:gd name="T85" fmla="*/ 14 h 52"/>
                        <a:gd name="T86" fmla="*/ 68 w 84"/>
                        <a:gd name="T87" fmla="*/ 13 h 52"/>
                        <a:gd name="T88" fmla="*/ 72 w 84"/>
                        <a:gd name="T89" fmla="*/ 10 h 52"/>
                        <a:gd name="T90" fmla="*/ 75 w 84"/>
                        <a:gd name="T91" fmla="*/ 7 h 52"/>
                        <a:gd name="T92" fmla="*/ 77 w 84"/>
                        <a:gd name="T93" fmla="*/ 5 h 52"/>
                        <a:gd name="T94" fmla="*/ 77 w 84"/>
                        <a:gd name="T95" fmla="*/ 3 h 52"/>
                        <a:gd name="T96" fmla="*/ 77 w 84"/>
                        <a:gd name="T97" fmla="*/ 0 h 5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</a:cxnLst>
                      <a:rect l="0" t="0" r="r" b="b"/>
                      <a:pathLst>
                        <a:path w="84" h="52">
                          <a:moveTo>
                            <a:pt x="77" y="0"/>
                          </a:moveTo>
                          <a:lnTo>
                            <a:pt x="80" y="3"/>
                          </a:lnTo>
                          <a:lnTo>
                            <a:pt x="81" y="4"/>
                          </a:lnTo>
                          <a:lnTo>
                            <a:pt x="84" y="7"/>
                          </a:lnTo>
                          <a:lnTo>
                            <a:pt x="83" y="10"/>
                          </a:lnTo>
                          <a:lnTo>
                            <a:pt x="81" y="13"/>
                          </a:lnTo>
                          <a:lnTo>
                            <a:pt x="78" y="16"/>
                          </a:lnTo>
                          <a:lnTo>
                            <a:pt x="74" y="17"/>
                          </a:lnTo>
                          <a:lnTo>
                            <a:pt x="69" y="20"/>
                          </a:lnTo>
                          <a:lnTo>
                            <a:pt x="65" y="23"/>
                          </a:lnTo>
                          <a:lnTo>
                            <a:pt x="62" y="25"/>
                          </a:lnTo>
                          <a:lnTo>
                            <a:pt x="59" y="27"/>
                          </a:lnTo>
                          <a:lnTo>
                            <a:pt x="56" y="30"/>
                          </a:lnTo>
                          <a:lnTo>
                            <a:pt x="56" y="33"/>
                          </a:lnTo>
                          <a:lnTo>
                            <a:pt x="55" y="38"/>
                          </a:lnTo>
                          <a:lnTo>
                            <a:pt x="53" y="41"/>
                          </a:lnTo>
                          <a:lnTo>
                            <a:pt x="50" y="44"/>
                          </a:lnTo>
                          <a:lnTo>
                            <a:pt x="49" y="47"/>
                          </a:lnTo>
                          <a:lnTo>
                            <a:pt x="42" y="48"/>
                          </a:lnTo>
                          <a:lnTo>
                            <a:pt x="30" y="51"/>
                          </a:lnTo>
                          <a:lnTo>
                            <a:pt x="18" y="52"/>
                          </a:lnTo>
                          <a:lnTo>
                            <a:pt x="17" y="52"/>
                          </a:lnTo>
                          <a:lnTo>
                            <a:pt x="11" y="52"/>
                          </a:lnTo>
                          <a:lnTo>
                            <a:pt x="6" y="51"/>
                          </a:lnTo>
                          <a:lnTo>
                            <a:pt x="3" y="49"/>
                          </a:lnTo>
                          <a:lnTo>
                            <a:pt x="2" y="48"/>
                          </a:lnTo>
                          <a:lnTo>
                            <a:pt x="0" y="45"/>
                          </a:lnTo>
                          <a:lnTo>
                            <a:pt x="5" y="47"/>
                          </a:lnTo>
                          <a:lnTo>
                            <a:pt x="11" y="47"/>
                          </a:lnTo>
                          <a:lnTo>
                            <a:pt x="12" y="47"/>
                          </a:lnTo>
                          <a:lnTo>
                            <a:pt x="22" y="45"/>
                          </a:lnTo>
                          <a:lnTo>
                            <a:pt x="34" y="44"/>
                          </a:lnTo>
                          <a:lnTo>
                            <a:pt x="43" y="41"/>
                          </a:lnTo>
                          <a:lnTo>
                            <a:pt x="43" y="39"/>
                          </a:lnTo>
                          <a:lnTo>
                            <a:pt x="44" y="39"/>
                          </a:lnTo>
                          <a:lnTo>
                            <a:pt x="47" y="35"/>
                          </a:lnTo>
                          <a:lnTo>
                            <a:pt x="49" y="32"/>
                          </a:lnTo>
                          <a:lnTo>
                            <a:pt x="49" y="29"/>
                          </a:lnTo>
                          <a:lnTo>
                            <a:pt x="50" y="25"/>
                          </a:lnTo>
                          <a:lnTo>
                            <a:pt x="53" y="22"/>
                          </a:lnTo>
                          <a:lnTo>
                            <a:pt x="56" y="20"/>
                          </a:lnTo>
                          <a:lnTo>
                            <a:pt x="59" y="17"/>
                          </a:lnTo>
                          <a:lnTo>
                            <a:pt x="64" y="14"/>
                          </a:lnTo>
                          <a:lnTo>
                            <a:pt x="68" y="13"/>
                          </a:lnTo>
                          <a:lnTo>
                            <a:pt x="72" y="10"/>
                          </a:lnTo>
                          <a:lnTo>
                            <a:pt x="75" y="7"/>
                          </a:lnTo>
                          <a:lnTo>
                            <a:pt x="77" y="5"/>
                          </a:lnTo>
                          <a:lnTo>
                            <a:pt x="77" y="3"/>
                          </a:lnTo>
                          <a:lnTo>
                            <a:pt x="77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121" name="Freeform 323">
                    <a:extLst>
                      <a:ext uri="{FF2B5EF4-FFF2-40B4-BE49-F238E27FC236}">
                        <a16:creationId xmlns:a16="http://schemas.microsoft.com/office/drawing/2014/main" id="{E4947129-D79E-4DD3-0FFC-EE50333451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57808" y="2037120"/>
                    <a:ext cx="40215" cy="32606"/>
                  </a:xfrm>
                  <a:custGeom>
                    <a:avLst/>
                    <a:gdLst>
                      <a:gd name="T0" fmla="*/ 5 w 37"/>
                      <a:gd name="T1" fmla="*/ 0 h 30"/>
                      <a:gd name="T2" fmla="*/ 10 w 37"/>
                      <a:gd name="T3" fmla="*/ 1 h 30"/>
                      <a:gd name="T4" fmla="*/ 19 w 37"/>
                      <a:gd name="T5" fmla="*/ 7 h 30"/>
                      <a:gd name="T6" fmla="*/ 28 w 37"/>
                      <a:gd name="T7" fmla="*/ 14 h 30"/>
                      <a:gd name="T8" fmla="*/ 34 w 37"/>
                      <a:gd name="T9" fmla="*/ 20 h 30"/>
                      <a:gd name="T10" fmla="*/ 35 w 37"/>
                      <a:gd name="T11" fmla="*/ 23 h 30"/>
                      <a:gd name="T12" fmla="*/ 35 w 37"/>
                      <a:gd name="T13" fmla="*/ 25 h 30"/>
                      <a:gd name="T14" fmla="*/ 37 w 37"/>
                      <a:gd name="T15" fmla="*/ 28 h 30"/>
                      <a:gd name="T16" fmla="*/ 37 w 37"/>
                      <a:gd name="T17" fmla="*/ 29 h 30"/>
                      <a:gd name="T18" fmla="*/ 35 w 37"/>
                      <a:gd name="T19" fmla="*/ 30 h 30"/>
                      <a:gd name="T20" fmla="*/ 32 w 37"/>
                      <a:gd name="T21" fmla="*/ 30 h 30"/>
                      <a:gd name="T22" fmla="*/ 28 w 37"/>
                      <a:gd name="T23" fmla="*/ 30 h 30"/>
                      <a:gd name="T24" fmla="*/ 25 w 37"/>
                      <a:gd name="T25" fmla="*/ 30 h 30"/>
                      <a:gd name="T26" fmla="*/ 22 w 37"/>
                      <a:gd name="T27" fmla="*/ 29 h 30"/>
                      <a:gd name="T28" fmla="*/ 19 w 37"/>
                      <a:gd name="T29" fmla="*/ 29 h 30"/>
                      <a:gd name="T30" fmla="*/ 19 w 37"/>
                      <a:gd name="T31" fmla="*/ 28 h 30"/>
                      <a:gd name="T32" fmla="*/ 18 w 37"/>
                      <a:gd name="T33" fmla="*/ 26 h 30"/>
                      <a:gd name="T34" fmla="*/ 13 w 37"/>
                      <a:gd name="T35" fmla="*/ 20 h 30"/>
                      <a:gd name="T36" fmla="*/ 7 w 37"/>
                      <a:gd name="T37" fmla="*/ 13 h 30"/>
                      <a:gd name="T38" fmla="*/ 0 w 37"/>
                      <a:gd name="T39" fmla="*/ 1 h 30"/>
                      <a:gd name="T40" fmla="*/ 2 w 37"/>
                      <a:gd name="T41" fmla="*/ 4 h 30"/>
                      <a:gd name="T42" fmla="*/ 2 w 37"/>
                      <a:gd name="T43" fmla="*/ 1 h 30"/>
                      <a:gd name="T44" fmla="*/ 3 w 37"/>
                      <a:gd name="T45" fmla="*/ 0 h 30"/>
                      <a:gd name="T46" fmla="*/ 5 w 37"/>
                      <a:gd name="T47" fmla="*/ 0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37" h="30">
                        <a:moveTo>
                          <a:pt x="5" y="0"/>
                        </a:moveTo>
                        <a:lnTo>
                          <a:pt x="10" y="1"/>
                        </a:lnTo>
                        <a:lnTo>
                          <a:pt x="19" y="7"/>
                        </a:lnTo>
                        <a:lnTo>
                          <a:pt x="28" y="14"/>
                        </a:lnTo>
                        <a:lnTo>
                          <a:pt x="34" y="20"/>
                        </a:lnTo>
                        <a:lnTo>
                          <a:pt x="35" y="23"/>
                        </a:lnTo>
                        <a:lnTo>
                          <a:pt x="35" y="25"/>
                        </a:lnTo>
                        <a:lnTo>
                          <a:pt x="37" y="28"/>
                        </a:lnTo>
                        <a:lnTo>
                          <a:pt x="37" y="29"/>
                        </a:lnTo>
                        <a:lnTo>
                          <a:pt x="35" y="30"/>
                        </a:lnTo>
                        <a:lnTo>
                          <a:pt x="32" y="30"/>
                        </a:lnTo>
                        <a:lnTo>
                          <a:pt x="28" y="30"/>
                        </a:lnTo>
                        <a:lnTo>
                          <a:pt x="25" y="30"/>
                        </a:lnTo>
                        <a:lnTo>
                          <a:pt x="22" y="29"/>
                        </a:lnTo>
                        <a:lnTo>
                          <a:pt x="19" y="29"/>
                        </a:lnTo>
                        <a:lnTo>
                          <a:pt x="19" y="28"/>
                        </a:lnTo>
                        <a:lnTo>
                          <a:pt x="18" y="26"/>
                        </a:lnTo>
                        <a:lnTo>
                          <a:pt x="13" y="20"/>
                        </a:lnTo>
                        <a:lnTo>
                          <a:pt x="7" y="13"/>
                        </a:lnTo>
                        <a:lnTo>
                          <a:pt x="0" y="1"/>
                        </a:lnTo>
                        <a:lnTo>
                          <a:pt x="2" y="4"/>
                        </a:lnTo>
                        <a:lnTo>
                          <a:pt x="2" y="1"/>
                        </a:lnTo>
                        <a:lnTo>
                          <a:pt x="3" y="0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2ECB8795-D5A9-FC80-8968-6B69972195D7}"/>
                    </a:ext>
                  </a:extLst>
                </p:cNvPr>
                <p:cNvGrpSpPr/>
                <p:nvPr/>
              </p:nvGrpSpPr>
              <p:grpSpPr>
                <a:xfrm rot="60000">
                  <a:off x="5980744" y="4094080"/>
                  <a:ext cx="1524727" cy="1418821"/>
                  <a:chOff x="1974026" y="1688246"/>
                  <a:chExt cx="3814878" cy="3549967"/>
                </a:xfrm>
                <a:grpFill/>
              </p:grpSpPr>
              <p:sp>
                <p:nvSpPr>
                  <p:cNvPr id="98" name="Freeform 324">
                    <a:extLst>
                      <a:ext uri="{FF2B5EF4-FFF2-40B4-BE49-F238E27FC236}">
                        <a16:creationId xmlns:a16="http://schemas.microsoft.com/office/drawing/2014/main" id="{520033EF-2D3B-7928-B1A9-1B27E026C9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30719" y="1700199"/>
                    <a:ext cx="63038" cy="35867"/>
                  </a:xfrm>
                  <a:custGeom>
                    <a:avLst/>
                    <a:gdLst>
                      <a:gd name="T0" fmla="*/ 17 w 58"/>
                      <a:gd name="T1" fmla="*/ 0 h 33"/>
                      <a:gd name="T2" fmla="*/ 22 w 58"/>
                      <a:gd name="T3" fmla="*/ 2 h 33"/>
                      <a:gd name="T4" fmla="*/ 25 w 58"/>
                      <a:gd name="T5" fmla="*/ 3 h 33"/>
                      <a:gd name="T6" fmla="*/ 29 w 58"/>
                      <a:gd name="T7" fmla="*/ 5 h 33"/>
                      <a:gd name="T8" fmla="*/ 33 w 58"/>
                      <a:gd name="T9" fmla="*/ 6 h 33"/>
                      <a:gd name="T10" fmla="*/ 38 w 58"/>
                      <a:gd name="T11" fmla="*/ 8 h 33"/>
                      <a:gd name="T12" fmla="*/ 39 w 58"/>
                      <a:gd name="T13" fmla="*/ 6 h 33"/>
                      <a:gd name="T14" fmla="*/ 42 w 58"/>
                      <a:gd name="T15" fmla="*/ 5 h 33"/>
                      <a:gd name="T16" fmla="*/ 44 w 58"/>
                      <a:gd name="T17" fmla="*/ 3 h 33"/>
                      <a:gd name="T18" fmla="*/ 47 w 58"/>
                      <a:gd name="T19" fmla="*/ 2 h 33"/>
                      <a:gd name="T20" fmla="*/ 49 w 58"/>
                      <a:gd name="T21" fmla="*/ 2 h 33"/>
                      <a:gd name="T22" fmla="*/ 49 w 58"/>
                      <a:gd name="T23" fmla="*/ 2 h 33"/>
                      <a:gd name="T24" fmla="*/ 51 w 58"/>
                      <a:gd name="T25" fmla="*/ 2 h 33"/>
                      <a:gd name="T26" fmla="*/ 51 w 58"/>
                      <a:gd name="T27" fmla="*/ 2 h 33"/>
                      <a:gd name="T28" fmla="*/ 51 w 58"/>
                      <a:gd name="T29" fmla="*/ 6 h 33"/>
                      <a:gd name="T30" fmla="*/ 49 w 58"/>
                      <a:gd name="T31" fmla="*/ 9 h 33"/>
                      <a:gd name="T32" fmla="*/ 48 w 58"/>
                      <a:gd name="T33" fmla="*/ 14 h 33"/>
                      <a:gd name="T34" fmla="*/ 48 w 58"/>
                      <a:gd name="T35" fmla="*/ 16 h 33"/>
                      <a:gd name="T36" fmla="*/ 49 w 58"/>
                      <a:gd name="T37" fmla="*/ 21 h 33"/>
                      <a:gd name="T38" fmla="*/ 52 w 58"/>
                      <a:gd name="T39" fmla="*/ 24 h 33"/>
                      <a:gd name="T40" fmla="*/ 55 w 58"/>
                      <a:gd name="T41" fmla="*/ 28 h 33"/>
                      <a:gd name="T42" fmla="*/ 58 w 58"/>
                      <a:gd name="T43" fmla="*/ 31 h 33"/>
                      <a:gd name="T44" fmla="*/ 52 w 58"/>
                      <a:gd name="T45" fmla="*/ 33 h 33"/>
                      <a:gd name="T46" fmla="*/ 47 w 58"/>
                      <a:gd name="T47" fmla="*/ 33 h 33"/>
                      <a:gd name="T48" fmla="*/ 42 w 58"/>
                      <a:gd name="T49" fmla="*/ 33 h 33"/>
                      <a:gd name="T50" fmla="*/ 41 w 58"/>
                      <a:gd name="T51" fmla="*/ 33 h 33"/>
                      <a:gd name="T52" fmla="*/ 38 w 58"/>
                      <a:gd name="T53" fmla="*/ 33 h 33"/>
                      <a:gd name="T54" fmla="*/ 36 w 58"/>
                      <a:gd name="T55" fmla="*/ 31 h 33"/>
                      <a:gd name="T56" fmla="*/ 33 w 58"/>
                      <a:gd name="T57" fmla="*/ 30 h 33"/>
                      <a:gd name="T58" fmla="*/ 29 w 58"/>
                      <a:gd name="T59" fmla="*/ 28 h 33"/>
                      <a:gd name="T60" fmla="*/ 25 w 58"/>
                      <a:gd name="T61" fmla="*/ 27 h 33"/>
                      <a:gd name="T62" fmla="*/ 20 w 58"/>
                      <a:gd name="T63" fmla="*/ 25 h 33"/>
                      <a:gd name="T64" fmla="*/ 17 w 58"/>
                      <a:gd name="T65" fmla="*/ 25 h 33"/>
                      <a:gd name="T66" fmla="*/ 14 w 58"/>
                      <a:gd name="T67" fmla="*/ 24 h 33"/>
                      <a:gd name="T68" fmla="*/ 13 w 58"/>
                      <a:gd name="T69" fmla="*/ 24 h 33"/>
                      <a:gd name="T70" fmla="*/ 11 w 58"/>
                      <a:gd name="T71" fmla="*/ 22 h 33"/>
                      <a:gd name="T72" fmla="*/ 10 w 58"/>
                      <a:gd name="T73" fmla="*/ 21 h 33"/>
                      <a:gd name="T74" fmla="*/ 8 w 58"/>
                      <a:gd name="T75" fmla="*/ 19 h 33"/>
                      <a:gd name="T76" fmla="*/ 7 w 58"/>
                      <a:gd name="T77" fmla="*/ 15 h 33"/>
                      <a:gd name="T78" fmla="*/ 4 w 58"/>
                      <a:gd name="T79" fmla="*/ 11 h 33"/>
                      <a:gd name="T80" fmla="*/ 4 w 58"/>
                      <a:gd name="T81" fmla="*/ 12 h 33"/>
                      <a:gd name="T82" fmla="*/ 3 w 58"/>
                      <a:gd name="T83" fmla="*/ 12 h 33"/>
                      <a:gd name="T84" fmla="*/ 3 w 58"/>
                      <a:gd name="T85" fmla="*/ 11 h 33"/>
                      <a:gd name="T86" fmla="*/ 3 w 58"/>
                      <a:gd name="T87" fmla="*/ 9 h 33"/>
                      <a:gd name="T88" fmla="*/ 1 w 58"/>
                      <a:gd name="T89" fmla="*/ 8 h 33"/>
                      <a:gd name="T90" fmla="*/ 0 w 58"/>
                      <a:gd name="T91" fmla="*/ 3 h 33"/>
                      <a:gd name="T92" fmla="*/ 4 w 58"/>
                      <a:gd name="T93" fmla="*/ 3 h 33"/>
                      <a:gd name="T94" fmla="*/ 8 w 58"/>
                      <a:gd name="T95" fmla="*/ 6 h 33"/>
                      <a:gd name="T96" fmla="*/ 11 w 58"/>
                      <a:gd name="T97" fmla="*/ 9 h 33"/>
                      <a:gd name="T98" fmla="*/ 14 w 58"/>
                      <a:gd name="T99" fmla="*/ 8 h 33"/>
                      <a:gd name="T100" fmla="*/ 17 w 58"/>
                      <a:gd name="T101" fmla="*/ 8 h 33"/>
                      <a:gd name="T102" fmla="*/ 19 w 58"/>
                      <a:gd name="T103" fmla="*/ 5 h 33"/>
                      <a:gd name="T104" fmla="*/ 19 w 58"/>
                      <a:gd name="T105" fmla="*/ 2 h 33"/>
                      <a:gd name="T106" fmla="*/ 17 w 58"/>
                      <a:gd name="T107" fmla="*/ 0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58" h="33">
                        <a:moveTo>
                          <a:pt x="17" y="0"/>
                        </a:moveTo>
                        <a:lnTo>
                          <a:pt x="22" y="2"/>
                        </a:lnTo>
                        <a:lnTo>
                          <a:pt x="25" y="3"/>
                        </a:lnTo>
                        <a:lnTo>
                          <a:pt x="29" y="5"/>
                        </a:lnTo>
                        <a:lnTo>
                          <a:pt x="33" y="6"/>
                        </a:lnTo>
                        <a:lnTo>
                          <a:pt x="38" y="8"/>
                        </a:lnTo>
                        <a:lnTo>
                          <a:pt x="39" y="6"/>
                        </a:lnTo>
                        <a:lnTo>
                          <a:pt x="42" y="5"/>
                        </a:lnTo>
                        <a:lnTo>
                          <a:pt x="44" y="3"/>
                        </a:lnTo>
                        <a:lnTo>
                          <a:pt x="47" y="2"/>
                        </a:lnTo>
                        <a:lnTo>
                          <a:pt x="49" y="2"/>
                        </a:lnTo>
                        <a:lnTo>
                          <a:pt x="49" y="2"/>
                        </a:lnTo>
                        <a:lnTo>
                          <a:pt x="51" y="2"/>
                        </a:lnTo>
                        <a:lnTo>
                          <a:pt x="51" y="2"/>
                        </a:lnTo>
                        <a:lnTo>
                          <a:pt x="51" y="6"/>
                        </a:lnTo>
                        <a:lnTo>
                          <a:pt x="49" y="9"/>
                        </a:lnTo>
                        <a:lnTo>
                          <a:pt x="48" y="14"/>
                        </a:lnTo>
                        <a:lnTo>
                          <a:pt x="48" y="16"/>
                        </a:lnTo>
                        <a:lnTo>
                          <a:pt x="49" y="21"/>
                        </a:lnTo>
                        <a:lnTo>
                          <a:pt x="52" y="24"/>
                        </a:lnTo>
                        <a:lnTo>
                          <a:pt x="55" y="28"/>
                        </a:lnTo>
                        <a:lnTo>
                          <a:pt x="58" y="31"/>
                        </a:lnTo>
                        <a:lnTo>
                          <a:pt x="52" y="33"/>
                        </a:lnTo>
                        <a:lnTo>
                          <a:pt x="47" y="33"/>
                        </a:lnTo>
                        <a:lnTo>
                          <a:pt x="42" y="33"/>
                        </a:lnTo>
                        <a:lnTo>
                          <a:pt x="41" y="33"/>
                        </a:lnTo>
                        <a:lnTo>
                          <a:pt x="38" y="33"/>
                        </a:lnTo>
                        <a:lnTo>
                          <a:pt x="36" y="31"/>
                        </a:lnTo>
                        <a:lnTo>
                          <a:pt x="33" y="30"/>
                        </a:lnTo>
                        <a:lnTo>
                          <a:pt x="29" y="28"/>
                        </a:lnTo>
                        <a:lnTo>
                          <a:pt x="25" y="27"/>
                        </a:lnTo>
                        <a:lnTo>
                          <a:pt x="20" y="25"/>
                        </a:lnTo>
                        <a:lnTo>
                          <a:pt x="17" y="25"/>
                        </a:lnTo>
                        <a:lnTo>
                          <a:pt x="14" y="24"/>
                        </a:lnTo>
                        <a:lnTo>
                          <a:pt x="13" y="24"/>
                        </a:lnTo>
                        <a:lnTo>
                          <a:pt x="11" y="22"/>
                        </a:lnTo>
                        <a:lnTo>
                          <a:pt x="10" y="21"/>
                        </a:lnTo>
                        <a:lnTo>
                          <a:pt x="8" y="19"/>
                        </a:lnTo>
                        <a:lnTo>
                          <a:pt x="7" y="15"/>
                        </a:lnTo>
                        <a:lnTo>
                          <a:pt x="4" y="11"/>
                        </a:lnTo>
                        <a:lnTo>
                          <a:pt x="4" y="12"/>
                        </a:lnTo>
                        <a:lnTo>
                          <a:pt x="3" y="12"/>
                        </a:lnTo>
                        <a:lnTo>
                          <a:pt x="3" y="11"/>
                        </a:lnTo>
                        <a:lnTo>
                          <a:pt x="3" y="9"/>
                        </a:lnTo>
                        <a:lnTo>
                          <a:pt x="1" y="8"/>
                        </a:lnTo>
                        <a:lnTo>
                          <a:pt x="0" y="3"/>
                        </a:lnTo>
                        <a:lnTo>
                          <a:pt x="4" y="3"/>
                        </a:lnTo>
                        <a:lnTo>
                          <a:pt x="8" y="6"/>
                        </a:lnTo>
                        <a:lnTo>
                          <a:pt x="11" y="9"/>
                        </a:lnTo>
                        <a:lnTo>
                          <a:pt x="14" y="8"/>
                        </a:lnTo>
                        <a:lnTo>
                          <a:pt x="17" y="8"/>
                        </a:lnTo>
                        <a:lnTo>
                          <a:pt x="19" y="5"/>
                        </a:lnTo>
                        <a:lnTo>
                          <a:pt x="19" y="2"/>
                        </a:lnTo>
                        <a:lnTo>
                          <a:pt x="17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99" name="Group 98">
                    <a:extLst>
                      <a:ext uri="{FF2B5EF4-FFF2-40B4-BE49-F238E27FC236}">
                        <a16:creationId xmlns:a16="http://schemas.microsoft.com/office/drawing/2014/main" id="{237730A1-DBDD-0D0F-2FAE-67241C24319E}"/>
                      </a:ext>
                    </a:extLst>
                  </p:cNvPr>
                  <p:cNvGrpSpPr/>
                  <p:nvPr/>
                </p:nvGrpSpPr>
                <p:grpSpPr>
                  <a:xfrm>
                    <a:off x="1974026" y="1688246"/>
                    <a:ext cx="3814878" cy="3549967"/>
                    <a:chOff x="1974026" y="1688246"/>
                    <a:chExt cx="3814878" cy="3549967"/>
                  </a:xfrm>
                  <a:grpFill/>
                </p:grpSpPr>
                <p:sp>
                  <p:nvSpPr>
                    <p:cNvPr id="100" name="Freeform 283">
                      <a:extLst>
                        <a:ext uri="{FF2B5EF4-FFF2-40B4-BE49-F238E27FC236}">
                          <a16:creationId xmlns:a16="http://schemas.microsoft.com/office/drawing/2014/main" id="{B9E77B91-2ED6-7C90-C623-B9CBC987266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644973" y="1713239"/>
                      <a:ext cx="640150" cy="356483"/>
                    </a:xfrm>
                    <a:custGeom>
                      <a:avLst/>
                      <a:gdLst>
                        <a:gd name="T0" fmla="*/ 551 w 589"/>
                        <a:gd name="T1" fmla="*/ 13 h 328"/>
                        <a:gd name="T2" fmla="*/ 583 w 589"/>
                        <a:gd name="T3" fmla="*/ 3 h 328"/>
                        <a:gd name="T4" fmla="*/ 583 w 589"/>
                        <a:gd name="T5" fmla="*/ 3 h 328"/>
                        <a:gd name="T6" fmla="*/ 574 w 589"/>
                        <a:gd name="T7" fmla="*/ 7 h 328"/>
                        <a:gd name="T8" fmla="*/ 570 w 589"/>
                        <a:gd name="T9" fmla="*/ 10 h 328"/>
                        <a:gd name="T10" fmla="*/ 576 w 589"/>
                        <a:gd name="T11" fmla="*/ 9 h 328"/>
                        <a:gd name="T12" fmla="*/ 577 w 589"/>
                        <a:gd name="T13" fmla="*/ 9 h 328"/>
                        <a:gd name="T14" fmla="*/ 567 w 589"/>
                        <a:gd name="T15" fmla="*/ 15 h 328"/>
                        <a:gd name="T16" fmla="*/ 507 w 589"/>
                        <a:gd name="T17" fmla="*/ 38 h 328"/>
                        <a:gd name="T18" fmla="*/ 467 w 589"/>
                        <a:gd name="T19" fmla="*/ 53 h 328"/>
                        <a:gd name="T20" fmla="*/ 457 w 589"/>
                        <a:gd name="T21" fmla="*/ 57 h 328"/>
                        <a:gd name="T22" fmla="*/ 468 w 589"/>
                        <a:gd name="T23" fmla="*/ 53 h 328"/>
                        <a:gd name="T24" fmla="*/ 483 w 589"/>
                        <a:gd name="T25" fmla="*/ 48 h 328"/>
                        <a:gd name="T26" fmla="*/ 395 w 589"/>
                        <a:gd name="T27" fmla="*/ 91 h 328"/>
                        <a:gd name="T28" fmla="*/ 291 w 589"/>
                        <a:gd name="T29" fmla="*/ 145 h 328"/>
                        <a:gd name="T30" fmla="*/ 273 w 589"/>
                        <a:gd name="T31" fmla="*/ 157 h 328"/>
                        <a:gd name="T32" fmla="*/ 245 w 589"/>
                        <a:gd name="T33" fmla="*/ 173 h 328"/>
                        <a:gd name="T34" fmla="*/ 190 w 589"/>
                        <a:gd name="T35" fmla="*/ 210 h 328"/>
                        <a:gd name="T36" fmla="*/ 166 w 589"/>
                        <a:gd name="T37" fmla="*/ 226 h 328"/>
                        <a:gd name="T38" fmla="*/ 103 w 589"/>
                        <a:gd name="T39" fmla="*/ 255 h 328"/>
                        <a:gd name="T40" fmla="*/ 66 w 589"/>
                        <a:gd name="T41" fmla="*/ 282 h 328"/>
                        <a:gd name="T42" fmla="*/ 88 w 589"/>
                        <a:gd name="T43" fmla="*/ 274 h 328"/>
                        <a:gd name="T44" fmla="*/ 99 w 589"/>
                        <a:gd name="T45" fmla="*/ 271 h 328"/>
                        <a:gd name="T46" fmla="*/ 81 w 589"/>
                        <a:gd name="T47" fmla="*/ 292 h 328"/>
                        <a:gd name="T48" fmla="*/ 47 w 589"/>
                        <a:gd name="T49" fmla="*/ 309 h 328"/>
                        <a:gd name="T50" fmla="*/ 14 w 589"/>
                        <a:gd name="T51" fmla="*/ 320 h 328"/>
                        <a:gd name="T52" fmla="*/ 63 w 589"/>
                        <a:gd name="T53" fmla="*/ 274 h 328"/>
                        <a:gd name="T54" fmla="*/ 97 w 589"/>
                        <a:gd name="T55" fmla="*/ 249 h 328"/>
                        <a:gd name="T56" fmla="*/ 90 w 589"/>
                        <a:gd name="T57" fmla="*/ 255 h 328"/>
                        <a:gd name="T58" fmla="*/ 86 w 589"/>
                        <a:gd name="T59" fmla="*/ 258 h 328"/>
                        <a:gd name="T60" fmla="*/ 172 w 589"/>
                        <a:gd name="T61" fmla="*/ 201 h 328"/>
                        <a:gd name="T62" fmla="*/ 163 w 589"/>
                        <a:gd name="T63" fmla="*/ 204 h 328"/>
                        <a:gd name="T64" fmla="*/ 157 w 589"/>
                        <a:gd name="T65" fmla="*/ 207 h 328"/>
                        <a:gd name="T66" fmla="*/ 163 w 589"/>
                        <a:gd name="T67" fmla="*/ 202 h 328"/>
                        <a:gd name="T68" fmla="*/ 212 w 589"/>
                        <a:gd name="T69" fmla="*/ 172 h 328"/>
                        <a:gd name="T70" fmla="*/ 297 w 589"/>
                        <a:gd name="T71" fmla="*/ 123 h 328"/>
                        <a:gd name="T72" fmla="*/ 328 w 589"/>
                        <a:gd name="T73" fmla="*/ 107 h 328"/>
                        <a:gd name="T74" fmla="*/ 344 w 589"/>
                        <a:gd name="T75" fmla="*/ 97 h 328"/>
                        <a:gd name="T76" fmla="*/ 358 w 589"/>
                        <a:gd name="T77" fmla="*/ 89 h 328"/>
                        <a:gd name="T78" fmla="*/ 377 w 589"/>
                        <a:gd name="T79" fmla="*/ 81 h 328"/>
                        <a:gd name="T80" fmla="*/ 467 w 589"/>
                        <a:gd name="T81" fmla="*/ 41 h 328"/>
                        <a:gd name="T82" fmla="*/ 444 w 589"/>
                        <a:gd name="T83" fmla="*/ 51 h 328"/>
                        <a:gd name="T84" fmla="*/ 523 w 589"/>
                        <a:gd name="T85" fmla="*/ 18 h 328"/>
                        <a:gd name="T86" fmla="*/ 548 w 589"/>
                        <a:gd name="T87" fmla="*/ 10 h 328"/>
                        <a:gd name="T88" fmla="*/ 537 w 589"/>
                        <a:gd name="T89" fmla="*/ 15 h 328"/>
                        <a:gd name="T90" fmla="*/ 530 w 589"/>
                        <a:gd name="T91" fmla="*/ 18 h 328"/>
                        <a:gd name="T92" fmla="*/ 562 w 589"/>
                        <a:gd name="T93" fmla="*/ 4 h 328"/>
                        <a:gd name="T94" fmla="*/ 573 w 589"/>
                        <a:gd name="T95" fmla="*/ 2 h 328"/>
                        <a:gd name="T96" fmla="*/ 586 w 589"/>
                        <a:gd name="T97" fmla="*/ 0 h 32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</a:cxnLst>
                      <a:rect l="0" t="0" r="r" b="b"/>
                      <a:pathLst>
                        <a:path w="589" h="328">
                          <a:moveTo>
                            <a:pt x="586" y="0"/>
                          </a:moveTo>
                          <a:lnTo>
                            <a:pt x="568" y="6"/>
                          </a:lnTo>
                          <a:lnTo>
                            <a:pt x="551" y="13"/>
                          </a:lnTo>
                          <a:lnTo>
                            <a:pt x="567" y="7"/>
                          </a:lnTo>
                          <a:lnTo>
                            <a:pt x="577" y="4"/>
                          </a:lnTo>
                          <a:lnTo>
                            <a:pt x="583" y="3"/>
                          </a:lnTo>
                          <a:lnTo>
                            <a:pt x="586" y="2"/>
                          </a:lnTo>
                          <a:lnTo>
                            <a:pt x="589" y="2"/>
                          </a:lnTo>
                          <a:lnTo>
                            <a:pt x="583" y="3"/>
                          </a:lnTo>
                          <a:lnTo>
                            <a:pt x="579" y="6"/>
                          </a:lnTo>
                          <a:lnTo>
                            <a:pt x="576" y="7"/>
                          </a:lnTo>
                          <a:lnTo>
                            <a:pt x="574" y="7"/>
                          </a:lnTo>
                          <a:lnTo>
                            <a:pt x="573" y="9"/>
                          </a:lnTo>
                          <a:lnTo>
                            <a:pt x="571" y="9"/>
                          </a:lnTo>
                          <a:lnTo>
                            <a:pt x="570" y="10"/>
                          </a:lnTo>
                          <a:lnTo>
                            <a:pt x="573" y="10"/>
                          </a:lnTo>
                          <a:lnTo>
                            <a:pt x="574" y="9"/>
                          </a:lnTo>
                          <a:lnTo>
                            <a:pt x="576" y="9"/>
                          </a:lnTo>
                          <a:lnTo>
                            <a:pt x="577" y="9"/>
                          </a:lnTo>
                          <a:lnTo>
                            <a:pt x="579" y="9"/>
                          </a:lnTo>
                          <a:lnTo>
                            <a:pt x="577" y="9"/>
                          </a:lnTo>
                          <a:lnTo>
                            <a:pt x="574" y="10"/>
                          </a:lnTo>
                          <a:lnTo>
                            <a:pt x="571" y="13"/>
                          </a:lnTo>
                          <a:lnTo>
                            <a:pt x="567" y="15"/>
                          </a:lnTo>
                          <a:lnTo>
                            <a:pt x="562" y="16"/>
                          </a:lnTo>
                          <a:lnTo>
                            <a:pt x="532" y="28"/>
                          </a:lnTo>
                          <a:lnTo>
                            <a:pt x="507" y="38"/>
                          </a:lnTo>
                          <a:lnTo>
                            <a:pt x="489" y="44"/>
                          </a:lnTo>
                          <a:lnTo>
                            <a:pt x="476" y="50"/>
                          </a:lnTo>
                          <a:lnTo>
                            <a:pt x="467" y="53"/>
                          </a:lnTo>
                          <a:lnTo>
                            <a:pt x="461" y="56"/>
                          </a:lnTo>
                          <a:lnTo>
                            <a:pt x="458" y="56"/>
                          </a:lnTo>
                          <a:lnTo>
                            <a:pt x="457" y="57"/>
                          </a:lnTo>
                          <a:lnTo>
                            <a:pt x="457" y="57"/>
                          </a:lnTo>
                          <a:lnTo>
                            <a:pt x="457" y="57"/>
                          </a:lnTo>
                          <a:lnTo>
                            <a:pt x="468" y="53"/>
                          </a:lnTo>
                          <a:lnTo>
                            <a:pt x="476" y="50"/>
                          </a:lnTo>
                          <a:lnTo>
                            <a:pt x="480" y="50"/>
                          </a:lnTo>
                          <a:lnTo>
                            <a:pt x="483" y="48"/>
                          </a:lnTo>
                          <a:lnTo>
                            <a:pt x="486" y="48"/>
                          </a:lnTo>
                          <a:lnTo>
                            <a:pt x="441" y="70"/>
                          </a:lnTo>
                          <a:lnTo>
                            <a:pt x="395" y="91"/>
                          </a:lnTo>
                          <a:lnTo>
                            <a:pt x="348" y="113"/>
                          </a:lnTo>
                          <a:lnTo>
                            <a:pt x="304" y="136"/>
                          </a:lnTo>
                          <a:lnTo>
                            <a:pt x="291" y="145"/>
                          </a:lnTo>
                          <a:lnTo>
                            <a:pt x="282" y="151"/>
                          </a:lnTo>
                          <a:lnTo>
                            <a:pt x="276" y="154"/>
                          </a:lnTo>
                          <a:lnTo>
                            <a:pt x="273" y="157"/>
                          </a:lnTo>
                          <a:lnTo>
                            <a:pt x="270" y="158"/>
                          </a:lnTo>
                          <a:lnTo>
                            <a:pt x="267" y="161"/>
                          </a:lnTo>
                          <a:lnTo>
                            <a:pt x="245" y="173"/>
                          </a:lnTo>
                          <a:lnTo>
                            <a:pt x="225" y="186"/>
                          </a:lnTo>
                          <a:lnTo>
                            <a:pt x="206" y="198"/>
                          </a:lnTo>
                          <a:lnTo>
                            <a:pt x="190" y="210"/>
                          </a:lnTo>
                          <a:lnTo>
                            <a:pt x="176" y="217"/>
                          </a:lnTo>
                          <a:lnTo>
                            <a:pt x="169" y="223"/>
                          </a:lnTo>
                          <a:lnTo>
                            <a:pt x="166" y="226"/>
                          </a:lnTo>
                          <a:lnTo>
                            <a:pt x="146" y="236"/>
                          </a:lnTo>
                          <a:lnTo>
                            <a:pt x="125" y="246"/>
                          </a:lnTo>
                          <a:lnTo>
                            <a:pt x="103" y="255"/>
                          </a:lnTo>
                          <a:lnTo>
                            <a:pt x="83" y="265"/>
                          </a:lnTo>
                          <a:lnTo>
                            <a:pt x="65" y="279"/>
                          </a:lnTo>
                          <a:lnTo>
                            <a:pt x="66" y="282"/>
                          </a:lnTo>
                          <a:lnTo>
                            <a:pt x="75" y="277"/>
                          </a:lnTo>
                          <a:lnTo>
                            <a:pt x="86" y="274"/>
                          </a:lnTo>
                          <a:lnTo>
                            <a:pt x="88" y="274"/>
                          </a:lnTo>
                          <a:lnTo>
                            <a:pt x="93" y="274"/>
                          </a:lnTo>
                          <a:lnTo>
                            <a:pt x="96" y="273"/>
                          </a:lnTo>
                          <a:lnTo>
                            <a:pt x="99" y="271"/>
                          </a:lnTo>
                          <a:lnTo>
                            <a:pt x="103" y="271"/>
                          </a:lnTo>
                          <a:lnTo>
                            <a:pt x="90" y="283"/>
                          </a:lnTo>
                          <a:lnTo>
                            <a:pt x="81" y="292"/>
                          </a:lnTo>
                          <a:lnTo>
                            <a:pt x="72" y="299"/>
                          </a:lnTo>
                          <a:lnTo>
                            <a:pt x="61" y="304"/>
                          </a:lnTo>
                          <a:lnTo>
                            <a:pt x="47" y="309"/>
                          </a:lnTo>
                          <a:lnTo>
                            <a:pt x="28" y="317"/>
                          </a:lnTo>
                          <a:lnTo>
                            <a:pt x="27" y="314"/>
                          </a:lnTo>
                          <a:lnTo>
                            <a:pt x="14" y="320"/>
                          </a:lnTo>
                          <a:lnTo>
                            <a:pt x="0" y="328"/>
                          </a:lnTo>
                          <a:lnTo>
                            <a:pt x="33" y="302"/>
                          </a:lnTo>
                          <a:lnTo>
                            <a:pt x="63" y="274"/>
                          </a:lnTo>
                          <a:lnTo>
                            <a:pt x="65" y="273"/>
                          </a:lnTo>
                          <a:lnTo>
                            <a:pt x="81" y="261"/>
                          </a:lnTo>
                          <a:lnTo>
                            <a:pt x="97" y="249"/>
                          </a:lnTo>
                          <a:lnTo>
                            <a:pt x="94" y="252"/>
                          </a:lnTo>
                          <a:lnTo>
                            <a:pt x="91" y="254"/>
                          </a:lnTo>
                          <a:lnTo>
                            <a:pt x="90" y="255"/>
                          </a:lnTo>
                          <a:lnTo>
                            <a:pt x="88" y="257"/>
                          </a:lnTo>
                          <a:lnTo>
                            <a:pt x="87" y="258"/>
                          </a:lnTo>
                          <a:lnTo>
                            <a:pt x="86" y="258"/>
                          </a:lnTo>
                          <a:lnTo>
                            <a:pt x="131" y="229"/>
                          </a:lnTo>
                          <a:lnTo>
                            <a:pt x="175" y="199"/>
                          </a:lnTo>
                          <a:lnTo>
                            <a:pt x="172" y="201"/>
                          </a:lnTo>
                          <a:lnTo>
                            <a:pt x="169" y="201"/>
                          </a:lnTo>
                          <a:lnTo>
                            <a:pt x="166" y="202"/>
                          </a:lnTo>
                          <a:lnTo>
                            <a:pt x="163" y="204"/>
                          </a:lnTo>
                          <a:lnTo>
                            <a:pt x="160" y="205"/>
                          </a:lnTo>
                          <a:lnTo>
                            <a:pt x="156" y="208"/>
                          </a:lnTo>
                          <a:lnTo>
                            <a:pt x="157" y="207"/>
                          </a:lnTo>
                          <a:lnTo>
                            <a:pt x="159" y="205"/>
                          </a:lnTo>
                          <a:lnTo>
                            <a:pt x="160" y="204"/>
                          </a:lnTo>
                          <a:lnTo>
                            <a:pt x="163" y="202"/>
                          </a:lnTo>
                          <a:lnTo>
                            <a:pt x="168" y="199"/>
                          </a:lnTo>
                          <a:lnTo>
                            <a:pt x="172" y="197"/>
                          </a:lnTo>
                          <a:lnTo>
                            <a:pt x="212" y="172"/>
                          </a:lnTo>
                          <a:lnTo>
                            <a:pt x="256" y="147"/>
                          </a:lnTo>
                          <a:lnTo>
                            <a:pt x="298" y="122"/>
                          </a:lnTo>
                          <a:lnTo>
                            <a:pt x="297" y="123"/>
                          </a:lnTo>
                          <a:lnTo>
                            <a:pt x="316" y="114"/>
                          </a:lnTo>
                          <a:lnTo>
                            <a:pt x="335" y="104"/>
                          </a:lnTo>
                          <a:lnTo>
                            <a:pt x="328" y="107"/>
                          </a:lnTo>
                          <a:lnTo>
                            <a:pt x="319" y="110"/>
                          </a:lnTo>
                          <a:lnTo>
                            <a:pt x="332" y="103"/>
                          </a:lnTo>
                          <a:lnTo>
                            <a:pt x="344" y="97"/>
                          </a:lnTo>
                          <a:lnTo>
                            <a:pt x="344" y="97"/>
                          </a:lnTo>
                          <a:lnTo>
                            <a:pt x="353" y="92"/>
                          </a:lnTo>
                          <a:lnTo>
                            <a:pt x="358" y="89"/>
                          </a:lnTo>
                          <a:lnTo>
                            <a:pt x="366" y="85"/>
                          </a:lnTo>
                          <a:lnTo>
                            <a:pt x="377" y="81"/>
                          </a:lnTo>
                          <a:lnTo>
                            <a:pt x="377" y="81"/>
                          </a:lnTo>
                          <a:lnTo>
                            <a:pt x="433" y="54"/>
                          </a:lnTo>
                          <a:lnTo>
                            <a:pt x="433" y="54"/>
                          </a:lnTo>
                          <a:lnTo>
                            <a:pt x="467" y="41"/>
                          </a:lnTo>
                          <a:lnTo>
                            <a:pt x="458" y="44"/>
                          </a:lnTo>
                          <a:lnTo>
                            <a:pt x="451" y="47"/>
                          </a:lnTo>
                          <a:lnTo>
                            <a:pt x="444" y="51"/>
                          </a:lnTo>
                          <a:lnTo>
                            <a:pt x="477" y="37"/>
                          </a:lnTo>
                          <a:lnTo>
                            <a:pt x="504" y="26"/>
                          </a:lnTo>
                          <a:lnTo>
                            <a:pt x="523" y="18"/>
                          </a:lnTo>
                          <a:lnTo>
                            <a:pt x="537" y="13"/>
                          </a:lnTo>
                          <a:lnTo>
                            <a:pt x="545" y="10"/>
                          </a:lnTo>
                          <a:lnTo>
                            <a:pt x="548" y="10"/>
                          </a:lnTo>
                          <a:lnTo>
                            <a:pt x="543" y="12"/>
                          </a:lnTo>
                          <a:lnTo>
                            <a:pt x="539" y="13"/>
                          </a:lnTo>
                          <a:lnTo>
                            <a:pt x="537" y="15"/>
                          </a:lnTo>
                          <a:lnTo>
                            <a:pt x="534" y="16"/>
                          </a:lnTo>
                          <a:lnTo>
                            <a:pt x="533" y="16"/>
                          </a:lnTo>
                          <a:lnTo>
                            <a:pt x="530" y="18"/>
                          </a:lnTo>
                          <a:lnTo>
                            <a:pt x="546" y="12"/>
                          </a:lnTo>
                          <a:lnTo>
                            <a:pt x="557" y="7"/>
                          </a:lnTo>
                          <a:lnTo>
                            <a:pt x="562" y="4"/>
                          </a:lnTo>
                          <a:lnTo>
                            <a:pt x="567" y="3"/>
                          </a:lnTo>
                          <a:lnTo>
                            <a:pt x="570" y="3"/>
                          </a:lnTo>
                          <a:lnTo>
                            <a:pt x="573" y="2"/>
                          </a:lnTo>
                          <a:lnTo>
                            <a:pt x="577" y="2"/>
                          </a:lnTo>
                          <a:lnTo>
                            <a:pt x="581" y="0"/>
                          </a:lnTo>
                          <a:lnTo>
                            <a:pt x="586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101" name="Group 100">
                      <a:extLst>
                        <a:ext uri="{FF2B5EF4-FFF2-40B4-BE49-F238E27FC236}">
                          <a16:creationId xmlns:a16="http://schemas.microsoft.com/office/drawing/2014/main" id="{1321BAFD-752A-2BB2-C149-18E96C4DF3E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74026" y="1688246"/>
                      <a:ext cx="3814878" cy="3549967"/>
                      <a:chOff x="1818743" y="661989"/>
                      <a:chExt cx="5572198" cy="5185222"/>
                    </a:xfrm>
                    <a:grpFill/>
                  </p:grpSpPr>
                  <p:sp>
                    <p:nvSpPr>
                      <p:cNvPr id="102" name="Freeform 285">
                        <a:extLst>
                          <a:ext uri="{FF2B5EF4-FFF2-40B4-BE49-F238E27FC236}">
                            <a16:creationId xmlns:a16="http://schemas.microsoft.com/office/drawing/2014/main" id="{273DFF47-FE6F-6B57-B980-6CF4EB425B8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61002" y="2914652"/>
                        <a:ext cx="109537" cy="60323"/>
                      </a:xfrm>
                      <a:custGeom>
                        <a:avLst/>
                        <a:gdLst>
                          <a:gd name="T0" fmla="*/ 37 w 69"/>
                          <a:gd name="T1" fmla="*/ 0 h 38"/>
                          <a:gd name="T2" fmla="*/ 39 w 69"/>
                          <a:gd name="T3" fmla="*/ 0 h 38"/>
                          <a:gd name="T4" fmla="*/ 40 w 69"/>
                          <a:gd name="T5" fmla="*/ 1 h 38"/>
                          <a:gd name="T6" fmla="*/ 42 w 69"/>
                          <a:gd name="T7" fmla="*/ 3 h 38"/>
                          <a:gd name="T8" fmla="*/ 42 w 69"/>
                          <a:gd name="T9" fmla="*/ 4 h 38"/>
                          <a:gd name="T10" fmla="*/ 43 w 69"/>
                          <a:gd name="T11" fmla="*/ 6 h 38"/>
                          <a:gd name="T12" fmla="*/ 43 w 69"/>
                          <a:gd name="T13" fmla="*/ 9 h 38"/>
                          <a:gd name="T14" fmla="*/ 46 w 69"/>
                          <a:gd name="T15" fmla="*/ 9 h 38"/>
                          <a:gd name="T16" fmla="*/ 52 w 69"/>
                          <a:gd name="T17" fmla="*/ 12 h 38"/>
                          <a:gd name="T18" fmla="*/ 56 w 69"/>
                          <a:gd name="T19" fmla="*/ 13 h 38"/>
                          <a:gd name="T20" fmla="*/ 59 w 69"/>
                          <a:gd name="T21" fmla="*/ 15 h 38"/>
                          <a:gd name="T22" fmla="*/ 62 w 69"/>
                          <a:gd name="T23" fmla="*/ 15 h 38"/>
                          <a:gd name="T24" fmla="*/ 64 w 69"/>
                          <a:gd name="T25" fmla="*/ 15 h 38"/>
                          <a:gd name="T26" fmla="*/ 64 w 69"/>
                          <a:gd name="T27" fmla="*/ 16 h 38"/>
                          <a:gd name="T28" fmla="*/ 65 w 69"/>
                          <a:gd name="T29" fmla="*/ 16 h 38"/>
                          <a:gd name="T30" fmla="*/ 68 w 69"/>
                          <a:gd name="T31" fmla="*/ 19 h 38"/>
                          <a:gd name="T32" fmla="*/ 69 w 69"/>
                          <a:gd name="T33" fmla="*/ 23 h 38"/>
                          <a:gd name="T34" fmla="*/ 69 w 69"/>
                          <a:gd name="T35" fmla="*/ 26 h 38"/>
                          <a:gd name="T36" fmla="*/ 69 w 69"/>
                          <a:gd name="T37" fmla="*/ 29 h 38"/>
                          <a:gd name="T38" fmla="*/ 65 w 69"/>
                          <a:gd name="T39" fmla="*/ 32 h 38"/>
                          <a:gd name="T40" fmla="*/ 55 w 69"/>
                          <a:gd name="T41" fmla="*/ 35 h 38"/>
                          <a:gd name="T42" fmla="*/ 42 w 69"/>
                          <a:gd name="T43" fmla="*/ 37 h 38"/>
                          <a:gd name="T44" fmla="*/ 27 w 69"/>
                          <a:gd name="T45" fmla="*/ 38 h 38"/>
                          <a:gd name="T46" fmla="*/ 14 w 69"/>
                          <a:gd name="T47" fmla="*/ 37 h 38"/>
                          <a:gd name="T48" fmla="*/ 3 w 69"/>
                          <a:gd name="T49" fmla="*/ 35 h 38"/>
                          <a:gd name="T50" fmla="*/ 2 w 69"/>
                          <a:gd name="T51" fmla="*/ 34 h 38"/>
                          <a:gd name="T52" fmla="*/ 2 w 69"/>
                          <a:gd name="T53" fmla="*/ 34 h 38"/>
                          <a:gd name="T54" fmla="*/ 0 w 69"/>
                          <a:gd name="T55" fmla="*/ 32 h 38"/>
                          <a:gd name="T56" fmla="*/ 2 w 69"/>
                          <a:gd name="T57" fmla="*/ 31 h 38"/>
                          <a:gd name="T58" fmla="*/ 2 w 69"/>
                          <a:gd name="T59" fmla="*/ 28 h 38"/>
                          <a:gd name="T60" fmla="*/ 5 w 69"/>
                          <a:gd name="T61" fmla="*/ 25 h 38"/>
                          <a:gd name="T62" fmla="*/ 9 w 69"/>
                          <a:gd name="T63" fmla="*/ 20 h 38"/>
                          <a:gd name="T64" fmla="*/ 23 w 69"/>
                          <a:gd name="T65" fmla="*/ 7 h 38"/>
                          <a:gd name="T66" fmla="*/ 34 w 69"/>
                          <a:gd name="T67" fmla="*/ 1 h 38"/>
                          <a:gd name="T68" fmla="*/ 37 w 69"/>
                          <a:gd name="T69" fmla="*/ 0 h 3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</a:cxnLst>
                        <a:rect l="0" t="0" r="r" b="b"/>
                        <a:pathLst>
                          <a:path w="69" h="38">
                            <a:moveTo>
                              <a:pt x="37" y="0"/>
                            </a:moveTo>
                            <a:lnTo>
                              <a:pt x="39" y="0"/>
                            </a:lnTo>
                            <a:lnTo>
                              <a:pt x="40" y="1"/>
                            </a:lnTo>
                            <a:lnTo>
                              <a:pt x="42" y="3"/>
                            </a:lnTo>
                            <a:lnTo>
                              <a:pt x="42" y="4"/>
                            </a:lnTo>
                            <a:lnTo>
                              <a:pt x="43" y="6"/>
                            </a:lnTo>
                            <a:lnTo>
                              <a:pt x="43" y="9"/>
                            </a:lnTo>
                            <a:lnTo>
                              <a:pt x="46" y="9"/>
                            </a:lnTo>
                            <a:lnTo>
                              <a:pt x="52" y="12"/>
                            </a:lnTo>
                            <a:lnTo>
                              <a:pt x="56" y="13"/>
                            </a:lnTo>
                            <a:lnTo>
                              <a:pt x="59" y="15"/>
                            </a:lnTo>
                            <a:lnTo>
                              <a:pt x="62" y="15"/>
                            </a:lnTo>
                            <a:lnTo>
                              <a:pt x="64" y="15"/>
                            </a:lnTo>
                            <a:lnTo>
                              <a:pt x="64" y="16"/>
                            </a:lnTo>
                            <a:lnTo>
                              <a:pt x="65" y="16"/>
                            </a:lnTo>
                            <a:lnTo>
                              <a:pt x="68" y="19"/>
                            </a:lnTo>
                            <a:lnTo>
                              <a:pt x="69" y="23"/>
                            </a:lnTo>
                            <a:lnTo>
                              <a:pt x="69" y="26"/>
                            </a:lnTo>
                            <a:lnTo>
                              <a:pt x="69" y="29"/>
                            </a:lnTo>
                            <a:lnTo>
                              <a:pt x="65" y="32"/>
                            </a:lnTo>
                            <a:lnTo>
                              <a:pt x="55" y="35"/>
                            </a:lnTo>
                            <a:lnTo>
                              <a:pt x="42" y="37"/>
                            </a:lnTo>
                            <a:lnTo>
                              <a:pt x="27" y="38"/>
                            </a:lnTo>
                            <a:lnTo>
                              <a:pt x="14" y="37"/>
                            </a:lnTo>
                            <a:lnTo>
                              <a:pt x="3" y="35"/>
                            </a:lnTo>
                            <a:lnTo>
                              <a:pt x="2" y="34"/>
                            </a:lnTo>
                            <a:lnTo>
                              <a:pt x="2" y="34"/>
                            </a:lnTo>
                            <a:lnTo>
                              <a:pt x="0" y="32"/>
                            </a:lnTo>
                            <a:lnTo>
                              <a:pt x="2" y="31"/>
                            </a:lnTo>
                            <a:lnTo>
                              <a:pt x="2" y="28"/>
                            </a:lnTo>
                            <a:lnTo>
                              <a:pt x="5" y="25"/>
                            </a:lnTo>
                            <a:lnTo>
                              <a:pt x="9" y="20"/>
                            </a:lnTo>
                            <a:lnTo>
                              <a:pt x="23" y="7"/>
                            </a:lnTo>
                            <a:lnTo>
                              <a:pt x="34" y="1"/>
                            </a:lnTo>
                            <a:lnTo>
                              <a:pt x="37" y="0"/>
                            </a:lnTo>
                            <a:close/>
                          </a:path>
                        </a:pathLst>
                      </a:custGeom>
                      <a:grpFill/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6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cs typeface="Arial" panose="020B0604020202020204" pitchFamily="34" charset="0"/>
                        </a:endParaRPr>
                      </a:p>
                    </p:txBody>
                  </p:sp>
                  <p:grpSp>
                    <p:nvGrpSpPr>
                      <p:cNvPr id="103" name="Group 102">
                        <a:extLst>
                          <a:ext uri="{FF2B5EF4-FFF2-40B4-BE49-F238E27FC236}">
                            <a16:creationId xmlns:a16="http://schemas.microsoft.com/office/drawing/2014/main" id="{C2258232-27A4-9D15-032C-18ADA5F74B6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818743" y="661989"/>
                        <a:ext cx="5572198" cy="5185222"/>
                        <a:chOff x="1818743" y="661989"/>
                        <a:chExt cx="5572198" cy="5185222"/>
                      </a:xfrm>
                      <a:grpFill/>
                    </p:grpSpPr>
                    <p:sp>
                      <p:nvSpPr>
                        <p:cNvPr id="104" name="Freeform 298">
                          <a:extLst>
                            <a:ext uri="{FF2B5EF4-FFF2-40B4-BE49-F238E27FC236}">
                              <a16:creationId xmlns:a16="http://schemas.microsoft.com/office/drawing/2014/main" id="{A0C40601-F868-A703-39AC-33F28931C6F6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37014" y="2109787"/>
                          <a:ext cx="192089" cy="227011"/>
                        </a:xfrm>
                        <a:custGeom>
                          <a:avLst/>
                          <a:gdLst>
                            <a:gd name="T0" fmla="*/ 83 w 121"/>
                            <a:gd name="T1" fmla="*/ 1 h 143"/>
                            <a:gd name="T2" fmla="*/ 99 w 121"/>
                            <a:gd name="T3" fmla="*/ 29 h 143"/>
                            <a:gd name="T4" fmla="*/ 120 w 121"/>
                            <a:gd name="T5" fmla="*/ 55 h 143"/>
                            <a:gd name="T6" fmla="*/ 117 w 121"/>
                            <a:gd name="T7" fmla="*/ 82 h 143"/>
                            <a:gd name="T8" fmla="*/ 117 w 121"/>
                            <a:gd name="T9" fmla="*/ 88 h 143"/>
                            <a:gd name="T10" fmla="*/ 117 w 121"/>
                            <a:gd name="T11" fmla="*/ 93 h 143"/>
                            <a:gd name="T12" fmla="*/ 114 w 121"/>
                            <a:gd name="T13" fmla="*/ 98 h 143"/>
                            <a:gd name="T14" fmla="*/ 110 w 121"/>
                            <a:gd name="T15" fmla="*/ 101 h 143"/>
                            <a:gd name="T16" fmla="*/ 82 w 121"/>
                            <a:gd name="T17" fmla="*/ 115 h 143"/>
                            <a:gd name="T18" fmla="*/ 64 w 121"/>
                            <a:gd name="T19" fmla="*/ 135 h 143"/>
                            <a:gd name="T20" fmla="*/ 58 w 121"/>
                            <a:gd name="T21" fmla="*/ 140 h 143"/>
                            <a:gd name="T22" fmla="*/ 54 w 121"/>
                            <a:gd name="T23" fmla="*/ 140 h 143"/>
                            <a:gd name="T24" fmla="*/ 35 w 121"/>
                            <a:gd name="T25" fmla="*/ 143 h 143"/>
                            <a:gd name="T26" fmla="*/ 27 w 121"/>
                            <a:gd name="T27" fmla="*/ 142 h 143"/>
                            <a:gd name="T28" fmla="*/ 23 w 121"/>
                            <a:gd name="T29" fmla="*/ 139 h 143"/>
                            <a:gd name="T30" fmla="*/ 17 w 121"/>
                            <a:gd name="T31" fmla="*/ 132 h 143"/>
                            <a:gd name="T32" fmla="*/ 0 w 121"/>
                            <a:gd name="T33" fmla="*/ 110 h 143"/>
                            <a:gd name="T34" fmla="*/ 16 w 121"/>
                            <a:gd name="T35" fmla="*/ 83 h 143"/>
                            <a:gd name="T36" fmla="*/ 16 w 121"/>
                            <a:gd name="T37" fmla="*/ 67 h 143"/>
                            <a:gd name="T38" fmla="*/ 16 w 121"/>
                            <a:gd name="T39" fmla="*/ 61 h 143"/>
                            <a:gd name="T40" fmla="*/ 14 w 121"/>
                            <a:gd name="T41" fmla="*/ 57 h 143"/>
                            <a:gd name="T42" fmla="*/ 11 w 121"/>
                            <a:gd name="T43" fmla="*/ 49 h 143"/>
                            <a:gd name="T44" fmla="*/ 11 w 121"/>
                            <a:gd name="T45" fmla="*/ 42 h 143"/>
                            <a:gd name="T46" fmla="*/ 13 w 121"/>
                            <a:gd name="T47" fmla="*/ 38 h 143"/>
                            <a:gd name="T48" fmla="*/ 17 w 121"/>
                            <a:gd name="T49" fmla="*/ 35 h 143"/>
                            <a:gd name="T50" fmla="*/ 23 w 121"/>
                            <a:gd name="T51" fmla="*/ 33 h 143"/>
                            <a:gd name="T52" fmla="*/ 30 w 121"/>
                            <a:gd name="T53" fmla="*/ 32 h 143"/>
                            <a:gd name="T54" fmla="*/ 36 w 121"/>
                            <a:gd name="T55" fmla="*/ 30 h 143"/>
                            <a:gd name="T56" fmla="*/ 39 w 121"/>
                            <a:gd name="T57" fmla="*/ 26 h 143"/>
                            <a:gd name="T58" fmla="*/ 51 w 121"/>
                            <a:gd name="T59" fmla="*/ 13 h 143"/>
                            <a:gd name="T60" fmla="*/ 58 w 121"/>
                            <a:gd name="T61" fmla="*/ 5 h 143"/>
                            <a:gd name="T62" fmla="*/ 66 w 121"/>
                            <a:gd name="T63" fmla="*/ 1 h 143"/>
                            <a:gd name="T64" fmla="*/ 74 w 121"/>
                            <a:gd name="T65" fmla="*/ 0 h 14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</a:cxnLst>
                          <a:rect l="0" t="0" r="r" b="b"/>
                          <a:pathLst>
                            <a:path w="121" h="143">
                              <a:moveTo>
                                <a:pt x="74" y="0"/>
                              </a:moveTo>
                              <a:lnTo>
                                <a:pt x="83" y="1"/>
                              </a:lnTo>
                              <a:lnTo>
                                <a:pt x="93" y="4"/>
                              </a:lnTo>
                              <a:lnTo>
                                <a:pt x="99" y="29"/>
                              </a:lnTo>
                              <a:lnTo>
                                <a:pt x="110" y="42"/>
                              </a:lnTo>
                              <a:lnTo>
                                <a:pt x="120" y="55"/>
                              </a:lnTo>
                              <a:lnTo>
                                <a:pt x="121" y="71"/>
                              </a:lnTo>
                              <a:lnTo>
                                <a:pt x="117" y="82"/>
                              </a:lnTo>
                              <a:lnTo>
                                <a:pt x="117" y="85"/>
                              </a:lnTo>
                              <a:lnTo>
                                <a:pt x="117" y="88"/>
                              </a:lnTo>
                              <a:lnTo>
                                <a:pt x="117" y="91"/>
                              </a:lnTo>
                              <a:lnTo>
                                <a:pt x="117" y="93"/>
                              </a:lnTo>
                              <a:lnTo>
                                <a:pt x="115" y="96"/>
                              </a:lnTo>
                              <a:lnTo>
                                <a:pt x="114" y="98"/>
                              </a:lnTo>
                              <a:lnTo>
                                <a:pt x="111" y="99"/>
                              </a:lnTo>
                              <a:lnTo>
                                <a:pt x="110" y="101"/>
                              </a:lnTo>
                              <a:lnTo>
                                <a:pt x="95" y="108"/>
                              </a:lnTo>
                              <a:lnTo>
                                <a:pt x="82" y="115"/>
                              </a:lnTo>
                              <a:lnTo>
                                <a:pt x="70" y="127"/>
                              </a:lnTo>
                              <a:lnTo>
                                <a:pt x="64" y="135"/>
                              </a:lnTo>
                              <a:lnTo>
                                <a:pt x="60" y="139"/>
                              </a:lnTo>
                              <a:lnTo>
                                <a:pt x="58" y="140"/>
                              </a:lnTo>
                              <a:lnTo>
                                <a:pt x="58" y="140"/>
                              </a:lnTo>
                              <a:lnTo>
                                <a:pt x="54" y="140"/>
                              </a:lnTo>
                              <a:lnTo>
                                <a:pt x="45" y="142"/>
                              </a:lnTo>
                              <a:lnTo>
                                <a:pt x="35" y="143"/>
                              </a:lnTo>
                              <a:lnTo>
                                <a:pt x="29" y="143"/>
                              </a:lnTo>
                              <a:lnTo>
                                <a:pt x="27" y="142"/>
                              </a:lnTo>
                              <a:lnTo>
                                <a:pt x="26" y="142"/>
                              </a:lnTo>
                              <a:lnTo>
                                <a:pt x="23" y="139"/>
                              </a:lnTo>
                              <a:lnTo>
                                <a:pt x="20" y="136"/>
                              </a:lnTo>
                              <a:lnTo>
                                <a:pt x="17" y="132"/>
                              </a:lnTo>
                              <a:lnTo>
                                <a:pt x="4" y="124"/>
                              </a:lnTo>
                              <a:lnTo>
                                <a:pt x="0" y="110"/>
                              </a:lnTo>
                              <a:lnTo>
                                <a:pt x="7" y="85"/>
                              </a:lnTo>
                              <a:lnTo>
                                <a:pt x="16" y="83"/>
                              </a:lnTo>
                              <a:lnTo>
                                <a:pt x="16" y="73"/>
                              </a:lnTo>
                              <a:lnTo>
                                <a:pt x="16" y="67"/>
                              </a:lnTo>
                              <a:lnTo>
                                <a:pt x="16" y="64"/>
                              </a:lnTo>
                              <a:lnTo>
                                <a:pt x="16" y="61"/>
                              </a:lnTo>
                              <a:lnTo>
                                <a:pt x="14" y="60"/>
                              </a:lnTo>
                              <a:lnTo>
                                <a:pt x="14" y="57"/>
                              </a:lnTo>
                              <a:lnTo>
                                <a:pt x="13" y="54"/>
                              </a:lnTo>
                              <a:lnTo>
                                <a:pt x="11" y="49"/>
                              </a:lnTo>
                              <a:lnTo>
                                <a:pt x="11" y="45"/>
                              </a:lnTo>
                              <a:lnTo>
                                <a:pt x="11" y="42"/>
                              </a:lnTo>
                              <a:lnTo>
                                <a:pt x="11" y="39"/>
                              </a:lnTo>
                              <a:lnTo>
                                <a:pt x="13" y="38"/>
                              </a:lnTo>
                              <a:lnTo>
                                <a:pt x="14" y="36"/>
                              </a:lnTo>
                              <a:lnTo>
                                <a:pt x="17" y="35"/>
                              </a:lnTo>
                              <a:lnTo>
                                <a:pt x="20" y="35"/>
                              </a:lnTo>
                              <a:lnTo>
                                <a:pt x="23" y="33"/>
                              </a:lnTo>
                              <a:lnTo>
                                <a:pt x="26" y="33"/>
                              </a:lnTo>
                              <a:lnTo>
                                <a:pt x="30" y="32"/>
                              </a:lnTo>
                              <a:lnTo>
                                <a:pt x="33" y="32"/>
                              </a:lnTo>
                              <a:lnTo>
                                <a:pt x="36" y="30"/>
                              </a:lnTo>
                              <a:lnTo>
                                <a:pt x="38" y="29"/>
                              </a:lnTo>
                              <a:lnTo>
                                <a:pt x="39" y="26"/>
                              </a:lnTo>
                              <a:lnTo>
                                <a:pt x="48" y="16"/>
                              </a:lnTo>
                              <a:lnTo>
                                <a:pt x="51" y="13"/>
                              </a:lnTo>
                              <a:lnTo>
                                <a:pt x="54" y="8"/>
                              </a:lnTo>
                              <a:lnTo>
                                <a:pt x="58" y="5"/>
                              </a:lnTo>
                              <a:lnTo>
                                <a:pt x="61" y="3"/>
                              </a:lnTo>
                              <a:lnTo>
                                <a:pt x="66" y="1"/>
                              </a:lnTo>
                              <a:lnTo>
                                <a:pt x="67" y="1"/>
                              </a:lnTo>
                              <a:lnTo>
                                <a:pt x="74" y="0"/>
                              </a:lnTo>
                              <a:close/>
                            </a:path>
                          </a:pathLst>
                        </a:custGeom>
                        <a:grpFill/>
                        <a:ln w="0">
                          <a:noFill/>
                          <a:prstDash val="solid"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6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cs typeface="Arial" panose="020B0604020202020204" pitchFamily="34" charset="0"/>
                          </a:endParaRPr>
                        </a:p>
                      </p:txBody>
                    </p:sp>
                    <p:grpSp>
                      <p:nvGrpSpPr>
                        <p:cNvPr id="105" name="Group 104">
                          <a:extLst>
                            <a:ext uri="{FF2B5EF4-FFF2-40B4-BE49-F238E27FC236}">
                              <a16:creationId xmlns:a16="http://schemas.microsoft.com/office/drawing/2014/main" id="{4225AF0E-B4F6-879F-6507-9D080B42CE08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818743" y="661989"/>
                          <a:ext cx="5572198" cy="5185222"/>
                          <a:chOff x="1818743" y="661982"/>
                          <a:chExt cx="5572198" cy="5185159"/>
                        </a:xfrm>
                        <a:grpFill/>
                      </p:grpSpPr>
                      <p:sp>
                        <p:nvSpPr>
                          <p:cNvPr id="106" name="Freeform 326">
                            <a:extLst>
                              <a:ext uri="{FF2B5EF4-FFF2-40B4-BE49-F238E27FC236}">
                                <a16:creationId xmlns:a16="http://schemas.microsoft.com/office/drawing/2014/main" id="{F82A5FDC-FE22-22CE-A722-29F255950571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448171" y="708018"/>
                            <a:ext cx="177801" cy="165096"/>
                          </a:xfrm>
                          <a:custGeom>
                            <a:avLst/>
                            <a:gdLst>
                              <a:gd name="T0" fmla="*/ 38 w 112"/>
                              <a:gd name="T1" fmla="*/ 1 h 104"/>
                              <a:gd name="T2" fmla="*/ 41 w 112"/>
                              <a:gd name="T3" fmla="*/ 4 h 104"/>
                              <a:gd name="T4" fmla="*/ 49 w 112"/>
                              <a:gd name="T5" fmla="*/ 6 h 104"/>
                              <a:gd name="T6" fmla="*/ 59 w 112"/>
                              <a:gd name="T7" fmla="*/ 10 h 104"/>
                              <a:gd name="T8" fmla="*/ 65 w 112"/>
                              <a:gd name="T9" fmla="*/ 18 h 104"/>
                              <a:gd name="T10" fmla="*/ 71 w 112"/>
                              <a:gd name="T11" fmla="*/ 26 h 104"/>
                              <a:gd name="T12" fmla="*/ 75 w 112"/>
                              <a:gd name="T13" fmla="*/ 31 h 104"/>
                              <a:gd name="T14" fmla="*/ 90 w 112"/>
                              <a:gd name="T15" fmla="*/ 37 h 104"/>
                              <a:gd name="T16" fmla="*/ 106 w 112"/>
                              <a:gd name="T17" fmla="*/ 48 h 104"/>
                              <a:gd name="T18" fmla="*/ 110 w 112"/>
                              <a:gd name="T19" fmla="*/ 66 h 104"/>
                              <a:gd name="T20" fmla="*/ 112 w 112"/>
                              <a:gd name="T21" fmla="*/ 73 h 104"/>
                              <a:gd name="T22" fmla="*/ 109 w 112"/>
                              <a:gd name="T23" fmla="*/ 79 h 104"/>
                              <a:gd name="T24" fmla="*/ 104 w 112"/>
                              <a:gd name="T25" fmla="*/ 82 h 104"/>
                              <a:gd name="T26" fmla="*/ 100 w 112"/>
                              <a:gd name="T27" fmla="*/ 82 h 104"/>
                              <a:gd name="T28" fmla="*/ 97 w 112"/>
                              <a:gd name="T29" fmla="*/ 81 h 104"/>
                              <a:gd name="T30" fmla="*/ 94 w 112"/>
                              <a:gd name="T31" fmla="*/ 78 h 104"/>
                              <a:gd name="T32" fmla="*/ 87 w 112"/>
                              <a:gd name="T33" fmla="*/ 64 h 104"/>
                              <a:gd name="T34" fmla="*/ 77 w 112"/>
                              <a:gd name="T35" fmla="*/ 50 h 104"/>
                              <a:gd name="T36" fmla="*/ 72 w 112"/>
                              <a:gd name="T37" fmla="*/ 54 h 104"/>
                              <a:gd name="T38" fmla="*/ 69 w 112"/>
                              <a:gd name="T39" fmla="*/ 61 h 104"/>
                              <a:gd name="T40" fmla="*/ 69 w 112"/>
                              <a:gd name="T41" fmla="*/ 73 h 104"/>
                              <a:gd name="T42" fmla="*/ 66 w 112"/>
                              <a:gd name="T43" fmla="*/ 95 h 104"/>
                              <a:gd name="T44" fmla="*/ 53 w 112"/>
                              <a:gd name="T45" fmla="*/ 104 h 104"/>
                              <a:gd name="T46" fmla="*/ 41 w 112"/>
                              <a:gd name="T47" fmla="*/ 92 h 104"/>
                              <a:gd name="T48" fmla="*/ 41 w 112"/>
                              <a:gd name="T49" fmla="*/ 79 h 104"/>
                              <a:gd name="T50" fmla="*/ 49 w 112"/>
                              <a:gd name="T51" fmla="*/ 78 h 104"/>
                              <a:gd name="T52" fmla="*/ 52 w 112"/>
                              <a:gd name="T53" fmla="*/ 75 h 104"/>
                              <a:gd name="T54" fmla="*/ 47 w 112"/>
                              <a:gd name="T55" fmla="*/ 73 h 104"/>
                              <a:gd name="T56" fmla="*/ 38 w 112"/>
                              <a:gd name="T57" fmla="*/ 73 h 104"/>
                              <a:gd name="T58" fmla="*/ 37 w 112"/>
                              <a:gd name="T59" fmla="*/ 64 h 104"/>
                              <a:gd name="T60" fmla="*/ 41 w 112"/>
                              <a:gd name="T61" fmla="*/ 57 h 104"/>
                              <a:gd name="T62" fmla="*/ 40 w 112"/>
                              <a:gd name="T63" fmla="*/ 53 h 104"/>
                              <a:gd name="T64" fmla="*/ 31 w 112"/>
                              <a:gd name="T65" fmla="*/ 53 h 104"/>
                              <a:gd name="T66" fmla="*/ 25 w 112"/>
                              <a:gd name="T67" fmla="*/ 53 h 104"/>
                              <a:gd name="T68" fmla="*/ 24 w 112"/>
                              <a:gd name="T69" fmla="*/ 53 h 104"/>
                              <a:gd name="T70" fmla="*/ 24 w 112"/>
                              <a:gd name="T71" fmla="*/ 50 h 104"/>
                              <a:gd name="T72" fmla="*/ 33 w 112"/>
                              <a:gd name="T73" fmla="*/ 44 h 104"/>
                              <a:gd name="T74" fmla="*/ 37 w 112"/>
                              <a:gd name="T75" fmla="*/ 39 h 104"/>
                              <a:gd name="T76" fmla="*/ 37 w 112"/>
                              <a:gd name="T77" fmla="*/ 38 h 104"/>
                              <a:gd name="T78" fmla="*/ 34 w 112"/>
                              <a:gd name="T79" fmla="*/ 31 h 104"/>
                              <a:gd name="T80" fmla="*/ 25 w 112"/>
                              <a:gd name="T81" fmla="*/ 28 h 104"/>
                              <a:gd name="T82" fmla="*/ 13 w 112"/>
                              <a:gd name="T83" fmla="*/ 28 h 104"/>
                              <a:gd name="T84" fmla="*/ 5 w 112"/>
                              <a:gd name="T85" fmla="*/ 28 h 104"/>
                              <a:gd name="T86" fmla="*/ 2 w 112"/>
                              <a:gd name="T87" fmla="*/ 26 h 104"/>
                              <a:gd name="T88" fmla="*/ 0 w 112"/>
                              <a:gd name="T89" fmla="*/ 25 h 104"/>
                              <a:gd name="T90" fmla="*/ 5 w 112"/>
                              <a:gd name="T91" fmla="*/ 23 h 104"/>
                              <a:gd name="T92" fmla="*/ 11 w 112"/>
                              <a:gd name="T93" fmla="*/ 19 h 104"/>
                              <a:gd name="T94" fmla="*/ 15 w 112"/>
                              <a:gd name="T95" fmla="*/ 12 h 104"/>
                              <a:gd name="T96" fmla="*/ 19 w 112"/>
                              <a:gd name="T97" fmla="*/ 10 h 104"/>
                              <a:gd name="T98" fmla="*/ 21 w 112"/>
                              <a:gd name="T99" fmla="*/ 7 h 104"/>
                              <a:gd name="T100" fmla="*/ 25 w 112"/>
                              <a:gd name="T101" fmla="*/ 1 h 104"/>
                              <a:gd name="T102" fmla="*/ 31 w 112"/>
                              <a:gd name="T103" fmla="*/ 0 h 104"/>
                              <a:gd name="T104" fmla="*/ 34 w 112"/>
                              <a:gd name="T105" fmla="*/ 0 h 104"/>
                              <a:gd name="T106" fmla="*/ 37 w 112"/>
                              <a:gd name="T107" fmla="*/ 0 h 10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  <a:cxn ang="0">
                                <a:pos x="T104" y="T105"/>
                              </a:cxn>
                              <a:cxn ang="0">
                                <a:pos x="T106" y="T107"/>
                              </a:cxn>
                            </a:cxnLst>
                            <a:rect l="0" t="0" r="r" b="b"/>
                            <a:pathLst>
                              <a:path w="112" h="104">
                                <a:moveTo>
                                  <a:pt x="37" y="0"/>
                                </a:moveTo>
                                <a:lnTo>
                                  <a:pt x="38" y="1"/>
                                </a:lnTo>
                                <a:lnTo>
                                  <a:pt x="40" y="4"/>
                                </a:lnTo>
                                <a:lnTo>
                                  <a:pt x="41" y="4"/>
                                </a:lnTo>
                                <a:lnTo>
                                  <a:pt x="44" y="6"/>
                                </a:lnTo>
                                <a:lnTo>
                                  <a:pt x="49" y="6"/>
                                </a:lnTo>
                                <a:lnTo>
                                  <a:pt x="53" y="7"/>
                                </a:lnTo>
                                <a:lnTo>
                                  <a:pt x="59" y="10"/>
                                </a:lnTo>
                                <a:lnTo>
                                  <a:pt x="63" y="13"/>
                                </a:lnTo>
                                <a:lnTo>
                                  <a:pt x="65" y="18"/>
                                </a:lnTo>
                                <a:lnTo>
                                  <a:pt x="68" y="22"/>
                                </a:lnTo>
                                <a:lnTo>
                                  <a:pt x="71" y="26"/>
                                </a:lnTo>
                                <a:lnTo>
                                  <a:pt x="74" y="31"/>
                                </a:lnTo>
                                <a:lnTo>
                                  <a:pt x="75" y="31"/>
                                </a:lnTo>
                                <a:lnTo>
                                  <a:pt x="77" y="32"/>
                                </a:lnTo>
                                <a:lnTo>
                                  <a:pt x="90" y="37"/>
                                </a:lnTo>
                                <a:lnTo>
                                  <a:pt x="99" y="41"/>
                                </a:lnTo>
                                <a:lnTo>
                                  <a:pt x="106" y="48"/>
                                </a:lnTo>
                                <a:lnTo>
                                  <a:pt x="110" y="61"/>
                                </a:lnTo>
                                <a:lnTo>
                                  <a:pt x="110" y="66"/>
                                </a:lnTo>
                                <a:lnTo>
                                  <a:pt x="112" y="70"/>
                                </a:lnTo>
                                <a:lnTo>
                                  <a:pt x="112" y="73"/>
                                </a:lnTo>
                                <a:lnTo>
                                  <a:pt x="110" y="78"/>
                                </a:lnTo>
                                <a:lnTo>
                                  <a:pt x="109" y="79"/>
                                </a:lnTo>
                                <a:lnTo>
                                  <a:pt x="106" y="81"/>
                                </a:lnTo>
                                <a:lnTo>
                                  <a:pt x="104" y="82"/>
                                </a:lnTo>
                                <a:lnTo>
                                  <a:pt x="101" y="82"/>
                                </a:lnTo>
                                <a:lnTo>
                                  <a:pt x="100" y="82"/>
                                </a:lnTo>
                                <a:lnTo>
                                  <a:pt x="99" y="81"/>
                                </a:lnTo>
                                <a:lnTo>
                                  <a:pt x="97" y="81"/>
                                </a:lnTo>
                                <a:lnTo>
                                  <a:pt x="96" y="79"/>
                                </a:lnTo>
                                <a:lnTo>
                                  <a:pt x="94" y="78"/>
                                </a:lnTo>
                                <a:lnTo>
                                  <a:pt x="93" y="75"/>
                                </a:lnTo>
                                <a:lnTo>
                                  <a:pt x="87" y="64"/>
                                </a:lnTo>
                                <a:lnTo>
                                  <a:pt x="81" y="56"/>
                                </a:lnTo>
                                <a:lnTo>
                                  <a:pt x="77" y="50"/>
                                </a:lnTo>
                                <a:lnTo>
                                  <a:pt x="74" y="53"/>
                                </a:lnTo>
                                <a:lnTo>
                                  <a:pt x="72" y="54"/>
                                </a:lnTo>
                                <a:lnTo>
                                  <a:pt x="71" y="57"/>
                                </a:lnTo>
                                <a:lnTo>
                                  <a:pt x="69" y="61"/>
                                </a:lnTo>
                                <a:lnTo>
                                  <a:pt x="69" y="66"/>
                                </a:lnTo>
                                <a:lnTo>
                                  <a:pt x="69" y="73"/>
                                </a:lnTo>
                                <a:lnTo>
                                  <a:pt x="69" y="86"/>
                                </a:lnTo>
                                <a:lnTo>
                                  <a:pt x="66" y="95"/>
                                </a:lnTo>
                                <a:lnTo>
                                  <a:pt x="62" y="100"/>
                                </a:lnTo>
                                <a:lnTo>
                                  <a:pt x="53" y="104"/>
                                </a:lnTo>
                                <a:lnTo>
                                  <a:pt x="49" y="100"/>
                                </a:lnTo>
                                <a:lnTo>
                                  <a:pt x="41" y="92"/>
                                </a:lnTo>
                                <a:lnTo>
                                  <a:pt x="35" y="79"/>
                                </a:lnTo>
                                <a:lnTo>
                                  <a:pt x="41" y="79"/>
                                </a:lnTo>
                                <a:lnTo>
                                  <a:pt x="46" y="79"/>
                                </a:lnTo>
                                <a:lnTo>
                                  <a:pt x="49" y="78"/>
                                </a:lnTo>
                                <a:lnTo>
                                  <a:pt x="50" y="76"/>
                                </a:lnTo>
                                <a:lnTo>
                                  <a:pt x="52" y="75"/>
                                </a:lnTo>
                                <a:lnTo>
                                  <a:pt x="52" y="73"/>
                                </a:lnTo>
                                <a:lnTo>
                                  <a:pt x="47" y="73"/>
                                </a:lnTo>
                                <a:lnTo>
                                  <a:pt x="43" y="73"/>
                                </a:lnTo>
                                <a:lnTo>
                                  <a:pt x="38" y="73"/>
                                </a:lnTo>
                                <a:lnTo>
                                  <a:pt x="37" y="69"/>
                                </a:lnTo>
                                <a:lnTo>
                                  <a:pt x="37" y="64"/>
                                </a:lnTo>
                                <a:lnTo>
                                  <a:pt x="38" y="60"/>
                                </a:lnTo>
                                <a:lnTo>
                                  <a:pt x="41" y="57"/>
                                </a:lnTo>
                                <a:lnTo>
                                  <a:pt x="44" y="53"/>
                                </a:lnTo>
                                <a:lnTo>
                                  <a:pt x="40" y="53"/>
                                </a:lnTo>
                                <a:lnTo>
                                  <a:pt x="35" y="53"/>
                                </a:lnTo>
                                <a:lnTo>
                                  <a:pt x="31" y="53"/>
                                </a:lnTo>
                                <a:lnTo>
                                  <a:pt x="24" y="54"/>
                                </a:lnTo>
                                <a:lnTo>
                                  <a:pt x="25" y="53"/>
                                </a:lnTo>
                                <a:lnTo>
                                  <a:pt x="25" y="53"/>
                                </a:lnTo>
                                <a:lnTo>
                                  <a:pt x="24" y="53"/>
                                </a:lnTo>
                                <a:lnTo>
                                  <a:pt x="22" y="51"/>
                                </a:lnTo>
                                <a:lnTo>
                                  <a:pt x="24" y="50"/>
                                </a:lnTo>
                                <a:lnTo>
                                  <a:pt x="30" y="47"/>
                                </a:lnTo>
                                <a:lnTo>
                                  <a:pt x="33" y="44"/>
                                </a:lnTo>
                                <a:lnTo>
                                  <a:pt x="35" y="42"/>
                                </a:lnTo>
                                <a:lnTo>
                                  <a:pt x="37" y="39"/>
                                </a:lnTo>
                                <a:lnTo>
                                  <a:pt x="37" y="38"/>
                                </a:lnTo>
                                <a:lnTo>
                                  <a:pt x="37" y="38"/>
                                </a:lnTo>
                                <a:lnTo>
                                  <a:pt x="35" y="34"/>
                                </a:lnTo>
                                <a:lnTo>
                                  <a:pt x="34" y="31"/>
                                </a:lnTo>
                                <a:lnTo>
                                  <a:pt x="30" y="29"/>
                                </a:lnTo>
                                <a:lnTo>
                                  <a:pt x="25" y="28"/>
                                </a:lnTo>
                                <a:lnTo>
                                  <a:pt x="19" y="28"/>
                                </a:lnTo>
                                <a:lnTo>
                                  <a:pt x="13" y="28"/>
                                </a:lnTo>
                                <a:lnTo>
                                  <a:pt x="9" y="28"/>
                                </a:lnTo>
                                <a:lnTo>
                                  <a:pt x="5" y="28"/>
                                </a:lnTo>
                                <a:lnTo>
                                  <a:pt x="3" y="28"/>
                                </a:lnTo>
                                <a:lnTo>
                                  <a:pt x="2" y="26"/>
                                </a:lnTo>
                                <a:lnTo>
                                  <a:pt x="0" y="26"/>
                                </a:lnTo>
                                <a:lnTo>
                                  <a:pt x="0" y="25"/>
                                </a:lnTo>
                                <a:lnTo>
                                  <a:pt x="3" y="25"/>
                                </a:lnTo>
                                <a:lnTo>
                                  <a:pt x="5" y="23"/>
                                </a:lnTo>
                                <a:lnTo>
                                  <a:pt x="8" y="23"/>
                                </a:lnTo>
                                <a:lnTo>
                                  <a:pt x="11" y="19"/>
                                </a:lnTo>
                                <a:lnTo>
                                  <a:pt x="12" y="16"/>
                                </a:lnTo>
                                <a:lnTo>
                                  <a:pt x="15" y="12"/>
                                </a:lnTo>
                                <a:lnTo>
                                  <a:pt x="16" y="9"/>
                                </a:lnTo>
                                <a:lnTo>
                                  <a:pt x="19" y="10"/>
                                </a:lnTo>
                                <a:lnTo>
                                  <a:pt x="22" y="12"/>
                                </a:lnTo>
                                <a:lnTo>
                                  <a:pt x="21" y="7"/>
                                </a:lnTo>
                                <a:lnTo>
                                  <a:pt x="19" y="4"/>
                                </a:lnTo>
                                <a:lnTo>
                                  <a:pt x="25" y="1"/>
                                </a:lnTo>
                                <a:lnTo>
                                  <a:pt x="30" y="1"/>
                                </a:lnTo>
                                <a:lnTo>
                                  <a:pt x="31" y="0"/>
                                </a:lnTo>
                                <a:lnTo>
                                  <a:pt x="33" y="0"/>
                                </a:lnTo>
                                <a:lnTo>
                                  <a:pt x="34" y="0"/>
                                </a:lnTo>
                                <a:lnTo>
                                  <a:pt x="35" y="0"/>
                                </a:lnTo>
                                <a:lnTo>
                                  <a:pt x="37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noFill/>
                            <a:prstDash val="solid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6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grpSp>
                        <p:nvGrpSpPr>
                          <p:cNvPr id="107" name="Group 106">
                            <a:extLst>
                              <a:ext uri="{FF2B5EF4-FFF2-40B4-BE49-F238E27FC236}">
                                <a16:creationId xmlns:a16="http://schemas.microsoft.com/office/drawing/2014/main" id="{BC373096-9ACA-624C-78AC-2636629E782B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818743" y="661982"/>
                            <a:ext cx="5572198" cy="5185159"/>
                            <a:chOff x="1818748" y="661987"/>
                            <a:chExt cx="5572219" cy="5185222"/>
                          </a:xfrm>
                          <a:grpFill/>
                        </p:grpSpPr>
                        <p:sp>
                          <p:nvSpPr>
                            <p:cNvPr id="110" name="Freeform 282">
                              <a:extLst>
                                <a:ext uri="{FF2B5EF4-FFF2-40B4-BE49-F238E27FC236}">
                                  <a16:creationId xmlns:a16="http://schemas.microsoft.com/office/drawing/2014/main" id="{92E91E2A-528B-4B23-21D7-872DD3EB5E01}"/>
                                </a:ext>
                              </a:extLst>
                            </p:cNvPr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474916" y="1108074"/>
                              <a:ext cx="530224" cy="657223"/>
                            </a:xfrm>
                            <a:custGeom>
                              <a:avLst/>
                              <a:gdLst>
                                <a:gd name="T0" fmla="*/ 317 w 334"/>
                                <a:gd name="T1" fmla="*/ 21 h 414"/>
                                <a:gd name="T2" fmla="*/ 270 w 334"/>
                                <a:gd name="T3" fmla="*/ 76 h 414"/>
                                <a:gd name="T4" fmla="*/ 265 w 334"/>
                                <a:gd name="T5" fmla="*/ 88 h 414"/>
                                <a:gd name="T6" fmla="*/ 235 w 334"/>
                                <a:gd name="T7" fmla="*/ 120 h 414"/>
                                <a:gd name="T8" fmla="*/ 199 w 334"/>
                                <a:gd name="T9" fmla="*/ 148 h 414"/>
                                <a:gd name="T10" fmla="*/ 206 w 334"/>
                                <a:gd name="T11" fmla="*/ 157 h 414"/>
                                <a:gd name="T12" fmla="*/ 191 w 334"/>
                                <a:gd name="T13" fmla="*/ 186 h 414"/>
                                <a:gd name="T14" fmla="*/ 162 w 334"/>
                                <a:gd name="T15" fmla="*/ 222 h 414"/>
                                <a:gd name="T16" fmla="*/ 174 w 334"/>
                                <a:gd name="T17" fmla="*/ 248 h 414"/>
                                <a:gd name="T18" fmla="*/ 179 w 334"/>
                                <a:gd name="T19" fmla="*/ 273 h 414"/>
                                <a:gd name="T20" fmla="*/ 147 w 334"/>
                                <a:gd name="T21" fmla="*/ 302 h 414"/>
                                <a:gd name="T22" fmla="*/ 131 w 334"/>
                                <a:gd name="T23" fmla="*/ 311 h 414"/>
                                <a:gd name="T24" fmla="*/ 116 w 334"/>
                                <a:gd name="T25" fmla="*/ 317 h 414"/>
                                <a:gd name="T26" fmla="*/ 108 w 334"/>
                                <a:gd name="T27" fmla="*/ 333 h 414"/>
                                <a:gd name="T28" fmla="*/ 108 w 334"/>
                                <a:gd name="T29" fmla="*/ 365 h 414"/>
                                <a:gd name="T30" fmla="*/ 99 w 334"/>
                                <a:gd name="T31" fmla="*/ 383 h 414"/>
                                <a:gd name="T32" fmla="*/ 58 w 334"/>
                                <a:gd name="T33" fmla="*/ 411 h 414"/>
                                <a:gd name="T34" fmla="*/ 34 w 334"/>
                                <a:gd name="T35" fmla="*/ 402 h 414"/>
                                <a:gd name="T36" fmla="*/ 24 w 334"/>
                                <a:gd name="T37" fmla="*/ 384 h 414"/>
                                <a:gd name="T38" fmla="*/ 28 w 334"/>
                                <a:gd name="T39" fmla="*/ 368 h 414"/>
                                <a:gd name="T40" fmla="*/ 20 w 334"/>
                                <a:gd name="T41" fmla="*/ 359 h 414"/>
                                <a:gd name="T42" fmla="*/ 12 w 334"/>
                                <a:gd name="T43" fmla="*/ 365 h 414"/>
                                <a:gd name="T44" fmla="*/ 8 w 334"/>
                                <a:gd name="T45" fmla="*/ 374 h 414"/>
                                <a:gd name="T46" fmla="*/ 0 w 334"/>
                                <a:gd name="T47" fmla="*/ 371 h 414"/>
                                <a:gd name="T48" fmla="*/ 15 w 334"/>
                                <a:gd name="T49" fmla="*/ 346 h 414"/>
                                <a:gd name="T50" fmla="*/ 28 w 334"/>
                                <a:gd name="T51" fmla="*/ 331 h 414"/>
                                <a:gd name="T52" fmla="*/ 39 w 334"/>
                                <a:gd name="T53" fmla="*/ 323 h 414"/>
                                <a:gd name="T54" fmla="*/ 44 w 334"/>
                                <a:gd name="T55" fmla="*/ 323 h 414"/>
                                <a:gd name="T56" fmla="*/ 49 w 334"/>
                                <a:gd name="T57" fmla="*/ 323 h 414"/>
                                <a:gd name="T58" fmla="*/ 65 w 334"/>
                                <a:gd name="T59" fmla="*/ 305 h 414"/>
                                <a:gd name="T60" fmla="*/ 102 w 334"/>
                                <a:gd name="T61" fmla="*/ 266 h 414"/>
                                <a:gd name="T62" fmla="*/ 108 w 334"/>
                                <a:gd name="T63" fmla="*/ 242 h 414"/>
                                <a:gd name="T64" fmla="*/ 93 w 334"/>
                                <a:gd name="T65" fmla="*/ 236 h 414"/>
                                <a:gd name="T66" fmla="*/ 81 w 334"/>
                                <a:gd name="T67" fmla="*/ 229 h 414"/>
                                <a:gd name="T68" fmla="*/ 86 w 334"/>
                                <a:gd name="T69" fmla="*/ 210 h 414"/>
                                <a:gd name="T70" fmla="*/ 74 w 334"/>
                                <a:gd name="T71" fmla="*/ 211 h 414"/>
                                <a:gd name="T72" fmla="*/ 84 w 334"/>
                                <a:gd name="T73" fmla="*/ 188 h 414"/>
                                <a:gd name="T74" fmla="*/ 144 w 334"/>
                                <a:gd name="T75" fmla="*/ 128 h 414"/>
                                <a:gd name="T76" fmla="*/ 190 w 334"/>
                                <a:gd name="T77" fmla="*/ 92 h 414"/>
                                <a:gd name="T78" fmla="*/ 184 w 334"/>
                                <a:gd name="T79" fmla="*/ 100 h 414"/>
                                <a:gd name="T80" fmla="*/ 159 w 334"/>
                                <a:gd name="T81" fmla="*/ 126 h 414"/>
                                <a:gd name="T82" fmla="*/ 174 w 334"/>
                                <a:gd name="T83" fmla="*/ 113 h 414"/>
                                <a:gd name="T84" fmla="*/ 199 w 334"/>
                                <a:gd name="T85" fmla="*/ 92 h 414"/>
                                <a:gd name="T86" fmla="*/ 218 w 334"/>
                                <a:gd name="T87" fmla="*/ 92 h 414"/>
                                <a:gd name="T88" fmla="*/ 207 w 334"/>
                                <a:gd name="T89" fmla="*/ 112 h 414"/>
                                <a:gd name="T90" fmla="*/ 193 w 334"/>
                                <a:gd name="T91" fmla="*/ 138 h 414"/>
                                <a:gd name="T92" fmla="*/ 221 w 334"/>
                                <a:gd name="T93" fmla="*/ 110 h 414"/>
                                <a:gd name="T94" fmla="*/ 279 w 334"/>
                                <a:gd name="T95" fmla="*/ 44 h 414"/>
                                <a:gd name="T96" fmla="*/ 332 w 334"/>
                                <a:gd name="T97" fmla="*/ 0 h 414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  <a:cxn ang="0">
                                  <a:pos x="T44" y="T45"/>
                                </a:cxn>
                                <a:cxn ang="0">
                                  <a:pos x="T46" y="T47"/>
                                </a:cxn>
                                <a:cxn ang="0">
                                  <a:pos x="T48" y="T49"/>
                                </a:cxn>
                                <a:cxn ang="0">
                                  <a:pos x="T50" y="T51"/>
                                </a:cxn>
                                <a:cxn ang="0">
                                  <a:pos x="T52" y="T53"/>
                                </a:cxn>
                                <a:cxn ang="0">
                                  <a:pos x="T54" y="T55"/>
                                </a:cxn>
                                <a:cxn ang="0">
                                  <a:pos x="T56" y="T57"/>
                                </a:cxn>
                                <a:cxn ang="0">
                                  <a:pos x="T58" y="T59"/>
                                </a:cxn>
                                <a:cxn ang="0">
                                  <a:pos x="T60" y="T61"/>
                                </a:cxn>
                                <a:cxn ang="0">
                                  <a:pos x="T62" y="T63"/>
                                </a:cxn>
                                <a:cxn ang="0">
                                  <a:pos x="T64" y="T65"/>
                                </a:cxn>
                                <a:cxn ang="0">
                                  <a:pos x="T66" y="T67"/>
                                </a:cxn>
                                <a:cxn ang="0">
                                  <a:pos x="T68" y="T69"/>
                                </a:cxn>
                                <a:cxn ang="0">
                                  <a:pos x="T70" y="T71"/>
                                </a:cxn>
                                <a:cxn ang="0">
                                  <a:pos x="T72" y="T73"/>
                                </a:cxn>
                                <a:cxn ang="0">
                                  <a:pos x="T74" y="T75"/>
                                </a:cxn>
                                <a:cxn ang="0">
                                  <a:pos x="T76" y="T77"/>
                                </a:cxn>
                                <a:cxn ang="0">
                                  <a:pos x="T78" y="T79"/>
                                </a:cxn>
                                <a:cxn ang="0">
                                  <a:pos x="T80" y="T81"/>
                                </a:cxn>
                                <a:cxn ang="0">
                                  <a:pos x="T82" y="T83"/>
                                </a:cxn>
                                <a:cxn ang="0">
                                  <a:pos x="T84" y="T85"/>
                                </a:cxn>
                                <a:cxn ang="0">
                                  <a:pos x="T86" y="T87"/>
                                </a:cxn>
                                <a:cxn ang="0">
                                  <a:pos x="T88" y="T89"/>
                                </a:cxn>
                                <a:cxn ang="0">
                                  <a:pos x="T90" y="T91"/>
                                </a:cxn>
                                <a:cxn ang="0">
                                  <a:pos x="T92" y="T93"/>
                                </a:cxn>
                                <a:cxn ang="0">
                                  <a:pos x="T94" y="T95"/>
                                </a:cxn>
                                <a:cxn ang="0">
                                  <a:pos x="T96" y="T97"/>
                                </a:cxn>
                              </a:cxnLst>
                              <a:rect l="0" t="0" r="r" b="b"/>
                              <a:pathLst>
                                <a:path w="334" h="414">
                                  <a:moveTo>
                                    <a:pt x="332" y="0"/>
                                  </a:moveTo>
                                  <a:lnTo>
                                    <a:pt x="334" y="2"/>
                                  </a:lnTo>
                                  <a:lnTo>
                                    <a:pt x="317" y="21"/>
                                  </a:lnTo>
                                  <a:lnTo>
                                    <a:pt x="301" y="38"/>
                                  </a:lnTo>
                                  <a:lnTo>
                                    <a:pt x="284" y="56"/>
                                  </a:lnTo>
                                  <a:lnTo>
                                    <a:pt x="270" y="76"/>
                                  </a:lnTo>
                                  <a:lnTo>
                                    <a:pt x="275" y="75"/>
                                  </a:lnTo>
                                  <a:lnTo>
                                    <a:pt x="279" y="72"/>
                                  </a:lnTo>
                                  <a:lnTo>
                                    <a:pt x="265" y="88"/>
                                  </a:lnTo>
                                  <a:lnTo>
                                    <a:pt x="253" y="101"/>
                                  </a:lnTo>
                                  <a:lnTo>
                                    <a:pt x="244" y="112"/>
                                  </a:lnTo>
                                  <a:lnTo>
                                    <a:pt x="235" y="120"/>
                                  </a:lnTo>
                                  <a:lnTo>
                                    <a:pt x="225" y="128"/>
                                  </a:lnTo>
                                  <a:lnTo>
                                    <a:pt x="213" y="136"/>
                                  </a:lnTo>
                                  <a:lnTo>
                                    <a:pt x="199" y="148"/>
                                  </a:lnTo>
                                  <a:lnTo>
                                    <a:pt x="201" y="150"/>
                                  </a:lnTo>
                                  <a:lnTo>
                                    <a:pt x="204" y="153"/>
                                  </a:lnTo>
                                  <a:lnTo>
                                    <a:pt x="206" y="157"/>
                                  </a:lnTo>
                                  <a:lnTo>
                                    <a:pt x="206" y="160"/>
                                  </a:lnTo>
                                  <a:lnTo>
                                    <a:pt x="200" y="175"/>
                                  </a:lnTo>
                                  <a:lnTo>
                                    <a:pt x="191" y="186"/>
                                  </a:lnTo>
                                  <a:lnTo>
                                    <a:pt x="181" y="198"/>
                                  </a:lnTo>
                                  <a:lnTo>
                                    <a:pt x="171" y="208"/>
                                  </a:lnTo>
                                  <a:lnTo>
                                    <a:pt x="162" y="222"/>
                                  </a:lnTo>
                                  <a:lnTo>
                                    <a:pt x="162" y="232"/>
                                  </a:lnTo>
                                  <a:lnTo>
                                    <a:pt x="166" y="241"/>
                                  </a:lnTo>
                                  <a:lnTo>
                                    <a:pt x="174" y="248"/>
                                  </a:lnTo>
                                  <a:lnTo>
                                    <a:pt x="181" y="257"/>
                                  </a:lnTo>
                                  <a:lnTo>
                                    <a:pt x="184" y="264"/>
                                  </a:lnTo>
                                  <a:lnTo>
                                    <a:pt x="179" y="273"/>
                                  </a:lnTo>
                                  <a:lnTo>
                                    <a:pt x="165" y="286"/>
                                  </a:lnTo>
                                  <a:lnTo>
                                    <a:pt x="155" y="296"/>
                                  </a:lnTo>
                                  <a:lnTo>
                                    <a:pt x="147" y="302"/>
                                  </a:lnTo>
                                  <a:lnTo>
                                    <a:pt x="141" y="307"/>
                                  </a:lnTo>
                                  <a:lnTo>
                                    <a:pt x="137" y="309"/>
                                  </a:lnTo>
                                  <a:lnTo>
                                    <a:pt x="131" y="311"/>
                                  </a:lnTo>
                                  <a:lnTo>
                                    <a:pt x="127" y="314"/>
                                  </a:lnTo>
                                  <a:lnTo>
                                    <a:pt x="121" y="315"/>
                                  </a:lnTo>
                                  <a:lnTo>
                                    <a:pt x="116" y="317"/>
                                  </a:lnTo>
                                  <a:lnTo>
                                    <a:pt x="113" y="320"/>
                                  </a:lnTo>
                                  <a:lnTo>
                                    <a:pt x="109" y="326"/>
                                  </a:lnTo>
                                  <a:lnTo>
                                    <a:pt x="108" y="333"/>
                                  </a:lnTo>
                                  <a:lnTo>
                                    <a:pt x="108" y="343"/>
                                  </a:lnTo>
                                  <a:lnTo>
                                    <a:pt x="108" y="359"/>
                                  </a:lnTo>
                                  <a:lnTo>
                                    <a:pt x="108" y="365"/>
                                  </a:lnTo>
                                  <a:lnTo>
                                    <a:pt x="108" y="371"/>
                                  </a:lnTo>
                                  <a:lnTo>
                                    <a:pt x="105" y="375"/>
                                  </a:lnTo>
                                  <a:lnTo>
                                    <a:pt x="99" y="383"/>
                                  </a:lnTo>
                                  <a:lnTo>
                                    <a:pt x="90" y="390"/>
                                  </a:lnTo>
                                  <a:lnTo>
                                    <a:pt x="77" y="400"/>
                                  </a:lnTo>
                                  <a:lnTo>
                                    <a:pt x="58" y="411"/>
                                  </a:lnTo>
                                  <a:lnTo>
                                    <a:pt x="49" y="414"/>
                                  </a:lnTo>
                                  <a:lnTo>
                                    <a:pt x="40" y="409"/>
                                  </a:lnTo>
                                  <a:lnTo>
                                    <a:pt x="34" y="402"/>
                                  </a:lnTo>
                                  <a:lnTo>
                                    <a:pt x="28" y="395"/>
                                  </a:lnTo>
                                  <a:lnTo>
                                    <a:pt x="25" y="387"/>
                                  </a:lnTo>
                                  <a:lnTo>
                                    <a:pt x="24" y="384"/>
                                  </a:lnTo>
                                  <a:lnTo>
                                    <a:pt x="25" y="380"/>
                                  </a:lnTo>
                                  <a:lnTo>
                                    <a:pt x="27" y="374"/>
                                  </a:lnTo>
                                  <a:lnTo>
                                    <a:pt x="28" y="368"/>
                                  </a:lnTo>
                                  <a:lnTo>
                                    <a:pt x="28" y="362"/>
                                  </a:lnTo>
                                  <a:lnTo>
                                    <a:pt x="24" y="359"/>
                                  </a:lnTo>
                                  <a:lnTo>
                                    <a:pt x="20" y="359"/>
                                  </a:lnTo>
                                  <a:lnTo>
                                    <a:pt x="17" y="359"/>
                                  </a:lnTo>
                                  <a:lnTo>
                                    <a:pt x="15" y="362"/>
                                  </a:lnTo>
                                  <a:lnTo>
                                    <a:pt x="12" y="365"/>
                                  </a:lnTo>
                                  <a:lnTo>
                                    <a:pt x="11" y="368"/>
                                  </a:lnTo>
                                  <a:lnTo>
                                    <a:pt x="9" y="371"/>
                                  </a:lnTo>
                                  <a:lnTo>
                                    <a:pt x="8" y="374"/>
                                  </a:lnTo>
                                  <a:lnTo>
                                    <a:pt x="5" y="375"/>
                                  </a:lnTo>
                                  <a:lnTo>
                                    <a:pt x="2" y="377"/>
                                  </a:lnTo>
                                  <a:lnTo>
                                    <a:pt x="0" y="371"/>
                                  </a:lnTo>
                                  <a:lnTo>
                                    <a:pt x="3" y="364"/>
                                  </a:lnTo>
                                  <a:lnTo>
                                    <a:pt x="9" y="355"/>
                                  </a:lnTo>
                                  <a:lnTo>
                                    <a:pt x="15" y="346"/>
                                  </a:lnTo>
                                  <a:lnTo>
                                    <a:pt x="20" y="340"/>
                                  </a:lnTo>
                                  <a:lnTo>
                                    <a:pt x="22" y="339"/>
                                  </a:lnTo>
                                  <a:lnTo>
                                    <a:pt x="28" y="331"/>
                                  </a:lnTo>
                                  <a:lnTo>
                                    <a:pt x="33" y="329"/>
                                  </a:lnTo>
                                  <a:lnTo>
                                    <a:pt x="36" y="326"/>
                                  </a:lnTo>
                                  <a:lnTo>
                                    <a:pt x="39" y="323"/>
                                  </a:lnTo>
                                  <a:lnTo>
                                    <a:pt x="42" y="323"/>
                                  </a:lnTo>
                                  <a:lnTo>
                                    <a:pt x="43" y="323"/>
                                  </a:lnTo>
                                  <a:lnTo>
                                    <a:pt x="44" y="323"/>
                                  </a:lnTo>
                                  <a:lnTo>
                                    <a:pt x="46" y="323"/>
                                  </a:lnTo>
                                  <a:lnTo>
                                    <a:pt x="47" y="323"/>
                                  </a:lnTo>
                                  <a:lnTo>
                                    <a:pt x="49" y="323"/>
                                  </a:lnTo>
                                  <a:lnTo>
                                    <a:pt x="55" y="317"/>
                                  </a:lnTo>
                                  <a:lnTo>
                                    <a:pt x="61" y="311"/>
                                  </a:lnTo>
                                  <a:lnTo>
                                    <a:pt x="65" y="305"/>
                                  </a:lnTo>
                                  <a:lnTo>
                                    <a:pt x="81" y="289"/>
                                  </a:lnTo>
                                  <a:lnTo>
                                    <a:pt x="93" y="276"/>
                                  </a:lnTo>
                                  <a:lnTo>
                                    <a:pt x="102" y="266"/>
                                  </a:lnTo>
                                  <a:lnTo>
                                    <a:pt x="106" y="258"/>
                                  </a:lnTo>
                                  <a:lnTo>
                                    <a:pt x="108" y="249"/>
                                  </a:lnTo>
                                  <a:lnTo>
                                    <a:pt x="108" y="242"/>
                                  </a:lnTo>
                                  <a:lnTo>
                                    <a:pt x="105" y="233"/>
                                  </a:lnTo>
                                  <a:lnTo>
                                    <a:pt x="99" y="233"/>
                                  </a:lnTo>
                                  <a:lnTo>
                                    <a:pt x="93" y="236"/>
                                  </a:lnTo>
                                  <a:lnTo>
                                    <a:pt x="87" y="239"/>
                                  </a:lnTo>
                                  <a:lnTo>
                                    <a:pt x="81" y="238"/>
                                  </a:lnTo>
                                  <a:lnTo>
                                    <a:pt x="81" y="229"/>
                                  </a:lnTo>
                                  <a:lnTo>
                                    <a:pt x="86" y="219"/>
                                  </a:lnTo>
                                  <a:lnTo>
                                    <a:pt x="87" y="210"/>
                                  </a:lnTo>
                                  <a:lnTo>
                                    <a:pt x="86" y="210"/>
                                  </a:lnTo>
                                  <a:lnTo>
                                    <a:pt x="83" y="211"/>
                                  </a:lnTo>
                                  <a:lnTo>
                                    <a:pt x="78" y="213"/>
                                  </a:lnTo>
                                  <a:lnTo>
                                    <a:pt x="74" y="211"/>
                                  </a:lnTo>
                                  <a:lnTo>
                                    <a:pt x="74" y="207"/>
                                  </a:lnTo>
                                  <a:lnTo>
                                    <a:pt x="78" y="198"/>
                                  </a:lnTo>
                                  <a:lnTo>
                                    <a:pt x="84" y="188"/>
                                  </a:lnTo>
                                  <a:lnTo>
                                    <a:pt x="93" y="176"/>
                                  </a:lnTo>
                                  <a:lnTo>
                                    <a:pt x="121" y="150"/>
                                  </a:lnTo>
                                  <a:lnTo>
                                    <a:pt x="144" y="128"/>
                                  </a:lnTo>
                                  <a:lnTo>
                                    <a:pt x="162" y="110"/>
                                  </a:lnTo>
                                  <a:lnTo>
                                    <a:pt x="178" y="98"/>
                                  </a:lnTo>
                                  <a:lnTo>
                                    <a:pt x="190" y="92"/>
                                  </a:lnTo>
                                  <a:lnTo>
                                    <a:pt x="188" y="94"/>
                                  </a:lnTo>
                                  <a:lnTo>
                                    <a:pt x="187" y="97"/>
                                  </a:lnTo>
                                  <a:lnTo>
                                    <a:pt x="184" y="100"/>
                                  </a:lnTo>
                                  <a:lnTo>
                                    <a:pt x="178" y="106"/>
                                  </a:lnTo>
                                  <a:lnTo>
                                    <a:pt x="171" y="114"/>
                                  </a:lnTo>
                                  <a:lnTo>
                                    <a:pt x="159" y="126"/>
                                  </a:lnTo>
                                  <a:lnTo>
                                    <a:pt x="143" y="144"/>
                                  </a:lnTo>
                                  <a:lnTo>
                                    <a:pt x="159" y="126"/>
                                  </a:lnTo>
                                  <a:lnTo>
                                    <a:pt x="174" y="113"/>
                                  </a:lnTo>
                                  <a:lnTo>
                                    <a:pt x="184" y="104"/>
                                  </a:lnTo>
                                  <a:lnTo>
                                    <a:pt x="191" y="97"/>
                                  </a:lnTo>
                                  <a:lnTo>
                                    <a:pt x="199" y="92"/>
                                  </a:lnTo>
                                  <a:lnTo>
                                    <a:pt x="204" y="91"/>
                                  </a:lnTo>
                                  <a:lnTo>
                                    <a:pt x="210" y="91"/>
                                  </a:lnTo>
                                  <a:lnTo>
                                    <a:pt x="218" y="92"/>
                                  </a:lnTo>
                                  <a:lnTo>
                                    <a:pt x="218" y="97"/>
                                  </a:lnTo>
                                  <a:lnTo>
                                    <a:pt x="213" y="103"/>
                                  </a:lnTo>
                                  <a:lnTo>
                                    <a:pt x="207" y="112"/>
                                  </a:lnTo>
                                  <a:lnTo>
                                    <a:pt x="200" y="120"/>
                                  </a:lnTo>
                                  <a:lnTo>
                                    <a:pt x="194" y="129"/>
                                  </a:lnTo>
                                  <a:lnTo>
                                    <a:pt x="193" y="138"/>
                                  </a:lnTo>
                                  <a:lnTo>
                                    <a:pt x="196" y="145"/>
                                  </a:lnTo>
                                  <a:lnTo>
                                    <a:pt x="206" y="131"/>
                                  </a:lnTo>
                                  <a:lnTo>
                                    <a:pt x="221" y="110"/>
                                  </a:lnTo>
                                  <a:lnTo>
                                    <a:pt x="240" y="88"/>
                                  </a:lnTo>
                                  <a:lnTo>
                                    <a:pt x="259" y="66"/>
                                  </a:lnTo>
                                  <a:lnTo>
                                    <a:pt x="279" y="44"/>
                                  </a:lnTo>
                                  <a:lnTo>
                                    <a:pt x="300" y="25"/>
                                  </a:lnTo>
                                  <a:lnTo>
                                    <a:pt x="317" y="10"/>
                                  </a:lnTo>
                                  <a:lnTo>
                                    <a:pt x="332" y="0"/>
                                  </a:lnTo>
                                  <a:close/>
                                </a:path>
                              </a:pathLst>
                            </a:custGeom>
                            <a:grpFill/>
                            <a:ln w="0">
                              <a:noFill/>
                              <a:prstDash val="solid"/>
                              <a:round/>
                              <a:headEnd/>
                              <a:tailEnd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6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11" name="Freeform 284">
                              <a:extLst>
                                <a:ext uri="{FF2B5EF4-FFF2-40B4-BE49-F238E27FC236}">
                                  <a16:creationId xmlns:a16="http://schemas.microsoft.com/office/drawing/2014/main" id="{D6C7356B-8A5A-6AAB-B625-EF6BF6D4495F}"/>
                                </a:ext>
                              </a:extLst>
                            </p:cNvPr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959231" y="2905124"/>
                              <a:ext cx="2455868" cy="2309808"/>
                            </a:xfrm>
                            <a:custGeom>
                              <a:avLst/>
                              <a:gdLst>
                                <a:gd name="T0" fmla="*/ 653 w 1547"/>
                                <a:gd name="T1" fmla="*/ 22 h 1455"/>
                                <a:gd name="T2" fmla="*/ 687 w 1547"/>
                                <a:gd name="T3" fmla="*/ 84 h 1455"/>
                                <a:gd name="T4" fmla="*/ 726 w 1547"/>
                                <a:gd name="T5" fmla="*/ 131 h 1455"/>
                                <a:gd name="T6" fmla="*/ 731 w 1547"/>
                                <a:gd name="T7" fmla="*/ 129 h 1455"/>
                                <a:gd name="T8" fmla="*/ 790 w 1547"/>
                                <a:gd name="T9" fmla="*/ 145 h 1455"/>
                                <a:gd name="T10" fmla="*/ 850 w 1547"/>
                                <a:gd name="T11" fmla="*/ 169 h 1455"/>
                                <a:gd name="T12" fmla="*/ 901 w 1547"/>
                                <a:gd name="T13" fmla="*/ 119 h 1455"/>
                                <a:gd name="T14" fmla="*/ 933 w 1547"/>
                                <a:gd name="T15" fmla="*/ 100 h 1455"/>
                                <a:gd name="T16" fmla="*/ 1090 w 1547"/>
                                <a:gd name="T17" fmla="*/ 141 h 1455"/>
                                <a:gd name="T18" fmla="*/ 1136 w 1547"/>
                                <a:gd name="T19" fmla="*/ 132 h 1455"/>
                                <a:gd name="T20" fmla="*/ 1158 w 1547"/>
                                <a:gd name="T21" fmla="*/ 134 h 1455"/>
                                <a:gd name="T22" fmla="*/ 1214 w 1547"/>
                                <a:gd name="T23" fmla="*/ 214 h 1455"/>
                                <a:gd name="T24" fmla="*/ 1256 w 1547"/>
                                <a:gd name="T25" fmla="*/ 312 h 1455"/>
                                <a:gd name="T26" fmla="*/ 1305 w 1547"/>
                                <a:gd name="T27" fmla="*/ 431 h 1455"/>
                                <a:gd name="T28" fmla="*/ 1340 w 1547"/>
                                <a:gd name="T29" fmla="*/ 496 h 1455"/>
                                <a:gd name="T30" fmla="*/ 1407 w 1547"/>
                                <a:gd name="T31" fmla="*/ 584 h 1455"/>
                                <a:gd name="T32" fmla="*/ 1447 w 1547"/>
                                <a:gd name="T33" fmla="*/ 588 h 1455"/>
                                <a:gd name="T34" fmla="*/ 1528 w 1547"/>
                                <a:gd name="T35" fmla="*/ 572 h 1455"/>
                                <a:gd name="T36" fmla="*/ 1547 w 1547"/>
                                <a:gd name="T37" fmla="*/ 584 h 1455"/>
                                <a:gd name="T38" fmla="*/ 1456 w 1547"/>
                                <a:gd name="T39" fmla="*/ 716 h 1455"/>
                                <a:gd name="T40" fmla="*/ 1425 w 1547"/>
                                <a:gd name="T41" fmla="*/ 748 h 1455"/>
                                <a:gd name="T42" fmla="*/ 1357 w 1547"/>
                                <a:gd name="T43" fmla="*/ 807 h 1455"/>
                                <a:gd name="T44" fmla="*/ 1281 w 1547"/>
                                <a:gd name="T45" fmla="*/ 875 h 1455"/>
                                <a:gd name="T46" fmla="*/ 1259 w 1547"/>
                                <a:gd name="T47" fmla="*/ 990 h 1455"/>
                                <a:gd name="T48" fmla="*/ 1238 w 1547"/>
                                <a:gd name="T49" fmla="*/ 1066 h 1455"/>
                                <a:gd name="T50" fmla="*/ 1221 w 1547"/>
                                <a:gd name="T51" fmla="*/ 1113 h 1455"/>
                                <a:gd name="T52" fmla="*/ 1180 w 1547"/>
                                <a:gd name="T53" fmla="*/ 1138 h 1455"/>
                                <a:gd name="T54" fmla="*/ 1115 w 1547"/>
                                <a:gd name="T55" fmla="*/ 1219 h 1455"/>
                                <a:gd name="T56" fmla="*/ 1049 w 1547"/>
                                <a:gd name="T57" fmla="*/ 1286 h 1455"/>
                                <a:gd name="T58" fmla="*/ 1023 w 1547"/>
                                <a:gd name="T59" fmla="*/ 1327 h 1455"/>
                                <a:gd name="T60" fmla="*/ 922 w 1547"/>
                                <a:gd name="T61" fmla="*/ 1427 h 1455"/>
                                <a:gd name="T62" fmla="*/ 876 w 1547"/>
                                <a:gd name="T63" fmla="*/ 1441 h 1455"/>
                                <a:gd name="T64" fmla="*/ 844 w 1547"/>
                                <a:gd name="T65" fmla="*/ 1439 h 1455"/>
                                <a:gd name="T66" fmla="*/ 803 w 1547"/>
                                <a:gd name="T67" fmla="*/ 1443 h 1455"/>
                                <a:gd name="T68" fmla="*/ 788 w 1547"/>
                                <a:gd name="T69" fmla="*/ 1387 h 1455"/>
                                <a:gd name="T70" fmla="*/ 775 w 1547"/>
                                <a:gd name="T71" fmla="*/ 1359 h 1455"/>
                                <a:gd name="T72" fmla="*/ 745 w 1547"/>
                                <a:gd name="T73" fmla="*/ 1260 h 1455"/>
                                <a:gd name="T74" fmla="*/ 734 w 1547"/>
                                <a:gd name="T75" fmla="*/ 1208 h 1455"/>
                                <a:gd name="T76" fmla="*/ 729 w 1547"/>
                                <a:gd name="T77" fmla="*/ 1185 h 1455"/>
                                <a:gd name="T78" fmla="*/ 704 w 1547"/>
                                <a:gd name="T79" fmla="*/ 1142 h 1455"/>
                                <a:gd name="T80" fmla="*/ 751 w 1547"/>
                                <a:gd name="T81" fmla="*/ 1040 h 1455"/>
                                <a:gd name="T82" fmla="*/ 721 w 1547"/>
                                <a:gd name="T83" fmla="*/ 949 h 1455"/>
                                <a:gd name="T84" fmla="*/ 640 w 1547"/>
                                <a:gd name="T85" fmla="*/ 859 h 1455"/>
                                <a:gd name="T86" fmla="*/ 655 w 1547"/>
                                <a:gd name="T87" fmla="*/ 792 h 1455"/>
                                <a:gd name="T88" fmla="*/ 574 w 1547"/>
                                <a:gd name="T89" fmla="*/ 761 h 1455"/>
                                <a:gd name="T90" fmla="*/ 525 w 1547"/>
                                <a:gd name="T91" fmla="*/ 723 h 1455"/>
                                <a:gd name="T92" fmla="*/ 386 w 1547"/>
                                <a:gd name="T93" fmla="*/ 774 h 1455"/>
                                <a:gd name="T94" fmla="*/ 292 w 1547"/>
                                <a:gd name="T95" fmla="*/ 785 h 1455"/>
                                <a:gd name="T96" fmla="*/ 113 w 1547"/>
                                <a:gd name="T97" fmla="*/ 701 h 1455"/>
                                <a:gd name="T98" fmla="*/ 31 w 1547"/>
                                <a:gd name="T99" fmla="*/ 647 h 1455"/>
                                <a:gd name="T100" fmla="*/ 24 w 1547"/>
                                <a:gd name="T101" fmla="*/ 568 h 1455"/>
                                <a:gd name="T102" fmla="*/ 2 w 1547"/>
                                <a:gd name="T103" fmla="*/ 436 h 1455"/>
                                <a:gd name="T104" fmla="*/ 226 w 1547"/>
                                <a:gd name="T105" fmla="*/ 92 h 1455"/>
                                <a:gd name="T106" fmla="*/ 289 w 1547"/>
                                <a:gd name="T107" fmla="*/ 56 h 1455"/>
                                <a:gd name="T108" fmla="*/ 360 w 1547"/>
                                <a:gd name="T109" fmla="*/ 73 h 1455"/>
                                <a:gd name="T110" fmla="*/ 511 w 1547"/>
                                <a:gd name="T111" fmla="*/ 10 h 1455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  <a:cxn ang="0">
                                  <a:pos x="T44" y="T45"/>
                                </a:cxn>
                                <a:cxn ang="0">
                                  <a:pos x="T46" y="T47"/>
                                </a:cxn>
                                <a:cxn ang="0">
                                  <a:pos x="T48" y="T49"/>
                                </a:cxn>
                                <a:cxn ang="0">
                                  <a:pos x="T50" y="T51"/>
                                </a:cxn>
                                <a:cxn ang="0">
                                  <a:pos x="T52" y="T53"/>
                                </a:cxn>
                                <a:cxn ang="0">
                                  <a:pos x="T54" y="T55"/>
                                </a:cxn>
                                <a:cxn ang="0">
                                  <a:pos x="T56" y="T57"/>
                                </a:cxn>
                                <a:cxn ang="0">
                                  <a:pos x="T58" y="T59"/>
                                </a:cxn>
                                <a:cxn ang="0">
                                  <a:pos x="T60" y="T61"/>
                                </a:cxn>
                                <a:cxn ang="0">
                                  <a:pos x="T62" y="T63"/>
                                </a:cxn>
                                <a:cxn ang="0">
                                  <a:pos x="T64" y="T65"/>
                                </a:cxn>
                                <a:cxn ang="0">
                                  <a:pos x="T66" y="T67"/>
                                </a:cxn>
                                <a:cxn ang="0">
                                  <a:pos x="T68" y="T69"/>
                                </a:cxn>
                                <a:cxn ang="0">
                                  <a:pos x="T70" y="T71"/>
                                </a:cxn>
                                <a:cxn ang="0">
                                  <a:pos x="T72" y="T73"/>
                                </a:cxn>
                                <a:cxn ang="0">
                                  <a:pos x="T74" y="T75"/>
                                </a:cxn>
                                <a:cxn ang="0">
                                  <a:pos x="T76" y="T77"/>
                                </a:cxn>
                                <a:cxn ang="0">
                                  <a:pos x="T78" y="T79"/>
                                </a:cxn>
                                <a:cxn ang="0">
                                  <a:pos x="T80" y="T81"/>
                                </a:cxn>
                                <a:cxn ang="0">
                                  <a:pos x="T82" y="T83"/>
                                </a:cxn>
                                <a:cxn ang="0">
                                  <a:pos x="T84" y="T85"/>
                                </a:cxn>
                                <a:cxn ang="0">
                                  <a:pos x="T86" y="T87"/>
                                </a:cxn>
                                <a:cxn ang="0">
                                  <a:pos x="T88" y="T89"/>
                                </a:cxn>
                                <a:cxn ang="0">
                                  <a:pos x="T90" y="T91"/>
                                </a:cxn>
                                <a:cxn ang="0">
                                  <a:pos x="T92" y="T93"/>
                                </a:cxn>
                                <a:cxn ang="0">
                                  <a:pos x="T94" y="T95"/>
                                </a:cxn>
                                <a:cxn ang="0">
                                  <a:pos x="T96" y="T97"/>
                                </a:cxn>
                                <a:cxn ang="0">
                                  <a:pos x="T98" y="T99"/>
                                </a:cxn>
                                <a:cxn ang="0">
                                  <a:pos x="T100" y="T101"/>
                                </a:cxn>
                                <a:cxn ang="0">
                                  <a:pos x="T102" y="T103"/>
                                </a:cxn>
                                <a:cxn ang="0">
                                  <a:pos x="T104" y="T105"/>
                                </a:cxn>
                                <a:cxn ang="0">
                                  <a:pos x="T106" y="T107"/>
                                </a:cxn>
                                <a:cxn ang="0">
                                  <a:pos x="T108" y="T109"/>
                                </a:cxn>
                                <a:cxn ang="0">
                                  <a:pos x="T110" y="T111"/>
                                </a:cxn>
                              </a:cxnLst>
                              <a:rect l="0" t="0" r="r" b="b"/>
                              <a:pathLst>
                                <a:path w="1547" h="1455">
                                  <a:moveTo>
                                    <a:pt x="625" y="0"/>
                                  </a:moveTo>
                                  <a:lnTo>
                                    <a:pt x="634" y="0"/>
                                  </a:lnTo>
                                  <a:lnTo>
                                    <a:pt x="640" y="2"/>
                                  </a:lnTo>
                                  <a:lnTo>
                                    <a:pt x="643" y="2"/>
                                  </a:lnTo>
                                  <a:lnTo>
                                    <a:pt x="644" y="4"/>
                                  </a:lnTo>
                                  <a:lnTo>
                                    <a:pt x="652" y="12"/>
                                  </a:lnTo>
                                  <a:lnTo>
                                    <a:pt x="653" y="22"/>
                                  </a:lnTo>
                                  <a:lnTo>
                                    <a:pt x="653" y="31"/>
                                  </a:lnTo>
                                  <a:lnTo>
                                    <a:pt x="652" y="41"/>
                                  </a:lnTo>
                                  <a:lnTo>
                                    <a:pt x="652" y="51"/>
                                  </a:lnTo>
                                  <a:lnTo>
                                    <a:pt x="655" y="60"/>
                                  </a:lnTo>
                                  <a:lnTo>
                                    <a:pt x="662" y="69"/>
                                  </a:lnTo>
                                  <a:lnTo>
                                    <a:pt x="677" y="76"/>
                                  </a:lnTo>
                                  <a:lnTo>
                                    <a:pt x="687" y="84"/>
                                  </a:lnTo>
                                  <a:lnTo>
                                    <a:pt x="694" y="91"/>
                                  </a:lnTo>
                                  <a:lnTo>
                                    <a:pt x="700" y="98"/>
                                  </a:lnTo>
                                  <a:lnTo>
                                    <a:pt x="706" y="110"/>
                                  </a:lnTo>
                                  <a:lnTo>
                                    <a:pt x="715" y="126"/>
                                  </a:lnTo>
                                  <a:lnTo>
                                    <a:pt x="721" y="128"/>
                                  </a:lnTo>
                                  <a:lnTo>
                                    <a:pt x="726" y="131"/>
                                  </a:lnTo>
                                  <a:lnTo>
                                    <a:pt x="726" y="131"/>
                                  </a:lnTo>
                                  <a:lnTo>
                                    <a:pt x="728" y="131"/>
                                  </a:lnTo>
                                  <a:lnTo>
                                    <a:pt x="728" y="131"/>
                                  </a:lnTo>
                                  <a:lnTo>
                                    <a:pt x="729" y="131"/>
                                  </a:lnTo>
                                  <a:lnTo>
                                    <a:pt x="729" y="131"/>
                                  </a:lnTo>
                                  <a:lnTo>
                                    <a:pt x="729" y="131"/>
                                  </a:lnTo>
                                  <a:lnTo>
                                    <a:pt x="729" y="129"/>
                                  </a:lnTo>
                                  <a:lnTo>
                                    <a:pt x="731" y="129"/>
                                  </a:lnTo>
                                  <a:lnTo>
                                    <a:pt x="734" y="129"/>
                                  </a:lnTo>
                                  <a:lnTo>
                                    <a:pt x="743" y="131"/>
                                  </a:lnTo>
                                  <a:lnTo>
                                    <a:pt x="750" y="132"/>
                                  </a:lnTo>
                                  <a:lnTo>
                                    <a:pt x="757" y="134"/>
                                  </a:lnTo>
                                  <a:lnTo>
                                    <a:pt x="766" y="136"/>
                                  </a:lnTo>
                                  <a:lnTo>
                                    <a:pt x="776" y="141"/>
                                  </a:lnTo>
                                  <a:lnTo>
                                    <a:pt x="790" y="145"/>
                                  </a:lnTo>
                                  <a:lnTo>
                                    <a:pt x="807" y="153"/>
                                  </a:lnTo>
                                  <a:lnTo>
                                    <a:pt x="831" y="163"/>
                                  </a:lnTo>
                                  <a:lnTo>
                                    <a:pt x="835" y="164"/>
                                  </a:lnTo>
                                  <a:lnTo>
                                    <a:pt x="835" y="163"/>
                                  </a:lnTo>
                                  <a:lnTo>
                                    <a:pt x="838" y="164"/>
                                  </a:lnTo>
                                  <a:lnTo>
                                    <a:pt x="841" y="166"/>
                                  </a:lnTo>
                                  <a:lnTo>
                                    <a:pt x="850" y="169"/>
                                  </a:lnTo>
                                  <a:lnTo>
                                    <a:pt x="861" y="173"/>
                                  </a:lnTo>
                                  <a:lnTo>
                                    <a:pt x="880" y="180"/>
                                  </a:lnTo>
                                  <a:lnTo>
                                    <a:pt x="888" y="169"/>
                                  </a:lnTo>
                                  <a:lnTo>
                                    <a:pt x="889" y="154"/>
                                  </a:lnTo>
                                  <a:lnTo>
                                    <a:pt x="888" y="141"/>
                                  </a:lnTo>
                                  <a:lnTo>
                                    <a:pt x="889" y="126"/>
                                  </a:lnTo>
                                  <a:lnTo>
                                    <a:pt x="901" y="119"/>
                                  </a:lnTo>
                                  <a:lnTo>
                                    <a:pt x="910" y="114"/>
                                  </a:lnTo>
                                  <a:lnTo>
                                    <a:pt x="914" y="112"/>
                                  </a:lnTo>
                                  <a:lnTo>
                                    <a:pt x="917" y="112"/>
                                  </a:lnTo>
                                  <a:lnTo>
                                    <a:pt x="922" y="112"/>
                                  </a:lnTo>
                                  <a:lnTo>
                                    <a:pt x="924" y="109"/>
                                  </a:lnTo>
                                  <a:lnTo>
                                    <a:pt x="929" y="104"/>
                                  </a:lnTo>
                                  <a:lnTo>
                                    <a:pt x="933" y="100"/>
                                  </a:lnTo>
                                  <a:lnTo>
                                    <a:pt x="971" y="112"/>
                                  </a:lnTo>
                                  <a:lnTo>
                                    <a:pt x="1004" y="120"/>
                                  </a:lnTo>
                                  <a:lnTo>
                                    <a:pt x="1030" y="126"/>
                                  </a:lnTo>
                                  <a:lnTo>
                                    <a:pt x="1051" y="132"/>
                                  </a:lnTo>
                                  <a:lnTo>
                                    <a:pt x="1067" y="136"/>
                                  </a:lnTo>
                                  <a:lnTo>
                                    <a:pt x="1080" y="139"/>
                                  </a:lnTo>
                                  <a:lnTo>
                                    <a:pt x="1090" y="141"/>
                                  </a:lnTo>
                                  <a:lnTo>
                                    <a:pt x="1099" y="142"/>
                                  </a:lnTo>
                                  <a:lnTo>
                                    <a:pt x="1106" y="142"/>
                                  </a:lnTo>
                                  <a:lnTo>
                                    <a:pt x="1115" y="142"/>
                                  </a:lnTo>
                                  <a:lnTo>
                                    <a:pt x="1124" y="142"/>
                                  </a:lnTo>
                                  <a:lnTo>
                                    <a:pt x="1127" y="138"/>
                                  </a:lnTo>
                                  <a:lnTo>
                                    <a:pt x="1131" y="135"/>
                                  </a:lnTo>
                                  <a:lnTo>
                                    <a:pt x="1136" y="132"/>
                                  </a:lnTo>
                                  <a:lnTo>
                                    <a:pt x="1137" y="132"/>
                                  </a:lnTo>
                                  <a:lnTo>
                                    <a:pt x="1137" y="132"/>
                                  </a:lnTo>
                                  <a:lnTo>
                                    <a:pt x="1137" y="132"/>
                                  </a:lnTo>
                                  <a:lnTo>
                                    <a:pt x="1139" y="132"/>
                                  </a:lnTo>
                                  <a:lnTo>
                                    <a:pt x="1142" y="132"/>
                                  </a:lnTo>
                                  <a:lnTo>
                                    <a:pt x="1149" y="132"/>
                                  </a:lnTo>
                                  <a:lnTo>
                                    <a:pt x="1158" y="134"/>
                                  </a:lnTo>
                                  <a:lnTo>
                                    <a:pt x="1168" y="136"/>
                                  </a:lnTo>
                                  <a:lnTo>
                                    <a:pt x="1174" y="142"/>
                                  </a:lnTo>
                                  <a:lnTo>
                                    <a:pt x="1178" y="150"/>
                                  </a:lnTo>
                                  <a:lnTo>
                                    <a:pt x="1186" y="161"/>
                                  </a:lnTo>
                                  <a:lnTo>
                                    <a:pt x="1194" y="178"/>
                                  </a:lnTo>
                                  <a:lnTo>
                                    <a:pt x="1203" y="195"/>
                                  </a:lnTo>
                                  <a:lnTo>
                                    <a:pt x="1214" y="214"/>
                                  </a:lnTo>
                                  <a:lnTo>
                                    <a:pt x="1222" y="232"/>
                                  </a:lnTo>
                                  <a:lnTo>
                                    <a:pt x="1231" y="249"/>
                                  </a:lnTo>
                                  <a:lnTo>
                                    <a:pt x="1238" y="263"/>
                                  </a:lnTo>
                                  <a:lnTo>
                                    <a:pt x="1243" y="271"/>
                                  </a:lnTo>
                                  <a:lnTo>
                                    <a:pt x="1246" y="276"/>
                                  </a:lnTo>
                                  <a:lnTo>
                                    <a:pt x="1252" y="293"/>
                                  </a:lnTo>
                                  <a:lnTo>
                                    <a:pt x="1256" y="312"/>
                                  </a:lnTo>
                                  <a:lnTo>
                                    <a:pt x="1262" y="331"/>
                                  </a:lnTo>
                                  <a:lnTo>
                                    <a:pt x="1271" y="349"/>
                                  </a:lnTo>
                                  <a:lnTo>
                                    <a:pt x="1283" y="362"/>
                                  </a:lnTo>
                                  <a:lnTo>
                                    <a:pt x="1290" y="378"/>
                                  </a:lnTo>
                                  <a:lnTo>
                                    <a:pt x="1294" y="396"/>
                                  </a:lnTo>
                                  <a:lnTo>
                                    <a:pt x="1299" y="414"/>
                                  </a:lnTo>
                                  <a:lnTo>
                                    <a:pt x="1305" y="431"/>
                                  </a:lnTo>
                                  <a:lnTo>
                                    <a:pt x="1312" y="447"/>
                                  </a:lnTo>
                                  <a:lnTo>
                                    <a:pt x="1324" y="462"/>
                                  </a:lnTo>
                                  <a:lnTo>
                                    <a:pt x="1340" y="472"/>
                                  </a:lnTo>
                                  <a:lnTo>
                                    <a:pt x="1341" y="478"/>
                                  </a:lnTo>
                                  <a:lnTo>
                                    <a:pt x="1341" y="484"/>
                                  </a:lnTo>
                                  <a:lnTo>
                                    <a:pt x="1340" y="490"/>
                                  </a:lnTo>
                                  <a:lnTo>
                                    <a:pt x="1340" y="496"/>
                                  </a:lnTo>
                                  <a:lnTo>
                                    <a:pt x="1354" y="518"/>
                                  </a:lnTo>
                                  <a:lnTo>
                                    <a:pt x="1366" y="537"/>
                                  </a:lnTo>
                                  <a:lnTo>
                                    <a:pt x="1375" y="550"/>
                                  </a:lnTo>
                                  <a:lnTo>
                                    <a:pt x="1384" y="562"/>
                                  </a:lnTo>
                                  <a:lnTo>
                                    <a:pt x="1391" y="570"/>
                                  </a:lnTo>
                                  <a:lnTo>
                                    <a:pt x="1398" y="578"/>
                                  </a:lnTo>
                                  <a:lnTo>
                                    <a:pt x="1407" y="584"/>
                                  </a:lnTo>
                                  <a:lnTo>
                                    <a:pt x="1417" y="591"/>
                                  </a:lnTo>
                                  <a:lnTo>
                                    <a:pt x="1429" y="598"/>
                                  </a:lnTo>
                                  <a:lnTo>
                                    <a:pt x="1435" y="595"/>
                                  </a:lnTo>
                                  <a:lnTo>
                                    <a:pt x="1440" y="592"/>
                                  </a:lnTo>
                                  <a:lnTo>
                                    <a:pt x="1444" y="591"/>
                                  </a:lnTo>
                                  <a:lnTo>
                                    <a:pt x="1445" y="590"/>
                                  </a:lnTo>
                                  <a:lnTo>
                                    <a:pt x="1447" y="588"/>
                                  </a:lnTo>
                                  <a:lnTo>
                                    <a:pt x="1450" y="588"/>
                                  </a:lnTo>
                                  <a:lnTo>
                                    <a:pt x="1450" y="588"/>
                                  </a:lnTo>
                                  <a:lnTo>
                                    <a:pt x="1453" y="588"/>
                                  </a:lnTo>
                                  <a:lnTo>
                                    <a:pt x="1481" y="582"/>
                                  </a:lnTo>
                                  <a:lnTo>
                                    <a:pt x="1501" y="578"/>
                                  </a:lnTo>
                                  <a:lnTo>
                                    <a:pt x="1517" y="573"/>
                                  </a:lnTo>
                                  <a:lnTo>
                                    <a:pt x="1528" y="572"/>
                                  </a:lnTo>
                                  <a:lnTo>
                                    <a:pt x="1535" y="572"/>
                                  </a:lnTo>
                                  <a:lnTo>
                                    <a:pt x="1541" y="572"/>
                                  </a:lnTo>
                                  <a:lnTo>
                                    <a:pt x="1544" y="573"/>
                                  </a:lnTo>
                                  <a:lnTo>
                                    <a:pt x="1547" y="575"/>
                                  </a:lnTo>
                                  <a:lnTo>
                                    <a:pt x="1547" y="578"/>
                                  </a:lnTo>
                                  <a:lnTo>
                                    <a:pt x="1547" y="581"/>
                                  </a:lnTo>
                                  <a:lnTo>
                                    <a:pt x="1547" y="584"/>
                                  </a:lnTo>
                                  <a:lnTo>
                                    <a:pt x="1535" y="607"/>
                                  </a:lnTo>
                                  <a:lnTo>
                                    <a:pt x="1519" y="629"/>
                                  </a:lnTo>
                                  <a:lnTo>
                                    <a:pt x="1500" y="650"/>
                                  </a:lnTo>
                                  <a:lnTo>
                                    <a:pt x="1482" y="670"/>
                                  </a:lnTo>
                                  <a:lnTo>
                                    <a:pt x="1466" y="691"/>
                                  </a:lnTo>
                                  <a:lnTo>
                                    <a:pt x="1453" y="716"/>
                                  </a:lnTo>
                                  <a:lnTo>
                                    <a:pt x="1456" y="716"/>
                                  </a:lnTo>
                                  <a:lnTo>
                                    <a:pt x="1456" y="717"/>
                                  </a:lnTo>
                                  <a:lnTo>
                                    <a:pt x="1454" y="719"/>
                                  </a:lnTo>
                                  <a:lnTo>
                                    <a:pt x="1451" y="722"/>
                                  </a:lnTo>
                                  <a:lnTo>
                                    <a:pt x="1450" y="729"/>
                                  </a:lnTo>
                                  <a:lnTo>
                                    <a:pt x="1445" y="729"/>
                                  </a:lnTo>
                                  <a:lnTo>
                                    <a:pt x="1435" y="738"/>
                                  </a:lnTo>
                                  <a:lnTo>
                                    <a:pt x="1425" y="748"/>
                                  </a:lnTo>
                                  <a:lnTo>
                                    <a:pt x="1415" y="758"/>
                                  </a:lnTo>
                                  <a:lnTo>
                                    <a:pt x="1404" y="765"/>
                                  </a:lnTo>
                                  <a:lnTo>
                                    <a:pt x="1395" y="768"/>
                                  </a:lnTo>
                                  <a:lnTo>
                                    <a:pt x="1382" y="774"/>
                                  </a:lnTo>
                                  <a:lnTo>
                                    <a:pt x="1373" y="785"/>
                                  </a:lnTo>
                                  <a:lnTo>
                                    <a:pt x="1365" y="795"/>
                                  </a:lnTo>
                                  <a:lnTo>
                                    <a:pt x="1357" y="807"/>
                                  </a:lnTo>
                                  <a:lnTo>
                                    <a:pt x="1349" y="817"/>
                                  </a:lnTo>
                                  <a:lnTo>
                                    <a:pt x="1337" y="830"/>
                                  </a:lnTo>
                                  <a:lnTo>
                                    <a:pt x="1324" y="842"/>
                                  </a:lnTo>
                                  <a:lnTo>
                                    <a:pt x="1309" y="853"/>
                                  </a:lnTo>
                                  <a:lnTo>
                                    <a:pt x="1303" y="856"/>
                                  </a:lnTo>
                                  <a:lnTo>
                                    <a:pt x="1293" y="864"/>
                                  </a:lnTo>
                                  <a:lnTo>
                                    <a:pt x="1281" y="875"/>
                                  </a:lnTo>
                                  <a:lnTo>
                                    <a:pt x="1271" y="890"/>
                                  </a:lnTo>
                                  <a:lnTo>
                                    <a:pt x="1256" y="915"/>
                                  </a:lnTo>
                                  <a:lnTo>
                                    <a:pt x="1249" y="937"/>
                                  </a:lnTo>
                                  <a:lnTo>
                                    <a:pt x="1246" y="953"/>
                                  </a:lnTo>
                                  <a:lnTo>
                                    <a:pt x="1246" y="968"/>
                                  </a:lnTo>
                                  <a:lnTo>
                                    <a:pt x="1252" y="980"/>
                                  </a:lnTo>
                                  <a:lnTo>
                                    <a:pt x="1259" y="990"/>
                                  </a:lnTo>
                                  <a:lnTo>
                                    <a:pt x="1269" y="1000"/>
                                  </a:lnTo>
                                  <a:lnTo>
                                    <a:pt x="1283" y="1009"/>
                                  </a:lnTo>
                                  <a:lnTo>
                                    <a:pt x="1275" y="1021"/>
                                  </a:lnTo>
                                  <a:lnTo>
                                    <a:pt x="1265" y="1029"/>
                                  </a:lnTo>
                                  <a:lnTo>
                                    <a:pt x="1255" y="1038"/>
                                  </a:lnTo>
                                  <a:lnTo>
                                    <a:pt x="1246" y="1048"/>
                                  </a:lnTo>
                                  <a:lnTo>
                                    <a:pt x="1238" y="1066"/>
                                  </a:lnTo>
                                  <a:lnTo>
                                    <a:pt x="1236" y="1085"/>
                                  </a:lnTo>
                                  <a:lnTo>
                                    <a:pt x="1228" y="1104"/>
                                  </a:lnTo>
                                  <a:lnTo>
                                    <a:pt x="1228" y="1106"/>
                                  </a:lnTo>
                                  <a:lnTo>
                                    <a:pt x="1227" y="1109"/>
                                  </a:lnTo>
                                  <a:lnTo>
                                    <a:pt x="1225" y="1109"/>
                                  </a:lnTo>
                                  <a:lnTo>
                                    <a:pt x="1224" y="1110"/>
                                  </a:lnTo>
                                  <a:lnTo>
                                    <a:pt x="1221" y="1113"/>
                                  </a:lnTo>
                                  <a:lnTo>
                                    <a:pt x="1218" y="1116"/>
                                  </a:lnTo>
                                  <a:lnTo>
                                    <a:pt x="1214" y="1119"/>
                                  </a:lnTo>
                                  <a:lnTo>
                                    <a:pt x="1209" y="1122"/>
                                  </a:lnTo>
                                  <a:lnTo>
                                    <a:pt x="1205" y="1126"/>
                                  </a:lnTo>
                                  <a:lnTo>
                                    <a:pt x="1197" y="1132"/>
                                  </a:lnTo>
                                  <a:lnTo>
                                    <a:pt x="1189" y="1135"/>
                                  </a:lnTo>
                                  <a:lnTo>
                                    <a:pt x="1180" y="1138"/>
                                  </a:lnTo>
                                  <a:lnTo>
                                    <a:pt x="1171" y="1141"/>
                                  </a:lnTo>
                                  <a:lnTo>
                                    <a:pt x="1164" y="1147"/>
                                  </a:lnTo>
                                  <a:lnTo>
                                    <a:pt x="1159" y="1156"/>
                                  </a:lnTo>
                                  <a:lnTo>
                                    <a:pt x="1142" y="1167"/>
                                  </a:lnTo>
                                  <a:lnTo>
                                    <a:pt x="1130" y="1183"/>
                                  </a:lnTo>
                                  <a:lnTo>
                                    <a:pt x="1123" y="1201"/>
                                  </a:lnTo>
                                  <a:lnTo>
                                    <a:pt x="1115" y="1219"/>
                                  </a:lnTo>
                                  <a:lnTo>
                                    <a:pt x="1108" y="1238"/>
                                  </a:lnTo>
                                  <a:lnTo>
                                    <a:pt x="1098" y="1255"/>
                                  </a:lnTo>
                                  <a:lnTo>
                                    <a:pt x="1084" y="1268"/>
                                  </a:lnTo>
                                  <a:lnTo>
                                    <a:pt x="1076" y="1273"/>
                                  </a:lnTo>
                                  <a:lnTo>
                                    <a:pt x="1065" y="1277"/>
                                  </a:lnTo>
                                  <a:lnTo>
                                    <a:pt x="1057" y="1280"/>
                                  </a:lnTo>
                                  <a:lnTo>
                                    <a:pt x="1049" y="1286"/>
                                  </a:lnTo>
                                  <a:lnTo>
                                    <a:pt x="1045" y="1296"/>
                                  </a:lnTo>
                                  <a:lnTo>
                                    <a:pt x="1043" y="1298"/>
                                  </a:lnTo>
                                  <a:lnTo>
                                    <a:pt x="1043" y="1299"/>
                                  </a:lnTo>
                                  <a:lnTo>
                                    <a:pt x="1042" y="1302"/>
                                  </a:lnTo>
                                  <a:lnTo>
                                    <a:pt x="1037" y="1307"/>
                                  </a:lnTo>
                                  <a:lnTo>
                                    <a:pt x="1032" y="1315"/>
                                  </a:lnTo>
                                  <a:lnTo>
                                    <a:pt x="1023" y="1327"/>
                                  </a:lnTo>
                                  <a:lnTo>
                                    <a:pt x="1011" y="1345"/>
                                  </a:lnTo>
                                  <a:lnTo>
                                    <a:pt x="996" y="1364"/>
                                  </a:lnTo>
                                  <a:lnTo>
                                    <a:pt x="985" y="1378"/>
                                  </a:lnTo>
                                  <a:lnTo>
                                    <a:pt x="973" y="1392"/>
                                  </a:lnTo>
                                  <a:lnTo>
                                    <a:pt x="960" y="1403"/>
                                  </a:lnTo>
                                  <a:lnTo>
                                    <a:pt x="944" y="1414"/>
                                  </a:lnTo>
                                  <a:lnTo>
                                    <a:pt x="922" y="1427"/>
                                  </a:lnTo>
                                  <a:lnTo>
                                    <a:pt x="917" y="1428"/>
                                  </a:lnTo>
                                  <a:lnTo>
                                    <a:pt x="908" y="1433"/>
                                  </a:lnTo>
                                  <a:lnTo>
                                    <a:pt x="898" y="1437"/>
                                  </a:lnTo>
                                  <a:lnTo>
                                    <a:pt x="889" y="1440"/>
                                  </a:lnTo>
                                  <a:lnTo>
                                    <a:pt x="885" y="1441"/>
                                  </a:lnTo>
                                  <a:lnTo>
                                    <a:pt x="880" y="1443"/>
                                  </a:lnTo>
                                  <a:lnTo>
                                    <a:pt x="876" y="1441"/>
                                  </a:lnTo>
                                  <a:lnTo>
                                    <a:pt x="873" y="1440"/>
                                  </a:lnTo>
                                  <a:lnTo>
                                    <a:pt x="869" y="1439"/>
                                  </a:lnTo>
                                  <a:lnTo>
                                    <a:pt x="866" y="1436"/>
                                  </a:lnTo>
                                  <a:lnTo>
                                    <a:pt x="863" y="1434"/>
                                  </a:lnTo>
                                  <a:lnTo>
                                    <a:pt x="860" y="1434"/>
                                  </a:lnTo>
                                  <a:lnTo>
                                    <a:pt x="856" y="1434"/>
                                  </a:lnTo>
                                  <a:lnTo>
                                    <a:pt x="844" y="1439"/>
                                  </a:lnTo>
                                  <a:lnTo>
                                    <a:pt x="835" y="1444"/>
                                  </a:lnTo>
                                  <a:lnTo>
                                    <a:pt x="825" y="1452"/>
                                  </a:lnTo>
                                  <a:lnTo>
                                    <a:pt x="814" y="1455"/>
                                  </a:lnTo>
                                  <a:lnTo>
                                    <a:pt x="812" y="1455"/>
                                  </a:lnTo>
                                  <a:lnTo>
                                    <a:pt x="807" y="1455"/>
                                  </a:lnTo>
                                  <a:lnTo>
                                    <a:pt x="806" y="1449"/>
                                  </a:lnTo>
                                  <a:lnTo>
                                    <a:pt x="803" y="1443"/>
                                  </a:lnTo>
                                  <a:lnTo>
                                    <a:pt x="801" y="1437"/>
                                  </a:lnTo>
                                  <a:lnTo>
                                    <a:pt x="792" y="1434"/>
                                  </a:lnTo>
                                  <a:lnTo>
                                    <a:pt x="788" y="1431"/>
                                  </a:lnTo>
                                  <a:lnTo>
                                    <a:pt x="788" y="1425"/>
                                  </a:lnTo>
                                  <a:lnTo>
                                    <a:pt x="790" y="1417"/>
                                  </a:lnTo>
                                  <a:lnTo>
                                    <a:pt x="795" y="1400"/>
                                  </a:lnTo>
                                  <a:lnTo>
                                    <a:pt x="788" y="1387"/>
                                  </a:lnTo>
                                  <a:lnTo>
                                    <a:pt x="782" y="1378"/>
                                  </a:lnTo>
                                  <a:lnTo>
                                    <a:pt x="779" y="1373"/>
                                  </a:lnTo>
                                  <a:lnTo>
                                    <a:pt x="778" y="1370"/>
                                  </a:lnTo>
                                  <a:lnTo>
                                    <a:pt x="778" y="1365"/>
                                  </a:lnTo>
                                  <a:lnTo>
                                    <a:pt x="779" y="1362"/>
                                  </a:lnTo>
                                  <a:lnTo>
                                    <a:pt x="778" y="1361"/>
                                  </a:lnTo>
                                  <a:lnTo>
                                    <a:pt x="775" y="1359"/>
                                  </a:lnTo>
                                  <a:lnTo>
                                    <a:pt x="775" y="1353"/>
                                  </a:lnTo>
                                  <a:lnTo>
                                    <a:pt x="776" y="1348"/>
                                  </a:lnTo>
                                  <a:lnTo>
                                    <a:pt x="776" y="1342"/>
                                  </a:lnTo>
                                  <a:lnTo>
                                    <a:pt x="744" y="1273"/>
                                  </a:lnTo>
                                  <a:lnTo>
                                    <a:pt x="744" y="1270"/>
                                  </a:lnTo>
                                  <a:lnTo>
                                    <a:pt x="744" y="1265"/>
                                  </a:lnTo>
                                  <a:lnTo>
                                    <a:pt x="745" y="1260"/>
                                  </a:lnTo>
                                  <a:lnTo>
                                    <a:pt x="747" y="1255"/>
                                  </a:lnTo>
                                  <a:lnTo>
                                    <a:pt x="748" y="1252"/>
                                  </a:lnTo>
                                  <a:lnTo>
                                    <a:pt x="750" y="1242"/>
                                  </a:lnTo>
                                  <a:lnTo>
                                    <a:pt x="747" y="1233"/>
                                  </a:lnTo>
                                  <a:lnTo>
                                    <a:pt x="743" y="1224"/>
                                  </a:lnTo>
                                  <a:lnTo>
                                    <a:pt x="738" y="1217"/>
                                  </a:lnTo>
                                  <a:lnTo>
                                    <a:pt x="734" y="1208"/>
                                  </a:lnTo>
                                  <a:lnTo>
                                    <a:pt x="734" y="1204"/>
                                  </a:lnTo>
                                  <a:lnTo>
                                    <a:pt x="732" y="1200"/>
                                  </a:lnTo>
                                  <a:lnTo>
                                    <a:pt x="731" y="1197"/>
                                  </a:lnTo>
                                  <a:lnTo>
                                    <a:pt x="731" y="1194"/>
                                  </a:lnTo>
                                  <a:lnTo>
                                    <a:pt x="731" y="1192"/>
                                  </a:lnTo>
                                  <a:lnTo>
                                    <a:pt x="731" y="1188"/>
                                  </a:lnTo>
                                  <a:lnTo>
                                    <a:pt x="729" y="1185"/>
                                  </a:lnTo>
                                  <a:lnTo>
                                    <a:pt x="728" y="1180"/>
                                  </a:lnTo>
                                  <a:lnTo>
                                    <a:pt x="723" y="1173"/>
                                  </a:lnTo>
                                  <a:lnTo>
                                    <a:pt x="715" y="1169"/>
                                  </a:lnTo>
                                  <a:lnTo>
                                    <a:pt x="707" y="1164"/>
                                  </a:lnTo>
                                  <a:lnTo>
                                    <a:pt x="701" y="1157"/>
                                  </a:lnTo>
                                  <a:lnTo>
                                    <a:pt x="703" y="1153"/>
                                  </a:lnTo>
                                  <a:lnTo>
                                    <a:pt x="704" y="1142"/>
                                  </a:lnTo>
                                  <a:lnTo>
                                    <a:pt x="707" y="1126"/>
                                  </a:lnTo>
                                  <a:lnTo>
                                    <a:pt x="713" y="1109"/>
                                  </a:lnTo>
                                  <a:lnTo>
                                    <a:pt x="721" y="1090"/>
                                  </a:lnTo>
                                  <a:lnTo>
                                    <a:pt x="731" y="1072"/>
                                  </a:lnTo>
                                  <a:lnTo>
                                    <a:pt x="744" y="1059"/>
                                  </a:lnTo>
                                  <a:lnTo>
                                    <a:pt x="751" y="1050"/>
                                  </a:lnTo>
                                  <a:lnTo>
                                    <a:pt x="751" y="1040"/>
                                  </a:lnTo>
                                  <a:lnTo>
                                    <a:pt x="747" y="1029"/>
                                  </a:lnTo>
                                  <a:lnTo>
                                    <a:pt x="740" y="1019"/>
                                  </a:lnTo>
                                  <a:lnTo>
                                    <a:pt x="735" y="1009"/>
                                  </a:lnTo>
                                  <a:lnTo>
                                    <a:pt x="734" y="999"/>
                                  </a:lnTo>
                                  <a:lnTo>
                                    <a:pt x="732" y="985"/>
                                  </a:lnTo>
                                  <a:lnTo>
                                    <a:pt x="728" y="969"/>
                                  </a:lnTo>
                                  <a:lnTo>
                                    <a:pt x="721" y="949"/>
                                  </a:lnTo>
                                  <a:lnTo>
                                    <a:pt x="710" y="930"/>
                                  </a:lnTo>
                                  <a:lnTo>
                                    <a:pt x="697" y="911"/>
                                  </a:lnTo>
                                  <a:lnTo>
                                    <a:pt x="684" y="896"/>
                                  </a:lnTo>
                                  <a:lnTo>
                                    <a:pt x="671" y="887"/>
                                  </a:lnTo>
                                  <a:lnTo>
                                    <a:pt x="655" y="878"/>
                                  </a:lnTo>
                                  <a:lnTo>
                                    <a:pt x="646" y="870"/>
                                  </a:lnTo>
                                  <a:lnTo>
                                    <a:pt x="640" y="859"/>
                                  </a:lnTo>
                                  <a:lnTo>
                                    <a:pt x="637" y="845"/>
                                  </a:lnTo>
                                  <a:lnTo>
                                    <a:pt x="641" y="836"/>
                                  </a:lnTo>
                                  <a:lnTo>
                                    <a:pt x="649" y="829"/>
                                  </a:lnTo>
                                  <a:lnTo>
                                    <a:pt x="656" y="821"/>
                                  </a:lnTo>
                                  <a:lnTo>
                                    <a:pt x="659" y="812"/>
                                  </a:lnTo>
                                  <a:lnTo>
                                    <a:pt x="659" y="804"/>
                                  </a:lnTo>
                                  <a:lnTo>
                                    <a:pt x="655" y="792"/>
                                  </a:lnTo>
                                  <a:lnTo>
                                    <a:pt x="647" y="780"/>
                                  </a:lnTo>
                                  <a:lnTo>
                                    <a:pt x="638" y="771"/>
                                  </a:lnTo>
                                  <a:lnTo>
                                    <a:pt x="628" y="767"/>
                                  </a:lnTo>
                                  <a:lnTo>
                                    <a:pt x="616" y="765"/>
                                  </a:lnTo>
                                  <a:lnTo>
                                    <a:pt x="603" y="765"/>
                                  </a:lnTo>
                                  <a:lnTo>
                                    <a:pt x="588" y="764"/>
                                  </a:lnTo>
                                  <a:lnTo>
                                    <a:pt x="574" y="761"/>
                                  </a:lnTo>
                                  <a:lnTo>
                                    <a:pt x="580" y="760"/>
                                  </a:lnTo>
                                  <a:lnTo>
                                    <a:pt x="571" y="760"/>
                                  </a:lnTo>
                                  <a:lnTo>
                                    <a:pt x="555" y="745"/>
                                  </a:lnTo>
                                  <a:lnTo>
                                    <a:pt x="543" y="736"/>
                                  </a:lnTo>
                                  <a:lnTo>
                                    <a:pt x="534" y="729"/>
                                  </a:lnTo>
                                  <a:lnTo>
                                    <a:pt x="528" y="724"/>
                                  </a:lnTo>
                                  <a:lnTo>
                                    <a:pt x="525" y="723"/>
                                  </a:lnTo>
                                  <a:lnTo>
                                    <a:pt x="524" y="723"/>
                                  </a:lnTo>
                                  <a:lnTo>
                                    <a:pt x="521" y="723"/>
                                  </a:lnTo>
                                  <a:lnTo>
                                    <a:pt x="493" y="727"/>
                                  </a:lnTo>
                                  <a:lnTo>
                                    <a:pt x="465" y="739"/>
                                  </a:lnTo>
                                  <a:lnTo>
                                    <a:pt x="439" y="751"/>
                                  </a:lnTo>
                                  <a:lnTo>
                                    <a:pt x="414" y="764"/>
                                  </a:lnTo>
                                  <a:lnTo>
                                    <a:pt x="386" y="774"/>
                                  </a:lnTo>
                                  <a:lnTo>
                                    <a:pt x="371" y="768"/>
                                  </a:lnTo>
                                  <a:lnTo>
                                    <a:pt x="354" y="767"/>
                                  </a:lnTo>
                                  <a:lnTo>
                                    <a:pt x="336" y="768"/>
                                  </a:lnTo>
                                  <a:lnTo>
                                    <a:pt x="320" y="773"/>
                                  </a:lnTo>
                                  <a:lnTo>
                                    <a:pt x="305" y="779"/>
                                  </a:lnTo>
                                  <a:lnTo>
                                    <a:pt x="296" y="783"/>
                                  </a:lnTo>
                                  <a:lnTo>
                                    <a:pt x="292" y="785"/>
                                  </a:lnTo>
                                  <a:lnTo>
                                    <a:pt x="292" y="785"/>
                                  </a:lnTo>
                                  <a:lnTo>
                                    <a:pt x="272" y="792"/>
                                  </a:lnTo>
                                  <a:lnTo>
                                    <a:pt x="252" y="789"/>
                                  </a:lnTo>
                                  <a:lnTo>
                                    <a:pt x="208" y="761"/>
                                  </a:lnTo>
                                  <a:lnTo>
                                    <a:pt x="172" y="738"/>
                                  </a:lnTo>
                                  <a:lnTo>
                                    <a:pt x="139" y="719"/>
                                  </a:lnTo>
                                  <a:lnTo>
                                    <a:pt x="113" y="701"/>
                                  </a:lnTo>
                                  <a:lnTo>
                                    <a:pt x="91" y="688"/>
                                  </a:lnTo>
                                  <a:lnTo>
                                    <a:pt x="73" y="676"/>
                                  </a:lnTo>
                                  <a:lnTo>
                                    <a:pt x="59" y="667"/>
                                  </a:lnTo>
                                  <a:lnTo>
                                    <a:pt x="49" y="660"/>
                                  </a:lnTo>
                                  <a:lnTo>
                                    <a:pt x="41" y="656"/>
                                  </a:lnTo>
                                  <a:lnTo>
                                    <a:pt x="35" y="651"/>
                                  </a:lnTo>
                                  <a:lnTo>
                                    <a:pt x="31" y="647"/>
                                  </a:lnTo>
                                  <a:lnTo>
                                    <a:pt x="28" y="644"/>
                                  </a:lnTo>
                                  <a:lnTo>
                                    <a:pt x="27" y="641"/>
                                  </a:lnTo>
                                  <a:lnTo>
                                    <a:pt x="25" y="639"/>
                                  </a:lnTo>
                                  <a:lnTo>
                                    <a:pt x="18" y="620"/>
                                  </a:lnTo>
                                  <a:lnTo>
                                    <a:pt x="16" y="603"/>
                                  </a:lnTo>
                                  <a:lnTo>
                                    <a:pt x="19" y="585"/>
                                  </a:lnTo>
                                  <a:lnTo>
                                    <a:pt x="24" y="568"/>
                                  </a:lnTo>
                                  <a:lnTo>
                                    <a:pt x="28" y="550"/>
                                  </a:lnTo>
                                  <a:lnTo>
                                    <a:pt x="28" y="531"/>
                                  </a:lnTo>
                                  <a:lnTo>
                                    <a:pt x="22" y="512"/>
                                  </a:lnTo>
                                  <a:lnTo>
                                    <a:pt x="13" y="493"/>
                                  </a:lnTo>
                                  <a:lnTo>
                                    <a:pt x="5" y="472"/>
                                  </a:lnTo>
                                  <a:lnTo>
                                    <a:pt x="0" y="452"/>
                                  </a:lnTo>
                                  <a:lnTo>
                                    <a:pt x="2" y="436"/>
                                  </a:lnTo>
                                  <a:lnTo>
                                    <a:pt x="3" y="424"/>
                                  </a:lnTo>
                                  <a:lnTo>
                                    <a:pt x="9" y="415"/>
                                  </a:lnTo>
                                  <a:lnTo>
                                    <a:pt x="16" y="405"/>
                                  </a:lnTo>
                                  <a:lnTo>
                                    <a:pt x="225" y="106"/>
                                  </a:lnTo>
                                  <a:lnTo>
                                    <a:pt x="225" y="101"/>
                                  </a:lnTo>
                                  <a:lnTo>
                                    <a:pt x="225" y="97"/>
                                  </a:lnTo>
                                  <a:lnTo>
                                    <a:pt x="226" y="92"/>
                                  </a:lnTo>
                                  <a:lnTo>
                                    <a:pt x="228" y="90"/>
                                  </a:lnTo>
                                  <a:lnTo>
                                    <a:pt x="229" y="87"/>
                                  </a:lnTo>
                                  <a:lnTo>
                                    <a:pt x="248" y="72"/>
                                  </a:lnTo>
                                  <a:lnTo>
                                    <a:pt x="263" y="63"/>
                                  </a:lnTo>
                                  <a:lnTo>
                                    <a:pt x="273" y="57"/>
                                  </a:lnTo>
                                  <a:lnTo>
                                    <a:pt x="282" y="54"/>
                                  </a:lnTo>
                                  <a:lnTo>
                                    <a:pt x="289" y="56"/>
                                  </a:lnTo>
                                  <a:lnTo>
                                    <a:pt x="298" y="60"/>
                                  </a:lnTo>
                                  <a:lnTo>
                                    <a:pt x="308" y="68"/>
                                  </a:lnTo>
                                  <a:lnTo>
                                    <a:pt x="321" y="75"/>
                                  </a:lnTo>
                                  <a:lnTo>
                                    <a:pt x="332" y="81"/>
                                  </a:lnTo>
                                  <a:lnTo>
                                    <a:pt x="341" y="82"/>
                                  </a:lnTo>
                                  <a:lnTo>
                                    <a:pt x="349" y="81"/>
                                  </a:lnTo>
                                  <a:lnTo>
                                    <a:pt x="360" y="73"/>
                                  </a:lnTo>
                                  <a:lnTo>
                                    <a:pt x="373" y="63"/>
                                  </a:lnTo>
                                  <a:lnTo>
                                    <a:pt x="389" y="47"/>
                                  </a:lnTo>
                                  <a:lnTo>
                                    <a:pt x="411" y="31"/>
                                  </a:lnTo>
                                  <a:lnTo>
                                    <a:pt x="434" y="21"/>
                                  </a:lnTo>
                                  <a:lnTo>
                                    <a:pt x="459" y="15"/>
                                  </a:lnTo>
                                  <a:lnTo>
                                    <a:pt x="484" y="12"/>
                                  </a:lnTo>
                                  <a:lnTo>
                                    <a:pt x="511" y="10"/>
                                  </a:lnTo>
                                  <a:lnTo>
                                    <a:pt x="536" y="7"/>
                                  </a:lnTo>
                                  <a:lnTo>
                                    <a:pt x="561" y="3"/>
                                  </a:lnTo>
                                  <a:lnTo>
                                    <a:pt x="590" y="2"/>
                                  </a:lnTo>
                                  <a:lnTo>
                                    <a:pt x="610" y="0"/>
                                  </a:lnTo>
                                  <a:lnTo>
                                    <a:pt x="625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chemeClr val="bg1"/>
                            </a:solidFill>
                            <a:ln w="0">
                              <a:noFill/>
                              <a:prstDash val="solid"/>
                              <a:round/>
                              <a:headEnd/>
                              <a:tailEnd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6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12" name="Freeform 287">
                              <a:extLst>
                                <a:ext uri="{FF2B5EF4-FFF2-40B4-BE49-F238E27FC236}">
                                  <a16:creationId xmlns:a16="http://schemas.microsoft.com/office/drawing/2014/main" id="{715D01BA-B0FB-5549-EB10-1A74A935DCE9}"/>
                                </a:ext>
                              </a:extLst>
                            </p:cNvPr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103693" y="1855786"/>
                              <a:ext cx="433390" cy="528639"/>
                            </a:xfrm>
                            <a:custGeom>
                              <a:avLst/>
                              <a:gdLst>
                                <a:gd name="T0" fmla="*/ 181 w 273"/>
                                <a:gd name="T1" fmla="*/ 10 h 333"/>
                                <a:gd name="T2" fmla="*/ 170 w 273"/>
                                <a:gd name="T3" fmla="*/ 17 h 333"/>
                                <a:gd name="T4" fmla="*/ 157 w 273"/>
                                <a:gd name="T5" fmla="*/ 20 h 333"/>
                                <a:gd name="T6" fmla="*/ 151 w 273"/>
                                <a:gd name="T7" fmla="*/ 22 h 333"/>
                                <a:gd name="T8" fmla="*/ 147 w 273"/>
                                <a:gd name="T9" fmla="*/ 36 h 333"/>
                                <a:gd name="T10" fmla="*/ 141 w 273"/>
                                <a:gd name="T11" fmla="*/ 51 h 333"/>
                                <a:gd name="T12" fmla="*/ 129 w 273"/>
                                <a:gd name="T13" fmla="*/ 57 h 333"/>
                                <a:gd name="T14" fmla="*/ 126 w 273"/>
                                <a:gd name="T15" fmla="*/ 67 h 333"/>
                                <a:gd name="T16" fmla="*/ 164 w 273"/>
                                <a:gd name="T17" fmla="*/ 66 h 333"/>
                                <a:gd name="T18" fmla="*/ 175 w 273"/>
                                <a:gd name="T19" fmla="*/ 83 h 333"/>
                                <a:gd name="T20" fmla="*/ 160 w 273"/>
                                <a:gd name="T21" fmla="*/ 101 h 333"/>
                                <a:gd name="T22" fmla="*/ 153 w 273"/>
                                <a:gd name="T23" fmla="*/ 114 h 333"/>
                                <a:gd name="T24" fmla="*/ 170 w 273"/>
                                <a:gd name="T25" fmla="*/ 135 h 333"/>
                                <a:gd name="T26" fmla="*/ 192 w 273"/>
                                <a:gd name="T27" fmla="*/ 151 h 333"/>
                                <a:gd name="T28" fmla="*/ 200 w 273"/>
                                <a:gd name="T29" fmla="*/ 163 h 333"/>
                                <a:gd name="T30" fmla="*/ 214 w 273"/>
                                <a:gd name="T31" fmla="*/ 185 h 333"/>
                                <a:gd name="T32" fmla="*/ 230 w 273"/>
                                <a:gd name="T33" fmla="*/ 207 h 333"/>
                                <a:gd name="T34" fmla="*/ 244 w 273"/>
                                <a:gd name="T35" fmla="*/ 209 h 333"/>
                                <a:gd name="T36" fmla="*/ 251 w 273"/>
                                <a:gd name="T37" fmla="*/ 220 h 333"/>
                                <a:gd name="T38" fmla="*/ 264 w 273"/>
                                <a:gd name="T39" fmla="*/ 223 h 333"/>
                                <a:gd name="T40" fmla="*/ 270 w 273"/>
                                <a:gd name="T41" fmla="*/ 230 h 333"/>
                                <a:gd name="T42" fmla="*/ 273 w 273"/>
                                <a:gd name="T43" fmla="*/ 249 h 333"/>
                                <a:gd name="T44" fmla="*/ 182 w 273"/>
                                <a:gd name="T45" fmla="*/ 302 h 333"/>
                                <a:gd name="T46" fmla="*/ 150 w 273"/>
                                <a:gd name="T47" fmla="*/ 309 h 333"/>
                                <a:gd name="T48" fmla="*/ 132 w 273"/>
                                <a:gd name="T49" fmla="*/ 324 h 333"/>
                                <a:gd name="T50" fmla="*/ 84 w 273"/>
                                <a:gd name="T51" fmla="*/ 327 h 333"/>
                                <a:gd name="T52" fmla="*/ 113 w 273"/>
                                <a:gd name="T53" fmla="*/ 295 h 333"/>
                                <a:gd name="T54" fmla="*/ 120 w 273"/>
                                <a:gd name="T55" fmla="*/ 278 h 333"/>
                                <a:gd name="T56" fmla="*/ 115 w 273"/>
                                <a:gd name="T57" fmla="*/ 280 h 333"/>
                                <a:gd name="T58" fmla="*/ 95 w 273"/>
                                <a:gd name="T59" fmla="*/ 274 h 333"/>
                                <a:gd name="T60" fmla="*/ 103 w 273"/>
                                <a:gd name="T61" fmla="*/ 229 h 333"/>
                                <a:gd name="T62" fmla="*/ 137 w 273"/>
                                <a:gd name="T63" fmla="*/ 211 h 333"/>
                                <a:gd name="T64" fmla="*/ 131 w 273"/>
                                <a:gd name="T65" fmla="*/ 195 h 333"/>
                                <a:gd name="T66" fmla="*/ 117 w 273"/>
                                <a:gd name="T67" fmla="*/ 195 h 333"/>
                                <a:gd name="T68" fmla="*/ 116 w 273"/>
                                <a:gd name="T69" fmla="*/ 195 h 333"/>
                                <a:gd name="T70" fmla="*/ 98 w 273"/>
                                <a:gd name="T71" fmla="*/ 196 h 333"/>
                                <a:gd name="T72" fmla="*/ 76 w 273"/>
                                <a:gd name="T73" fmla="*/ 176 h 333"/>
                                <a:gd name="T74" fmla="*/ 48 w 273"/>
                                <a:gd name="T75" fmla="*/ 133 h 333"/>
                                <a:gd name="T76" fmla="*/ 21 w 273"/>
                                <a:gd name="T77" fmla="*/ 108 h 333"/>
                                <a:gd name="T78" fmla="*/ 0 w 273"/>
                                <a:gd name="T79" fmla="*/ 76 h 333"/>
                                <a:gd name="T80" fmla="*/ 24 w 273"/>
                                <a:gd name="T81" fmla="*/ 56 h 333"/>
                                <a:gd name="T82" fmla="*/ 62 w 273"/>
                                <a:gd name="T83" fmla="*/ 53 h 333"/>
                                <a:gd name="T84" fmla="*/ 75 w 273"/>
                                <a:gd name="T85" fmla="*/ 58 h 333"/>
                                <a:gd name="T86" fmla="*/ 82 w 273"/>
                                <a:gd name="T87" fmla="*/ 57 h 333"/>
                                <a:gd name="T88" fmla="*/ 87 w 273"/>
                                <a:gd name="T89" fmla="*/ 50 h 333"/>
                                <a:gd name="T90" fmla="*/ 122 w 273"/>
                                <a:gd name="T91" fmla="*/ 35 h 333"/>
                                <a:gd name="T92" fmla="*/ 119 w 273"/>
                                <a:gd name="T93" fmla="*/ 20 h 333"/>
                                <a:gd name="T94" fmla="*/ 145 w 273"/>
                                <a:gd name="T95" fmla="*/ 10 h 333"/>
                                <a:gd name="T96" fmla="*/ 169 w 273"/>
                                <a:gd name="T97" fmla="*/ 0 h 333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  <a:cxn ang="0">
                                  <a:pos x="T44" y="T45"/>
                                </a:cxn>
                                <a:cxn ang="0">
                                  <a:pos x="T46" y="T47"/>
                                </a:cxn>
                                <a:cxn ang="0">
                                  <a:pos x="T48" y="T49"/>
                                </a:cxn>
                                <a:cxn ang="0">
                                  <a:pos x="T50" y="T51"/>
                                </a:cxn>
                                <a:cxn ang="0">
                                  <a:pos x="T52" y="T53"/>
                                </a:cxn>
                                <a:cxn ang="0">
                                  <a:pos x="T54" y="T55"/>
                                </a:cxn>
                                <a:cxn ang="0">
                                  <a:pos x="T56" y="T57"/>
                                </a:cxn>
                                <a:cxn ang="0">
                                  <a:pos x="T58" y="T59"/>
                                </a:cxn>
                                <a:cxn ang="0">
                                  <a:pos x="T60" y="T61"/>
                                </a:cxn>
                                <a:cxn ang="0">
                                  <a:pos x="T62" y="T63"/>
                                </a:cxn>
                                <a:cxn ang="0">
                                  <a:pos x="T64" y="T65"/>
                                </a:cxn>
                                <a:cxn ang="0">
                                  <a:pos x="T66" y="T67"/>
                                </a:cxn>
                                <a:cxn ang="0">
                                  <a:pos x="T68" y="T69"/>
                                </a:cxn>
                                <a:cxn ang="0">
                                  <a:pos x="T70" y="T71"/>
                                </a:cxn>
                                <a:cxn ang="0">
                                  <a:pos x="T72" y="T73"/>
                                </a:cxn>
                                <a:cxn ang="0">
                                  <a:pos x="T74" y="T75"/>
                                </a:cxn>
                                <a:cxn ang="0">
                                  <a:pos x="T76" y="T77"/>
                                </a:cxn>
                                <a:cxn ang="0">
                                  <a:pos x="T78" y="T79"/>
                                </a:cxn>
                                <a:cxn ang="0">
                                  <a:pos x="T80" y="T81"/>
                                </a:cxn>
                                <a:cxn ang="0">
                                  <a:pos x="T82" y="T83"/>
                                </a:cxn>
                                <a:cxn ang="0">
                                  <a:pos x="T84" y="T85"/>
                                </a:cxn>
                                <a:cxn ang="0">
                                  <a:pos x="T86" y="T87"/>
                                </a:cxn>
                                <a:cxn ang="0">
                                  <a:pos x="T88" y="T89"/>
                                </a:cxn>
                                <a:cxn ang="0">
                                  <a:pos x="T90" y="T91"/>
                                </a:cxn>
                                <a:cxn ang="0">
                                  <a:pos x="T92" y="T93"/>
                                </a:cxn>
                                <a:cxn ang="0">
                                  <a:pos x="T94" y="T95"/>
                                </a:cxn>
                                <a:cxn ang="0">
                                  <a:pos x="T96" y="T97"/>
                                </a:cxn>
                              </a:cxnLst>
                              <a:rect l="0" t="0" r="r" b="b"/>
                              <a:pathLst>
                                <a:path w="273" h="333">
                                  <a:moveTo>
                                    <a:pt x="176" y="0"/>
                                  </a:moveTo>
                                  <a:lnTo>
                                    <a:pt x="179" y="4"/>
                                  </a:lnTo>
                                  <a:lnTo>
                                    <a:pt x="181" y="7"/>
                                  </a:lnTo>
                                  <a:lnTo>
                                    <a:pt x="181" y="10"/>
                                  </a:lnTo>
                                  <a:lnTo>
                                    <a:pt x="179" y="13"/>
                                  </a:lnTo>
                                  <a:lnTo>
                                    <a:pt x="176" y="14"/>
                                  </a:lnTo>
                                  <a:lnTo>
                                    <a:pt x="173" y="16"/>
                                  </a:lnTo>
                                  <a:lnTo>
                                    <a:pt x="170" y="17"/>
                                  </a:lnTo>
                                  <a:lnTo>
                                    <a:pt x="167" y="19"/>
                                  </a:lnTo>
                                  <a:lnTo>
                                    <a:pt x="163" y="19"/>
                                  </a:lnTo>
                                  <a:lnTo>
                                    <a:pt x="160" y="20"/>
                                  </a:lnTo>
                                  <a:lnTo>
                                    <a:pt x="157" y="20"/>
                                  </a:lnTo>
                                  <a:lnTo>
                                    <a:pt x="156" y="20"/>
                                  </a:lnTo>
                                  <a:lnTo>
                                    <a:pt x="156" y="20"/>
                                  </a:lnTo>
                                  <a:lnTo>
                                    <a:pt x="153" y="20"/>
                                  </a:lnTo>
                                  <a:lnTo>
                                    <a:pt x="151" y="22"/>
                                  </a:lnTo>
                                  <a:lnTo>
                                    <a:pt x="148" y="23"/>
                                  </a:lnTo>
                                  <a:lnTo>
                                    <a:pt x="147" y="28"/>
                                  </a:lnTo>
                                  <a:lnTo>
                                    <a:pt x="147" y="32"/>
                                  </a:lnTo>
                                  <a:lnTo>
                                    <a:pt x="147" y="36"/>
                                  </a:lnTo>
                                  <a:lnTo>
                                    <a:pt x="147" y="41"/>
                                  </a:lnTo>
                                  <a:lnTo>
                                    <a:pt x="147" y="45"/>
                                  </a:lnTo>
                                  <a:lnTo>
                                    <a:pt x="144" y="48"/>
                                  </a:lnTo>
                                  <a:lnTo>
                                    <a:pt x="141" y="51"/>
                                  </a:lnTo>
                                  <a:lnTo>
                                    <a:pt x="138" y="53"/>
                                  </a:lnTo>
                                  <a:lnTo>
                                    <a:pt x="135" y="54"/>
                                  </a:lnTo>
                                  <a:lnTo>
                                    <a:pt x="132" y="56"/>
                                  </a:lnTo>
                                  <a:lnTo>
                                    <a:pt x="129" y="57"/>
                                  </a:lnTo>
                                  <a:lnTo>
                                    <a:pt x="126" y="60"/>
                                  </a:lnTo>
                                  <a:lnTo>
                                    <a:pt x="125" y="63"/>
                                  </a:lnTo>
                                  <a:lnTo>
                                    <a:pt x="125" y="67"/>
                                  </a:lnTo>
                                  <a:lnTo>
                                    <a:pt x="126" y="67"/>
                                  </a:lnTo>
                                  <a:lnTo>
                                    <a:pt x="131" y="67"/>
                                  </a:lnTo>
                                  <a:lnTo>
                                    <a:pt x="138" y="67"/>
                                  </a:lnTo>
                                  <a:lnTo>
                                    <a:pt x="150" y="66"/>
                                  </a:lnTo>
                                  <a:lnTo>
                                    <a:pt x="164" y="66"/>
                                  </a:lnTo>
                                  <a:lnTo>
                                    <a:pt x="173" y="67"/>
                                  </a:lnTo>
                                  <a:lnTo>
                                    <a:pt x="176" y="72"/>
                                  </a:lnTo>
                                  <a:lnTo>
                                    <a:pt x="178" y="76"/>
                                  </a:lnTo>
                                  <a:lnTo>
                                    <a:pt x="175" y="83"/>
                                  </a:lnTo>
                                  <a:lnTo>
                                    <a:pt x="170" y="89"/>
                                  </a:lnTo>
                                  <a:lnTo>
                                    <a:pt x="166" y="94"/>
                                  </a:lnTo>
                                  <a:lnTo>
                                    <a:pt x="163" y="98"/>
                                  </a:lnTo>
                                  <a:lnTo>
                                    <a:pt x="160" y="101"/>
                                  </a:lnTo>
                                  <a:lnTo>
                                    <a:pt x="156" y="105"/>
                                  </a:lnTo>
                                  <a:lnTo>
                                    <a:pt x="153" y="108"/>
                                  </a:lnTo>
                                  <a:lnTo>
                                    <a:pt x="151" y="111"/>
                                  </a:lnTo>
                                  <a:lnTo>
                                    <a:pt x="153" y="114"/>
                                  </a:lnTo>
                                  <a:lnTo>
                                    <a:pt x="154" y="117"/>
                                  </a:lnTo>
                                  <a:lnTo>
                                    <a:pt x="160" y="123"/>
                                  </a:lnTo>
                                  <a:lnTo>
                                    <a:pt x="164" y="129"/>
                                  </a:lnTo>
                                  <a:lnTo>
                                    <a:pt x="170" y="135"/>
                                  </a:lnTo>
                                  <a:lnTo>
                                    <a:pt x="181" y="142"/>
                                  </a:lnTo>
                                  <a:lnTo>
                                    <a:pt x="189" y="148"/>
                                  </a:lnTo>
                                  <a:lnTo>
                                    <a:pt x="191" y="149"/>
                                  </a:lnTo>
                                  <a:lnTo>
                                    <a:pt x="192" y="151"/>
                                  </a:lnTo>
                                  <a:lnTo>
                                    <a:pt x="194" y="152"/>
                                  </a:lnTo>
                                  <a:lnTo>
                                    <a:pt x="195" y="155"/>
                                  </a:lnTo>
                                  <a:lnTo>
                                    <a:pt x="198" y="158"/>
                                  </a:lnTo>
                                  <a:lnTo>
                                    <a:pt x="200" y="163"/>
                                  </a:lnTo>
                                  <a:lnTo>
                                    <a:pt x="201" y="165"/>
                                  </a:lnTo>
                                  <a:lnTo>
                                    <a:pt x="203" y="168"/>
                                  </a:lnTo>
                                  <a:lnTo>
                                    <a:pt x="207" y="177"/>
                                  </a:lnTo>
                                  <a:lnTo>
                                    <a:pt x="214" y="185"/>
                                  </a:lnTo>
                                  <a:lnTo>
                                    <a:pt x="222" y="192"/>
                                  </a:lnTo>
                                  <a:lnTo>
                                    <a:pt x="226" y="201"/>
                                  </a:lnTo>
                                  <a:lnTo>
                                    <a:pt x="229" y="205"/>
                                  </a:lnTo>
                                  <a:lnTo>
                                    <a:pt x="230" y="207"/>
                                  </a:lnTo>
                                  <a:lnTo>
                                    <a:pt x="233" y="208"/>
                                  </a:lnTo>
                                  <a:lnTo>
                                    <a:pt x="238" y="208"/>
                                  </a:lnTo>
                                  <a:lnTo>
                                    <a:pt x="241" y="209"/>
                                  </a:lnTo>
                                  <a:lnTo>
                                    <a:pt x="244" y="209"/>
                                  </a:lnTo>
                                  <a:lnTo>
                                    <a:pt x="247" y="212"/>
                                  </a:lnTo>
                                  <a:lnTo>
                                    <a:pt x="248" y="215"/>
                                  </a:lnTo>
                                  <a:lnTo>
                                    <a:pt x="250" y="217"/>
                                  </a:lnTo>
                                  <a:lnTo>
                                    <a:pt x="251" y="220"/>
                                  </a:lnTo>
                                  <a:lnTo>
                                    <a:pt x="254" y="220"/>
                                  </a:lnTo>
                                  <a:lnTo>
                                    <a:pt x="257" y="221"/>
                                  </a:lnTo>
                                  <a:lnTo>
                                    <a:pt x="261" y="221"/>
                                  </a:lnTo>
                                  <a:lnTo>
                                    <a:pt x="264" y="223"/>
                                  </a:lnTo>
                                  <a:lnTo>
                                    <a:pt x="267" y="223"/>
                                  </a:lnTo>
                                  <a:lnTo>
                                    <a:pt x="269" y="224"/>
                                  </a:lnTo>
                                  <a:lnTo>
                                    <a:pt x="270" y="227"/>
                                  </a:lnTo>
                                  <a:lnTo>
                                    <a:pt x="270" y="230"/>
                                  </a:lnTo>
                                  <a:lnTo>
                                    <a:pt x="272" y="234"/>
                                  </a:lnTo>
                                  <a:lnTo>
                                    <a:pt x="273" y="239"/>
                                  </a:lnTo>
                                  <a:lnTo>
                                    <a:pt x="273" y="243"/>
                                  </a:lnTo>
                                  <a:lnTo>
                                    <a:pt x="273" y="249"/>
                                  </a:lnTo>
                                  <a:lnTo>
                                    <a:pt x="272" y="253"/>
                                  </a:lnTo>
                                  <a:lnTo>
                                    <a:pt x="239" y="284"/>
                                  </a:lnTo>
                                  <a:lnTo>
                                    <a:pt x="210" y="296"/>
                                  </a:lnTo>
                                  <a:lnTo>
                                    <a:pt x="182" y="302"/>
                                  </a:lnTo>
                                  <a:lnTo>
                                    <a:pt x="156" y="306"/>
                                  </a:lnTo>
                                  <a:lnTo>
                                    <a:pt x="154" y="306"/>
                                  </a:lnTo>
                                  <a:lnTo>
                                    <a:pt x="153" y="306"/>
                                  </a:lnTo>
                                  <a:lnTo>
                                    <a:pt x="150" y="309"/>
                                  </a:lnTo>
                                  <a:lnTo>
                                    <a:pt x="147" y="312"/>
                                  </a:lnTo>
                                  <a:lnTo>
                                    <a:pt x="141" y="317"/>
                                  </a:lnTo>
                                  <a:lnTo>
                                    <a:pt x="137" y="321"/>
                                  </a:lnTo>
                                  <a:lnTo>
                                    <a:pt x="132" y="324"/>
                                  </a:lnTo>
                                  <a:lnTo>
                                    <a:pt x="95" y="333"/>
                                  </a:lnTo>
                                  <a:lnTo>
                                    <a:pt x="91" y="331"/>
                                  </a:lnTo>
                                  <a:lnTo>
                                    <a:pt x="87" y="330"/>
                                  </a:lnTo>
                                  <a:lnTo>
                                    <a:pt x="84" y="327"/>
                                  </a:lnTo>
                                  <a:lnTo>
                                    <a:pt x="85" y="321"/>
                                  </a:lnTo>
                                  <a:lnTo>
                                    <a:pt x="91" y="314"/>
                                  </a:lnTo>
                                  <a:lnTo>
                                    <a:pt x="103" y="303"/>
                                  </a:lnTo>
                                  <a:lnTo>
                                    <a:pt x="113" y="295"/>
                                  </a:lnTo>
                                  <a:lnTo>
                                    <a:pt x="119" y="289"/>
                                  </a:lnTo>
                                  <a:lnTo>
                                    <a:pt x="120" y="284"/>
                                  </a:lnTo>
                                  <a:lnTo>
                                    <a:pt x="120" y="278"/>
                                  </a:lnTo>
                                  <a:lnTo>
                                    <a:pt x="120" y="278"/>
                                  </a:lnTo>
                                  <a:lnTo>
                                    <a:pt x="120" y="278"/>
                                  </a:lnTo>
                                  <a:lnTo>
                                    <a:pt x="119" y="278"/>
                                  </a:lnTo>
                                  <a:lnTo>
                                    <a:pt x="117" y="278"/>
                                  </a:lnTo>
                                  <a:lnTo>
                                    <a:pt x="115" y="280"/>
                                  </a:lnTo>
                                  <a:lnTo>
                                    <a:pt x="110" y="280"/>
                                  </a:lnTo>
                                  <a:lnTo>
                                    <a:pt x="104" y="281"/>
                                  </a:lnTo>
                                  <a:lnTo>
                                    <a:pt x="98" y="280"/>
                                  </a:lnTo>
                                  <a:lnTo>
                                    <a:pt x="95" y="274"/>
                                  </a:lnTo>
                                  <a:lnTo>
                                    <a:pt x="95" y="264"/>
                                  </a:lnTo>
                                  <a:lnTo>
                                    <a:pt x="95" y="252"/>
                                  </a:lnTo>
                                  <a:lnTo>
                                    <a:pt x="98" y="239"/>
                                  </a:lnTo>
                                  <a:lnTo>
                                    <a:pt x="103" y="229"/>
                                  </a:lnTo>
                                  <a:lnTo>
                                    <a:pt x="109" y="221"/>
                                  </a:lnTo>
                                  <a:lnTo>
                                    <a:pt x="117" y="217"/>
                                  </a:lnTo>
                                  <a:lnTo>
                                    <a:pt x="128" y="215"/>
                                  </a:lnTo>
                                  <a:lnTo>
                                    <a:pt x="137" y="211"/>
                                  </a:lnTo>
                                  <a:lnTo>
                                    <a:pt x="142" y="205"/>
                                  </a:lnTo>
                                  <a:lnTo>
                                    <a:pt x="141" y="199"/>
                                  </a:lnTo>
                                  <a:lnTo>
                                    <a:pt x="137" y="196"/>
                                  </a:lnTo>
                                  <a:lnTo>
                                    <a:pt x="131" y="195"/>
                                  </a:lnTo>
                                  <a:lnTo>
                                    <a:pt x="117" y="195"/>
                                  </a:lnTo>
                                  <a:lnTo>
                                    <a:pt x="117" y="195"/>
                                  </a:lnTo>
                                  <a:lnTo>
                                    <a:pt x="117" y="195"/>
                                  </a:lnTo>
                                  <a:lnTo>
                                    <a:pt x="117" y="195"/>
                                  </a:lnTo>
                                  <a:lnTo>
                                    <a:pt x="116" y="195"/>
                                  </a:lnTo>
                                  <a:lnTo>
                                    <a:pt x="116" y="195"/>
                                  </a:lnTo>
                                  <a:lnTo>
                                    <a:pt x="116" y="195"/>
                                  </a:lnTo>
                                  <a:lnTo>
                                    <a:pt x="116" y="195"/>
                                  </a:lnTo>
                                  <a:lnTo>
                                    <a:pt x="116" y="195"/>
                                  </a:lnTo>
                                  <a:lnTo>
                                    <a:pt x="113" y="196"/>
                                  </a:lnTo>
                                  <a:lnTo>
                                    <a:pt x="104" y="196"/>
                                  </a:lnTo>
                                  <a:lnTo>
                                    <a:pt x="98" y="196"/>
                                  </a:lnTo>
                                  <a:lnTo>
                                    <a:pt x="93" y="193"/>
                                  </a:lnTo>
                                  <a:lnTo>
                                    <a:pt x="87" y="187"/>
                                  </a:lnTo>
                                  <a:lnTo>
                                    <a:pt x="78" y="179"/>
                                  </a:lnTo>
                                  <a:lnTo>
                                    <a:pt x="76" y="176"/>
                                  </a:lnTo>
                                  <a:lnTo>
                                    <a:pt x="72" y="168"/>
                                  </a:lnTo>
                                  <a:lnTo>
                                    <a:pt x="65" y="158"/>
                                  </a:lnTo>
                                  <a:lnTo>
                                    <a:pt x="57" y="146"/>
                                  </a:lnTo>
                                  <a:lnTo>
                                    <a:pt x="48" y="133"/>
                                  </a:lnTo>
                                  <a:lnTo>
                                    <a:pt x="43" y="123"/>
                                  </a:lnTo>
                                  <a:lnTo>
                                    <a:pt x="37" y="114"/>
                                  </a:lnTo>
                                  <a:lnTo>
                                    <a:pt x="35" y="108"/>
                                  </a:lnTo>
                                  <a:lnTo>
                                    <a:pt x="21" y="108"/>
                                  </a:lnTo>
                                  <a:lnTo>
                                    <a:pt x="15" y="101"/>
                                  </a:lnTo>
                                  <a:lnTo>
                                    <a:pt x="9" y="92"/>
                                  </a:lnTo>
                                  <a:lnTo>
                                    <a:pt x="3" y="85"/>
                                  </a:lnTo>
                                  <a:lnTo>
                                    <a:pt x="0" y="76"/>
                                  </a:lnTo>
                                  <a:lnTo>
                                    <a:pt x="0" y="69"/>
                                  </a:lnTo>
                                  <a:lnTo>
                                    <a:pt x="3" y="63"/>
                                  </a:lnTo>
                                  <a:lnTo>
                                    <a:pt x="10" y="57"/>
                                  </a:lnTo>
                                  <a:lnTo>
                                    <a:pt x="24" y="56"/>
                                  </a:lnTo>
                                  <a:lnTo>
                                    <a:pt x="44" y="54"/>
                                  </a:lnTo>
                                  <a:lnTo>
                                    <a:pt x="50" y="54"/>
                                  </a:lnTo>
                                  <a:lnTo>
                                    <a:pt x="56" y="53"/>
                                  </a:lnTo>
                                  <a:lnTo>
                                    <a:pt x="62" y="53"/>
                                  </a:lnTo>
                                  <a:lnTo>
                                    <a:pt x="65" y="54"/>
                                  </a:lnTo>
                                  <a:lnTo>
                                    <a:pt x="68" y="56"/>
                                  </a:lnTo>
                                  <a:lnTo>
                                    <a:pt x="71" y="57"/>
                                  </a:lnTo>
                                  <a:lnTo>
                                    <a:pt x="75" y="58"/>
                                  </a:lnTo>
                                  <a:lnTo>
                                    <a:pt x="78" y="58"/>
                                  </a:lnTo>
                                  <a:lnTo>
                                    <a:pt x="82" y="58"/>
                                  </a:lnTo>
                                  <a:lnTo>
                                    <a:pt x="82" y="58"/>
                                  </a:lnTo>
                                  <a:lnTo>
                                    <a:pt x="82" y="57"/>
                                  </a:lnTo>
                                  <a:lnTo>
                                    <a:pt x="84" y="57"/>
                                  </a:lnTo>
                                  <a:lnTo>
                                    <a:pt x="84" y="56"/>
                                  </a:lnTo>
                                  <a:lnTo>
                                    <a:pt x="85" y="53"/>
                                  </a:lnTo>
                                  <a:lnTo>
                                    <a:pt x="87" y="50"/>
                                  </a:lnTo>
                                  <a:lnTo>
                                    <a:pt x="90" y="45"/>
                                  </a:lnTo>
                                  <a:lnTo>
                                    <a:pt x="91" y="39"/>
                                  </a:lnTo>
                                  <a:lnTo>
                                    <a:pt x="107" y="38"/>
                                  </a:lnTo>
                                  <a:lnTo>
                                    <a:pt x="122" y="35"/>
                                  </a:lnTo>
                                  <a:lnTo>
                                    <a:pt x="122" y="32"/>
                                  </a:lnTo>
                                  <a:lnTo>
                                    <a:pt x="122" y="28"/>
                                  </a:lnTo>
                                  <a:lnTo>
                                    <a:pt x="120" y="25"/>
                                  </a:lnTo>
                                  <a:lnTo>
                                    <a:pt x="119" y="20"/>
                                  </a:lnTo>
                                  <a:lnTo>
                                    <a:pt x="120" y="16"/>
                                  </a:lnTo>
                                  <a:lnTo>
                                    <a:pt x="132" y="13"/>
                                  </a:lnTo>
                                  <a:lnTo>
                                    <a:pt x="139" y="10"/>
                                  </a:lnTo>
                                  <a:lnTo>
                                    <a:pt x="145" y="10"/>
                                  </a:lnTo>
                                  <a:lnTo>
                                    <a:pt x="151" y="10"/>
                                  </a:lnTo>
                                  <a:lnTo>
                                    <a:pt x="159" y="3"/>
                                  </a:lnTo>
                                  <a:lnTo>
                                    <a:pt x="160" y="1"/>
                                  </a:lnTo>
                                  <a:lnTo>
                                    <a:pt x="169" y="0"/>
                                  </a:lnTo>
                                  <a:lnTo>
                                    <a:pt x="176" y="0"/>
                                  </a:lnTo>
                                  <a:close/>
                                </a:path>
                              </a:pathLst>
                            </a:custGeom>
                            <a:grpFill/>
                            <a:ln w="0">
                              <a:noFill/>
                              <a:prstDash val="solid"/>
                              <a:round/>
                              <a:headEnd/>
                              <a:tailEnd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6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13" name="Freeform 299">
                              <a:extLst>
                                <a:ext uri="{FF2B5EF4-FFF2-40B4-BE49-F238E27FC236}">
                                  <a16:creationId xmlns:a16="http://schemas.microsoft.com/office/drawing/2014/main" id="{361CCE9E-A834-4581-7AE8-BB478B2D9779}"/>
                                </a:ext>
                              </a:extLst>
                            </p:cNvPr>
                            <p:cNvSpPr>
                              <a:spLocks noEditPoints="1"/>
                            </p:cNvSpPr>
                            <p:nvPr/>
                          </p:nvSpPr>
                          <p:spPr bwMode="auto">
                            <a:xfrm>
                              <a:off x="1818748" y="1451425"/>
                              <a:ext cx="2343155" cy="4395784"/>
                            </a:xfrm>
                            <a:custGeom>
                              <a:avLst/>
                              <a:gdLst>
                                <a:gd name="T0" fmla="*/ 371 w 1476"/>
                                <a:gd name="T1" fmla="*/ 115 h 2769"/>
                                <a:gd name="T2" fmla="*/ 387 w 1476"/>
                                <a:gd name="T3" fmla="*/ 107 h 2769"/>
                                <a:gd name="T4" fmla="*/ 392 w 1476"/>
                                <a:gd name="T5" fmla="*/ 118 h 2769"/>
                                <a:gd name="T6" fmla="*/ 440 w 1476"/>
                                <a:gd name="T7" fmla="*/ 83 h 2769"/>
                                <a:gd name="T8" fmla="*/ 308 w 1476"/>
                                <a:gd name="T9" fmla="*/ 318 h 2769"/>
                                <a:gd name="T10" fmla="*/ 254 w 1476"/>
                                <a:gd name="T11" fmla="*/ 357 h 2769"/>
                                <a:gd name="T12" fmla="*/ 239 w 1476"/>
                                <a:gd name="T13" fmla="*/ 338 h 2769"/>
                                <a:gd name="T14" fmla="*/ 129 w 1476"/>
                                <a:gd name="T15" fmla="*/ 592 h 2769"/>
                                <a:gd name="T16" fmla="*/ 179 w 1476"/>
                                <a:gd name="T17" fmla="*/ 655 h 2769"/>
                                <a:gd name="T18" fmla="*/ 202 w 1476"/>
                                <a:gd name="T19" fmla="*/ 637 h 2769"/>
                                <a:gd name="T20" fmla="*/ 279 w 1476"/>
                                <a:gd name="T21" fmla="*/ 438 h 2769"/>
                                <a:gd name="T22" fmla="*/ 273 w 1476"/>
                                <a:gd name="T23" fmla="*/ 425 h 2769"/>
                                <a:gd name="T24" fmla="*/ 301 w 1476"/>
                                <a:gd name="T25" fmla="*/ 363 h 2769"/>
                                <a:gd name="T26" fmla="*/ 337 w 1476"/>
                                <a:gd name="T27" fmla="*/ 353 h 2769"/>
                                <a:gd name="T28" fmla="*/ 362 w 1476"/>
                                <a:gd name="T29" fmla="*/ 371 h 2769"/>
                                <a:gd name="T30" fmla="*/ 367 w 1476"/>
                                <a:gd name="T31" fmla="*/ 416 h 2769"/>
                                <a:gd name="T32" fmla="*/ 395 w 1476"/>
                                <a:gd name="T33" fmla="*/ 462 h 2769"/>
                                <a:gd name="T34" fmla="*/ 431 w 1476"/>
                                <a:gd name="T35" fmla="*/ 381 h 2769"/>
                                <a:gd name="T36" fmla="*/ 436 w 1476"/>
                                <a:gd name="T37" fmla="*/ 463 h 2769"/>
                                <a:gd name="T38" fmla="*/ 505 w 1476"/>
                                <a:gd name="T39" fmla="*/ 639 h 2769"/>
                                <a:gd name="T40" fmla="*/ 525 w 1476"/>
                                <a:gd name="T41" fmla="*/ 818 h 2769"/>
                                <a:gd name="T42" fmla="*/ 483 w 1476"/>
                                <a:gd name="T43" fmla="*/ 830 h 2769"/>
                                <a:gd name="T44" fmla="*/ 452 w 1476"/>
                                <a:gd name="T45" fmla="*/ 721 h 2769"/>
                                <a:gd name="T46" fmla="*/ 381 w 1476"/>
                                <a:gd name="T47" fmla="*/ 742 h 2769"/>
                                <a:gd name="T48" fmla="*/ 273 w 1476"/>
                                <a:gd name="T49" fmla="*/ 834 h 2769"/>
                                <a:gd name="T50" fmla="*/ 346 w 1476"/>
                                <a:gd name="T51" fmla="*/ 849 h 2769"/>
                                <a:gd name="T52" fmla="*/ 421 w 1476"/>
                                <a:gd name="T53" fmla="*/ 847 h 2769"/>
                                <a:gd name="T54" fmla="*/ 331 w 1476"/>
                                <a:gd name="T55" fmla="*/ 919 h 2769"/>
                                <a:gd name="T56" fmla="*/ 224 w 1476"/>
                                <a:gd name="T57" fmla="*/ 1102 h 2769"/>
                                <a:gd name="T58" fmla="*/ 205 w 1476"/>
                                <a:gd name="T59" fmla="*/ 1466 h 2769"/>
                                <a:gd name="T60" fmla="*/ 117 w 1476"/>
                                <a:gd name="T61" fmla="*/ 1379 h 2769"/>
                                <a:gd name="T62" fmla="*/ 76 w 1476"/>
                                <a:gd name="T63" fmla="*/ 1431 h 2769"/>
                                <a:gd name="T64" fmla="*/ 149 w 1476"/>
                                <a:gd name="T65" fmla="*/ 1632 h 2769"/>
                                <a:gd name="T66" fmla="*/ 171 w 1476"/>
                                <a:gd name="T67" fmla="*/ 1570 h 2769"/>
                                <a:gd name="T68" fmla="*/ 283 w 1476"/>
                                <a:gd name="T69" fmla="*/ 1775 h 2769"/>
                                <a:gd name="T70" fmla="*/ 339 w 1476"/>
                                <a:gd name="T71" fmla="*/ 1768 h 2769"/>
                                <a:gd name="T72" fmla="*/ 640 w 1476"/>
                                <a:gd name="T73" fmla="*/ 1780 h 2769"/>
                                <a:gd name="T74" fmla="*/ 797 w 1476"/>
                                <a:gd name="T75" fmla="*/ 1871 h 2769"/>
                                <a:gd name="T76" fmla="*/ 1028 w 1476"/>
                                <a:gd name="T77" fmla="*/ 1918 h 2769"/>
                                <a:gd name="T78" fmla="*/ 1072 w 1476"/>
                                <a:gd name="T79" fmla="*/ 2085 h 2769"/>
                                <a:gd name="T80" fmla="*/ 1103 w 1476"/>
                                <a:gd name="T81" fmla="*/ 2240 h 2769"/>
                                <a:gd name="T82" fmla="*/ 1097 w 1476"/>
                                <a:gd name="T83" fmla="*/ 2413 h 2769"/>
                                <a:gd name="T84" fmla="*/ 1111 w 1476"/>
                                <a:gd name="T85" fmla="*/ 2488 h 2769"/>
                                <a:gd name="T86" fmla="*/ 1137 w 1476"/>
                                <a:gd name="T87" fmla="*/ 2564 h 2769"/>
                                <a:gd name="T88" fmla="*/ 1191 w 1476"/>
                                <a:gd name="T89" fmla="*/ 2624 h 2769"/>
                                <a:gd name="T90" fmla="*/ 1353 w 1476"/>
                                <a:gd name="T91" fmla="*/ 2727 h 2769"/>
                                <a:gd name="T92" fmla="*/ 1372 w 1476"/>
                                <a:gd name="T93" fmla="*/ 2755 h 2769"/>
                                <a:gd name="T94" fmla="*/ 937 w 1476"/>
                                <a:gd name="T95" fmla="*/ 2494 h 2769"/>
                                <a:gd name="T96" fmla="*/ 739 w 1476"/>
                                <a:gd name="T97" fmla="*/ 2274 h 2769"/>
                                <a:gd name="T98" fmla="*/ 481 w 1476"/>
                                <a:gd name="T99" fmla="*/ 2095 h 2769"/>
                                <a:gd name="T100" fmla="*/ 386 w 1476"/>
                                <a:gd name="T101" fmla="*/ 1897 h 2769"/>
                                <a:gd name="T102" fmla="*/ 337 w 1476"/>
                                <a:gd name="T103" fmla="*/ 1835 h 2769"/>
                                <a:gd name="T104" fmla="*/ 287 w 1476"/>
                                <a:gd name="T105" fmla="*/ 1816 h 2769"/>
                                <a:gd name="T106" fmla="*/ 214 w 1476"/>
                                <a:gd name="T107" fmla="*/ 1761 h 2769"/>
                                <a:gd name="T108" fmla="*/ 141 w 1476"/>
                                <a:gd name="T109" fmla="*/ 1718 h 2769"/>
                                <a:gd name="T110" fmla="*/ 88 w 1476"/>
                                <a:gd name="T111" fmla="*/ 1662 h 2769"/>
                                <a:gd name="T112" fmla="*/ 28 w 1476"/>
                                <a:gd name="T113" fmla="*/ 1450 h 2769"/>
                                <a:gd name="T114" fmla="*/ 10 w 1476"/>
                                <a:gd name="T115" fmla="*/ 948 h 2769"/>
                                <a:gd name="T116" fmla="*/ 158 w 1476"/>
                                <a:gd name="T117" fmla="*/ 429 h 2769"/>
                                <a:gd name="T118" fmla="*/ 293 w 1476"/>
                                <a:gd name="T119" fmla="*/ 198 h 2769"/>
                                <a:gd name="T120" fmla="*/ 383 w 1476"/>
                                <a:gd name="T121" fmla="*/ 79 h 2769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  <a:cxn ang="0">
                                  <a:pos x="T44" y="T45"/>
                                </a:cxn>
                                <a:cxn ang="0">
                                  <a:pos x="T46" y="T47"/>
                                </a:cxn>
                                <a:cxn ang="0">
                                  <a:pos x="T48" y="T49"/>
                                </a:cxn>
                                <a:cxn ang="0">
                                  <a:pos x="T50" y="T51"/>
                                </a:cxn>
                                <a:cxn ang="0">
                                  <a:pos x="T52" y="T53"/>
                                </a:cxn>
                                <a:cxn ang="0">
                                  <a:pos x="T54" y="T55"/>
                                </a:cxn>
                                <a:cxn ang="0">
                                  <a:pos x="T56" y="T57"/>
                                </a:cxn>
                                <a:cxn ang="0">
                                  <a:pos x="T58" y="T59"/>
                                </a:cxn>
                                <a:cxn ang="0">
                                  <a:pos x="T60" y="T61"/>
                                </a:cxn>
                                <a:cxn ang="0">
                                  <a:pos x="T62" y="T63"/>
                                </a:cxn>
                                <a:cxn ang="0">
                                  <a:pos x="T64" y="T65"/>
                                </a:cxn>
                                <a:cxn ang="0">
                                  <a:pos x="T66" y="T67"/>
                                </a:cxn>
                                <a:cxn ang="0">
                                  <a:pos x="T68" y="T69"/>
                                </a:cxn>
                                <a:cxn ang="0">
                                  <a:pos x="T70" y="T71"/>
                                </a:cxn>
                                <a:cxn ang="0">
                                  <a:pos x="T72" y="T73"/>
                                </a:cxn>
                                <a:cxn ang="0">
                                  <a:pos x="T74" y="T75"/>
                                </a:cxn>
                                <a:cxn ang="0">
                                  <a:pos x="T76" y="T77"/>
                                </a:cxn>
                                <a:cxn ang="0">
                                  <a:pos x="T78" y="T79"/>
                                </a:cxn>
                                <a:cxn ang="0">
                                  <a:pos x="T80" y="T81"/>
                                </a:cxn>
                                <a:cxn ang="0">
                                  <a:pos x="T82" y="T83"/>
                                </a:cxn>
                                <a:cxn ang="0">
                                  <a:pos x="T84" y="T85"/>
                                </a:cxn>
                                <a:cxn ang="0">
                                  <a:pos x="T86" y="T87"/>
                                </a:cxn>
                                <a:cxn ang="0">
                                  <a:pos x="T88" y="T89"/>
                                </a:cxn>
                                <a:cxn ang="0">
                                  <a:pos x="T90" y="T91"/>
                                </a:cxn>
                                <a:cxn ang="0">
                                  <a:pos x="T92" y="T93"/>
                                </a:cxn>
                                <a:cxn ang="0">
                                  <a:pos x="T94" y="T95"/>
                                </a:cxn>
                                <a:cxn ang="0">
                                  <a:pos x="T96" y="T97"/>
                                </a:cxn>
                                <a:cxn ang="0">
                                  <a:pos x="T98" y="T99"/>
                                </a:cxn>
                                <a:cxn ang="0">
                                  <a:pos x="T100" y="T101"/>
                                </a:cxn>
                                <a:cxn ang="0">
                                  <a:pos x="T102" y="T103"/>
                                </a:cxn>
                                <a:cxn ang="0">
                                  <a:pos x="T104" y="T105"/>
                                </a:cxn>
                                <a:cxn ang="0">
                                  <a:pos x="T106" y="T107"/>
                                </a:cxn>
                                <a:cxn ang="0">
                                  <a:pos x="T108" y="T109"/>
                                </a:cxn>
                                <a:cxn ang="0">
                                  <a:pos x="T110" y="T111"/>
                                </a:cxn>
                                <a:cxn ang="0">
                                  <a:pos x="T112" y="T113"/>
                                </a:cxn>
                                <a:cxn ang="0">
                                  <a:pos x="T114" y="T115"/>
                                </a:cxn>
                                <a:cxn ang="0">
                                  <a:pos x="T116" y="T117"/>
                                </a:cxn>
                                <a:cxn ang="0">
                                  <a:pos x="T118" y="T119"/>
                                </a:cxn>
                                <a:cxn ang="0">
                                  <a:pos x="T120" y="T121"/>
                                </a:cxn>
                              </a:cxnLst>
                              <a:rect l="0" t="0" r="r" b="b"/>
                              <a:pathLst>
                                <a:path w="1476" h="2769">
                                  <a:moveTo>
                                    <a:pt x="446" y="11"/>
                                  </a:moveTo>
                                  <a:lnTo>
                                    <a:pt x="443" y="14"/>
                                  </a:lnTo>
                                  <a:lnTo>
                                    <a:pt x="441" y="17"/>
                                  </a:lnTo>
                                  <a:lnTo>
                                    <a:pt x="446" y="11"/>
                                  </a:lnTo>
                                  <a:close/>
                                  <a:moveTo>
                                    <a:pt x="455" y="0"/>
                                  </a:moveTo>
                                  <a:lnTo>
                                    <a:pt x="453" y="3"/>
                                  </a:lnTo>
                                  <a:lnTo>
                                    <a:pt x="453" y="6"/>
                                  </a:lnTo>
                                  <a:lnTo>
                                    <a:pt x="450" y="8"/>
                                  </a:lnTo>
                                  <a:lnTo>
                                    <a:pt x="449" y="10"/>
                                  </a:lnTo>
                                  <a:lnTo>
                                    <a:pt x="430" y="33"/>
                                  </a:lnTo>
                                  <a:lnTo>
                                    <a:pt x="411" y="57"/>
                                  </a:lnTo>
                                  <a:lnTo>
                                    <a:pt x="412" y="55"/>
                                  </a:lnTo>
                                  <a:lnTo>
                                    <a:pt x="415" y="52"/>
                                  </a:lnTo>
                                  <a:lnTo>
                                    <a:pt x="396" y="79"/>
                                  </a:lnTo>
                                  <a:lnTo>
                                    <a:pt x="381" y="99"/>
                                  </a:lnTo>
                                  <a:lnTo>
                                    <a:pt x="371" y="115"/>
                                  </a:lnTo>
                                  <a:lnTo>
                                    <a:pt x="362" y="127"/>
                                  </a:lnTo>
                                  <a:lnTo>
                                    <a:pt x="356" y="135"/>
                                  </a:lnTo>
                                  <a:lnTo>
                                    <a:pt x="353" y="140"/>
                                  </a:lnTo>
                                  <a:lnTo>
                                    <a:pt x="351" y="145"/>
                                  </a:lnTo>
                                  <a:lnTo>
                                    <a:pt x="348" y="148"/>
                                  </a:lnTo>
                                  <a:lnTo>
                                    <a:pt x="346" y="152"/>
                                  </a:lnTo>
                                  <a:lnTo>
                                    <a:pt x="362" y="132"/>
                                  </a:lnTo>
                                  <a:lnTo>
                                    <a:pt x="373" y="118"/>
                                  </a:lnTo>
                                  <a:lnTo>
                                    <a:pt x="380" y="108"/>
                                  </a:lnTo>
                                  <a:lnTo>
                                    <a:pt x="384" y="102"/>
                                  </a:lnTo>
                                  <a:lnTo>
                                    <a:pt x="387" y="99"/>
                                  </a:lnTo>
                                  <a:lnTo>
                                    <a:pt x="390" y="99"/>
                                  </a:lnTo>
                                  <a:lnTo>
                                    <a:pt x="392" y="98"/>
                                  </a:lnTo>
                                  <a:lnTo>
                                    <a:pt x="390" y="101"/>
                                  </a:lnTo>
                                  <a:lnTo>
                                    <a:pt x="390" y="102"/>
                                  </a:lnTo>
                                  <a:lnTo>
                                    <a:pt x="387" y="107"/>
                                  </a:lnTo>
                                  <a:lnTo>
                                    <a:pt x="381" y="115"/>
                                  </a:lnTo>
                                  <a:lnTo>
                                    <a:pt x="375" y="124"/>
                                  </a:lnTo>
                                  <a:lnTo>
                                    <a:pt x="368" y="135"/>
                                  </a:lnTo>
                                  <a:lnTo>
                                    <a:pt x="362" y="143"/>
                                  </a:lnTo>
                                  <a:lnTo>
                                    <a:pt x="359" y="149"/>
                                  </a:lnTo>
                                  <a:lnTo>
                                    <a:pt x="349" y="162"/>
                                  </a:lnTo>
                                  <a:lnTo>
                                    <a:pt x="343" y="173"/>
                                  </a:lnTo>
                                  <a:lnTo>
                                    <a:pt x="342" y="179"/>
                                  </a:lnTo>
                                  <a:lnTo>
                                    <a:pt x="340" y="183"/>
                                  </a:lnTo>
                                  <a:lnTo>
                                    <a:pt x="342" y="184"/>
                                  </a:lnTo>
                                  <a:lnTo>
                                    <a:pt x="345" y="181"/>
                                  </a:lnTo>
                                  <a:lnTo>
                                    <a:pt x="351" y="173"/>
                                  </a:lnTo>
                                  <a:lnTo>
                                    <a:pt x="359" y="161"/>
                                  </a:lnTo>
                                  <a:lnTo>
                                    <a:pt x="370" y="148"/>
                                  </a:lnTo>
                                  <a:lnTo>
                                    <a:pt x="381" y="133"/>
                                  </a:lnTo>
                                  <a:lnTo>
                                    <a:pt x="392" y="118"/>
                                  </a:lnTo>
                                  <a:lnTo>
                                    <a:pt x="400" y="105"/>
                                  </a:lnTo>
                                  <a:lnTo>
                                    <a:pt x="406" y="95"/>
                                  </a:lnTo>
                                  <a:lnTo>
                                    <a:pt x="411" y="89"/>
                                  </a:lnTo>
                                  <a:lnTo>
                                    <a:pt x="412" y="86"/>
                                  </a:lnTo>
                                  <a:lnTo>
                                    <a:pt x="418" y="80"/>
                                  </a:lnTo>
                                  <a:lnTo>
                                    <a:pt x="422" y="76"/>
                                  </a:lnTo>
                                  <a:lnTo>
                                    <a:pt x="427" y="72"/>
                                  </a:lnTo>
                                  <a:lnTo>
                                    <a:pt x="431" y="69"/>
                                  </a:lnTo>
                                  <a:lnTo>
                                    <a:pt x="433" y="67"/>
                                  </a:lnTo>
                                  <a:lnTo>
                                    <a:pt x="434" y="66"/>
                                  </a:lnTo>
                                  <a:lnTo>
                                    <a:pt x="437" y="69"/>
                                  </a:lnTo>
                                  <a:lnTo>
                                    <a:pt x="439" y="73"/>
                                  </a:lnTo>
                                  <a:lnTo>
                                    <a:pt x="440" y="76"/>
                                  </a:lnTo>
                                  <a:lnTo>
                                    <a:pt x="440" y="80"/>
                                  </a:lnTo>
                                  <a:lnTo>
                                    <a:pt x="440" y="82"/>
                                  </a:lnTo>
                                  <a:lnTo>
                                    <a:pt x="440" y="83"/>
                                  </a:lnTo>
                                  <a:lnTo>
                                    <a:pt x="437" y="86"/>
                                  </a:lnTo>
                                  <a:lnTo>
                                    <a:pt x="356" y="203"/>
                                  </a:lnTo>
                                  <a:lnTo>
                                    <a:pt x="353" y="203"/>
                                  </a:lnTo>
                                  <a:lnTo>
                                    <a:pt x="345" y="214"/>
                                  </a:lnTo>
                                  <a:lnTo>
                                    <a:pt x="339" y="225"/>
                                  </a:lnTo>
                                  <a:lnTo>
                                    <a:pt x="333" y="237"/>
                                  </a:lnTo>
                                  <a:lnTo>
                                    <a:pt x="324" y="249"/>
                                  </a:lnTo>
                                  <a:lnTo>
                                    <a:pt x="317" y="246"/>
                                  </a:lnTo>
                                  <a:lnTo>
                                    <a:pt x="312" y="247"/>
                                  </a:lnTo>
                                  <a:lnTo>
                                    <a:pt x="309" y="253"/>
                                  </a:lnTo>
                                  <a:lnTo>
                                    <a:pt x="309" y="264"/>
                                  </a:lnTo>
                                  <a:lnTo>
                                    <a:pt x="311" y="274"/>
                                  </a:lnTo>
                                  <a:lnTo>
                                    <a:pt x="311" y="287"/>
                                  </a:lnTo>
                                  <a:lnTo>
                                    <a:pt x="311" y="299"/>
                                  </a:lnTo>
                                  <a:lnTo>
                                    <a:pt x="311" y="309"/>
                                  </a:lnTo>
                                  <a:lnTo>
                                    <a:pt x="308" y="318"/>
                                  </a:lnTo>
                                  <a:lnTo>
                                    <a:pt x="304" y="322"/>
                                  </a:lnTo>
                                  <a:lnTo>
                                    <a:pt x="301" y="325"/>
                                  </a:lnTo>
                                  <a:lnTo>
                                    <a:pt x="298" y="327"/>
                                  </a:lnTo>
                                  <a:lnTo>
                                    <a:pt x="295" y="328"/>
                                  </a:lnTo>
                                  <a:lnTo>
                                    <a:pt x="293" y="328"/>
                                  </a:lnTo>
                                  <a:lnTo>
                                    <a:pt x="290" y="328"/>
                                  </a:lnTo>
                                  <a:lnTo>
                                    <a:pt x="290" y="324"/>
                                  </a:lnTo>
                                  <a:lnTo>
                                    <a:pt x="290" y="319"/>
                                  </a:lnTo>
                                  <a:lnTo>
                                    <a:pt x="290" y="316"/>
                                  </a:lnTo>
                                  <a:lnTo>
                                    <a:pt x="289" y="312"/>
                                  </a:lnTo>
                                  <a:lnTo>
                                    <a:pt x="282" y="322"/>
                                  </a:lnTo>
                                  <a:lnTo>
                                    <a:pt x="276" y="333"/>
                                  </a:lnTo>
                                  <a:lnTo>
                                    <a:pt x="270" y="344"/>
                                  </a:lnTo>
                                  <a:lnTo>
                                    <a:pt x="264" y="354"/>
                                  </a:lnTo>
                                  <a:lnTo>
                                    <a:pt x="252" y="362"/>
                                  </a:lnTo>
                                  <a:lnTo>
                                    <a:pt x="254" y="357"/>
                                  </a:lnTo>
                                  <a:lnTo>
                                    <a:pt x="255" y="354"/>
                                  </a:lnTo>
                                  <a:lnTo>
                                    <a:pt x="255" y="352"/>
                                  </a:lnTo>
                                  <a:lnTo>
                                    <a:pt x="255" y="350"/>
                                  </a:lnTo>
                                  <a:lnTo>
                                    <a:pt x="255" y="349"/>
                                  </a:lnTo>
                                  <a:lnTo>
                                    <a:pt x="255" y="347"/>
                                  </a:lnTo>
                                  <a:lnTo>
                                    <a:pt x="251" y="347"/>
                                  </a:lnTo>
                                  <a:lnTo>
                                    <a:pt x="246" y="347"/>
                                  </a:lnTo>
                                  <a:lnTo>
                                    <a:pt x="257" y="331"/>
                                  </a:lnTo>
                                  <a:lnTo>
                                    <a:pt x="268" y="316"/>
                                  </a:lnTo>
                                  <a:lnTo>
                                    <a:pt x="280" y="302"/>
                                  </a:lnTo>
                                  <a:lnTo>
                                    <a:pt x="289" y="286"/>
                                  </a:lnTo>
                                  <a:lnTo>
                                    <a:pt x="293" y="267"/>
                                  </a:lnTo>
                                  <a:lnTo>
                                    <a:pt x="284" y="277"/>
                                  </a:lnTo>
                                  <a:lnTo>
                                    <a:pt x="271" y="293"/>
                                  </a:lnTo>
                                  <a:lnTo>
                                    <a:pt x="257" y="313"/>
                                  </a:lnTo>
                                  <a:lnTo>
                                    <a:pt x="239" y="338"/>
                                  </a:lnTo>
                                  <a:lnTo>
                                    <a:pt x="221" y="366"/>
                                  </a:lnTo>
                                  <a:lnTo>
                                    <a:pt x="202" y="397"/>
                                  </a:lnTo>
                                  <a:lnTo>
                                    <a:pt x="185" y="428"/>
                                  </a:lnTo>
                                  <a:lnTo>
                                    <a:pt x="169" y="459"/>
                                  </a:lnTo>
                                  <a:lnTo>
                                    <a:pt x="154" y="489"/>
                                  </a:lnTo>
                                  <a:lnTo>
                                    <a:pt x="142" y="517"/>
                                  </a:lnTo>
                                  <a:lnTo>
                                    <a:pt x="138" y="528"/>
                                  </a:lnTo>
                                  <a:lnTo>
                                    <a:pt x="135" y="535"/>
                                  </a:lnTo>
                                  <a:lnTo>
                                    <a:pt x="133" y="541"/>
                                  </a:lnTo>
                                  <a:lnTo>
                                    <a:pt x="132" y="545"/>
                                  </a:lnTo>
                                  <a:lnTo>
                                    <a:pt x="136" y="544"/>
                                  </a:lnTo>
                                  <a:lnTo>
                                    <a:pt x="139" y="542"/>
                                  </a:lnTo>
                                  <a:lnTo>
                                    <a:pt x="142" y="541"/>
                                  </a:lnTo>
                                  <a:lnTo>
                                    <a:pt x="136" y="557"/>
                                  </a:lnTo>
                                  <a:lnTo>
                                    <a:pt x="132" y="574"/>
                                  </a:lnTo>
                                  <a:lnTo>
                                    <a:pt x="129" y="592"/>
                                  </a:lnTo>
                                  <a:lnTo>
                                    <a:pt x="133" y="591"/>
                                  </a:lnTo>
                                  <a:lnTo>
                                    <a:pt x="138" y="591"/>
                                  </a:lnTo>
                                  <a:lnTo>
                                    <a:pt x="141" y="595"/>
                                  </a:lnTo>
                                  <a:lnTo>
                                    <a:pt x="144" y="599"/>
                                  </a:lnTo>
                                  <a:lnTo>
                                    <a:pt x="145" y="605"/>
                                  </a:lnTo>
                                  <a:lnTo>
                                    <a:pt x="147" y="615"/>
                                  </a:lnTo>
                                  <a:lnTo>
                                    <a:pt x="148" y="632"/>
                                  </a:lnTo>
                                  <a:lnTo>
                                    <a:pt x="152" y="635"/>
                                  </a:lnTo>
                                  <a:lnTo>
                                    <a:pt x="158" y="636"/>
                                  </a:lnTo>
                                  <a:lnTo>
                                    <a:pt x="164" y="635"/>
                                  </a:lnTo>
                                  <a:lnTo>
                                    <a:pt x="176" y="633"/>
                                  </a:lnTo>
                                  <a:lnTo>
                                    <a:pt x="179" y="635"/>
                                  </a:lnTo>
                                  <a:lnTo>
                                    <a:pt x="183" y="636"/>
                                  </a:lnTo>
                                  <a:lnTo>
                                    <a:pt x="183" y="642"/>
                                  </a:lnTo>
                                  <a:lnTo>
                                    <a:pt x="180" y="649"/>
                                  </a:lnTo>
                                  <a:lnTo>
                                    <a:pt x="179" y="655"/>
                                  </a:lnTo>
                                  <a:lnTo>
                                    <a:pt x="177" y="659"/>
                                  </a:lnTo>
                                  <a:lnTo>
                                    <a:pt x="176" y="667"/>
                                  </a:lnTo>
                                  <a:lnTo>
                                    <a:pt x="173" y="680"/>
                                  </a:lnTo>
                                  <a:lnTo>
                                    <a:pt x="170" y="695"/>
                                  </a:lnTo>
                                  <a:lnTo>
                                    <a:pt x="167" y="709"/>
                                  </a:lnTo>
                                  <a:lnTo>
                                    <a:pt x="166" y="725"/>
                                  </a:lnTo>
                                  <a:lnTo>
                                    <a:pt x="167" y="739"/>
                                  </a:lnTo>
                                  <a:lnTo>
                                    <a:pt x="170" y="750"/>
                                  </a:lnTo>
                                  <a:lnTo>
                                    <a:pt x="177" y="756"/>
                                  </a:lnTo>
                                  <a:lnTo>
                                    <a:pt x="182" y="755"/>
                                  </a:lnTo>
                                  <a:lnTo>
                                    <a:pt x="186" y="750"/>
                                  </a:lnTo>
                                  <a:lnTo>
                                    <a:pt x="189" y="746"/>
                                  </a:lnTo>
                                  <a:lnTo>
                                    <a:pt x="195" y="720"/>
                                  </a:lnTo>
                                  <a:lnTo>
                                    <a:pt x="196" y="692"/>
                                  </a:lnTo>
                                  <a:lnTo>
                                    <a:pt x="196" y="664"/>
                                  </a:lnTo>
                                  <a:lnTo>
                                    <a:pt x="202" y="637"/>
                                  </a:lnTo>
                                  <a:lnTo>
                                    <a:pt x="211" y="620"/>
                                  </a:lnTo>
                                  <a:lnTo>
                                    <a:pt x="221" y="604"/>
                                  </a:lnTo>
                                  <a:lnTo>
                                    <a:pt x="235" y="589"/>
                                  </a:lnTo>
                                  <a:lnTo>
                                    <a:pt x="245" y="573"/>
                                  </a:lnTo>
                                  <a:lnTo>
                                    <a:pt x="252" y="555"/>
                                  </a:lnTo>
                                  <a:lnTo>
                                    <a:pt x="254" y="551"/>
                                  </a:lnTo>
                                  <a:lnTo>
                                    <a:pt x="254" y="542"/>
                                  </a:lnTo>
                                  <a:lnTo>
                                    <a:pt x="254" y="532"/>
                                  </a:lnTo>
                                  <a:lnTo>
                                    <a:pt x="252" y="519"/>
                                  </a:lnTo>
                                  <a:lnTo>
                                    <a:pt x="248" y="508"/>
                                  </a:lnTo>
                                  <a:lnTo>
                                    <a:pt x="251" y="495"/>
                                  </a:lnTo>
                                  <a:lnTo>
                                    <a:pt x="254" y="481"/>
                                  </a:lnTo>
                                  <a:lnTo>
                                    <a:pt x="258" y="467"/>
                                  </a:lnTo>
                                  <a:lnTo>
                                    <a:pt x="267" y="457"/>
                                  </a:lnTo>
                                  <a:lnTo>
                                    <a:pt x="274" y="447"/>
                                  </a:lnTo>
                                  <a:lnTo>
                                    <a:pt x="279" y="438"/>
                                  </a:lnTo>
                                  <a:lnTo>
                                    <a:pt x="280" y="429"/>
                                  </a:lnTo>
                                  <a:lnTo>
                                    <a:pt x="280" y="429"/>
                                  </a:lnTo>
                                  <a:lnTo>
                                    <a:pt x="279" y="429"/>
                                  </a:lnTo>
                                  <a:lnTo>
                                    <a:pt x="277" y="431"/>
                                  </a:lnTo>
                                  <a:lnTo>
                                    <a:pt x="277" y="431"/>
                                  </a:lnTo>
                                  <a:lnTo>
                                    <a:pt x="277" y="431"/>
                                  </a:lnTo>
                                  <a:lnTo>
                                    <a:pt x="277" y="431"/>
                                  </a:lnTo>
                                  <a:lnTo>
                                    <a:pt x="277" y="431"/>
                                  </a:lnTo>
                                  <a:lnTo>
                                    <a:pt x="277" y="431"/>
                                  </a:lnTo>
                                  <a:lnTo>
                                    <a:pt x="277" y="431"/>
                                  </a:lnTo>
                                  <a:lnTo>
                                    <a:pt x="277" y="431"/>
                                  </a:lnTo>
                                  <a:lnTo>
                                    <a:pt x="276" y="431"/>
                                  </a:lnTo>
                                  <a:lnTo>
                                    <a:pt x="274" y="431"/>
                                  </a:lnTo>
                                  <a:lnTo>
                                    <a:pt x="273" y="429"/>
                                  </a:lnTo>
                                  <a:lnTo>
                                    <a:pt x="273" y="428"/>
                                  </a:lnTo>
                                  <a:lnTo>
                                    <a:pt x="273" y="425"/>
                                  </a:lnTo>
                                  <a:lnTo>
                                    <a:pt x="273" y="423"/>
                                  </a:lnTo>
                                  <a:lnTo>
                                    <a:pt x="273" y="423"/>
                                  </a:lnTo>
                                  <a:lnTo>
                                    <a:pt x="274" y="420"/>
                                  </a:lnTo>
                                  <a:lnTo>
                                    <a:pt x="276" y="418"/>
                                  </a:lnTo>
                                  <a:lnTo>
                                    <a:pt x="277" y="416"/>
                                  </a:lnTo>
                                  <a:lnTo>
                                    <a:pt x="280" y="415"/>
                                  </a:lnTo>
                                  <a:lnTo>
                                    <a:pt x="282" y="413"/>
                                  </a:lnTo>
                                  <a:lnTo>
                                    <a:pt x="283" y="410"/>
                                  </a:lnTo>
                                  <a:lnTo>
                                    <a:pt x="284" y="407"/>
                                  </a:lnTo>
                                  <a:lnTo>
                                    <a:pt x="287" y="403"/>
                                  </a:lnTo>
                                  <a:lnTo>
                                    <a:pt x="293" y="390"/>
                                  </a:lnTo>
                                  <a:lnTo>
                                    <a:pt x="296" y="381"/>
                                  </a:lnTo>
                                  <a:lnTo>
                                    <a:pt x="298" y="375"/>
                                  </a:lnTo>
                                  <a:lnTo>
                                    <a:pt x="299" y="372"/>
                                  </a:lnTo>
                                  <a:lnTo>
                                    <a:pt x="299" y="368"/>
                                  </a:lnTo>
                                  <a:lnTo>
                                    <a:pt x="301" y="363"/>
                                  </a:lnTo>
                                  <a:lnTo>
                                    <a:pt x="302" y="359"/>
                                  </a:lnTo>
                                  <a:lnTo>
                                    <a:pt x="302" y="357"/>
                                  </a:lnTo>
                                  <a:lnTo>
                                    <a:pt x="304" y="356"/>
                                  </a:lnTo>
                                  <a:lnTo>
                                    <a:pt x="306" y="352"/>
                                  </a:lnTo>
                                  <a:lnTo>
                                    <a:pt x="311" y="349"/>
                                  </a:lnTo>
                                  <a:lnTo>
                                    <a:pt x="314" y="346"/>
                                  </a:lnTo>
                                  <a:lnTo>
                                    <a:pt x="317" y="344"/>
                                  </a:lnTo>
                                  <a:lnTo>
                                    <a:pt x="320" y="344"/>
                                  </a:lnTo>
                                  <a:lnTo>
                                    <a:pt x="323" y="344"/>
                                  </a:lnTo>
                                  <a:lnTo>
                                    <a:pt x="324" y="347"/>
                                  </a:lnTo>
                                  <a:lnTo>
                                    <a:pt x="324" y="349"/>
                                  </a:lnTo>
                                  <a:lnTo>
                                    <a:pt x="326" y="352"/>
                                  </a:lnTo>
                                  <a:lnTo>
                                    <a:pt x="326" y="354"/>
                                  </a:lnTo>
                                  <a:lnTo>
                                    <a:pt x="327" y="357"/>
                                  </a:lnTo>
                                  <a:lnTo>
                                    <a:pt x="331" y="359"/>
                                  </a:lnTo>
                                  <a:lnTo>
                                    <a:pt x="337" y="353"/>
                                  </a:lnTo>
                                  <a:lnTo>
                                    <a:pt x="343" y="344"/>
                                  </a:lnTo>
                                  <a:lnTo>
                                    <a:pt x="348" y="333"/>
                                  </a:lnTo>
                                  <a:lnTo>
                                    <a:pt x="349" y="330"/>
                                  </a:lnTo>
                                  <a:lnTo>
                                    <a:pt x="351" y="328"/>
                                  </a:lnTo>
                                  <a:lnTo>
                                    <a:pt x="351" y="328"/>
                                  </a:lnTo>
                                  <a:lnTo>
                                    <a:pt x="352" y="328"/>
                                  </a:lnTo>
                                  <a:lnTo>
                                    <a:pt x="353" y="328"/>
                                  </a:lnTo>
                                  <a:lnTo>
                                    <a:pt x="355" y="330"/>
                                  </a:lnTo>
                                  <a:lnTo>
                                    <a:pt x="358" y="334"/>
                                  </a:lnTo>
                                  <a:lnTo>
                                    <a:pt x="358" y="335"/>
                                  </a:lnTo>
                                  <a:lnTo>
                                    <a:pt x="359" y="337"/>
                                  </a:lnTo>
                                  <a:lnTo>
                                    <a:pt x="361" y="346"/>
                                  </a:lnTo>
                                  <a:lnTo>
                                    <a:pt x="362" y="356"/>
                                  </a:lnTo>
                                  <a:lnTo>
                                    <a:pt x="362" y="365"/>
                                  </a:lnTo>
                                  <a:lnTo>
                                    <a:pt x="364" y="369"/>
                                  </a:lnTo>
                                  <a:lnTo>
                                    <a:pt x="362" y="371"/>
                                  </a:lnTo>
                                  <a:lnTo>
                                    <a:pt x="362" y="374"/>
                                  </a:lnTo>
                                  <a:lnTo>
                                    <a:pt x="362" y="375"/>
                                  </a:lnTo>
                                  <a:lnTo>
                                    <a:pt x="364" y="376"/>
                                  </a:lnTo>
                                  <a:lnTo>
                                    <a:pt x="367" y="378"/>
                                  </a:lnTo>
                                  <a:lnTo>
                                    <a:pt x="371" y="379"/>
                                  </a:lnTo>
                                  <a:lnTo>
                                    <a:pt x="374" y="379"/>
                                  </a:lnTo>
                                  <a:lnTo>
                                    <a:pt x="378" y="382"/>
                                  </a:lnTo>
                                  <a:lnTo>
                                    <a:pt x="378" y="382"/>
                                  </a:lnTo>
                                  <a:lnTo>
                                    <a:pt x="380" y="384"/>
                                  </a:lnTo>
                                  <a:lnTo>
                                    <a:pt x="381" y="387"/>
                                  </a:lnTo>
                                  <a:lnTo>
                                    <a:pt x="380" y="388"/>
                                  </a:lnTo>
                                  <a:lnTo>
                                    <a:pt x="380" y="391"/>
                                  </a:lnTo>
                                  <a:lnTo>
                                    <a:pt x="378" y="394"/>
                                  </a:lnTo>
                                  <a:lnTo>
                                    <a:pt x="374" y="401"/>
                                  </a:lnTo>
                                  <a:lnTo>
                                    <a:pt x="370" y="409"/>
                                  </a:lnTo>
                                  <a:lnTo>
                                    <a:pt x="367" y="416"/>
                                  </a:lnTo>
                                  <a:lnTo>
                                    <a:pt x="365" y="423"/>
                                  </a:lnTo>
                                  <a:lnTo>
                                    <a:pt x="364" y="431"/>
                                  </a:lnTo>
                                  <a:lnTo>
                                    <a:pt x="362" y="437"/>
                                  </a:lnTo>
                                  <a:lnTo>
                                    <a:pt x="362" y="437"/>
                                  </a:lnTo>
                                  <a:lnTo>
                                    <a:pt x="362" y="440"/>
                                  </a:lnTo>
                                  <a:lnTo>
                                    <a:pt x="361" y="442"/>
                                  </a:lnTo>
                                  <a:lnTo>
                                    <a:pt x="359" y="448"/>
                                  </a:lnTo>
                                  <a:lnTo>
                                    <a:pt x="359" y="453"/>
                                  </a:lnTo>
                                  <a:lnTo>
                                    <a:pt x="358" y="459"/>
                                  </a:lnTo>
                                  <a:lnTo>
                                    <a:pt x="364" y="462"/>
                                  </a:lnTo>
                                  <a:lnTo>
                                    <a:pt x="368" y="466"/>
                                  </a:lnTo>
                                  <a:lnTo>
                                    <a:pt x="374" y="470"/>
                                  </a:lnTo>
                                  <a:lnTo>
                                    <a:pt x="380" y="473"/>
                                  </a:lnTo>
                                  <a:lnTo>
                                    <a:pt x="386" y="469"/>
                                  </a:lnTo>
                                  <a:lnTo>
                                    <a:pt x="390" y="466"/>
                                  </a:lnTo>
                                  <a:lnTo>
                                    <a:pt x="395" y="462"/>
                                  </a:lnTo>
                                  <a:lnTo>
                                    <a:pt x="397" y="454"/>
                                  </a:lnTo>
                                  <a:lnTo>
                                    <a:pt x="403" y="442"/>
                                  </a:lnTo>
                                  <a:lnTo>
                                    <a:pt x="411" y="426"/>
                                  </a:lnTo>
                                  <a:lnTo>
                                    <a:pt x="414" y="422"/>
                                  </a:lnTo>
                                  <a:lnTo>
                                    <a:pt x="415" y="419"/>
                                  </a:lnTo>
                                  <a:lnTo>
                                    <a:pt x="417" y="419"/>
                                  </a:lnTo>
                                  <a:lnTo>
                                    <a:pt x="418" y="418"/>
                                  </a:lnTo>
                                  <a:lnTo>
                                    <a:pt x="419" y="416"/>
                                  </a:lnTo>
                                  <a:lnTo>
                                    <a:pt x="421" y="413"/>
                                  </a:lnTo>
                                  <a:lnTo>
                                    <a:pt x="422" y="409"/>
                                  </a:lnTo>
                                  <a:lnTo>
                                    <a:pt x="424" y="400"/>
                                  </a:lnTo>
                                  <a:lnTo>
                                    <a:pt x="427" y="390"/>
                                  </a:lnTo>
                                  <a:lnTo>
                                    <a:pt x="428" y="385"/>
                                  </a:lnTo>
                                  <a:lnTo>
                                    <a:pt x="430" y="384"/>
                                  </a:lnTo>
                                  <a:lnTo>
                                    <a:pt x="430" y="382"/>
                                  </a:lnTo>
                                  <a:lnTo>
                                    <a:pt x="431" y="381"/>
                                  </a:lnTo>
                                  <a:lnTo>
                                    <a:pt x="433" y="378"/>
                                  </a:lnTo>
                                  <a:lnTo>
                                    <a:pt x="436" y="376"/>
                                  </a:lnTo>
                                  <a:lnTo>
                                    <a:pt x="439" y="374"/>
                                  </a:lnTo>
                                  <a:lnTo>
                                    <a:pt x="440" y="372"/>
                                  </a:lnTo>
                                  <a:lnTo>
                                    <a:pt x="443" y="372"/>
                                  </a:lnTo>
                                  <a:lnTo>
                                    <a:pt x="444" y="376"/>
                                  </a:lnTo>
                                  <a:lnTo>
                                    <a:pt x="443" y="385"/>
                                  </a:lnTo>
                                  <a:lnTo>
                                    <a:pt x="440" y="397"/>
                                  </a:lnTo>
                                  <a:lnTo>
                                    <a:pt x="437" y="404"/>
                                  </a:lnTo>
                                  <a:lnTo>
                                    <a:pt x="436" y="410"/>
                                  </a:lnTo>
                                  <a:lnTo>
                                    <a:pt x="434" y="415"/>
                                  </a:lnTo>
                                  <a:lnTo>
                                    <a:pt x="434" y="416"/>
                                  </a:lnTo>
                                  <a:lnTo>
                                    <a:pt x="434" y="419"/>
                                  </a:lnTo>
                                  <a:lnTo>
                                    <a:pt x="434" y="419"/>
                                  </a:lnTo>
                                  <a:lnTo>
                                    <a:pt x="437" y="441"/>
                                  </a:lnTo>
                                  <a:lnTo>
                                    <a:pt x="436" y="463"/>
                                  </a:lnTo>
                                  <a:lnTo>
                                    <a:pt x="433" y="485"/>
                                  </a:lnTo>
                                  <a:lnTo>
                                    <a:pt x="433" y="506"/>
                                  </a:lnTo>
                                  <a:lnTo>
                                    <a:pt x="439" y="528"/>
                                  </a:lnTo>
                                  <a:lnTo>
                                    <a:pt x="441" y="535"/>
                                  </a:lnTo>
                                  <a:lnTo>
                                    <a:pt x="446" y="541"/>
                                  </a:lnTo>
                                  <a:lnTo>
                                    <a:pt x="452" y="545"/>
                                  </a:lnTo>
                                  <a:lnTo>
                                    <a:pt x="461" y="551"/>
                                  </a:lnTo>
                                  <a:lnTo>
                                    <a:pt x="474" y="557"/>
                                  </a:lnTo>
                                  <a:lnTo>
                                    <a:pt x="494" y="566"/>
                                  </a:lnTo>
                                  <a:lnTo>
                                    <a:pt x="488" y="589"/>
                                  </a:lnTo>
                                  <a:lnTo>
                                    <a:pt x="491" y="594"/>
                                  </a:lnTo>
                                  <a:lnTo>
                                    <a:pt x="494" y="596"/>
                                  </a:lnTo>
                                  <a:lnTo>
                                    <a:pt x="500" y="598"/>
                                  </a:lnTo>
                                  <a:lnTo>
                                    <a:pt x="505" y="599"/>
                                  </a:lnTo>
                                  <a:lnTo>
                                    <a:pt x="510" y="602"/>
                                  </a:lnTo>
                                  <a:lnTo>
                                    <a:pt x="505" y="639"/>
                                  </a:lnTo>
                                  <a:lnTo>
                                    <a:pt x="500" y="667"/>
                                  </a:lnTo>
                                  <a:lnTo>
                                    <a:pt x="497" y="689"/>
                                  </a:lnTo>
                                  <a:lnTo>
                                    <a:pt x="494" y="703"/>
                                  </a:lnTo>
                                  <a:lnTo>
                                    <a:pt x="493" y="715"/>
                                  </a:lnTo>
                                  <a:lnTo>
                                    <a:pt x="493" y="721"/>
                                  </a:lnTo>
                                  <a:lnTo>
                                    <a:pt x="493" y="725"/>
                                  </a:lnTo>
                                  <a:lnTo>
                                    <a:pt x="494" y="728"/>
                                  </a:lnTo>
                                  <a:lnTo>
                                    <a:pt x="494" y="730"/>
                                  </a:lnTo>
                                  <a:lnTo>
                                    <a:pt x="512" y="733"/>
                                  </a:lnTo>
                                  <a:lnTo>
                                    <a:pt x="527" y="740"/>
                                  </a:lnTo>
                                  <a:lnTo>
                                    <a:pt x="538" y="750"/>
                                  </a:lnTo>
                                  <a:lnTo>
                                    <a:pt x="546" y="764"/>
                                  </a:lnTo>
                                  <a:lnTo>
                                    <a:pt x="547" y="780"/>
                                  </a:lnTo>
                                  <a:lnTo>
                                    <a:pt x="541" y="799"/>
                                  </a:lnTo>
                                  <a:lnTo>
                                    <a:pt x="525" y="818"/>
                                  </a:lnTo>
                                  <a:lnTo>
                                    <a:pt x="525" y="818"/>
                                  </a:lnTo>
                                  <a:lnTo>
                                    <a:pt x="525" y="818"/>
                                  </a:lnTo>
                                  <a:lnTo>
                                    <a:pt x="524" y="818"/>
                                  </a:lnTo>
                                  <a:lnTo>
                                    <a:pt x="522" y="816"/>
                                  </a:lnTo>
                                  <a:lnTo>
                                    <a:pt x="519" y="815"/>
                                  </a:lnTo>
                                  <a:lnTo>
                                    <a:pt x="515" y="812"/>
                                  </a:lnTo>
                                  <a:lnTo>
                                    <a:pt x="512" y="809"/>
                                  </a:lnTo>
                                  <a:lnTo>
                                    <a:pt x="510" y="808"/>
                                  </a:lnTo>
                                  <a:lnTo>
                                    <a:pt x="508" y="806"/>
                                  </a:lnTo>
                                  <a:lnTo>
                                    <a:pt x="506" y="806"/>
                                  </a:lnTo>
                                  <a:lnTo>
                                    <a:pt x="503" y="805"/>
                                  </a:lnTo>
                                  <a:lnTo>
                                    <a:pt x="500" y="805"/>
                                  </a:lnTo>
                                  <a:lnTo>
                                    <a:pt x="497" y="808"/>
                                  </a:lnTo>
                                  <a:lnTo>
                                    <a:pt x="496" y="812"/>
                                  </a:lnTo>
                                  <a:lnTo>
                                    <a:pt x="493" y="818"/>
                                  </a:lnTo>
                                  <a:lnTo>
                                    <a:pt x="487" y="830"/>
                                  </a:lnTo>
                                  <a:lnTo>
                                    <a:pt x="483" y="830"/>
                                  </a:lnTo>
                                  <a:lnTo>
                                    <a:pt x="478" y="831"/>
                                  </a:lnTo>
                                  <a:lnTo>
                                    <a:pt x="478" y="816"/>
                                  </a:lnTo>
                                  <a:lnTo>
                                    <a:pt x="477" y="806"/>
                                  </a:lnTo>
                                  <a:lnTo>
                                    <a:pt x="469" y="793"/>
                                  </a:lnTo>
                                  <a:lnTo>
                                    <a:pt x="461" y="794"/>
                                  </a:lnTo>
                                  <a:lnTo>
                                    <a:pt x="453" y="797"/>
                                  </a:lnTo>
                                  <a:lnTo>
                                    <a:pt x="447" y="802"/>
                                  </a:lnTo>
                                  <a:lnTo>
                                    <a:pt x="440" y="806"/>
                                  </a:lnTo>
                                  <a:lnTo>
                                    <a:pt x="431" y="791"/>
                                  </a:lnTo>
                                  <a:lnTo>
                                    <a:pt x="425" y="784"/>
                                  </a:lnTo>
                                  <a:lnTo>
                                    <a:pt x="422" y="778"/>
                                  </a:lnTo>
                                  <a:lnTo>
                                    <a:pt x="422" y="777"/>
                                  </a:lnTo>
                                  <a:lnTo>
                                    <a:pt x="422" y="775"/>
                                  </a:lnTo>
                                  <a:lnTo>
                                    <a:pt x="430" y="756"/>
                                  </a:lnTo>
                                  <a:lnTo>
                                    <a:pt x="440" y="739"/>
                                  </a:lnTo>
                                  <a:lnTo>
                                    <a:pt x="452" y="721"/>
                                  </a:lnTo>
                                  <a:lnTo>
                                    <a:pt x="462" y="703"/>
                                  </a:lnTo>
                                  <a:lnTo>
                                    <a:pt x="471" y="686"/>
                                  </a:lnTo>
                                  <a:lnTo>
                                    <a:pt x="466" y="684"/>
                                  </a:lnTo>
                                  <a:lnTo>
                                    <a:pt x="462" y="683"/>
                                  </a:lnTo>
                                  <a:lnTo>
                                    <a:pt x="459" y="679"/>
                                  </a:lnTo>
                                  <a:lnTo>
                                    <a:pt x="458" y="674"/>
                                  </a:lnTo>
                                  <a:lnTo>
                                    <a:pt x="437" y="695"/>
                                  </a:lnTo>
                                  <a:lnTo>
                                    <a:pt x="421" y="709"/>
                                  </a:lnTo>
                                  <a:lnTo>
                                    <a:pt x="409" y="721"/>
                                  </a:lnTo>
                                  <a:lnTo>
                                    <a:pt x="400" y="728"/>
                                  </a:lnTo>
                                  <a:lnTo>
                                    <a:pt x="395" y="734"/>
                                  </a:lnTo>
                                  <a:lnTo>
                                    <a:pt x="390" y="737"/>
                                  </a:lnTo>
                                  <a:lnTo>
                                    <a:pt x="386" y="739"/>
                                  </a:lnTo>
                                  <a:lnTo>
                                    <a:pt x="381" y="742"/>
                                  </a:lnTo>
                                  <a:lnTo>
                                    <a:pt x="381" y="742"/>
                                  </a:lnTo>
                                  <a:lnTo>
                                    <a:pt x="381" y="742"/>
                                  </a:lnTo>
                                  <a:lnTo>
                                    <a:pt x="380" y="743"/>
                                  </a:lnTo>
                                  <a:lnTo>
                                    <a:pt x="384" y="756"/>
                                  </a:lnTo>
                                  <a:lnTo>
                                    <a:pt x="387" y="769"/>
                                  </a:lnTo>
                                  <a:lnTo>
                                    <a:pt x="383" y="771"/>
                                  </a:lnTo>
                                  <a:lnTo>
                                    <a:pt x="378" y="772"/>
                                  </a:lnTo>
                                  <a:lnTo>
                                    <a:pt x="365" y="761"/>
                                  </a:lnTo>
                                  <a:lnTo>
                                    <a:pt x="352" y="747"/>
                                  </a:lnTo>
                                  <a:lnTo>
                                    <a:pt x="337" y="736"/>
                                  </a:lnTo>
                                  <a:lnTo>
                                    <a:pt x="333" y="750"/>
                                  </a:lnTo>
                                  <a:lnTo>
                                    <a:pt x="324" y="762"/>
                                  </a:lnTo>
                                  <a:lnTo>
                                    <a:pt x="314" y="774"/>
                                  </a:lnTo>
                                  <a:lnTo>
                                    <a:pt x="302" y="784"/>
                                  </a:lnTo>
                                  <a:lnTo>
                                    <a:pt x="290" y="794"/>
                                  </a:lnTo>
                                  <a:lnTo>
                                    <a:pt x="282" y="806"/>
                                  </a:lnTo>
                                  <a:lnTo>
                                    <a:pt x="274" y="819"/>
                                  </a:lnTo>
                                  <a:lnTo>
                                    <a:pt x="273" y="834"/>
                                  </a:lnTo>
                                  <a:lnTo>
                                    <a:pt x="276" y="852"/>
                                  </a:lnTo>
                                  <a:lnTo>
                                    <a:pt x="293" y="828"/>
                                  </a:lnTo>
                                  <a:lnTo>
                                    <a:pt x="306" y="811"/>
                                  </a:lnTo>
                                  <a:lnTo>
                                    <a:pt x="317" y="797"/>
                                  </a:lnTo>
                                  <a:lnTo>
                                    <a:pt x="326" y="787"/>
                                  </a:lnTo>
                                  <a:lnTo>
                                    <a:pt x="331" y="781"/>
                                  </a:lnTo>
                                  <a:lnTo>
                                    <a:pt x="337" y="777"/>
                                  </a:lnTo>
                                  <a:lnTo>
                                    <a:pt x="343" y="774"/>
                                  </a:lnTo>
                                  <a:lnTo>
                                    <a:pt x="351" y="772"/>
                                  </a:lnTo>
                                  <a:lnTo>
                                    <a:pt x="358" y="772"/>
                                  </a:lnTo>
                                  <a:lnTo>
                                    <a:pt x="356" y="784"/>
                                  </a:lnTo>
                                  <a:lnTo>
                                    <a:pt x="358" y="790"/>
                                  </a:lnTo>
                                  <a:lnTo>
                                    <a:pt x="362" y="797"/>
                                  </a:lnTo>
                                  <a:lnTo>
                                    <a:pt x="356" y="815"/>
                                  </a:lnTo>
                                  <a:lnTo>
                                    <a:pt x="351" y="831"/>
                                  </a:lnTo>
                                  <a:lnTo>
                                    <a:pt x="346" y="849"/>
                                  </a:lnTo>
                                  <a:lnTo>
                                    <a:pt x="352" y="843"/>
                                  </a:lnTo>
                                  <a:lnTo>
                                    <a:pt x="358" y="837"/>
                                  </a:lnTo>
                                  <a:lnTo>
                                    <a:pt x="364" y="831"/>
                                  </a:lnTo>
                                  <a:lnTo>
                                    <a:pt x="368" y="831"/>
                                  </a:lnTo>
                                  <a:lnTo>
                                    <a:pt x="374" y="833"/>
                                  </a:lnTo>
                                  <a:lnTo>
                                    <a:pt x="380" y="841"/>
                                  </a:lnTo>
                                  <a:lnTo>
                                    <a:pt x="386" y="847"/>
                                  </a:lnTo>
                                  <a:lnTo>
                                    <a:pt x="393" y="849"/>
                                  </a:lnTo>
                                  <a:lnTo>
                                    <a:pt x="403" y="850"/>
                                  </a:lnTo>
                                  <a:lnTo>
                                    <a:pt x="406" y="844"/>
                                  </a:lnTo>
                                  <a:lnTo>
                                    <a:pt x="408" y="837"/>
                                  </a:lnTo>
                                  <a:lnTo>
                                    <a:pt x="411" y="831"/>
                                  </a:lnTo>
                                  <a:lnTo>
                                    <a:pt x="414" y="827"/>
                                  </a:lnTo>
                                  <a:lnTo>
                                    <a:pt x="415" y="830"/>
                                  </a:lnTo>
                                  <a:lnTo>
                                    <a:pt x="418" y="837"/>
                                  </a:lnTo>
                                  <a:lnTo>
                                    <a:pt x="421" y="847"/>
                                  </a:lnTo>
                                  <a:lnTo>
                                    <a:pt x="421" y="860"/>
                                  </a:lnTo>
                                  <a:lnTo>
                                    <a:pt x="415" y="871"/>
                                  </a:lnTo>
                                  <a:lnTo>
                                    <a:pt x="414" y="874"/>
                                  </a:lnTo>
                                  <a:lnTo>
                                    <a:pt x="406" y="879"/>
                                  </a:lnTo>
                                  <a:lnTo>
                                    <a:pt x="397" y="888"/>
                                  </a:lnTo>
                                  <a:lnTo>
                                    <a:pt x="386" y="900"/>
                                  </a:lnTo>
                                  <a:lnTo>
                                    <a:pt x="373" y="912"/>
                                  </a:lnTo>
                                  <a:lnTo>
                                    <a:pt x="359" y="923"/>
                                  </a:lnTo>
                                  <a:lnTo>
                                    <a:pt x="348" y="934"/>
                                  </a:lnTo>
                                  <a:lnTo>
                                    <a:pt x="337" y="942"/>
                                  </a:lnTo>
                                  <a:lnTo>
                                    <a:pt x="328" y="948"/>
                                  </a:lnTo>
                                  <a:lnTo>
                                    <a:pt x="324" y="950"/>
                                  </a:lnTo>
                                  <a:lnTo>
                                    <a:pt x="321" y="947"/>
                                  </a:lnTo>
                                  <a:lnTo>
                                    <a:pt x="318" y="944"/>
                                  </a:lnTo>
                                  <a:lnTo>
                                    <a:pt x="324" y="931"/>
                                  </a:lnTo>
                                  <a:lnTo>
                                    <a:pt x="331" y="919"/>
                                  </a:lnTo>
                                  <a:lnTo>
                                    <a:pt x="337" y="907"/>
                                  </a:lnTo>
                                  <a:lnTo>
                                    <a:pt x="339" y="893"/>
                                  </a:lnTo>
                                  <a:lnTo>
                                    <a:pt x="317" y="910"/>
                                  </a:lnTo>
                                  <a:lnTo>
                                    <a:pt x="301" y="923"/>
                                  </a:lnTo>
                                  <a:lnTo>
                                    <a:pt x="289" y="938"/>
                                  </a:lnTo>
                                  <a:lnTo>
                                    <a:pt x="282" y="953"/>
                                  </a:lnTo>
                                  <a:lnTo>
                                    <a:pt x="279" y="970"/>
                                  </a:lnTo>
                                  <a:lnTo>
                                    <a:pt x="277" y="992"/>
                                  </a:lnTo>
                                  <a:lnTo>
                                    <a:pt x="276" y="1022"/>
                                  </a:lnTo>
                                  <a:lnTo>
                                    <a:pt x="273" y="1022"/>
                                  </a:lnTo>
                                  <a:lnTo>
                                    <a:pt x="268" y="1020"/>
                                  </a:lnTo>
                                  <a:lnTo>
                                    <a:pt x="254" y="1047"/>
                                  </a:lnTo>
                                  <a:lnTo>
                                    <a:pt x="243" y="1066"/>
                                  </a:lnTo>
                                  <a:lnTo>
                                    <a:pt x="235" y="1082"/>
                                  </a:lnTo>
                                  <a:lnTo>
                                    <a:pt x="229" y="1094"/>
                                  </a:lnTo>
                                  <a:lnTo>
                                    <a:pt x="224" y="1102"/>
                                  </a:lnTo>
                                  <a:lnTo>
                                    <a:pt x="221" y="1108"/>
                                  </a:lnTo>
                                  <a:lnTo>
                                    <a:pt x="220" y="1113"/>
                                  </a:lnTo>
                                  <a:lnTo>
                                    <a:pt x="220" y="1117"/>
                                  </a:lnTo>
                                  <a:lnTo>
                                    <a:pt x="218" y="1121"/>
                                  </a:lnTo>
                                  <a:lnTo>
                                    <a:pt x="210" y="1184"/>
                                  </a:lnTo>
                                  <a:lnTo>
                                    <a:pt x="198" y="1246"/>
                                  </a:lnTo>
                                  <a:lnTo>
                                    <a:pt x="194" y="1268"/>
                                  </a:lnTo>
                                  <a:lnTo>
                                    <a:pt x="186" y="1290"/>
                                  </a:lnTo>
                                  <a:lnTo>
                                    <a:pt x="179" y="1312"/>
                                  </a:lnTo>
                                  <a:lnTo>
                                    <a:pt x="176" y="1334"/>
                                  </a:lnTo>
                                  <a:lnTo>
                                    <a:pt x="179" y="1357"/>
                                  </a:lnTo>
                                  <a:lnTo>
                                    <a:pt x="188" y="1393"/>
                                  </a:lnTo>
                                  <a:lnTo>
                                    <a:pt x="195" y="1419"/>
                                  </a:lnTo>
                                  <a:lnTo>
                                    <a:pt x="199" y="1440"/>
                                  </a:lnTo>
                                  <a:lnTo>
                                    <a:pt x="204" y="1456"/>
                                  </a:lnTo>
                                  <a:lnTo>
                                    <a:pt x="205" y="1466"/>
                                  </a:lnTo>
                                  <a:lnTo>
                                    <a:pt x="205" y="1472"/>
                                  </a:lnTo>
                                  <a:lnTo>
                                    <a:pt x="204" y="1475"/>
                                  </a:lnTo>
                                  <a:lnTo>
                                    <a:pt x="202" y="1478"/>
                                  </a:lnTo>
                                  <a:lnTo>
                                    <a:pt x="199" y="1478"/>
                                  </a:lnTo>
                                  <a:lnTo>
                                    <a:pt x="189" y="1466"/>
                                  </a:lnTo>
                                  <a:lnTo>
                                    <a:pt x="182" y="1451"/>
                                  </a:lnTo>
                                  <a:lnTo>
                                    <a:pt x="176" y="1438"/>
                                  </a:lnTo>
                                  <a:lnTo>
                                    <a:pt x="173" y="1428"/>
                                  </a:lnTo>
                                  <a:lnTo>
                                    <a:pt x="171" y="1422"/>
                                  </a:lnTo>
                                  <a:lnTo>
                                    <a:pt x="169" y="1418"/>
                                  </a:lnTo>
                                  <a:lnTo>
                                    <a:pt x="161" y="1409"/>
                                  </a:lnTo>
                                  <a:lnTo>
                                    <a:pt x="151" y="1400"/>
                                  </a:lnTo>
                                  <a:lnTo>
                                    <a:pt x="139" y="1390"/>
                                  </a:lnTo>
                                  <a:lnTo>
                                    <a:pt x="129" y="1381"/>
                                  </a:lnTo>
                                  <a:lnTo>
                                    <a:pt x="120" y="1375"/>
                                  </a:lnTo>
                                  <a:lnTo>
                                    <a:pt x="117" y="1379"/>
                                  </a:lnTo>
                                  <a:lnTo>
                                    <a:pt x="113" y="1382"/>
                                  </a:lnTo>
                                  <a:lnTo>
                                    <a:pt x="111" y="1390"/>
                                  </a:lnTo>
                                  <a:lnTo>
                                    <a:pt x="110" y="1403"/>
                                  </a:lnTo>
                                  <a:lnTo>
                                    <a:pt x="110" y="1420"/>
                                  </a:lnTo>
                                  <a:lnTo>
                                    <a:pt x="105" y="1422"/>
                                  </a:lnTo>
                                  <a:lnTo>
                                    <a:pt x="104" y="1422"/>
                                  </a:lnTo>
                                  <a:lnTo>
                                    <a:pt x="101" y="1420"/>
                                  </a:lnTo>
                                  <a:lnTo>
                                    <a:pt x="98" y="1419"/>
                                  </a:lnTo>
                                  <a:lnTo>
                                    <a:pt x="97" y="1418"/>
                                  </a:lnTo>
                                  <a:lnTo>
                                    <a:pt x="94" y="1415"/>
                                  </a:lnTo>
                                  <a:lnTo>
                                    <a:pt x="89" y="1410"/>
                                  </a:lnTo>
                                  <a:lnTo>
                                    <a:pt x="85" y="1410"/>
                                  </a:lnTo>
                                  <a:lnTo>
                                    <a:pt x="81" y="1412"/>
                                  </a:lnTo>
                                  <a:lnTo>
                                    <a:pt x="79" y="1418"/>
                                  </a:lnTo>
                                  <a:lnTo>
                                    <a:pt x="78" y="1422"/>
                                  </a:lnTo>
                                  <a:lnTo>
                                    <a:pt x="76" y="1431"/>
                                  </a:lnTo>
                                  <a:lnTo>
                                    <a:pt x="73" y="1445"/>
                                  </a:lnTo>
                                  <a:lnTo>
                                    <a:pt x="70" y="1444"/>
                                  </a:lnTo>
                                  <a:lnTo>
                                    <a:pt x="66" y="1442"/>
                                  </a:lnTo>
                                  <a:lnTo>
                                    <a:pt x="67" y="1447"/>
                                  </a:lnTo>
                                  <a:lnTo>
                                    <a:pt x="69" y="1459"/>
                                  </a:lnTo>
                                  <a:lnTo>
                                    <a:pt x="70" y="1478"/>
                                  </a:lnTo>
                                  <a:lnTo>
                                    <a:pt x="75" y="1500"/>
                                  </a:lnTo>
                                  <a:lnTo>
                                    <a:pt x="79" y="1525"/>
                                  </a:lnTo>
                                  <a:lnTo>
                                    <a:pt x="85" y="1551"/>
                                  </a:lnTo>
                                  <a:lnTo>
                                    <a:pt x="94" y="1577"/>
                                  </a:lnTo>
                                  <a:lnTo>
                                    <a:pt x="103" y="1602"/>
                                  </a:lnTo>
                                  <a:lnTo>
                                    <a:pt x="113" y="1623"/>
                                  </a:lnTo>
                                  <a:lnTo>
                                    <a:pt x="125" y="1639"/>
                                  </a:lnTo>
                                  <a:lnTo>
                                    <a:pt x="138" y="1649"/>
                                  </a:lnTo>
                                  <a:lnTo>
                                    <a:pt x="152" y="1652"/>
                                  </a:lnTo>
                                  <a:lnTo>
                                    <a:pt x="149" y="1632"/>
                                  </a:lnTo>
                                  <a:lnTo>
                                    <a:pt x="144" y="1613"/>
                                  </a:lnTo>
                                  <a:lnTo>
                                    <a:pt x="139" y="1594"/>
                                  </a:lnTo>
                                  <a:lnTo>
                                    <a:pt x="139" y="1573"/>
                                  </a:lnTo>
                                  <a:lnTo>
                                    <a:pt x="144" y="1576"/>
                                  </a:lnTo>
                                  <a:lnTo>
                                    <a:pt x="147" y="1577"/>
                                  </a:lnTo>
                                  <a:lnTo>
                                    <a:pt x="151" y="1577"/>
                                  </a:lnTo>
                                  <a:lnTo>
                                    <a:pt x="154" y="1576"/>
                                  </a:lnTo>
                                  <a:lnTo>
                                    <a:pt x="154" y="1560"/>
                                  </a:lnTo>
                                  <a:lnTo>
                                    <a:pt x="154" y="1550"/>
                                  </a:lnTo>
                                  <a:lnTo>
                                    <a:pt x="155" y="1544"/>
                                  </a:lnTo>
                                  <a:lnTo>
                                    <a:pt x="155" y="1538"/>
                                  </a:lnTo>
                                  <a:lnTo>
                                    <a:pt x="157" y="1533"/>
                                  </a:lnTo>
                                  <a:lnTo>
                                    <a:pt x="161" y="1542"/>
                                  </a:lnTo>
                                  <a:lnTo>
                                    <a:pt x="166" y="1550"/>
                                  </a:lnTo>
                                  <a:lnTo>
                                    <a:pt x="169" y="1558"/>
                                  </a:lnTo>
                                  <a:lnTo>
                                    <a:pt x="171" y="1570"/>
                                  </a:lnTo>
                                  <a:lnTo>
                                    <a:pt x="176" y="1586"/>
                                  </a:lnTo>
                                  <a:lnTo>
                                    <a:pt x="183" y="1611"/>
                                  </a:lnTo>
                                  <a:lnTo>
                                    <a:pt x="183" y="1624"/>
                                  </a:lnTo>
                                  <a:lnTo>
                                    <a:pt x="185" y="1640"/>
                                  </a:lnTo>
                                  <a:lnTo>
                                    <a:pt x="188" y="1658"/>
                                  </a:lnTo>
                                  <a:lnTo>
                                    <a:pt x="195" y="1674"/>
                                  </a:lnTo>
                                  <a:lnTo>
                                    <a:pt x="208" y="1687"/>
                                  </a:lnTo>
                                  <a:lnTo>
                                    <a:pt x="216" y="1674"/>
                                  </a:lnTo>
                                  <a:lnTo>
                                    <a:pt x="223" y="1668"/>
                                  </a:lnTo>
                                  <a:lnTo>
                                    <a:pt x="232" y="1667"/>
                                  </a:lnTo>
                                  <a:lnTo>
                                    <a:pt x="242" y="1668"/>
                                  </a:lnTo>
                                  <a:lnTo>
                                    <a:pt x="254" y="1702"/>
                                  </a:lnTo>
                                  <a:lnTo>
                                    <a:pt x="262" y="1728"/>
                                  </a:lnTo>
                                  <a:lnTo>
                                    <a:pt x="271" y="1749"/>
                                  </a:lnTo>
                                  <a:lnTo>
                                    <a:pt x="277" y="1764"/>
                                  </a:lnTo>
                                  <a:lnTo>
                                    <a:pt x="283" y="1775"/>
                                  </a:lnTo>
                                  <a:lnTo>
                                    <a:pt x="289" y="1784"/>
                                  </a:lnTo>
                                  <a:lnTo>
                                    <a:pt x="295" y="1789"/>
                                  </a:lnTo>
                                  <a:lnTo>
                                    <a:pt x="301" y="1793"/>
                                  </a:lnTo>
                                  <a:lnTo>
                                    <a:pt x="308" y="1796"/>
                                  </a:lnTo>
                                  <a:lnTo>
                                    <a:pt x="317" y="1797"/>
                                  </a:lnTo>
                                  <a:lnTo>
                                    <a:pt x="317" y="1797"/>
                                  </a:lnTo>
                                  <a:lnTo>
                                    <a:pt x="317" y="1797"/>
                                  </a:lnTo>
                                  <a:lnTo>
                                    <a:pt x="317" y="1796"/>
                                  </a:lnTo>
                                  <a:lnTo>
                                    <a:pt x="317" y="1791"/>
                                  </a:lnTo>
                                  <a:lnTo>
                                    <a:pt x="317" y="1787"/>
                                  </a:lnTo>
                                  <a:lnTo>
                                    <a:pt x="318" y="1784"/>
                                  </a:lnTo>
                                  <a:lnTo>
                                    <a:pt x="323" y="1783"/>
                                  </a:lnTo>
                                  <a:lnTo>
                                    <a:pt x="326" y="1783"/>
                                  </a:lnTo>
                                  <a:lnTo>
                                    <a:pt x="327" y="1787"/>
                                  </a:lnTo>
                                  <a:lnTo>
                                    <a:pt x="330" y="1790"/>
                                  </a:lnTo>
                                  <a:lnTo>
                                    <a:pt x="339" y="1768"/>
                                  </a:lnTo>
                                  <a:lnTo>
                                    <a:pt x="346" y="1752"/>
                                  </a:lnTo>
                                  <a:lnTo>
                                    <a:pt x="355" y="1743"/>
                                  </a:lnTo>
                                  <a:lnTo>
                                    <a:pt x="364" y="1736"/>
                                  </a:lnTo>
                                  <a:lnTo>
                                    <a:pt x="373" y="1731"/>
                                  </a:lnTo>
                                  <a:lnTo>
                                    <a:pt x="374" y="1720"/>
                                  </a:lnTo>
                                  <a:lnTo>
                                    <a:pt x="378" y="1712"/>
                                  </a:lnTo>
                                  <a:lnTo>
                                    <a:pt x="390" y="1706"/>
                                  </a:lnTo>
                                  <a:lnTo>
                                    <a:pt x="406" y="1715"/>
                                  </a:lnTo>
                                  <a:lnTo>
                                    <a:pt x="418" y="1720"/>
                                  </a:lnTo>
                                  <a:lnTo>
                                    <a:pt x="428" y="1721"/>
                                  </a:lnTo>
                                  <a:lnTo>
                                    <a:pt x="439" y="1720"/>
                                  </a:lnTo>
                                  <a:lnTo>
                                    <a:pt x="450" y="1714"/>
                                  </a:lnTo>
                                  <a:lnTo>
                                    <a:pt x="465" y="1703"/>
                                  </a:lnTo>
                                  <a:lnTo>
                                    <a:pt x="485" y="1687"/>
                                  </a:lnTo>
                                  <a:lnTo>
                                    <a:pt x="619" y="1775"/>
                                  </a:lnTo>
                                  <a:lnTo>
                                    <a:pt x="640" y="1780"/>
                                  </a:lnTo>
                                  <a:lnTo>
                                    <a:pt x="660" y="1780"/>
                                  </a:lnTo>
                                  <a:lnTo>
                                    <a:pt x="679" y="1777"/>
                                  </a:lnTo>
                                  <a:lnTo>
                                    <a:pt x="710" y="1774"/>
                                  </a:lnTo>
                                  <a:lnTo>
                                    <a:pt x="725" y="1789"/>
                                  </a:lnTo>
                                  <a:lnTo>
                                    <a:pt x="738" y="1802"/>
                                  </a:lnTo>
                                  <a:lnTo>
                                    <a:pt x="750" y="1818"/>
                                  </a:lnTo>
                                  <a:lnTo>
                                    <a:pt x="751" y="1821"/>
                                  </a:lnTo>
                                  <a:lnTo>
                                    <a:pt x="753" y="1824"/>
                                  </a:lnTo>
                                  <a:lnTo>
                                    <a:pt x="754" y="1825"/>
                                  </a:lnTo>
                                  <a:lnTo>
                                    <a:pt x="755" y="1828"/>
                                  </a:lnTo>
                                  <a:lnTo>
                                    <a:pt x="757" y="1831"/>
                                  </a:lnTo>
                                  <a:lnTo>
                                    <a:pt x="760" y="1835"/>
                                  </a:lnTo>
                                  <a:lnTo>
                                    <a:pt x="769" y="1850"/>
                                  </a:lnTo>
                                  <a:lnTo>
                                    <a:pt x="777" y="1862"/>
                                  </a:lnTo>
                                  <a:lnTo>
                                    <a:pt x="786" y="1868"/>
                                  </a:lnTo>
                                  <a:lnTo>
                                    <a:pt x="797" y="1871"/>
                                  </a:lnTo>
                                  <a:lnTo>
                                    <a:pt x="813" y="1872"/>
                                  </a:lnTo>
                                  <a:lnTo>
                                    <a:pt x="836" y="1872"/>
                                  </a:lnTo>
                                  <a:lnTo>
                                    <a:pt x="841" y="1872"/>
                                  </a:lnTo>
                                  <a:lnTo>
                                    <a:pt x="846" y="1872"/>
                                  </a:lnTo>
                                  <a:lnTo>
                                    <a:pt x="866" y="1879"/>
                                  </a:lnTo>
                                  <a:lnTo>
                                    <a:pt x="882" y="1888"/>
                                  </a:lnTo>
                                  <a:lnTo>
                                    <a:pt x="899" y="1897"/>
                                  </a:lnTo>
                                  <a:lnTo>
                                    <a:pt x="917" y="1903"/>
                                  </a:lnTo>
                                  <a:lnTo>
                                    <a:pt x="934" y="1903"/>
                                  </a:lnTo>
                                  <a:lnTo>
                                    <a:pt x="951" y="1900"/>
                                  </a:lnTo>
                                  <a:lnTo>
                                    <a:pt x="967" y="1897"/>
                                  </a:lnTo>
                                  <a:lnTo>
                                    <a:pt x="983" y="1897"/>
                                  </a:lnTo>
                                  <a:lnTo>
                                    <a:pt x="986" y="1897"/>
                                  </a:lnTo>
                                  <a:lnTo>
                                    <a:pt x="989" y="1899"/>
                                  </a:lnTo>
                                  <a:lnTo>
                                    <a:pt x="1009" y="1906"/>
                                  </a:lnTo>
                                  <a:lnTo>
                                    <a:pt x="1028" y="1918"/>
                                  </a:lnTo>
                                  <a:lnTo>
                                    <a:pt x="1049" y="1929"/>
                                  </a:lnTo>
                                  <a:lnTo>
                                    <a:pt x="1058" y="1935"/>
                                  </a:lnTo>
                                  <a:lnTo>
                                    <a:pt x="1067" y="1947"/>
                                  </a:lnTo>
                                  <a:lnTo>
                                    <a:pt x="1077" y="1962"/>
                                  </a:lnTo>
                                  <a:lnTo>
                                    <a:pt x="1086" y="1976"/>
                                  </a:lnTo>
                                  <a:lnTo>
                                    <a:pt x="1093" y="1991"/>
                                  </a:lnTo>
                                  <a:lnTo>
                                    <a:pt x="1096" y="2001"/>
                                  </a:lnTo>
                                  <a:lnTo>
                                    <a:pt x="1096" y="2016"/>
                                  </a:lnTo>
                                  <a:lnTo>
                                    <a:pt x="1093" y="2033"/>
                                  </a:lnTo>
                                  <a:lnTo>
                                    <a:pt x="1087" y="2050"/>
                                  </a:lnTo>
                                  <a:lnTo>
                                    <a:pt x="1081" y="2066"/>
                                  </a:lnTo>
                                  <a:lnTo>
                                    <a:pt x="1077" y="2074"/>
                                  </a:lnTo>
                                  <a:lnTo>
                                    <a:pt x="1074" y="2077"/>
                                  </a:lnTo>
                                  <a:lnTo>
                                    <a:pt x="1072" y="2080"/>
                                  </a:lnTo>
                                  <a:lnTo>
                                    <a:pt x="1072" y="2082"/>
                                  </a:lnTo>
                                  <a:lnTo>
                                    <a:pt x="1072" y="2085"/>
                                  </a:lnTo>
                                  <a:lnTo>
                                    <a:pt x="1072" y="2088"/>
                                  </a:lnTo>
                                  <a:lnTo>
                                    <a:pt x="1074" y="2092"/>
                                  </a:lnTo>
                                  <a:lnTo>
                                    <a:pt x="1077" y="2096"/>
                                  </a:lnTo>
                                  <a:lnTo>
                                    <a:pt x="1087" y="2116"/>
                                  </a:lnTo>
                                  <a:lnTo>
                                    <a:pt x="1099" y="2135"/>
                                  </a:lnTo>
                                  <a:lnTo>
                                    <a:pt x="1108" y="2154"/>
                                  </a:lnTo>
                                  <a:lnTo>
                                    <a:pt x="1109" y="2158"/>
                                  </a:lnTo>
                                  <a:lnTo>
                                    <a:pt x="1111" y="2167"/>
                                  </a:lnTo>
                                  <a:lnTo>
                                    <a:pt x="1112" y="2177"/>
                                  </a:lnTo>
                                  <a:lnTo>
                                    <a:pt x="1113" y="2189"/>
                                  </a:lnTo>
                                  <a:lnTo>
                                    <a:pt x="1113" y="2196"/>
                                  </a:lnTo>
                                  <a:lnTo>
                                    <a:pt x="1115" y="2201"/>
                                  </a:lnTo>
                                  <a:lnTo>
                                    <a:pt x="1113" y="2209"/>
                                  </a:lnTo>
                                  <a:lnTo>
                                    <a:pt x="1109" y="2217"/>
                                  </a:lnTo>
                                  <a:lnTo>
                                    <a:pt x="1108" y="2225"/>
                                  </a:lnTo>
                                  <a:lnTo>
                                    <a:pt x="1103" y="2240"/>
                                  </a:lnTo>
                                  <a:lnTo>
                                    <a:pt x="1097" y="2250"/>
                                  </a:lnTo>
                                  <a:lnTo>
                                    <a:pt x="1089" y="2258"/>
                                  </a:lnTo>
                                  <a:lnTo>
                                    <a:pt x="1077" y="2262"/>
                                  </a:lnTo>
                                  <a:lnTo>
                                    <a:pt x="1065" y="2267"/>
                                  </a:lnTo>
                                  <a:lnTo>
                                    <a:pt x="1061" y="2287"/>
                                  </a:lnTo>
                                  <a:lnTo>
                                    <a:pt x="1062" y="2306"/>
                                  </a:lnTo>
                                  <a:lnTo>
                                    <a:pt x="1069" y="2322"/>
                                  </a:lnTo>
                                  <a:lnTo>
                                    <a:pt x="1078" y="2338"/>
                                  </a:lnTo>
                                  <a:lnTo>
                                    <a:pt x="1089" y="2355"/>
                                  </a:lnTo>
                                  <a:lnTo>
                                    <a:pt x="1099" y="2371"/>
                                  </a:lnTo>
                                  <a:lnTo>
                                    <a:pt x="1105" y="2388"/>
                                  </a:lnTo>
                                  <a:lnTo>
                                    <a:pt x="1105" y="2407"/>
                                  </a:lnTo>
                                  <a:lnTo>
                                    <a:pt x="1105" y="2409"/>
                                  </a:lnTo>
                                  <a:lnTo>
                                    <a:pt x="1103" y="2409"/>
                                  </a:lnTo>
                                  <a:lnTo>
                                    <a:pt x="1103" y="2410"/>
                                  </a:lnTo>
                                  <a:lnTo>
                                    <a:pt x="1097" y="2413"/>
                                  </a:lnTo>
                                  <a:lnTo>
                                    <a:pt x="1094" y="2416"/>
                                  </a:lnTo>
                                  <a:lnTo>
                                    <a:pt x="1093" y="2421"/>
                                  </a:lnTo>
                                  <a:lnTo>
                                    <a:pt x="1097" y="2428"/>
                                  </a:lnTo>
                                  <a:lnTo>
                                    <a:pt x="1105" y="2438"/>
                                  </a:lnTo>
                                  <a:lnTo>
                                    <a:pt x="1116" y="2454"/>
                                  </a:lnTo>
                                  <a:lnTo>
                                    <a:pt x="1115" y="2459"/>
                                  </a:lnTo>
                                  <a:lnTo>
                                    <a:pt x="1113" y="2462"/>
                                  </a:lnTo>
                                  <a:lnTo>
                                    <a:pt x="1113" y="2464"/>
                                  </a:lnTo>
                                  <a:lnTo>
                                    <a:pt x="1113" y="2466"/>
                                  </a:lnTo>
                                  <a:lnTo>
                                    <a:pt x="1115" y="2470"/>
                                  </a:lnTo>
                                  <a:lnTo>
                                    <a:pt x="1118" y="2475"/>
                                  </a:lnTo>
                                  <a:lnTo>
                                    <a:pt x="1113" y="2478"/>
                                  </a:lnTo>
                                  <a:lnTo>
                                    <a:pt x="1111" y="2481"/>
                                  </a:lnTo>
                                  <a:lnTo>
                                    <a:pt x="1108" y="2484"/>
                                  </a:lnTo>
                                  <a:lnTo>
                                    <a:pt x="1109" y="2485"/>
                                  </a:lnTo>
                                  <a:lnTo>
                                    <a:pt x="1111" y="2488"/>
                                  </a:lnTo>
                                  <a:lnTo>
                                    <a:pt x="1116" y="2494"/>
                                  </a:lnTo>
                                  <a:lnTo>
                                    <a:pt x="1124" y="2503"/>
                                  </a:lnTo>
                                  <a:lnTo>
                                    <a:pt x="1131" y="2513"/>
                                  </a:lnTo>
                                  <a:lnTo>
                                    <a:pt x="1137" y="2520"/>
                                  </a:lnTo>
                                  <a:lnTo>
                                    <a:pt x="1141" y="2526"/>
                                  </a:lnTo>
                                  <a:lnTo>
                                    <a:pt x="1143" y="2529"/>
                                  </a:lnTo>
                                  <a:lnTo>
                                    <a:pt x="1137" y="2530"/>
                                  </a:lnTo>
                                  <a:lnTo>
                                    <a:pt x="1131" y="2532"/>
                                  </a:lnTo>
                                  <a:lnTo>
                                    <a:pt x="1134" y="2536"/>
                                  </a:lnTo>
                                  <a:lnTo>
                                    <a:pt x="1135" y="2542"/>
                                  </a:lnTo>
                                  <a:lnTo>
                                    <a:pt x="1130" y="2542"/>
                                  </a:lnTo>
                                  <a:lnTo>
                                    <a:pt x="1124" y="2542"/>
                                  </a:lnTo>
                                  <a:lnTo>
                                    <a:pt x="1122" y="2545"/>
                                  </a:lnTo>
                                  <a:lnTo>
                                    <a:pt x="1119" y="2547"/>
                                  </a:lnTo>
                                  <a:lnTo>
                                    <a:pt x="1130" y="2557"/>
                                  </a:lnTo>
                                  <a:lnTo>
                                    <a:pt x="1137" y="2564"/>
                                  </a:lnTo>
                                  <a:lnTo>
                                    <a:pt x="1141" y="2570"/>
                                  </a:lnTo>
                                  <a:lnTo>
                                    <a:pt x="1143" y="2572"/>
                                  </a:lnTo>
                                  <a:lnTo>
                                    <a:pt x="1144" y="2573"/>
                                  </a:lnTo>
                                  <a:lnTo>
                                    <a:pt x="1144" y="2574"/>
                                  </a:lnTo>
                                  <a:lnTo>
                                    <a:pt x="1141" y="2573"/>
                                  </a:lnTo>
                                  <a:lnTo>
                                    <a:pt x="1138" y="2573"/>
                                  </a:lnTo>
                                  <a:lnTo>
                                    <a:pt x="1137" y="2574"/>
                                  </a:lnTo>
                                  <a:lnTo>
                                    <a:pt x="1134" y="2577"/>
                                  </a:lnTo>
                                  <a:lnTo>
                                    <a:pt x="1137" y="2579"/>
                                  </a:lnTo>
                                  <a:lnTo>
                                    <a:pt x="1140" y="2580"/>
                                  </a:lnTo>
                                  <a:lnTo>
                                    <a:pt x="1152" y="2589"/>
                                  </a:lnTo>
                                  <a:lnTo>
                                    <a:pt x="1165" y="2596"/>
                                  </a:lnTo>
                                  <a:lnTo>
                                    <a:pt x="1175" y="2605"/>
                                  </a:lnTo>
                                  <a:lnTo>
                                    <a:pt x="1174" y="2608"/>
                                  </a:lnTo>
                                  <a:lnTo>
                                    <a:pt x="1172" y="2611"/>
                                  </a:lnTo>
                                  <a:lnTo>
                                    <a:pt x="1191" y="2624"/>
                                  </a:lnTo>
                                  <a:lnTo>
                                    <a:pt x="1209" y="2636"/>
                                  </a:lnTo>
                                  <a:lnTo>
                                    <a:pt x="1215" y="2651"/>
                                  </a:lnTo>
                                  <a:lnTo>
                                    <a:pt x="1224" y="2662"/>
                                  </a:lnTo>
                                  <a:lnTo>
                                    <a:pt x="1234" y="2668"/>
                                  </a:lnTo>
                                  <a:lnTo>
                                    <a:pt x="1247" y="2674"/>
                                  </a:lnTo>
                                  <a:lnTo>
                                    <a:pt x="1260" y="2677"/>
                                  </a:lnTo>
                                  <a:lnTo>
                                    <a:pt x="1273" y="2682"/>
                                  </a:lnTo>
                                  <a:lnTo>
                                    <a:pt x="1285" y="2689"/>
                                  </a:lnTo>
                                  <a:lnTo>
                                    <a:pt x="1298" y="2698"/>
                                  </a:lnTo>
                                  <a:lnTo>
                                    <a:pt x="1310" y="2708"/>
                                  </a:lnTo>
                                  <a:lnTo>
                                    <a:pt x="1325" y="2717"/>
                                  </a:lnTo>
                                  <a:lnTo>
                                    <a:pt x="1328" y="2718"/>
                                  </a:lnTo>
                                  <a:lnTo>
                                    <a:pt x="1332" y="2720"/>
                                  </a:lnTo>
                                  <a:lnTo>
                                    <a:pt x="1337" y="2721"/>
                                  </a:lnTo>
                                  <a:lnTo>
                                    <a:pt x="1344" y="2724"/>
                                  </a:lnTo>
                                  <a:lnTo>
                                    <a:pt x="1353" y="2727"/>
                                  </a:lnTo>
                                  <a:lnTo>
                                    <a:pt x="1366" y="2730"/>
                                  </a:lnTo>
                                  <a:lnTo>
                                    <a:pt x="1383" y="2736"/>
                                  </a:lnTo>
                                  <a:lnTo>
                                    <a:pt x="1407" y="2742"/>
                                  </a:lnTo>
                                  <a:lnTo>
                                    <a:pt x="1438" y="2750"/>
                                  </a:lnTo>
                                  <a:lnTo>
                                    <a:pt x="1474" y="2761"/>
                                  </a:lnTo>
                                  <a:lnTo>
                                    <a:pt x="1476" y="2764"/>
                                  </a:lnTo>
                                  <a:lnTo>
                                    <a:pt x="1476" y="2767"/>
                                  </a:lnTo>
                                  <a:lnTo>
                                    <a:pt x="1476" y="2767"/>
                                  </a:lnTo>
                                  <a:lnTo>
                                    <a:pt x="1473" y="2768"/>
                                  </a:lnTo>
                                  <a:lnTo>
                                    <a:pt x="1467" y="2769"/>
                                  </a:lnTo>
                                  <a:lnTo>
                                    <a:pt x="1460" y="2769"/>
                                  </a:lnTo>
                                  <a:lnTo>
                                    <a:pt x="1449" y="2769"/>
                                  </a:lnTo>
                                  <a:lnTo>
                                    <a:pt x="1436" y="2769"/>
                                  </a:lnTo>
                                  <a:lnTo>
                                    <a:pt x="1419" y="2767"/>
                                  </a:lnTo>
                                  <a:lnTo>
                                    <a:pt x="1398" y="2762"/>
                                  </a:lnTo>
                                  <a:lnTo>
                                    <a:pt x="1372" y="2755"/>
                                  </a:lnTo>
                                  <a:lnTo>
                                    <a:pt x="1342" y="2745"/>
                                  </a:lnTo>
                                  <a:lnTo>
                                    <a:pt x="1309" y="2731"/>
                                  </a:lnTo>
                                  <a:lnTo>
                                    <a:pt x="1268" y="2714"/>
                                  </a:lnTo>
                                  <a:lnTo>
                                    <a:pt x="1224" y="2692"/>
                                  </a:lnTo>
                                  <a:lnTo>
                                    <a:pt x="1172" y="2667"/>
                                  </a:lnTo>
                                  <a:lnTo>
                                    <a:pt x="1137" y="2645"/>
                                  </a:lnTo>
                                  <a:lnTo>
                                    <a:pt x="1108" y="2627"/>
                                  </a:lnTo>
                                  <a:lnTo>
                                    <a:pt x="1083" y="2611"/>
                                  </a:lnTo>
                                  <a:lnTo>
                                    <a:pt x="1062" y="2596"/>
                                  </a:lnTo>
                                  <a:lnTo>
                                    <a:pt x="1043" y="2585"/>
                                  </a:lnTo>
                                  <a:lnTo>
                                    <a:pt x="1027" y="2572"/>
                                  </a:lnTo>
                                  <a:lnTo>
                                    <a:pt x="1011" y="2560"/>
                                  </a:lnTo>
                                  <a:lnTo>
                                    <a:pt x="995" y="2547"/>
                                  </a:lnTo>
                                  <a:lnTo>
                                    <a:pt x="977" y="2530"/>
                                  </a:lnTo>
                                  <a:lnTo>
                                    <a:pt x="959" y="2514"/>
                                  </a:lnTo>
                                  <a:lnTo>
                                    <a:pt x="937" y="2494"/>
                                  </a:lnTo>
                                  <a:lnTo>
                                    <a:pt x="912" y="2470"/>
                                  </a:lnTo>
                                  <a:lnTo>
                                    <a:pt x="910" y="2467"/>
                                  </a:lnTo>
                                  <a:lnTo>
                                    <a:pt x="902" y="2460"/>
                                  </a:lnTo>
                                  <a:lnTo>
                                    <a:pt x="892" y="2451"/>
                                  </a:lnTo>
                                  <a:lnTo>
                                    <a:pt x="880" y="2438"/>
                                  </a:lnTo>
                                  <a:lnTo>
                                    <a:pt x="867" y="2425"/>
                                  </a:lnTo>
                                  <a:lnTo>
                                    <a:pt x="852" y="2410"/>
                                  </a:lnTo>
                                  <a:lnTo>
                                    <a:pt x="839" y="2397"/>
                                  </a:lnTo>
                                  <a:lnTo>
                                    <a:pt x="829" y="2385"/>
                                  </a:lnTo>
                                  <a:lnTo>
                                    <a:pt x="820" y="2375"/>
                                  </a:lnTo>
                                  <a:lnTo>
                                    <a:pt x="798" y="2346"/>
                                  </a:lnTo>
                                  <a:lnTo>
                                    <a:pt x="779" y="2324"/>
                                  </a:lnTo>
                                  <a:lnTo>
                                    <a:pt x="764" y="2305"/>
                                  </a:lnTo>
                                  <a:lnTo>
                                    <a:pt x="753" y="2291"/>
                                  </a:lnTo>
                                  <a:lnTo>
                                    <a:pt x="745" y="2281"/>
                                  </a:lnTo>
                                  <a:lnTo>
                                    <a:pt x="739" y="2274"/>
                                  </a:lnTo>
                                  <a:lnTo>
                                    <a:pt x="735" y="2269"/>
                                  </a:lnTo>
                                  <a:lnTo>
                                    <a:pt x="732" y="2267"/>
                                  </a:lnTo>
                                  <a:lnTo>
                                    <a:pt x="729" y="2264"/>
                                  </a:lnTo>
                                  <a:lnTo>
                                    <a:pt x="728" y="2262"/>
                                  </a:lnTo>
                                  <a:lnTo>
                                    <a:pt x="717" y="2253"/>
                                  </a:lnTo>
                                  <a:lnTo>
                                    <a:pt x="709" y="2249"/>
                                  </a:lnTo>
                                  <a:lnTo>
                                    <a:pt x="700" y="2245"/>
                                  </a:lnTo>
                                  <a:lnTo>
                                    <a:pt x="691" y="2242"/>
                                  </a:lnTo>
                                  <a:lnTo>
                                    <a:pt x="654" y="2227"/>
                                  </a:lnTo>
                                  <a:lnTo>
                                    <a:pt x="625" y="2211"/>
                                  </a:lnTo>
                                  <a:lnTo>
                                    <a:pt x="601" y="2193"/>
                                  </a:lnTo>
                                  <a:lnTo>
                                    <a:pt x="582" y="2177"/>
                                  </a:lnTo>
                                  <a:lnTo>
                                    <a:pt x="568" y="2162"/>
                                  </a:lnTo>
                                  <a:lnTo>
                                    <a:pt x="541" y="2138"/>
                                  </a:lnTo>
                                  <a:lnTo>
                                    <a:pt x="510" y="2117"/>
                                  </a:lnTo>
                                  <a:lnTo>
                                    <a:pt x="481" y="2095"/>
                                  </a:lnTo>
                                  <a:lnTo>
                                    <a:pt x="453" y="2072"/>
                                  </a:lnTo>
                                  <a:lnTo>
                                    <a:pt x="399" y="1978"/>
                                  </a:lnTo>
                                  <a:lnTo>
                                    <a:pt x="396" y="1967"/>
                                  </a:lnTo>
                                  <a:lnTo>
                                    <a:pt x="396" y="1960"/>
                                  </a:lnTo>
                                  <a:lnTo>
                                    <a:pt x="399" y="1953"/>
                                  </a:lnTo>
                                  <a:lnTo>
                                    <a:pt x="403" y="1944"/>
                                  </a:lnTo>
                                  <a:lnTo>
                                    <a:pt x="402" y="1935"/>
                                  </a:lnTo>
                                  <a:lnTo>
                                    <a:pt x="399" y="1929"/>
                                  </a:lnTo>
                                  <a:lnTo>
                                    <a:pt x="396" y="1923"/>
                                  </a:lnTo>
                                  <a:lnTo>
                                    <a:pt x="393" y="1915"/>
                                  </a:lnTo>
                                  <a:lnTo>
                                    <a:pt x="387" y="1903"/>
                                  </a:lnTo>
                                  <a:lnTo>
                                    <a:pt x="387" y="1901"/>
                                  </a:lnTo>
                                  <a:lnTo>
                                    <a:pt x="387" y="1900"/>
                                  </a:lnTo>
                                  <a:lnTo>
                                    <a:pt x="387" y="1899"/>
                                  </a:lnTo>
                                  <a:lnTo>
                                    <a:pt x="387" y="1897"/>
                                  </a:lnTo>
                                  <a:lnTo>
                                    <a:pt x="386" y="1897"/>
                                  </a:lnTo>
                                  <a:lnTo>
                                    <a:pt x="386" y="1890"/>
                                  </a:lnTo>
                                  <a:lnTo>
                                    <a:pt x="386" y="1882"/>
                                  </a:lnTo>
                                  <a:lnTo>
                                    <a:pt x="384" y="1875"/>
                                  </a:lnTo>
                                  <a:lnTo>
                                    <a:pt x="380" y="1868"/>
                                  </a:lnTo>
                                  <a:lnTo>
                                    <a:pt x="374" y="1856"/>
                                  </a:lnTo>
                                  <a:lnTo>
                                    <a:pt x="364" y="1841"/>
                                  </a:lnTo>
                                  <a:lnTo>
                                    <a:pt x="351" y="1824"/>
                                  </a:lnTo>
                                  <a:lnTo>
                                    <a:pt x="333" y="1799"/>
                                  </a:lnTo>
                                  <a:lnTo>
                                    <a:pt x="331" y="1803"/>
                                  </a:lnTo>
                                  <a:lnTo>
                                    <a:pt x="331" y="1808"/>
                                  </a:lnTo>
                                  <a:lnTo>
                                    <a:pt x="331" y="1808"/>
                                  </a:lnTo>
                                  <a:lnTo>
                                    <a:pt x="331" y="1809"/>
                                  </a:lnTo>
                                  <a:lnTo>
                                    <a:pt x="334" y="1818"/>
                                  </a:lnTo>
                                  <a:lnTo>
                                    <a:pt x="337" y="1824"/>
                                  </a:lnTo>
                                  <a:lnTo>
                                    <a:pt x="337" y="1828"/>
                                  </a:lnTo>
                                  <a:lnTo>
                                    <a:pt x="337" y="1835"/>
                                  </a:lnTo>
                                  <a:lnTo>
                                    <a:pt x="333" y="1837"/>
                                  </a:lnTo>
                                  <a:lnTo>
                                    <a:pt x="327" y="1838"/>
                                  </a:lnTo>
                                  <a:lnTo>
                                    <a:pt x="323" y="1840"/>
                                  </a:lnTo>
                                  <a:lnTo>
                                    <a:pt x="323" y="1843"/>
                                  </a:lnTo>
                                  <a:lnTo>
                                    <a:pt x="323" y="1847"/>
                                  </a:lnTo>
                                  <a:lnTo>
                                    <a:pt x="311" y="1837"/>
                                  </a:lnTo>
                                  <a:lnTo>
                                    <a:pt x="298" y="1827"/>
                                  </a:lnTo>
                                  <a:lnTo>
                                    <a:pt x="298" y="1827"/>
                                  </a:lnTo>
                                  <a:lnTo>
                                    <a:pt x="298" y="1827"/>
                                  </a:lnTo>
                                  <a:lnTo>
                                    <a:pt x="298" y="1827"/>
                                  </a:lnTo>
                                  <a:lnTo>
                                    <a:pt x="298" y="1827"/>
                                  </a:lnTo>
                                  <a:lnTo>
                                    <a:pt x="298" y="1827"/>
                                  </a:lnTo>
                                  <a:lnTo>
                                    <a:pt x="298" y="1825"/>
                                  </a:lnTo>
                                  <a:lnTo>
                                    <a:pt x="296" y="1825"/>
                                  </a:lnTo>
                                  <a:lnTo>
                                    <a:pt x="290" y="1819"/>
                                  </a:lnTo>
                                  <a:lnTo>
                                    <a:pt x="287" y="1816"/>
                                  </a:lnTo>
                                  <a:lnTo>
                                    <a:pt x="284" y="1812"/>
                                  </a:lnTo>
                                  <a:lnTo>
                                    <a:pt x="282" y="1811"/>
                                  </a:lnTo>
                                  <a:lnTo>
                                    <a:pt x="280" y="1809"/>
                                  </a:lnTo>
                                  <a:lnTo>
                                    <a:pt x="280" y="1808"/>
                                  </a:lnTo>
                                  <a:lnTo>
                                    <a:pt x="279" y="1808"/>
                                  </a:lnTo>
                                  <a:lnTo>
                                    <a:pt x="279" y="1806"/>
                                  </a:lnTo>
                                  <a:lnTo>
                                    <a:pt x="277" y="1806"/>
                                  </a:lnTo>
                                  <a:lnTo>
                                    <a:pt x="276" y="1809"/>
                                  </a:lnTo>
                                  <a:lnTo>
                                    <a:pt x="274" y="1813"/>
                                  </a:lnTo>
                                  <a:lnTo>
                                    <a:pt x="261" y="1799"/>
                                  </a:lnTo>
                                  <a:lnTo>
                                    <a:pt x="249" y="1784"/>
                                  </a:lnTo>
                                  <a:lnTo>
                                    <a:pt x="238" y="1769"/>
                                  </a:lnTo>
                                  <a:lnTo>
                                    <a:pt x="226" y="1755"/>
                                  </a:lnTo>
                                  <a:lnTo>
                                    <a:pt x="210" y="1743"/>
                                  </a:lnTo>
                                  <a:lnTo>
                                    <a:pt x="213" y="1753"/>
                                  </a:lnTo>
                                  <a:lnTo>
                                    <a:pt x="214" y="1761"/>
                                  </a:lnTo>
                                  <a:lnTo>
                                    <a:pt x="213" y="1765"/>
                                  </a:lnTo>
                                  <a:lnTo>
                                    <a:pt x="210" y="1771"/>
                                  </a:lnTo>
                                  <a:lnTo>
                                    <a:pt x="199" y="1755"/>
                                  </a:lnTo>
                                  <a:lnTo>
                                    <a:pt x="192" y="1742"/>
                                  </a:lnTo>
                                  <a:lnTo>
                                    <a:pt x="186" y="1733"/>
                                  </a:lnTo>
                                  <a:lnTo>
                                    <a:pt x="183" y="1727"/>
                                  </a:lnTo>
                                  <a:lnTo>
                                    <a:pt x="180" y="1724"/>
                                  </a:lnTo>
                                  <a:lnTo>
                                    <a:pt x="179" y="1721"/>
                                  </a:lnTo>
                                  <a:lnTo>
                                    <a:pt x="176" y="1720"/>
                                  </a:lnTo>
                                  <a:lnTo>
                                    <a:pt x="171" y="1721"/>
                                  </a:lnTo>
                                  <a:lnTo>
                                    <a:pt x="169" y="1723"/>
                                  </a:lnTo>
                                  <a:lnTo>
                                    <a:pt x="160" y="1723"/>
                                  </a:lnTo>
                                  <a:lnTo>
                                    <a:pt x="151" y="1723"/>
                                  </a:lnTo>
                                  <a:lnTo>
                                    <a:pt x="148" y="1721"/>
                                  </a:lnTo>
                                  <a:lnTo>
                                    <a:pt x="145" y="1718"/>
                                  </a:lnTo>
                                  <a:lnTo>
                                    <a:pt x="141" y="1718"/>
                                  </a:lnTo>
                                  <a:lnTo>
                                    <a:pt x="135" y="1718"/>
                                  </a:lnTo>
                                  <a:lnTo>
                                    <a:pt x="130" y="1718"/>
                                  </a:lnTo>
                                  <a:lnTo>
                                    <a:pt x="127" y="1718"/>
                                  </a:lnTo>
                                  <a:lnTo>
                                    <a:pt x="125" y="1718"/>
                                  </a:lnTo>
                                  <a:lnTo>
                                    <a:pt x="119" y="1711"/>
                                  </a:lnTo>
                                  <a:lnTo>
                                    <a:pt x="116" y="1706"/>
                                  </a:lnTo>
                                  <a:lnTo>
                                    <a:pt x="111" y="1701"/>
                                  </a:lnTo>
                                  <a:lnTo>
                                    <a:pt x="104" y="1692"/>
                                  </a:lnTo>
                                  <a:lnTo>
                                    <a:pt x="104" y="1692"/>
                                  </a:lnTo>
                                  <a:lnTo>
                                    <a:pt x="104" y="1690"/>
                                  </a:lnTo>
                                  <a:lnTo>
                                    <a:pt x="103" y="1690"/>
                                  </a:lnTo>
                                  <a:lnTo>
                                    <a:pt x="97" y="1680"/>
                                  </a:lnTo>
                                  <a:lnTo>
                                    <a:pt x="94" y="1674"/>
                                  </a:lnTo>
                                  <a:lnTo>
                                    <a:pt x="91" y="1668"/>
                                  </a:lnTo>
                                  <a:lnTo>
                                    <a:pt x="88" y="1662"/>
                                  </a:lnTo>
                                  <a:lnTo>
                                    <a:pt x="88" y="1662"/>
                                  </a:lnTo>
                                  <a:lnTo>
                                    <a:pt x="88" y="1661"/>
                                  </a:lnTo>
                                  <a:lnTo>
                                    <a:pt x="88" y="1661"/>
                                  </a:lnTo>
                                  <a:lnTo>
                                    <a:pt x="86" y="1658"/>
                                  </a:lnTo>
                                  <a:lnTo>
                                    <a:pt x="85" y="1655"/>
                                  </a:lnTo>
                                  <a:lnTo>
                                    <a:pt x="73" y="1616"/>
                                  </a:lnTo>
                                  <a:lnTo>
                                    <a:pt x="63" y="1585"/>
                                  </a:lnTo>
                                  <a:lnTo>
                                    <a:pt x="56" y="1560"/>
                                  </a:lnTo>
                                  <a:lnTo>
                                    <a:pt x="48" y="1541"/>
                                  </a:lnTo>
                                  <a:lnTo>
                                    <a:pt x="44" y="1528"/>
                                  </a:lnTo>
                                  <a:lnTo>
                                    <a:pt x="41" y="1517"/>
                                  </a:lnTo>
                                  <a:lnTo>
                                    <a:pt x="39" y="1511"/>
                                  </a:lnTo>
                                  <a:lnTo>
                                    <a:pt x="38" y="1507"/>
                                  </a:lnTo>
                                  <a:lnTo>
                                    <a:pt x="38" y="1504"/>
                                  </a:lnTo>
                                  <a:lnTo>
                                    <a:pt x="37" y="1501"/>
                                  </a:lnTo>
                                  <a:lnTo>
                                    <a:pt x="37" y="1500"/>
                                  </a:lnTo>
                                  <a:lnTo>
                                    <a:pt x="28" y="1450"/>
                                  </a:lnTo>
                                  <a:lnTo>
                                    <a:pt x="19" y="1396"/>
                                  </a:lnTo>
                                  <a:lnTo>
                                    <a:pt x="12" y="1341"/>
                                  </a:lnTo>
                                  <a:lnTo>
                                    <a:pt x="6" y="1290"/>
                                  </a:lnTo>
                                  <a:lnTo>
                                    <a:pt x="3" y="1264"/>
                                  </a:lnTo>
                                  <a:lnTo>
                                    <a:pt x="1" y="1242"/>
                                  </a:lnTo>
                                  <a:lnTo>
                                    <a:pt x="0" y="1223"/>
                                  </a:lnTo>
                                  <a:lnTo>
                                    <a:pt x="0" y="1203"/>
                                  </a:lnTo>
                                  <a:lnTo>
                                    <a:pt x="0" y="1183"/>
                                  </a:lnTo>
                                  <a:lnTo>
                                    <a:pt x="0" y="1159"/>
                                  </a:lnTo>
                                  <a:lnTo>
                                    <a:pt x="0" y="1133"/>
                                  </a:lnTo>
                                  <a:lnTo>
                                    <a:pt x="1" y="1099"/>
                                  </a:lnTo>
                                  <a:lnTo>
                                    <a:pt x="3" y="1060"/>
                                  </a:lnTo>
                                  <a:lnTo>
                                    <a:pt x="4" y="1010"/>
                                  </a:lnTo>
                                  <a:lnTo>
                                    <a:pt x="7" y="986"/>
                                  </a:lnTo>
                                  <a:lnTo>
                                    <a:pt x="9" y="966"/>
                                  </a:lnTo>
                                  <a:lnTo>
                                    <a:pt x="10" y="948"/>
                                  </a:lnTo>
                                  <a:lnTo>
                                    <a:pt x="12" y="932"/>
                                  </a:lnTo>
                                  <a:lnTo>
                                    <a:pt x="14" y="915"/>
                                  </a:lnTo>
                                  <a:lnTo>
                                    <a:pt x="17" y="896"/>
                                  </a:lnTo>
                                  <a:lnTo>
                                    <a:pt x="22" y="875"/>
                                  </a:lnTo>
                                  <a:lnTo>
                                    <a:pt x="26" y="849"/>
                                  </a:lnTo>
                                  <a:lnTo>
                                    <a:pt x="32" y="819"/>
                                  </a:lnTo>
                                  <a:lnTo>
                                    <a:pt x="39" y="783"/>
                                  </a:lnTo>
                                  <a:lnTo>
                                    <a:pt x="48" y="740"/>
                                  </a:lnTo>
                                  <a:lnTo>
                                    <a:pt x="61" y="693"/>
                                  </a:lnTo>
                                  <a:lnTo>
                                    <a:pt x="78" y="645"/>
                                  </a:lnTo>
                                  <a:lnTo>
                                    <a:pt x="92" y="596"/>
                                  </a:lnTo>
                                  <a:lnTo>
                                    <a:pt x="108" y="551"/>
                                  </a:lnTo>
                                  <a:lnTo>
                                    <a:pt x="135" y="484"/>
                                  </a:lnTo>
                                  <a:lnTo>
                                    <a:pt x="144" y="463"/>
                                  </a:lnTo>
                                  <a:lnTo>
                                    <a:pt x="151" y="445"/>
                                  </a:lnTo>
                                  <a:lnTo>
                                    <a:pt x="158" y="429"/>
                                  </a:lnTo>
                                  <a:lnTo>
                                    <a:pt x="166" y="415"/>
                                  </a:lnTo>
                                  <a:lnTo>
                                    <a:pt x="173" y="398"/>
                                  </a:lnTo>
                                  <a:lnTo>
                                    <a:pt x="182" y="382"/>
                                  </a:lnTo>
                                  <a:lnTo>
                                    <a:pt x="192" y="363"/>
                                  </a:lnTo>
                                  <a:lnTo>
                                    <a:pt x="204" y="341"/>
                                  </a:lnTo>
                                  <a:lnTo>
                                    <a:pt x="220" y="316"/>
                                  </a:lnTo>
                                  <a:lnTo>
                                    <a:pt x="238" y="284"/>
                                  </a:lnTo>
                                  <a:lnTo>
                                    <a:pt x="260" y="247"/>
                                  </a:lnTo>
                                  <a:lnTo>
                                    <a:pt x="271" y="228"/>
                                  </a:lnTo>
                                  <a:lnTo>
                                    <a:pt x="280" y="215"/>
                                  </a:lnTo>
                                  <a:lnTo>
                                    <a:pt x="286" y="206"/>
                                  </a:lnTo>
                                  <a:lnTo>
                                    <a:pt x="289" y="201"/>
                                  </a:lnTo>
                                  <a:lnTo>
                                    <a:pt x="292" y="198"/>
                                  </a:lnTo>
                                  <a:lnTo>
                                    <a:pt x="293" y="196"/>
                                  </a:lnTo>
                                  <a:lnTo>
                                    <a:pt x="295" y="195"/>
                                  </a:lnTo>
                                  <a:lnTo>
                                    <a:pt x="293" y="198"/>
                                  </a:lnTo>
                                  <a:lnTo>
                                    <a:pt x="305" y="181"/>
                                  </a:lnTo>
                                  <a:lnTo>
                                    <a:pt x="314" y="168"/>
                                  </a:lnTo>
                                  <a:lnTo>
                                    <a:pt x="320" y="161"/>
                                  </a:lnTo>
                                  <a:lnTo>
                                    <a:pt x="324" y="155"/>
                                  </a:lnTo>
                                  <a:lnTo>
                                    <a:pt x="327" y="152"/>
                                  </a:lnTo>
                                  <a:lnTo>
                                    <a:pt x="317" y="173"/>
                                  </a:lnTo>
                                  <a:lnTo>
                                    <a:pt x="305" y="192"/>
                                  </a:lnTo>
                                  <a:lnTo>
                                    <a:pt x="293" y="209"/>
                                  </a:lnTo>
                                  <a:lnTo>
                                    <a:pt x="314" y="183"/>
                                  </a:lnTo>
                                  <a:lnTo>
                                    <a:pt x="334" y="155"/>
                                  </a:lnTo>
                                  <a:lnTo>
                                    <a:pt x="355" y="127"/>
                                  </a:lnTo>
                                  <a:lnTo>
                                    <a:pt x="373" y="98"/>
                                  </a:lnTo>
                                  <a:lnTo>
                                    <a:pt x="370" y="98"/>
                                  </a:lnTo>
                                  <a:lnTo>
                                    <a:pt x="371" y="96"/>
                                  </a:lnTo>
                                  <a:lnTo>
                                    <a:pt x="375" y="89"/>
                                  </a:lnTo>
                                  <a:lnTo>
                                    <a:pt x="383" y="79"/>
                                  </a:lnTo>
                                  <a:lnTo>
                                    <a:pt x="395" y="66"/>
                                  </a:lnTo>
                                  <a:lnTo>
                                    <a:pt x="409" y="47"/>
                                  </a:lnTo>
                                  <a:lnTo>
                                    <a:pt x="430" y="25"/>
                                  </a:lnTo>
                                  <a:lnTo>
                                    <a:pt x="455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chemeClr val="bg1"/>
                            </a:solidFill>
                            <a:ln w="0">
                              <a:noFill/>
                              <a:prstDash val="solid"/>
                              <a:round/>
                              <a:headEnd/>
                              <a:tailEnd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6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14" name="Freeform 310">
                              <a:extLst>
                                <a:ext uri="{FF2B5EF4-FFF2-40B4-BE49-F238E27FC236}">
                                  <a16:creationId xmlns:a16="http://schemas.microsoft.com/office/drawing/2014/main" id="{0AEB4FAF-60EA-ED35-C230-90878A135A83}"/>
                                </a:ext>
                              </a:extLst>
                            </p:cNvPr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857502" y="661987"/>
                              <a:ext cx="1092200" cy="1200149"/>
                            </a:xfrm>
                            <a:custGeom>
                              <a:avLst/>
                              <a:gdLst>
                                <a:gd name="T0" fmla="*/ 672 w 688"/>
                                <a:gd name="T1" fmla="*/ 10 h 756"/>
                                <a:gd name="T2" fmla="*/ 652 w 688"/>
                                <a:gd name="T3" fmla="*/ 25 h 756"/>
                                <a:gd name="T4" fmla="*/ 609 w 688"/>
                                <a:gd name="T5" fmla="*/ 52 h 756"/>
                                <a:gd name="T6" fmla="*/ 605 w 688"/>
                                <a:gd name="T7" fmla="*/ 54 h 756"/>
                                <a:gd name="T8" fmla="*/ 555 w 688"/>
                                <a:gd name="T9" fmla="*/ 68 h 756"/>
                                <a:gd name="T10" fmla="*/ 590 w 688"/>
                                <a:gd name="T11" fmla="*/ 61 h 756"/>
                                <a:gd name="T12" fmla="*/ 590 w 688"/>
                                <a:gd name="T13" fmla="*/ 67 h 756"/>
                                <a:gd name="T14" fmla="*/ 613 w 688"/>
                                <a:gd name="T15" fmla="*/ 61 h 756"/>
                                <a:gd name="T16" fmla="*/ 565 w 688"/>
                                <a:gd name="T17" fmla="*/ 96 h 756"/>
                                <a:gd name="T18" fmla="*/ 622 w 688"/>
                                <a:gd name="T19" fmla="*/ 60 h 756"/>
                                <a:gd name="T20" fmla="*/ 672 w 688"/>
                                <a:gd name="T21" fmla="*/ 52 h 756"/>
                                <a:gd name="T22" fmla="*/ 584 w 688"/>
                                <a:gd name="T23" fmla="*/ 117 h 756"/>
                                <a:gd name="T24" fmla="*/ 561 w 688"/>
                                <a:gd name="T25" fmla="*/ 149 h 756"/>
                                <a:gd name="T26" fmla="*/ 518 w 688"/>
                                <a:gd name="T27" fmla="*/ 218 h 756"/>
                                <a:gd name="T28" fmla="*/ 503 w 688"/>
                                <a:gd name="T29" fmla="*/ 239 h 756"/>
                                <a:gd name="T30" fmla="*/ 480 w 688"/>
                                <a:gd name="T31" fmla="*/ 264 h 756"/>
                                <a:gd name="T32" fmla="*/ 495 w 688"/>
                                <a:gd name="T33" fmla="*/ 274 h 756"/>
                                <a:gd name="T34" fmla="*/ 465 w 688"/>
                                <a:gd name="T35" fmla="*/ 290 h 756"/>
                                <a:gd name="T36" fmla="*/ 409 w 688"/>
                                <a:gd name="T37" fmla="*/ 344 h 756"/>
                                <a:gd name="T38" fmla="*/ 395 w 688"/>
                                <a:gd name="T39" fmla="*/ 387 h 756"/>
                                <a:gd name="T40" fmla="*/ 377 w 688"/>
                                <a:gd name="T41" fmla="*/ 425 h 756"/>
                                <a:gd name="T42" fmla="*/ 357 w 688"/>
                                <a:gd name="T43" fmla="*/ 428 h 756"/>
                                <a:gd name="T44" fmla="*/ 363 w 688"/>
                                <a:gd name="T45" fmla="*/ 445 h 756"/>
                                <a:gd name="T46" fmla="*/ 340 w 688"/>
                                <a:gd name="T47" fmla="*/ 460 h 756"/>
                                <a:gd name="T48" fmla="*/ 270 w 688"/>
                                <a:gd name="T49" fmla="*/ 503 h 756"/>
                                <a:gd name="T50" fmla="*/ 216 w 688"/>
                                <a:gd name="T51" fmla="*/ 549 h 756"/>
                                <a:gd name="T52" fmla="*/ 150 w 688"/>
                                <a:gd name="T53" fmla="*/ 583 h 756"/>
                                <a:gd name="T54" fmla="*/ 134 w 688"/>
                                <a:gd name="T55" fmla="*/ 605 h 756"/>
                                <a:gd name="T56" fmla="*/ 88 w 688"/>
                                <a:gd name="T57" fmla="*/ 708 h 756"/>
                                <a:gd name="T58" fmla="*/ 71 w 688"/>
                                <a:gd name="T59" fmla="*/ 730 h 756"/>
                                <a:gd name="T60" fmla="*/ 49 w 688"/>
                                <a:gd name="T61" fmla="*/ 733 h 756"/>
                                <a:gd name="T62" fmla="*/ 25 w 688"/>
                                <a:gd name="T63" fmla="*/ 709 h 756"/>
                                <a:gd name="T64" fmla="*/ 3 w 688"/>
                                <a:gd name="T65" fmla="*/ 651 h 756"/>
                                <a:gd name="T66" fmla="*/ 41 w 688"/>
                                <a:gd name="T67" fmla="*/ 544 h 756"/>
                                <a:gd name="T68" fmla="*/ 72 w 688"/>
                                <a:gd name="T69" fmla="*/ 498 h 756"/>
                                <a:gd name="T70" fmla="*/ 71 w 688"/>
                                <a:gd name="T71" fmla="*/ 476 h 756"/>
                                <a:gd name="T72" fmla="*/ 97 w 688"/>
                                <a:gd name="T73" fmla="*/ 453 h 756"/>
                                <a:gd name="T74" fmla="*/ 94 w 688"/>
                                <a:gd name="T75" fmla="*/ 429 h 756"/>
                                <a:gd name="T76" fmla="*/ 154 w 688"/>
                                <a:gd name="T77" fmla="*/ 325 h 756"/>
                                <a:gd name="T78" fmla="*/ 139 w 688"/>
                                <a:gd name="T79" fmla="*/ 321 h 756"/>
                                <a:gd name="T80" fmla="*/ 119 w 688"/>
                                <a:gd name="T81" fmla="*/ 325 h 756"/>
                                <a:gd name="T82" fmla="*/ 115 w 688"/>
                                <a:gd name="T83" fmla="*/ 327 h 756"/>
                                <a:gd name="T84" fmla="*/ 104 w 688"/>
                                <a:gd name="T85" fmla="*/ 327 h 756"/>
                                <a:gd name="T86" fmla="*/ 139 w 688"/>
                                <a:gd name="T87" fmla="*/ 277 h 756"/>
                                <a:gd name="T88" fmla="*/ 157 w 688"/>
                                <a:gd name="T89" fmla="*/ 271 h 756"/>
                                <a:gd name="T90" fmla="*/ 214 w 688"/>
                                <a:gd name="T91" fmla="*/ 221 h 756"/>
                                <a:gd name="T92" fmla="*/ 279 w 688"/>
                                <a:gd name="T93" fmla="*/ 173 h 756"/>
                                <a:gd name="T94" fmla="*/ 399 w 688"/>
                                <a:gd name="T95" fmla="*/ 104 h 756"/>
                                <a:gd name="T96" fmla="*/ 471 w 688"/>
                                <a:gd name="T97" fmla="*/ 76 h 756"/>
                                <a:gd name="T98" fmla="*/ 481 w 688"/>
                                <a:gd name="T99" fmla="*/ 73 h 756"/>
                                <a:gd name="T100" fmla="*/ 505 w 688"/>
                                <a:gd name="T101" fmla="*/ 63 h 756"/>
                                <a:gd name="T102" fmla="*/ 492 w 688"/>
                                <a:gd name="T103" fmla="*/ 71 h 756"/>
                                <a:gd name="T104" fmla="*/ 492 w 688"/>
                                <a:gd name="T105" fmla="*/ 74 h 756"/>
                                <a:gd name="T106" fmla="*/ 502 w 688"/>
                                <a:gd name="T107" fmla="*/ 70 h 756"/>
                                <a:gd name="T108" fmla="*/ 520 w 688"/>
                                <a:gd name="T109" fmla="*/ 61 h 756"/>
                                <a:gd name="T110" fmla="*/ 531 w 688"/>
                                <a:gd name="T111" fmla="*/ 51 h 756"/>
                                <a:gd name="T112" fmla="*/ 520 w 688"/>
                                <a:gd name="T113" fmla="*/ 54 h 756"/>
                                <a:gd name="T114" fmla="*/ 552 w 688"/>
                                <a:gd name="T115" fmla="*/ 39 h 756"/>
                                <a:gd name="T116" fmla="*/ 593 w 688"/>
                                <a:gd name="T117" fmla="*/ 20 h 756"/>
                                <a:gd name="T118" fmla="*/ 606 w 688"/>
                                <a:gd name="T119" fmla="*/ 17 h 756"/>
                                <a:gd name="T120" fmla="*/ 625 w 688"/>
                                <a:gd name="T121" fmla="*/ 11 h 756"/>
                                <a:gd name="T122" fmla="*/ 621 w 688"/>
                                <a:gd name="T123" fmla="*/ 16 h 756"/>
                                <a:gd name="T124" fmla="*/ 652 w 688"/>
                                <a:gd name="T125" fmla="*/ 5 h 756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  <a:cxn ang="0">
                                  <a:pos x="T44" y="T45"/>
                                </a:cxn>
                                <a:cxn ang="0">
                                  <a:pos x="T46" y="T47"/>
                                </a:cxn>
                                <a:cxn ang="0">
                                  <a:pos x="T48" y="T49"/>
                                </a:cxn>
                                <a:cxn ang="0">
                                  <a:pos x="T50" y="T51"/>
                                </a:cxn>
                                <a:cxn ang="0">
                                  <a:pos x="T52" y="T53"/>
                                </a:cxn>
                                <a:cxn ang="0">
                                  <a:pos x="T54" y="T55"/>
                                </a:cxn>
                                <a:cxn ang="0">
                                  <a:pos x="T56" y="T57"/>
                                </a:cxn>
                                <a:cxn ang="0">
                                  <a:pos x="T58" y="T59"/>
                                </a:cxn>
                                <a:cxn ang="0">
                                  <a:pos x="T60" y="T61"/>
                                </a:cxn>
                                <a:cxn ang="0">
                                  <a:pos x="T62" y="T63"/>
                                </a:cxn>
                                <a:cxn ang="0">
                                  <a:pos x="T64" y="T65"/>
                                </a:cxn>
                                <a:cxn ang="0">
                                  <a:pos x="T66" y="T67"/>
                                </a:cxn>
                                <a:cxn ang="0">
                                  <a:pos x="T68" y="T69"/>
                                </a:cxn>
                                <a:cxn ang="0">
                                  <a:pos x="T70" y="T71"/>
                                </a:cxn>
                                <a:cxn ang="0">
                                  <a:pos x="T72" y="T73"/>
                                </a:cxn>
                                <a:cxn ang="0">
                                  <a:pos x="T74" y="T75"/>
                                </a:cxn>
                                <a:cxn ang="0">
                                  <a:pos x="T76" y="T77"/>
                                </a:cxn>
                                <a:cxn ang="0">
                                  <a:pos x="T78" y="T79"/>
                                </a:cxn>
                                <a:cxn ang="0">
                                  <a:pos x="T80" y="T81"/>
                                </a:cxn>
                                <a:cxn ang="0">
                                  <a:pos x="T82" y="T83"/>
                                </a:cxn>
                                <a:cxn ang="0">
                                  <a:pos x="T84" y="T85"/>
                                </a:cxn>
                                <a:cxn ang="0">
                                  <a:pos x="T86" y="T87"/>
                                </a:cxn>
                                <a:cxn ang="0">
                                  <a:pos x="T88" y="T89"/>
                                </a:cxn>
                                <a:cxn ang="0">
                                  <a:pos x="T90" y="T91"/>
                                </a:cxn>
                                <a:cxn ang="0">
                                  <a:pos x="T92" y="T93"/>
                                </a:cxn>
                                <a:cxn ang="0">
                                  <a:pos x="T94" y="T95"/>
                                </a:cxn>
                                <a:cxn ang="0">
                                  <a:pos x="T96" y="T97"/>
                                </a:cxn>
                                <a:cxn ang="0">
                                  <a:pos x="T98" y="T99"/>
                                </a:cxn>
                                <a:cxn ang="0">
                                  <a:pos x="T100" y="T101"/>
                                </a:cxn>
                                <a:cxn ang="0">
                                  <a:pos x="T102" y="T103"/>
                                </a:cxn>
                                <a:cxn ang="0">
                                  <a:pos x="T104" y="T105"/>
                                </a:cxn>
                                <a:cxn ang="0">
                                  <a:pos x="T106" y="T107"/>
                                </a:cxn>
                                <a:cxn ang="0">
                                  <a:pos x="T108" y="T109"/>
                                </a:cxn>
                                <a:cxn ang="0">
                                  <a:pos x="T110" y="T111"/>
                                </a:cxn>
                                <a:cxn ang="0">
                                  <a:pos x="T112" y="T113"/>
                                </a:cxn>
                                <a:cxn ang="0">
                                  <a:pos x="T114" y="T115"/>
                                </a:cxn>
                                <a:cxn ang="0">
                                  <a:pos x="T116" y="T117"/>
                                </a:cxn>
                                <a:cxn ang="0">
                                  <a:pos x="T118" y="T119"/>
                                </a:cxn>
                                <a:cxn ang="0">
                                  <a:pos x="T120" y="T121"/>
                                </a:cxn>
                                <a:cxn ang="0">
                                  <a:pos x="T122" y="T123"/>
                                </a:cxn>
                                <a:cxn ang="0">
                                  <a:pos x="T124" y="T125"/>
                                </a:cxn>
                              </a:cxnLst>
                              <a:rect l="0" t="0" r="r" b="b"/>
                              <a:pathLst>
                                <a:path w="688" h="756">
                                  <a:moveTo>
                                    <a:pt x="687" y="0"/>
                                  </a:moveTo>
                                  <a:lnTo>
                                    <a:pt x="688" y="0"/>
                                  </a:lnTo>
                                  <a:lnTo>
                                    <a:pt x="675" y="5"/>
                                  </a:lnTo>
                                  <a:lnTo>
                                    <a:pt x="663" y="10"/>
                                  </a:lnTo>
                                  <a:lnTo>
                                    <a:pt x="668" y="10"/>
                                  </a:lnTo>
                                  <a:lnTo>
                                    <a:pt x="669" y="10"/>
                                  </a:lnTo>
                                  <a:lnTo>
                                    <a:pt x="672" y="10"/>
                                  </a:lnTo>
                                  <a:lnTo>
                                    <a:pt x="674" y="10"/>
                                  </a:lnTo>
                                  <a:lnTo>
                                    <a:pt x="675" y="10"/>
                                  </a:lnTo>
                                  <a:lnTo>
                                    <a:pt x="668" y="13"/>
                                  </a:lnTo>
                                  <a:lnTo>
                                    <a:pt x="660" y="17"/>
                                  </a:lnTo>
                                  <a:lnTo>
                                    <a:pt x="665" y="17"/>
                                  </a:lnTo>
                                  <a:lnTo>
                                    <a:pt x="657" y="20"/>
                                  </a:lnTo>
                                  <a:lnTo>
                                    <a:pt x="652" y="25"/>
                                  </a:lnTo>
                                  <a:lnTo>
                                    <a:pt x="652" y="29"/>
                                  </a:lnTo>
                                  <a:lnTo>
                                    <a:pt x="650" y="33"/>
                                  </a:lnTo>
                                  <a:lnTo>
                                    <a:pt x="647" y="36"/>
                                  </a:lnTo>
                                  <a:lnTo>
                                    <a:pt x="643" y="38"/>
                                  </a:lnTo>
                                  <a:lnTo>
                                    <a:pt x="628" y="47"/>
                                  </a:lnTo>
                                  <a:lnTo>
                                    <a:pt x="616" y="51"/>
                                  </a:lnTo>
                                  <a:lnTo>
                                    <a:pt x="609" y="52"/>
                                  </a:lnTo>
                                  <a:lnTo>
                                    <a:pt x="606" y="54"/>
                                  </a:lnTo>
                                  <a:lnTo>
                                    <a:pt x="606" y="54"/>
                                  </a:lnTo>
                                  <a:lnTo>
                                    <a:pt x="606" y="54"/>
                                  </a:lnTo>
                                  <a:lnTo>
                                    <a:pt x="605" y="54"/>
                                  </a:lnTo>
                                  <a:lnTo>
                                    <a:pt x="605" y="54"/>
                                  </a:lnTo>
                                  <a:lnTo>
                                    <a:pt x="605" y="54"/>
                                  </a:lnTo>
                                  <a:lnTo>
                                    <a:pt x="605" y="54"/>
                                  </a:lnTo>
                                  <a:lnTo>
                                    <a:pt x="605" y="54"/>
                                  </a:lnTo>
                                  <a:lnTo>
                                    <a:pt x="603" y="54"/>
                                  </a:lnTo>
                                  <a:lnTo>
                                    <a:pt x="600" y="54"/>
                                  </a:lnTo>
                                  <a:lnTo>
                                    <a:pt x="594" y="55"/>
                                  </a:lnTo>
                                  <a:lnTo>
                                    <a:pt x="583" y="58"/>
                                  </a:lnTo>
                                  <a:lnTo>
                                    <a:pt x="568" y="63"/>
                                  </a:lnTo>
                                  <a:lnTo>
                                    <a:pt x="555" y="68"/>
                                  </a:lnTo>
                                  <a:lnTo>
                                    <a:pt x="546" y="74"/>
                                  </a:lnTo>
                                  <a:lnTo>
                                    <a:pt x="561" y="68"/>
                                  </a:lnTo>
                                  <a:lnTo>
                                    <a:pt x="571" y="64"/>
                                  </a:lnTo>
                                  <a:lnTo>
                                    <a:pt x="577" y="63"/>
                                  </a:lnTo>
                                  <a:lnTo>
                                    <a:pt x="580" y="61"/>
                                  </a:lnTo>
                                  <a:lnTo>
                                    <a:pt x="583" y="61"/>
                                  </a:lnTo>
                                  <a:lnTo>
                                    <a:pt x="590" y="61"/>
                                  </a:lnTo>
                                  <a:lnTo>
                                    <a:pt x="591" y="60"/>
                                  </a:lnTo>
                                  <a:lnTo>
                                    <a:pt x="594" y="60"/>
                                  </a:lnTo>
                                  <a:lnTo>
                                    <a:pt x="599" y="60"/>
                                  </a:lnTo>
                                  <a:lnTo>
                                    <a:pt x="596" y="61"/>
                                  </a:lnTo>
                                  <a:lnTo>
                                    <a:pt x="593" y="64"/>
                                  </a:lnTo>
                                  <a:lnTo>
                                    <a:pt x="591" y="66"/>
                                  </a:lnTo>
                                  <a:lnTo>
                                    <a:pt x="590" y="67"/>
                                  </a:lnTo>
                                  <a:lnTo>
                                    <a:pt x="593" y="67"/>
                                  </a:lnTo>
                                  <a:lnTo>
                                    <a:pt x="594" y="66"/>
                                  </a:lnTo>
                                  <a:lnTo>
                                    <a:pt x="619" y="51"/>
                                  </a:lnTo>
                                  <a:lnTo>
                                    <a:pt x="621" y="52"/>
                                  </a:lnTo>
                                  <a:lnTo>
                                    <a:pt x="622" y="54"/>
                                  </a:lnTo>
                                  <a:lnTo>
                                    <a:pt x="618" y="58"/>
                                  </a:lnTo>
                                  <a:lnTo>
                                    <a:pt x="613" y="61"/>
                                  </a:lnTo>
                                  <a:lnTo>
                                    <a:pt x="610" y="64"/>
                                  </a:lnTo>
                                  <a:lnTo>
                                    <a:pt x="605" y="67"/>
                                  </a:lnTo>
                                  <a:lnTo>
                                    <a:pt x="599" y="71"/>
                                  </a:lnTo>
                                  <a:lnTo>
                                    <a:pt x="584" y="82"/>
                                  </a:lnTo>
                                  <a:lnTo>
                                    <a:pt x="574" y="89"/>
                                  </a:lnTo>
                                  <a:lnTo>
                                    <a:pt x="568" y="93"/>
                                  </a:lnTo>
                                  <a:lnTo>
                                    <a:pt x="565" y="96"/>
                                  </a:lnTo>
                                  <a:lnTo>
                                    <a:pt x="564" y="99"/>
                                  </a:lnTo>
                                  <a:lnTo>
                                    <a:pt x="564" y="102"/>
                                  </a:lnTo>
                                  <a:lnTo>
                                    <a:pt x="587" y="85"/>
                                  </a:lnTo>
                                  <a:lnTo>
                                    <a:pt x="612" y="67"/>
                                  </a:lnTo>
                                  <a:lnTo>
                                    <a:pt x="612" y="67"/>
                                  </a:lnTo>
                                  <a:lnTo>
                                    <a:pt x="618" y="63"/>
                                  </a:lnTo>
                                  <a:lnTo>
                                    <a:pt x="622" y="60"/>
                                  </a:lnTo>
                                  <a:lnTo>
                                    <a:pt x="622" y="64"/>
                                  </a:lnTo>
                                  <a:lnTo>
                                    <a:pt x="622" y="68"/>
                                  </a:lnTo>
                                  <a:lnTo>
                                    <a:pt x="641" y="58"/>
                                  </a:lnTo>
                                  <a:lnTo>
                                    <a:pt x="653" y="52"/>
                                  </a:lnTo>
                                  <a:lnTo>
                                    <a:pt x="662" y="49"/>
                                  </a:lnTo>
                                  <a:lnTo>
                                    <a:pt x="668" y="49"/>
                                  </a:lnTo>
                                  <a:lnTo>
                                    <a:pt x="672" y="52"/>
                                  </a:lnTo>
                                  <a:lnTo>
                                    <a:pt x="674" y="55"/>
                                  </a:lnTo>
                                  <a:lnTo>
                                    <a:pt x="672" y="58"/>
                                  </a:lnTo>
                                  <a:lnTo>
                                    <a:pt x="669" y="63"/>
                                  </a:lnTo>
                                  <a:lnTo>
                                    <a:pt x="649" y="77"/>
                                  </a:lnTo>
                                  <a:lnTo>
                                    <a:pt x="627" y="89"/>
                                  </a:lnTo>
                                  <a:lnTo>
                                    <a:pt x="605" y="101"/>
                                  </a:lnTo>
                                  <a:lnTo>
                                    <a:pt x="584" y="117"/>
                                  </a:lnTo>
                                  <a:lnTo>
                                    <a:pt x="586" y="118"/>
                                  </a:lnTo>
                                  <a:lnTo>
                                    <a:pt x="587" y="120"/>
                                  </a:lnTo>
                                  <a:lnTo>
                                    <a:pt x="580" y="127"/>
                                  </a:lnTo>
                                  <a:lnTo>
                                    <a:pt x="571" y="134"/>
                                  </a:lnTo>
                                  <a:lnTo>
                                    <a:pt x="562" y="142"/>
                                  </a:lnTo>
                                  <a:lnTo>
                                    <a:pt x="556" y="151"/>
                                  </a:lnTo>
                                  <a:lnTo>
                                    <a:pt x="561" y="149"/>
                                  </a:lnTo>
                                  <a:lnTo>
                                    <a:pt x="565" y="149"/>
                                  </a:lnTo>
                                  <a:lnTo>
                                    <a:pt x="506" y="209"/>
                                  </a:lnTo>
                                  <a:lnTo>
                                    <a:pt x="508" y="211"/>
                                  </a:lnTo>
                                  <a:lnTo>
                                    <a:pt x="509" y="212"/>
                                  </a:lnTo>
                                  <a:lnTo>
                                    <a:pt x="515" y="214"/>
                                  </a:lnTo>
                                  <a:lnTo>
                                    <a:pt x="521" y="215"/>
                                  </a:lnTo>
                                  <a:lnTo>
                                    <a:pt x="518" y="218"/>
                                  </a:lnTo>
                                  <a:lnTo>
                                    <a:pt x="515" y="221"/>
                                  </a:lnTo>
                                  <a:lnTo>
                                    <a:pt x="514" y="224"/>
                                  </a:lnTo>
                                  <a:lnTo>
                                    <a:pt x="512" y="225"/>
                                  </a:lnTo>
                                  <a:lnTo>
                                    <a:pt x="511" y="228"/>
                                  </a:lnTo>
                                  <a:lnTo>
                                    <a:pt x="512" y="228"/>
                                  </a:lnTo>
                                  <a:lnTo>
                                    <a:pt x="515" y="228"/>
                                  </a:lnTo>
                                  <a:lnTo>
                                    <a:pt x="503" y="239"/>
                                  </a:lnTo>
                                  <a:lnTo>
                                    <a:pt x="496" y="246"/>
                                  </a:lnTo>
                                  <a:lnTo>
                                    <a:pt x="490" y="250"/>
                                  </a:lnTo>
                                  <a:lnTo>
                                    <a:pt x="486" y="253"/>
                                  </a:lnTo>
                                  <a:lnTo>
                                    <a:pt x="483" y="256"/>
                                  </a:lnTo>
                                  <a:lnTo>
                                    <a:pt x="478" y="259"/>
                                  </a:lnTo>
                                  <a:lnTo>
                                    <a:pt x="478" y="261"/>
                                  </a:lnTo>
                                  <a:lnTo>
                                    <a:pt x="480" y="264"/>
                                  </a:lnTo>
                                  <a:lnTo>
                                    <a:pt x="480" y="265"/>
                                  </a:lnTo>
                                  <a:lnTo>
                                    <a:pt x="481" y="266"/>
                                  </a:lnTo>
                                  <a:lnTo>
                                    <a:pt x="483" y="268"/>
                                  </a:lnTo>
                                  <a:lnTo>
                                    <a:pt x="486" y="268"/>
                                  </a:lnTo>
                                  <a:lnTo>
                                    <a:pt x="490" y="268"/>
                                  </a:lnTo>
                                  <a:lnTo>
                                    <a:pt x="493" y="271"/>
                                  </a:lnTo>
                                  <a:lnTo>
                                    <a:pt x="495" y="274"/>
                                  </a:lnTo>
                                  <a:lnTo>
                                    <a:pt x="495" y="277"/>
                                  </a:lnTo>
                                  <a:lnTo>
                                    <a:pt x="493" y="280"/>
                                  </a:lnTo>
                                  <a:lnTo>
                                    <a:pt x="493" y="280"/>
                                  </a:lnTo>
                                  <a:lnTo>
                                    <a:pt x="493" y="281"/>
                                  </a:lnTo>
                                  <a:lnTo>
                                    <a:pt x="484" y="284"/>
                                  </a:lnTo>
                                  <a:lnTo>
                                    <a:pt x="474" y="286"/>
                                  </a:lnTo>
                                  <a:lnTo>
                                    <a:pt x="465" y="290"/>
                                  </a:lnTo>
                                  <a:lnTo>
                                    <a:pt x="470" y="291"/>
                                  </a:lnTo>
                                  <a:lnTo>
                                    <a:pt x="474" y="294"/>
                                  </a:lnTo>
                                  <a:lnTo>
                                    <a:pt x="471" y="302"/>
                                  </a:lnTo>
                                  <a:lnTo>
                                    <a:pt x="465" y="310"/>
                                  </a:lnTo>
                                  <a:lnTo>
                                    <a:pt x="453" y="321"/>
                                  </a:lnTo>
                                  <a:lnTo>
                                    <a:pt x="436" y="332"/>
                                  </a:lnTo>
                                  <a:lnTo>
                                    <a:pt x="409" y="344"/>
                                  </a:lnTo>
                                  <a:lnTo>
                                    <a:pt x="412" y="350"/>
                                  </a:lnTo>
                                  <a:lnTo>
                                    <a:pt x="415" y="356"/>
                                  </a:lnTo>
                                  <a:lnTo>
                                    <a:pt x="405" y="369"/>
                                  </a:lnTo>
                                  <a:lnTo>
                                    <a:pt x="399" y="376"/>
                                  </a:lnTo>
                                  <a:lnTo>
                                    <a:pt x="395" y="381"/>
                                  </a:lnTo>
                                  <a:lnTo>
                                    <a:pt x="395" y="384"/>
                                  </a:lnTo>
                                  <a:lnTo>
                                    <a:pt x="395" y="387"/>
                                  </a:lnTo>
                                  <a:lnTo>
                                    <a:pt x="399" y="388"/>
                                  </a:lnTo>
                                  <a:lnTo>
                                    <a:pt x="404" y="390"/>
                                  </a:lnTo>
                                  <a:lnTo>
                                    <a:pt x="401" y="401"/>
                                  </a:lnTo>
                                  <a:lnTo>
                                    <a:pt x="396" y="412"/>
                                  </a:lnTo>
                                  <a:lnTo>
                                    <a:pt x="390" y="419"/>
                                  </a:lnTo>
                                  <a:lnTo>
                                    <a:pt x="385" y="423"/>
                                  </a:lnTo>
                                  <a:lnTo>
                                    <a:pt x="377" y="425"/>
                                  </a:lnTo>
                                  <a:lnTo>
                                    <a:pt x="367" y="419"/>
                                  </a:lnTo>
                                  <a:lnTo>
                                    <a:pt x="365" y="419"/>
                                  </a:lnTo>
                                  <a:lnTo>
                                    <a:pt x="363" y="417"/>
                                  </a:lnTo>
                                  <a:lnTo>
                                    <a:pt x="360" y="419"/>
                                  </a:lnTo>
                                  <a:lnTo>
                                    <a:pt x="357" y="423"/>
                                  </a:lnTo>
                                  <a:lnTo>
                                    <a:pt x="357" y="425"/>
                                  </a:lnTo>
                                  <a:lnTo>
                                    <a:pt x="357" y="428"/>
                                  </a:lnTo>
                                  <a:lnTo>
                                    <a:pt x="364" y="432"/>
                                  </a:lnTo>
                                  <a:lnTo>
                                    <a:pt x="371" y="437"/>
                                  </a:lnTo>
                                  <a:lnTo>
                                    <a:pt x="370" y="439"/>
                                  </a:lnTo>
                                  <a:lnTo>
                                    <a:pt x="370" y="441"/>
                                  </a:lnTo>
                                  <a:lnTo>
                                    <a:pt x="368" y="441"/>
                                  </a:lnTo>
                                  <a:lnTo>
                                    <a:pt x="365" y="442"/>
                                  </a:lnTo>
                                  <a:lnTo>
                                    <a:pt x="363" y="445"/>
                                  </a:lnTo>
                                  <a:lnTo>
                                    <a:pt x="354" y="451"/>
                                  </a:lnTo>
                                  <a:lnTo>
                                    <a:pt x="352" y="451"/>
                                  </a:lnTo>
                                  <a:lnTo>
                                    <a:pt x="351" y="453"/>
                                  </a:lnTo>
                                  <a:lnTo>
                                    <a:pt x="349" y="454"/>
                                  </a:lnTo>
                                  <a:lnTo>
                                    <a:pt x="346" y="456"/>
                                  </a:lnTo>
                                  <a:lnTo>
                                    <a:pt x="345" y="457"/>
                                  </a:lnTo>
                                  <a:lnTo>
                                    <a:pt x="340" y="460"/>
                                  </a:lnTo>
                                  <a:lnTo>
                                    <a:pt x="336" y="464"/>
                                  </a:lnTo>
                                  <a:lnTo>
                                    <a:pt x="326" y="473"/>
                                  </a:lnTo>
                                  <a:lnTo>
                                    <a:pt x="320" y="478"/>
                                  </a:lnTo>
                                  <a:lnTo>
                                    <a:pt x="314" y="481"/>
                                  </a:lnTo>
                                  <a:lnTo>
                                    <a:pt x="308" y="482"/>
                                  </a:lnTo>
                                  <a:lnTo>
                                    <a:pt x="286" y="494"/>
                                  </a:lnTo>
                                  <a:lnTo>
                                    <a:pt x="270" y="503"/>
                                  </a:lnTo>
                                  <a:lnTo>
                                    <a:pt x="257" y="508"/>
                                  </a:lnTo>
                                  <a:lnTo>
                                    <a:pt x="248" y="514"/>
                                  </a:lnTo>
                                  <a:lnTo>
                                    <a:pt x="242" y="519"/>
                                  </a:lnTo>
                                  <a:lnTo>
                                    <a:pt x="236" y="523"/>
                                  </a:lnTo>
                                  <a:lnTo>
                                    <a:pt x="232" y="529"/>
                                  </a:lnTo>
                                  <a:lnTo>
                                    <a:pt x="228" y="536"/>
                                  </a:lnTo>
                                  <a:lnTo>
                                    <a:pt x="216" y="549"/>
                                  </a:lnTo>
                                  <a:lnTo>
                                    <a:pt x="200" y="558"/>
                                  </a:lnTo>
                                  <a:lnTo>
                                    <a:pt x="183" y="566"/>
                                  </a:lnTo>
                                  <a:lnTo>
                                    <a:pt x="167" y="573"/>
                                  </a:lnTo>
                                  <a:lnTo>
                                    <a:pt x="151" y="582"/>
                                  </a:lnTo>
                                  <a:lnTo>
                                    <a:pt x="151" y="582"/>
                                  </a:lnTo>
                                  <a:lnTo>
                                    <a:pt x="151" y="582"/>
                                  </a:lnTo>
                                  <a:lnTo>
                                    <a:pt x="150" y="583"/>
                                  </a:lnTo>
                                  <a:lnTo>
                                    <a:pt x="150" y="583"/>
                                  </a:lnTo>
                                  <a:lnTo>
                                    <a:pt x="148" y="585"/>
                                  </a:lnTo>
                                  <a:lnTo>
                                    <a:pt x="147" y="588"/>
                                  </a:lnTo>
                                  <a:lnTo>
                                    <a:pt x="145" y="590"/>
                                  </a:lnTo>
                                  <a:lnTo>
                                    <a:pt x="142" y="593"/>
                                  </a:lnTo>
                                  <a:lnTo>
                                    <a:pt x="138" y="599"/>
                                  </a:lnTo>
                                  <a:lnTo>
                                    <a:pt x="134" y="605"/>
                                  </a:lnTo>
                                  <a:lnTo>
                                    <a:pt x="91" y="673"/>
                                  </a:lnTo>
                                  <a:lnTo>
                                    <a:pt x="90" y="680"/>
                                  </a:lnTo>
                                  <a:lnTo>
                                    <a:pt x="93" y="687"/>
                                  </a:lnTo>
                                  <a:lnTo>
                                    <a:pt x="94" y="693"/>
                                  </a:lnTo>
                                  <a:lnTo>
                                    <a:pt x="94" y="700"/>
                                  </a:lnTo>
                                  <a:lnTo>
                                    <a:pt x="91" y="705"/>
                                  </a:lnTo>
                                  <a:lnTo>
                                    <a:pt x="88" y="708"/>
                                  </a:lnTo>
                                  <a:lnTo>
                                    <a:pt x="85" y="709"/>
                                  </a:lnTo>
                                  <a:lnTo>
                                    <a:pt x="81" y="712"/>
                                  </a:lnTo>
                                  <a:lnTo>
                                    <a:pt x="78" y="715"/>
                                  </a:lnTo>
                                  <a:lnTo>
                                    <a:pt x="75" y="718"/>
                                  </a:lnTo>
                                  <a:lnTo>
                                    <a:pt x="72" y="721"/>
                                  </a:lnTo>
                                  <a:lnTo>
                                    <a:pt x="72" y="725"/>
                                  </a:lnTo>
                                  <a:lnTo>
                                    <a:pt x="71" y="730"/>
                                  </a:lnTo>
                                  <a:lnTo>
                                    <a:pt x="68" y="742"/>
                                  </a:lnTo>
                                  <a:lnTo>
                                    <a:pt x="65" y="749"/>
                                  </a:lnTo>
                                  <a:lnTo>
                                    <a:pt x="63" y="753"/>
                                  </a:lnTo>
                                  <a:lnTo>
                                    <a:pt x="60" y="756"/>
                                  </a:lnTo>
                                  <a:lnTo>
                                    <a:pt x="56" y="749"/>
                                  </a:lnTo>
                                  <a:lnTo>
                                    <a:pt x="51" y="742"/>
                                  </a:lnTo>
                                  <a:lnTo>
                                    <a:pt x="49" y="733"/>
                                  </a:lnTo>
                                  <a:lnTo>
                                    <a:pt x="43" y="727"/>
                                  </a:lnTo>
                                  <a:lnTo>
                                    <a:pt x="34" y="725"/>
                                  </a:lnTo>
                                  <a:lnTo>
                                    <a:pt x="31" y="722"/>
                                  </a:lnTo>
                                  <a:lnTo>
                                    <a:pt x="29" y="720"/>
                                  </a:lnTo>
                                  <a:lnTo>
                                    <a:pt x="28" y="717"/>
                                  </a:lnTo>
                                  <a:lnTo>
                                    <a:pt x="26" y="712"/>
                                  </a:lnTo>
                                  <a:lnTo>
                                    <a:pt x="25" y="709"/>
                                  </a:lnTo>
                                  <a:lnTo>
                                    <a:pt x="22" y="711"/>
                                  </a:lnTo>
                                  <a:lnTo>
                                    <a:pt x="21" y="712"/>
                                  </a:lnTo>
                                  <a:lnTo>
                                    <a:pt x="18" y="712"/>
                                  </a:lnTo>
                                  <a:lnTo>
                                    <a:pt x="7" y="708"/>
                                  </a:lnTo>
                                  <a:lnTo>
                                    <a:pt x="2" y="696"/>
                                  </a:lnTo>
                                  <a:lnTo>
                                    <a:pt x="0" y="677"/>
                                  </a:lnTo>
                                  <a:lnTo>
                                    <a:pt x="3" y="651"/>
                                  </a:lnTo>
                                  <a:lnTo>
                                    <a:pt x="10" y="618"/>
                                  </a:lnTo>
                                  <a:lnTo>
                                    <a:pt x="21" y="579"/>
                                  </a:lnTo>
                                  <a:lnTo>
                                    <a:pt x="24" y="571"/>
                                  </a:lnTo>
                                  <a:lnTo>
                                    <a:pt x="26" y="566"/>
                                  </a:lnTo>
                                  <a:lnTo>
                                    <a:pt x="29" y="560"/>
                                  </a:lnTo>
                                  <a:lnTo>
                                    <a:pt x="34" y="552"/>
                                  </a:lnTo>
                                  <a:lnTo>
                                    <a:pt x="41" y="544"/>
                                  </a:lnTo>
                                  <a:lnTo>
                                    <a:pt x="51" y="532"/>
                                  </a:lnTo>
                                  <a:lnTo>
                                    <a:pt x="66" y="517"/>
                                  </a:lnTo>
                                  <a:lnTo>
                                    <a:pt x="84" y="498"/>
                                  </a:lnTo>
                                  <a:lnTo>
                                    <a:pt x="82" y="497"/>
                                  </a:lnTo>
                                  <a:lnTo>
                                    <a:pt x="78" y="497"/>
                                  </a:lnTo>
                                  <a:lnTo>
                                    <a:pt x="75" y="497"/>
                                  </a:lnTo>
                                  <a:lnTo>
                                    <a:pt x="72" y="498"/>
                                  </a:lnTo>
                                  <a:lnTo>
                                    <a:pt x="69" y="500"/>
                                  </a:lnTo>
                                  <a:lnTo>
                                    <a:pt x="65" y="503"/>
                                  </a:lnTo>
                                  <a:lnTo>
                                    <a:pt x="62" y="507"/>
                                  </a:lnTo>
                                  <a:lnTo>
                                    <a:pt x="59" y="505"/>
                                  </a:lnTo>
                                  <a:lnTo>
                                    <a:pt x="59" y="495"/>
                                  </a:lnTo>
                                  <a:lnTo>
                                    <a:pt x="63" y="485"/>
                                  </a:lnTo>
                                  <a:lnTo>
                                    <a:pt x="71" y="476"/>
                                  </a:lnTo>
                                  <a:lnTo>
                                    <a:pt x="79" y="469"/>
                                  </a:lnTo>
                                  <a:lnTo>
                                    <a:pt x="85" y="464"/>
                                  </a:lnTo>
                                  <a:lnTo>
                                    <a:pt x="88" y="461"/>
                                  </a:lnTo>
                                  <a:lnTo>
                                    <a:pt x="93" y="460"/>
                                  </a:lnTo>
                                  <a:lnTo>
                                    <a:pt x="95" y="457"/>
                                  </a:lnTo>
                                  <a:lnTo>
                                    <a:pt x="97" y="456"/>
                                  </a:lnTo>
                                  <a:lnTo>
                                    <a:pt x="97" y="453"/>
                                  </a:lnTo>
                                  <a:lnTo>
                                    <a:pt x="95" y="451"/>
                                  </a:lnTo>
                                  <a:lnTo>
                                    <a:pt x="95" y="451"/>
                                  </a:lnTo>
                                  <a:lnTo>
                                    <a:pt x="94" y="451"/>
                                  </a:lnTo>
                                  <a:lnTo>
                                    <a:pt x="93" y="451"/>
                                  </a:lnTo>
                                  <a:lnTo>
                                    <a:pt x="90" y="450"/>
                                  </a:lnTo>
                                  <a:lnTo>
                                    <a:pt x="85" y="450"/>
                                  </a:lnTo>
                                  <a:lnTo>
                                    <a:pt x="94" y="429"/>
                                  </a:lnTo>
                                  <a:lnTo>
                                    <a:pt x="101" y="412"/>
                                  </a:lnTo>
                                  <a:lnTo>
                                    <a:pt x="109" y="400"/>
                                  </a:lnTo>
                                  <a:lnTo>
                                    <a:pt x="115" y="390"/>
                                  </a:lnTo>
                                  <a:lnTo>
                                    <a:pt x="129" y="368"/>
                                  </a:lnTo>
                                  <a:lnTo>
                                    <a:pt x="141" y="350"/>
                                  </a:lnTo>
                                  <a:lnTo>
                                    <a:pt x="150" y="335"/>
                                  </a:lnTo>
                                  <a:lnTo>
                                    <a:pt x="154" y="325"/>
                                  </a:lnTo>
                                  <a:lnTo>
                                    <a:pt x="156" y="319"/>
                                  </a:lnTo>
                                  <a:lnTo>
                                    <a:pt x="151" y="318"/>
                                  </a:lnTo>
                                  <a:lnTo>
                                    <a:pt x="148" y="318"/>
                                  </a:lnTo>
                                  <a:lnTo>
                                    <a:pt x="144" y="321"/>
                                  </a:lnTo>
                                  <a:lnTo>
                                    <a:pt x="139" y="325"/>
                                  </a:lnTo>
                                  <a:lnTo>
                                    <a:pt x="134" y="328"/>
                                  </a:lnTo>
                                  <a:lnTo>
                                    <a:pt x="139" y="321"/>
                                  </a:lnTo>
                                  <a:lnTo>
                                    <a:pt x="144" y="315"/>
                                  </a:lnTo>
                                  <a:lnTo>
                                    <a:pt x="141" y="316"/>
                                  </a:lnTo>
                                  <a:lnTo>
                                    <a:pt x="138" y="318"/>
                                  </a:lnTo>
                                  <a:lnTo>
                                    <a:pt x="137" y="316"/>
                                  </a:lnTo>
                                  <a:lnTo>
                                    <a:pt x="135" y="316"/>
                                  </a:lnTo>
                                  <a:lnTo>
                                    <a:pt x="126" y="321"/>
                                  </a:lnTo>
                                  <a:lnTo>
                                    <a:pt x="119" y="325"/>
                                  </a:lnTo>
                                  <a:lnTo>
                                    <a:pt x="119" y="325"/>
                                  </a:lnTo>
                                  <a:lnTo>
                                    <a:pt x="119" y="325"/>
                                  </a:lnTo>
                                  <a:lnTo>
                                    <a:pt x="117" y="325"/>
                                  </a:lnTo>
                                  <a:lnTo>
                                    <a:pt x="117" y="325"/>
                                  </a:lnTo>
                                  <a:lnTo>
                                    <a:pt x="116" y="325"/>
                                  </a:lnTo>
                                  <a:lnTo>
                                    <a:pt x="115" y="325"/>
                                  </a:lnTo>
                                  <a:lnTo>
                                    <a:pt x="115" y="327"/>
                                  </a:lnTo>
                                  <a:lnTo>
                                    <a:pt x="113" y="327"/>
                                  </a:lnTo>
                                  <a:lnTo>
                                    <a:pt x="113" y="327"/>
                                  </a:lnTo>
                                  <a:lnTo>
                                    <a:pt x="112" y="327"/>
                                  </a:lnTo>
                                  <a:lnTo>
                                    <a:pt x="109" y="327"/>
                                  </a:lnTo>
                                  <a:lnTo>
                                    <a:pt x="107" y="328"/>
                                  </a:lnTo>
                                  <a:lnTo>
                                    <a:pt x="106" y="328"/>
                                  </a:lnTo>
                                  <a:lnTo>
                                    <a:pt x="104" y="327"/>
                                  </a:lnTo>
                                  <a:lnTo>
                                    <a:pt x="101" y="325"/>
                                  </a:lnTo>
                                  <a:lnTo>
                                    <a:pt x="103" y="322"/>
                                  </a:lnTo>
                                  <a:lnTo>
                                    <a:pt x="107" y="315"/>
                                  </a:lnTo>
                                  <a:lnTo>
                                    <a:pt x="113" y="305"/>
                                  </a:lnTo>
                                  <a:lnTo>
                                    <a:pt x="120" y="294"/>
                                  </a:lnTo>
                                  <a:lnTo>
                                    <a:pt x="131" y="284"/>
                                  </a:lnTo>
                                  <a:lnTo>
                                    <a:pt x="139" y="277"/>
                                  </a:lnTo>
                                  <a:lnTo>
                                    <a:pt x="144" y="277"/>
                                  </a:lnTo>
                                  <a:lnTo>
                                    <a:pt x="147" y="278"/>
                                  </a:lnTo>
                                  <a:lnTo>
                                    <a:pt x="150" y="277"/>
                                  </a:lnTo>
                                  <a:lnTo>
                                    <a:pt x="153" y="275"/>
                                  </a:lnTo>
                                  <a:lnTo>
                                    <a:pt x="156" y="274"/>
                                  </a:lnTo>
                                  <a:lnTo>
                                    <a:pt x="160" y="269"/>
                                  </a:lnTo>
                                  <a:lnTo>
                                    <a:pt x="157" y="271"/>
                                  </a:lnTo>
                                  <a:lnTo>
                                    <a:pt x="153" y="271"/>
                                  </a:lnTo>
                                  <a:lnTo>
                                    <a:pt x="150" y="269"/>
                                  </a:lnTo>
                                  <a:lnTo>
                                    <a:pt x="151" y="268"/>
                                  </a:lnTo>
                                  <a:lnTo>
                                    <a:pt x="153" y="266"/>
                                  </a:lnTo>
                                  <a:lnTo>
                                    <a:pt x="151" y="264"/>
                                  </a:lnTo>
                                  <a:lnTo>
                                    <a:pt x="182" y="240"/>
                                  </a:lnTo>
                                  <a:lnTo>
                                    <a:pt x="214" y="221"/>
                                  </a:lnTo>
                                  <a:lnTo>
                                    <a:pt x="248" y="200"/>
                                  </a:lnTo>
                                  <a:lnTo>
                                    <a:pt x="277" y="178"/>
                                  </a:lnTo>
                                  <a:lnTo>
                                    <a:pt x="274" y="180"/>
                                  </a:lnTo>
                                  <a:lnTo>
                                    <a:pt x="272" y="181"/>
                                  </a:lnTo>
                                  <a:lnTo>
                                    <a:pt x="277" y="177"/>
                                  </a:lnTo>
                                  <a:lnTo>
                                    <a:pt x="283" y="173"/>
                                  </a:lnTo>
                                  <a:lnTo>
                                    <a:pt x="279" y="173"/>
                                  </a:lnTo>
                                  <a:lnTo>
                                    <a:pt x="276" y="173"/>
                                  </a:lnTo>
                                  <a:lnTo>
                                    <a:pt x="296" y="155"/>
                                  </a:lnTo>
                                  <a:lnTo>
                                    <a:pt x="320" y="142"/>
                                  </a:lnTo>
                                  <a:lnTo>
                                    <a:pt x="345" y="130"/>
                                  </a:lnTo>
                                  <a:lnTo>
                                    <a:pt x="370" y="120"/>
                                  </a:lnTo>
                                  <a:lnTo>
                                    <a:pt x="393" y="107"/>
                                  </a:lnTo>
                                  <a:lnTo>
                                    <a:pt x="399" y="104"/>
                                  </a:lnTo>
                                  <a:lnTo>
                                    <a:pt x="408" y="98"/>
                                  </a:lnTo>
                                  <a:lnTo>
                                    <a:pt x="423" y="90"/>
                                  </a:lnTo>
                                  <a:lnTo>
                                    <a:pt x="443" y="82"/>
                                  </a:lnTo>
                                  <a:lnTo>
                                    <a:pt x="473" y="71"/>
                                  </a:lnTo>
                                  <a:lnTo>
                                    <a:pt x="474" y="73"/>
                                  </a:lnTo>
                                  <a:lnTo>
                                    <a:pt x="474" y="73"/>
                                  </a:lnTo>
                                  <a:lnTo>
                                    <a:pt x="471" y="76"/>
                                  </a:lnTo>
                                  <a:lnTo>
                                    <a:pt x="468" y="79"/>
                                  </a:lnTo>
                                  <a:lnTo>
                                    <a:pt x="467" y="80"/>
                                  </a:lnTo>
                                  <a:lnTo>
                                    <a:pt x="465" y="82"/>
                                  </a:lnTo>
                                  <a:lnTo>
                                    <a:pt x="464" y="82"/>
                                  </a:lnTo>
                                  <a:lnTo>
                                    <a:pt x="464" y="83"/>
                                  </a:lnTo>
                                  <a:lnTo>
                                    <a:pt x="464" y="83"/>
                                  </a:lnTo>
                                  <a:lnTo>
                                    <a:pt x="481" y="73"/>
                                  </a:lnTo>
                                  <a:lnTo>
                                    <a:pt x="493" y="66"/>
                                  </a:lnTo>
                                  <a:lnTo>
                                    <a:pt x="500" y="61"/>
                                  </a:lnTo>
                                  <a:lnTo>
                                    <a:pt x="503" y="60"/>
                                  </a:lnTo>
                                  <a:lnTo>
                                    <a:pt x="506" y="58"/>
                                  </a:lnTo>
                                  <a:lnTo>
                                    <a:pt x="506" y="58"/>
                                  </a:lnTo>
                                  <a:lnTo>
                                    <a:pt x="511" y="58"/>
                                  </a:lnTo>
                                  <a:lnTo>
                                    <a:pt x="505" y="63"/>
                                  </a:lnTo>
                                  <a:lnTo>
                                    <a:pt x="500" y="66"/>
                                  </a:lnTo>
                                  <a:lnTo>
                                    <a:pt x="497" y="68"/>
                                  </a:lnTo>
                                  <a:lnTo>
                                    <a:pt x="496" y="70"/>
                                  </a:lnTo>
                                  <a:lnTo>
                                    <a:pt x="495" y="70"/>
                                  </a:lnTo>
                                  <a:lnTo>
                                    <a:pt x="493" y="71"/>
                                  </a:lnTo>
                                  <a:lnTo>
                                    <a:pt x="493" y="71"/>
                                  </a:lnTo>
                                  <a:lnTo>
                                    <a:pt x="492" y="71"/>
                                  </a:lnTo>
                                  <a:lnTo>
                                    <a:pt x="492" y="73"/>
                                  </a:lnTo>
                                  <a:lnTo>
                                    <a:pt x="493" y="71"/>
                                  </a:lnTo>
                                  <a:lnTo>
                                    <a:pt x="496" y="71"/>
                                  </a:lnTo>
                                  <a:lnTo>
                                    <a:pt x="496" y="71"/>
                                  </a:lnTo>
                                  <a:lnTo>
                                    <a:pt x="496" y="71"/>
                                  </a:lnTo>
                                  <a:lnTo>
                                    <a:pt x="496" y="71"/>
                                  </a:lnTo>
                                  <a:lnTo>
                                    <a:pt x="492" y="74"/>
                                  </a:lnTo>
                                  <a:lnTo>
                                    <a:pt x="487" y="79"/>
                                  </a:lnTo>
                                  <a:lnTo>
                                    <a:pt x="490" y="79"/>
                                  </a:lnTo>
                                  <a:lnTo>
                                    <a:pt x="492" y="77"/>
                                  </a:lnTo>
                                  <a:lnTo>
                                    <a:pt x="490" y="79"/>
                                  </a:lnTo>
                                  <a:lnTo>
                                    <a:pt x="495" y="76"/>
                                  </a:lnTo>
                                  <a:lnTo>
                                    <a:pt x="497" y="73"/>
                                  </a:lnTo>
                                  <a:lnTo>
                                    <a:pt x="502" y="70"/>
                                  </a:lnTo>
                                  <a:lnTo>
                                    <a:pt x="505" y="68"/>
                                  </a:lnTo>
                                  <a:lnTo>
                                    <a:pt x="509" y="66"/>
                                  </a:lnTo>
                                  <a:lnTo>
                                    <a:pt x="514" y="64"/>
                                  </a:lnTo>
                                  <a:lnTo>
                                    <a:pt x="515" y="64"/>
                                  </a:lnTo>
                                  <a:lnTo>
                                    <a:pt x="517" y="63"/>
                                  </a:lnTo>
                                  <a:lnTo>
                                    <a:pt x="518" y="61"/>
                                  </a:lnTo>
                                  <a:lnTo>
                                    <a:pt x="520" y="61"/>
                                  </a:lnTo>
                                  <a:lnTo>
                                    <a:pt x="522" y="58"/>
                                  </a:lnTo>
                                  <a:lnTo>
                                    <a:pt x="524" y="57"/>
                                  </a:lnTo>
                                  <a:lnTo>
                                    <a:pt x="525" y="57"/>
                                  </a:lnTo>
                                  <a:lnTo>
                                    <a:pt x="528" y="54"/>
                                  </a:lnTo>
                                  <a:lnTo>
                                    <a:pt x="530" y="52"/>
                                  </a:lnTo>
                                  <a:lnTo>
                                    <a:pt x="531" y="51"/>
                                  </a:lnTo>
                                  <a:lnTo>
                                    <a:pt x="531" y="51"/>
                                  </a:lnTo>
                                  <a:lnTo>
                                    <a:pt x="533" y="49"/>
                                  </a:lnTo>
                                  <a:lnTo>
                                    <a:pt x="531" y="49"/>
                                  </a:lnTo>
                                  <a:lnTo>
                                    <a:pt x="528" y="51"/>
                                  </a:lnTo>
                                  <a:lnTo>
                                    <a:pt x="524" y="51"/>
                                  </a:lnTo>
                                  <a:lnTo>
                                    <a:pt x="521" y="52"/>
                                  </a:lnTo>
                                  <a:lnTo>
                                    <a:pt x="520" y="52"/>
                                  </a:lnTo>
                                  <a:lnTo>
                                    <a:pt x="520" y="54"/>
                                  </a:lnTo>
                                  <a:lnTo>
                                    <a:pt x="520" y="54"/>
                                  </a:lnTo>
                                  <a:lnTo>
                                    <a:pt x="524" y="49"/>
                                  </a:lnTo>
                                  <a:lnTo>
                                    <a:pt x="530" y="47"/>
                                  </a:lnTo>
                                  <a:lnTo>
                                    <a:pt x="537" y="44"/>
                                  </a:lnTo>
                                  <a:lnTo>
                                    <a:pt x="550" y="39"/>
                                  </a:lnTo>
                                  <a:lnTo>
                                    <a:pt x="550" y="39"/>
                                  </a:lnTo>
                                  <a:lnTo>
                                    <a:pt x="552" y="39"/>
                                  </a:lnTo>
                                  <a:lnTo>
                                    <a:pt x="553" y="38"/>
                                  </a:lnTo>
                                  <a:lnTo>
                                    <a:pt x="556" y="36"/>
                                  </a:lnTo>
                                  <a:lnTo>
                                    <a:pt x="564" y="33"/>
                                  </a:lnTo>
                                  <a:lnTo>
                                    <a:pt x="574" y="29"/>
                                  </a:lnTo>
                                  <a:lnTo>
                                    <a:pt x="583" y="25"/>
                                  </a:lnTo>
                                  <a:lnTo>
                                    <a:pt x="590" y="22"/>
                                  </a:lnTo>
                                  <a:lnTo>
                                    <a:pt x="593" y="20"/>
                                  </a:lnTo>
                                  <a:lnTo>
                                    <a:pt x="550" y="42"/>
                                  </a:lnTo>
                                  <a:lnTo>
                                    <a:pt x="572" y="30"/>
                                  </a:lnTo>
                                  <a:lnTo>
                                    <a:pt x="596" y="20"/>
                                  </a:lnTo>
                                  <a:lnTo>
                                    <a:pt x="605" y="17"/>
                                  </a:lnTo>
                                  <a:lnTo>
                                    <a:pt x="613" y="14"/>
                                  </a:lnTo>
                                  <a:lnTo>
                                    <a:pt x="609" y="16"/>
                                  </a:lnTo>
                                  <a:lnTo>
                                    <a:pt x="606" y="17"/>
                                  </a:lnTo>
                                  <a:lnTo>
                                    <a:pt x="605" y="19"/>
                                  </a:lnTo>
                                  <a:lnTo>
                                    <a:pt x="603" y="20"/>
                                  </a:lnTo>
                                  <a:lnTo>
                                    <a:pt x="602" y="22"/>
                                  </a:lnTo>
                                  <a:lnTo>
                                    <a:pt x="600" y="23"/>
                                  </a:lnTo>
                                  <a:lnTo>
                                    <a:pt x="613" y="17"/>
                                  </a:lnTo>
                                  <a:lnTo>
                                    <a:pt x="625" y="11"/>
                                  </a:lnTo>
                                  <a:lnTo>
                                    <a:pt x="625" y="11"/>
                                  </a:lnTo>
                                  <a:lnTo>
                                    <a:pt x="625" y="11"/>
                                  </a:lnTo>
                                  <a:lnTo>
                                    <a:pt x="625" y="11"/>
                                  </a:lnTo>
                                  <a:lnTo>
                                    <a:pt x="625" y="11"/>
                                  </a:lnTo>
                                  <a:lnTo>
                                    <a:pt x="625" y="11"/>
                                  </a:lnTo>
                                  <a:lnTo>
                                    <a:pt x="624" y="13"/>
                                  </a:lnTo>
                                  <a:lnTo>
                                    <a:pt x="622" y="14"/>
                                  </a:lnTo>
                                  <a:lnTo>
                                    <a:pt x="621" y="16"/>
                                  </a:lnTo>
                                  <a:lnTo>
                                    <a:pt x="621" y="16"/>
                                  </a:lnTo>
                                  <a:lnTo>
                                    <a:pt x="622" y="16"/>
                                  </a:lnTo>
                                  <a:lnTo>
                                    <a:pt x="624" y="16"/>
                                  </a:lnTo>
                                  <a:lnTo>
                                    <a:pt x="627" y="14"/>
                                  </a:lnTo>
                                  <a:lnTo>
                                    <a:pt x="634" y="11"/>
                                  </a:lnTo>
                                  <a:lnTo>
                                    <a:pt x="644" y="8"/>
                                  </a:lnTo>
                                  <a:lnTo>
                                    <a:pt x="652" y="5"/>
                                  </a:lnTo>
                                  <a:lnTo>
                                    <a:pt x="653" y="7"/>
                                  </a:lnTo>
                                  <a:lnTo>
                                    <a:pt x="656" y="8"/>
                                  </a:lnTo>
                                  <a:lnTo>
                                    <a:pt x="687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chemeClr val="bg1"/>
                            </a:solidFill>
                            <a:ln w="0">
                              <a:noFill/>
                              <a:prstDash val="solid"/>
                              <a:round/>
                              <a:headEnd/>
                              <a:tailEnd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6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15" name="Freeform 325">
                              <a:extLst>
                                <a:ext uri="{FF2B5EF4-FFF2-40B4-BE49-F238E27FC236}">
                                  <a16:creationId xmlns:a16="http://schemas.microsoft.com/office/drawing/2014/main" id="{8793AD57-329A-A164-DFA5-65D63C4FB9BE}"/>
                                </a:ext>
                              </a:extLst>
                            </p:cNvPr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5529268" y="777877"/>
                              <a:ext cx="347664" cy="385761"/>
                            </a:xfrm>
                            <a:custGeom>
                              <a:avLst/>
                              <a:gdLst>
                                <a:gd name="T0" fmla="*/ 38 w 219"/>
                                <a:gd name="T1" fmla="*/ 7 h 243"/>
                                <a:gd name="T2" fmla="*/ 63 w 219"/>
                                <a:gd name="T3" fmla="*/ 22 h 243"/>
                                <a:gd name="T4" fmla="*/ 75 w 219"/>
                                <a:gd name="T5" fmla="*/ 38 h 243"/>
                                <a:gd name="T6" fmla="*/ 75 w 219"/>
                                <a:gd name="T7" fmla="*/ 42 h 243"/>
                                <a:gd name="T8" fmla="*/ 75 w 219"/>
                                <a:gd name="T9" fmla="*/ 47 h 243"/>
                                <a:gd name="T10" fmla="*/ 66 w 219"/>
                                <a:gd name="T11" fmla="*/ 48 h 243"/>
                                <a:gd name="T12" fmla="*/ 97 w 219"/>
                                <a:gd name="T13" fmla="*/ 75 h 243"/>
                                <a:gd name="T14" fmla="*/ 85 w 219"/>
                                <a:gd name="T15" fmla="*/ 73 h 243"/>
                                <a:gd name="T16" fmla="*/ 85 w 219"/>
                                <a:gd name="T17" fmla="*/ 83 h 243"/>
                                <a:gd name="T18" fmla="*/ 92 w 219"/>
                                <a:gd name="T19" fmla="*/ 98 h 243"/>
                                <a:gd name="T20" fmla="*/ 92 w 219"/>
                                <a:gd name="T21" fmla="*/ 107 h 243"/>
                                <a:gd name="T22" fmla="*/ 116 w 219"/>
                                <a:gd name="T23" fmla="*/ 132 h 243"/>
                                <a:gd name="T24" fmla="*/ 114 w 219"/>
                                <a:gd name="T25" fmla="*/ 139 h 243"/>
                                <a:gd name="T26" fmla="*/ 116 w 219"/>
                                <a:gd name="T27" fmla="*/ 147 h 243"/>
                                <a:gd name="T28" fmla="*/ 123 w 219"/>
                                <a:gd name="T29" fmla="*/ 157 h 243"/>
                                <a:gd name="T30" fmla="*/ 145 w 219"/>
                                <a:gd name="T31" fmla="*/ 180 h 243"/>
                                <a:gd name="T32" fmla="*/ 205 w 219"/>
                                <a:gd name="T33" fmla="*/ 230 h 243"/>
                                <a:gd name="T34" fmla="*/ 216 w 219"/>
                                <a:gd name="T35" fmla="*/ 237 h 243"/>
                                <a:gd name="T36" fmla="*/ 219 w 219"/>
                                <a:gd name="T37" fmla="*/ 240 h 243"/>
                                <a:gd name="T38" fmla="*/ 198 w 219"/>
                                <a:gd name="T39" fmla="*/ 243 h 243"/>
                                <a:gd name="T40" fmla="*/ 169 w 219"/>
                                <a:gd name="T41" fmla="*/ 232 h 243"/>
                                <a:gd name="T42" fmla="*/ 122 w 219"/>
                                <a:gd name="T43" fmla="*/ 211 h 243"/>
                                <a:gd name="T44" fmla="*/ 114 w 219"/>
                                <a:gd name="T45" fmla="*/ 208 h 243"/>
                                <a:gd name="T46" fmla="*/ 104 w 219"/>
                                <a:gd name="T47" fmla="*/ 202 h 243"/>
                                <a:gd name="T48" fmla="*/ 95 w 219"/>
                                <a:gd name="T49" fmla="*/ 198 h 243"/>
                                <a:gd name="T50" fmla="*/ 84 w 219"/>
                                <a:gd name="T51" fmla="*/ 179 h 243"/>
                                <a:gd name="T52" fmla="*/ 91 w 219"/>
                                <a:gd name="T53" fmla="*/ 166 h 243"/>
                                <a:gd name="T54" fmla="*/ 65 w 219"/>
                                <a:gd name="T55" fmla="*/ 148 h 243"/>
                                <a:gd name="T56" fmla="*/ 72 w 219"/>
                                <a:gd name="T57" fmla="*/ 147 h 243"/>
                                <a:gd name="T58" fmla="*/ 72 w 219"/>
                                <a:gd name="T59" fmla="*/ 136 h 243"/>
                                <a:gd name="T60" fmla="*/ 56 w 219"/>
                                <a:gd name="T61" fmla="*/ 120 h 243"/>
                                <a:gd name="T62" fmla="*/ 46 w 219"/>
                                <a:gd name="T63" fmla="*/ 111 h 243"/>
                                <a:gd name="T64" fmla="*/ 43 w 219"/>
                                <a:gd name="T65" fmla="*/ 107 h 243"/>
                                <a:gd name="T66" fmla="*/ 38 w 219"/>
                                <a:gd name="T67" fmla="*/ 98 h 243"/>
                                <a:gd name="T68" fmla="*/ 34 w 219"/>
                                <a:gd name="T69" fmla="*/ 88 h 243"/>
                                <a:gd name="T70" fmla="*/ 26 w 219"/>
                                <a:gd name="T71" fmla="*/ 79 h 243"/>
                                <a:gd name="T72" fmla="*/ 16 w 219"/>
                                <a:gd name="T73" fmla="*/ 73 h 243"/>
                                <a:gd name="T74" fmla="*/ 15 w 219"/>
                                <a:gd name="T75" fmla="*/ 64 h 243"/>
                                <a:gd name="T76" fmla="*/ 4 w 219"/>
                                <a:gd name="T77" fmla="*/ 39 h 243"/>
                                <a:gd name="T78" fmla="*/ 4 w 219"/>
                                <a:gd name="T79" fmla="*/ 26 h 243"/>
                                <a:gd name="T80" fmla="*/ 24 w 219"/>
                                <a:gd name="T81" fmla="*/ 12 h 243"/>
                                <a:gd name="T82" fmla="*/ 12 w 219"/>
                                <a:gd name="T83" fmla="*/ 4 h 243"/>
                                <a:gd name="T84" fmla="*/ 15 w 219"/>
                                <a:gd name="T85" fmla="*/ 1 h 243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  <a:cxn ang="0">
                                  <a:pos x="T44" y="T45"/>
                                </a:cxn>
                                <a:cxn ang="0">
                                  <a:pos x="T46" y="T47"/>
                                </a:cxn>
                                <a:cxn ang="0">
                                  <a:pos x="T48" y="T49"/>
                                </a:cxn>
                                <a:cxn ang="0">
                                  <a:pos x="T50" y="T51"/>
                                </a:cxn>
                                <a:cxn ang="0">
                                  <a:pos x="T52" y="T53"/>
                                </a:cxn>
                                <a:cxn ang="0">
                                  <a:pos x="T54" y="T55"/>
                                </a:cxn>
                                <a:cxn ang="0">
                                  <a:pos x="T56" y="T57"/>
                                </a:cxn>
                                <a:cxn ang="0">
                                  <a:pos x="T58" y="T59"/>
                                </a:cxn>
                                <a:cxn ang="0">
                                  <a:pos x="T60" y="T61"/>
                                </a:cxn>
                                <a:cxn ang="0">
                                  <a:pos x="T62" y="T63"/>
                                </a:cxn>
                                <a:cxn ang="0">
                                  <a:pos x="T64" y="T65"/>
                                </a:cxn>
                                <a:cxn ang="0">
                                  <a:pos x="T66" y="T67"/>
                                </a:cxn>
                                <a:cxn ang="0">
                                  <a:pos x="T68" y="T69"/>
                                </a:cxn>
                                <a:cxn ang="0">
                                  <a:pos x="T70" y="T71"/>
                                </a:cxn>
                                <a:cxn ang="0">
                                  <a:pos x="T72" y="T73"/>
                                </a:cxn>
                                <a:cxn ang="0">
                                  <a:pos x="T74" y="T75"/>
                                </a:cxn>
                                <a:cxn ang="0">
                                  <a:pos x="T76" y="T77"/>
                                </a:cxn>
                                <a:cxn ang="0">
                                  <a:pos x="T78" y="T79"/>
                                </a:cxn>
                                <a:cxn ang="0">
                                  <a:pos x="T80" y="T81"/>
                                </a:cxn>
                                <a:cxn ang="0">
                                  <a:pos x="T82" y="T83"/>
                                </a:cxn>
                                <a:cxn ang="0">
                                  <a:pos x="T84" y="T85"/>
                                </a:cxn>
                              </a:cxnLst>
                              <a:rect l="0" t="0" r="r" b="b"/>
                              <a:pathLst>
                                <a:path w="219" h="243">
                                  <a:moveTo>
                                    <a:pt x="18" y="0"/>
                                  </a:moveTo>
                                  <a:lnTo>
                                    <a:pt x="26" y="3"/>
                                  </a:lnTo>
                                  <a:lnTo>
                                    <a:pt x="38" y="7"/>
                                  </a:lnTo>
                                  <a:lnTo>
                                    <a:pt x="48" y="13"/>
                                  </a:lnTo>
                                  <a:lnTo>
                                    <a:pt x="59" y="17"/>
                                  </a:lnTo>
                                  <a:lnTo>
                                    <a:pt x="63" y="22"/>
                                  </a:lnTo>
                                  <a:lnTo>
                                    <a:pt x="69" y="29"/>
                                  </a:lnTo>
                                  <a:lnTo>
                                    <a:pt x="75" y="35"/>
                                  </a:lnTo>
                                  <a:lnTo>
                                    <a:pt x="75" y="38"/>
                                  </a:lnTo>
                                  <a:lnTo>
                                    <a:pt x="73" y="39"/>
                                  </a:lnTo>
                                  <a:lnTo>
                                    <a:pt x="72" y="41"/>
                                  </a:lnTo>
                                  <a:lnTo>
                                    <a:pt x="75" y="42"/>
                                  </a:lnTo>
                                  <a:lnTo>
                                    <a:pt x="78" y="45"/>
                                  </a:lnTo>
                                  <a:lnTo>
                                    <a:pt x="81" y="47"/>
                                  </a:lnTo>
                                  <a:lnTo>
                                    <a:pt x="75" y="47"/>
                                  </a:lnTo>
                                  <a:lnTo>
                                    <a:pt x="70" y="47"/>
                                  </a:lnTo>
                                  <a:lnTo>
                                    <a:pt x="66" y="47"/>
                                  </a:lnTo>
                                  <a:lnTo>
                                    <a:pt x="66" y="48"/>
                                  </a:lnTo>
                                  <a:lnTo>
                                    <a:pt x="66" y="48"/>
                                  </a:lnTo>
                                  <a:lnTo>
                                    <a:pt x="69" y="50"/>
                                  </a:lnTo>
                                  <a:lnTo>
                                    <a:pt x="97" y="75"/>
                                  </a:lnTo>
                                  <a:lnTo>
                                    <a:pt x="94" y="75"/>
                                  </a:lnTo>
                                  <a:lnTo>
                                    <a:pt x="90" y="75"/>
                                  </a:lnTo>
                                  <a:lnTo>
                                    <a:pt x="85" y="73"/>
                                  </a:lnTo>
                                  <a:lnTo>
                                    <a:pt x="82" y="73"/>
                                  </a:lnTo>
                                  <a:lnTo>
                                    <a:pt x="78" y="73"/>
                                  </a:lnTo>
                                  <a:lnTo>
                                    <a:pt x="85" y="83"/>
                                  </a:lnTo>
                                  <a:lnTo>
                                    <a:pt x="90" y="91"/>
                                  </a:lnTo>
                                  <a:lnTo>
                                    <a:pt x="91" y="95"/>
                                  </a:lnTo>
                                  <a:lnTo>
                                    <a:pt x="92" y="98"/>
                                  </a:lnTo>
                                  <a:lnTo>
                                    <a:pt x="91" y="103"/>
                                  </a:lnTo>
                                  <a:lnTo>
                                    <a:pt x="91" y="105"/>
                                  </a:lnTo>
                                  <a:lnTo>
                                    <a:pt x="92" y="107"/>
                                  </a:lnTo>
                                  <a:lnTo>
                                    <a:pt x="100" y="116"/>
                                  </a:lnTo>
                                  <a:lnTo>
                                    <a:pt x="109" y="123"/>
                                  </a:lnTo>
                                  <a:lnTo>
                                    <a:pt x="116" y="132"/>
                                  </a:lnTo>
                                  <a:lnTo>
                                    <a:pt x="116" y="135"/>
                                  </a:lnTo>
                                  <a:lnTo>
                                    <a:pt x="116" y="136"/>
                                  </a:lnTo>
                                  <a:lnTo>
                                    <a:pt x="114" y="139"/>
                                  </a:lnTo>
                                  <a:lnTo>
                                    <a:pt x="114" y="141"/>
                                  </a:lnTo>
                                  <a:lnTo>
                                    <a:pt x="114" y="144"/>
                                  </a:lnTo>
                                  <a:lnTo>
                                    <a:pt x="116" y="147"/>
                                  </a:lnTo>
                                  <a:lnTo>
                                    <a:pt x="119" y="151"/>
                                  </a:lnTo>
                                  <a:lnTo>
                                    <a:pt x="120" y="154"/>
                                  </a:lnTo>
                                  <a:lnTo>
                                    <a:pt x="123" y="157"/>
                                  </a:lnTo>
                                  <a:lnTo>
                                    <a:pt x="126" y="160"/>
                                  </a:lnTo>
                                  <a:lnTo>
                                    <a:pt x="134" y="169"/>
                                  </a:lnTo>
                                  <a:lnTo>
                                    <a:pt x="145" y="180"/>
                                  </a:lnTo>
                                  <a:lnTo>
                                    <a:pt x="161" y="195"/>
                                  </a:lnTo>
                                  <a:lnTo>
                                    <a:pt x="182" y="213"/>
                                  </a:lnTo>
                                  <a:lnTo>
                                    <a:pt x="205" y="230"/>
                                  </a:lnTo>
                                  <a:lnTo>
                                    <a:pt x="210" y="233"/>
                                  </a:lnTo>
                                  <a:lnTo>
                                    <a:pt x="213" y="236"/>
                                  </a:lnTo>
                                  <a:lnTo>
                                    <a:pt x="216" y="237"/>
                                  </a:lnTo>
                                  <a:lnTo>
                                    <a:pt x="217" y="239"/>
                                  </a:lnTo>
                                  <a:lnTo>
                                    <a:pt x="217" y="239"/>
                                  </a:lnTo>
                                  <a:lnTo>
                                    <a:pt x="219" y="240"/>
                                  </a:lnTo>
                                  <a:lnTo>
                                    <a:pt x="219" y="243"/>
                                  </a:lnTo>
                                  <a:lnTo>
                                    <a:pt x="208" y="243"/>
                                  </a:lnTo>
                                  <a:lnTo>
                                    <a:pt x="198" y="243"/>
                                  </a:lnTo>
                                  <a:lnTo>
                                    <a:pt x="189" y="242"/>
                                  </a:lnTo>
                                  <a:lnTo>
                                    <a:pt x="186" y="240"/>
                                  </a:lnTo>
                                  <a:lnTo>
                                    <a:pt x="169" y="232"/>
                                  </a:lnTo>
                                  <a:lnTo>
                                    <a:pt x="151" y="221"/>
                                  </a:lnTo>
                                  <a:lnTo>
                                    <a:pt x="137" y="215"/>
                                  </a:lnTo>
                                  <a:lnTo>
                                    <a:pt x="122" y="211"/>
                                  </a:lnTo>
                                  <a:lnTo>
                                    <a:pt x="120" y="211"/>
                                  </a:lnTo>
                                  <a:lnTo>
                                    <a:pt x="117" y="210"/>
                                  </a:lnTo>
                                  <a:lnTo>
                                    <a:pt x="114" y="208"/>
                                  </a:lnTo>
                                  <a:lnTo>
                                    <a:pt x="112" y="207"/>
                                  </a:lnTo>
                                  <a:lnTo>
                                    <a:pt x="107" y="204"/>
                                  </a:lnTo>
                                  <a:lnTo>
                                    <a:pt x="104" y="202"/>
                                  </a:lnTo>
                                  <a:lnTo>
                                    <a:pt x="103" y="201"/>
                                  </a:lnTo>
                                  <a:lnTo>
                                    <a:pt x="101" y="201"/>
                                  </a:lnTo>
                                  <a:lnTo>
                                    <a:pt x="95" y="198"/>
                                  </a:lnTo>
                                  <a:lnTo>
                                    <a:pt x="91" y="193"/>
                                  </a:lnTo>
                                  <a:lnTo>
                                    <a:pt x="87" y="188"/>
                                  </a:lnTo>
                                  <a:lnTo>
                                    <a:pt x="84" y="179"/>
                                  </a:lnTo>
                                  <a:lnTo>
                                    <a:pt x="85" y="169"/>
                                  </a:lnTo>
                                  <a:lnTo>
                                    <a:pt x="90" y="167"/>
                                  </a:lnTo>
                                  <a:lnTo>
                                    <a:pt x="91" y="166"/>
                                  </a:lnTo>
                                  <a:lnTo>
                                    <a:pt x="82" y="160"/>
                                  </a:lnTo>
                                  <a:lnTo>
                                    <a:pt x="73" y="155"/>
                                  </a:lnTo>
                                  <a:lnTo>
                                    <a:pt x="65" y="148"/>
                                  </a:lnTo>
                                  <a:lnTo>
                                    <a:pt x="66" y="147"/>
                                  </a:lnTo>
                                  <a:lnTo>
                                    <a:pt x="69" y="147"/>
                                  </a:lnTo>
                                  <a:lnTo>
                                    <a:pt x="72" y="147"/>
                                  </a:lnTo>
                                  <a:lnTo>
                                    <a:pt x="73" y="147"/>
                                  </a:lnTo>
                                  <a:lnTo>
                                    <a:pt x="76" y="145"/>
                                  </a:lnTo>
                                  <a:lnTo>
                                    <a:pt x="72" y="136"/>
                                  </a:lnTo>
                                  <a:lnTo>
                                    <a:pt x="69" y="132"/>
                                  </a:lnTo>
                                  <a:lnTo>
                                    <a:pt x="65" y="126"/>
                                  </a:lnTo>
                                  <a:lnTo>
                                    <a:pt x="56" y="120"/>
                                  </a:lnTo>
                                  <a:lnTo>
                                    <a:pt x="51" y="116"/>
                                  </a:lnTo>
                                  <a:lnTo>
                                    <a:pt x="48" y="113"/>
                                  </a:lnTo>
                                  <a:lnTo>
                                    <a:pt x="46" y="111"/>
                                  </a:lnTo>
                                  <a:lnTo>
                                    <a:pt x="44" y="110"/>
                                  </a:lnTo>
                                  <a:lnTo>
                                    <a:pt x="43" y="108"/>
                                  </a:lnTo>
                                  <a:lnTo>
                                    <a:pt x="43" y="107"/>
                                  </a:lnTo>
                                  <a:lnTo>
                                    <a:pt x="41" y="105"/>
                                  </a:lnTo>
                                  <a:lnTo>
                                    <a:pt x="40" y="103"/>
                                  </a:lnTo>
                                  <a:lnTo>
                                    <a:pt x="38" y="98"/>
                                  </a:lnTo>
                                  <a:lnTo>
                                    <a:pt x="37" y="94"/>
                                  </a:lnTo>
                                  <a:lnTo>
                                    <a:pt x="35" y="91"/>
                                  </a:lnTo>
                                  <a:lnTo>
                                    <a:pt x="34" y="88"/>
                                  </a:lnTo>
                                  <a:lnTo>
                                    <a:pt x="32" y="83"/>
                                  </a:lnTo>
                                  <a:lnTo>
                                    <a:pt x="29" y="81"/>
                                  </a:lnTo>
                                  <a:lnTo>
                                    <a:pt x="26" y="79"/>
                                  </a:lnTo>
                                  <a:lnTo>
                                    <a:pt x="24" y="76"/>
                                  </a:lnTo>
                                  <a:lnTo>
                                    <a:pt x="19" y="75"/>
                                  </a:lnTo>
                                  <a:lnTo>
                                    <a:pt x="16" y="73"/>
                                  </a:lnTo>
                                  <a:lnTo>
                                    <a:pt x="13" y="70"/>
                                  </a:lnTo>
                                  <a:lnTo>
                                    <a:pt x="10" y="67"/>
                                  </a:lnTo>
                                  <a:lnTo>
                                    <a:pt x="15" y="64"/>
                                  </a:lnTo>
                                  <a:lnTo>
                                    <a:pt x="18" y="61"/>
                                  </a:lnTo>
                                  <a:lnTo>
                                    <a:pt x="12" y="50"/>
                                  </a:lnTo>
                                  <a:lnTo>
                                    <a:pt x="4" y="39"/>
                                  </a:lnTo>
                                  <a:lnTo>
                                    <a:pt x="0" y="28"/>
                                  </a:lnTo>
                                  <a:lnTo>
                                    <a:pt x="2" y="26"/>
                                  </a:lnTo>
                                  <a:lnTo>
                                    <a:pt x="4" y="26"/>
                                  </a:lnTo>
                                  <a:lnTo>
                                    <a:pt x="12" y="25"/>
                                  </a:lnTo>
                                  <a:lnTo>
                                    <a:pt x="24" y="25"/>
                                  </a:lnTo>
                                  <a:lnTo>
                                    <a:pt x="24" y="12"/>
                                  </a:lnTo>
                                  <a:lnTo>
                                    <a:pt x="19" y="9"/>
                                  </a:lnTo>
                                  <a:lnTo>
                                    <a:pt x="15" y="6"/>
                                  </a:lnTo>
                                  <a:lnTo>
                                    <a:pt x="12" y="4"/>
                                  </a:lnTo>
                                  <a:lnTo>
                                    <a:pt x="7" y="1"/>
                                  </a:lnTo>
                                  <a:lnTo>
                                    <a:pt x="10" y="1"/>
                                  </a:lnTo>
                                  <a:lnTo>
                                    <a:pt x="15" y="1"/>
                                  </a:lnTo>
                                  <a:lnTo>
                                    <a:pt x="18" y="0"/>
                                  </a:lnTo>
                                  <a:close/>
                                </a:path>
                              </a:pathLst>
                            </a:custGeom>
                            <a:grpFill/>
                            <a:ln w="0">
                              <a:noFill/>
                              <a:prstDash val="solid"/>
                              <a:round/>
                              <a:headEnd/>
                              <a:tailEnd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6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16" name="Freeform 329">
                              <a:extLst>
                                <a:ext uri="{FF2B5EF4-FFF2-40B4-BE49-F238E27FC236}">
                                  <a16:creationId xmlns:a16="http://schemas.microsoft.com/office/drawing/2014/main" id="{3DA8B52E-3D25-AB5B-46BB-F8E499BA54D0}"/>
                                </a:ext>
                              </a:extLst>
                            </p:cNvPr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638553" y="1506538"/>
                              <a:ext cx="328615" cy="206376"/>
                            </a:xfrm>
                            <a:custGeom>
                              <a:avLst/>
                              <a:gdLst>
                                <a:gd name="T0" fmla="*/ 183 w 207"/>
                                <a:gd name="T1" fmla="*/ 7 h 130"/>
                                <a:gd name="T2" fmla="*/ 201 w 207"/>
                                <a:gd name="T3" fmla="*/ 25 h 130"/>
                                <a:gd name="T4" fmla="*/ 195 w 207"/>
                                <a:gd name="T5" fmla="*/ 72 h 130"/>
                                <a:gd name="T6" fmla="*/ 187 w 207"/>
                                <a:gd name="T7" fmla="*/ 80 h 130"/>
                                <a:gd name="T8" fmla="*/ 186 w 207"/>
                                <a:gd name="T9" fmla="*/ 82 h 130"/>
                                <a:gd name="T10" fmla="*/ 180 w 207"/>
                                <a:gd name="T11" fmla="*/ 82 h 130"/>
                                <a:gd name="T12" fmla="*/ 167 w 207"/>
                                <a:gd name="T13" fmla="*/ 83 h 130"/>
                                <a:gd name="T14" fmla="*/ 154 w 207"/>
                                <a:gd name="T15" fmla="*/ 91 h 130"/>
                                <a:gd name="T16" fmla="*/ 149 w 207"/>
                                <a:gd name="T17" fmla="*/ 95 h 130"/>
                                <a:gd name="T18" fmla="*/ 146 w 207"/>
                                <a:gd name="T19" fmla="*/ 104 h 130"/>
                                <a:gd name="T20" fmla="*/ 143 w 207"/>
                                <a:gd name="T21" fmla="*/ 108 h 130"/>
                                <a:gd name="T22" fmla="*/ 113 w 207"/>
                                <a:gd name="T23" fmla="*/ 124 h 130"/>
                                <a:gd name="T24" fmla="*/ 67 w 207"/>
                                <a:gd name="T25" fmla="*/ 130 h 130"/>
                                <a:gd name="T26" fmla="*/ 63 w 207"/>
                                <a:gd name="T27" fmla="*/ 124 h 130"/>
                                <a:gd name="T28" fmla="*/ 63 w 207"/>
                                <a:gd name="T29" fmla="*/ 119 h 130"/>
                                <a:gd name="T30" fmla="*/ 61 w 207"/>
                                <a:gd name="T31" fmla="*/ 114 h 130"/>
                                <a:gd name="T32" fmla="*/ 41 w 207"/>
                                <a:gd name="T33" fmla="*/ 123 h 130"/>
                                <a:gd name="T34" fmla="*/ 22 w 207"/>
                                <a:gd name="T35" fmla="*/ 130 h 130"/>
                                <a:gd name="T36" fmla="*/ 25 w 207"/>
                                <a:gd name="T37" fmla="*/ 117 h 130"/>
                                <a:gd name="T38" fmla="*/ 23 w 207"/>
                                <a:gd name="T39" fmla="*/ 86 h 130"/>
                                <a:gd name="T40" fmla="*/ 11 w 207"/>
                                <a:gd name="T41" fmla="*/ 91 h 130"/>
                                <a:gd name="T42" fmla="*/ 5 w 207"/>
                                <a:gd name="T43" fmla="*/ 92 h 130"/>
                                <a:gd name="T44" fmla="*/ 1 w 207"/>
                                <a:gd name="T45" fmla="*/ 89 h 130"/>
                                <a:gd name="T46" fmla="*/ 0 w 207"/>
                                <a:gd name="T47" fmla="*/ 85 h 130"/>
                                <a:gd name="T48" fmla="*/ 10 w 207"/>
                                <a:gd name="T49" fmla="*/ 78 h 130"/>
                                <a:gd name="T50" fmla="*/ 30 w 207"/>
                                <a:gd name="T51" fmla="*/ 72 h 130"/>
                                <a:gd name="T52" fmla="*/ 36 w 207"/>
                                <a:gd name="T53" fmla="*/ 69 h 130"/>
                                <a:gd name="T54" fmla="*/ 35 w 207"/>
                                <a:gd name="T55" fmla="*/ 64 h 130"/>
                                <a:gd name="T56" fmla="*/ 29 w 207"/>
                                <a:gd name="T57" fmla="*/ 64 h 130"/>
                                <a:gd name="T58" fmla="*/ 28 w 207"/>
                                <a:gd name="T59" fmla="*/ 61 h 130"/>
                                <a:gd name="T60" fmla="*/ 22 w 207"/>
                                <a:gd name="T61" fmla="*/ 58 h 130"/>
                                <a:gd name="T62" fmla="*/ 5 w 207"/>
                                <a:gd name="T63" fmla="*/ 56 h 130"/>
                                <a:gd name="T64" fmla="*/ 7 w 207"/>
                                <a:gd name="T65" fmla="*/ 45 h 130"/>
                                <a:gd name="T66" fmla="*/ 20 w 207"/>
                                <a:gd name="T67" fmla="*/ 34 h 130"/>
                                <a:gd name="T68" fmla="*/ 26 w 207"/>
                                <a:gd name="T69" fmla="*/ 28 h 130"/>
                                <a:gd name="T70" fmla="*/ 29 w 207"/>
                                <a:gd name="T71" fmla="*/ 25 h 130"/>
                                <a:gd name="T72" fmla="*/ 38 w 207"/>
                                <a:gd name="T73" fmla="*/ 13 h 130"/>
                                <a:gd name="T74" fmla="*/ 44 w 207"/>
                                <a:gd name="T75" fmla="*/ 10 h 130"/>
                                <a:gd name="T76" fmla="*/ 48 w 207"/>
                                <a:gd name="T77" fmla="*/ 12 h 130"/>
                                <a:gd name="T78" fmla="*/ 51 w 207"/>
                                <a:gd name="T79" fmla="*/ 17 h 130"/>
                                <a:gd name="T80" fmla="*/ 55 w 207"/>
                                <a:gd name="T81" fmla="*/ 19 h 130"/>
                                <a:gd name="T82" fmla="*/ 67 w 207"/>
                                <a:gd name="T83" fmla="*/ 23 h 130"/>
                                <a:gd name="T84" fmla="*/ 76 w 207"/>
                                <a:gd name="T85" fmla="*/ 26 h 130"/>
                                <a:gd name="T86" fmla="*/ 77 w 207"/>
                                <a:gd name="T87" fmla="*/ 26 h 130"/>
                                <a:gd name="T88" fmla="*/ 108 w 207"/>
                                <a:gd name="T89" fmla="*/ 19 h 130"/>
                                <a:gd name="T90" fmla="*/ 117 w 207"/>
                                <a:gd name="T91" fmla="*/ 22 h 130"/>
                                <a:gd name="T92" fmla="*/ 136 w 207"/>
                                <a:gd name="T93" fmla="*/ 19 h 130"/>
                                <a:gd name="T94" fmla="*/ 157 w 207"/>
                                <a:gd name="T95" fmla="*/ 12 h 130"/>
                                <a:gd name="T96" fmla="*/ 160 w 207"/>
                                <a:gd name="T97" fmla="*/ 10 h 130"/>
                                <a:gd name="T98" fmla="*/ 165 w 207"/>
                                <a:gd name="T99" fmla="*/ 3 h 130"/>
                                <a:gd name="T100" fmla="*/ 170 w 207"/>
                                <a:gd name="T101" fmla="*/ 0 h 13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  <a:cxn ang="0">
                                  <a:pos x="T44" y="T45"/>
                                </a:cxn>
                                <a:cxn ang="0">
                                  <a:pos x="T46" y="T47"/>
                                </a:cxn>
                                <a:cxn ang="0">
                                  <a:pos x="T48" y="T49"/>
                                </a:cxn>
                                <a:cxn ang="0">
                                  <a:pos x="T50" y="T51"/>
                                </a:cxn>
                                <a:cxn ang="0">
                                  <a:pos x="T52" y="T53"/>
                                </a:cxn>
                                <a:cxn ang="0">
                                  <a:pos x="T54" y="T55"/>
                                </a:cxn>
                                <a:cxn ang="0">
                                  <a:pos x="T56" y="T57"/>
                                </a:cxn>
                                <a:cxn ang="0">
                                  <a:pos x="T58" y="T59"/>
                                </a:cxn>
                                <a:cxn ang="0">
                                  <a:pos x="T60" y="T61"/>
                                </a:cxn>
                                <a:cxn ang="0">
                                  <a:pos x="T62" y="T63"/>
                                </a:cxn>
                                <a:cxn ang="0">
                                  <a:pos x="T64" y="T65"/>
                                </a:cxn>
                                <a:cxn ang="0">
                                  <a:pos x="T66" y="T67"/>
                                </a:cxn>
                                <a:cxn ang="0">
                                  <a:pos x="T68" y="T69"/>
                                </a:cxn>
                                <a:cxn ang="0">
                                  <a:pos x="T70" y="T71"/>
                                </a:cxn>
                                <a:cxn ang="0">
                                  <a:pos x="T72" y="T73"/>
                                </a:cxn>
                                <a:cxn ang="0">
                                  <a:pos x="T74" y="T75"/>
                                </a:cxn>
                                <a:cxn ang="0">
                                  <a:pos x="T76" y="T77"/>
                                </a:cxn>
                                <a:cxn ang="0">
                                  <a:pos x="T78" y="T79"/>
                                </a:cxn>
                                <a:cxn ang="0">
                                  <a:pos x="T80" y="T81"/>
                                </a:cxn>
                                <a:cxn ang="0">
                                  <a:pos x="T82" y="T83"/>
                                </a:cxn>
                                <a:cxn ang="0">
                                  <a:pos x="T84" y="T85"/>
                                </a:cxn>
                                <a:cxn ang="0">
                                  <a:pos x="T86" y="T87"/>
                                </a:cxn>
                                <a:cxn ang="0">
                                  <a:pos x="T88" y="T89"/>
                                </a:cxn>
                                <a:cxn ang="0">
                                  <a:pos x="T90" y="T91"/>
                                </a:cxn>
                                <a:cxn ang="0">
                                  <a:pos x="T92" y="T93"/>
                                </a:cxn>
                                <a:cxn ang="0">
                                  <a:pos x="T94" y="T95"/>
                                </a:cxn>
                                <a:cxn ang="0">
                                  <a:pos x="T96" y="T97"/>
                                </a:cxn>
                                <a:cxn ang="0">
                                  <a:pos x="T98" y="T99"/>
                                </a:cxn>
                                <a:cxn ang="0">
                                  <a:pos x="T100" y="T101"/>
                                </a:cxn>
                              </a:cxnLst>
                              <a:rect l="0" t="0" r="r" b="b"/>
                              <a:pathLst>
                                <a:path w="207" h="130">
                                  <a:moveTo>
                                    <a:pt x="170" y="0"/>
                                  </a:moveTo>
                                  <a:lnTo>
                                    <a:pt x="171" y="0"/>
                                  </a:lnTo>
                                  <a:lnTo>
                                    <a:pt x="183" y="7"/>
                                  </a:lnTo>
                                  <a:lnTo>
                                    <a:pt x="190" y="13"/>
                                  </a:lnTo>
                                  <a:lnTo>
                                    <a:pt x="196" y="17"/>
                                  </a:lnTo>
                                  <a:lnTo>
                                    <a:pt x="201" y="25"/>
                                  </a:lnTo>
                                  <a:lnTo>
                                    <a:pt x="207" y="35"/>
                                  </a:lnTo>
                                  <a:lnTo>
                                    <a:pt x="196" y="63"/>
                                  </a:lnTo>
                                  <a:lnTo>
                                    <a:pt x="195" y="72"/>
                                  </a:lnTo>
                                  <a:lnTo>
                                    <a:pt x="192" y="76"/>
                                  </a:lnTo>
                                  <a:lnTo>
                                    <a:pt x="189" y="79"/>
                                  </a:lnTo>
                                  <a:lnTo>
                                    <a:pt x="187" y="80"/>
                                  </a:lnTo>
                                  <a:lnTo>
                                    <a:pt x="187" y="80"/>
                                  </a:lnTo>
                                  <a:lnTo>
                                    <a:pt x="186" y="82"/>
                                  </a:lnTo>
                                  <a:lnTo>
                                    <a:pt x="186" y="82"/>
                                  </a:lnTo>
                                  <a:lnTo>
                                    <a:pt x="185" y="83"/>
                                  </a:lnTo>
                                  <a:lnTo>
                                    <a:pt x="183" y="83"/>
                                  </a:lnTo>
                                  <a:lnTo>
                                    <a:pt x="180" y="82"/>
                                  </a:lnTo>
                                  <a:lnTo>
                                    <a:pt x="176" y="82"/>
                                  </a:lnTo>
                                  <a:lnTo>
                                    <a:pt x="171" y="82"/>
                                  </a:lnTo>
                                  <a:lnTo>
                                    <a:pt x="167" y="83"/>
                                  </a:lnTo>
                                  <a:lnTo>
                                    <a:pt x="162" y="85"/>
                                  </a:lnTo>
                                  <a:lnTo>
                                    <a:pt x="158" y="88"/>
                                  </a:lnTo>
                                  <a:lnTo>
                                    <a:pt x="154" y="91"/>
                                  </a:lnTo>
                                  <a:lnTo>
                                    <a:pt x="151" y="92"/>
                                  </a:lnTo>
                                  <a:lnTo>
                                    <a:pt x="149" y="94"/>
                                  </a:lnTo>
                                  <a:lnTo>
                                    <a:pt x="149" y="95"/>
                                  </a:lnTo>
                                  <a:lnTo>
                                    <a:pt x="148" y="98"/>
                                  </a:lnTo>
                                  <a:lnTo>
                                    <a:pt x="148" y="100"/>
                                  </a:lnTo>
                                  <a:lnTo>
                                    <a:pt x="146" y="104"/>
                                  </a:lnTo>
                                  <a:lnTo>
                                    <a:pt x="145" y="105"/>
                                  </a:lnTo>
                                  <a:lnTo>
                                    <a:pt x="145" y="107"/>
                                  </a:lnTo>
                                  <a:lnTo>
                                    <a:pt x="143" y="108"/>
                                  </a:lnTo>
                                  <a:lnTo>
                                    <a:pt x="129" y="117"/>
                                  </a:lnTo>
                                  <a:lnTo>
                                    <a:pt x="118" y="122"/>
                                  </a:lnTo>
                                  <a:lnTo>
                                    <a:pt x="113" y="124"/>
                                  </a:lnTo>
                                  <a:lnTo>
                                    <a:pt x="108" y="126"/>
                                  </a:lnTo>
                                  <a:lnTo>
                                    <a:pt x="70" y="130"/>
                                  </a:lnTo>
                                  <a:lnTo>
                                    <a:pt x="67" y="130"/>
                                  </a:lnTo>
                                  <a:lnTo>
                                    <a:pt x="64" y="129"/>
                                  </a:lnTo>
                                  <a:lnTo>
                                    <a:pt x="64" y="126"/>
                                  </a:lnTo>
                                  <a:lnTo>
                                    <a:pt x="63" y="124"/>
                                  </a:lnTo>
                                  <a:lnTo>
                                    <a:pt x="63" y="122"/>
                                  </a:lnTo>
                                  <a:lnTo>
                                    <a:pt x="63" y="120"/>
                                  </a:lnTo>
                                  <a:lnTo>
                                    <a:pt x="63" y="119"/>
                                  </a:lnTo>
                                  <a:lnTo>
                                    <a:pt x="63" y="116"/>
                                  </a:lnTo>
                                  <a:lnTo>
                                    <a:pt x="63" y="114"/>
                                  </a:lnTo>
                                  <a:lnTo>
                                    <a:pt x="61" y="114"/>
                                  </a:lnTo>
                                  <a:lnTo>
                                    <a:pt x="58" y="114"/>
                                  </a:lnTo>
                                  <a:lnTo>
                                    <a:pt x="55" y="116"/>
                                  </a:lnTo>
                                  <a:lnTo>
                                    <a:pt x="41" y="123"/>
                                  </a:lnTo>
                                  <a:lnTo>
                                    <a:pt x="30" y="127"/>
                                  </a:lnTo>
                                  <a:lnTo>
                                    <a:pt x="25" y="129"/>
                                  </a:lnTo>
                                  <a:lnTo>
                                    <a:pt x="22" y="130"/>
                                  </a:lnTo>
                                  <a:lnTo>
                                    <a:pt x="20" y="130"/>
                                  </a:lnTo>
                                  <a:lnTo>
                                    <a:pt x="19" y="129"/>
                                  </a:lnTo>
                                  <a:lnTo>
                                    <a:pt x="25" y="117"/>
                                  </a:lnTo>
                                  <a:lnTo>
                                    <a:pt x="30" y="104"/>
                                  </a:lnTo>
                                  <a:lnTo>
                                    <a:pt x="29" y="86"/>
                                  </a:lnTo>
                                  <a:lnTo>
                                    <a:pt x="23" y="86"/>
                                  </a:lnTo>
                                  <a:lnTo>
                                    <a:pt x="20" y="88"/>
                                  </a:lnTo>
                                  <a:lnTo>
                                    <a:pt x="16" y="89"/>
                                  </a:lnTo>
                                  <a:lnTo>
                                    <a:pt x="11" y="91"/>
                                  </a:lnTo>
                                  <a:lnTo>
                                    <a:pt x="7" y="92"/>
                                  </a:lnTo>
                                  <a:lnTo>
                                    <a:pt x="7" y="92"/>
                                  </a:lnTo>
                                  <a:lnTo>
                                    <a:pt x="5" y="92"/>
                                  </a:lnTo>
                                  <a:lnTo>
                                    <a:pt x="4" y="91"/>
                                  </a:lnTo>
                                  <a:lnTo>
                                    <a:pt x="3" y="91"/>
                                  </a:lnTo>
                                  <a:lnTo>
                                    <a:pt x="1" y="89"/>
                                  </a:lnTo>
                                  <a:lnTo>
                                    <a:pt x="0" y="88"/>
                                  </a:lnTo>
                                  <a:lnTo>
                                    <a:pt x="0" y="86"/>
                                  </a:lnTo>
                                  <a:lnTo>
                                    <a:pt x="0" y="85"/>
                                  </a:lnTo>
                                  <a:lnTo>
                                    <a:pt x="1" y="82"/>
                                  </a:lnTo>
                                  <a:lnTo>
                                    <a:pt x="5" y="80"/>
                                  </a:lnTo>
                                  <a:lnTo>
                                    <a:pt x="10" y="78"/>
                                  </a:lnTo>
                                  <a:lnTo>
                                    <a:pt x="17" y="76"/>
                                  </a:lnTo>
                                  <a:lnTo>
                                    <a:pt x="26" y="73"/>
                                  </a:lnTo>
                                  <a:lnTo>
                                    <a:pt x="30" y="72"/>
                                  </a:lnTo>
                                  <a:lnTo>
                                    <a:pt x="33" y="70"/>
                                  </a:lnTo>
                                  <a:lnTo>
                                    <a:pt x="35" y="69"/>
                                  </a:lnTo>
                                  <a:lnTo>
                                    <a:pt x="36" y="69"/>
                                  </a:lnTo>
                                  <a:lnTo>
                                    <a:pt x="36" y="67"/>
                                  </a:lnTo>
                                  <a:lnTo>
                                    <a:pt x="36" y="66"/>
                                  </a:lnTo>
                                  <a:lnTo>
                                    <a:pt x="35" y="64"/>
                                  </a:lnTo>
                                  <a:lnTo>
                                    <a:pt x="32" y="64"/>
                                  </a:lnTo>
                                  <a:lnTo>
                                    <a:pt x="30" y="64"/>
                                  </a:lnTo>
                                  <a:lnTo>
                                    <a:pt x="29" y="64"/>
                                  </a:lnTo>
                                  <a:lnTo>
                                    <a:pt x="29" y="63"/>
                                  </a:lnTo>
                                  <a:lnTo>
                                    <a:pt x="28" y="63"/>
                                  </a:lnTo>
                                  <a:lnTo>
                                    <a:pt x="28" y="61"/>
                                  </a:lnTo>
                                  <a:lnTo>
                                    <a:pt x="26" y="60"/>
                                  </a:lnTo>
                                  <a:lnTo>
                                    <a:pt x="25" y="58"/>
                                  </a:lnTo>
                                  <a:lnTo>
                                    <a:pt x="22" y="58"/>
                                  </a:lnTo>
                                  <a:lnTo>
                                    <a:pt x="14" y="58"/>
                                  </a:lnTo>
                                  <a:lnTo>
                                    <a:pt x="8" y="57"/>
                                  </a:lnTo>
                                  <a:lnTo>
                                    <a:pt x="5" y="56"/>
                                  </a:lnTo>
                                  <a:lnTo>
                                    <a:pt x="4" y="53"/>
                                  </a:lnTo>
                                  <a:lnTo>
                                    <a:pt x="4" y="50"/>
                                  </a:lnTo>
                                  <a:lnTo>
                                    <a:pt x="7" y="45"/>
                                  </a:lnTo>
                                  <a:lnTo>
                                    <a:pt x="11" y="39"/>
                                  </a:lnTo>
                                  <a:lnTo>
                                    <a:pt x="16" y="37"/>
                                  </a:lnTo>
                                  <a:lnTo>
                                    <a:pt x="20" y="34"/>
                                  </a:lnTo>
                                  <a:lnTo>
                                    <a:pt x="23" y="31"/>
                                  </a:lnTo>
                                  <a:lnTo>
                                    <a:pt x="25" y="29"/>
                                  </a:lnTo>
                                  <a:lnTo>
                                    <a:pt x="26" y="28"/>
                                  </a:lnTo>
                                  <a:lnTo>
                                    <a:pt x="28" y="28"/>
                                  </a:lnTo>
                                  <a:lnTo>
                                    <a:pt x="28" y="26"/>
                                  </a:lnTo>
                                  <a:lnTo>
                                    <a:pt x="29" y="25"/>
                                  </a:lnTo>
                                  <a:lnTo>
                                    <a:pt x="32" y="20"/>
                                  </a:lnTo>
                                  <a:lnTo>
                                    <a:pt x="35" y="16"/>
                                  </a:lnTo>
                                  <a:lnTo>
                                    <a:pt x="38" y="13"/>
                                  </a:lnTo>
                                  <a:lnTo>
                                    <a:pt x="39" y="12"/>
                                  </a:lnTo>
                                  <a:lnTo>
                                    <a:pt x="41" y="10"/>
                                  </a:lnTo>
                                  <a:lnTo>
                                    <a:pt x="44" y="10"/>
                                  </a:lnTo>
                                  <a:lnTo>
                                    <a:pt x="44" y="10"/>
                                  </a:lnTo>
                                  <a:lnTo>
                                    <a:pt x="47" y="10"/>
                                  </a:lnTo>
                                  <a:lnTo>
                                    <a:pt x="48" y="12"/>
                                  </a:lnTo>
                                  <a:lnTo>
                                    <a:pt x="50" y="13"/>
                                  </a:lnTo>
                                  <a:lnTo>
                                    <a:pt x="51" y="17"/>
                                  </a:lnTo>
                                  <a:lnTo>
                                    <a:pt x="51" y="17"/>
                                  </a:lnTo>
                                  <a:lnTo>
                                    <a:pt x="52" y="17"/>
                                  </a:lnTo>
                                  <a:lnTo>
                                    <a:pt x="52" y="17"/>
                                  </a:lnTo>
                                  <a:lnTo>
                                    <a:pt x="55" y="19"/>
                                  </a:lnTo>
                                  <a:lnTo>
                                    <a:pt x="58" y="20"/>
                                  </a:lnTo>
                                  <a:lnTo>
                                    <a:pt x="63" y="22"/>
                                  </a:lnTo>
                                  <a:lnTo>
                                    <a:pt x="67" y="23"/>
                                  </a:lnTo>
                                  <a:lnTo>
                                    <a:pt x="72" y="25"/>
                                  </a:lnTo>
                                  <a:lnTo>
                                    <a:pt x="73" y="26"/>
                                  </a:lnTo>
                                  <a:lnTo>
                                    <a:pt x="76" y="26"/>
                                  </a:lnTo>
                                  <a:lnTo>
                                    <a:pt x="76" y="26"/>
                                  </a:lnTo>
                                  <a:lnTo>
                                    <a:pt x="77" y="26"/>
                                  </a:lnTo>
                                  <a:lnTo>
                                    <a:pt x="77" y="26"/>
                                  </a:lnTo>
                                  <a:lnTo>
                                    <a:pt x="88" y="25"/>
                                  </a:lnTo>
                                  <a:lnTo>
                                    <a:pt x="98" y="20"/>
                                  </a:lnTo>
                                  <a:lnTo>
                                    <a:pt x="108" y="19"/>
                                  </a:lnTo>
                                  <a:lnTo>
                                    <a:pt x="111" y="20"/>
                                  </a:lnTo>
                                  <a:lnTo>
                                    <a:pt x="114" y="20"/>
                                  </a:lnTo>
                                  <a:lnTo>
                                    <a:pt x="117" y="22"/>
                                  </a:lnTo>
                                  <a:lnTo>
                                    <a:pt x="120" y="23"/>
                                  </a:lnTo>
                                  <a:lnTo>
                                    <a:pt x="124" y="23"/>
                                  </a:lnTo>
                                  <a:lnTo>
                                    <a:pt x="136" y="19"/>
                                  </a:lnTo>
                                  <a:lnTo>
                                    <a:pt x="148" y="15"/>
                                  </a:lnTo>
                                  <a:lnTo>
                                    <a:pt x="152" y="13"/>
                                  </a:lnTo>
                                  <a:lnTo>
                                    <a:pt x="157" y="12"/>
                                  </a:lnTo>
                                  <a:lnTo>
                                    <a:pt x="158" y="12"/>
                                  </a:lnTo>
                                  <a:lnTo>
                                    <a:pt x="160" y="10"/>
                                  </a:lnTo>
                                  <a:lnTo>
                                    <a:pt x="160" y="10"/>
                                  </a:lnTo>
                                  <a:lnTo>
                                    <a:pt x="161" y="9"/>
                                  </a:lnTo>
                                  <a:lnTo>
                                    <a:pt x="164" y="6"/>
                                  </a:lnTo>
                                  <a:lnTo>
                                    <a:pt x="165" y="3"/>
                                  </a:lnTo>
                                  <a:lnTo>
                                    <a:pt x="167" y="1"/>
                                  </a:lnTo>
                                  <a:lnTo>
                                    <a:pt x="168" y="0"/>
                                  </a:lnTo>
                                  <a:lnTo>
                                    <a:pt x="170" y="0"/>
                                  </a:lnTo>
                                  <a:lnTo>
                                    <a:pt x="170" y="0"/>
                                  </a:lnTo>
                                  <a:close/>
                                </a:path>
                              </a:pathLst>
                            </a:custGeom>
                            <a:grpFill/>
                            <a:ln w="0">
                              <a:noFill/>
                              <a:prstDash val="solid"/>
                              <a:round/>
                              <a:headEnd/>
                              <a:tailEnd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6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17" name="Freeform 336">
                              <a:extLst>
                                <a:ext uri="{FF2B5EF4-FFF2-40B4-BE49-F238E27FC236}">
                                  <a16:creationId xmlns:a16="http://schemas.microsoft.com/office/drawing/2014/main" id="{ECE8AADF-2367-EEB7-4C5A-9B02FB24147E}"/>
                                </a:ext>
                              </a:extLst>
                            </p:cNvPr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204860" y="755033"/>
                              <a:ext cx="3186107" cy="3382962"/>
                            </a:xfrm>
                            <a:custGeom>
                              <a:avLst/>
                              <a:gdLst>
                                <a:gd name="T0" fmla="*/ 1447 w 2007"/>
                                <a:gd name="T1" fmla="*/ 301 h 2131"/>
                                <a:gd name="T2" fmla="*/ 1874 w 2007"/>
                                <a:gd name="T3" fmla="*/ 902 h 2131"/>
                                <a:gd name="T4" fmla="*/ 2007 w 2007"/>
                                <a:gd name="T5" fmla="*/ 1563 h 2131"/>
                                <a:gd name="T6" fmla="*/ 1937 w 2007"/>
                                <a:gd name="T7" fmla="*/ 1968 h 2131"/>
                                <a:gd name="T8" fmla="*/ 1894 w 2007"/>
                                <a:gd name="T9" fmla="*/ 2030 h 2131"/>
                                <a:gd name="T10" fmla="*/ 1916 w 2007"/>
                                <a:gd name="T11" fmla="*/ 1729 h 2131"/>
                                <a:gd name="T12" fmla="*/ 1797 w 2007"/>
                                <a:gd name="T13" fmla="*/ 1864 h 2131"/>
                                <a:gd name="T14" fmla="*/ 1733 w 2007"/>
                                <a:gd name="T15" fmla="*/ 1810 h 2131"/>
                                <a:gd name="T16" fmla="*/ 1690 w 2007"/>
                                <a:gd name="T17" fmla="*/ 1676 h 2131"/>
                                <a:gd name="T18" fmla="*/ 1357 w 2007"/>
                                <a:gd name="T19" fmla="*/ 1478 h 2131"/>
                                <a:gd name="T20" fmla="*/ 1526 w 2007"/>
                                <a:gd name="T21" fmla="*/ 1607 h 2131"/>
                                <a:gd name="T22" fmla="*/ 1363 w 2007"/>
                                <a:gd name="T23" fmla="*/ 1832 h 2131"/>
                                <a:gd name="T24" fmla="*/ 1207 w 2007"/>
                                <a:gd name="T25" fmla="*/ 1733 h 2131"/>
                                <a:gd name="T26" fmla="*/ 1037 w 2007"/>
                                <a:gd name="T27" fmla="*/ 1456 h 2131"/>
                                <a:gd name="T28" fmla="*/ 1050 w 2007"/>
                                <a:gd name="T29" fmla="*/ 1359 h 2131"/>
                                <a:gd name="T30" fmla="*/ 920 w 2007"/>
                                <a:gd name="T31" fmla="*/ 1247 h 2131"/>
                                <a:gd name="T32" fmla="*/ 855 w 2007"/>
                                <a:gd name="T33" fmla="*/ 1264 h 2131"/>
                                <a:gd name="T34" fmla="*/ 722 w 2007"/>
                                <a:gd name="T35" fmla="*/ 1229 h 2131"/>
                                <a:gd name="T36" fmla="*/ 540 w 2007"/>
                                <a:gd name="T37" fmla="*/ 1117 h 2131"/>
                                <a:gd name="T38" fmla="*/ 697 w 2007"/>
                                <a:gd name="T39" fmla="*/ 1216 h 2131"/>
                                <a:gd name="T40" fmla="*/ 594 w 2007"/>
                                <a:gd name="T41" fmla="*/ 1314 h 2131"/>
                                <a:gd name="T42" fmla="*/ 544 w 2007"/>
                                <a:gd name="T43" fmla="*/ 1198 h 2131"/>
                                <a:gd name="T44" fmla="*/ 422 w 2007"/>
                                <a:gd name="T45" fmla="*/ 1128 h 2131"/>
                                <a:gd name="T46" fmla="*/ 312 w 2007"/>
                                <a:gd name="T47" fmla="*/ 1172 h 2131"/>
                                <a:gd name="T48" fmla="*/ 243 w 2007"/>
                                <a:gd name="T49" fmla="*/ 1242 h 2131"/>
                                <a:gd name="T50" fmla="*/ 107 w 2007"/>
                                <a:gd name="T51" fmla="*/ 1377 h 2131"/>
                                <a:gd name="T52" fmla="*/ 16 w 2007"/>
                                <a:gd name="T53" fmla="*/ 1348 h 2131"/>
                                <a:gd name="T54" fmla="*/ 157 w 2007"/>
                                <a:gd name="T55" fmla="*/ 1071 h 2131"/>
                                <a:gd name="T56" fmla="*/ 188 w 2007"/>
                                <a:gd name="T57" fmla="*/ 983 h 2131"/>
                                <a:gd name="T58" fmla="*/ 298 w 2007"/>
                                <a:gd name="T59" fmla="*/ 843 h 2131"/>
                                <a:gd name="T60" fmla="*/ 381 w 2007"/>
                                <a:gd name="T61" fmla="*/ 761 h 2131"/>
                                <a:gd name="T62" fmla="*/ 650 w 2007"/>
                                <a:gd name="T63" fmla="*/ 785 h 2131"/>
                                <a:gd name="T64" fmla="*/ 711 w 2007"/>
                                <a:gd name="T65" fmla="*/ 675 h 2131"/>
                                <a:gd name="T66" fmla="*/ 681 w 2007"/>
                                <a:gd name="T67" fmla="*/ 603 h 2131"/>
                                <a:gd name="T68" fmla="*/ 626 w 2007"/>
                                <a:gd name="T69" fmla="*/ 412 h 2131"/>
                                <a:gd name="T70" fmla="*/ 563 w 2007"/>
                                <a:gd name="T71" fmla="*/ 535 h 2131"/>
                                <a:gd name="T72" fmla="*/ 497 w 2007"/>
                                <a:gd name="T73" fmla="*/ 641 h 2131"/>
                                <a:gd name="T74" fmla="*/ 585 w 2007"/>
                                <a:gd name="T75" fmla="*/ 698 h 2131"/>
                                <a:gd name="T76" fmla="*/ 497 w 2007"/>
                                <a:gd name="T77" fmla="*/ 771 h 2131"/>
                                <a:gd name="T78" fmla="*/ 440 w 2007"/>
                                <a:gd name="T79" fmla="*/ 672 h 2131"/>
                                <a:gd name="T80" fmla="*/ 287 w 2007"/>
                                <a:gd name="T81" fmla="*/ 656 h 2131"/>
                                <a:gd name="T82" fmla="*/ 458 w 2007"/>
                                <a:gd name="T83" fmla="*/ 346 h 2131"/>
                                <a:gd name="T84" fmla="*/ 427 w 2007"/>
                                <a:gd name="T85" fmla="*/ 320 h 2131"/>
                                <a:gd name="T86" fmla="*/ 559 w 2007"/>
                                <a:gd name="T87" fmla="*/ 213 h 2131"/>
                                <a:gd name="T88" fmla="*/ 685 w 2007"/>
                                <a:gd name="T89" fmla="*/ 246 h 2131"/>
                                <a:gd name="T90" fmla="*/ 933 w 2007"/>
                                <a:gd name="T91" fmla="*/ 339 h 2131"/>
                                <a:gd name="T92" fmla="*/ 852 w 2007"/>
                                <a:gd name="T93" fmla="*/ 396 h 2131"/>
                                <a:gd name="T94" fmla="*/ 910 w 2007"/>
                                <a:gd name="T95" fmla="*/ 418 h 2131"/>
                                <a:gd name="T96" fmla="*/ 974 w 2007"/>
                                <a:gd name="T97" fmla="*/ 351 h 2131"/>
                                <a:gd name="T98" fmla="*/ 995 w 2007"/>
                                <a:gd name="T99" fmla="*/ 343 h 2131"/>
                                <a:gd name="T100" fmla="*/ 1040 w 2007"/>
                                <a:gd name="T101" fmla="*/ 299 h 2131"/>
                                <a:gd name="T102" fmla="*/ 1128 w 2007"/>
                                <a:gd name="T103" fmla="*/ 279 h 2131"/>
                                <a:gd name="T104" fmla="*/ 1213 w 2007"/>
                                <a:gd name="T105" fmla="*/ 283 h 2131"/>
                                <a:gd name="T106" fmla="*/ 1162 w 2007"/>
                                <a:gd name="T107" fmla="*/ 223 h 2131"/>
                                <a:gd name="T108" fmla="*/ 1106 w 2007"/>
                                <a:gd name="T109" fmla="*/ 126 h 2131"/>
                                <a:gd name="T110" fmla="*/ 1347 w 2007"/>
                                <a:gd name="T111" fmla="*/ 377 h 2131"/>
                                <a:gd name="T112" fmla="*/ 1367 w 2007"/>
                                <a:gd name="T113" fmla="*/ 415 h 2131"/>
                                <a:gd name="T114" fmla="*/ 1315 w 2007"/>
                                <a:gd name="T115" fmla="*/ 298 h 2131"/>
                                <a:gd name="T116" fmla="*/ 1228 w 2007"/>
                                <a:gd name="T117" fmla="*/ 217 h 2131"/>
                                <a:gd name="T118" fmla="*/ 1196 w 2007"/>
                                <a:gd name="T119" fmla="*/ 160 h 2131"/>
                                <a:gd name="T120" fmla="*/ 1108 w 2007"/>
                                <a:gd name="T121" fmla="*/ 75 h 2131"/>
                                <a:gd name="T122" fmla="*/ 1015 w 2007"/>
                                <a:gd name="T123" fmla="*/ 15 h 213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  <a:cxn ang="0">
                                  <a:pos x="T44" y="T45"/>
                                </a:cxn>
                                <a:cxn ang="0">
                                  <a:pos x="T46" y="T47"/>
                                </a:cxn>
                                <a:cxn ang="0">
                                  <a:pos x="T48" y="T49"/>
                                </a:cxn>
                                <a:cxn ang="0">
                                  <a:pos x="T50" y="T51"/>
                                </a:cxn>
                                <a:cxn ang="0">
                                  <a:pos x="T52" y="T53"/>
                                </a:cxn>
                                <a:cxn ang="0">
                                  <a:pos x="T54" y="T55"/>
                                </a:cxn>
                                <a:cxn ang="0">
                                  <a:pos x="T56" y="T57"/>
                                </a:cxn>
                                <a:cxn ang="0">
                                  <a:pos x="T58" y="T59"/>
                                </a:cxn>
                                <a:cxn ang="0">
                                  <a:pos x="T60" y="T61"/>
                                </a:cxn>
                                <a:cxn ang="0">
                                  <a:pos x="T62" y="T63"/>
                                </a:cxn>
                                <a:cxn ang="0">
                                  <a:pos x="T64" y="T65"/>
                                </a:cxn>
                                <a:cxn ang="0">
                                  <a:pos x="T66" y="T67"/>
                                </a:cxn>
                                <a:cxn ang="0">
                                  <a:pos x="T68" y="T69"/>
                                </a:cxn>
                                <a:cxn ang="0">
                                  <a:pos x="T70" y="T71"/>
                                </a:cxn>
                                <a:cxn ang="0">
                                  <a:pos x="T72" y="T73"/>
                                </a:cxn>
                                <a:cxn ang="0">
                                  <a:pos x="T74" y="T75"/>
                                </a:cxn>
                                <a:cxn ang="0">
                                  <a:pos x="T76" y="T77"/>
                                </a:cxn>
                                <a:cxn ang="0">
                                  <a:pos x="T78" y="T79"/>
                                </a:cxn>
                                <a:cxn ang="0">
                                  <a:pos x="T80" y="T81"/>
                                </a:cxn>
                                <a:cxn ang="0">
                                  <a:pos x="T82" y="T83"/>
                                </a:cxn>
                                <a:cxn ang="0">
                                  <a:pos x="T84" y="T85"/>
                                </a:cxn>
                                <a:cxn ang="0">
                                  <a:pos x="T86" y="T87"/>
                                </a:cxn>
                                <a:cxn ang="0">
                                  <a:pos x="T88" y="T89"/>
                                </a:cxn>
                                <a:cxn ang="0">
                                  <a:pos x="T90" y="T91"/>
                                </a:cxn>
                                <a:cxn ang="0">
                                  <a:pos x="T92" y="T93"/>
                                </a:cxn>
                                <a:cxn ang="0">
                                  <a:pos x="T94" y="T95"/>
                                </a:cxn>
                                <a:cxn ang="0">
                                  <a:pos x="T96" y="T97"/>
                                </a:cxn>
                                <a:cxn ang="0">
                                  <a:pos x="T98" y="T99"/>
                                </a:cxn>
                                <a:cxn ang="0">
                                  <a:pos x="T100" y="T101"/>
                                </a:cxn>
                                <a:cxn ang="0">
                                  <a:pos x="T102" y="T103"/>
                                </a:cxn>
                                <a:cxn ang="0">
                                  <a:pos x="T104" y="T105"/>
                                </a:cxn>
                                <a:cxn ang="0">
                                  <a:pos x="T106" y="T107"/>
                                </a:cxn>
                                <a:cxn ang="0">
                                  <a:pos x="T108" y="T109"/>
                                </a:cxn>
                                <a:cxn ang="0">
                                  <a:pos x="T110" y="T111"/>
                                </a:cxn>
                                <a:cxn ang="0">
                                  <a:pos x="T112" y="T113"/>
                                </a:cxn>
                                <a:cxn ang="0">
                                  <a:pos x="T114" y="T115"/>
                                </a:cxn>
                                <a:cxn ang="0">
                                  <a:pos x="T116" y="T117"/>
                                </a:cxn>
                                <a:cxn ang="0">
                                  <a:pos x="T118" y="T119"/>
                                </a:cxn>
                                <a:cxn ang="0">
                                  <a:pos x="T120" y="T121"/>
                                </a:cxn>
                                <a:cxn ang="0">
                                  <a:pos x="T122" y="T123"/>
                                </a:cxn>
                              </a:cxnLst>
                              <a:rect l="0" t="0" r="r" b="b"/>
                              <a:pathLst>
                                <a:path w="2007" h="2131">
                                  <a:moveTo>
                                    <a:pt x="984" y="0"/>
                                  </a:moveTo>
                                  <a:lnTo>
                                    <a:pt x="984" y="0"/>
                                  </a:lnTo>
                                  <a:lnTo>
                                    <a:pt x="984" y="0"/>
                                  </a:lnTo>
                                  <a:lnTo>
                                    <a:pt x="1008" y="10"/>
                                  </a:lnTo>
                                  <a:lnTo>
                                    <a:pt x="1027" y="21"/>
                                  </a:lnTo>
                                  <a:lnTo>
                                    <a:pt x="1045" y="29"/>
                                  </a:lnTo>
                                  <a:lnTo>
                                    <a:pt x="1062" y="38"/>
                                  </a:lnTo>
                                  <a:lnTo>
                                    <a:pt x="1158" y="90"/>
                                  </a:lnTo>
                                  <a:lnTo>
                                    <a:pt x="1177" y="101"/>
                                  </a:lnTo>
                                  <a:lnTo>
                                    <a:pt x="1193" y="110"/>
                                  </a:lnTo>
                                  <a:lnTo>
                                    <a:pt x="1207" y="119"/>
                                  </a:lnTo>
                                  <a:lnTo>
                                    <a:pt x="1221" y="128"/>
                                  </a:lnTo>
                                  <a:lnTo>
                                    <a:pt x="1234" y="137"/>
                                  </a:lnTo>
                                  <a:lnTo>
                                    <a:pt x="1247" y="145"/>
                                  </a:lnTo>
                                  <a:lnTo>
                                    <a:pt x="1262" y="156"/>
                                  </a:lnTo>
                                  <a:lnTo>
                                    <a:pt x="1279" y="169"/>
                                  </a:lnTo>
                                  <a:lnTo>
                                    <a:pt x="1298" y="182"/>
                                  </a:lnTo>
                                  <a:lnTo>
                                    <a:pt x="1320" y="200"/>
                                  </a:lnTo>
                                  <a:lnTo>
                                    <a:pt x="1348" y="220"/>
                                  </a:lnTo>
                                  <a:lnTo>
                                    <a:pt x="1379" y="244"/>
                                  </a:lnTo>
                                  <a:lnTo>
                                    <a:pt x="1395" y="258"/>
                                  </a:lnTo>
                                  <a:lnTo>
                                    <a:pt x="1410" y="270"/>
                                  </a:lnTo>
                                  <a:lnTo>
                                    <a:pt x="1423" y="280"/>
                                  </a:lnTo>
                                  <a:lnTo>
                                    <a:pt x="1435" y="290"/>
                                  </a:lnTo>
                                  <a:lnTo>
                                    <a:pt x="1447" y="301"/>
                                  </a:lnTo>
                                  <a:lnTo>
                                    <a:pt x="1458" y="312"/>
                                  </a:lnTo>
                                  <a:lnTo>
                                    <a:pt x="1470" y="324"/>
                                  </a:lnTo>
                                  <a:lnTo>
                                    <a:pt x="1485" y="339"/>
                                  </a:lnTo>
                                  <a:lnTo>
                                    <a:pt x="1502" y="356"/>
                                  </a:lnTo>
                                  <a:lnTo>
                                    <a:pt x="1523" y="377"/>
                                  </a:lnTo>
                                  <a:lnTo>
                                    <a:pt x="1546" y="400"/>
                                  </a:lnTo>
                                  <a:lnTo>
                                    <a:pt x="1574" y="430"/>
                                  </a:lnTo>
                                  <a:lnTo>
                                    <a:pt x="1587" y="446"/>
                                  </a:lnTo>
                                  <a:lnTo>
                                    <a:pt x="1599" y="459"/>
                                  </a:lnTo>
                                  <a:lnTo>
                                    <a:pt x="1611" y="471"/>
                                  </a:lnTo>
                                  <a:lnTo>
                                    <a:pt x="1620" y="483"/>
                                  </a:lnTo>
                                  <a:lnTo>
                                    <a:pt x="1630" y="494"/>
                                  </a:lnTo>
                                  <a:lnTo>
                                    <a:pt x="1639" y="507"/>
                                  </a:lnTo>
                                  <a:lnTo>
                                    <a:pt x="1651" y="522"/>
                                  </a:lnTo>
                                  <a:lnTo>
                                    <a:pt x="1662" y="538"/>
                                  </a:lnTo>
                                  <a:lnTo>
                                    <a:pt x="1677" y="557"/>
                                  </a:lnTo>
                                  <a:lnTo>
                                    <a:pt x="1693" y="581"/>
                                  </a:lnTo>
                                  <a:lnTo>
                                    <a:pt x="1714" y="610"/>
                                  </a:lnTo>
                                  <a:lnTo>
                                    <a:pt x="1737" y="642"/>
                                  </a:lnTo>
                                  <a:lnTo>
                                    <a:pt x="1774" y="704"/>
                                  </a:lnTo>
                                  <a:lnTo>
                                    <a:pt x="1797" y="747"/>
                                  </a:lnTo>
                                  <a:lnTo>
                                    <a:pt x="1821" y="792"/>
                                  </a:lnTo>
                                  <a:lnTo>
                                    <a:pt x="1843" y="837"/>
                                  </a:lnTo>
                                  <a:lnTo>
                                    <a:pt x="1865" y="881"/>
                                  </a:lnTo>
                                  <a:lnTo>
                                    <a:pt x="1874" y="902"/>
                                  </a:lnTo>
                                  <a:lnTo>
                                    <a:pt x="1881" y="920"/>
                                  </a:lnTo>
                                  <a:lnTo>
                                    <a:pt x="1888" y="936"/>
                                  </a:lnTo>
                                  <a:lnTo>
                                    <a:pt x="1894" y="952"/>
                                  </a:lnTo>
                                  <a:lnTo>
                                    <a:pt x="1900" y="968"/>
                                  </a:lnTo>
                                  <a:lnTo>
                                    <a:pt x="1906" y="986"/>
                                  </a:lnTo>
                                  <a:lnTo>
                                    <a:pt x="1913" y="1006"/>
                                  </a:lnTo>
                                  <a:lnTo>
                                    <a:pt x="1920" y="1031"/>
                                  </a:lnTo>
                                  <a:lnTo>
                                    <a:pt x="1929" y="1060"/>
                                  </a:lnTo>
                                  <a:lnTo>
                                    <a:pt x="1941" y="1095"/>
                                  </a:lnTo>
                                  <a:lnTo>
                                    <a:pt x="1954" y="1139"/>
                                  </a:lnTo>
                                  <a:lnTo>
                                    <a:pt x="1960" y="1163"/>
                                  </a:lnTo>
                                  <a:lnTo>
                                    <a:pt x="1965" y="1182"/>
                                  </a:lnTo>
                                  <a:lnTo>
                                    <a:pt x="1969" y="1200"/>
                                  </a:lnTo>
                                  <a:lnTo>
                                    <a:pt x="1972" y="1216"/>
                                  </a:lnTo>
                                  <a:lnTo>
                                    <a:pt x="1976" y="1233"/>
                                  </a:lnTo>
                                  <a:lnTo>
                                    <a:pt x="1979" y="1252"/>
                                  </a:lnTo>
                                  <a:lnTo>
                                    <a:pt x="1982" y="1274"/>
                                  </a:lnTo>
                                  <a:lnTo>
                                    <a:pt x="1987" y="1301"/>
                                  </a:lnTo>
                                  <a:lnTo>
                                    <a:pt x="1989" y="1332"/>
                                  </a:lnTo>
                                  <a:lnTo>
                                    <a:pt x="1995" y="1370"/>
                                  </a:lnTo>
                                  <a:lnTo>
                                    <a:pt x="2001" y="1417"/>
                                  </a:lnTo>
                                  <a:lnTo>
                                    <a:pt x="2004" y="1461"/>
                                  </a:lnTo>
                                  <a:lnTo>
                                    <a:pt x="2006" y="1499"/>
                                  </a:lnTo>
                                  <a:lnTo>
                                    <a:pt x="2007" y="1532"/>
                                  </a:lnTo>
                                  <a:lnTo>
                                    <a:pt x="2007" y="1563"/>
                                  </a:lnTo>
                                  <a:lnTo>
                                    <a:pt x="2006" y="1594"/>
                                  </a:lnTo>
                                  <a:lnTo>
                                    <a:pt x="2004" y="1628"/>
                                  </a:lnTo>
                                  <a:lnTo>
                                    <a:pt x="2003" y="1664"/>
                                  </a:lnTo>
                                  <a:lnTo>
                                    <a:pt x="2000" y="1707"/>
                                  </a:lnTo>
                                  <a:lnTo>
                                    <a:pt x="1995" y="1760"/>
                                  </a:lnTo>
                                  <a:lnTo>
                                    <a:pt x="1995" y="1763"/>
                                  </a:lnTo>
                                  <a:lnTo>
                                    <a:pt x="1992" y="1771"/>
                                  </a:lnTo>
                                  <a:lnTo>
                                    <a:pt x="1989" y="1779"/>
                                  </a:lnTo>
                                  <a:lnTo>
                                    <a:pt x="1991" y="1771"/>
                                  </a:lnTo>
                                  <a:lnTo>
                                    <a:pt x="1989" y="1763"/>
                                  </a:lnTo>
                                  <a:lnTo>
                                    <a:pt x="1978" y="1799"/>
                                  </a:lnTo>
                                  <a:lnTo>
                                    <a:pt x="1972" y="1837"/>
                                  </a:lnTo>
                                  <a:lnTo>
                                    <a:pt x="1966" y="1876"/>
                                  </a:lnTo>
                                  <a:lnTo>
                                    <a:pt x="1962" y="1914"/>
                                  </a:lnTo>
                                  <a:lnTo>
                                    <a:pt x="1954" y="1952"/>
                                  </a:lnTo>
                                  <a:lnTo>
                                    <a:pt x="1943" y="1990"/>
                                  </a:lnTo>
                                  <a:lnTo>
                                    <a:pt x="1925" y="2025"/>
                                  </a:lnTo>
                                  <a:lnTo>
                                    <a:pt x="1925" y="2019"/>
                                  </a:lnTo>
                                  <a:lnTo>
                                    <a:pt x="1926" y="2015"/>
                                  </a:lnTo>
                                  <a:lnTo>
                                    <a:pt x="1928" y="2009"/>
                                  </a:lnTo>
                                  <a:lnTo>
                                    <a:pt x="1931" y="1999"/>
                                  </a:lnTo>
                                  <a:lnTo>
                                    <a:pt x="1931" y="1997"/>
                                  </a:lnTo>
                                  <a:lnTo>
                                    <a:pt x="1932" y="1993"/>
                                  </a:lnTo>
                                  <a:lnTo>
                                    <a:pt x="1934" y="1983"/>
                                  </a:lnTo>
                                  <a:lnTo>
                                    <a:pt x="1937" y="1968"/>
                                  </a:lnTo>
                                  <a:lnTo>
                                    <a:pt x="1938" y="1952"/>
                                  </a:lnTo>
                                  <a:lnTo>
                                    <a:pt x="1938" y="1937"/>
                                  </a:lnTo>
                                  <a:lnTo>
                                    <a:pt x="1935" y="1925"/>
                                  </a:lnTo>
                                  <a:lnTo>
                                    <a:pt x="1926" y="1958"/>
                                  </a:lnTo>
                                  <a:lnTo>
                                    <a:pt x="1918" y="1984"/>
                                  </a:lnTo>
                                  <a:lnTo>
                                    <a:pt x="1912" y="2006"/>
                                  </a:lnTo>
                                  <a:lnTo>
                                    <a:pt x="1909" y="2024"/>
                                  </a:lnTo>
                                  <a:lnTo>
                                    <a:pt x="1906" y="2038"/>
                                  </a:lnTo>
                                  <a:lnTo>
                                    <a:pt x="1904" y="2050"/>
                                  </a:lnTo>
                                  <a:lnTo>
                                    <a:pt x="1906" y="2062"/>
                                  </a:lnTo>
                                  <a:lnTo>
                                    <a:pt x="1907" y="2068"/>
                                  </a:lnTo>
                                  <a:lnTo>
                                    <a:pt x="1904" y="2078"/>
                                  </a:lnTo>
                                  <a:lnTo>
                                    <a:pt x="1901" y="2085"/>
                                  </a:lnTo>
                                  <a:lnTo>
                                    <a:pt x="1900" y="2093"/>
                                  </a:lnTo>
                                  <a:lnTo>
                                    <a:pt x="1897" y="2101"/>
                                  </a:lnTo>
                                  <a:lnTo>
                                    <a:pt x="1893" y="2115"/>
                                  </a:lnTo>
                                  <a:lnTo>
                                    <a:pt x="1887" y="2131"/>
                                  </a:lnTo>
                                  <a:lnTo>
                                    <a:pt x="1885" y="2129"/>
                                  </a:lnTo>
                                  <a:lnTo>
                                    <a:pt x="1882" y="2128"/>
                                  </a:lnTo>
                                  <a:lnTo>
                                    <a:pt x="1881" y="2123"/>
                                  </a:lnTo>
                                  <a:lnTo>
                                    <a:pt x="1879" y="2119"/>
                                  </a:lnTo>
                                  <a:lnTo>
                                    <a:pt x="1884" y="2087"/>
                                  </a:lnTo>
                                  <a:lnTo>
                                    <a:pt x="1888" y="2063"/>
                                  </a:lnTo>
                                  <a:lnTo>
                                    <a:pt x="1891" y="2046"/>
                                  </a:lnTo>
                                  <a:lnTo>
                                    <a:pt x="1894" y="2030"/>
                                  </a:lnTo>
                                  <a:lnTo>
                                    <a:pt x="1898" y="2012"/>
                                  </a:lnTo>
                                  <a:lnTo>
                                    <a:pt x="1903" y="1993"/>
                                  </a:lnTo>
                                  <a:lnTo>
                                    <a:pt x="1910" y="1968"/>
                                  </a:lnTo>
                                  <a:lnTo>
                                    <a:pt x="1916" y="1931"/>
                                  </a:lnTo>
                                  <a:lnTo>
                                    <a:pt x="1922" y="1902"/>
                                  </a:lnTo>
                                  <a:lnTo>
                                    <a:pt x="1926" y="1878"/>
                                  </a:lnTo>
                                  <a:lnTo>
                                    <a:pt x="1929" y="1861"/>
                                  </a:lnTo>
                                  <a:lnTo>
                                    <a:pt x="1931" y="1848"/>
                                  </a:lnTo>
                                  <a:lnTo>
                                    <a:pt x="1932" y="1839"/>
                                  </a:lnTo>
                                  <a:lnTo>
                                    <a:pt x="1932" y="1833"/>
                                  </a:lnTo>
                                  <a:lnTo>
                                    <a:pt x="1932" y="1829"/>
                                  </a:lnTo>
                                  <a:lnTo>
                                    <a:pt x="1932" y="1827"/>
                                  </a:lnTo>
                                  <a:lnTo>
                                    <a:pt x="1932" y="1824"/>
                                  </a:lnTo>
                                  <a:lnTo>
                                    <a:pt x="1929" y="1837"/>
                                  </a:lnTo>
                                  <a:lnTo>
                                    <a:pt x="1926" y="1845"/>
                                  </a:lnTo>
                                  <a:lnTo>
                                    <a:pt x="1922" y="1849"/>
                                  </a:lnTo>
                                  <a:lnTo>
                                    <a:pt x="1916" y="1854"/>
                                  </a:lnTo>
                                  <a:lnTo>
                                    <a:pt x="1916" y="1812"/>
                                  </a:lnTo>
                                  <a:lnTo>
                                    <a:pt x="1918" y="1783"/>
                                  </a:lnTo>
                                  <a:lnTo>
                                    <a:pt x="1918" y="1761"/>
                                  </a:lnTo>
                                  <a:lnTo>
                                    <a:pt x="1918" y="1747"/>
                                  </a:lnTo>
                                  <a:lnTo>
                                    <a:pt x="1918" y="1738"/>
                                  </a:lnTo>
                                  <a:lnTo>
                                    <a:pt x="1918" y="1733"/>
                                  </a:lnTo>
                                  <a:lnTo>
                                    <a:pt x="1918" y="1730"/>
                                  </a:lnTo>
                                  <a:lnTo>
                                    <a:pt x="1916" y="1729"/>
                                  </a:lnTo>
                                  <a:lnTo>
                                    <a:pt x="1910" y="1730"/>
                                  </a:lnTo>
                                  <a:lnTo>
                                    <a:pt x="1904" y="1732"/>
                                  </a:lnTo>
                                  <a:lnTo>
                                    <a:pt x="1898" y="1735"/>
                                  </a:lnTo>
                                  <a:lnTo>
                                    <a:pt x="1898" y="1727"/>
                                  </a:lnTo>
                                  <a:lnTo>
                                    <a:pt x="1897" y="1722"/>
                                  </a:lnTo>
                                  <a:lnTo>
                                    <a:pt x="1896" y="1716"/>
                                  </a:lnTo>
                                  <a:lnTo>
                                    <a:pt x="1891" y="1717"/>
                                  </a:lnTo>
                                  <a:lnTo>
                                    <a:pt x="1887" y="1717"/>
                                  </a:lnTo>
                                  <a:lnTo>
                                    <a:pt x="1876" y="1736"/>
                                  </a:lnTo>
                                  <a:lnTo>
                                    <a:pt x="1869" y="1749"/>
                                  </a:lnTo>
                                  <a:lnTo>
                                    <a:pt x="1862" y="1760"/>
                                  </a:lnTo>
                                  <a:lnTo>
                                    <a:pt x="1856" y="1769"/>
                                  </a:lnTo>
                                  <a:lnTo>
                                    <a:pt x="1850" y="1777"/>
                                  </a:lnTo>
                                  <a:lnTo>
                                    <a:pt x="1844" y="1788"/>
                                  </a:lnTo>
                                  <a:lnTo>
                                    <a:pt x="1835" y="1801"/>
                                  </a:lnTo>
                                  <a:lnTo>
                                    <a:pt x="1834" y="1808"/>
                                  </a:lnTo>
                                  <a:lnTo>
                                    <a:pt x="1830" y="1811"/>
                                  </a:lnTo>
                                  <a:lnTo>
                                    <a:pt x="1825" y="1814"/>
                                  </a:lnTo>
                                  <a:lnTo>
                                    <a:pt x="1821" y="1818"/>
                                  </a:lnTo>
                                  <a:lnTo>
                                    <a:pt x="1813" y="1824"/>
                                  </a:lnTo>
                                  <a:lnTo>
                                    <a:pt x="1810" y="1829"/>
                                  </a:lnTo>
                                  <a:lnTo>
                                    <a:pt x="1808" y="1833"/>
                                  </a:lnTo>
                                  <a:lnTo>
                                    <a:pt x="1806" y="1839"/>
                                  </a:lnTo>
                                  <a:lnTo>
                                    <a:pt x="1802" y="1849"/>
                                  </a:lnTo>
                                  <a:lnTo>
                                    <a:pt x="1797" y="1864"/>
                                  </a:lnTo>
                                  <a:lnTo>
                                    <a:pt x="1796" y="1880"/>
                                  </a:lnTo>
                                  <a:lnTo>
                                    <a:pt x="1794" y="1889"/>
                                  </a:lnTo>
                                  <a:lnTo>
                                    <a:pt x="1791" y="1896"/>
                                  </a:lnTo>
                                  <a:lnTo>
                                    <a:pt x="1788" y="1903"/>
                                  </a:lnTo>
                                  <a:lnTo>
                                    <a:pt x="1786" y="1911"/>
                                  </a:lnTo>
                                  <a:lnTo>
                                    <a:pt x="1781" y="1925"/>
                                  </a:lnTo>
                                  <a:lnTo>
                                    <a:pt x="1772" y="1937"/>
                                  </a:lnTo>
                                  <a:lnTo>
                                    <a:pt x="1772" y="1940"/>
                                  </a:lnTo>
                                  <a:lnTo>
                                    <a:pt x="1771" y="1943"/>
                                  </a:lnTo>
                                  <a:lnTo>
                                    <a:pt x="1769" y="1947"/>
                                  </a:lnTo>
                                  <a:lnTo>
                                    <a:pt x="1768" y="1953"/>
                                  </a:lnTo>
                                  <a:lnTo>
                                    <a:pt x="1765" y="1959"/>
                                  </a:lnTo>
                                  <a:lnTo>
                                    <a:pt x="1761" y="1965"/>
                                  </a:lnTo>
                                  <a:lnTo>
                                    <a:pt x="1753" y="1969"/>
                                  </a:lnTo>
                                  <a:lnTo>
                                    <a:pt x="1741" y="1975"/>
                                  </a:lnTo>
                                  <a:lnTo>
                                    <a:pt x="1733" y="1962"/>
                                  </a:lnTo>
                                  <a:lnTo>
                                    <a:pt x="1730" y="1947"/>
                                  </a:lnTo>
                                  <a:lnTo>
                                    <a:pt x="1730" y="1931"/>
                                  </a:lnTo>
                                  <a:lnTo>
                                    <a:pt x="1730" y="1917"/>
                                  </a:lnTo>
                                  <a:lnTo>
                                    <a:pt x="1728" y="1902"/>
                                  </a:lnTo>
                                  <a:lnTo>
                                    <a:pt x="1728" y="1877"/>
                                  </a:lnTo>
                                  <a:lnTo>
                                    <a:pt x="1730" y="1852"/>
                                  </a:lnTo>
                                  <a:lnTo>
                                    <a:pt x="1733" y="1829"/>
                                  </a:lnTo>
                                  <a:lnTo>
                                    <a:pt x="1733" y="1823"/>
                                  </a:lnTo>
                                  <a:lnTo>
                                    <a:pt x="1733" y="1810"/>
                                  </a:lnTo>
                                  <a:lnTo>
                                    <a:pt x="1733" y="1791"/>
                                  </a:lnTo>
                                  <a:lnTo>
                                    <a:pt x="1733" y="1770"/>
                                  </a:lnTo>
                                  <a:lnTo>
                                    <a:pt x="1733" y="1748"/>
                                  </a:lnTo>
                                  <a:lnTo>
                                    <a:pt x="1731" y="1727"/>
                                  </a:lnTo>
                                  <a:lnTo>
                                    <a:pt x="1728" y="1710"/>
                                  </a:lnTo>
                                  <a:lnTo>
                                    <a:pt x="1725" y="1698"/>
                                  </a:lnTo>
                                  <a:lnTo>
                                    <a:pt x="1721" y="1703"/>
                                  </a:lnTo>
                                  <a:lnTo>
                                    <a:pt x="1718" y="1707"/>
                                  </a:lnTo>
                                  <a:lnTo>
                                    <a:pt x="1717" y="1710"/>
                                  </a:lnTo>
                                  <a:lnTo>
                                    <a:pt x="1715" y="1711"/>
                                  </a:lnTo>
                                  <a:lnTo>
                                    <a:pt x="1712" y="1713"/>
                                  </a:lnTo>
                                  <a:lnTo>
                                    <a:pt x="1711" y="1713"/>
                                  </a:lnTo>
                                  <a:lnTo>
                                    <a:pt x="1708" y="1714"/>
                                  </a:lnTo>
                                  <a:lnTo>
                                    <a:pt x="1703" y="1711"/>
                                  </a:lnTo>
                                  <a:lnTo>
                                    <a:pt x="1700" y="1707"/>
                                  </a:lnTo>
                                  <a:lnTo>
                                    <a:pt x="1697" y="1703"/>
                                  </a:lnTo>
                                  <a:lnTo>
                                    <a:pt x="1695" y="1698"/>
                                  </a:lnTo>
                                  <a:lnTo>
                                    <a:pt x="1692" y="1695"/>
                                  </a:lnTo>
                                  <a:lnTo>
                                    <a:pt x="1692" y="1694"/>
                                  </a:lnTo>
                                  <a:lnTo>
                                    <a:pt x="1690" y="1691"/>
                                  </a:lnTo>
                                  <a:lnTo>
                                    <a:pt x="1690" y="1689"/>
                                  </a:lnTo>
                                  <a:lnTo>
                                    <a:pt x="1689" y="1688"/>
                                  </a:lnTo>
                                  <a:lnTo>
                                    <a:pt x="1689" y="1689"/>
                                  </a:lnTo>
                                  <a:lnTo>
                                    <a:pt x="1690" y="1682"/>
                                  </a:lnTo>
                                  <a:lnTo>
                                    <a:pt x="1690" y="1676"/>
                                  </a:lnTo>
                                  <a:lnTo>
                                    <a:pt x="1690" y="1670"/>
                                  </a:lnTo>
                                  <a:lnTo>
                                    <a:pt x="1683" y="1660"/>
                                  </a:lnTo>
                                  <a:lnTo>
                                    <a:pt x="1678" y="1648"/>
                                  </a:lnTo>
                                  <a:lnTo>
                                    <a:pt x="1675" y="1635"/>
                                  </a:lnTo>
                                  <a:lnTo>
                                    <a:pt x="1670" y="1625"/>
                                  </a:lnTo>
                                  <a:lnTo>
                                    <a:pt x="1659" y="1616"/>
                                  </a:lnTo>
                                  <a:lnTo>
                                    <a:pt x="1567" y="1598"/>
                                  </a:lnTo>
                                  <a:lnTo>
                                    <a:pt x="1562" y="1598"/>
                                  </a:lnTo>
                                  <a:lnTo>
                                    <a:pt x="1552" y="1594"/>
                                  </a:lnTo>
                                  <a:lnTo>
                                    <a:pt x="1536" y="1587"/>
                                  </a:lnTo>
                                  <a:lnTo>
                                    <a:pt x="1518" y="1578"/>
                                  </a:lnTo>
                                  <a:lnTo>
                                    <a:pt x="1499" y="1569"/>
                                  </a:lnTo>
                                  <a:lnTo>
                                    <a:pt x="1480" y="1560"/>
                                  </a:lnTo>
                                  <a:lnTo>
                                    <a:pt x="1461" y="1551"/>
                                  </a:lnTo>
                                  <a:lnTo>
                                    <a:pt x="1447" y="1544"/>
                                  </a:lnTo>
                                  <a:lnTo>
                                    <a:pt x="1436" y="1538"/>
                                  </a:lnTo>
                                  <a:lnTo>
                                    <a:pt x="1433" y="1537"/>
                                  </a:lnTo>
                                  <a:lnTo>
                                    <a:pt x="1423" y="1530"/>
                                  </a:lnTo>
                                  <a:lnTo>
                                    <a:pt x="1416" y="1524"/>
                                  </a:lnTo>
                                  <a:lnTo>
                                    <a:pt x="1408" y="1512"/>
                                  </a:lnTo>
                                  <a:lnTo>
                                    <a:pt x="1401" y="1500"/>
                                  </a:lnTo>
                                  <a:lnTo>
                                    <a:pt x="1394" y="1486"/>
                                  </a:lnTo>
                                  <a:lnTo>
                                    <a:pt x="1385" y="1472"/>
                                  </a:lnTo>
                                  <a:lnTo>
                                    <a:pt x="1370" y="1475"/>
                                  </a:lnTo>
                                  <a:lnTo>
                                    <a:pt x="1357" y="1478"/>
                                  </a:lnTo>
                                  <a:lnTo>
                                    <a:pt x="1359" y="1483"/>
                                  </a:lnTo>
                                  <a:lnTo>
                                    <a:pt x="1363" y="1493"/>
                                  </a:lnTo>
                                  <a:lnTo>
                                    <a:pt x="1369" y="1506"/>
                                  </a:lnTo>
                                  <a:lnTo>
                                    <a:pt x="1378" y="1522"/>
                                  </a:lnTo>
                                  <a:lnTo>
                                    <a:pt x="1388" y="1537"/>
                                  </a:lnTo>
                                  <a:lnTo>
                                    <a:pt x="1398" y="1549"/>
                                  </a:lnTo>
                                  <a:lnTo>
                                    <a:pt x="1411" y="1556"/>
                                  </a:lnTo>
                                  <a:lnTo>
                                    <a:pt x="1420" y="1573"/>
                                  </a:lnTo>
                                  <a:lnTo>
                                    <a:pt x="1426" y="1585"/>
                                  </a:lnTo>
                                  <a:lnTo>
                                    <a:pt x="1432" y="1594"/>
                                  </a:lnTo>
                                  <a:lnTo>
                                    <a:pt x="1436" y="1598"/>
                                  </a:lnTo>
                                  <a:lnTo>
                                    <a:pt x="1442" y="1601"/>
                                  </a:lnTo>
                                  <a:lnTo>
                                    <a:pt x="1448" y="1603"/>
                                  </a:lnTo>
                                  <a:lnTo>
                                    <a:pt x="1455" y="1604"/>
                                  </a:lnTo>
                                  <a:lnTo>
                                    <a:pt x="1463" y="1597"/>
                                  </a:lnTo>
                                  <a:lnTo>
                                    <a:pt x="1467" y="1594"/>
                                  </a:lnTo>
                                  <a:lnTo>
                                    <a:pt x="1473" y="1593"/>
                                  </a:lnTo>
                                  <a:lnTo>
                                    <a:pt x="1480" y="1593"/>
                                  </a:lnTo>
                                  <a:lnTo>
                                    <a:pt x="1483" y="1590"/>
                                  </a:lnTo>
                                  <a:lnTo>
                                    <a:pt x="1489" y="1585"/>
                                  </a:lnTo>
                                  <a:lnTo>
                                    <a:pt x="1494" y="1581"/>
                                  </a:lnTo>
                                  <a:lnTo>
                                    <a:pt x="1505" y="1593"/>
                                  </a:lnTo>
                                  <a:lnTo>
                                    <a:pt x="1516" y="1600"/>
                                  </a:lnTo>
                                  <a:lnTo>
                                    <a:pt x="1521" y="1604"/>
                                  </a:lnTo>
                                  <a:lnTo>
                                    <a:pt x="1526" y="1607"/>
                                  </a:lnTo>
                                  <a:lnTo>
                                    <a:pt x="1530" y="1609"/>
                                  </a:lnTo>
                                  <a:lnTo>
                                    <a:pt x="1536" y="1610"/>
                                  </a:lnTo>
                                  <a:lnTo>
                                    <a:pt x="1535" y="1613"/>
                                  </a:lnTo>
                                  <a:lnTo>
                                    <a:pt x="1530" y="1623"/>
                                  </a:lnTo>
                                  <a:lnTo>
                                    <a:pt x="1523" y="1638"/>
                                  </a:lnTo>
                                  <a:lnTo>
                                    <a:pt x="1514" y="1656"/>
                                  </a:lnTo>
                                  <a:lnTo>
                                    <a:pt x="1502" y="1678"/>
                                  </a:lnTo>
                                  <a:lnTo>
                                    <a:pt x="1491" y="1700"/>
                                  </a:lnTo>
                                  <a:lnTo>
                                    <a:pt x="1476" y="1723"/>
                                  </a:lnTo>
                                  <a:lnTo>
                                    <a:pt x="1461" y="1747"/>
                                  </a:lnTo>
                                  <a:lnTo>
                                    <a:pt x="1447" y="1769"/>
                                  </a:lnTo>
                                  <a:lnTo>
                                    <a:pt x="1430" y="1788"/>
                                  </a:lnTo>
                                  <a:lnTo>
                                    <a:pt x="1414" y="1804"/>
                                  </a:lnTo>
                                  <a:lnTo>
                                    <a:pt x="1400" y="1815"/>
                                  </a:lnTo>
                                  <a:lnTo>
                                    <a:pt x="1385" y="1821"/>
                                  </a:lnTo>
                                  <a:lnTo>
                                    <a:pt x="1383" y="1821"/>
                                  </a:lnTo>
                                  <a:lnTo>
                                    <a:pt x="1383" y="1821"/>
                                  </a:lnTo>
                                  <a:lnTo>
                                    <a:pt x="1383" y="1821"/>
                                  </a:lnTo>
                                  <a:lnTo>
                                    <a:pt x="1382" y="1823"/>
                                  </a:lnTo>
                                  <a:lnTo>
                                    <a:pt x="1381" y="1823"/>
                                  </a:lnTo>
                                  <a:lnTo>
                                    <a:pt x="1375" y="1826"/>
                                  </a:lnTo>
                                  <a:lnTo>
                                    <a:pt x="1370" y="1829"/>
                                  </a:lnTo>
                                  <a:lnTo>
                                    <a:pt x="1364" y="1832"/>
                                  </a:lnTo>
                                  <a:lnTo>
                                    <a:pt x="1363" y="1832"/>
                                  </a:lnTo>
                                  <a:lnTo>
                                    <a:pt x="1363" y="1832"/>
                                  </a:lnTo>
                                  <a:lnTo>
                                    <a:pt x="1342" y="1839"/>
                                  </a:lnTo>
                                  <a:lnTo>
                                    <a:pt x="1323" y="1848"/>
                                  </a:lnTo>
                                  <a:lnTo>
                                    <a:pt x="1303" y="1856"/>
                                  </a:lnTo>
                                  <a:lnTo>
                                    <a:pt x="1301" y="1856"/>
                                  </a:lnTo>
                                  <a:lnTo>
                                    <a:pt x="1285" y="1852"/>
                                  </a:lnTo>
                                  <a:lnTo>
                                    <a:pt x="1270" y="1848"/>
                                  </a:lnTo>
                                  <a:lnTo>
                                    <a:pt x="1259" y="1842"/>
                                  </a:lnTo>
                                  <a:lnTo>
                                    <a:pt x="1248" y="1834"/>
                                  </a:lnTo>
                                  <a:lnTo>
                                    <a:pt x="1243" y="1827"/>
                                  </a:lnTo>
                                  <a:lnTo>
                                    <a:pt x="1241" y="1815"/>
                                  </a:lnTo>
                                  <a:lnTo>
                                    <a:pt x="1243" y="1802"/>
                                  </a:lnTo>
                                  <a:lnTo>
                                    <a:pt x="1244" y="1799"/>
                                  </a:lnTo>
                                  <a:lnTo>
                                    <a:pt x="1244" y="1795"/>
                                  </a:lnTo>
                                  <a:lnTo>
                                    <a:pt x="1244" y="1791"/>
                                  </a:lnTo>
                                  <a:lnTo>
                                    <a:pt x="1244" y="1788"/>
                                  </a:lnTo>
                                  <a:lnTo>
                                    <a:pt x="1243" y="1785"/>
                                  </a:lnTo>
                                  <a:lnTo>
                                    <a:pt x="1240" y="1780"/>
                                  </a:lnTo>
                                  <a:lnTo>
                                    <a:pt x="1237" y="1777"/>
                                  </a:lnTo>
                                  <a:lnTo>
                                    <a:pt x="1234" y="1773"/>
                                  </a:lnTo>
                                  <a:lnTo>
                                    <a:pt x="1232" y="1767"/>
                                  </a:lnTo>
                                  <a:lnTo>
                                    <a:pt x="1231" y="1763"/>
                                  </a:lnTo>
                                  <a:lnTo>
                                    <a:pt x="1228" y="1758"/>
                                  </a:lnTo>
                                  <a:lnTo>
                                    <a:pt x="1215" y="1752"/>
                                  </a:lnTo>
                                  <a:lnTo>
                                    <a:pt x="1209" y="1745"/>
                                  </a:lnTo>
                                  <a:lnTo>
                                    <a:pt x="1207" y="1733"/>
                                  </a:lnTo>
                                  <a:lnTo>
                                    <a:pt x="1207" y="1716"/>
                                  </a:lnTo>
                                  <a:lnTo>
                                    <a:pt x="1197" y="1707"/>
                                  </a:lnTo>
                                  <a:lnTo>
                                    <a:pt x="1191" y="1701"/>
                                  </a:lnTo>
                                  <a:lnTo>
                                    <a:pt x="1187" y="1698"/>
                                  </a:lnTo>
                                  <a:lnTo>
                                    <a:pt x="1185" y="1695"/>
                                  </a:lnTo>
                                  <a:lnTo>
                                    <a:pt x="1184" y="1694"/>
                                  </a:lnTo>
                                  <a:lnTo>
                                    <a:pt x="1180" y="1675"/>
                                  </a:lnTo>
                                  <a:lnTo>
                                    <a:pt x="1172" y="1657"/>
                                  </a:lnTo>
                                  <a:lnTo>
                                    <a:pt x="1160" y="1641"/>
                                  </a:lnTo>
                                  <a:lnTo>
                                    <a:pt x="1150" y="1625"/>
                                  </a:lnTo>
                                  <a:lnTo>
                                    <a:pt x="1140" y="1607"/>
                                  </a:lnTo>
                                  <a:lnTo>
                                    <a:pt x="1140" y="1606"/>
                                  </a:lnTo>
                                  <a:lnTo>
                                    <a:pt x="1141" y="1603"/>
                                  </a:lnTo>
                                  <a:lnTo>
                                    <a:pt x="1143" y="1600"/>
                                  </a:lnTo>
                                  <a:lnTo>
                                    <a:pt x="1143" y="1598"/>
                                  </a:lnTo>
                                  <a:lnTo>
                                    <a:pt x="1137" y="1588"/>
                                  </a:lnTo>
                                  <a:lnTo>
                                    <a:pt x="1128" y="1576"/>
                                  </a:lnTo>
                                  <a:lnTo>
                                    <a:pt x="1116" y="1560"/>
                                  </a:lnTo>
                                  <a:lnTo>
                                    <a:pt x="1103" y="1543"/>
                                  </a:lnTo>
                                  <a:lnTo>
                                    <a:pt x="1090" y="1525"/>
                                  </a:lnTo>
                                  <a:lnTo>
                                    <a:pt x="1077" y="1508"/>
                                  </a:lnTo>
                                  <a:lnTo>
                                    <a:pt x="1064" y="1490"/>
                                  </a:lnTo>
                                  <a:lnTo>
                                    <a:pt x="1052" y="1475"/>
                                  </a:lnTo>
                                  <a:lnTo>
                                    <a:pt x="1043" y="1464"/>
                                  </a:lnTo>
                                  <a:lnTo>
                                    <a:pt x="1037" y="1456"/>
                                  </a:lnTo>
                                  <a:lnTo>
                                    <a:pt x="1036" y="1453"/>
                                  </a:lnTo>
                                  <a:lnTo>
                                    <a:pt x="1037" y="1449"/>
                                  </a:lnTo>
                                  <a:lnTo>
                                    <a:pt x="1039" y="1444"/>
                                  </a:lnTo>
                                  <a:lnTo>
                                    <a:pt x="1049" y="1443"/>
                                  </a:lnTo>
                                  <a:lnTo>
                                    <a:pt x="1059" y="1439"/>
                                  </a:lnTo>
                                  <a:lnTo>
                                    <a:pt x="1068" y="1434"/>
                                  </a:lnTo>
                                  <a:lnTo>
                                    <a:pt x="1077" y="1425"/>
                                  </a:lnTo>
                                  <a:lnTo>
                                    <a:pt x="1083" y="1414"/>
                                  </a:lnTo>
                                  <a:lnTo>
                                    <a:pt x="1090" y="1396"/>
                                  </a:lnTo>
                                  <a:lnTo>
                                    <a:pt x="1094" y="1373"/>
                                  </a:lnTo>
                                  <a:lnTo>
                                    <a:pt x="1099" y="1343"/>
                                  </a:lnTo>
                                  <a:lnTo>
                                    <a:pt x="1102" y="1304"/>
                                  </a:lnTo>
                                  <a:lnTo>
                                    <a:pt x="1097" y="1301"/>
                                  </a:lnTo>
                                  <a:lnTo>
                                    <a:pt x="1090" y="1296"/>
                                  </a:lnTo>
                                  <a:lnTo>
                                    <a:pt x="1083" y="1295"/>
                                  </a:lnTo>
                                  <a:lnTo>
                                    <a:pt x="1074" y="1298"/>
                                  </a:lnTo>
                                  <a:lnTo>
                                    <a:pt x="1064" y="1305"/>
                                  </a:lnTo>
                                  <a:lnTo>
                                    <a:pt x="1052" y="1320"/>
                                  </a:lnTo>
                                  <a:lnTo>
                                    <a:pt x="1056" y="1326"/>
                                  </a:lnTo>
                                  <a:lnTo>
                                    <a:pt x="1061" y="1330"/>
                                  </a:lnTo>
                                  <a:lnTo>
                                    <a:pt x="1065" y="1334"/>
                                  </a:lnTo>
                                  <a:lnTo>
                                    <a:pt x="1068" y="1339"/>
                                  </a:lnTo>
                                  <a:lnTo>
                                    <a:pt x="1062" y="1349"/>
                                  </a:lnTo>
                                  <a:lnTo>
                                    <a:pt x="1058" y="1356"/>
                                  </a:lnTo>
                                  <a:lnTo>
                                    <a:pt x="1050" y="1359"/>
                                  </a:lnTo>
                                  <a:lnTo>
                                    <a:pt x="1040" y="1358"/>
                                  </a:lnTo>
                                  <a:lnTo>
                                    <a:pt x="1025" y="1352"/>
                                  </a:lnTo>
                                  <a:lnTo>
                                    <a:pt x="1025" y="1348"/>
                                  </a:lnTo>
                                  <a:lnTo>
                                    <a:pt x="1025" y="1343"/>
                                  </a:lnTo>
                                  <a:lnTo>
                                    <a:pt x="1030" y="1337"/>
                                  </a:lnTo>
                                  <a:lnTo>
                                    <a:pt x="1034" y="1333"/>
                                  </a:lnTo>
                                  <a:lnTo>
                                    <a:pt x="1040" y="1327"/>
                                  </a:lnTo>
                                  <a:lnTo>
                                    <a:pt x="1037" y="1321"/>
                                  </a:lnTo>
                                  <a:lnTo>
                                    <a:pt x="1034" y="1317"/>
                                  </a:lnTo>
                                  <a:lnTo>
                                    <a:pt x="1030" y="1312"/>
                                  </a:lnTo>
                                  <a:lnTo>
                                    <a:pt x="1024" y="1308"/>
                                  </a:lnTo>
                                  <a:lnTo>
                                    <a:pt x="1012" y="1302"/>
                                  </a:lnTo>
                                  <a:lnTo>
                                    <a:pt x="1002" y="1310"/>
                                  </a:lnTo>
                                  <a:lnTo>
                                    <a:pt x="993" y="1318"/>
                                  </a:lnTo>
                                  <a:lnTo>
                                    <a:pt x="981" y="1324"/>
                                  </a:lnTo>
                                  <a:lnTo>
                                    <a:pt x="967" y="1315"/>
                                  </a:lnTo>
                                  <a:lnTo>
                                    <a:pt x="949" y="1310"/>
                                  </a:lnTo>
                                  <a:lnTo>
                                    <a:pt x="933" y="1304"/>
                                  </a:lnTo>
                                  <a:lnTo>
                                    <a:pt x="917" y="1296"/>
                                  </a:lnTo>
                                  <a:lnTo>
                                    <a:pt x="901" y="1286"/>
                                  </a:lnTo>
                                  <a:lnTo>
                                    <a:pt x="889" y="1273"/>
                                  </a:lnTo>
                                  <a:lnTo>
                                    <a:pt x="895" y="1260"/>
                                  </a:lnTo>
                                  <a:lnTo>
                                    <a:pt x="902" y="1251"/>
                                  </a:lnTo>
                                  <a:lnTo>
                                    <a:pt x="910" y="1248"/>
                                  </a:lnTo>
                                  <a:lnTo>
                                    <a:pt x="920" y="1247"/>
                                  </a:lnTo>
                                  <a:lnTo>
                                    <a:pt x="918" y="1242"/>
                                  </a:lnTo>
                                  <a:lnTo>
                                    <a:pt x="917" y="1238"/>
                                  </a:lnTo>
                                  <a:lnTo>
                                    <a:pt x="917" y="1233"/>
                                  </a:lnTo>
                                  <a:lnTo>
                                    <a:pt x="917" y="1229"/>
                                  </a:lnTo>
                                  <a:lnTo>
                                    <a:pt x="915" y="1214"/>
                                  </a:lnTo>
                                  <a:lnTo>
                                    <a:pt x="910" y="1207"/>
                                  </a:lnTo>
                                  <a:lnTo>
                                    <a:pt x="904" y="1203"/>
                                  </a:lnTo>
                                  <a:lnTo>
                                    <a:pt x="896" y="1203"/>
                                  </a:lnTo>
                                  <a:lnTo>
                                    <a:pt x="886" y="1207"/>
                                  </a:lnTo>
                                  <a:lnTo>
                                    <a:pt x="877" y="1213"/>
                                  </a:lnTo>
                                  <a:lnTo>
                                    <a:pt x="868" y="1219"/>
                                  </a:lnTo>
                                  <a:lnTo>
                                    <a:pt x="860" y="1227"/>
                                  </a:lnTo>
                                  <a:lnTo>
                                    <a:pt x="851" y="1233"/>
                                  </a:lnTo>
                                  <a:lnTo>
                                    <a:pt x="845" y="1232"/>
                                  </a:lnTo>
                                  <a:lnTo>
                                    <a:pt x="838" y="1229"/>
                                  </a:lnTo>
                                  <a:lnTo>
                                    <a:pt x="832" y="1226"/>
                                  </a:lnTo>
                                  <a:lnTo>
                                    <a:pt x="829" y="1229"/>
                                  </a:lnTo>
                                  <a:lnTo>
                                    <a:pt x="824" y="1230"/>
                                  </a:lnTo>
                                  <a:lnTo>
                                    <a:pt x="832" y="1236"/>
                                  </a:lnTo>
                                  <a:lnTo>
                                    <a:pt x="838" y="1242"/>
                                  </a:lnTo>
                                  <a:lnTo>
                                    <a:pt x="845" y="1247"/>
                                  </a:lnTo>
                                  <a:lnTo>
                                    <a:pt x="844" y="1251"/>
                                  </a:lnTo>
                                  <a:lnTo>
                                    <a:pt x="844" y="1255"/>
                                  </a:lnTo>
                                  <a:lnTo>
                                    <a:pt x="849" y="1260"/>
                                  </a:lnTo>
                                  <a:lnTo>
                                    <a:pt x="855" y="1264"/>
                                  </a:lnTo>
                                  <a:lnTo>
                                    <a:pt x="860" y="1270"/>
                                  </a:lnTo>
                                  <a:lnTo>
                                    <a:pt x="858" y="1271"/>
                                  </a:lnTo>
                                  <a:lnTo>
                                    <a:pt x="855" y="1273"/>
                                  </a:lnTo>
                                  <a:lnTo>
                                    <a:pt x="851" y="1274"/>
                                  </a:lnTo>
                                  <a:lnTo>
                                    <a:pt x="844" y="1279"/>
                                  </a:lnTo>
                                  <a:lnTo>
                                    <a:pt x="830" y="1285"/>
                                  </a:lnTo>
                                  <a:lnTo>
                                    <a:pt x="829" y="1289"/>
                                  </a:lnTo>
                                  <a:lnTo>
                                    <a:pt x="827" y="1293"/>
                                  </a:lnTo>
                                  <a:lnTo>
                                    <a:pt x="813" y="1298"/>
                                  </a:lnTo>
                                  <a:lnTo>
                                    <a:pt x="798" y="1305"/>
                                  </a:lnTo>
                                  <a:lnTo>
                                    <a:pt x="783" y="1312"/>
                                  </a:lnTo>
                                  <a:lnTo>
                                    <a:pt x="775" y="1296"/>
                                  </a:lnTo>
                                  <a:lnTo>
                                    <a:pt x="766" y="1279"/>
                                  </a:lnTo>
                                  <a:lnTo>
                                    <a:pt x="758" y="1261"/>
                                  </a:lnTo>
                                  <a:lnTo>
                                    <a:pt x="747" y="1245"/>
                                  </a:lnTo>
                                  <a:lnTo>
                                    <a:pt x="744" y="1248"/>
                                  </a:lnTo>
                                  <a:lnTo>
                                    <a:pt x="741" y="1251"/>
                                  </a:lnTo>
                                  <a:lnTo>
                                    <a:pt x="736" y="1249"/>
                                  </a:lnTo>
                                  <a:lnTo>
                                    <a:pt x="733" y="1248"/>
                                  </a:lnTo>
                                  <a:lnTo>
                                    <a:pt x="732" y="1245"/>
                                  </a:lnTo>
                                  <a:lnTo>
                                    <a:pt x="729" y="1244"/>
                                  </a:lnTo>
                                  <a:lnTo>
                                    <a:pt x="728" y="1241"/>
                                  </a:lnTo>
                                  <a:lnTo>
                                    <a:pt x="725" y="1238"/>
                                  </a:lnTo>
                                  <a:lnTo>
                                    <a:pt x="722" y="1232"/>
                                  </a:lnTo>
                                  <a:lnTo>
                                    <a:pt x="722" y="1229"/>
                                  </a:lnTo>
                                  <a:lnTo>
                                    <a:pt x="720" y="1226"/>
                                  </a:lnTo>
                                  <a:lnTo>
                                    <a:pt x="720" y="1223"/>
                                  </a:lnTo>
                                  <a:lnTo>
                                    <a:pt x="719" y="1217"/>
                                  </a:lnTo>
                                  <a:lnTo>
                                    <a:pt x="707" y="1198"/>
                                  </a:lnTo>
                                  <a:lnTo>
                                    <a:pt x="698" y="1185"/>
                                  </a:lnTo>
                                  <a:lnTo>
                                    <a:pt x="691" y="1175"/>
                                  </a:lnTo>
                                  <a:lnTo>
                                    <a:pt x="685" y="1169"/>
                                  </a:lnTo>
                                  <a:lnTo>
                                    <a:pt x="678" y="1164"/>
                                  </a:lnTo>
                                  <a:lnTo>
                                    <a:pt x="667" y="1161"/>
                                  </a:lnTo>
                                  <a:lnTo>
                                    <a:pt x="656" y="1159"/>
                                  </a:lnTo>
                                  <a:lnTo>
                                    <a:pt x="635" y="1142"/>
                                  </a:lnTo>
                                  <a:lnTo>
                                    <a:pt x="613" y="1128"/>
                                  </a:lnTo>
                                  <a:lnTo>
                                    <a:pt x="591" y="1115"/>
                                  </a:lnTo>
                                  <a:lnTo>
                                    <a:pt x="572" y="1097"/>
                                  </a:lnTo>
                                  <a:lnTo>
                                    <a:pt x="572" y="1097"/>
                                  </a:lnTo>
                                  <a:lnTo>
                                    <a:pt x="571" y="1097"/>
                                  </a:lnTo>
                                  <a:lnTo>
                                    <a:pt x="569" y="1097"/>
                                  </a:lnTo>
                                  <a:lnTo>
                                    <a:pt x="566" y="1095"/>
                                  </a:lnTo>
                                  <a:lnTo>
                                    <a:pt x="560" y="1094"/>
                                  </a:lnTo>
                                  <a:lnTo>
                                    <a:pt x="554" y="1093"/>
                                  </a:lnTo>
                                  <a:lnTo>
                                    <a:pt x="549" y="1093"/>
                                  </a:lnTo>
                                  <a:lnTo>
                                    <a:pt x="543" y="1101"/>
                                  </a:lnTo>
                                  <a:lnTo>
                                    <a:pt x="540" y="1107"/>
                                  </a:lnTo>
                                  <a:lnTo>
                                    <a:pt x="540" y="1112"/>
                                  </a:lnTo>
                                  <a:lnTo>
                                    <a:pt x="540" y="1117"/>
                                  </a:lnTo>
                                  <a:lnTo>
                                    <a:pt x="543" y="1120"/>
                                  </a:lnTo>
                                  <a:lnTo>
                                    <a:pt x="547" y="1120"/>
                                  </a:lnTo>
                                  <a:lnTo>
                                    <a:pt x="554" y="1122"/>
                                  </a:lnTo>
                                  <a:lnTo>
                                    <a:pt x="566" y="1122"/>
                                  </a:lnTo>
                                  <a:lnTo>
                                    <a:pt x="566" y="1126"/>
                                  </a:lnTo>
                                  <a:lnTo>
                                    <a:pt x="568" y="1132"/>
                                  </a:lnTo>
                                  <a:lnTo>
                                    <a:pt x="581" y="1142"/>
                                  </a:lnTo>
                                  <a:lnTo>
                                    <a:pt x="588" y="1150"/>
                                  </a:lnTo>
                                  <a:lnTo>
                                    <a:pt x="594" y="1157"/>
                                  </a:lnTo>
                                  <a:lnTo>
                                    <a:pt x="596" y="1163"/>
                                  </a:lnTo>
                                  <a:lnTo>
                                    <a:pt x="597" y="1169"/>
                                  </a:lnTo>
                                  <a:lnTo>
                                    <a:pt x="603" y="1170"/>
                                  </a:lnTo>
                                  <a:lnTo>
                                    <a:pt x="609" y="1173"/>
                                  </a:lnTo>
                                  <a:lnTo>
                                    <a:pt x="613" y="1176"/>
                                  </a:lnTo>
                                  <a:lnTo>
                                    <a:pt x="637" y="1181"/>
                                  </a:lnTo>
                                  <a:lnTo>
                                    <a:pt x="640" y="1182"/>
                                  </a:lnTo>
                                  <a:lnTo>
                                    <a:pt x="647" y="1185"/>
                                  </a:lnTo>
                                  <a:lnTo>
                                    <a:pt x="657" y="1189"/>
                                  </a:lnTo>
                                  <a:lnTo>
                                    <a:pt x="669" y="1195"/>
                                  </a:lnTo>
                                  <a:lnTo>
                                    <a:pt x="682" y="1201"/>
                                  </a:lnTo>
                                  <a:lnTo>
                                    <a:pt x="689" y="1197"/>
                                  </a:lnTo>
                                  <a:lnTo>
                                    <a:pt x="694" y="1200"/>
                                  </a:lnTo>
                                  <a:lnTo>
                                    <a:pt x="697" y="1204"/>
                                  </a:lnTo>
                                  <a:lnTo>
                                    <a:pt x="695" y="1211"/>
                                  </a:lnTo>
                                  <a:lnTo>
                                    <a:pt x="697" y="1216"/>
                                  </a:lnTo>
                                  <a:lnTo>
                                    <a:pt x="701" y="1223"/>
                                  </a:lnTo>
                                  <a:lnTo>
                                    <a:pt x="703" y="1229"/>
                                  </a:lnTo>
                                  <a:lnTo>
                                    <a:pt x="703" y="1233"/>
                                  </a:lnTo>
                                  <a:lnTo>
                                    <a:pt x="689" y="1233"/>
                                  </a:lnTo>
                                  <a:lnTo>
                                    <a:pt x="679" y="1229"/>
                                  </a:lnTo>
                                  <a:lnTo>
                                    <a:pt x="669" y="1223"/>
                                  </a:lnTo>
                                  <a:lnTo>
                                    <a:pt x="657" y="1219"/>
                                  </a:lnTo>
                                  <a:lnTo>
                                    <a:pt x="654" y="1222"/>
                                  </a:lnTo>
                                  <a:lnTo>
                                    <a:pt x="653" y="1225"/>
                                  </a:lnTo>
                                  <a:lnTo>
                                    <a:pt x="659" y="1232"/>
                                  </a:lnTo>
                                  <a:lnTo>
                                    <a:pt x="660" y="1241"/>
                                  </a:lnTo>
                                  <a:lnTo>
                                    <a:pt x="660" y="1249"/>
                                  </a:lnTo>
                                  <a:lnTo>
                                    <a:pt x="659" y="1255"/>
                                  </a:lnTo>
                                  <a:lnTo>
                                    <a:pt x="656" y="1263"/>
                                  </a:lnTo>
                                  <a:lnTo>
                                    <a:pt x="648" y="1270"/>
                                  </a:lnTo>
                                  <a:lnTo>
                                    <a:pt x="638" y="1282"/>
                                  </a:lnTo>
                                  <a:lnTo>
                                    <a:pt x="623" y="1296"/>
                                  </a:lnTo>
                                  <a:lnTo>
                                    <a:pt x="623" y="1301"/>
                                  </a:lnTo>
                                  <a:lnTo>
                                    <a:pt x="625" y="1305"/>
                                  </a:lnTo>
                                  <a:lnTo>
                                    <a:pt x="623" y="1311"/>
                                  </a:lnTo>
                                  <a:lnTo>
                                    <a:pt x="620" y="1315"/>
                                  </a:lnTo>
                                  <a:lnTo>
                                    <a:pt x="618" y="1320"/>
                                  </a:lnTo>
                                  <a:lnTo>
                                    <a:pt x="612" y="1320"/>
                                  </a:lnTo>
                                  <a:lnTo>
                                    <a:pt x="603" y="1318"/>
                                  </a:lnTo>
                                  <a:lnTo>
                                    <a:pt x="594" y="1314"/>
                                  </a:lnTo>
                                  <a:lnTo>
                                    <a:pt x="582" y="1305"/>
                                  </a:lnTo>
                                  <a:lnTo>
                                    <a:pt x="578" y="1307"/>
                                  </a:lnTo>
                                  <a:lnTo>
                                    <a:pt x="575" y="1307"/>
                                  </a:lnTo>
                                  <a:lnTo>
                                    <a:pt x="571" y="1305"/>
                                  </a:lnTo>
                                  <a:lnTo>
                                    <a:pt x="563" y="1302"/>
                                  </a:lnTo>
                                  <a:lnTo>
                                    <a:pt x="553" y="1298"/>
                                  </a:lnTo>
                                  <a:lnTo>
                                    <a:pt x="538" y="1290"/>
                                  </a:lnTo>
                                  <a:lnTo>
                                    <a:pt x="538" y="1282"/>
                                  </a:lnTo>
                                  <a:lnTo>
                                    <a:pt x="563" y="1276"/>
                                  </a:lnTo>
                                  <a:lnTo>
                                    <a:pt x="588" y="1273"/>
                                  </a:lnTo>
                                  <a:lnTo>
                                    <a:pt x="613" y="1269"/>
                                  </a:lnTo>
                                  <a:lnTo>
                                    <a:pt x="619" y="1267"/>
                                  </a:lnTo>
                                  <a:lnTo>
                                    <a:pt x="625" y="1263"/>
                                  </a:lnTo>
                                  <a:lnTo>
                                    <a:pt x="631" y="1260"/>
                                  </a:lnTo>
                                  <a:lnTo>
                                    <a:pt x="635" y="1254"/>
                                  </a:lnTo>
                                  <a:lnTo>
                                    <a:pt x="629" y="1244"/>
                                  </a:lnTo>
                                  <a:lnTo>
                                    <a:pt x="625" y="1235"/>
                                  </a:lnTo>
                                  <a:lnTo>
                                    <a:pt x="619" y="1229"/>
                                  </a:lnTo>
                                  <a:lnTo>
                                    <a:pt x="610" y="1225"/>
                                  </a:lnTo>
                                  <a:lnTo>
                                    <a:pt x="598" y="1220"/>
                                  </a:lnTo>
                                  <a:lnTo>
                                    <a:pt x="582" y="1216"/>
                                  </a:lnTo>
                                  <a:lnTo>
                                    <a:pt x="572" y="1211"/>
                                  </a:lnTo>
                                  <a:lnTo>
                                    <a:pt x="565" y="1207"/>
                                  </a:lnTo>
                                  <a:lnTo>
                                    <a:pt x="554" y="1205"/>
                                  </a:lnTo>
                                  <a:lnTo>
                                    <a:pt x="544" y="1198"/>
                                  </a:lnTo>
                                  <a:lnTo>
                                    <a:pt x="528" y="1188"/>
                                  </a:lnTo>
                                  <a:lnTo>
                                    <a:pt x="524" y="1182"/>
                                  </a:lnTo>
                                  <a:lnTo>
                                    <a:pt x="518" y="1175"/>
                                  </a:lnTo>
                                  <a:lnTo>
                                    <a:pt x="512" y="1170"/>
                                  </a:lnTo>
                                  <a:lnTo>
                                    <a:pt x="506" y="1172"/>
                                  </a:lnTo>
                                  <a:lnTo>
                                    <a:pt x="500" y="1172"/>
                                  </a:lnTo>
                                  <a:lnTo>
                                    <a:pt x="494" y="1170"/>
                                  </a:lnTo>
                                  <a:lnTo>
                                    <a:pt x="493" y="1164"/>
                                  </a:lnTo>
                                  <a:lnTo>
                                    <a:pt x="491" y="1160"/>
                                  </a:lnTo>
                                  <a:lnTo>
                                    <a:pt x="490" y="1156"/>
                                  </a:lnTo>
                                  <a:lnTo>
                                    <a:pt x="488" y="1154"/>
                                  </a:lnTo>
                                  <a:lnTo>
                                    <a:pt x="487" y="1153"/>
                                  </a:lnTo>
                                  <a:lnTo>
                                    <a:pt x="484" y="1150"/>
                                  </a:lnTo>
                                  <a:lnTo>
                                    <a:pt x="480" y="1148"/>
                                  </a:lnTo>
                                  <a:lnTo>
                                    <a:pt x="480" y="1147"/>
                                  </a:lnTo>
                                  <a:lnTo>
                                    <a:pt x="478" y="1144"/>
                                  </a:lnTo>
                                  <a:lnTo>
                                    <a:pt x="474" y="1141"/>
                                  </a:lnTo>
                                  <a:lnTo>
                                    <a:pt x="466" y="1135"/>
                                  </a:lnTo>
                                  <a:lnTo>
                                    <a:pt x="455" y="1128"/>
                                  </a:lnTo>
                                  <a:lnTo>
                                    <a:pt x="437" y="1116"/>
                                  </a:lnTo>
                                  <a:lnTo>
                                    <a:pt x="431" y="1117"/>
                                  </a:lnTo>
                                  <a:lnTo>
                                    <a:pt x="425" y="1120"/>
                                  </a:lnTo>
                                  <a:lnTo>
                                    <a:pt x="424" y="1123"/>
                                  </a:lnTo>
                                  <a:lnTo>
                                    <a:pt x="422" y="1128"/>
                                  </a:lnTo>
                                  <a:lnTo>
                                    <a:pt x="422" y="1128"/>
                                  </a:lnTo>
                                  <a:lnTo>
                                    <a:pt x="421" y="1128"/>
                                  </a:lnTo>
                                  <a:lnTo>
                                    <a:pt x="418" y="1131"/>
                                  </a:lnTo>
                                  <a:lnTo>
                                    <a:pt x="414" y="1134"/>
                                  </a:lnTo>
                                  <a:lnTo>
                                    <a:pt x="415" y="1137"/>
                                  </a:lnTo>
                                  <a:lnTo>
                                    <a:pt x="415" y="1141"/>
                                  </a:lnTo>
                                  <a:lnTo>
                                    <a:pt x="412" y="1144"/>
                                  </a:lnTo>
                                  <a:lnTo>
                                    <a:pt x="409" y="1148"/>
                                  </a:lnTo>
                                  <a:lnTo>
                                    <a:pt x="409" y="1148"/>
                                  </a:lnTo>
                                  <a:lnTo>
                                    <a:pt x="408" y="1148"/>
                                  </a:lnTo>
                                  <a:lnTo>
                                    <a:pt x="408" y="1148"/>
                                  </a:lnTo>
                                  <a:lnTo>
                                    <a:pt x="408" y="1148"/>
                                  </a:lnTo>
                                  <a:lnTo>
                                    <a:pt x="408" y="1148"/>
                                  </a:lnTo>
                                  <a:lnTo>
                                    <a:pt x="408" y="1148"/>
                                  </a:lnTo>
                                  <a:lnTo>
                                    <a:pt x="408" y="1148"/>
                                  </a:lnTo>
                                  <a:lnTo>
                                    <a:pt x="406" y="1148"/>
                                  </a:lnTo>
                                  <a:lnTo>
                                    <a:pt x="405" y="1150"/>
                                  </a:lnTo>
                                  <a:lnTo>
                                    <a:pt x="402" y="1151"/>
                                  </a:lnTo>
                                  <a:lnTo>
                                    <a:pt x="397" y="1154"/>
                                  </a:lnTo>
                                  <a:lnTo>
                                    <a:pt x="395" y="1157"/>
                                  </a:lnTo>
                                  <a:lnTo>
                                    <a:pt x="389" y="1159"/>
                                  </a:lnTo>
                                  <a:lnTo>
                                    <a:pt x="378" y="1159"/>
                                  </a:lnTo>
                                  <a:lnTo>
                                    <a:pt x="364" y="1157"/>
                                  </a:lnTo>
                                  <a:lnTo>
                                    <a:pt x="343" y="1156"/>
                                  </a:lnTo>
                                  <a:lnTo>
                                    <a:pt x="314" y="1153"/>
                                  </a:lnTo>
                                  <a:lnTo>
                                    <a:pt x="312" y="1172"/>
                                  </a:lnTo>
                                  <a:lnTo>
                                    <a:pt x="312" y="1191"/>
                                  </a:lnTo>
                                  <a:lnTo>
                                    <a:pt x="308" y="1197"/>
                                  </a:lnTo>
                                  <a:lnTo>
                                    <a:pt x="306" y="1198"/>
                                  </a:lnTo>
                                  <a:lnTo>
                                    <a:pt x="301" y="1204"/>
                                  </a:lnTo>
                                  <a:lnTo>
                                    <a:pt x="292" y="1211"/>
                                  </a:lnTo>
                                  <a:lnTo>
                                    <a:pt x="283" y="1220"/>
                                  </a:lnTo>
                                  <a:lnTo>
                                    <a:pt x="271" y="1229"/>
                                  </a:lnTo>
                                  <a:lnTo>
                                    <a:pt x="267" y="1235"/>
                                  </a:lnTo>
                                  <a:lnTo>
                                    <a:pt x="262" y="1238"/>
                                  </a:lnTo>
                                  <a:lnTo>
                                    <a:pt x="261" y="1241"/>
                                  </a:lnTo>
                                  <a:lnTo>
                                    <a:pt x="258" y="1244"/>
                                  </a:lnTo>
                                  <a:lnTo>
                                    <a:pt x="257" y="1244"/>
                                  </a:lnTo>
                                  <a:lnTo>
                                    <a:pt x="254" y="1245"/>
                                  </a:lnTo>
                                  <a:lnTo>
                                    <a:pt x="252" y="1245"/>
                                  </a:lnTo>
                                  <a:lnTo>
                                    <a:pt x="249" y="1247"/>
                                  </a:lnTo>
                                  <a:lnTo>
                                    <a:pt x="249" y="1247"/>
                                  </a:lnTo>
                                  <a:lnTo>
                                    <a:pt x="248" y="1247"/>
                                  </a:lnTo>
                                  <a:lnTo>
                                    <a:pt x="248" y="1247"/>
                                  </a:lnTo>
                                  <a:lnTo>
                                    <a:pt x="248" y="1247"/>
                                  </a:lnTo>
                                  <a:lnTo>
                                    <a:pt x="248" y="1247"/>
                                  </a:lnTo>
                                  <a:lnTo>
                                    <a:pt x="246" y="1247"/>
                                  </a:lnTo>
                                  <a:lnTo>
                                    <a:pt x="246" y="1247"/>
                                  </a:lnTo>
                                  <a:lnTo>
                                    <a:pt x="246" y="1247"/>
                                  </a:lnTo>
                                  <a:lnTo>
                                    <a:pt x="245" y="1245"/>
                                  </a:lnTo>
                                  <a:lnTo>
                                    <a:pt x="243" y="1242"/>
                                  </a:lnTo>
                                  <a:lnTo>
                                    <a:pt x="238" y="1242"/>
                                  </a:lnTo>
                                  <a:lnTo>
                                    <a:pt x="235" y="1242"/>
                                  </a:lnTo>
                                  <a:lnTo>
                                    <a:pt x="232" y="1248"/>
                                  </a:lnTo>
                                  <a:lnTo>
                                    <a:pt x="229" y="1252"/>
                                  </a:lnTo>
                                  <a:lnTo>
                                    <a:pt x="229" y="1260"/>
                                  </a:lnTo>
                                  <a:lnTo>
                                    <a:pt x="229" y="1270"/>
                                  </a:lnTo>
                                  <a:lnTo>
                                    <a:pt x="230" y="1286"/>
                                  </a:lnTo>
                                  <a:lnTo>
                                    <a:pt x="232" y="1308"/>
                                  </a:lnTo>
                                  <a:lnTo>
                                    <a:pt x="230" y="1311"/>
                                  </a:lnTo>
                                  <a:lnTo>
                                    <a:pt x="226" y="1318"/>
                                  </a:lnTo>
                                  <a:lnTo>
                                    <a:pt x="218" y="1327"/>
                                  </a:lnTo>
                                  <a:lnTo>
                                    <a:pt x="208" y="1339"/>
                                  </a:lnTo>
                                  <a:lnTo>
                                    <a:pt x="195" y="1348"/>
                                  </a:lnTo>
                                  <a:lnTo>
                                    <a:pt x="177" y="1355"/>
                                  </a:lnTo>
                                  <a:lnTo>
                                    <a:pt x="155" y="1359"/>
                                  </a:lnTo>
                                  <a:lnTo>
                                    <a:pt x="155" y="1359"/>
                                  </a:lnTo>
                                  <a:lnTo>
                                    <a:pt x="155" y="1359"/>
                                  </a:lnTo>
                                  <a:lnTo>
                                    <a:pt x="155" y="1359"/>
                                  </a:lnTo>
                                  <a:lnTo>
                                    <a:pt x="155" y="1359"/>
                                  </a:lnTo>
                                  <a:lnTo>
                                    <a:pt x="155" y="1359"/>
                                  </a:lnTo>
                                  <a:lnTo>
                                    <a:pt x="155" y="1359"/>
                                  </a:lnTo>
                                  <a:lnTo>
                                    <a:pt x="154" y="1359"/>
                                  </a:lnTo>
                                  <a:lnTo>
                                    <a:pt x="152" y="1359"/>
                                  </a:lnTo>
                                  <a:lnTo>
                                    <a:pt x="129" y="1370"/>
                                  </a:lnTo>
                                  <a:lnTo>
                                    <a:pt x="107" y="1377"/>
                                  </a:lnTo>
                                  <a:lnTo>
                                    <a:pt x="107" y="1377"/>
                                  </a:lnTo>
                                  <a:lnTo>
                                    <a:pt x="105" y="1377"/>
                                  </a:lnTo>
                                  <a:lnTo>
                                    <a:pt x="105" y="1377"/>
                                  </a:lnTo>
                                  <a:lnTo>
                                    <a:pt x="105" y="1377"/>
                                  </a:lnTo>
                                  <a:lnTo>
                                    <a:pt x="105" y="1377"/>
                                  </a:lnTo>
                                  <a:lnTo>
                                    <a:pt x="104" y="1377"/>
                                  </a:lnTo>
                                  <a:lnTo>
                                    <a:pt x="103" y="1377"/>
                                  </a:lnTo>
                                  <a:lnTo>
                                    <a:pt x="101" y="1376"/>
                                  </a:lnTo>
                                  <a:lnTo>
                                    <a:pt x="94" y="1367"/>
                                  </a:lnTo>
                                  <a:lnTo>
                                    <a:pt x="88" y="1358"/>
                                  </a:lnTo>
                                  <a:lnTo>
                                    <a:pt x="81" y="1349"/>
                                  </a:lnTo>
                                  <a:lnTo>
                                    <a:pt x="70" y="1343"/>
                                  </a:lnTo>
                                  <a:lnTo>
                                    <a:pt x="66" y="1343"/>
                                  </a:lnTo>
                                  <a:lnTo>
                                    <a:pt x="61" y="1345"/>
                                  </a:lnTo>
                                  <a:lnTo>
                                    <a:pt x="57" y="1346"/>
                                  </a:lnTo>
                                  <a:lnTo>
                                    <a:pt x="54" y="1348"/>
                                  </a:lnTo>
                                  <a:lnTo>
                                    <a:pt x="50" y="1351"/>
                                  </a:lnTo>
                                  <a:lnTo>
                                    <a:pt x="47" y="1354"/>
                                  </a:lnTo>
                                  <a:lnTo>
                                    <a:pt x="42" y="1356"/>
                                  </a:lnTo>
                                  <a:lnTo>
                                    <a:pt x="38" y="1358"/>
                                  </a:lnTo>
                                  <a:lnTo>
                                    <a:pt x="32" y="1359"/>
                                  </a:lnTo>
                                  <a:lnTo>
                                    <a:pt x="28" y="1358"/>
                                  </a:lnTo>
                                  <a:lnTo>
                                    <a:pt x="23" y="1355"/>
                                  </a:lnTo>
                                  <a:lnTo>
                                    <a:pt x="19" y="1352"/>
                                  </a:lnTo>
                                  <a:lnTo>
                                    <a:pt x="16" y="1348"/>
                                  </a:lnTo>
                                  <a:lnTo>
                                    <a:pt x="13" y="1343"/>
                                  </a:lnTo>
                                  <a:lnTo>
                                    <a:pt x="10" y="1305"/>
                                  </a:lnTo>
                                  <a:lnTo>
                                    <a:pt x="9" y="1266"/>
                                  </a:lnTo>
                                  <a:lnTo>
                                    <a:pt x="7" y="1227"/>
                                  </a:lnTo>
                                  <a:lnTo>
                                    <a:pt x="0" y="1189"/>
                                  </a:lnTo>
                                  <a:lnTo>
                                    <a:pt x="13" y="1176"/>
                                  </a:lnTo>
                                  <a:lnTo>
                                    <a:pt x="29" y="1166"/>
                                  </a:lnTo>
                                  <a:lnTo>
                                    <a:pt x="50" y="1161"/>
                                  </a:lnTo>
                                  <a:lnTo>
                                    <a:pt x="70" y="1159"/>
                                  </a:lnTo>
                                  <a:lnTo>
                                    <a:pt x="91" y="1160"/>
                                  </a:lnTo>
                                  <a:lnTo>
                                    <a:pt x="110" y="1161"/>
                                  </a:lnTo>
                                  <a:lnTo>
                                    <a:pt x="127" y="1164"/>
                                  </a:lnTo>
                                  <a:lnTo>
                                    <a:pt x="142" y="1167"/>
                                  </a:lnTo>
                                  <a:lnTo>
                                    <a:pt x="151" y="1170"/>
                                  </a:lnTo>
                                  <a:lnTo>
                                    <a:pt x="155" y="1172"/>
                                  </a:lnTo>
                                  <a:lnTo>
                                    <a:pt x="160" y="1173"/>
                                  </a:lnTo>
                                  <a:lnTo>
                                    <a:pt x="164" y="1173"/>
                                  </a:lnTo>
                                  <a:lnTo>
                                    <a:pt x="172" y="1164"/>
                                  </a:lnTo>
                                  <a:lnTo>
                                    <a:pt x="179" y="1154"/>
                                  </a:lnTo>
                                  <a:lnTo>
                                    <a:pt x="188" y="1144"/>
                                  </a:lnTo>
                                  <a:lnTo>
                                    <a:pt x="182" y="1122"/>
                                  </a:lnTo>
                                  <a:lnTo>
                                    <a:pt x="179" y="1104"/>
                                  </a:lnTo>
                                  <a:lnTo>
                                    <a:pt x="173" y="1091"/>
                                  </a:lnTo>
                                  <a:lnTo>
                                    <a:pt x="167" y="1079"/>
                                  </a:lnTo>
                                  <a:lnTo>
                                    <a:pt x="157" y="1071"/>
                                  </a:lnTo>
                                  <a:lnTo>
                                    <a:pt x="144" y="1059"/>
                                  </a:lnTo>
                                  <a:lnTo>
                                    <a:pt x="125" y="1046"/>
                                  </a:lnTo>
                                  <a:lnTo>
                                    <a:pt x="119" y="1047"/>
                                  </a:lnTo>
                                  <a:lnTo>
                                    <a:pt x="113" y="1047"/>
                                  </a:lnTo>
                                  <a:lnTo>
                                    <a:pt x="107" y="1047"/>
                                  </a:lnTo>
                                  <a:lnTo>
                                    <a:pt x="97" y="1034"/>
                                  </a:lnTo>
                                  <a:lnTo>
                                    <a:pt x="91" y="1027"/>
                                  </a:lnTo>
                                  <a:lnTo>
                                    <a:pt x="88" y="1021"/>
                                  </a:lnTo>
                                  <a:lnTo>
                                    <a:pt x="86" y="1018"/>
                                  </a:lnTo>
                                  <a:lnTo>
                                    <a:pt x="86" y="1015"/>
                                  </a:lnTo>
                                  <a:lnTo>
                                    <a:pt x="91" y="1009"/>
                                  </a:lnTo>
                                  <a:lnTo>
                                    <a:pt x="97" y="1008"/>
                                  </a:lnTo>
                                  <a:lnTo>
                                    <a:pt x="104" y="1009"/>
                                  </a:lnTo>
                                  <a:lnTo>
                                    <a:pt x="117" y="1012"/>
                                  </a:lnTo>
                                  <a:lnTo>
                                    <a:pt x="122" y="1005"/>
                                  </a:lnTo>
                                  <a:lnTo>
                                    <a:pt x="126" y="1000"/>
                                  </a:lnTo>
                                  <a:lnTo>
                                    <a:pt x="135" y="999"/>
                                  </a:lnTo>
                                  <a:lnTo>
                                    <a:pt x="149" y="999"/>
                                  </a:lnTo>
                                  <a:lnTo>
                                    <a:pt x="149" y="988"/>
                                  </a:lnTo>
                                  <a:lnTo>
                                    <a:pt x="151" y="980"/>
                                  </a:lnTo>
                                  <a:lnTo>
                                    <a:pt x="154" y="974"/>
                                  </a:lnTo>
                                  <a:lnTo>
                                    <a:pt x="161" y="971"/>
                                  </a:lnTo>
                                  <a:lnTo>
                                    <a:pt x="173" y="972"/>
                                  </a:lnTo>
                                  <a:lnTo>
                                    <a:pt x="180" y="977"/>
                                  </a:lnTo>
                                  <a:lnTo>
                                    <a:pt x="188" y="983"/>
                                  </a:lnTo>
                                  <a:lnTo>
                                    <a:pt x="195" y="987"/>
                                  </a:lnTo>
                                  <a:lnTo>
                                    <a:pt x="199" y="986"/>
                                  </a:lnTo>
                                  <a:lnTo>
                                    <a:pt x="204" y="984"/>
                                  </a:lnTo>
                                  <a:lnTo>
                                    <a:pt x="205" y="981"/>
                                  </a:lnTo>
                                  <a:lnTo>
                                    <a:pt x="207" y="977"/>
                                  </a:lnTo>
                                  <a:lnTo>
                                    <a:pt x="213" y="975"/>
                                  </a:lnTo>
                                  <a:lnTo>
                                    <a:pt x="217" y="972"/>
                                  </a:lnTo>
                                  <a:lnTo>
                                    <a:pt x="221" y="971"/>
                                  </a:lnTo>
                                  <a:lnTo>
                                    <a:pt x="227" y="966"/>
                                  </a:lnTo>
                                  <a:lnTo>
                                    <a:pt x="236" y="961"/>
                                  </a:lnTo>
                                  <a:lnTo>
                                    <a:pt x="249" y="950"/>
                                  </a:lnTo>
                                  <a:lnTo>
                                    <a:pt x="245" y="947"/>
                                  </a:lnTo>
                                  <a:lnTo>
                                    <a:pt x="239" y="944"/>
                                  </a:lnTo>
                                  <a:lnTo>
                                    <a:pt x="235" y="940"/>
                                  </a:lnTo>
                                  <a:lnTo>
                                    <a:pt x="238" y="936"/>
                                  </a:lnTo>
                                  <a:lnTo>
                                    <a:pt x="240" y="931"/>
                                  </a:lnTo>
                                  <a:lnTo>
                                    <a:pt x="243" y="927"/>
                                  </a:lnTo>
                                  <a:lnTo>
                                    <a:pt x="255" y="925"/>
                                  </a:lnTo>
                                  <a:lnTo>
                                    <a:pt x="267" y="924"/>
                                  </a:lnTo>
                                  <a:lnTo>
                                    <a:pt x="277" y="912"/>
                                  </a:lnTo>
                                  <a:lnTo>
                                    <a:pt x="286" y="899"/>
                                  </a:lnTo>
                                  <a:lnTo>
                                    <a:pt x="293" y="886"/>
                                  </a:lnTo>
                                  <a:lnTo>
                                    <a:pt x="302" y="874"/>
                                  </a:lnTo>
                                  <a:lnTo>
                                    <a:pt x="299" y="855"/>
                                  </a:lnTo>
                                  <a:lnTo>
                                    <a:pt x="298" y="843"/>
                                  </a:lnTo>
                                  <a:lnTo>
                                    <a:pt x="298" y="837"/>
                                  </a:lnTo>
                                  <a:lnTo>
                                    <a:pt x="298" y="833"/>
                                  </a:lnTo>
                                  <a:lnTo>
                                    <a:pt x="298" y="829"/>
                                  </a:lnTo>
                                  <a:lnTo>
                                    <a:pt x="311" y="821"/>
                                  </a:lnTo>
                                  <a:lnTo>
                                    <a:pt x="321" y="818"/>
                                  </a:lnTo>
                                  <a:lnTo>
                                    <a:pt x="330" y="817"/>
                                  </a:lnTo>
                                  <a:lnTo>
                                    <a:pt x="342" y="817"/>
                                  </a:lnTo>
                                  <a:lnTo>
                                    <a:pt x="355" y="820"/>
                                  </a:lnTo>
                                  <a:lnTo>
                                    <a:pt x="364" y="821"/>
                                  </a:lnTo>
                                  <a:lnTo>
                                    <a:pt x="370" y="821"/>
                                  </a:lnTo>
                                  <a:lnTo>
                                    <a:pt x="375" y="820"/>
                                  </a:lnTo>
                                  <a:lnTo>
                                    <a:pt x="383" y="815"/>
                                  </a:lnTo>
                                  <a:lnTo>
                                    <a:pt x="383" y="811"/>
                                  </a:lnTo>
                                  <a:lnTo>
                                    <a:pt x="381" y="807"/>
                                  </a:lnTo>
                                  <a:lnTo>
                                    <a:pt x="378" y="802"/>
                                  </a:lnTo>
                                  <a:lnTo>
                                    <a:pt x="377" y="799"/>
                                  </a:lnTo>
                                  <a:lnTo>
                                    <a:pt x="375" y="798"/>
                                  </a:lnTo>
                                  <a:lnTo>
                                    <a:pt x="374" y="795"/>
                                  </a:lnTo>
                                  <a:lnTo>
                                    <a:pt x="377" y="790"/>
                                  </a:lnTo>
                                  <a:lnTo>
                                    <a:pt x="380" y="786"/>
                                  </a:lnTo>
                                  <a:lnTo>
                                    <a:pt x="384" y="782"/>
                                  </a:lnTo>
                                  <a:lnTo>
                                    <a:pt x="386" y="777"/>
                                  </a:lnTo>
                                  <a:lnTo>
                                    <a:pt x="381" y="773"/>
                                  </a:lnTo>
                                  <a:lnTo>
                                    <a:pt x="378" y="768"/>
                                  </a:lnTo>
                                  <a:lnTo>
                                    <a:pt x="381" y="761"/>
                                  </a:lnTo>
                                  <a:lnTo>
                                    <a:pt x="384" y="758"/>
                                  </a:lnTo>
                                  <a:lnTo>
                                    <a:pt x="389" y="755"/>
                                  </a:lnTo>
                                  <a:lnTo>
                                    <a:pt x="397" y="755"/>
                                  </a:lnTo>
                                  <a:lnTo>
                                    <a:pt x="409" y="758"/>
                                  </a:lnTo>
                                  <a:lnTo>
                                    <a:pt x="428" y="763"/>
                                  </a:lnTo>
                                  <a:lnTo>
                                    <a:pt x="428" y="763"/>
                                  </a:lnTo>
                                  <a:lnTo>
                                    <a:pt x="428" y="763"/>
                                  </a:lnTo>
                                  <a:lnTo>
                                    <a:pt x="430" y="761"/>
                                  </a:lnTo>
                                  <a:lnTo>
                                    <a:pt x="431" y="761"/>
                                  </a:lnTo>
                                  <a:lnTo>
                                    <a:pt x="452" y="763"/>
                                  </a:lnTo>
                                  <a:lnTo>
                                    <a:pt x="469" y="768"/>
                                  </a:lnTo>
                                  <a:lnTo>
                                    <a:pt x="486" y="777"/>
                                  </a:lnTo>
                                  <a:lnTo>
                                    <a:pt x="500" y="788"/>
                                  </a:lnTo>
                                  <a:lnTo>
                                    <a:pt x="516" y="799"/>
                                  </a:lnTo>
                                  <a:lnTo>
                                    <a:pt x="532" y="807"/>
                                  </a:lnTo>
                                  <a:lnTo>
                                    <a:pt x="552" y="811"/>
                                  </a:lnTo>
                                  <a:lnTo>
                                    <a:pt x="569" y="799"/>
                                  </a:lnTo>
                                  <a:lnTo>
                                    <a:pt x="588" y="790"/>
                                  </a:lnTo>
                                  <a:lnTo>
                                    <a:pt x="606" y="779"/>
                                  </a:lnTo>
                                  <a:lnTo>
                                    <a:pt x="618" y="783"/>
                                  </a:lnTo>
                                  <a:lnTo>
                                    <a:pt x="628" y="789"/>
                                  </a:lnTo>
                                  <a:lnTo>
                                    <a:pt x="640" y="795"/>
                                  </a:lnTo>
                                  <a:lnTo>
                                    <a:pt x="644" y="792"/>
                                  </a:lnTo>
                                  <a:lnTo>
                                    <a:pt x="648" y="790"/>
                                  </a:lnTo>
                                  <a:lnTo>
                                    <a:pt x="650" y="785"/>
                                  </a:lnTo>
                                  <a:lnTo>
                                    <a:pt x="651" y="779"/>
                                  </a:lnTo>
                                  <a:lnTo>
                                    <a:pt x="665" y="776"/>
                                  </a:lnTo>
                                  <a:lnTo>
                                    <a:pt x="672" y="773"/>
                                  </a:lnTo>
                                  <a:lnTo>
                                    <a:pt x="675" y="773"/>
                                  </a:lnTo>
                                  <a:lnTo>
                                    <a:pt x="675" y="773"/>
                                  </a:lnTo>
                                  <a:lnTo>
                                    <a:pt x="672" y="735"/>
                                  </a:lnTo>
                                  <a:lnTo>
                                    <a:pt x="666" y="723"/>
                                  </a:lnTo>
                                  <a:lnTo>
                                    <a:pt x="665" y="717"/>
                                  </a:lnTo>
                                  <a:lnTo>
                                    <a:pt x="663" y="710"/>
                                  </a:lnTo>
                                  <a:lnTo>
                                    <a:pt x="663" y="704"/>
                                  </a:lnTo>
                                  <a:lnTo>
                                    <a:pt x="675" y="700"/>
                                  </a:lnTo>
                                  <a:lnTo>
                                    <a:pt x="682" y="695"/>
                                  </a:lnTo>
                                  <a:lnTo>
                                    <a:pt x="687" y="692"/>
                                  </a:lnTo>
                                  <a:lnTo>
                                    <a:pt x="688" y="688"/>
                                  </a:lnTo>
                                  <a:lnTo>
                                    <a:pt x="689" y="682"/>
                                  </a:lnTo>
                                  <a:lnTo>
                                    <a:pt x="695" y="683"/>
                                  </a:lnTo>
                                  <a:lnTo>
                                    <a:pt x="700" y="685"/>
                                  </a:lnTo>
                                  <a:lnTo>
                                    <a:pt x="704" y="686"/>
                                  </a:lnTo>
                                  <a:lnTo>
                                    <a:pt x="711" y="691"/>
                                  </a:lnTo>
                                  <a:lnTo>
                                    <a:pt x="722" y="695"/>
                                  </a:lnTo>
                                  <a:lnTo>
                                    <a:pt x="735" y="704"/>
                                  </a:lnTo>
                                  <a:lnTo>
                                    <a:pt x="735" y="692"/>
                                  </a:lnTo>
                                  <a:lnTo>
                                    <a:pt x="731" y="685"/>
                                  </a:lnTo>
                                  <a:lnTo>
                                    <a:pt x="722" y="679"/>
                                  </a:lnTo>
                                  <a:lnTo>
                                    <a:pt x="711" y="675"/>
                                  </a:lnTo>
                                  <a:lnTo>
                                    <a:pt x="700" y="670"/>
                                  </a:lnTo>
                                  <a:lnTo>
                                    <a:pt x="689" y="667"/>
                                  </a:lnTo>
                                  <a:lnTo>
                                    <a:pt x="681" y="661"/>
                                  </a:lnTo>
                                  <a:lnTo>
                                    <a:pt x="675" y="653"/>
                                  </a:lnTo>
                                  <a:lnTo>
                                    <a:pt x="673" y="641"/>
                                  </a:lnTo>
                                  <a:lnTo>
                                    <a:pt x="700" y="631"/>
                                  </a:lnTo>
                                  <a:lnTo>
                                    <a:pt x="719" y="628"/>
                                  </a:lnTo>
                                  <a:lnTo>
                                    <a:pt x="739" y="629"/>
                                  </a:lnTo>
                                  <a:lnTo>
                                    <a:pt x="792" y="626"/>
                                  </a:lnTo>
                                  <a:lnTo>
                                    <a:pt x="807" y="620"/>
                                  </a:lnTo>
                                  <a:lnTo>
                                    <a:pt x="820" y="610"/>
                                  </a:lnTo>
                                  <a:lnTo>
                                    <a:pt x="813" y="600"/>
                                  </a:lnTo>
                                  <a:lnTo>
                                    <a:pt x="805" y="594"/>
                                  </a:lnTo>
                                  <a:lnTo>
                                    <a:pt x="795" y="593"/>
                                  </a:lnTo>
                                  <a:lnTo>
                                    <a:pt x="783" y="594"/>
                                  </a:lnTo>
                                  <a:lnTo>
                                    <a:pt x="772" y="598"/>
                                  </a:lnTo>
                                  <a:lnTo>
                                    <a:pt x="760" y="603"/>
                                  </a:lnTo>
                                  <a:lnTo>
                                    <a:pt x="745" y="609"/>
                                  </a:lnTo>
                                  <a:lnTo>
                                    <a:pt x="731" y="613"/>
                                  </a:lnTo>
                                  <a:lnTo>
                                    <a:pt x="717" y="613"/>
                                  </a:lnTo>
                                  <a:lnTo>
                                    <a:pt x="707" y="609"/>
                                  </a:lnTo>
                                  <a:lnTo>
                                    <a:pt x="694" y="604"/>
                                  </a:lnTo>
                                  <a:lnTo>
                                    <a:pt x="682" y="603"/>
                                  </a:lnTo>
                                  <a:lnTo>
                                    <a:pt x="681" y="603"/>
                                  </a:lnTo>
                                  <a:lnTo>
                                    <a:pt x="681" y="603"/>
                                  </a:lnTo>
                                  <a:lnTo>
                                    <a:pt x="681" y="603"/>
                                  </a:lnTo>
                                  <a:lnTo>
                                    <a:pt x="681" y="603"/>
                                  </a:lnTo>
                                  <a:lnTo>
                                    <a:pt x="679" y="603"/>
                                  </a:lnTo>
                                  <a:lnTo>
                                    <a:pt x="665" y="597"/>
                                  </a:lnTo>
                                  <a:lnTo>
                                    <a:pt x="657" y="591"/>
                                  </a:lnTo>
                                  <a:lnTo>
                                    <a:pt x="653" y="588"/>
                                  </a:lnTo>
                                  <a:lnTo>
                                    <a:pt x="647" y="587"/>
                                  </a:lnTo>
                                  <a:lnTo>
                                    <a:pt x="641" y="585"/>
                                  </a:lnTo>
                                  <a:lnTo>
                                    <a:pt x="638" y="573"/>
                                  </a:lnTo>
                                  <a:lnTo>
                                    <a:pt x="635" y="559"/>
                                  </a:lnTo>
                                  <a:lnTo>
                                    <a:pt x="632" y="543"/>
                                  </a:lnTo>
                                  <a:lnTo>
                                    <a:pt x="628" y="527"/>
                                  </a:lnTo>
                                  <a:lnTo>
                                    <a:pt x="623" y="512"/>
                                  </a:lnTo>
                                  <a:lnTo>
                                    <a:pt x="620" y="503"/>
                                  </a:lnTo>
                                  <a:lnTo>
                                    <a:pt x="620" y="499"/>
                                  </a:lnTo>
                                  <a:lnTo>
                                    <a:pt x="629" y="486"/>
                                  </a:lnTo>
                                  <a:lnTo>
                                    <a:pt x="643" y="474"/>
                                  </a:lnTo>
                                  <a:lnTo>
                                    <a:pt x="654" y="462"/>
                                  </a:lnTo>
                                  <a:lnTo>
                                    <a:pt x="665" y="450"/>
                                  </a:lnTo>
                                  <a:lnTo>
                                    <a:pt x="672" y="434"/>
                                  </a:lnTo>
                                  <a:lnTo>
                                    <a:pt x="670" y="421"/>
                                  </a:lnTo>
                                  <a:lnTo>
                                    <a:pt x="666" y="412"/>
                                  </a:lnTo>
                                  <a:lnTo>
                                    <a:pt x="656" y="408"/>
                                  </a:lnTo>
                                  <a:lnTo>
                                    <a:pt x="643" y="406"/>
                                  </a:lnTo>
                                  <a:lnTo>
                                    <a:pt x="626" y="412"/>
                                  </a:lnTo>
                                  <a:lnTo>
                                    <a:pt x="609" y="424"/>
                                  </a:lnTo>
                                  <a:lnTo>
                                    <a:pt x="613" y="439"/>
                                  </a:lnTo>
                                  <a:lnTo>
                                    <a:pt x="615" y="449"/>
                                  </a:lnTo>
                                  <a:lnTo>
                                    <a:pt x="615" y="456"/>
                                  </a:lnTo>
                                  <a:lnTo>
                                    <a:pt x="612" y="464"/>
                                  </a:lnTo>
                                  <a:lnTo>
                                    <a:pt x="607" y="474"/>
                                  </a:lnTo>
                                  <a:lnTo>
                                    <a:pt x="603" y="475"/>
                                  </a:lnTo>
                                  <a:lnTo>
                                    <a:pt x="598" y="478"/>
                                  </a:lnTo>
                                  <a:lnTo>
                                    <a:pt x="596" y="480"/>
                                  </a:lnTo>
                                  <a:lnTo>
                                    <a:pt x="594" y="483"/>
                                  </a:lnTo>
                                  <a:lnTo>
                                    <a:pt x="594" y="487"/>
                                  </a:lnTo>
                                  <a:lnTo>
                                    <a:pt x="594" y="494"/>
                                  </a:lnTo>
                                  <a:lnTo>
                                    <a:pt x="591" y="494"/>
                                  </a:lnTo>
                                  <a:lnTo>
                                    <a:pt x="588" y="496"/>
                                  </a:lnTo>
                                  <a:lnTo>
                                    <a:pt x="587" y="497"/>
                                  </a:lnTo>
                                  <a:lnTo>
                                    <a:pt x="585" y="499"/>
                                  </a:lnTo>
                                  <a:lnTo>
                                    <a:pt x="582" y="502"/>
                                  </a:lnTo>
                                  <a:lnTo>
                                    <a:pt x="579" y="506"/>
                                  </a:lnTo>
                                  <a:lnTo>
                                    <a:pt x="576" y="506"/>
                                  </a:lnTo>
                                  <a:lnTo>
                                    <a:pt x="574" y="506"/>
                                  </a:lnTo>
                                  <a:lnTo>
                                    <a:pt x="572" y="509"/>
                                  </a:lnTo>
                                  <a:lnTo>
                                    <a:pt x="572" y="512"/>
                                  </a:lnTo>
                                  <a:lnTo>
                                    <a:pt x="569" y="522"/>
                                  </a:lnTo>
                                  <a:lnTo>
                                    <a:pt x="566" y="532"/>
                                  </a:lnTo>
                                  <a:lnTo>
                                    <a:pt x="563" y="535"/>
                                  </a:lnTo>
                                  <a:lnTo>
                                    <a:pt x="560" y="538"/>
                                  </a:lnTo>
                                  <a:lnTo>
                                    <a:pt x="562" y="541"/>
                                  </a:lnTo>
                                  <a:lnTo>
                                    <a:pt x="565" y="544"/>
                                  </a:lnTo>
                                  <a:lnTo>
                                    <a:pt x="560" y="549"/>
                                  </a:lnTo>
                                  <a:lnTo>
                                    <a:pt x="557" y="551"/>
                                  </a:lnTo>
                                  <a:lnTo>
                                    <a:pt x="553" y="556"/>
                                  </a:lnTo>
                                  <a:lnTo>
                                    <a:pt x="550" y="560"/>
                                  </a:lnTo>
                                  <a:lnTo>
                                    <a:pt x="556" y="569"/>
                                  </a:lnTo>
                                  <a:lnTo>
                                    <a:pt x="562" y="579"/>
                                  </a:lnTo>
                                  <a:lnTo>
                                    <a:pt x="565" y="593"/>
                                  </a:lnTo>
                                  <a:lnTo>
                                    <a:pt x="582" y="598"/>
                                  </a:lnTo>
                                  <a:lnTo>
                                    <a:pt x="594" y="601"/>
                                  </a:lnTo>
                                  <a:lnTo>
                                    <a:pt x="603" y="606"/>
                                  </a:lnTo>
                                  <a:lnTo>
                                    <a:pt x="609" y="610"/>
                                  </a:lnTo>
                                  <a:lnTo>
                                    <a:pt x="616" y="616"/>
                                  </a:lnTo>
                                  <a:lnTo>
                                    <a:pt x="616" y="617"/>
                                  </a:lnTo>
                                  <a:lnTo>
                                    <a:pt x="616" y="620"/>
                                  </a:lnTo>
                                  <a:lnTo>
                                    <a:pt x="615" y="622"/>
                                  </a:lnTo>
                                  <a:lnTo>
                                    <a:pt x="615" y="623"/>
                                  </a:lnTo>
                                  <a:lnTo>
                                    <a:pt x="612" y="626"/>
                                  </a:lnTo>
                                  <a:lnTo>
                                    <a:pt x="610" y="631"/>
                                  </a:lnTo>
                                  <a:lnTo>
                                    <a:pt x="606" y="635"/>
                                  </a:lnTo>
                                  <a:lnTo>
                                    <a:pt x="497" y="641"/>
                                  </a:lnTo>
                                  <a:lnTo>
                                    <a:pt x="386" y="648"/>
                                  </a:lnTo>
                                  <a:lnTo>
                                    <a:pt x="497" y="641"/>
                                  </a:lnTo>
                                  <a:lnTo>
                                    <a:pt x="606" y="635"/>
                                  </a:lnTo>
                                  <a:lnTo>
                                    <a:pt x="603" y="641"/>
                                  </a:lnTo>
                                  <a:lnTo>
                                    <a:pt x="598" y="647"/>
                                  </a:lnTo>
                                  <a:lnTo>
                                    <a:pt x="596" y="653"/>
                                  </a:lnTo>
                                  <a:lnTo>
                                    <a:pt x="594" y="659"/>
                                  </a:lnTo>
                                  <a:lnTo>
                                    <a:pt x="593" y="661"/>
                                  </a:lnTo>
                                  <a:lnTo>
                                    <a:pt x="593" y="663"/>
                                  </a:lnTo>
                                  <a:lnTo>
                                    <a:pt x="591" y="664"/>
                                  </a:lnTo>
                                  <a:lnTo>
                                    <a:pt x="588" y="664"/>
                                  </a:lnTo>
                                  <a:lnTo>
                                    <a:pt x="585" y="666"/>
                                  </a:lnTo>
                                  <a:lnTo>
                                    <a:pt x="581" y="664"/>
                                  </a:lnTo>
                                  <a:lnTo>
                                    <a:pt x="576" y="664"/>
                                  </a:lnTo>
                                  <a:lnTo>
                                    <a:pt x="574" y="664"/>
                                  </a:lnTo>
                                  <a:lnTo>
                                    <a:pt x="572" y="666"/>
                                  </a:lnTo>
                                  <a:lnTo>
                                    <a:pt x="569" y="666"/>
                                  </a:lnTo>
                                  <a:lnTo>
                                    <a:pt x="569" y="669"/>
                                  </a:lnTo>
                                  <a:lnTo>
                                    <a:pt x="568" y="673"/>
                                  </a:lnTo>
                                  <a:lnTo>
                                    <a:pt x="569" y="679"/>
                                  </a:lnTo>
                                  <a:lnTo>
                                    <a:pt x="569" y="682"/>
                                  </a:lnTo>
                                  <a:lnTo>
                                    <a:pt x="572" y="685"/>
                                  </a:lnTo>
                                  <a:lnTo>
                                    <a:pt x="575" y="688"/>
                                  </a:lnTo>
                                  <a:lnTo>
                                    <a:pt x="578" y="689"/>
                                  </a:lnTo>
                                  <a:lnTo>
                                    <a:pt x="581" y="691"/>
                                  </a:lnTo>
                                  <a:lnTo>
                                    <a:pt x="584" y="694"/>
                                  </a:lnTo>
                                  <a:lnTo>
                                    <a:pt x="585" y="698"/>
                                  </a:lnTo>
                                  <a:lnTo>
                                    <a:pt x="585" y="703"/>
                                  </a:lnTo>
                                  <a:lnTo>
                                    <a:pt x="587" y="707"/>
                                  </a:lnTo>
                                  <a:lnTo>
                                    <a:pt x="588" y="719"/>
                                  </a:lnTo>
                                  <a:lnTo>
                                    <a:pt x="588" y="729"/>
                                  </a:lnTo>
                                  <a:lnTo>
                                    <a:pt x="587" y="738"/>
                                  </a:lnTo>
                                  <a:lnTo>
                                    <a:pt x="587" y="741"/>
                                  </a:lnTo>
                                  <a:lnTo>
                                    <a:pt x="585" y="742"/>
                                  </a:lnTo>
                                  <a:lnTo>
                                    <a:pt x="582" y="744"/>
                                  </a:lnTo>
                                  <a:lnTo>
                                    <a:pt x="575" y="745"/>
                                  </a:lnTo>
                                  <a:lnTo>
                                    <a:pt x="565" y="749"/>
                                  </a:lnTo>
                                  <a:lnTo>
                                    <a:pt x="549" y="754"/>
                                  </a:lnTo>
                                  <a:lnTo>
                                    <a:pt x="541" y="755"/>
                                  </a:lnTo>
                                  <a:lnTo>
                                    <a:pt x="537" y="757"/>
                                  </a:lnTo>
                                  <a:lnTo>
                                    <a:pt x="534" y="758"/>
                                  </a:lnTo>
                                  <a:lnTo>
                                    <a:pt x="531" y="760"/>
                                  </a:lnTo>
                                  <a:lnTo>
                                    <a:pt x="530" y="761"/>
                                  </a:lnTo>
                                  <a:lnTo>
                                    <a:pt x="530" y="763"/>
                                  </a:lnTo>
                                  <a:lnTo>
                                    <a:pt x="530" y="766"/>
                                  </a:lnTo>
                                  <a:lnTo>
                                    <a:pt x="528" y="768"/>
                                  </a:lnTo>
                                  <a:lnTo>
                                    <a:pt x="528" y="773"/>
                                  </a:lnTo>
                                  <a:lnTo>
                                    <a:pt x="527" y="777"/>
                                  </a:lnTo>
                                  <a:lnTo>
                                    <a:pt x="524" y="780"/>
                                  </a:lnTo>
                                  <a:lnTo>
                                    <a:pt x="524" y="780"/>
                                  </a:lnTo>
                                  <a:lnTo>
                                    <a:pt x="508" y="774"/>
                                  </a:lnTo>
                                  <a:lnTo>
                                    <a:pt x="497" y="771"/>
                                  </a:lnTo>
                                  <a:lnTo>
                                    <a:pt x="493" y="768"/>
                                  </a:lnTo>
                                  <a:lnTo>
                                    <a:pt x="490" y="764"/>
                                  </a:lnTo>
                                  <a:lnTo>
                                    <a:pt x="488" y="758"/>
                                  </a:lnTo>
                                  <a:lnTo>
                                    <a:pt x="487" y="754"/>
                                  </a:lnTo>
                                  <a:lnTo>
                                    <a:pt x="486" y="749"/>
                                  </a:lnTo>
                                  <a:lnTo>
                                    <a:pt x="481" y="744"/>
                                  </a:lnTo>
                                  <a:lnTo>
                                    <a:pt x="474" y="736"/>
                                  </a:lnTo>
                                  <a:lnTo>
                                    <a:pt x="463" y="725"/>
                                  </a:lnTo>
                                  <a:lnTo>
                                    <a:pt x="461" y="722"/>
                                  </a:lnTo>
                                  <a:lnTo>
                                    <a:pt x="459" y="717"/>
                                  </a:lnTo>
                                  <a:lnTo>
                                    <a:pt x="459" y="714"/>
                                  </a:lnTo>
                                  <a:lnTo>
                                    <a:pt x="458" y="711"/>
                                  </a:lnTo>
                                  <a:lnTo>
                                    <a:pt x="455" y="704"/>
                                  </a:lnTo>
                                  <a:lnTo>
                                    <a:pt x="452" y="700"/>
                                  </a:lnTo>
                                  <a:lnTo>
                                    <a:pt x="450" y="697"/>
                                  </a:lnTo>
                                  <a:lnTo>
                                    <a:pt x="449" y="695"/>
                                  </a:lnTo>
                                  <a:lnTo>
                                    <a:pt x="449" y="694"/>
                                  </a:lnTo>
                                  <a:lnTo>
                                    <a:pt x="447" y="694"/>
                                  </a:lnTo>
                                  <a:lnTo>
                                    <a:pt x="447" y="694"/>
                                  </a:lnTo>
                                  <a:lnTo>
                                    <a:pt x="447" y="692"/>
                                  </a:lnTo>
                                  <a:lnTo>
                                    <a:pt x="447" y="691"/>
                                  </a:lnTo>
                                  <a:lnTo>
                                    <a:pt x="449" y="689"/>
                                  </a:lnTo>
                                  <a:lnTo>
                                    <a:pt x="449" y="686"/>
                                  </a:lnTo>
                                  <a:lnTo>
                                    <a:pt x="444" y="681"/>
                                  </a:lnTo>
                                  <a:lnTo>
                                    <a:pt x="440" y="672"/>
                                  </a:lnTo>
                                  <a:lnTo>
                                    <a:pt x="436" y="664"/>
                                  </a:lnTo>
                                  <a:lnTo>
                                    <a:pt x="430" y="659"/>
                                  </a:lnTo>
                                  <a:lnTo>
                                    <a:pt x="419" y="659"/>
                                  </a:lnTo>
                                  <a:lnTo>
                                    <a:pt x="411" y="660"/>
                                  </a:lnTo>
                                  <a:lnTo>
                                    <a:pt x="400" y="663"/>
                                  </a:lnTo>
                                  <a:lnTo>
                                    <a:pt x="392" y="670"/>
                                  </a:lnTo>
                                  <a:lnTo>
                                    <a:pt x="384" y="681"/>
                                  </a:lnTo>
                                  <a:lnTo>
                                    <a:pt x="377" y="697"/>
                                  </a:lnTo>
                                  <a:lnTo>
                                    <a:pt x="375" y="698"/>
                                  </a:lnTo>
                                  <a:lnTo>
                                    <a:pt x="374" y="700"/>
                                  </a:lnTo>
                                  <a:lnTo>
                                    <a:pt x="373" y="701"/>
                                  </a:lnTo>
                                  <a:lnTo>
                                    <a:pt x="359" y="707"/>
                                  </a:lnTo>
                                  <a:lnTo>
                                    <a:pt x="346" y="707"/>
                                  </a:lnTo>
                                  <a:lnTo>
                                    <a:pt x="334" y="704"/>
                                  </a:lnTo>
                                  <a:lnTo>
                                    <a:pt x="327" y="701"/>
                                  </a:lnTo>
                                  <a:lnTo>
                                    <a:pt x="326" y="700"/>
                                  </a:lnTo>
                                  <a:lnTo>
                                    <a:pt x="320" y="694"/>
                                  </a:lnTo>
                                  <a:lnTo>
                                    <a:pt x="312" y="688"/>
                                  </a:lnTo>
                                  <a:lnTo>
                                    <a:pt x="305" y="681"/>
                                  </a:lnTo>
                                  <a:lnTo>
                                    <a:pt x="299" y="673"/>
                                  </a:lnTo>
                                  <a:lnTo>
                                    <a:pt x="296" y="670"/>
                                  </a:lnTo>
                                  <a:lnTo>
                                    <a:pt x="293" y="664"/>
                                  </a:lnTo>
                                  <a:lnTo>
                                    <a:pt x="292" y="660"/>
                                  </a:lnTo>
                                  <a:lnTo>
                                    <a:pt x="289" y="657"/>
                                  </a:lnTo>
                                  <a:lnTo>
                                    <a:pt x="287" y="656"/>
                                  </a:lnTo>
                                  <a:lnTo>
                                    <a:pt x="271" y="590"/>
                                  </a:lnTo>
                                  <a:lnTo>
                                    <a:pt x="271" y="575"/>
                                  </a:lnTo>
                                  <a:lnTo>
                                    <a:pt x="276" y="559"/>
                                  </a:lnTo>
                                  <a:lnTo>
                                    <a:pt x="277" y="544"/>
                                  </a:lnTo>
                                  <a:lnTo>
                                    <a:pt x="286" y="541"/>
                                  </a:lnTo>
                                  <a:lnTo>
                                    <a:pt x="293" y="541"/>
                                  </a:lnTo>
                                  <a:lnTo>
                                    <a:pt x="302" y="540"/>
                                  </a:lnTo>
                                  <a:lnTo>
                                    <a:pt x="309" y="534"/>
                                  </a:lnTo>
                                  <a:lnTo>
                                    <a:pt x="311" y="525"/>
                                  </a:lnTo>
                                  <a:lnTo>
                                    <a:pt x="320" y="512"/>
                                  </a:lnTo>
                                  <a:lnTo>
                                    <a:pt x="334" y="499"/>
                                  </a:lnTo>
                                  <a:lnTo>
                                    <a:pt x="355" y="487"/>
                                  </a:lnTo>
                                  <a:lnTo>
                                    <a:pt x="380" y="480"/>
                                  </a:lnTo>
                                  <a:lnTo>
                                    <a:pt x="384" y="468"/>
                                  </a:lnTo>
                                  <a:lnTo>
                                    <a:pt x="383" y="456"/>
                                  </a:lnTo>
                                  <a:lnTo>
                                    <a:pt x="380" y="444"/>
                                  </a:lnTo>
                                  <a:lnTo>
                                    <a:pt x="378" y="434"/>
                                  </a:lnTo>
                                  <a:lnTo>
                                    <a:pt x="384" y="430"/>
                                  </a:lnTo>
                                  <a:lnTo>
                                    <a:pt x="393" y="421"/>
                                  </a:lnTo>
                                  <a:lnTo>
                                    <a:pt x="403" y="409"/>
                                  </a:lnTo>
                                  <a:lnTo>
                                    <a:pt x="414" y="390"/>
                                  </a:lnTo>
                                  <a:lnTo>
                                    <a:pt x="422" y="364"/>
                                  </a:lnTo>
                                  <a:lnTo>
                                    <a:pt x="434" y="359"/>
                                  </a:lnTo>
                                  <a:lnTo>
                                    <a:pt x="447" y="355"/>
                                  </a:lnTo>
                                  <a:lnTo>
                                    <a:pt x="458" y="346"/>
                                  </a:lnTo>
                                  <a:lnTo>
                                    <a:pt x="455" y="343"/>
                                  </a:lnTo>
                                  <a:lnTo>
                                    <a:pt x="453" y="340"/>
                                  </a:lnTo>
                                  <a:lnTo>
                                    <a:pt x="452" y="337"/>
                                  </a:lnTo>
                                  <a:lnTo>
                                    <a:pt x="452" y="336"/>
                                  </a:lnTo>
                                  <a:lnTo>
                                    <a:pt x="450" y="333"/>
                                  </a:lnTo>
                                  <a:lnTo>
                                    <a:pt x="450" y="329"/>
                                  </a:lnTo>
                                  <a:lnTo>
                                    <a:pt x="441" y="330"/>
                                  </a:lnTo>
                                  <a:lnTo>
                                    <a:pt x="434" y="334"/>
                                  </a:lnTo>
                                  <a:lnTo>
                                    <a:pt x="428" y="340"/>
                                  </a:lnTo>
                                  <a:lnTo>
                                    <a:pt x="422" y="345"/>
                                  </a:lnTo>
                                  <a:lnTo>
                                    <a:pt x="414" y="348"/>
                                  </a:lnTo>
                                  <a:lnTo>
                                    <a:pt x="411" y="348"/>
                                  </a:lnTo>
                                  <a:lnTo>
                                    <a:pt x="408" y="348"/>
                                  </a:lnTo>
                                  <a:lnTo>
                                    <a:pt x="403" y="348"/>
                                  </a:lnTo>
                                  <a:lnTo>
                                    <a:pt x="399" y="348"/>
                                  </a:lnTo>
                                  <a:lnTo>
                                    <a:pt x="396" y="346"/>
                                  </a:lnTo>
                                  <a:lnTo>
                                    <a:pt x="396" y="343"/>
                                  </a:lnTo>
                                  <a:lnTo>
                                    <a:pt x="397" y="339"/>
                                  </a:lnTo>
                                  <a:lnTo>
                                    <a:pt x="399" y="334"/>
                                  </a:lnTo>
                                  <a:lnTo>
                                    <a:pt x="400" y="327"/>
                                  </a:lnTo>
                                  <a:lnTo>
                                    <a:pt x="405" y="324"/>
                                  </a:lnTo>
                                  <a:lnTo>
                                    <a:pt x="412" y="321"/>
                                  </a:lnTo>
                                  <a:lnTo>
                                    <a:pt x="427" y="320"/>
                                  </a:lnTo>
                                  <a:lnTo>
                                    <a:pt x="427" y="320"/>
                                  </a:lnTo>
                                  <a:lnTo>
                                    <a:pt x="427" y="320"/>
                                  </a:lnTo>
                                  <a:lnTo>
                                    <a:pt x="428" y="320"/>
                                  </a:lnTo>
                                  <a:lnTo>
                                    <a:pt x="428" y="310"/>
                                  </a:lnTo>
                                  <a:lnTo>
                                    <a:pt x="427" y="301"/>
                                  </a:lnTo>
                                  <a:lnTo>
                                    <a:pt x="428" y="290"/>
                                  </a:lnTo>
                                  <a:lnTo>
                                    <a:pt x="428" y="290"/>
                                  </a:lnTo>
                                  <a:lnTo>
                                    <a:pt x="428" y="290"/>
                                  </a:lnTo>
                                  <a:lnTo>
                                    <a:pt x="444" y="283"/>
                                  </a:lnTo>
                                  <a:lnTo>
                                    <a:pt x="459" y="273"/>
                                  </a:lnTo>
                                  <a:lnTo>
                                    <a:pt x="474" y="263"/>
                                  </a:lnTo>
                                  <a:lnTo>
                                    <a:pt x="488" y="254"/>
                                  </a:lnTo>
                                  <a:lnTo>
                                    <a:pt x="488" y="254"/>
                                  </a:lnTo>
                                  <a:lnTo>
                                    <a:pt x="488" y="254"/>
                                  </a:lnTo>
                                  <a:lnTo>
                                    <a:pt x="490" y="254"/>
                                  </a:lnTo>
                                  <a:lnTo>
                                    <a:pt x="491" y="252"/>
                                  </a:lnTo>
                                  <a:lnTo>
                                    <a:pt x="499" y="248"/>
                                  </a:lnTo>
                                  <a:lnTo>
                                    <a:pt x="509" y="242"/>
                                  </a:lnTo>
                                  <a:lnTo>
                                    <a:pt x="521" y="236"/>
                                  </a:lnTo>
                                  <a:lnTo>
                                    <a:pt x="531" y="232"/>
                                  </a:lnTo>
                                  <a:lnTo>
                                    <a:pt x="540" y="227"/>
                                  </a:lnTo>
                                  <a:lnTo>
                                    <a:pt x="540" y="227"/>
                                  </a:lnTo>
                                  <a:lnTo>
                                    <a:pt x="540" y="227"/>
                                  </a:lnTo>
                                  <a:lnTo>
                                    <a:pt x="540" y="227"/>
                                  </a:lnTo>
                                  <a:lnTo>
                                    <a:pt x="541" y="226"/>
                                  </a:lnTo>
                                  <a:lnTo>
                                    <a:pt x="544" y="225"/>
                                  </a:lnTo>
                                  <a:lnTo>
                                    <a:pt x="559" y="213"/>
                                  </a:lnTo>
                                  <a:lnTo>
                                    <a:pt x="569" y="204"/>
                                  </a:lnTo>
                                  <a:lnTo>
                                    <a:pt x="579" y="200"/>
                                  </a:lnTo>
                                  <a:lnTo>
                                    <a:pt x="588" y="198"/>
                                  </a:lnTo>
                                  <a:lnTo>
                                    <a:pt x="600" y="200"/>
                                  </a:lnTo>
                                  <a:lnTo>
                                    <a:pt x="616" y="204"/>
                                  </a:lnTo>
                                  <a:lnTo>
                                    <a:pt x="616" y="204"/>
                                  </a:lnTo>
                                  <a:lnTo>
                                    <a:pt x="616" y="204"/>
                                  </a:lnTo>
                                  <a:lnTo>
                                    <a:pt x="616" y="204"/>
                                  </a:lnTo>
                                  <a:lnTo>
                                    <a:pt x="618" y="203"/>
                                  </a:lnTo>
                                  <a:lnTo>
                                    <a:pt x="626" y="203"/>
                                  </a:lnTo>
                                  <a:lnTo>
                                    <a:pt x="640" y="204"/>
                                  </a:lnTo>
                                  <a:lnTo>
                                    <a:pt x="656" y="208"/>
                                  </a:lnTo>
                                  <a:lnTo>
                                    <a:pt x="672" y="213"/>
                                  </a:lnTo>
                                  <a:lnTo>
                                    <a:pt x="688" y="217"/>
                                  </a:lnTo>
                                  <a:lnTo>
                                    <a:pt x="700" y="222"/>
                                  </a:lnTo>
                                  <a:lnTo>
                                    <a:pt x="709" y="226"/>
                                  </a:lnTo>
                                  <a:lnTo>
                                    <a:pt x="707" y="229"/>
                                  </a:lnTo>
                                  <a:lnTo>
                                    <a:pt x="707" y="232"/>
                                  </a:lnTo>
                                  <a:lnTo>
                                    <a:pt x="701" y="233"/>
                                  </a:lnTo>
                                  <a:lnTo>
                                    <a:pt x="697" y="235"/>
                                  </a:lnTo>
                                  <a:lnTo>
                                    <a:pt x="691" y="236"/>
                                  </a:lnTo>
                                  <a:lnTo>
                                    <a:pt x="688" y="239"/>
                                  </a:lnTo>
                                  <a:lnTo>
                                    <a:pt x="687" y="242"/>
                                  </a:lnTo>
                                  <a:lnTo>
                                    <a:pt x="685" y="245"/>
                                  </a:lnTo>
                                  <a:lnTo>
                                    <a:pt x="685" y="246"/>
                                  </a:lnTo>
                                  <a:lnTo>
                                    <a:pt x="685" y="249"/>
                                  </a:lnTo>
                                  <a:lnTo>
                                    <a:pt x="687" y="251"/>
                                  </a:lnTo>
                                  <a:lnTo>
                                    <a:pt x="688" y="255"/>
                                  </a:lnTo>
                                  <a:lnTo>
                                    <a:pt x="695" y="254"/>
                                  </a:lnTo>
                                  <a:lnTo>
                                    <a:pt x="703" y="252"/>
                                  </a:lnTo>
                                  <a:lnTo>
                                    <a:pt x="709" y="249"/>
                                  </a:lnTo>
                                  <a:lnTo>
                                    <a:pt x="719" y="246"/>
                                  </a:lnTo>
                                  <a:lnTo>
                                    <a:pt x="728" y="245"/>
                                  </a:lnTo>
                                  <a:lnTo>
                                    <a:pt x="738" y="246"/>
                                  </a:lnTo>
                                  <a:lnTo>
                                    <a:pt x="741" y="248"/>
                                  </a:lnTo>
                                  <a:lnTo>
                                    <a:pt x="750" y="251"/>
                                  </a:lnTo>
                                  <a:lnTo>
                                    <a:pt x="763" y="255"/>
                                  </a:lnTo>
                                  <a:lnTo>
                                    <a:pt x="779" y="261"/>
                                  </a:lnTo>
                                  <a:lnTo>
                                    <a:pt x="795" y="267"/>
                                  </a:lnTo>
                                  <a:lnTo>
                                    <a:pt x="813" y="274"/>
                                  </a:lnTo>
                                  <a:lnTo>
                                    <a:pt x="829" y="280"/>
                                  </a:lnTo>
                                  <a:lnTo>
                                    <a:pt x="841" y="286"/>
                                  </a:lnTo>
                                  <a:lnTo>
                                    <a:pt x="868" y="298"/>
                                  </a:lnTo>
                                  <a:lnTo>
                                    <a:pt x="889" y="307"/>
                                  </a:lnTo>
                                  <a:lnTo>
                                    <a:pt x="904" y="314"/>
                                  </a:lnTo>
                                  <a:lnTo>
                                    <a:pt x="914" y="320"/>
                                  </a:lnTo>
                                  <a:lnTo>
                                    <a:pt x="921" y="324"/>
                                  </a:lnTo>
                                  <a:lnTo>
                                    <a:pt x="926" y="329"/>
                                  </a:lnTo>
                                  <a:lnTo>
                                    <a:pt x="930" y="333"/>
                                  </a:lnTo>
                                  <a:lnTo>
                                    <a:pt x="933" y="339"/>
                                  </a:lnTo>
                                  <a:lnTo>
                                    <a:pt x="937" y="351"/>
                                  </a:lnTo>
                                  <a:lnTo>
                                    <a:pt x="939" y="358"/>
                                  </a:lnTo>
                                  <a:lnTo>
                                    <a:pt x="937" y="365"/>
                                  </a:lnTo>
                                  <a:lnTo>
                                    <a:pt x="933" y="376"/>
                                  </a:lnTo>
                                  <a:lnTo>
                                    <a:pt x="927" y="384"/>
                                  </a:lnTo>
                                  <a:lnTo>
                                    <a:pt x="921" y="393"/>
                                  </a:lnTo>
                                  <a:lnTo>
                                    <a:pt x="914" y="392"/>
                                  </a:lnTo>
                                  <a:lnTo>
                                    <a:pt x="908" y="390"/>
                                  </a:lnTo>
                                  <a:lnTo>
                                    <a:pt x="902" y="389"/>
                                  </a:lnTo>
                                  <a:lnTo>
                                    <a:pt x="893" y="386"/>
                                  </a:lnTo>
                                  <a:lnTo>
                                    <a:pt x="880" y="380"/>
                                  </a:lnTo>
                                  <a:lnTo>
                                    <a:pt x="863" y="373"/>
                                  </a:lnTo>
                                  <a:lnTo>
                                    <a:pt x="848" y="376"/>
                                  </a:lnTo>
                                  <a:lnTo>
                                    <a:pt x="835" y="373"/>
                                  </a:lnTo>
                                  <a:lnTo>
                                    <a:pt x="823" y="367"/>
                                  </a:lnTo>
                                  <a:lnTo>
                                    <a:pt x="811" y="359"/>
                                  </a:lnTo>
                                  <a:lnTo>
                                    <a:pt x="799" y="355"/>
                                  </a:lnTo>
                                  <a:lnTo>
                                    <a:pt x="797" y="356"/>
                                  </a:lnTo>
                                  <a:lnTo>
                                    <a:pt x="795" y="359"/>
                                  </a:lnTo>
                                  <a:lnTo>
                                    <a:pt x="816" y="371"/>
                                  </a:lnTo>
                                  <a:lnTo>
                                    <a:pt x="830" y="380"/>
                                  </a:lnTo>
                                  <a:lnTo>
                                    <a:pt x="841" y="386"/>
                                  </a:lnTo>
                                  <a:lnTo>
                                    <a:pt x="848" y="390"/>
                                  </a:lnTo>
                                  <a:lnTo>
                                    <a:pt x="851" y="393"/>
                                  </a:lnTo>
                                  <a:lnTo>
                                    <a:pt x="852" y="396"/>
                                  </a:lnTo>
                                  <a:lnTo>
                                    <a:pt x="854" y="398"/>
                                  </a:lnTo>
                                  <a:lnTo>
                                    <a:pt x="852" y="402"/>
                                  </a:lnTo>
                                  <a:lnTo>
                                    <a:pt x="849" y="405"/>
                                  </a:lnTo>
                                  <a:lnTo>
                                    <a:pt x="849" y="408"/>
                                  </a:lnTo>
                                  <a:lnTo>
                                    <a:pt x="849" y="411"/>
                                  </a:lnTo>
                                  <a:lnTo>
                                    <a:pt x="852" y="414"/>
                                  </a:lnTo>
                                  <a:lnTo>
                                    <a:pt x="855" y="418"/>
                                  </a:lnTo>
                                  <a:lnTo>
                                    <a:pt x="861" y="421"/>
                                  </a:lnTo>
                                  <a:lnTo>
                                    <a:pt x="871" y="430"/>
                                  </a:lnTo>
                                  <a:lnTo>
                                    <a:pt x="879" y="436"/>
                                  </a:lnTo>
                                  <a:lnTo>
                                    <a:pt x="883" y="439"/>
                                  </a:lnTo>
                                  <a:lnTo>
                                    <a:pt x="886" y="440"/>
                                  </a:lnTo>
                                  <a:lnTo>
                                    <a:pt x="890" y="442"/>
                                  </a:lnTo>
                                  <a:lnTo>
                                    <a:pt x="889" y="431"/>
                                  </a:lnTo>
                                  <a:lnTo>
                                    <a:pt x="888" y="422"/>
                                  </a:lnTo>
                                  <a:lnTo>
                                    <a:pt x="888" y="412"/>
                                  </a:lnTo>
                                  <a:lnTo>
                                    <a:pt x="888" y="412"/>
                                  </a:lnTo>
                                  <a:lnTo>
                                    <a:pt x="888" y="412"/>
                                  </a:lnTo>
                                  <a:lnTo>
                                    <a:pt x="889" y="412"/>
                                  </a:lnTo>
                                  <a:lnTo>
                                    <a:pt x="892" y="412"/>
                                  </a:lnTo>
                                  <a:lnTo>
                                    <a:pt x="896" y="414"/>
                                  </a:lnTo>
                                  <a:lnTo>
                                    <a:pt x="901" y="415"/>
                                  </a:lnTo>
                                  <a:lnTo>
                                    <a:pt x="904" y="415"/>
                                  </a:lnTo>
                                  <a:lnTo>
                                    <a:pt x="905" y="417"/>
                                  </a:lnTo>
                                  <a:lnTo>
                                    <a:pt x="910" y="418"/>
                                  </a:lnTo>
                                  <a:lnTo>
                                    <a:pt x="912" y="420"/>
                                  </a:lnTo>
                                  <a:lnTo>
                                    <a:pt x="930" y="428"/>
                                  </a:lnTo>
                                  <a:lnTo>
                                    <a:pt x="942" y="434"/>
                                  </a:lnTo>
                                  <a:lnTo>
                                    <a:pt x="951" y="439"/>
                                  </a:lnTo>
                                  <a:lnTo>
                                    <a:pt x="955" y="440"/>
                                  </a:lnTo>
                                  <a:lnTo>
                                    <a:pt x="961" y="440"/>
                                  </a:lnTo>
                                  <a:lnTo>
                                    <a:pt x="965" y="439"/>
                                  </a:lnTo>
                                  <a:lnTo>
                                    <a:pt x="962" y="430"/>
                                  </a:lnTo>
                                  <a:lnTo>
                                    <a:pt x="956" y="421"/>
                                  </a:lnTo>
                                  <a:lnTo>
                                    <a:pt x="951" y="412"/>
                                  </a:lnTo>
                                  <a:lnTo>
                                    <a:pt x="948" y="403"/>
                                  </a:lnTo>
                                  <a:lnTo>
                                    <a:pt x="948" y="393"/>
                                  </a:lnTo>
                                  <a:lnTo>
                                    <a:pt x="949" y="390"/>
                                  </a:lnTo>
                                  <a:lnTo>
                                    <a:pt x="951" y="389"/>
                                  </a:lnTo>
                                  <a:lnTo>
                                    <a:pt x="955" y="386"/>
                                  </a:lnTo>
                                  <a:lnTo>
                                    <a:pt x="962" y="383"/>
                                  </a:lnTo>
                                  <a:lnTo>
                                    <a:pt x="974" y="377"/>
                                  </a:lnTo>
                                  <a:lnTo>
                                    <a:pt x="990" y="368"/>
                                  </a:lnTo>
                                  <a:lnTo>
                                    <a:pt x="990" y="365"/>
                                  </a:lnTo>
                                  <a:lnTo>
                                    <a:pt x="989" y="362"/>
                                  </a:lnTo>
                                  <a:lnTo>
                                    <a:pt x="987" y="361"/>
                                  </a:lnTo>
                                  <a:lnTo>
                                    <a:pt x="984" y="359"/>
                                  </a:lnTo>
                                  <a:lnTo>
                                    <a:pt x="983" y="356"/>
                                  </a:lnTo>
                                  <a:lnTo>
                                    <a:pt x="979" y="354"/>
                                  </a:lnTo>
                                  <a:lnTo>
                                    <a:pt x="974" y="351"/>
                                  </a:lnTo>
                                  <a:lnTo>
                                    <a:pt x="962" y="339"/>
                                  </a:lnTo>
                                  <a:lnTo>
                                    <a:pt x="955" y="332"/>
                                  </a:lnTo>
                                  <a:lnTo>
                                    <a:pt x="952" y="326"/>
                                  </a:lnTo>
                                  <a:lnTo>
                                    <a:pt x="951" y="321"/>
                                  </a:lnTo>
                                  <a:lnTo>
                                    <a:pt x="952" y="315"/>
                                  </a:lnTo>
                                  <a:lnTo>
                                    <a:pt x="949" y="314"/>
                                  </a:lnTo>
                                  <a:lnTo>
                                    <a:pt x="948" y="311"/>
                                  </a:lnTo>
                                  <a:lnTo>
                                    <a:pt x="948" y="308"/>
                                  </a:lnTo>
                                  <a:lnTo>
                                    <a:pt x="948" y="305"/>
                                  </a:lnTo>
                                  <a:lnTo>
                                    <a:pt x="946" y="301"/>
                                  </a:lnTo>
                                  <a:lnTo>
                                    <a:pt x="943" y="296"/>
                                  </a:lnTo>
                                  <a:lnTo>
                                    <a:pt x="942" y="293"/>
                                  </a:lnTo>
                                  <a:lnTo>
                                    <a:pt x="951" y="292"/>
                                  </a:lnTo>
                                  <a:lnTo>
                                    <a:pt x="959" y="292"/>
                                  </a:lnTo>
                                  <a:lnTo>
                                    <a:pt x="968" y="293"/>
                                  </a:lnTo>
                                  <a:lnTo>
                                    <a:pt x="979" y="298"/>
                                  </a:lnTo>
                                  <a:lnTo>
                                    <a:pt x="992" y="308"/>
                                  </a:lnTo>
                                  <a:lnTo>
                                    <a:pt x="1009" y="321"/>
                                  </a:lnTo>
                                  <a:lnTo>
                                    <a:pt x="1008" y="324"/>
                                  </a:lnTo>
                                  <a:lnTo>
                                    <a:pt x="1008" y="327"/>
                                  </a:lnTo>
                                  <a:lnTo>
                                    <a:pt x="1002" y="329"/>
                                  </a:lnTo>
                                  <a:lnTo>
                                    <a:pt x="996" y="329"/>
                                  </a:lnTo>
                                  <a:lnTo>
                                    <a:pt x="990" y="330"/>
                                  </a:lnTo>
                                  <a:lnTo>
                                    <a:pt x="992" y="336"/>
                                  </a:lnTo>
                                  <a:lnTo>
                                    <a:pt x="995" y="343"/>
                                  </a:lnTo>
                                  <a:lnTo>
                                    <a:pt x="999" y="349"/>
                                  </a:lnTo>
                                  <a:lnTo>
                                    <a:pt x="1008" y="355"/>
                                  </a:lnTo>
                                  <a:lnTo>
                                    <a:pt x="1021" y="359"/>
                                  </a:lnTo>
                                  <a:lnTo>
                                    <a:pt x="1042" y="362"/>
                                  </a:lnTo>
                                  <a:lnTo>
                                    <a:pt x="1037" y="356"/>
                                  </a:lnTo>
                                  <a:lnTo>
                                    <a:pt x="1034" y="354"/>
                                  </a:lnTo>
                                  <a:lnTo>
                                    <a:pt x="1033" y="351"/>
                                  </a:lnTo>
                                  <a:lnTo>
                                    <a:pt x="1031" y="348"/>
                                  </a:lnTo>
                                  <a:lnTo>
                                    <a:pt x="1030" y="346"/>
                                  </a:lnTo>
                                  <a:lnTo>
                                    <a:pt x="1028" y="343"/>
                                  </a:lnTo>
                                  <a:lnTo>
                                    <a:pt x="1028" y="342"/>
                                  </a:lnTo>
                                  <a:lnTo>
                                    <a:pt x="1027" y="339"/>
                                  </a:lnTo>
                                  <a:lnTo>
                                    <a:pt x="1028" y="336"/>
                                  </a:lnTo>
                                  <a:lnTo>
                                    <a:pt x="1030" y="333"/>
                                  </a:lnTo>
                                  <a:lnTo>
                                    <a:pt x="1030" y="330"/>
                                  </a:lnTo>
                                  <a:lnTo>
                                    <a:pt x="1030" y="329"/>
                                  </a:lnTo>
                                  <a:lnTo>
                                    <a:pt x="1028" y="324"/>
                                  </a:lnTo>
                                  <a:lnTo>
                                    <a:pt x="1027" y="320"/>
                                  </a:lnTo>
                                  <a:lnTo>
                                    <a:pt x="1028" y="315"/>
                                  </a:lnTo>
                                  <a:lnTo>
                                    <a:pt x="1031" y="311"/>
                                  </a:lnTo>
                                  <a:lnTo>
                                    <a:pt x="1034" y="307"/>
                                  </a:lnTo>
                                  <a:lnTo>
                                    <a:pt x="1037" y="301"/>
                                  </a:lnTo>
                                  <a:lnTo>
                                    <a:pt x="1037" y="301"/>
                                  </a:lnTo>
                                  <a:lnTo>
                                    <a:pt x="1039" y="301"/>
                                  </a:lnTo>
                                  <a:lnTo>
                                    <a:pt x="1040" y="299"/>
                                  </a:lnTo>
                                  <a:lnTo>
                                    <a:pt x="1040" y="298"/>
                                  </a:lnTo>
                                  <a:lnTo>
                                    <a:pt x="1042" y="296"/>
                                  </a:lnTo>
                                  <a:lnTo>
                                    <a:pt x="1043" y="293"/>
                                  </a:lnTo>
                                  <a:lnTo>
                                    <a:pt x="1046" y="290"/>
                                  </a:lnTo>
                                  <a:lnTo>
                                    <a:pt x="1049" y="286"/>
                                  </a:lnTo>
                                  <a:lnTo>
                                    <a:pt x="1053" y="279"/>
                                  </a:lnTo>
                                  <a:lnTo>
                                    <a:pt x="1064" y="280"/>
                                  </a:lnTo>
                                  <a:lnTo>
                                    <a:pt x="1072" y="285"/>
                                  </a:lnTo>
                                  <a:lnTo>
                                    <a:pt x="1080" y="290"/>
                                  </a:lnTo>
                                  <a:lnTo>
                                    <a:pt x="1087" y="298"/>
                                  </a:lnTo>
                                  <a:lnTo>
                                    <a:pt x="1094" y="304"/>
                                  </a:lnTo>
                                  <a:lnTo>
                                    <a:pt x="1096" y="302"/>
                                  </a:lnTo>
                                  <a:lnTo>
                                    <a:pt x="1097" y="301"/>
                                  </a:lnTo>
                                  <a:lnTo>
                                    <a:pt x="1097" y="286"/>
                                  </a:lnTo>
                                  <a:lnTo>
                                    <a:pt x="1099" y="270"/>
                                  </a:lnTo>
                                  <a:lnTo>
                                    <a:pt x="1109" y="277"/>
                                  </a:lnTo>
                                  <a:lnTo>
                                    <a:pt x="1115" y="280"/>
                                  </a:lnTo>
                                  <a:lnTo>
                                    <a:pt x="1119" y="283"/>
                                  </a:lnTo>
                                  <a:lnTo>
                                    <a:pt x="1121" y="285"/>
                                  </a:lnTo>
                                  <a:lnTo>
                                    <a:pt x="1124" y="286"/>
                                  </a:lnTo>
                                  <a:lnTo>
                                    <a:pt x="1124" y="286"/>
                                  </a:lnTo>
                                  <a:lnTo>
                                    <a:pt x="1125" y="285"/>
                                  </a:lnTo>
                                  <a:lnTo>
                                    <a:pt x="1127" y="285"/>
                                  </a:lnTo>
                                  <a:lnTo>
                                    <a:pt x="1128" y="282"/>
                                  </a:lnTo>
                                  <a:lnTo>
                                    <a:pt x="1128" y="279"/>
                                  </a:lnTo>
                                  <a:lnTo>
                                    <a:pt x="1125" y="273"/>
                                  </a:lnTo>
                                  <a:lnTo>
                                    <a:pt x="1122" y="268"/>
                                  </a:lnTo>
                                  <a:lnTo>
                                    <a:pt x="1119" y="263"/>
                                  </a:lnTo>
                                  <a:lnTo>
                                    <a:pt x="1136" y="274"/>
                                  </a:lnTo>
                                  <a:lnTo>
                                    <a:pt x="1147" y="280"/>
                                  </a:lnTo>
                                  <a:lnTo>
                                    <a:pt x="1155" y="285"/>
                                  </a:lnTo>
                                  <a:lnTo>
                                    <a:pt x="1159" y="288"/>
                                  </a:lnTo>
                                  <a:lnTo>
                                    <a:pt x="1160" y="288"/>
                                  </a:lnTo>
                                  <a:lnTo>
                                    <a:pt x="1163" y="288"/>
                                  </a:lnTo>
                                  <a:lnTo>
                                    <a:pt x="1147" y="274"/>
                                  </a:lnTo>
                                  <a:lnTo>
                                    <a:pt x="1130" y="264"/>
                                  </a:lnTo>
                                  <a:lnTo>
                                    <a:pt x="1112" y="252"/>
                                  </a:lnTo>
                                  <a:lnTo>
                                    <a:pt x="1096" y="241"/>
                                  </a:lnTo>
                                  <a:lnTo>
                                    <a:pt x="1083" y="225"/>
                                  </a:lnTo>
                                  <a:lnTo>
                                    <a:pt x="1083" y="225"/>
                                  </a:lnTo>
                                  <a:lnTo>
                                    <a:pt x="1083" y="225"/>
                                  </a:lnTo>
                                  <a:lnTo>
                                    <a:pt x="1083" y="225"/>
                                  </a:lnTo>
                                  <a:lnTo>
                                    <a:pt x="1083" y="225"/>
                                  </a:lnTo>
                                  <a:lnTo>
                                    <a:pt x="1084" y="225"/>
                                  </a:lnTo>
                                  <a:lnTo>
                                    <a:pt x="1127" y="244"/>
                                  </a:lnTo>
                                  <a:lnTo>
                                    <a:pt x="1168" y="264"/>
                                  </a:lnTo>
                                  <a:lnTo>
                                    <a:pt x="1212" y="283"/>
                                  </a:lnTo>
                                  <a:lnTo>
                                    <a:pt x="1212" y="283"/>
                                  </a:lnTo>
                                  <a:lnTo>
                                    <a:pt x="1212" y="283"/>
                                  </a:lnTo>
                                  <a:lnTo>
                                    <a:pt x="1213" y="283"/>
                                  </a:lnTo>
                                  <a:lnTo>
                                    <a:pt x="1216" y="285"/>
                                  </a:lnTo>
                                  <a:lnTo>
                                    <a:pt x="1228" y="289"/>
                                  </a:lnTo>
                                  <a:lnTo>
                                    <a:pt x="1234" y="293"/>
                                  </a:lnTo>
                                  <a:lnTo>
                                    <a:pt x="1238" y="295"/>
                                  </a:lnTo>
                                  <a:lnTo>
                                    <a:pt x="1241" y="296"/>
                                  </a:lnTo>
                                  <a:lnTo>
                                    <a:pt x="1243" y="296"/>
                                  </a:lnTo>
                                  <a:lnTo>
                                    <a:pt x="1243" y="296"/>
                                  </a:lnTo>
                                  <a:lnTo>
                                    <a:pt x="1243" y="296"/>
                                  </a:lnTo>
                                  <a:lnTo>
                                    <a:pt x="1243" y="296"/>
                                  </a:lnTo>
                                  <a:lnTo>
                                    <a:pt x="1243" y="296"/>
                                  </a:lnTo>
                                  <a:lnTo>
                                    <a:pt x="1244" y="296"/>
                                  </a:lnTo>
                                  <a:lnTo>
                                    <a:pt x="1256" y="305"/>
                                  </a:lnTo>
                                  <a:lnTo>
                                    <a:pt x="1269" y="312"/>
                                  </a:lnTo>
                                  <a:lnTo>
                                    <a:pt x="1269" y="312"/>
                                  </a:lnTo>
                                  <a:lnTo>
                                    <a:pt x="1269" y="312"/>
                                  </a:lnTo>
                                  <a:lnTo>
                                    <a:pt x="1269" y="312"/>
                                  </a:lnTo>
                                  <a:lnTo>
                                    <a:pt x="1268" y="302"/>
                                  </a:lnTo>
                                  <a:lnTo>
                                    <a:pt x="1262" y="295"/>
                                  </a:lnTo>
                                  <a:lnTo>
                                    <a:pt x="1256" y="290"/>
                                  </a:lnTo>
                                  <a:lnTo>
                                    <a:pt x="1250" y="289"/>
                                  </a:lnTo>
                                  <a:lnTo>
                                    <a:pt x="1228" y="280"/>
                                  </a:lnTo>
                                  <a:lnTo>
                                    <a:pt x="1207" y="267"/>
                                  </a:lnTo>
                                  <a:lnTo>
                                    <a:pt x="1190" y="254"/>
                                  </a:lnTo>
                                  <a:lnTo>
                                    <a:pt x="1174" y="238"/>
                                  </a:lnTo>
                                  <a:lnTo>
                                    <a:pt x="1162" y="223"/>
                                  </a:lnTo>
                                  <a:lnTo>
                                    <a:pt x="1153" y="211"/>
                                  </a:lnTo>
                                  <a:lnTo>
                                    <a:pt x="1147" y="203"/>
                                  </a:lnTo>
                                  <a:lnTo>
                                    <a:pt x="1144" y="200"/>
                                  </a:lnTo>
                                  <a:lnTo>
                                    <a:pt x="1147" y="198"/>
                                  </a:lnTo>
                                  <a:lnTo>
                                    <a:pt x="1150" y="197"/>
                                  </a:lnTo>
                                  <a:lnTo>
                                    <a:pt x="1147" y="192"/>
                                  </a:lnTo>
                                  <a:lnTo>
                                    <a:pt x="1146" y="191"/>
                                  </a:lnTo>
                                  <a:lnTo>
                                    <a:pt x="1144" y="188"/>
                                  </a:lnTo>
                                  <a:lnTo>
                                    <a:pt x="1141" y="185"/>
                                  </a:lnTo>
                                  <a:lnTo>
                                    <a:pt x="1138" y="183"/>
                                  </a:lnTo>
                                  <a:lnTo>
                                    <a:pt x="1136" y="179"/>
                                  </a:lnTo>
                                  <a:lnTo>
                                    <a:pt x="1136" y="176"/>
                                  </a:lnTo>
                                  <a:lnTo>
                                    <a:pt x="1136" y="173"/>
                                  </a:lnTo>
                                  <a:lnTo>
                                    <a:pt x="1131" y="170"/>
                                  </a:lnTo>
                                  <a:lnTo>
                                    <a:pt x="1128" y="167"/>
                                  </a:lnTo>
                                  <a:lnTo>
                                    <a:pt x="1124" y="164"/>
                                  </a:lnTo>
                                  <a:lnTo>
                                    <a:pt x="1118" y="159"/>
                                  </a:lnTo>
                                  <a:lnTo>
                                    <a:pt x="1111" y="151"/>
                                  </a:lnTo>
                                  <a:lnTo>
                                    <a:pt x="1100" y="139"/>
                                  </a:lnTo>
                                  <a:lnTo>
                                    <a:pt x="1086" y="125"/>
                                  </a:lnTo>
                                  <a:lnTo>
                                    <a:pt x="1084" y="123"/>
                                  </a:lnTo>
                                  <a:lnTo>
                                    <a:pt x="1084" y="122"/>
                                  </a:lnTo>
                                  <a:lnTo>
                                    <a:pt x="1084" y="120"/>
                                  </a:lnTo>
                                  <a:lnTo>
                                    <a:pt x="1087" y="119"/>
                                  </a:lnTo>
                                  <a:lnTo>
                                    <a:pt x="1106" y="126"/>
                                  </a:lnTo>
                                  <a:lnTo>
                                    <a:pt x="1122" y="137"/>
                                  </a:lnTo>
                                  <a:lnTo>
                                    <a:pt x="1138" y="148"/>
                                  </a:lnTo>
                                  <a:lnTo>
                                    <a:pt x="1156" y="159"/>
                                  </a:lnTo>
                                  <a:lnTo>
                                    <a:pt x="1177" y="178"/>
                                  </a:lnTo>
                                  <a:lnTo>
                                    <a:pt x="1185" y="188"/>
                                  </a:lnTo>
                                  <a:lnTo>
                                    <a:pt x="1194" y="198"/>
                                  </a:lnTo>
                                  <a:lnTo>
                                    <a:pt x="1204" y="208"/>
                                  </a:lnTo>
                                  <a:lnTo>
                                    <a:pt x="1225" y="227"/>
                                  </a:lnTo>
                                  <a:lnTo>
                                    <a:pt x="1247" y="246"/>
                                  </a:lnTo>
                                  <a:lnTo>
                                    <a:pt x="1259" y="257"/>
                                  </a:lnTo>
                                  <a:lnTo>
                                    <a:pt x="1268" y="268"/>
                                  </a:lnTo>
                                  <a:lnTo>
                                    <a:pt x="1279" y="279"/>
                                  </a:lnTo>
                                  <a:lnTo>
                                    <a:pt x="1297" y="296"/>
                                  </a:lnTo>
                                  <a:lnTo>
                                    <a:pt x="1316" y="314"/>
                                  </a:lnTo>
                                  <a:lnTo>
                                    <a:pt x="1329" y="327"/>
                                  </a:lnTo>
                                  <a:lnTo>
                                    <a:pt x="1337" y="337"/>
                                  </a:lnTo>
                                  <a:lnTo>
                                    <a:pt x="1342" y="346"/>
                                  </a:lnTo>
                                  <a:lnTo>
                                    <a:pt x="1344" y="352"/>
                                  </a:lnTo>
                                  <a:lnTo>
                                    <a:pt x="1345" y="356"/>
                                  </a:lnTo>
                                  <a:lnTo>
                                    <a:pt x="1348" y="361"/>
                                  </a:lnTo>
                                  <a:lnTo>
                                    <a:pt x="1351" y="365"/>
                                  </a:lnTo>
                                  <a:lnTo>
                                    <a:pt x="1353" y="370"/>
                                  </a:lnTo>
                                  <a:lnTo>
                                    <a:pt x="1354" y="374"/>
                                  </a:lnTo>
                                  <a:lnTo>
                                    <a:pt x="1350" y="377"/>
                                  </a:lnTo>
                                  <a:lnTo>
                                    <a:pt x="1347" y="377"/>
                                  </a:lnTo>
                                  <a:lnTo>
                                    <a:pt x="1344" y="376"/>
                                  </a:lnTo>
                                  <a:lnTo>
                                    <a:pt x="1339" y="374"/>
                                  </a:lnTo>
                                  <a:lnTo>
                                    <a:pt x="1337" y="373"/>
                                  </a:lnTo>
                                  <a:lnTo>
                                    <a:pt x="1334" y="371"/>
                                  </a:lnTo>
                                  <a:lnTo>
                                    <a:pt x="1331" y="371"/>
                                  </a:lnTo>
                                  <a:lnTo>
                                    <a:pt x="1329" y="374"/>
                                  </a:lnTo>
                                  <a:lnTo>
                                    <a:pt x="1329" y="377"/>
                                  </a:lnTo>
                                  <a:lnTo>
                                    <a:pt x="1332" y="380"/>
                                  </a:lnTo>
                                  <a:lnTo>
                                    <a:pt x="1335" y="383"/>
                                  </a:lnTo>
                                  <a:lnTo>
                                    <a:pt x="1338" y="386"/>
                                  </a:lnTo>
                                  <a:lnTo>
                                    <a:pt x="1341" y="387"/>
                                  </a:lnTo>
                                  <a:lnTo>
                                    <a:pt x="1344" y="387"/>
                                  </a:lnTo>
                                  <a:lnTo>
                                    <a:pt x="1366" y="415"/>
                                  </a:lnTo>
                                  <a:lnTo>
                                    <a:pt x="1385" y="437"/>
                                  </a:lnTo>
                                  <a:lnTo>
                                    <a:pt x="1404" y="456"/>
                                  </a:lnTo>
                                  <a:lnTo>
                                    <a:pt x="1422" y="475"/>
                                  </a:lnTo>
                                  <a:lnTo>
                                    <a:pt x="1439" y="496"/>
                                  </a:lnTo>
                                  <a:lnTo>
                                    <a:pt x="1455" y="518"/>
                                  </a:lnTo>
                                  <a:lnTo>
                                    <a:pt x="1473" y="547"/>
                                  </a:lnTo>
                                  <a:lnTo>
                                    <a:pt x="1455" y="518"/>
                                  </a:lnTo>
                                  <a:lnTo>
                                    <a:pt x="1439" y="496"/>
                                  </a:lnTo>
                                  <a:lnTo>
                                    <a:pt x="1422" y="475"/>
                                  </a:lnTo>
                                  <a:lnTo>
                                    <a:pt x="1404" y="458"/>
                                  </a:lnTo>
                                  <a:lnTo>
                                    <a:pt x="1386" y="437"/>
                                  </a:lnTo>
                                  <a:lnTo>
                                    <a:pt x="1367" y="415"/>
                                  </a:lnTo>
                                  <a:lnTo>
                                    <a:pt x="1345" y="389"/>
                                  </a:lnTo>
                                  <a:lnTo>
                                    <a:pt x="1350" y="390"/>
                                  </a:lnTo>
                                  <a:lnTo>
                                    <a:pt x="1353" y="390"/>
                                  </a:lnTo>
                                  <a:lnTo>
                                    <a:pt x="1357" y="390"/>
                                  </a:lnTo>
                                  <a:lnTo>
                                    <a:pt x="1361" y="392"/>
                                  </a:lnTo>
                                  <a:lnTo>
                                    <a:pt x="1366" y="390"/>
                                  </a:lnTo>
                                  <a:lnTo>
                                    <a:pt x="1370" y="390"/>
                                  </a:lnTo>
                                  <a:lnTo>
                                    <a:pt x="1370" y="386"/>
                                  </a:lnTo>
                                  <a:lnTo>
                                    <a:pt x="1369" y="383"/>
                                  </a:lnTo>
                                  <a:lnTo>
                                    <a:pt x="1369" y="381"/>
                                  </a:lnTo>
                                  <a:lnTo>
                                    <a:pt x="1369" y="378"/>
                                  </a:lnTo>
                                  <a:lnTo>
                                    <a:pt x="1369" y="376"/>
                                  </a:lnTo>
                                  <a:lnTo>
                                    <a:pt x="1372" y="374"/>
                                  </a:lnTo>
                                  <a:lnTo>
                                    <a:pt x="1373" y="374"/>
                                  </a:lnTo>
                                  <a:lnTo>
                                    <a:pt x="1366" y="365"/>
                                  </a:lnTo>
                                  <a:lnTo>
                                    <a:pt x="1360" y="356"/>
                                  </a:lnTo>
                                  <a:lnTo>
                                    <a:pt x="1350" y="346"/>
                                  </a:lnTo>
                                  <a:lnTo>
                                    <a:pt x="1354" y="346"/>
                                  </a:lnTo>
                                  <a:lnTo>
                                    <a:pt x="1359" y="345"/>
                                  </a:lnTo>
                                  <a:lnTo>
                                    <a:pt x="1348" y="333"/>
                                  </a:lnTo>
                                  <a:lnTo>
                                    <a:pt x="1337" y="323"/>
                                  </a:lnTo>
                                  <a:lnTo>
                                    <a:pt x="1325" y="314"/>
                                  </a:lnTo>
                                  <a:lnTo>
                                    <a:pt x="1315" y="304"/>
                                  </a:lnTo>
                                  <a:lnTo>
                                    <a:pt x="1315" y="298"/>
                                  </a:lnTo>
                                  <a:lnTo>
                                    <a:pt x="1315" y="298"/>
                                  </a:lnTo>
                                  <a:lnTo>
                                    <a:pt x="1315" y="299"/>
                                  </a:lnTo>
                                  <a:lnTo>
                                    <a:pt x="1316" y="299"/>
                                  </a:lnTo>
                                  <a:lnTo>
                                    <a:pt x="1320" y="301"/>
                                  </a:lnTo>
                                  <a:lnTo>
                                    <a:pt x="1322" y="301"/>
                                  </a:lnTo>
                                  <a:lnTo>
                                    <a:pt x="1325" y="302"/>
                                  </a:lnTo>
                                  <a:lnTo>
                                    <a:pt x="1326" y="302"/>
                                  </a:lnTo>
                                  <a:lnTo>
                                    <a:pt x="1328" y="302"/>
                                  </a:lnTo>
                                  <a:lnTo>
                                    <a:pt x="1326" y="296"/>
                                  </a:lnTo>
                                  <a:lnTo>
                                    <a:pt x="1322" y="293"/>
                                  </a:lnTo>
                                  <a:lnTo>
                                    <a:pt x="1317" y="290"/>
                                  </a:lnTo>
                                  <a:lnTo>
                                    <a:pt x="1313" y="288"/>
                                  </a:lnTo>
                                  <a:lnTo>
                                    <a:pt x="1310" y="288"/>
                                  </a:lnTo>
                                  <a:lnTo>
                                    <a:pt x="1307" y="286"/>
                                  </a:lnTo>
                                  <a:lnTo>
                                    <a:pt x="1307" y="286"/>
                                  </a:lnTo>
                                  <a:lnTo>
                                    <a:pt x="1306" y="288"/>
                                  </a:lnTo>
                                  <a:lnTo>
                                    <a:pt x="1306" y="290"/>
                                  </a:lnTo>
                                  <a:lnTo>
                                    <a:pt x="1304" y="289"/>
                                  </a:lnTo>
                                  <a:lnTo>
                                    <a:pt x="1303" y="286"/>
                                  </a:lnTo>
                                  <a:lnTo>
                                    <a:pt x="1298" y="288"/>
                                  </a:lnTo>
                                  <a:lnTo>
                                    <a:pt x="1293" y="285"/>
                                  </a:lnTo>
                                  <a:lnTo>
                                    <a:pt x="1287" y="280"/>
                                  </a:lnTo>
                                  <a:lnTo>
                                    <a:pt x="1276" y="271"/>
                                  </a:lnTo>
                                  <a:lnTo>
                                    <a:pt x="1265" y="258"/>
                                  </a:lnTo>
                                  <a:lnTo>
                                    <a:pt x="1248" y="241"/>
                                  </a:lnTo>
                                  <a:lnTo>
                                    <a:pt x="1228" y="217"/>
                                  </a:lnTo>
                                  <a:lnTo>
                                    <a:pt x="1206" y="204"/>
                                  </a:lnTo>
                                  <a:lnTo>
                                    <a:pt x="1202" y="198"/>
                                  </a:lnTo>
                                  <a:lnTo>
                                    <a:pt x="1196" y="192"/>
                                  </a:lnTo>
                                  <a:lnTo>
                                    <a:pt x="1190" y="186"/>
                                  </a:lnTo>
                                  <a:lnTo>
                                    <a:pt x="1191" y="182"/>
                                  </a:lnTo>
                                  <a:lnTo>
                                    <a:pt x="1181" y="169"/>
                                  </a:lnTo>
                                  <a:lnTo>
                                    <a:pt x="1168" y="157"/>
                                  </a:lnTo>
                                  <a:lnTo>
                                    <a:pt x="1153" y="148"/>
                                  </a:lnTo>
                                  <a:lnTo>
                                    <a:pt x="1140" y="137"/>
                                  </a:lnTo>
                                  <a:lnTo>
                                    <a:pt x="1158" y="142"/>
                                  </a:lnTo>
                                  <a:lnTo>
                                    <a:pt x="1171" y="153"/>
                                  </a:lnTo>
                                  <a:lnTo>
                                    <a:pt x="1184" y="166"/>
                                  </a:lnTo>
                                  <a:lnTo>
                                    <a:pt x="1197" y="178"/>
                                  </a:lnTo>
                                  <a:lnTo>
                                    <a:pt x="1212" y="188"/>
                                  </a:lnTo>
                                  <a:lnTo>
                                    <a:pt x="1200" y="176"/>
                                  </a:lnTo>
                                  <a:lnTo>
                                    <a:pt x="1193" y="169"/>
                                  </a:lnTo>
                                  <a:lnTo>
                                    <a:pt x="1188" y="164"/>
                                  </a:lnTo>
                                  <a:lnTo>
                                    <a:pt x="1187" y="163"/>
                                  </a:lnTo>
                                  <a:lnTo>
                                    <a:pt x="1187" y="163"/>
                                  </a:lnTo>
                                  <a:lnTo>
                                    <a:pt x="1187" y="161"/>
                                  </a:lnTo>
                                  <a:lnTo>
                                    <a:pt x="1188" y="159"/>
                                  </a:lnTo>
                                  <a:lnTo>
                                    <a:pt x="1190" y="159"/>
                                  </a:lnTo>
                                  <a:lnTo>
                                    <a:pt x="1191" y="159"/>
                                  </a:lnTo>
                                  <a:lnTo>
                                    <a:pt x="1193" y="160"/>
                                  </a:lnTo>
                                  <a:lnTo>
                                    <a:pt x="1196" y="160"/>
                                  </a:lnTo>
                                  <a:lnTo>
                                    <a:pt x="1197" y="161"/>
                                  </a:lnTo>
                                  <a:lnTo>
                                    <a:pt x="1200" y="163"/>
                                  </a:lnTo>
                                  <a:lnTo>
                                    <a:pt x="1204" y="166"/>
                                  </a:lnTo>
                                  <a:lnTo>
                                    <a:pt x="1210" y="170"/>
                                  </a:lnTo>
                                  <a:lnTo>
                                    <a:pt x="1219" y="176"/>
                                  </a:lnTo>
                                  <a:lnTo>
                                    <a:pt x="1231" y="182"/>
                                  </a:lnTo>
                                  <a:lnTo>
                                    <a:pt x="1243" y="189"/>
                                  </a:lnTo>
                                  <a:lnTo>
                                    <a:pt x="1253" y="195"/>
                                  </a:lnTo>
                                  <a:lnTo>
                                    <a:pt x="1260" y="197"/>
                                  </a:lnTo>
                                  <a:lnTo>
                                    <a:pt x="1243" y="179"/>
                                  </a:lnTo>
                                  <a:lnTo>
                                    <a:pt x="1222" y="166"/>
                                  </a:lnTo>
                                  <a:lnTo>
                                    <a:pt x="1200" y="154"/>
                                  </a:lnTo>
                                  <a:lnTo>
                                    <a:pt x="1180" y="141"/>
                                  </a:lnTo>
                                  <a:lnTo>
                                    <a:pt x="1160" y="125"/>
                                  </a:lnTo>
                                  <a:lnTo>
                                    <a:pt x="1160" y="123"/>
                                  </a:lnTo>
                                  <a:lnTo>
                                    <a:pt x="1162" y="120"/>
                                  </a:lnTo>
                                  <a:lnTo>
                                    <a:pt x="1166" y="122"/>
                                  </a:lnTo>
                                  <a:lnTo>
                                    <a:pt x="1171" y="122"/>
                                  </a:lnTo>
                                  <a:lnTo>
                                    <a:pt x="1168" y="117"/>
                                  </a:lnTo>
                                  <a:lnTo>
                                    <a:pt x="1165" y="115"/>
                                  </a:lnTo>
                                  <a:lnTo>
                                    <a:pt x="1160" y="110"/>
                                  </a:lnTo>
                                  <a:lnTo>
                                    <a:pt x="1152" y="104"/>
                                  </a:lnTo>
                                  <a:lnTo>
                                    <a:pt x="1138" y="95"/>
                                  </a:lnTo>
                                  <a:lnTo>
                                    <a:pt x="1121" y="82"/>
                                  </a:lnTo>
                                  <a:lnTo>
                                    <a:pt x="1108" y="75"/>
                                  </a:lnTo>
                                  <a:lnTo>
                                    <a:pt x="1097" y="68"/>
                                  </a:lnTo>
                                  <a:lnTo>
                                    <a:pt x="1091" y="65"/>
                                  </a:lnTo>
                                  <a:lnTo>
                                    <a:pt x="1087" y="62"/>
                                  </a:lnTo>
                                  <a:lnTo>
                                    <a:pt x="1084" y="59"/>
                                  </a:lnTo>
                                  <a:lnTo>
                                    <a:pt x="1080" y="57"/>
                                  </a:lnTo>
                                  <a:lnTo>
                                    <a:pt x="1065" y="49"/>
                                  </a:lnTo>
                                  <a:lnTo>
                                    <a:pt x="1056" y="43"/>
                                  </a:lnTo>
                                  <a:lnTo>
                                    <a:pt x="1050" y="38"/>
                                  </a:lnTo>
                                  <a:lnTo>
                                    <a:pt x="1046" y="35"/>
                                  </a:lnTo>
                                  <a:lnTo>
                                    <a:pt x="1042" y="32"/>
                                  </a:lnTo>
                                  <a:lnTo>
                                    <a:pt x="1055" y="38"/>
                                  </a:lnTo>
                                  <a:lnTo>
                                    <a:pt x="1055" y="38"/>
                                  </a:lnTo>
                                  <a:lnTo>
                                    <a:pt x="1055" y="38"/>
                                  </a:lnTo>
                                  <a:lnTo>
                                    <a:pt x="1055" y="38"/>
                                  </a:lnTo>
                                  <a:lnTo>
                                    <a:pt x="1068" y="44"/>
                                  </a:lnTo>
                                  <a:lnTo>
                                    <a:pt x="1068" y="44"/>
                                  </a:lnTo>
                                  <a:lnTo>
                                    <a:pt x="1069" y="44"/>
                                  </a:lnTo>
                                  <a:lnTo>
                                    <a:pt x="1069" y="46"/>
                                  </a:lnTo>
                                  <a:lnTo>
                                    <a:pt x="1072" y="46"/>
                                  </a:lnTo>
                                  <a:lnTo>
                                    <a:pt x="1074" y="47"/>
                                  </a:lnTo>
                                  <a:lnTo>
                                    <a:pt x="1078" y="50"/>
                                  </a:lnTo>
                                  <a:lnTo>
                                    <a:pt x="1084" y="51"/>
                                  </a:lnTo>
                                  <a:lnTo>
                                    <a:pt x="1053" y="34"/>
                                  </a:lnTo>
                                  <a:lnTo>
                                    <a:pt x="1021" y="18"/>
                                  </a:lnTo>
                                  <a:lnTo>
                                    <a:pt x="1015" y="15"/>
                                  </a:lnTo>
                                  <a:lnTo>
                                    <a:pt x="1008" y="12"/>
                                  </a:lnTo>
                                  <a:lnTo>
                                    <a:pt x="998" y="6"/>
                                  </a:lnTo>
                                  <a:lnTo>
                                    <a:pt x="984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chemeClr val="bg1"/>
                            </a:solidFill>
                            <a:ln w="0">
                              <a:noFill/>
                              <a:prstDash val="solid"/>
                              <a:round/>
                              <a:headEnd/>
                              <a:tailEnd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6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18" name="Freeform 339">
                              <a:extLst>
                                <a:ext uri="{FF2B5EF4-FFF2-40B4-BE49-F238E27FC236}">
                                  <a16:creationId xmlns:a16="http://schemas.microsoft.com/office/drawing/2014/main" id="{4A21630D-2CBA-2C50-51F8-BA088A350013}"/>
                                </a:ext>
                              </a:extLst>
                            </p:cNvPr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5843589" y="4486277"/>
                              <a:ext cx="334962" cy="465138"/>
                            </a:xfrm>
                            <a:custGeom>
                              <a:avLst/>
                              <a:gdLst>
                                <a:gd name="T0" fmla="*/ 201 w 211"/>
                                <a:gd name="T1" fmla="*/ 1 h 293"/>
                                <a:gd name="T2" fmla="*/ 208 w 211"/>
                                <a:gd name="T3" fmla="*/ 16 h 293"/>
                                <a:gd name="T4" fmla="*/ 210 w 211"/>
                                <a:gd name="T5" fmla="*/ 30 h 293"/>
                                <a:gd name="T6" fmla="*/ 195 w 211"/>
                                <a:gd name="T7" fmla="*/ 63 h 293"/>
                                <a:gd name="T8" fmla="*/ 185 w 211"/>
                                <a:gd name="T9" fmla="*/ 79 h 293"/>
                                <a:gd name="T10" fmla="*/ 185 w 211"/>
                                <a:gd name="T11" fmla="*/ 79 h 293"/>
                                <a:gd name="T12" fmla="*/ 182 w 211"/>
                                <a:gd name="T13" fmla="*/ 79 h 293"/>
                                <a:gd name="T14" fmla="*/ 181 w 211"/>
                                <a:gd name="T15" fmla="*/ 82 h 293"/>
                                <a:gd name="T16" fmla="*/ 178 w 211"/>
                                <a:gd name="T17" fmla="*/ 88 h 293"/>
                                <a:gd name="T18" fmla="*/ 175 w 211"/>
                                <a:gd name="T19" fmla="*/ 99 h 293"/>
                                <a:gd name="T20" fmla="*/ 172 w 211"/>
                                <a:gd name="T21" fmla="*/ 110 h 293"/>
                                <a:gd name="T22" fmla="*/ 169 w 211"/>
                                <a:gd name="T23" fmla="*/ 114 h 293"/>
                                <a:gd name="T24" fmla="*/ 163 w 211"/>
                                <a:gd name="T25" fmla="*/ 118 h 293"/>
                                <a:gd name="T26" fmla="*/ 157 w 211"/>
                                <a:gd name="T27" fmla="*/ 121 h 293"/>
                                <a:gd name="T28" fmla="*/ 153 w 211"/>
                                <a:gd name="T29" fmla="*/ 126 h 293"/>
                                <a:gd name="T30" fmla="*/ 141 w 211"/>
                                <a:gd name="T31" fmla="*/ 140 h 293"/>
                                <a:gd name="T32" fmla="*/ 132 w 211"/>
                                <a:gd name="T33" fmla="*/ 154 h 293"/>
                                <a:gd name="T34" fmla="*/ 129 w 211"/>
                                <a:gd name="T35" fmla="*/ 158 h 293"/>
                                <a:gd name="T36" fmla="*/ 101 w 211"/>
                                <a:gd name="T37" fmla="*/ 209 h 293"/>
                                <a:gd name="T38" fmla="*/ 76 w 211"/>
                                <a:gd name="T39" fmla="*/ 246 h 293"/>
                                <a:gd name="T40" fmla="*/ 40 w 211"/>
                                <a:gd name="T41" fmla="*/ 278 h 293"/>
                                <a:gd name="T42" fmla="*/ 18 w 211"/>
                                <a:gd name="T43" fmla="*/ 291 h 293"/>
                                <a:gd name="T44" fmla="*/ 5 w 211"/>
                                <a:gd name="T45" fmla="*/ 291 h 293"/>
                                <a:gd name="T46" fmla="*/ 0 w 211"/>
                                <a:gd name="T47" fmla="*/ 289 h 293"/>
                                <a:gd name="T48" fmla="*/ 31 w 211"/>
                                <a:gd name="T49" fmla="*/ 199 h 293"/>
                                <a:gd name="T50" fmla="*/ 47 w 211"/>
                                <a:gd name="T51" fmla="*/ 187 h 293"/>
                                <a:gd name="T52" fmla="*/ 54 w 211"/>
                                <a:gd name="T53" fmla="*/ 177 h 293"/>
                                <a:gd name="T54" fmla="*/ 54 w 211"/>
                                <a:gd name="T55" fmla="*/ 167 h 293"/>
                                <a:gd name="T56" fmla="*/ 54 w 211"/>
                                <a:gd name="T57" fmla="*/ 160 h 293"/>
                                <a:gd name="T58" fmla="*/ 62 w 211"/>
                                <a:gd name="T59" fmla="*/ 129 h 293"/>
                                <a:gd name="T60" fmla="*/ 71 w 211"/>
                                <a:gd name="T61" fmla="*/ 110 h 293"/>
                                <a:gd name="T62" fmla="*/ 79 w 211"/>
                                <a:gd name="T63" fmla="*/ 101 h 293"/>
                                <a:gd name="T64" fmla="*/ 97 w 211"/>
                                <a:gd name="T65" fmla="*/ 95 h 293"/>
                                <a:gd name="T66" fmla="*/ 100 w 211"/>
                                <a:gd name="T67" fmla="*/ 92 h 293"/>
                                <a:gd name="T68" fmla="*/ 103 w 211"/>
                                <a:gd name="T69" fmla="*/ 88 h 293"/>
                                <a:gd name="T70" fmla="*/ 106 w 211"/>
                                <a:gd name="T71" fmla="*/ 86 h 293"/>
                                <a:gd name="T72" fmla="*/ 109 w 211"/>
                                <a:gd name="T73" fmla="*/ 89 h 293"/>
                                <a:gd name="T74" fmla="*/ 112 w 211"/>
                                <a:gd name="T75" fmla="*/ 94 h 293"/>
                                <a:gd name="T76" fmla="*/ 113 w 211"/>
                                <a:gd name="T77" fmla="*/ 96 h 293"/>
                                <a:gd name="T78" fmla="*/ 116 w 211"/>
                                <a:gd name="T79" fmla="*/ 96 h 293"/>
                                <a:gd name="T80" fmla="*/ 122 w 211"/>
                                <a:gd name="T81" fmla="*/ 91 h 293"/>
                                <a:gd name="T82" fmla="*/ 138 w 211"/>
                                <a:gd name="T83" fmla="*/ 72 h 293"/>
                                <a:gd name="T84" fmla="*/ 164 w 211"/>
                                <a:gd name="T85" fmla="*/ 35 h 293"/>
                                <a:gd name="T86" fmla="*/ 182 w 211"/>
                                <a:gd name="T87" fmla="*/ 13 h 293"/>
                                <a:gd name="T88" fmla="*/ 194 w 211"/>
                                <a:gd name="T89" fmla="*/ 1 h 293"/>
                                <a:gd name="T90" fmla="*/ 197 w 211"/>
                                <a:gd name="T91" fmla="*/ 0 h 293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  <a:cxn ang="0">
                                  <a:pos x="T44" y="T45"/>
                                </a:cxn>
                                <a:cxn ang="0">
                                  <a:pos x="T46" y="T47"/>
                                </a:cxn>
                                <a:cxn ang="0">
                                  <a:pos x="T48" y="T49"/>
                                </a:cxn>
                                <a:cxn ang="0">
                                  <a:pos x="T50" y="T51"/>
                                </a:cxn>
                                <a:cxn ang="0">
                                  <a:pos x="T52" y="T53"/>
                                </a:cxn>
                                <a:cxn ang="0">
                                  <a:pos x="T54" y="T55"/>
                                </a:cxn>
                                <a:cxn ang="0">
                                  <a:pos x="T56" y="T57"/>
                                </a:cxn>
                                <a:cxn ang="0">
                                  <a:pos x="T58" y="T59"/>
                                </a:cxn>
                                <a:cxn ang="0">
                                  <a:pos x="T60" y="T61"/>
                                </a:cxn>
                                <a:cxn ang="0">
                                  <a:pos x="T62" y="T63"/>
                                </a:cxn>
                                <a:cxn ang="0">
                                  <a:pos x="T64" y="T65"/>
                                </a:cxn>
                                <a:cxn ang="0">
                                  <a:pos x="T66" y="T67"/>
                                </a:cxn>
                                <a:cxn ang="0">
                                  <a:pos x="T68" y="T69"/>
                                </a:cxn>
                                <a:cxn ang="0">
                                  <a:pos x="T70" y="T71"/>
                                </a:cxn>
                                <a:cxn ang="0">
                                  <a:pos x="T72" y="T73"/>
                                </a:cxn>
                                <a:cxn ang="0">
                                  <a:pos x="T74" y="T75"/>
                                </a:cxn>
                                <a:cxn ang="0">
                                  <a:pos x="T76" y="T77"/>
                                </a:cxn>
                                <a:cxn ang="0">
                                  <a:pos x="T78" y="T79"/>
                                </a:cxn>
                                <a:cxn ang="0">
                                  <a:pos x="T80" y="T81"/>
                                </a:cxn>
                                <a:cxn ang="0">
                                  <a:pos x="T82" y="T83"/>
                                </a:cxn>
                                <a:cxn ang="0">
                                  <a:pos x="T84" y="T85"/>
                                </a:cxn>
                                <a:cxn ang="0">
                                  <a:pos x="T86" y="T87"/>
                                </a:cxn>
                                <a:cxn ang="0">
                                  <a:pos x="T88" y="T89"/>
                                </a:cxn>
                                <a:cxn ang="0">
                                  <a:pos x="T90" y="T91"/>
                                </a:cxn>
                              </a:cxnLst>
                              <a:rect l="0" t="0" r="r" b="b"/>
                              <a:pathLst>
                                <a:path w="211" h="293">
                                  <a:moveTo>
                                    <a:pt x="197" y="0"/>
                                  </a:moveTo>
                                  <a:lnTo>
                                    <a:pt x="201" y="1"/>
                                  </a:lnTo>
                                  <a:lnTo>
                                    <a:pt x="206" y="8"/>
                                  </a:lnTo>
                                  <a:lnTo>
                                    <a:pt x="208" y="16"/>
                                  </a:lnTo>
                                  <a:lnTo>
                                    <a:pt x="211" y="25"/>
                                  </a:lnTo>
                                  <a:lnTo>
                                    <a:pt x="210" y="30"/>
                                  </a:lnTo>
                                  <a:lnTo>
                                    <a:pt x="201" y="47"/>
                                  </a:lnTo>
                                  <a:lnTo>
                                    <a:pt x="195" y="63"/>
                                  </a:lnTo>
                                  <a:lnTo>
                                    <a:pt x="186" y="79"/>
                                  </a:lnTo>
                                  <a:lnTo>
                                    <a:pt x="185" y="79"/>
                                  </a:lnTo>
                                  <a:lnTo>
                                    <a:pt x="185" y="79"/>
                                  </a:lnTo>
                                  <a:lnTo>
                                    <a:pt x="185" y="79"/>
                                  </a:lnTo>
                                  <a:lnTo>
                                    <a:pt x="184" y="79"/>
                                  </a:lnTo>
                                  <a:lnTo>
                                    <a:pt x="182" y="79"/>
                                  </a:lnTo>
                                  <a:lnTo>
                                    <a:pt x="181" y="79"/>
                                  </a:lnTo>
                                  <a:lnTo>
                                    <a:pt x="181" y="82"/>
                                  </a:lnTo>
                                  <a:lnTo>
                                    <a:pt x="179" y="83"/>
                                  </a:lnTo>
                                  <a:lnTo>
                                    <a:pt x="178" y="88"/>
                                  </a:lnTo>
                                  <a:lnTo>
                                    <a:pt x="176" y="92"/>
                                  </a:lnTo>
                                  <a:lnTo>
                                    <a:pt x="175" y="99"/>
                                  </a:lnTo>
                                  <a:lnTo>
                                    <a:pt x="172" y="105"/>
                                  </a:lnTo>
                                  <a:lnTo>
                                    <a:pt x="172" y="110"/>
                                  </a:lnTo>
                                  <a:lnTo>
                                    <a:pt x="170" y="113"/>
                                  </a:lnTo>
                                  <a:lnTo>
                                    <a:pt x="169" y="114"/>
                                  </a:lnTo>
                                  <a:lnTo>
                                    <a:pt x="166" y="117"/>
                                  </a:lnTo>
                                  <a:lnTo>
                                    <a:pt x="163" y="118"/>
                                  </a:lnTo>
                                  <a:lnTo>
                                    <a:pt x="160" y="120"/>
                                  </a:lnTo>
                                  <a:lnTo>
                                    <a:pt x="157" y="121"/>
                                  </a:lnTo>
                                  <a:lnTo>
                                    <a:pt x="156" y="123"/>
                                  </a:lnTo>
                                  <a:lnTo>
                                    <a:pt x="153" y="126"/>
                                  </a:lnTo>
                                  <a:lnTo>
                                    <a:pt x="151" y="126"/>
                                  </a:lnTo>
                                  <a:lnTo>
                                    <a:pt x="141" y="140"/>
                                  </a:lnTo>
                                  <a:lnTo>
                                    <a:pt x="135" y="149"/>
                                  </a:lnTo>
                                  <a:lnTo>
                                    <a:pt x="132" y="154"/>
                                  </a:lnTo>
                                  <a:lnTo>
                                    <a:pt x="131" y="157"/>
                                  </a:lnTo>
                                  <a:lnTo>
                                    <a:pt x="129" y="158"/>
                                  </a:lnTo>
                                  <a:lnTo>
                                    <a:pt x="116" y="184"/>
                                  </a:lnTo>
                                  <a:lnTo>
                                    <a:pt x="101" y="209"/>
                                  </a:lnTo>
                                  <a:lnTo>
                                    <a:pt x="88" y="231"/>
                                  </a:lnTo>
                                  <a:lnTo>
                                    <a:pt x="76" y="246"/>
                                  </a:lnTo>
                                  <a:lnTo>
                                    <a:pt x="56" y="265"/>
                                  </a:lnTo>
                                  <a:lnTo>
                                    <a:pt x="40" y="278"/>
                                  </a:lnTo>
                                  <a:lnTo>
                                    <a:pt x="27" y="287"/>
                                  </a:lnTo>
                                  <a:lnTo>
                                    <a:pt x="18" y="291"/>
                                  </a:lnTo>
                                  <a:lnTo>
                                    <a:pt x="10" y="293"/>
                                  </a:lnTo>
                                  <a:lnTo>
                                    <a:pt x="5" y="291"/>
                                  </a:lnTo>
                                  <a:lnTo>
                                    <a:pt x="2" y="290"/>
                                  </a:lnTo>
                                  <a:lnTo>
                                    <a:pt x="0" y="289"/>
                                  </a:lnTo>
                                  <a:lnTo>
                                    <a:pt x="25" y="205"/>
                                  </a:lnTo>
                                  <a:lnTo>
                                    <a:pt x="31" y="199"/>
                                  </a:lnTo>
                                  <a:lnTo>
                                    <a:pt x="40" y="193"/>
                                  </a:lnTo>
                                  <a:lnTo>
                                    <a:pt x="47" y="187"/>
                                  </a:lnTo>
                                  <a:lnTo>
                                    <a:pt x="53" y="180"/>
                                  </a:lnTo>
                                  <a:lnTo>
                                    <a:pt x="54" y="177"/>
                                  </a:lnTo>
                                  <a:lnTo>
                                    <a:pt x="54" y="173"/>
                                  </a:lnTo>
                                  <a:lnTo>
                                    <a:pt x="54" y="167"/>
                                  </a:lnTo>
                                  <a:lnTo>
                                    <a:pt x="54" y="162"/>
                                  </a:lnTo>
                                  <a:lnTo>
                                    <a:pt x="54" y="160"/>
                                  </a:lnTo>
                                  <a:lnTo>
                                    <a:pt x="57" y="143"/>
                                  </a:lnTo>
                                  <a:lnTo>
                                    <a:pt x="62" y="129"/>
                                  </a:lnTo>
                                  <a:lnTo>
                                    <a:pt x="66" y="117"/>
                                  </a:lnTo>
                                  <a:lnTo>
                                    <a:pt x="71" y="110"/>
                                  </a:lnTo>
                                  <a:lnTo>
                                    <a:pt x="72" y="107"/>
                                  </a:lnTo>
                                  <a:lnTo>
                                    <a:pt x="79" y="101"/>
                                  </a:lnTo>
                                  <a:lnTo>
                                    <a:pt x="88" y="99"/>
                                  </a:lnTo>
                                  <a:lnTo>
                                    <a:pt x="97" y="95"/>
                                  </a:lnTo>
                                  <a:lnTo>
                                    <a:pt x="98" y="94"/>
                                  </a:lnTo>
                                  <a:lnTo>
                                    <a:pt x="100" y="92"/>
                                  </a:lnTo>
                                  <a:lnTo>
                                    <a:pt x="101" y="89"/>
                                  </a:lnTo>
                                  <a:lnTo>
                                    <a:pt x="103" y="88"/>
                                  </a:lnTo>
                                  <a:lnTo>
                                    <a:pt x="104" y="86"/>
                                  </a:lnTo>
                                  <a:lnTo>
                                    <a:pt x="106" y="86"/>
                                  </a:lnTo>
                                  <a:lnTo>
                                    <a:pt x="109" y="88"/>
                                  </a:lnTo>
                                  <a:lnTo>
                                    <a:pt x="109" y="89"/>
                                  </a:lnTo>
                                  <a:lnTo>
                                    <a:pt x="110" y="91"/>
                                  </a:lnTo>
                                  <a:lnTo>
                                    <a:pt x="112" y="94"/>
                                  </a:lnTo>
                                  <a:lnTo>
                                    <a:pt x="112" y="95"/>
                                  </a:lnTo>
                                  <a:lnTo>
                                    <a:pt x="113" y="96"/>
                                  </a:lnTo>
                                  <a:lnTo>
                                    <a:pt x="115" y="96"/>
                                  </a:lnTo>
                                  <a:lnTo>
                                    <a:pt x="116" y="96"/>
                                  </a:lnTo>
                                  <a:lnTo>
                                    <a:pt x="119" y="95"/>
                                  </a:lnTo>
                                  <a:lnTo>
                                    <a:pt x="122" y="91"/>
                                  </a:lnTo>
                                  <a:lnTo>
                                    <a:pt x="129" y="83"/>
                                  </a:lnTo>
                                  <a:lnTo>
                                    <a:pt x="138" y="72"/>
                                  </a:lnTo>
                                  <a:lnTo>
                                    <a:pt x="150" y="55"/>
                                  </a:lnTo>
                                  <a:lnTo>
                                    <a:pt x="164" y="35"/>
                                  </a:lnTo>
                                  <a:lnTo>
                                    <a:pt x="176" y="22"/>
                                  </a:lnTo>
                                  <a:lnTo>
                                    <a:pt x="182" y="13"/>
                                  </a:lnTo>
                                  <a:lnTo>
                                    <a:pt x="188" y="6"/>
                                  </a:lnTo>
                                  <a:lnTo>
                                    <a:pt x="194" y="1"/>
                                  </a:lnTo>
                                  <a:lnTo>
                                    <a:pt x="195" y="0"/>
                                  </a:lnTo>
                                  <a:lnTo>
                                    <a:pt x="197" y="0"/>
                                  </a:lnTo>
                                  <a:close/>
                                </a:path>
                              </a:pathLst>
                            </a:custGeom>
                            <a:grpFill/>
                            <a:ln w="0">
                              <a:noFill/>
                              <a:prstDash val="solid"/>
                              <a:round/>
                              <a:headEnd/>
                              <a:tailEnd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6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08" name="Freeform 337">
                            <a:extLst>
                              <a:ext uri="{FF2B5EF4-FFF2-40B4-BE49-F238E27FC236}">
                                <a16:creationId xmlns:a16="http://schemas.microsoft.com/office/drawing/2014/main" id="{36A023FB-FF47-3BF2-BCD7-96FDA1AC19AF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30426" y="3829044"/>
                            <a:ext cx="152401" cy="109538"/>
                          </a:xfrm>
                          <a:custGeom>
                            <a:avLst/>
                            <a:gdLst>
                              <a:gd name="T0" fmla="*/ 40 w 96"/>
                              <a:gd name="T1" fmla="*/ 0 h 69"/>
                              <a:gd name="T2" fmla="*/ 56 w 96"/>
                              <a:gd name="T3" fmla="*/ 3 h 69"/>
                              <a:gd name="T4" fmla="*/ 72 w 96"/>
                              <a:gd name="T5" fmla="*/ 10 h 69"/>
                              <a:gd name="T6" fmla="*/ 84 w 96"/>
                              <a:gd name="T7" fmla="*/ 21 h 69"/>
                              <a:gd name="T8" fmla="*/ 91 w 96"/>
                              <a:gd name="T9" fmla="*/ 30 h 69"/>
                              <a:gd name="T10" fmla="*/ 96 w 96"/>
                              <a:gd name="T11" fmla="*/ 38 h 69"/>
                              <a:gd name="T12" fmla="*/ 94 w 96"/>
                              <a:gd name="T13" fmla="*/ 41 h 69"/>
                              <a:gd name="T14" fmla="*/ 93 w 96"/>
                              <a:gd name="T15" fmla="*/ 44 h 69"/>
                              <a:gd name="T16" fmla="*/ 91 w 96"/>
                              <a:gd name="T17" fmla="*/ 46 h 69"/>
                              <a:gd name="T18" fmla="*/ 90 w 96"/>
                              <a:gd name="T19" fmla="*/ 46 h 69"/>
                              <a:gd name="T20" fmla="*/ 88 w 96"/>
                              <a:gd name="T21" fmla="*/ 47 h 69"/>
                              <a:gd name="T22" fmla="*/ 87 w 96"/>
                              <a:gd name="T23" fmla="*/ 47 h 69"/>
                              <a:gd name="T24" fmla="*/ 74 w 96"/>
                              <a:gd name="T25" fmla="*/ 52 h 69"/>
                              <a:gd name="T26" fmla="*/ 60 w 96"/>
                              <a:gd name="T27" fmla="*/ 54 h 69"/>
                              <a:gd name="T28" fmla="*/ 46 w 96"/>
                              <a:gd name="T29" fmla="*/ 62 h 69"/>
                              <a:gd name="T30" fmla="*/ 31 w 96"/>
                              <a:gd name="T31" fmla="*/ 68 h 69"/>
                              <a:gd name="T32" fmla="*/ 25 w 96"/>
                              <a:gd name="T33" fmla="*/ 69 h 69"/>
                              <a:gd name="T34" fmla="*/ 21 w 96"/>
                              <a:gd name="T35" fmla="*/ 69 h 69"/>
                              <a:gd name="T36" fmla="*/ 18 w 96"/>
                              <a:gd name="T37" fmla="*/ 69 h 69"/>
                              <a:gd name="T38" fmla="*/ 15 w 96"/>
                              <a:gd name="T39" fmla="*/ 68 h 69"/>
                              <a:gd name="T40" fmla="*/ 14 w 96"/>
                              <a:gd name="T41" fmla="*/ 66 h 69"/>
                              <a:gd name="T42" fmla="*/ 11 w 96"/>
                              <a:gd name="T43" fmla="*/ 63 h 69"/>
                              <a:gd name="T44" fmla="*/ 11 w 96"/>
                              <a:gd name="T45" fmla="*/ 62 h 69"/>
                              <a:gd name="T46" fmla="*/ 9 w 96"/>
                              <a:gd name="T47" fmla="*/ 60 h 69"/>
                              <a:gd name="T48" fmla="*/ 2 w 96"/>
                              <a:gd name="T49" fmla="*/ 41 h 69"/>
                              <a:gd name="T50" fmla="*/ 0 w 96"/>
                              <a:gd name="T51" fmla="*/ 28 h 69"/>
                              <a:gd name="T52" fmla="*/ 0 w 96"/>
                              <a:gd name="T53" fmla="*/ 18 h 69"/>
                              <a:gd name="T54" fmla="*/ 2 w 96"/>
                              <a:gd name="T55" fmla="*/ 12 h 69"/>
                              <a:gd name="T56" fmla="*/ 3 w 96"/>
                              <a:gd name="T57" fmla="*/ 8 h 69"/>
                              <a:gd name="T58" fmla="*/ 21 w 96"/>
                              <a:gd name="T59" fmla="*/ 0 h 69"/>
                              <a:gd name="T60" fmla="*/ 40 w 96"/>
                              <a:gd name="T61" fmla="*/ 0 h 6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</a:cxnLst>
                            <a:rect l="0" t="0" r="r" b="b"/>
                            <a:pathLst>
                              <a:path w="96" h="69">
                                <a:moveTo>
                                  <a:pt x="40" y="0"/>
                                </a:moveTo>
                                <a:lnTo>
                                  <a:pt x="56" y="3"/>
                                </a:lnTo>
                                <a:lnTo>
                                  <a:pt x="72" y="10"/>
                                </a:lnTo>
                                <a:lnTo>
                                  <a:pt x="84" y="21"/>
                                </a:lnTo>
                                <a:lnTo>
                                  <a:pt x="91" y="30"/>
                                </a:lnTo>
                                <a:lnTo>
                                  <a:pt x="96" y="38"/>
                                </a:lnTo>
                                <a:lnTo>
                                  <a:pt x="94" y="41"/>
                                </a:lnTo>
                                <a:lnTo>
                                  <a:pt x="93" y="44"/>
                                </a:lnTo>
                                <a:lnTo>
                                  <a:pt x="91" y="46"/>
                                </a:lnTo>
                                <a:lnTo>
                                  <a:pt x="90" y="46"/>
                                </a:lnTo>
                                <a:lnTo>
                                  <a:pt x="88" y="47"/>
                                </a:lnTo>
                                <a:lnTo>
                                  <a:pt x="87" y="47"/>
                                </a:lnTo>
                                <a:lnTo>
                                  <a:pt x="74" y="52"/>
                                </a:lnTo>
                                <a:lnTo>
                                  <a:pt x="60" y="54"/>
                                </a:lnTo>
                                <a:lnTo>
                                  <a:pt x="46" y="62"/>
                                </a:lnTo>
                                <a:lnTo>
                                  <a:pt x="31" y="68"/>
                                </a:lnTo>
                                <a:lnTo>
                                  <a:pt x="25" y="69"/>
                                </a:lnTo>
                                <a:lnTo>
                                  <a:pt x="21" y="69"/>
                                </a:lnTo>
                                <a:lnTo>
                                  <a:pt x="18" y="69"/>
                                </a:lnTo>
                                <a:lnTo>
                                  <a:pt x="15" y="68"/>
                                </a:lnTo>
                                <a:lnTo>
                                  <a:pt x="14" y="66"/>
                                </a:lnTo>
                                <a:lnTo>
                                  <a:pt x="11" y="63"/>
                                </a:lnTo>
                                <a:lnTo>
                                  <a:pt x="11" y="62"/>
                                </a:lnTo>
                                <a:lnTo>
                                  <a:pt x="9" y="60"/>
                                </a:lnTo>
                                <a:lnTo>
                                  <a:pt x="2" y="41"/>
                                </a:lnTo>
                                <a:lnTo>
                                  <a:pt x="0" y="28"/>
                                </a:lnTo>
                                <a:lnTo>
                                  <a:pt x="0" y="18"/>
                                </a:lnTo>
                                <a:lnTo>
                                  <a:pt x="2" y="12"/>
                                </a:lnTo>
                                <a:lnTo>
                                  <a:pt x="3" y="8"/>
                                </a:lnTo>
                                <a:lnTo>
                                  <a:pt x="21" y="0"/>
                                </a:lnTo>
                                <a:lnTo>
                                  <a:pt x="40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noFill/>
                            <a:prstDash val="solid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6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9" name="Freeform 338">
                            <a:extLst>
                              <a:ext uri="{FF2B5EF4-FFF2-40B4-BE49-F238E27FC236}">
                                <a16:creationId xmlns:a16="http://schemas.microsoft.com/office/drawing/2014/main" id="{075FF402-45F5-9969-FCF8-B5FF6C22A0DA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324099" y="3911601"/>
                            <a:ext cx="134937" cy="104775"/>
                          </a:xfrm>
                          <a:custGeom>
                            <a:avLst/>
                            <a:gdLst>
                              <a:gd name="T0" fmla="*/ 41 w 85"/>
                              <a:gd name="T1" fmla="*/ 0 h 66"/>
                              <a:gd name="T2" fmla="*/ 44 w 85"/>
                              <a:gd name="T3" fmla="*/ 0 h 66"/>
                              <a:gd name="T4" fmla="*/ 49 w 85"/>
                              <a:gd name="T5" fmla="*/ 2 h 66"/>
                              <a:gd name="T6" fmla="*/ 51 w 85"/>
                              <a:gd name="T7" fmla="*/ 4 h 66"/>
                              <a:gd name="T8" fmla="*/ 54 w 85"/>
                              <a:gd name="T9" fmla="*/ 7 h 66"/>
                              <a:gd name="T10" fmla="*/ 57 w 85"/>
                              <a:gd name="T11" fmla="*/ 8 h 66"/>
                              <a:gd name="T12" fmla="*/ 63 w 85"/>
                              <a:gd name="T13" fmla="*/ 8 h 66"/>
                              <a:gd name="T14" fmla="*/ 69 w 85"/>
                              <a:gd name="T15" fmla="*/ 10 h 66"/>
                              <a:gd name="T16" fmla="*/ 73 w 85"/>
                              <a:gd name="T17" fmla="*/ 11 h 66"/>
                              <a:gd name="T18" fmla="*/ 75 w 85"/>
                              <a:gd name="T19" fmla="*/ 11 h 66"/>
                              <a:gd name="T20" fmla="*/ 76 w 85"/>
                              <a:gd name="T21" fmla="*/ 13 h 66"/>
                              <a:gd name="T22" fmla="*/ 79 w 85"/>
                              <a:gd name="T23" fmla="*/ 14 h 66"/>
                              <a:gd name="T24" fmla="*/ 81 w 85"/>
                              <a:gd name="T25" fmla="*/ 17 h 66"/>
                              <a:gd name="T26" fmla="*/ 84 w 85"/>
                              <a:gd name="T27" fmla="*/ 19 h 66"/>
                              <a:gd name="T28" fmla="*/ 85 w 85"/>
                              <a:gd name="T29" fmla="*/ 22 h 66"/>
                              <a:gd name="T30" fmla="*/ 84 w 85"/>
                              <a:gd name="T31" fmla="*/ 24 h 66"/>
                              <a:gd name="T32" fmla="*/ 82 w 85"/>
                              <a:gd name="T33" fmla="*/ 26 h 66"/>
                              <a:gd name="T34" fmla="*/ 79 w 85"/>
                              <a:gd name="T35" fmla="*/ 29 h 66"/>
                              <a:gd name="T36" fmla="*/ 75 w 85"/>
                              <a:gd name="T37" fmla="*/ 32 h 66"/>
                              <a:gd name="T38" fmla="*/ 71 w 85"/>
                              <a:gd name="T39" fmla="*/ 33 h 66"/>
                              <a:gd name="T40" fmla="*/ 66 w 85"/>
                              <a:gd name="T41" fmla="*/ 36 h 66"/>
                              <a:gd name="T42" fmla="*/ 63 w 85"/>
                              <a:gd name="T43" fmla="*/ 39 h 66"/>
                              <a:gd name="T44" fmla="*/ 60 w 85"/>
                              <a:gd name="T45" fmla="*/ 41 h 66"/>
                              <a:gd name="T46" fmla="*/ 57 w 85"/>
                              <a:gd name="T47" fmla="*/ 44 h 66"/>
                              <a:gd name="T48" fmla="*/ 56 w 85"/>
                              <a:gd name="T49" fmla="*/ 48 h 66"/>
                              <a:gd name="T50" fmla="*/ 56 w 85"/>
                              <a:gd name="T51" fmla="*/ 51 h 66"/>
                              <a:gd name="T52" fmla="*/ 54 w 85"/>
                              <a:gd name="T53" fmla="*/ 54 h 66"/>
                              <a:gd name="T54" fmla="*/ 51 w 85"/>
                              <a:gd name="T55" fmla="*/ 58 h 66"/>
                              <a:gd name="T56" fmla="*/ 50 w 85"/>
                              <a:gd name="T57" fmla="*/ 58 h 66"/>
                              <a:gd name="T58" fmla="*/ 50 w 85"/>
                              <a:gd name="T59" fmla="*/ 60 h 66"/>
                              <a:gd name="T60" fmla="*/ 41 w 85"/>
                              <a:gd name="T61" fmla="*/ 63 h 66"/>
                              <a:gd name="T62" fmla="*/ 29 w 85"/>
                              <a:gd name="T63" fmla="*/ 64 h 66"/>
                              <a:gd name="T64" fmla="*/ 19 w 85"/>
                              <a:gd name="T65" fmla="*/ 66 h 66"/>
                              <a:gd name="T66" fmla="*/ 13 w 85"/>
                              <a:gd name="T67" fmla="*/ 66 h 66"/>
                              <a:gd name="T68" fmla="*/ 7 w 85"/>
                              <a:gd name="T69" fmla="*/ 64 h 66"/>
                              <a:gd name="T70" fmla="*/ 4 w 85"/>
                              <a:gd name="T71" fmla="*/ 63 h 66"/>
                              <a:gd name="T72" fmla="*/ 3 w 85"/>
                              <a:gd name="T73" fmla="*/ 61 h 66"/>
                              <a:gd name="T74" fmla="*/ 2 w 85"/>
                              <a:gd name="T75" fmla="*/ 60 h 66"/>
                              <a:gd name="T76" fmla="*/ 0 w 85"/>
                              <a:gd name="T77" fmla="*/ 58 h 66"/>
                              <a:gd name="T78" fmla="*/ 0 w 85"/>
                              <a:gd name="T79" fmla="*/ 55 h 66"/>
                              <a:gd name="T80" fmla="*/ 2 w 85"/>
                              <a:gd name="T81" fmla="*/ 54 h 66"/>
                              <a:gd name="T82" fmla="*/ 2 w 85"/>
                              <a:gd name="T83" fmla="*/ 52 h 66"/>
                              <a:gd name="T84" fmla="*/ 3 w 85"/>
                              <a:gd name="T85" fmla="*/ 49 h 66"/>
                              <a:gd name="T86" fmla="*/ 4 w 85"/>
                              <a:gd name="T87" fmla="*/ 46 h 66"/>
                              <a:gd name="T88" fmla="*/ 6 w 85"/>
                              <a:gd name="T89" fmla="*/ 44 h 66"/>
                              <a:gd name="T90" fmla="*/ 6 w 85"/>
                              <a:gd name="T91" fmla="*/ 41 h 66"/>
                              <a:gd name="T92" fmla="*/ 6 w 85"/>
                              <a:gd name="T93" fmla="*/ 38 h 66"/>
                              <a:gd name="T94" fmla="*/ 6 w 85"/>
                              <a:gd name="T95" fmla="*/ 36 h 66"/>
                              <a:gd name="T96" fmla="*/ 7 w 85"/>
                              <a:gd name="T97" fmla="*/ 33 h 66"/>
                              <a:gd name="T98" fmla="*/ 7 w 85"/>
                              <a:gd name="T99" fmla="*/ 30 h 66"/>
                              <a:gd name="T100" fmla="*/ 9 w 85"/>
                              <a:gd name="T101" fmla="*/ 29 h 66"/>
                              <a:gd name="T102" fmla="*/ 12 w 85"/>
                              <a:gd name="T103" fmla="*/ 24 h 66"/>
                              <a:gd name="T104" fmla="*/ 16 w 85"/>
                              <a:gd name="T105" fmla="*/ 22 h 66"/>
                              <a:gd name="T106" fmla="*/ 21 w 85"/>
                              <a:gd name="T107" fmla="*/ 19 h 66"/>
                              <a:gd name="T108" fmla="*/ 24 w 85"/>
                              <a:gd name="T109" fmla="*/ 16 h 66"/>
                              <a:gd name="T110" fmla="*/ 26 w 85"/>
                              <a:gd name="T111" fmla="*/ 11 h 66"/>
                              <a:gd name="T112" fmla="*/ 29 w 85"/>
                              <a:gd name="T113" fmla="*/ 7 h 66"/>
                              <a:gd name="T114" fmla="*/ 32 w 85"/>
                              <a:gd name="T115" fmla="*/ 2 h 66"/>
                              <a:gd name="T116" fmla="*/ 34 w 85"/>
                              <a:gd name="T117" fmla="*/ 1 h 66"/>
                              <a:gd name="T118" fmla="*/ 37 w 85"/>
                              <a:gd name="T119" fmla="*/ 0 h 66"/>
                              <a:gd name="T120" fmla="*/ 41 w 85"/>
                              <a:gd name="T121" fmla="*/ 0 h 6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  <a:cxn ang="0">
                                <a:pos x="T104" y="T105"/>
                              </a:cxn>
                              <a:cxn ang="0">
                                <a:pos x="T106" y="T107"/>
                              </a:cxn>
                              <a:cxn ang="0">
                                <a:pos x="T108" y="T109"/>
                              </a:cxn>
                              <a:cxn ang="0">
                                <a:pos x="T110" y="T111"/>
                              </a:cxn>
                              <a:cxn ang="0">
                                <a:pos x="T112" y="T113"/>
                              </a:cxn>
                              <a:cxn ang="0">
                                <a:pos x="T114" y="T115"/>
                              </a:cxn>
                              <a:cxn ang="0">
                                <a:pos x="T116" y="T117"/>
                              </a:cxn>
                              <a:cxn ang="0">
                                <a:pos x="T118" y="T119"/>
                              </a:cxn>
                              <a:cxn ang="0">
                                <a:pos x="T120" y="T121"/>
                              </a:cxn>
                            </a:cxnLst>
                            <a:rect l="0" t="0" r="r" b="b"/>
                            <a:pathLst>
                              <a:path w="85" h="66">
                                <a:moveTo>
                                  <a:pt x="41" y="0"/>
                                </a:moveTo>
                                <a:lnTo>
                                  <a:pt x="44" y="0"/>
                                </a:lnTo>
                                <a:lnTo>
                                  <a:pt x="49" y="2"/>
                                </a:lnTo>
                                <a:lnTo>
                                  <a:pt x="51" y="4"/>
                                </a:lnTo>
                                <a:lnTo>
                                  <a:pt x="54" y="7"/>
                                </a:lnTo>
                                <a:lnTo>
                                  <a:pt x="57" y="8"/>
                                </a:lnTo>
                                <a:lnTo>
                                  <a:pt x="63" y="8"/>
                                </a:lnTo>
                                <a:lnTo>
                                  <a:pt x="69" y="10"/>
                                </a:lnTo>
                                <a:lnTo>
                                  <a:pt x="73" y="11"/>
                                </a:lnTo>
                                <a:lnTo>
                                  <a:pt x="75" y="11"/>
                                </a:lnTo>
                                <a:lnTo>
                                  <a:pt x="76" y="13"/>
                                </a:lnTo>
                                <a:lnTo>
                                  <a:pt x="79" y="14"/>
                                </a:lnTo>
                                <a:lnTo>
                                  <a:pt x="81" y="17"/>
                                </a:lnTo>
                                <a:lnTo>
                                  <a:pt x="84" y="19"/>
                                </a:lnTo>
                                <a:lnTo>
                                  <a:pt x="85" y="22"/>
                                </a:lnTo>
                                <a:lnTo>
                                  <a:pt x="84" y="24"/>
                                </a:lnTo>
                                <a:lnTo>
                                  <a:pt x="82" y="26"/>
                                </a:lnTo>
                                <a:lnTo>
                                  <a:pt x="79" y="29"/>
                                </a:lnTo>
                                <a:lnTo>
                                  <a:pt x="75" y="32"/>
                                </a:lnTo>
                                <a:lnTo>
                                  <a:pt x="71" y="33"/>
                                </a:lnTo>
                                <a:lnTo>
                                  <a:pt x="66" y="36"/>
                                </a:lnTo>
                                <a:lnTo>
                                  <a:pt x="63" y="39"/>
                                </a:lnTo>
                                <a:lnTo>
                                  <a:pt x="60" y="41"/>
                                </a:lnTo>
                                <a:lnTo>
                                  <a:pt x="57" y="44"/>
                                </a:lnTo>
                                <a:lnTo>
                                  <a:pt x="56" y="48"/>
                                </a:lnTo>
                                <a:lnTo>
                                  <a:pt x="56" y="51"/>
                                </a:lnTo>
                                <a:lnTo>
                                  <a:pt x="54" y="54"/>
                                </a:lnTo>
                                <a:lnTo>
                                  <a:pt x="51" y="58"/>
                                </a:lnTo>
                                <a:lnTo>
                                  <a:pt x="50" y="58"/>
                                </a:lnTo>
                                <a:lnTo>
                                  <a:pt x="50" y="60"/>
                                </a:lnTo>
                                <a:lnTo>
                                  <a:pt x="41" y="63"/>
                                </a:lnTo>
                                <a:lnTo>
                                  <a:pt x="29" y="64"/>
                                </a:lnTo>
                                <a:lnTo>
                                  <a:pt x="19" y="66"/>
                                </a:lnTo>
                                <a:lnTo>
                                  <a:pt x="13" y="66"/>
                                </a:lnTo>
                                <a:lnTo>
                                  <a:pt x="7" y="64"/>
                                </a:lnTo>
                                <a:lnTo>
                                  <a:pt x="4" y="63"/>
                                </a:lnTo>
                                <a:lnTo>
                                  <a:pt x="3" y="61"/>
                                </a:lnTo>
                                <a:lnTo>
                                  <a:pt x="2" y="60"/>
                                </a:lnTo>
                                <a:lnTo>
                                  <a:pt x="0" y="58"/>
                                </a:lnTo>
                                <a:lnTo>
                                  <a:pt x="0" y="55"/>
                                </a:lnTo>
                                <a:lnTo>
                                  <a:pt x="2" y="54"/>
                                </a:lnTo>
                                <a:lnTo>
                                  <a:pt x="2" y="52"/>
                                </a:lnTo>
                                <a:lnTo>
                                  <a:pt x="3" y="49"/>
                                </a:lnTo>
                                <a:lnTo>
                                  <a:pt x="4" y="46"/>
                                </a:lnTo>
                                <a:lnTo>
                                  <a:pt x="6" y="44"/>
                                </a:lnTo>
                                <a:lnTo>
                                  <a:pt x="6" y="41"/>
                                </a:lnTo>
                                <a:lnTo>
                                  <a:pt x="6" y="38"/>
                                </a:lnTo>
                                <a:lnTo>
                                  <a:pt x="6" y="36"/>
                                </a:lnTo>
                                <a:lnTo>
                                  <a:pt x="7" y="33"/>
                                </a:lnTo>
                                <a:lnTo>
                                  <a:pt x="7" y="30"/>
                                </a:lnTo>
                                <a:lnTo>
                                  <a:pt x="9" y="29"/>
                                </a:lnTo>
                                <a:lnTo>
                                  <a:pt x="12" y="24"/>
                                </a:lnTo>
                                <a:lnTo>
                                  <a:pt x="16" y="22"/>
                                </a:lnTo>
                                <a:lnTo>
                                  <a:pt x="21" y="19"/>
                                </a:lnTo>
                                <a:lnTo>
                                  <a:pt x="24" y="16"/>
                                </a:lnTo>
                                <a:lnTo>
                                  <a:pt x="26" y="11"/>
                                </a:lnTo>
                                <a:lnTo>
                                  <a:pt x="29" y="7"/>
                                </a:lnTo>
                                <a:lnTo>
                                  <a:pt x="32" y="2"/>
                                </a:lnTo>
                                <a:lnTo>
                                  <a:pt x="34" y="1"/>
                                </a:lnTo>
                                <a:lnTo>
                                  <a:pt x="37" y="0"/>
                                </a:lnTo>
                                <a:lnTo>
                                  <a:pt x="41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noFill/>
                            <a:prstDash val="solid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6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315C720-B267-E412-F2A0-4D89CB618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Eleven Demonstration Projects of F/TDF for </a:t>
            </a:r>
            <a:r>
              <a:rPr lang="en-US" err="1"/>
              <a:t>PrEP</a:t>
            </a:r>
            <a:r>
              <a:rPr lang="en-US"/>
              <a:t> in Cisgender Women (N = 6296)</a:t>
            </a:r>
          </a:p>
        </p:txBody>
      </p: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0E65CA02-0E17-4114-8EAA-EE4AD56477E4}"/>
              </a:ext>
            </a:extLst>
          </p:cNvPr>
          <p:cNvCxnSpPr>
            <a:cxnSpLocks/>
            <a:stCxn id="117" idx="7"/>
          </p:cNvCxnSpPr>
          <p:nvPr/>
        </p:nvCxnSpPr>
        <p:spPr>
          <a:xfrm flipH="1">
            <a:off x="3211031" y="3275312"/>
            <a:ext cx="2857423" cy="185207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Straight Connector 435">
            <a:extLst>
              <a:ext uri="{FF2B5EF4-FFF2-40B4-BE49-F238E27FC236}">
                <a16:creationId xmlns:a16="http://schemas.microsoft.com/office/drawing/2014/main" id="{F4A46B21-10DE-BD8B-972C-CCFC1DCC9A3B}"/>
              </a:ext>
            </a:extLst>
          </p:cNvPr>
          <p:cNvCxnSpPr>
            <a:cxnSpLocks/>
          </p:cNvCxnSpPr>
          <p:nvPr/>
        </p:nvCxnSpPr>
        <p:spPr>
          <a:xfrm flipV="1">
            <a:off x="5488987" y="2735337"/>
            <a:ext cx="980174" cy="635915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1" name="Table 221">
            <a:extLst>
              <a:ext uri="{FF2B5EF4-FFF2-40B4-BE49-F238E27FC236}">
                <a16:creationId xmlns:a16="http://schemas.microsoft.com/office/drawing/2014/main" id="{2296A5A5-1594-D8E2-1CB5-A8E84E91D2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873793"/>
              </p:ext>
            </p:extLst>
          </p:nvPr>
        </p:nvGraphicFramePr>
        <p:xfrm>
          <a:off x="6218717" y="2582389"/>
          <a:ext cx="5760720" cy="278589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926080">
                  <a:extLst>
                    <a:ext uri="{9D8B030D-6E8A-4147-A177-3AD203B41FA5}">
                      <a16:colId xmlns:a16="http://schemas.microsoft.com/office/drawing/2014/main" val="72412050"/>
                    </a:ext>
                  </a:extLst>
                </a:gridCol>
                <a:gridCol w="2834640">
                  <a:extLst>
                    <a:ext uri="{9D8B030D-6E8A-4147-A177-3AD203B41FA5}">
                      <a16:colId xmlns:a16="http://schemas.microsoft.com/office/drawing/2014/main" val="1884427299"/>
                    </a:ext>
                  </a:extLst>
                </a:gridCol>
              </a:tblGrid>
              <a:tr h="5760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7030A0"/>
                          </a:solidFill>
                          <a:ea typeface="+mn-lt"/>
                          <a:cs typeface="+mn-lt"/>
                        </a:rPr>
                        <a:t>Kenya IPCP</a:t>
                      </a:r>
                      <a:r>
                        <a:rPr lang="en-US" sz="1400" b="1" baseline="30000">
                          <a:solidFill>
                            <a:srgbClr val="7030A0"/>
                          </a:solidFill>
                          <a:ea typeface="+mn-lt"/>
                          <a:cs typeface="+mn-lt"/>
                        </a:rPr>
                        <a:t>5</a:t>
                      </a:r>
                      <a:endParaRPr lang="en-US" sz="1400" b="0" baseline="30000">
                        <a:solidFill>
                          <a:srgbClr val="7030A0"/>
                        </a:solidFill>
                        <a:ea typeface="+mn-lt"/>
                        <a:cs typeface="+mn-l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err="1">
                          <a:solidFill>
                            <a:srgbClr val="7030A0"/>
                          </a:solidFill>
                        </a:rPr>
                        <a:t>Kiragu</a:t>
                      </a:r>
                      <a:br>
                        <a:rPr lang="en-US" sz="1400">
                          <a:solidFill>
                            <a:srgbClr val="7030A0"/>
                          </a:solidFill>
                        </a:rPr>
                      </a:br>
                      <a:r>
                        <a:rPr lang="en-US" sz="1400" b="0">
                          <a:solidFill>
                            <a:srgbClr val="7030A0"/>
                          </a:solidFill>
                        </a:rPr>
                        <a:t>n / N = 507 / 1347</a:t>
                      </a:r>
                      <a:endParaRPr lang="en-US" sz="1400" b="0">
                        <a:solidFill>
                          <a:srgbClr val="7030A0"/>
                        </a:solidFill>
                        <a:cs typeface="Arial"/>
                      </a:endParaRPr>
                    </a:p>
                  </a:txBody>
                  <a:tcPr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7030A0"/>
                          </a:solidFill>
                          <a:ea typeface="+mn-lt"/>
                          <a:cs typeface="+mn-lt"/>
                        </a:rPr>
                        <a:t>CDC Botswana </a:t>
                      </a:r>
                      <a:r>
                        <a:rPr lang="en-US" sz="1400" b="1" err="1">
                          <a:solidFill>
                            <a:srgbClr val="7030A0"/>
                          </a:solidFill>
                          <a:ea typeface="+mn-lt"/>
                          <a:cs typeface="+mn-lt"/>
                        </a:rPr>
                        <a:t>PrEP</a:t>
                      </a:r>
                      <a:r>
                        <a:rPr lang="en-US" sz="1400" b="1">
                          <a:solidFill>
                            <a:srgbClr val="7030A0"/>
                          </a:solidFill>
                          <a:ea typeface="+mn-lt"/>
                          <a:cs typeface="+mn-lt"/>
                        </a:rPr>
                        <a:t> OLE</a:t>
                      </a:r>
                      <a:r>
                        <a:rPr lang="en-US" sz="1400" b="1" baseline="30000">
                          <a:solidFill>
                            <a:srgbClr val="7030A0"/>
                          </a:solidFill>
                          <a:ea typeface="+mn-lt"/>
                          <a:cs typeface="+mn-lt"/>
                        </a:rPr>
                        <a:t>10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7030A0"/>
                          </a:solidFill>
                        </a:rPr>
                        <a:t>Taylor, Ussery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>
                          <a:solidFill>
                            <a:srgbClr val="7030A0"/>
                          </a:solidFill>
                        </a:rPr>
                        <a:t>n / N = 45 /102</a:t>
                      </a:r>
                      <a:endParaRPr lang="en-US" sz="1400" b="0">
                        <a:solidFill>
                          <a:srgbClr val="7030A0"/>
                        </a:solidFill>
                        <a:cs typeface="Arial"/>
                      </a:endParaRPr>
                    </a:p>
                  </a:txBody>
                  <a:tcPr marR="182880" marT="27432" marB="27432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347419"/>
                  </a:ext>
                </a:extLst>
              </a:tr>
              <a:tr h="7010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7030A0"/>
                          </a:solidFill>
                        </a:rPr>
                        <a:t>MPYA (Kenya)</a:t>
                      </a:r>
                      <a:r>
                        <a:rPr lang="en-US" sz="1400" b="1" baseline="30000">
                          <a:solidFill>
                            <a:srgbClr val="7030A0"/>
                          </a:solidFill>
                          <a:ea typeface="+mn-lt"/>
                          <a:cs typeface="+mn-lt"/>
                        </a:rPr>
                        <a:t>6,7</a:t>
                      </a:r>
                      <a:endParaRPr lang="en-US" sz="1400" b="1">
                        <a:solidFill>
                          <a:srgbClr val="7030A0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</a:rPr>
                        <a:t>Baeten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7030A0"/>
                          </a:solidFill>
                        </a:rPr>
                        <a:t>n / N = 348 / 348</a:t>
                      </a:r>
                      <a:endParaRPr lang="en-US" sz="1400" b="0">
                        <a:solidFill>
                          <a:srgbClr val="7030A0"/>
                        </a:solidFill>
                        <a:cs typeface="Arial"/>
                      </a:endParaRPr>
                    </a:p>
                  </a:txBody>
                  <a:tcPr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7030A0"/>
                          </a:solidFill>
                        </a:rPr>
                        <a:t>Power (Kenya, South Africa)</a:t>
                      </a:r>
                      <a:r>
                        <a:rPr lang="en-US" sz="1400" b="1" baseline="30000">
                          <a:solidFill>
                            <a:srgbClr val="7030A0"/>
                          </a:solidFill>
                        </a:rPr>
                        <a:t>11 </a:t>
                      </a:r>
                      <a:endParaRPr lang="en-US" sz="1100" b="0" baseline="30000">
                        <a:solidFill>
                          <a:srgbClr val="7030A0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7030A0"/>
                          </a:solidFill>
                        </a:rPr>
                        <a:t>Celum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>
                          <a:solidFill>
                            <a:srgbClr val="7030A0"/>
                          </a:solidFill>
                        </a:rPr>
                        <a:t>n / N = 152 / 2551</a:t>
                      </a:r>
                      <a:endParaRPr lang="en-US" sz="1400" b="0">
                        <a:solidFill>
                          <a:srgbClr val="7030A0"/>
                        </a:solidFill>
                        <a:cs typeface="Arial"/>
                      </a:endParaRPr>
                    </a:p>
                  </a:txBody>
                  <a:tcPr marR="182880" marT="27432" marB="27432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496135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7030A0"/>
                          </a:solidFill>
                        </a:rPr>
                        <a:t>SCIP Kenya</a:t>
                      </a:r>
                      <a:r>
                        <a:rPr lang="en-US" sz="1400" b="1" baseline="30000">
                          <a:solidFill>
                            <a:srgbClr val="7030A0"/>
                          </a:solidFill>
                        </a:rPr>
                        <a:t>8</a:t>
                      </a:r>
                      <a:endParaRPr lang="en-US" sz="1400" b="0" baseline="30000">
                        <a:solidFill>
                          <a:srgbClr val="7030A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rgbClr val="7030A0"/>
                          </a:solidFill>
                        </a:rPr>
                        <a:t>Baeten</a:t>
                      </a:r>
                      <a:br>
                        <a:rPr lang="en-US" sz="1400">
                          <a:solidFill>
                            <a:srgbClr val="7030A0"/>
                          </a:solidFill>
                        </a:rPr>
                      </a:br>
                      <a:r>
                        <a:rPr lang="en-US" sz="1400" b="0">
                          <a:solidFill>
                            <a:srgbClr val="7030A0"/>
                          </a:solidFill>
                        </a:rPr>
                        <a:t>n / N = 40 / 40</a:t>
                      </a:r>
                      <a:endParaRPr lang="en-US" sz="1200" b="0">
                        <a:solidFill>
                          <a:srgbClr val="7030A0"/>
                        </a:solidFill>
                        <a:cs typeface="Arial"/>
                      </a:endParaRPr>
                    </a:p>
                  </a:txBody>
                  <a:tcPr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solidFill>
                            <a:srgbClr val="7030A0"/>
                          </a:solidFill>
                        </a:rPr>
                        <a:t>3P (South Africa)</a:t>
                      </a:r>
                      <a:r>
                        <a:rPr lang="en-US" sz="1400" b="1" baseline="30000">
                          <a:solidFill>
                            <a:srgbClr val="7030A0"/>
                          </a:solidFill>
                        </a:rPr>
                        <a:t>12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err="1">
                          <a:solidFill>
                            <a:srgbClr val="7030A0"/>
                          </a:solidFill>
                        </a:rPr>
                        <a:t>Bekker</a:t>
                      </a:r>
                      <a:endParaRPr lang="en-US" sz="1400">
                        <a:solidFill>
                          <a:srgbClr val="7030A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>
                          <a:solidFill>
                            <a:srgbClr val="7030A0"/>
                          </a:solidFill>
                        </a:rPr>
                        <a:t>n / N = 186 / 200</a:t>
                      </a:r>
                      <a:endParaRPr lang="en-US" sz="1400" b="0">
                        <a:solidFill>
                          <a:srgbClr val="7030A0"/>
                        </a:solidFill>
                        <a:cs typeface="Arial"/>
                      </a:endParaRPr>
                    </a:p>
                  </a:txBody>
                  <a:tcPr marR="182880" marT="27432" marB="27432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844916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lt"/>
                          <a:cs typeface="Arial" panose="020B0604020202020204"/>
                        </a:rPr>
                        <a:t>Partners </a:t>
                      </a:r>
                      <a:r>
                        <a:rPr kumimoji="0" lang="en-US" sz="14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lt"/>
                          <a:cs typeface="Arial" panose="020B0604020202020204"/>
                        </a:rPr>
                        <a:t>PrEP</a:t>
                      </a: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lt"/>
                          <a:cs typeface="Arial" panose="020B0604020202020204"/>
                        </a:rPr>
                        <a:t> (Kenya, Uganda)</a:t>
                      </a:r>
                      <a:r>
                        <a:rPr kumimoji="0" lang="en-US" sz="1400" b="1" i="0" u="none" strike="noStrike" kern="1200" cap="none" spc="0" normalizeH="0" baseline="30000" noProof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lt"/>
                          <a:cs typeface="Arial" panose="020B0604020202020204"/>
                        </a:rPr>
                        <a:t>9</a:t>
                      </a:r>
                      <a:br>
                        <a:rPr kumimoji="0" lang="en-US" sz="1400" b="0" i="0" u="none" strike="noStrike" kern="1200" cap="none" spc="0" normalizeH="0" baseline="30000" noProof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lt"/>
                          <a:cs typeface="Arial" panose="020B0604020202020204"/>
                        </a:rPr>
                      </a:b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Baeten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 / N = 330 / 334</a:t>
                      </a:r>
                      <a:endParaRPr lang="en-US" sz="1200" b="0">
                        <a:solidFill>
                          <a:srgbClr val="7030A0"/>
                        </a:solidFill>
                        <a:cs typeface="Arial"/>
                      </a:endParaRPr>
                    </a:p>
                  </a:txBody>
                  <a:tcPr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>
                        <a:solidFill>
                          <a:srgbClr val="7030A0"/>
                        </a:solidFill>
                        <a:cs typeface="Arial"/>
                      </a:endParaRPr>
                    </a:p>
                  </a:txBody>
                  <a:tcPr marR="182880" marT="27432" marB="27432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589962"/>
                  </a:ext>
                </a:extLst>
              </a:tr>
            </a:tbl>
          </a:graphicData>
        </a:graphic>
      </p:graphicFrame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E6142068-02BC-3B58-22A6-335D94A7569F}"/>
              </a:ext>
            </a:extLst>
          </p:cNvPr>
          <p:cNvCxnSpPr>
            <a:cxnSpLocks/>
            <a:stCxn id="35" idx="3"/>
            <a:endCxn id="113" idx="57"/>
          </p:cNvCxnSpPr>
          <p:nvPr/>
        </p:nvCxnSpPr>
        <p:spPr>
          <a:xfrm flipV="1">
            <a:off x="3116400" y="2869594"/>
            <a:ext cx="199145" cy="7707"/>
          </a:xfrm>
          <a:prstGeom prst="line">
            <a:avLst/>
          </a:prstGeom>
          <a:ln w="19050">
            <a:solidFill>
              <a:srgbClr val="5456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91F9BC31-F468-FC8D-5B16-7356FB80C6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089710"/>
              </p:ext>
            </p:extLst>
          </p:nvPr>
        </p:nvGraphicFramePr>
        <p:xfrm>
          <a:off x="647520" y="2115572"/>
          <a:ext cx="2468880" cy="152345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468880">
                  <a:extLst>
                    <a:ext uri="{9D8B030D-6E8A-4147-A177-3AD203B41FA5}">
                      <a16:colId xmlns:a16="http://schemas.microsoft.com/office/drawing/2014/main" val="151282882"/>
                    </a:ext>
                  </a:extLst>
                </a:gridCol>
              </a:tblGrid>
              <a:tr h="761701">
                <a:tc>
                  <a:txBody>
                    <a:bodyPr/>
                    <a:lstStyle/>
                    <a:p>
                      <a:pPr algn="l"/>
                      <a:r>
                        <a:rPr lang="en-US" sz="1400" b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PrEPception</a:t>
                      </a:r>
                      <a:r>
                        <a:rPr lang="en-US" sz="1400" b="1" baseline="3000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  <a:p>
                      <a:pPr algn="l"/>
                      <a:r>
                        <a:rPr lang="en-US" sz="1400" b="0">
                          <a:solidFill>
                            <a:srgbClr val="54565B"/>
                          </a:solidFill>
                        </a:rPr>
                        <a:t>Sullivan</a:t>
                      </a:r>
                      <a:br>
                        <a:rPr lang="en-US" sz="1100" b="0">
                          <a:solidFill>
                            <a:srgbClr val="54565B"/>
                          </a:solidFill>
                        </a:rPr>
                      </a:b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7383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 / N = 16 / 24</a:t>
                      </a:r>
                      <a:endParaRPr lang="en-US" sz="1100" b="0">
                        <a:solidFill>
                          <a:srgbClr val="37383B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56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56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486428"/>
                  </a:ext>
                </a:extLst>
              </a:tr>
              <a:tr h="761757">
                <a:tc>
                  <a:txBody>
                    <a:bodyPr/>
                    <a:lstStyle/>
                    <a:p>
                      <a:pPr algn="l"/>
                      <a:r>
                        <a:rPr lang="en-US" sz="1400" b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CRUSH–</a:t>
                      </a:r>
                      <a:r>
                        <a:rPr lang="en-US" sz="1400" b="1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PrEP</a:t>
                      </a:r>
                      <a:r>
                        <a:rPr lang="en-US" sz="1400" b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for Women</a:t>
                      </a:r>
                      <a:r>
                        <a:rPr lang="en-US" sz="1400" b="1" baseline="3000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  <a:p>
                      <a:pPr algn="l"/>
                      <a:r>
                        <a:rPr lang="en-US" sz="1400">
                          <a:solidFill>
                            <a:srgbClr val="54565B"/>
                          </a:solidFill>
                        </a:rPr>
                        <a:t>Myers</a:t>
                      </a:r>
                    </a:p>
                    <a:p>
                      <a:pPr algn="l"/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7383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 / N = 7 / 25</a:t>
                      </a:r>
                      <a:endParaRPr lang="en-US" sz="1100" b="0">
                        <a:solidFill>
                          <a:srgbClr val="54565B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56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56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957957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F52EDE6D-992C-2D28-4DD6-9ACA8F987F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384576"/>
              </p:ext>
            </p:extLst>
          </p:nvPr>
        </p:nvGraphicFramePr>
        <p:xfrm>
          <a:off x="643810" y="4020887"/>
          <a:ext cx="3383280" cy="152351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383280">
                  <a:extLst>
                    <a:ext uri="{9D8B030D-6E8A-4147-A177-3AD203B41FA5}">
                      <a16:colId xmlns:a16="http://schemas.microsoft.com/office/drawing/2014/main" val="151282882"/>
                    </a:ext>
                  </a:extLst>
                </a:gridCol>
              </a:tblGrid>
              <a:tr h="761757">
                <a:tc>
                  <a:txBody>
                    <a:bodyPr/>
                    <a:lstStyle/>
                    <a:p>
                      <a:pPr algn="l"/>
                      <a:r>
                        <a:rPr lang="en-US" sz="1400" b="1" err="1">
                          <a:solidFill>
                            <a:schemeClr val="tx2"/>
                          </a:solidFill>
                        </a:rPr>
                        <a:t>Ashodaya</a:t>
                      </a:r>
                      <a:r>
                        <a:rPr lang="en-US" sz="1400" b="1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b="1" err="1">
                          <a:solidFill>
                            <a:schemeClr val="tx2"/>
                          </a:solidFill>
                        </a:rPr>
                        <a:t>PrEP</a:t>
                      </a:r>
                      <a:r>
                        <a:rPr lang="en-US" sz="1400" b="1">
                          <a:solidFill>
                            <a:schemeClr val="tx2"/>
                          </a:solidFill>
                        </a:rPr>
                        <a:t> (India)</a:t>
                      </a:r>
                      <a:r>
                        <a:rPr lang="en-US" sz="1400" b="1" baseline="3000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US" sz="1000" b="1" baseline="30000">
                        <a:solidFill>
                          <a:schemeClr val="tx2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>
                          <a:solidFill>
                            <a:schemeClr val="tx2"/>
                          </a:solidFill>
                        </a:rPr>
                        <a:t>Moses</a:t>
                      </a:r>
                      <a:br>
                        <a:rPr lang="en-US" sz="1400" b="0">
                          <a:solidFill>
                            <a:schemeClr val="tx2"/>
                          </a:solidFill>
                        </a:rPr>
                      </a:b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50E3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 / N = 646 / 647</a:t>
                      </a: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50E3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486428"/>
                  </a:ext>
                </a:extLst>
              </a:tr>
              <a:tr h="761757">
                <a:tc>
                  <a:txBody>
                    <a:bodyPr/>
                    <a:lstStyle/>
                    <a:p>
                      <a:pPr algn="l"/>
                      <a:r>
                        <a:rPr lang="en-US" sz="1400" b="1">
                          <a:solidFill>
                            <a:srgbClr val="C50E3C"/>
                          </a:solidFill>
                          <a:ea typeface="+mn-lt"/>
                          <a:cs typeface="+mn-lt"/>
                        </a:rPr>
                        <a:t>Durbar </a:t>
                      </a:r>
                      <a:r>
                        <a:rPr lang="en-US" sz="1400" b="1" err="1">
                          <a:solidFill>
                            <a:srgbClr val="C50E3C"/>
                          </a:solidFill>
                          <a:ea typeface="+mn-lt"/>
                          <a:cs typeface="+mn-lt"/>
                        </a:rPr>
                        <a:t>Mahila</a:t>
                      </a:r>
                      <a:r>
                        <a:rPr lang="en-US" sz="1400" b="1">
                          <a:solidFill>
                            <a:srgbClr val="C50E3C"/>
                          </a:solidFill>
                          <a:ea typeface="+mn-lt"/>
                          <a:cs typeface="+mn-lt"/>
                        </a:rPr>
                        <a:t> </a:t>
                      </a:r>
                      <a:r>
                        <a:rPr lang="en-US" sz="1400" b="1" err="1">
                          <a:solidFill>
                            <a:srgbClr val="C50E3C"/>
                          </a:solidFill>
                          <a:ea typeface="+mn-lt"/>
                          <a:cs typeface="+mn-lt"/>
                        </a:rPr>
                        <a:t>Samanwaya</a:t>
                      </a:r>
                      <a:r>
                        <a:rPr lang="en-US" sz="1400" b="1">
                          <a:solidFill>
                            <a:srgbClr val="C50E3C"/>
                          </a:solidFill>
                          <a:ea typeface="+mn-lt"/>
                          <a:cs typeface="+mn-lt"/>
                        </a:rPr>
                        <a:t> Committee</a:t>
                      </a:r>
                      <a:r>
                        <a:rPr lang="en-US" sz="1400" b="1" baseline="30000">
                          <a:solidFill>
                            <a:srgbClr val="C50E3C"/>
                          </a:solidFill>
                          <a:ea typeface="+mn-lt"/>
                          <a:cs typeface="+mn-lt"/>
                        </a:rPr>
                        <a:t>4</a:t>
                      </a:r>
                    </a:p>
                    <a:p>
                      <a:pPr algn="l"/>
                      <a:r>
                        <a:rPr lang="en-US" sz="1400">
                          <a:solidFill>
                            <a:schemeClr val="tx2"/>
                          </a:solidFill>
                        </a:rPr>
                        <a:t>Jana</a:t>
                      </a:r>
                      <a:br>
                        <a:rPr lang="en-US" sz="1100">
                          <a:solidFill>
                            <a:schemeClr val="tx2"/>
                          </a:solidFill>
                        </a:rPr>
                      </a:b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50E3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 / N = 678 / 678</a:t>
                      </a:r>
                      <a:endParaRPr lang="en-US" sz="1100" b="0">
                        <a:solidFill>
                          <a:schemeClr val="tx2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957957"/>
                  </a:ext>
                </a:extLst>
              </a:tr>
            </a:tbl>
          </a:graphicData>
        </a:graphic>
      </p:graphicFrame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D344C15-3D46-10C1-9FD2-D4104EB41D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2531" y="5892461"/>
            <a:ext cx="11516905" cy="461665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000" spc="0"/>
              <a:t>1. Leech  AIDS Patient Care STDS 2020; 2. Koester IAPAC 2019; 3. Reza-Paul Glob Public Health 2020; 4. Jana Int J STD AIDS 2021;32:638-47; 5. </a:t>
            </a:r>
            <a:r>
              <a:rPr lang="en-US" sz="1000" spc="0" err="1"/>
              <a:t>Masyuko</a:t>
            </a:r>
            <a:r>
              <a:rPr lang="en-US" sz="1000" spc="0"/>
              <a:t> Sex Health 2018; 6. </a:t>
            </a:r>
            <a:r>
              <a:rPr lang="en-US" sz="1000" spc="0" err="1"/>
              <a:t>Haberer</a:t>
            </a:r>
            <a:r>
              <a:rPr lang="en-US" sz="1000" spc="0"/>
              <a:t> Lancet HIV 2021 (MPYA); 7. </a:t>
            </a:r>
            <a:r>
              <a:rPr lang="en-US" sz="1000" spc="0" err="1"/>
              <a:t>Haberer</a:t>
            </a:r>
            <a:r>
              <a:rPr lang="en-US" sz="1000" spc="0"/>
              <a:t> J </a:t>
            </a:r>
            <a:r>
              <a:rPr lang="en-US" sz="1000" spc="0" err="1"/>
              <a:t>Acquir</a:t>
            </a:r>
            <a:r>
              <a:rPr lang="en-US" sz="1000" spc="0"/>
              <a:t> Immune </a:t>
            </a:r>
            <a:r>
              <a:rPr lang="en-US" sz="1000" spc="0" err="1"/>
              <a:t>Defic</a:t>
            </a:r>
            <a:r>
              <a:rPr lang="en-US" sz="1000" spc="0"/>
              <a:t> </a:t>
            </a:r>
            <a:r>
              <a:rPr lang="en-US" sz="1000" spc="0" err="1"/>
              <a:t>Syndr</a:t>
            </a:r>
            <a:r>
              <a:rPr lang="en-US" sz="1000" spc="0"/>
              <a:t> 2022; 8. Heffron Gates Open Res 2018; 9. Baeten PLOS Medicine 2016; </a:t>
            </a:r>
            <a:r>
              <a:rPr lang="en-US" sz="1000" spc="0">
                <a:solidFill>
                  <a:schemeClr val="accent6"/>
                </a:solidFill>
              </a:rPr>
              <a:t>10Henderson FL, et al. IAS 2015; </a:t>
            </a:r>
            <a:r>
              <a:rPr lang="en-US" sz="1000" spc="0"/>
              <a:t>https://www.natap.org/2015/IAS/IAS_92.htm; 11. </a:t>
            </a:r>
            <a:r>
              <a:rPr lang="en-US" sz="1000" spc="0" err="1"/>
              <a:t>Celum</a:t>
            </a:r>
            <a:r>
              <a:rPr lang="en-US" sz="1000" spc="0"/>
              <a:t>  J Int AIDS Soc. 2022; 12.Celum J Int AIDS Soc 2020. 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D5019B65-93C1-C548-2FCD-090D7C7340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029175"/>
              </p:ext>
            </p:extLst>
          </p:nvPr>
        </p:nvGraphicFramePr>
        <p:xfrm>
          <a:off x="9510557" y="1632236"/>
          <a:ext cx="2468880" cy="64008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468880">
                  <a:extLst>
                    <a:ext uri="{9D8B030D-6E8A-4147-A177-3AD203B41FA5}">
                      <a16:colId xmlns:a16="http://schemas.microsoft.com/office/drawing/2014/main" val="151282882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/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Study</a:t>
                      </a:r>
                      <a:endParaRPr lang="en-US" sz="1200" b="1" baseline="3000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1200" b="0">
                          <a:solidFill>
                            <a:schemeClr val="tx1"/>
                          </a:solidFill>
                        </a:rPr>
                        <a:t>Lead investigator</a:t>
                      </a:r>
                      <a:br>
                        <a:rPr lang="en-US" sz="1050" b="0">
                          <a:solidFill>
                            <a:srgbClr val="54565B"/>
                          </a:solidFill>
                        </a:rPr>
                      </a:br>
                      <a:r>
                        <a:rPr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n/N: available  adherence</a:t>
                      </a: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 Total</a:t>
                      </a:r>
                      <a:endParaRPr lang="en-US" sz="105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486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5737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EC161-AF4E-9C1A-2051-F807BD347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Methods: Incidence and Adherence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FC8E1-4173-42B2-A426-CF614A7A21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900" y="1817293"/>
            <a:ext cx="6127416" cy="98701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>
                <a:solidFill>
                  <a:schemeClr val="accent6"/>
                </a:solidFill>
                <a:ea typeface="+mj-lt"/>
                <a:cs typeface="+mj-lt"/>
              </a:rPr>
              <a:t>Between November 2012 and December 2020, </a:t>
            </a:r>
            <a:br>
              <a:rPr lang="en-US">
                <a:solidFill>
                  <a:schemeClr val="accent6"/>
                </a:solidFill>
                <a:ea typeface="+mj-lt"/>
                <a:cs typeface="+mj-lt"/>
              </a:rPr>
            </a:br>
            <a:r>
              <a:rPr lang="en-US">
                <a:solidFill>
                  <a:schemeClr val="accent6"/>
                </a:solidFill>
                <a:ea typeface="+mj-lt"/>
                <a:cs typeface="+mj-lt"/>
              </a:rPr>
              <a:t>6,296 cisgender women initiated F/TDF for PrEP*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7057D-81E2-740C-E11A-B5EF0EFFDD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200">
                <a:solidFill>
                  <a:srgbClr val="54565B"/>
                </a:solidFill>
              </a:rPr>
              <a:t>*Study medication (F/TDF) was provided by Gilead.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7147BA1-C30F-1BF8-3C9B-5DA171BE2C6D}"/>
              </a:ext>
            </a:extLst>
          </p:cNvPr>
          <p:cNvSpPr/>
          <p:nvPr/>
        </p:nvSpPr>
        <p:spPr>
          <a:xfrm>
            <a:off x="1149443" y="1475623"/>
            <a:ext cx="3903044" cy="3813809"/>
          </a:xfrm>
          <a:prstGeom prst="ellipse">
            <a:avLst/>
          </a:prstGeom>
          <a:gradFill flip="none" rotWithShape="1">
            <a:gsLst>
              <a:gs pos="33000">
                <a:srgbClr val="C02E54"/>
              </a:gs>
              <a:gs pos="0">
                <a:srgbClr val="54565B">
                  <a:alpha val="55000"/>
                </a:srgbClr>
              </a:gs>
              <a:gs pos="68000">
                <a:srgbClr val="7030A0"/>
              </a:gs>
            </a:gsLst>
            <a:lin ang="2700000" scaled="1"/>
            <a:tileRect/>
          </a:gra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9038246-A58A-A950-908D-58346DCB1F0D}"/>
              </a:ext>
            </a:extLst>
          </p:cNvPr>
          <p:cNvSpPr/>
          <p:nvPr/>
        </p:nvSpPr>
        <p:spPr>
          <a:xfrm>
            <a:off x="2586332" y="2804312"/>
            <a:ext cx="2291145" cy="22119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A7815B-BF5D-F9A7-DC28-78C10F5A7348}"/>
              </a:ext>
            </a:extLst>
          </p:cNvPr>
          <p:cNvSpPr txBox="1"/>
          <p:nvPr/>
        </p:nvSpPr>
        <p:spPr>
          <a:xfrm>
            <a:off x="1336599" y="2443878"/>
            <a:ext cx="3528732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11 Demonstration Projects</a:t>
            </a:r>
            <a:br>
              <a:rPr lang="en-US" sz="2000" b="1">
                <a:solidFill>
                  <a:schemeClr val="bg1"/>
                </a:solidFill>
              </a:rPr>
            </a:br>
            <a:r>
              <a:rPr lang="en-US" sz="2000" b="1">
                <a:solidFill>
                  <a:schemeClr val="bg1"/>
                </a:solidFill>
              </a:rPr>
              <a:t>N = 6296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47216F-6F8C-8053-5A20-F85E4EEB81EB}"/>
              </a:ext>
            </a:extLst>
          </p:cNvPr>
          <p:cNvSpPr txBox="1"/>
          <p:nvPr/>
        </p:nvSpPr>
        <p:spPr>
          <a:xfrm>
            <a:off x="2844132" y="3456321"/>
            <a:ext cx="22911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kern="800">
                <a:solidFill>
                  <a:schemeClr val="accent6"/>
                </a:solidFill>
                <a:latin typeface="Arial" panose="020B0604020202020204"/>
                <a:ea typeface="+mj-ea"/>
              </a:rPr>
              <a:t>Available adherence data</a:t>
            </a:r>
            <a:br>
              <a:rPr lang="en-US" sz="2400" b="1" kern="800">
                <a:solidFill>
                  <a:schemeClr val="accent6"/>
                </a:solidFill>
                <a:latin typeface="Arial" panose="020B0604020202020204"/>
                <a:ea typeface="+mj-ea"/>
              </a:rPr>
            </a:br>
            <a:r>
              <a:rPr kumimoji="0" lang="en-US" sz="2000" i="0" u="none" strike="noStrike" kern="8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/>
                <a:ea typeface="+mj-ea"/>
              </a:rPr>
              <a:t>n = 2955</a:t>
            </a:r>
            <a:endParaRPr lang="en-US" sz="1100">
              <a:solidFill>
                <a:schemeClr val="accent6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6C5FAC3-0120-E985-DCF2-9828DEABF364}"/>
              </a:ext>
            </a:extLst>
          </p:cNvPr>
          <p:cNvSpPr txBox="1">
            <a:spLocks/>
          </p:cNvSpPr>
          <p:nvPr/>
        </p:nvSpPr>
        <p:spPr>
          <a:xfrm>
            <a:off x="6241578" y="2991541"/>
            <a:ext cx="3657600" cy="109728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7013" indent="-22701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000" b="0" i="0" kern="1600" spc="-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69913" indent="-230188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lang="en-US" sz="1800" b="0" i="0" kern="1600" spc="-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96925" indent="-223838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lang="en-US" sz="1600" b="0" i="0" kern="1600" spc="-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31875" indent="-2333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lang="en-US" sz="1400" b="0" i="0" kern="1600" spc="-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376363" indent="-17462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pple Symbols" panose="02000000000000000000" pitchFamily="2" charset="-79"/>
              <a:buChar char="⎼"/>
              <a:tabLst/>
              <a:defRPr sz="1200" b="0" i="0" kern="1600" spc="-50" baseline="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We calculated overall efficacy</a:t>
            </a:r>
            <a:br>
              <a:rPr lang="en-US" dirty="0">
                <a:solidFill>
                  <a:schemeClr val="accent6"/>
                </a:solidFill>
              </a:rPr>
            </a:br>
            <a:r>
              <a:rPr lang="en-US" dirty="0">
                <a:solidFill>
                  <a:schemeClr val="accent6"/>
                </a:solidFill>
              </a:rPr>
              <a:t>(HIV incidence per 100 PY)</a:t>
            </a:r>
            <a:br>
              <a:rPr lang="en-US" dirty="0">
                <a:solidFill>
                  <a:schemeClr val="accent6"/>
                </a:solidFill>
              </a:rPr>
            </a:br>
            <a:r>
              <a:rPr lang="en-US" dirty="0">
                <a:solidFill>
                  <a:schemeClr val="accent6"/>
                </a:solidFill>
              </a:rPr>
              <a:t>by </a:t>
            </a:r>
            <a:r>
              <a:rPr lang="en-US" dirty="0">
                <a:solidFill>
                  <a:schemeClr val="accent6"/>
                </a:solidFill>
                <a:ea typeface="+mj-lt"/>
                <a:cs typeface="+mj-lt"/>
              </a:rPr>
              <a:t>Poisson regression</a:t>
            </a:r>
            <a:endParaRPr lang="en-US" dirty="0">
              <a:solidFill>
                <a:schemeClr val="accent6"/>
              </a:solidFill>
              <a:cs typeface="Arial" panose="020B0604020202020204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D3F70C6-F1EE-CAAF-7130-4C4FF0B81E82}"/>
              </a:ext>
            </a:extLst>
          </p:cNvPr>
          <p:cNvSpPr txBox="1">
            <a:spLocks/>
          </p:cNvSpPr>
          <p:nvPr/>
        </p:nvSpPr>
        <p:spPr>
          <a:xfrm>
            <a:off x="6229476" y="4352376"/>
            <a:ext cx="3657600" cy="109728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7013" indent="-22701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000" b="0" i="0" kern="1600" spc="-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69913" indent="-230188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lang="en-US" sz="1800" b="0" i="0" kern="1600" spc="-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96925" indent="-223838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lang="en-US" sz="1600" b="0" i="0" kern="1600" spc="-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31875" indent="-2333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lang="en-US" sz="1400" b="0" i="0" kern="1600" spc="-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376363" indent="-17462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pple Symbols" panose="02000000000000000000" pitchFamily="2" charset="-79"/>
              <a:buChar char="⎼"/>
              <a:tabLst/>
              <a:defRPr sz="1200" b="0" i="0" kern="1600" spc="-50" baseline="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>
                <a:solidFill>
                  <a:schemeClr val="accent6"/>
                </a:solidFill>
                <a:cs typeface="Arial" panose="020B0604020202020204"/>
              </a:rPr>
              <a:t>We evaluated adherence in a subset (n=2955) who had either objective or self-reported data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8850F41-FBE7-867A-B4FD-CDDF6417EA2D}"/>
              </a:ext>
            </a:extLst>
          </p:cNvPr>
          <p:cNvCxnSpPr>
            <a:cxnSpLocks/>
          </p:cNvCxnSpPr>
          <p:nvPr/>
        </p:nvCxnSpPr>
        <p:spPr>
          <a:xfrm>
            <a:off x="5043055" y="3227860"/>
            <a:ext cx="1174275" cy="293346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5E873EF-27B1-077A-A3DD-218AFC2AA638}"/>
              </a:ext>
            </a:extLst>
          </p:cNvPr>
          <p:cNvCxnSpPr>
            <a:cxnSpLocks/>
          </p:cNvCxnSpPr>
          <p:nvPr/>
        </p:nvCxnSpPr>
        <p:spPr>
          <a:xfrm>
            <a:off x="4667442" y="4492276"/>
            <a:ext cx="1549888" cy="387472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042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7BD61FE3-9AFF-4913-F621-960417BE5A82}"/>
              </a:ext>
            </a:extLst>
          </p:cNvPr>
          <p:cNvSpPr txBox="1"/>
          <p:nvPr/>
        </p:nvSpPr>
        <p:spPr>
          <a:xfrm>
            <a:off x="641684" y="1234899"/>
            <a:ext cx="10987581" cy="261610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</a:rPr>
              <a:t>Objective adherence measured by TFV-DP in dried blood spots (reflecting adherence over the past 12 weeks) or plasma TFV (reflecting adherence over the past 2-7 days)</a:t>
            </a:r>
            <a:endParaRPr lang="en-US" sz="2000" baseline="30000" dirty="0">
              <a:solidFill>
                <a:schemeClr val="accent6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</a:rPr>
              <a:t>Subjective adherence measures included electronic pill cap-monitoring (ECM), pill counts (PC), self-report (SR) or study-reported adherence scale (SS)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</a:rPr>
              <a:t>All measures categorized by corresponding estimated tablets per week</a:t>
            </a:r>
            <a:endParaRPr lang="en-US" sz="2000" i="1" dirty="0">
              <a:solidFill>
                <a:schemeClr val="accent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>
              <a:solidFill>
                <a:schemeClr val="accent6"/>
              </a:solidFill>
            </a:endParaRPr>
          </a:p>
          <a:p>
            <a:pPr lvl="1">
              <a:defRPr/>
            </a:pPr>
            <a:endParaRPr lang="en-US" i="1" dirty="0">
              <a:solidFill>
                <a:schemeClr val="accent6"/>
              </a:solidFill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i="1" dirty="0">
              <a:solidFill>
                <a:schemeClr val="accent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75B303-DD57-51BC-957E-BAFFB1174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Methods: Adherence Metrics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BFCDA27-1766-8AF6-77A6-9F21569889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4523" y="5867454"/>
            <a:ext cx="10972800" cy="48474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kumimoji="0" lang="en-US" sz="1050" b="0" i="0" u="none" strike="noStrike" kern="1600" cap="none" spc="-5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*51 participants had only TFV plasma level data; those </a:t>
            </a:r>
            <a:r>
              <a:rPr lang="en-US" sz="1050" dirty="0">
                <a:solidFill>
                  <a:schemeClr val="accent6"/>
                </a:solidFill>
                <a:effectLst/>
                <a:latin typeface="+mn-lt"/>
                <a:ea typeface="SimSun" panose="02010600030101010101" pitchFamily="2" charset="-122"/>
              </a:rPr>
              <a:t>with TFV ≥40 ng/mL were assigned to the 4–6 Tablets group, and those with TFV &lt;40 ng/mL to the &lt;2 Tablets group</a:t>
            </a:r>
            <a:endParaRPr kumimoji="0" lang="en-US" sz="1050" b="0" i="0" u="none" strike="noStrike" kern="1600" cap="none" spc="-5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kumimoji="0" lang="en-US" sz="1050" b="0" i="0" u="none" strike="noStrike" kern="1600" cap="none" spc="-5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DBS, dried blood spot</a:t>
            </a:r>
            <a:r>
              <a:rPr lang="en-US" sz="1050" dirty="0">
                <a:latin typeface="+mn-lt"/>
              </a:rPr>
              <a:t>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+mn-lt"/>
              </a:rPr>
              <a:t>Brooks K, Anderson, P. Clin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accent6"/>
                </a:solidFill>
                <a:effectLst/>
                <a:latin typeface="+mn-lt"/>
              </a:rPr>
              <a:t>Pharmacol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+mn-lt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accent6"/>
                </a:solidFill>
                <a:effectLst/>
                <a:latin typeface="+mn-lt"/>
              </a:rPr>
              <a:t>Ther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+mn-lt"/>
              </a:rPr>
              <a:t>. 2018;104:1056-9</a:t>
            </a:r>
            <a:endParaRPr lang="en-US" sz="1050" dirty="0">
              <a:solidFill>
                <a:schemeClr val="accent6"/>
              </a:solidFill>
              <a:effectLst/>
              <a:latin typeface="+mn-lt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B972E0C-D317-281F-3F59-03497D723F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783307"/>
              </p:ext>
            </p:extLst>
          </p:nvPr>
        </p:nvGraphicFramePr>
        <p:xfrm>
          <a:off x="685800" y="3073381"/>
          <a:ext cx="10987580" cy="2682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83296065"/>
                    </a:ext>
                  </a:extLst>
                </a:gridCol>
                <a:gridCol w="3291840">
                  <a:extLst>
                    <a:ext uri="{9D8B030D-6E8A-4147-A177-3AD203B41FA5}">
                      <a16:colId xmlns:a16="http://schemas.microsoft.com/office/drawing/2014/main" val="68299757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325887150"/>
                    </a:ext>
                  </a:extLst>
                </a:gridCol>
                <a:gridCol w="941083">
                  <a:extLst>
                    <a:ext uri="{9D8B030D-6E8A-4147-A177-3AD203B41FA5}">
                      <a16:colId xmlns:a16="http://schemas.microsoft.com/office/drawing/2014/main" val="1778410054"/>
                    </a:ext>
                  </a:extLst>
                </a:gridCol>
                <a:gridCol w="941083">
                  <a:extLst>
                    <a:ext uri="{9D8B030D-6E8A-4147-A177-3AD203B41FA5}">
                      <a16:colId xmlns:a16="http://schemas.microsoft.com/office/drawing/2014/main" val="616829331"/>
                    </a:ext>
                  </a:extLst>
                </a:gridCol>
                <a:gridCol w="941083">
                  <a:extLst>
                    <a:ext uri="{9D8B030D-6E8A-4147-A177-3AD203B41FA5}">
                      <a16:colId xmlns:a16="http://schemas.microsoft.com/office/drawing/2014/main" val="3630990335"/>
                    </a:ext>
                  </a:extLst>
                </a:gridCol>
                <a:gridCol w="403322">
                  <a:extLst>
                    <a:ext uri="{9D8B030D-6E8A-4147-A177-3AD203B41FA5}">
                      <a16:colId xmlns:a16="http://schemas.microsoft.com/office/drawing/2014/main" val="3391732649"/>
                    </a:ext>
                  </a:extLst>
                </a:gridCol>
                <a:gridCol w="2823249">
                  <a:extLst>
                    <a:ext uri="{9D8B030D-6E8A-4147-A177-3AD203B41FA5}">
                      <a16:colId xmlns:a16="http://schemas.microsoft.com/office/drawing/2014/main" val="1285653664"/>
                    </a:ext>
                  </a:extLst>
                </a:gridCol>
              </a:tblGrid>
              <a:tr h="294914">
                <a:tc rowSpan="2"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b="1" kern="1200">
                          <a:solidFill>
                            <a:srgbClr val="20366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Overall</a:t>
                      </a:r>
                      <a:br>
                        <a:rPr lang="en-US" sz="1600" b="1" kern="1200">
                          <a:solidFill>
                            <a:srgbClr val="20366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1" kern="1200">
                          <a:solidFill>
                            <a:srgbClr val="20366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Adherence Scale</a:t>
                      </a:r>
                    </a:p>
                  </a:txBody>
                  <a:tcPr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20366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Objective Adherence*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20366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 = 237</a:t>
                      </a:r>
                      <a:br>
                        <a:rPr lang="en-US" sz="1400" b="1" kern="1200" dirty="0">
                          <a:solidFill>
                            <a:srgbClr val="20366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b="0" kern="1200" dirty="0">
                          <a:solidFill>
                            <a:srgbClr val="20366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(DBS, </a:t>
                      </a:r>
                      <a:r>
                        <a:rPr lang="en-US" sz="1200" b="0" kern="1200" dirty="0" err="1">
                          <a:solidFill>
                            <a:srgbClr val="20366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fmol</a:t>
                      </a:r>
                      <a:r>
                        <a:rPr lang="en-US" sz="1200" b="0" kern="1200" dirty="0">
                          <a:solidFill>
                            <a:srgbClr val="20366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/punch)</a:t>
                      </a:r>
                      <a:endParaRPr lang="en-US" sz="1400" b="0" kern="1200" dirty="0">
                        <a:solidFill>
                          <a:srgbClr val="20366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i="1" kern="1200">
                        <a:solidFill>
                          <a:srgbClr val="20366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>
                          <a:solidFill>
                            <a:srgbClr val="20366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Subjective Adherence, n = 2887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>
                        <a:solidFill>
                          <a:schemeClr val="accent6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379383"/>
                  </a:ext>
                </a:extLst>
              </a:tr>
              <a:tr h="1005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>
                          <a:solidFill>
                            <a:srgbClr val="20366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ECM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>
                          <a:solidFill>
                            <a:srgbClr val="20366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PC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>
                          <a:solidFill>
                            <a:srgbClr val="20366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>
                        <a:solidFill>
                          <a:srgbClr val="20366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203661"/>
                          </a:solidFill>
                        </a:rPr>
                        <a:t>SS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5078424"/>
                  </a:ext>
                </a:extLst>
              </a:tr>
              <a:tr h="2949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+mn-lt"/>
                          <a:ea typeface="Gulim"/>
                        </a:rPr>
                        <a:t>≥7 Tablets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≥1250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3E4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1" kern="12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</a:t>
                      </a:r>
                      <a:endParaRPr lang="en-US" sz="1600" b="0" kern="120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Gulim"/>
                        </a:rPr>
                        <a:t>≥7 Tablets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3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Excellent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724550"/>
                  </a:ext>
                </a:extLst>
              </a:tr>
              <a:tr h="3116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en-US" sz="1600" b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–</a:t>
                      </a: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 </a:t>
                      </a: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+mn-lt"/>
                          <a:ea typeface="Gulim"/>
                        </a:rPr>
                        <a:t>Tablets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5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700 – &lt;1250</a:t>
                      </a:r>
                      <a:endParaRPr lang="en-US" sz="1600" b="0" i="0" u="none" strike="noStrike" noProof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 noProof="0">
                        <a:solidFill>
                          <a:schemeClr val="dk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en-US" sz="1600" b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–</a:t>
                      </a:r>
                      <a:r>
                        <a:rPr lang="en-US" sz="160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6 </a:t>
                      </a:r>
                      <a:r>
                        <a:rPr lang="en-US" sz="16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Gulim"/>
                        </a:rPr>
                        <a:t>Tablets</a:t>
                      </a:r>
                      <a:endParaRPr lang="en-US" sz="160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i="0" u="none" strike="noStrike" noProof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Very Good / Good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85040"/>
                  </a:ext>
                </a:extLst>
              </a:tr>
              <a:tr h="2949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1600" b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–</a:t>
                      </a: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 </a:t>
                      </a: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+mn-lt"/>
                          <a:ea typeface="Gulim"/>
                        </a:rPr>
                        <a:t>Tablets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+mn-lt"/>
                        <a:ea typeface="Gulim" panose="020B0600000101010101" pitchFamily="34" charset="-127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BA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350 – &lt;700</a:t>
                      </a:r>
                      <a:endParaRPr lang="en-US" sz="1600" b="0" i="0" u="none" strike="noStrike" noProof="0">
                        <a:solidFill>
                          <a:schemeClr val="accent6"/>
                        </a:solidFill>
                        <a:effectLst/>
                        <a:latin typeface="+mn-lt"/>
                        <a:ea typeface="Gulim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 noProof="0">
                        <a:solidFill>
                          <a:schemeClr val="dk1"/>
                        </a:solidFill>
                        <a:effectLst/>
                        <a:latin typeface="+mn-lt"/>
                        <a:ea typeface="Gulim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1600" b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–</a:t>
                      </a:r>
                      <a:r>
                        <a:rPr lang="en-US" sz="160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 </a:t>
                      </a:r>
                      <a:r>
                        <a:rPr lang="en-US" sz="16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Gulim"/>
                        </a:rPr>
                        <a:t>Tablets</a:t>
                      </a:r>
                      <a:endParaRPr lang="en-US" sz="1600">
                        <a:solidFill>
                          <a:schemeClr val="accent6"/>
                        </a:solidFill>
                        <a:effectLst/>
                        <a:latin typeface="+mn-lt"/>
                        <a:ea typeface="Gulim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i="0" u="none" strike="noStrike" noProof="0">
                        <a:solidFill>
                          <a:schemeClr val="accent6"/>
                        </a:solidFill>
                        <a:effectLst/>
                        <a:latin typeface="+mn-lt"/>
                        <a:ea typeface="Gulim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Gulim"/>
                        </a:rPr>
                        <a:t>Fair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067499"/>
                  </a:ext>
                </a:extLst>
              </a:tr>
              <a:tr h="2949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&lt;2 </a:t>
                      </a: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+mn-lt"/>
                          <a:ea typeface="Gulim"/>
                        </a:rPr>
                        <a:t>Tablets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+mn-lt"/>
                        <a:ea typeface="Gulim" panose="020B0600000101010101" pitchFamily="34" charset="-127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&lt;350</a:t>
                      </a:r>
                      <a:endParaRPr lang="en-US" sz="1600" b="0">
                        <a:solidFill>
                          <a:schemeClr val="accent6"/>
                        </a:solidFill>
                        <a:effectLst/>
                        <a:latin typeface="+mn-lt"/>
                        <a:ea typeface="Gulim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>
                        <a:effectLst/>
                        <a:latin typeface="+mn-lt"/>
                        <a:ea typeface="Gulim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&lt;2 </a:t>
                      </a:r>
                      <a:r>
                        <a:rPr lang="en-US" sz="16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Gulim"/>
                        </a:rPr>
                        <a:t>Tablets</a:t>
                      </a:r>
                      <a:endParaRPr lang="en-US" sz="1600">
                        <a:solidFill>
                          <a:schemeClr val="accent6"/>
                        </a:solidFill>
                        <a:effectLst/>
                        <a:latin typeface="+mn-lt"/>
                        <a:ea typeface="Gulim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schemeClr val="accent6"/>
                        </a:solidFill>
                        <a:effectLst/>
                        <a:latin typeface="+mn-lt"/>
                        <a:ea typeface="Gulim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Gulim"/>
                        </a:rPr>
                        <a:t>Poor / Very Poor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630721"/>
                  </a:ext>
                </a:extLst>
              </a:tr>
            </a:tbl>
          </a:graphicData>
        </a:graphic>
      </p:graphicFrame>
      <p:grpSp>
        <p:nvGrpSpPr>
          <p:cNvPr id="25" name="Group 24">
            <a:extLst>
              <a:ext uri="{FF2B5EF4-FFF2-40B4-BE49-F238E27FC236}">
                <a16:creationId xmlns:a16="http://schemas.microsoft.com/office/drawing/2014/main" id="{8DA10D5D-2240-76C4-1D29-5AE91D148C8E}"/>
              </a:ext>
            </a:extLst>
          </p:cNvPr>
          <p:cNvGrpSpPr/>
          <p:nvPr/>
        </p:nvGrpSpPr>
        <p:grpSpPr>
          <a:xfrm>
            <a:off x="9948000" y="3554578"/>
            <a:ext cx="614357" cy="535332"/>
            <a:chOff x="4189413" y="3097213"/>
            <a:chExt cx="765175" cy="666750"/>
          </a:xfrm>
          <a:solidFill>
            <a:srgbClr val="203661"/>
          </a:solidFill>
        </p:grpSpPr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6972AB9A-6476-FF98-D923-1E9B1B3DC4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9413" y="3097213"/>
              <a:ext cx="765175" cy="573088"/>
            </a:xfrm>
            <a:custGeom>
              <a:avLst/>
              <a:gdLst>
                <a:gd name="T0" fmla="*/ 0 w 204"/>
                <a:gd name="T1" fmla="*/ 153 h 153"/>
                <a:gd name="T2" fmla="*/ 0 w 204"/>
                <a:gd name="T3" fmla="*/ 0 h 153"/>
                <a:gd name="T4" fmla="*/ 204 w 204"/>
                <a:gd name="T5" fmla="*/ 0 h 153"/>
                <a:gd name="T6" fmla="*/ 204 w 204"/>
                <a:gd name="T7" fmla="*/ 153 h 153"/>
                <a:gd name="T8" fmla="*/ 202 w 204"/>
                <a:gd name="T9" fmla="*/ 153 h 153"/>
                <a:gd name="T10" fmla="*/ 3 w 204"/>
                <a:gd name="T11" fmla="*/ 153 h 153"/>
                <a:gd name="T12" fmla="*/ 0 w 204"/>
                <a:gd name="T13" fmla="*/ 153 h 153"/>
                <a:gd name="T14" fmla="*/ 22 w 204"/>
                <a:gd name="T15" fmla="*/ 137 h 153"/>
                <a:gd name="T16" fmla="*/ 183 w 204"/>
                <a:gd name="T17" fmla="*/ 137 h 153"/>
                <a:gd name="T18" fmla="*/ 183 w 204"/>
                <a:gd name="T19" fmla="*/ 16 h 153"/>
                <a:gd name="T20" fmla="*/ 22 w 204"/>
                <a:gd name="T21" fmla="*/ 16 h 153"/>
                <a:gd name="T22" fmla="*/ 22 w 204"/>
                <a:gd name="T23" fmla="*/ 13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4" h="153">
                  <a:moveTo>
                    <a:pt x="0" y="153"/>
                  </a:moveTo>
                  <a:cubicBezTo>
                    <a:pt x="0" y="102"/>
                    <a:pt x="0" y="51"/>
                    <a:pt x="0" y="0"/>
                  </a:cubicBezTo>
                  <a:cubicBezTo>
                    <a:pt x="68" y="0"/>
                    <a:pt x="136" y="0"/>
                    <a:pt x="204" y="0"/>
                  </a:cubicBezTo>
                  <a:cubicBezTo>
                    <a:pt x="204" y="51"/>
                    <a:pt x="204" y="102"/>
                    <a:pt x="204" y="153"/>
                  </a:cubicBezTo>
                  <a:cubicBezTo>
                    <a:pt x="204" y="153"/>
                    <a:pt x="203" y="153"/>
                    <a:pt x="202" y="153"/>
                  </a:cubicBezTo>
                  <a:cubicBezTo>
                    <a:pt x="136" y="153"/>
                    <a:pt x="69" y="153"/>
                    <a:pt x="3" y="153"/>
                  </a:cubicBezTo>
                  <a:cubicBezTo>
                    <a:pt x="2" y="153"/>
                    <a:pt x="1" y="153"/>
                    <a:pt x="0" y="153"/>
                  </a:cubicBezTo>
                  <a:close/>
                  <a:moveTo>
                    <a:pt x="22" y="137"/>
                  </a:moveTo>
                  <a:cubicBezTo>
                    <a:pt x="76" y="137"/>
                    <a:pt x="129" y="137"/>
                    <a:pt x="183" y="137"/>
                  </a:cubicBezTo>
                  <a:cubicBezTo>
                    <a:pt x="183" y="96"/>
                    <a:pt x="183" y="56"/>
                    <a:pt x="183" y="16"/>
                  </a:cubicBezTo>
                  <a:cubicBezTo>
                    <a:pt x="129" y="16"/>
                    <a:pt x="76" y="16"/>
                    <a:pt x="22" y="16"/>
                  </a:cubicBezTo>
                  <a:cubicBezTo>
                    <a:pt x="22" y="56"/>
                    <a:pt x="22" y="96"/>
                    <a:pt x="22" y="1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C7AA9612-F3AD-2649-CD4D-E09E7A511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951" y="3700463"/>
              <a:ext cx="292100" cy="63500"/>
            </a:xfrm>
            <a:custGeom>
              <a:avLst/>
              <a:gdLst>
                <a:gd name="T0" fmla="*/ 0 w 78"/>
                <a:gd name="T1" fmla="*/ 17 h 17"/>
                <a:gd name="T2" fmla="*/ 10 w 78"/>
                <a:gd name="T3" fmla="*/ 5 h 17"/>
                <a:gd name="T4" fmla="*/ 18 w 78"/>
                <a:gd name="T5" fmla="*/ 0 h 17"/>
                <a:gd name="T6" fmla="*/ 64 w 78"/>
                <a:gd name="T7" fmla="*/ 0 h 17"/>
                <a:gd name="T8" fmla="*/ 68 w 78"/>
                <a:gd name="T9" fmla="*/ 2 h 17"/>
                <a:gd name="T10" fmla="*/ 77 w 78"/>
                <a:gd name="T11" fmla="*/ 15 h 17"/>
                <a:gd name="T12" fmla="*/ 78 w 78"/>
                <a:gd name="T13" fmla="*/ 17 h 17"/>
                <a:gd name="T14" fmla="*/ 0 w 78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7">
                  <a:moveTo>
                    <a:pt x="0" y="17"/>
                  </a:moveTo>
                  <a:cubicBezTo>
                    <a:pt x="4" y="13"/>
                    <a:pt x="7" y="9"/>
                    <a:pt x="10" y="5"/>
                  </a:cubicBezTo>
                  <a:cubicBezTo>
                    <a:pt x="12" y="1"/>
                    <a:pt x="14" y="0"/>
                    <a:pt x="18" y="0"/>
                  </a:cubicBezTo>
                  <a:cubicBezTo>
                    <a:pt x="34" y="1"/>
                    <a:pt x="49" y="0"/>
                    <a:pt x="64" y="0"/>
                  </a:cubicBezTo>
                  <a:cubicBezTo>
                    <a:pt x="66" y="0"/>
                    <a:pt x="67" y="1"/>
                    <a:pt x="68" y="2"/>
                  </a:cubicBezTo>
                  <a:cubicBezTo>
                    <a:pt x="71" y="7"/>
                    <a:pt x="74" y="11"/>
                    <a:pt x="77" y="15"/>
                  </a:cubicBezTo>
                  <a:cubicBezTo>
                    <a:pt x="77" y="16"/>
                    <a:pt x="78" y="17"/>
                    <a:pt x="78" y="17"/>
                  </a:cubicBezTo>
                  <a:cubicBezTo>
                    <a:pt x="52" y="17"/>
                    <a:pt x="27" y="17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cs typeface="Arial" charset="0"/>
              </a:endParaRPr>
            </a:p>
          </p:txBody>
        </p:sp>
      </p:grpSp>
      <p:sp>
        <p:nvSpPr>
          <p:cNvPr id="28" name="Speech Bubble: Oval 27">
            <a:extLst>
              <a:ext uri="{FF2B5EF4-FFF2-40B4-BE49-F238E27FC236}">
                <a16:creationId xmlns:a16="http://schemas.microsoft.com/office/drawing/2014/main" id="{888A67BE-E354-761F-9E51-7182F49F429A}"/>
              </a:ext>
            </a:extLst>
          </p:cNvPr>
          <p:cNvSpPr/>
          <p:nvPr/>
        </p:nvSpPr>
        <p:spPr>
          <a:xfrm>
            <a:off x="7663323" y="3576344"/>
            <a:ext cx="614357" cy="401716"/>
          </a:xfrm>
          <a:prstGeom prst="wedgeEllipse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5">
            <a:extLst>
              <a:ext uri="{FF2B5EF4-FFF2-40B4-BE49-F238E27FC236}">
                <a16:creationId xmlns:a16="http://schemas.microsoft.com/office/drawing/2014/main" id="{B14E01B7-EEDC-F692-3540-387D0DC0B330}"/>
              </a:ext>
            </a:extLst>
          </p:cNvPr>
          <p:cNvSpPr>
            <a:spLocks noEditPoints="1"/>
          </p:cNvSpPr>
          <p:nvPr/>
        </p:nvSpPr>
        <p:spPr bwMode="auto">
          <a:xfrm rot="19702666">
            <a:off x="6891920" y="3956476"/>
            <a:ext cx="169863" cy="100013"/>
          </a:xfrm>
          <a:custGeom>
            <a:avLst/>
            <a:gdLst>
              <a:gd name="T0" fmla="*/ 0 w 80"/>
              <a:gd name="T1" fmla="*/ 23 h 47"/>
              <a:gd name="T2" fmla="*/ 40 w 80"/>
              <a:gd name="T3" fmla="*/ 47 h 47"/>
              <a:gd name="T4" fmla="*/ 80 w 80"/>
              <a:gd name="T5" fmla="*/ 23 h 47"/>
              <a:gd name="T6" fmla="*/ 40 w 80"/>
              <a:gd name="T7" fmla="*/ 0 h 47"/>
              <a:gd name="T8" fmla="*/ 0 w 80"/>
              <a:gd name="T9" fmla="*/ 23 h 47"/>
              <a:gd name="T10" fmla="*/ 78 w 80"/>
              <a:gd name="T11" fmla="*/ 23 h 47"/>
              <a:gd name="T12" fmla="*/ 67 w 80"/>
              <a:gd name="T13" fmla="*/ 38 h 47"/>
              <a:gd name="T14" fmla="*/ 40 w 80"/>
              <a:gd name="T15" fmla="*/ 44 h 47"/>
              <a:gd name="T16" fmla="*/ 13 w 80"/>
              <a:gd name="T17" fmla="*/ 38 h 47"/>
              <a:gd name="T18" fmla="*/ 2 w 80"/>
              <a:gd name="T19" fmla="*/ 23 h 47"/>
              <a:gd name="T20" fmla="*/ 13 w 80"/>
              <a:gd name="T21" fmla="*/ 8 h 47"/>
              <a:gd name="T22" fmla="*/ 40 w 80"/>
              <a:gd name="T23" fmla="*/ 2 h 47"/>
              <a:gd name="T24" fmla="*/ 40 w 80"/>
              <a:gd name="T25" fmla="*/ 2 h 47"/>
              <a:gd name="T26" fmla="*/ 67 w 80"/>
              <a:gd name="T27" fmla="*/ 8 h 47"/>
              <a:gd name="T28" fmla="*/ 78 w 80"/>
              <a:gd name="T29" fmla="*/ 23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0" h="47">
                <a:moveTo>
                  <a:pt x="0" y="23"/>
                </a:moveTo>
                <a:cubicBezTo>
                  <a:pt x="0" y="37"/>
                  <a:pt x="18" y="46"/>
                  <a:pt x="40" y="47"/>
                </a:cubicBezTo>
                <a:cubicBezTo>
                  <a:pt x="62" y="46"/>
                  <a:pt x="80" y="37"/>
                  <a:pt x="80" y="23"/>
                </a:cubicBezTo>
                <a:cubicBezTo>
                  <a:pt x="80" y="10"/>
                  <a:pt x="62" y="0"/>
                  <a:pt x="40" y="0"/>
                </a:cubicBezTo>
                <a:cubicBezTo>
                  <a:pt x="18" y="0"/>
                  <a:pt x="0" y="10"/>
                  <a:pt x="0" y="23"/>
                </a:cubicBezTo>
                <a:close/>
                <a:moveTo>
                  <a:pt x="78" y="23"/>
                </a:moveTo>
                <a:cubicBezTo>
                  <a:pt x="78" y="29"/>
                  <a:pt x="74" y="34"/>
                  <a:pt x="67" y="38"/>
                </a:cubicBezTo>
                <a:cubicBezTo>
                  <a:pt x="60" y="42"/>
                  <a:pt x="51" y="44"/>
                  <a:pt x="40" y="44"/>
                </a:cubicBezTo>
                <a:cubicBezTo>
                  <a:pt x="29" y="44"/>
                  <a:pt x="20" y="42"/>
                  <a:pt x="13" y="38"/>
                </a:cubicBezTo>
                <a:cubicBezTo>
                  <a:pt x="6" y="34"/>
                  <a:pt x="2" y="29"/>
                  <a:pt x="2" y="23"/>
                </a:cubicBezTo>
                <a:cubicBezTo>
                  <a:pt x="2" y="18"/>
                  <a:pt x="6" y="12"/>
                  <a:pt x="13" y="8"/>
                </a:cubicBezTo>
                <a:cubicBezTo>
                  <a:pt x="20" y="4"/>
                  <a:pt x="29" y="2"/>
                  <a:pt x="40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51" y="2"/>
                  <a:pt x="60" y="4"/>
                  <a:pt x="67" y="8"/>
                </a:cubicBezTo>
                <a:cubicBezTo>
                  <a:pt x="74" y="12"/>
                  <a:pt x="78" y="18"/>
                  <a:pt x="78" y="23"/>
                </a:cubicBezTo>
                <a:close/>
              </a:path>
            </a:pathLst>
          </a:custGeom>
          <a:solidFill>
            <a:srgbClr val="203661"/>
          </a:solidFill>
          <a:ln w="9525">
            <a:solidFill>
              <a:srgbClr val="20366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3" name="Freeform 35">
            <a:extLst>
              <a:ext uri="{FF2B5EF4-FFF2-40B4-BE49-F238E27FC236}">
                <a16:creationId xmlns:a16="http://schemas.microsoft.com/office/drawing/2014/main" id="{D6B12285-AB42-80E7-7C10-73AA6E0B10F4}"/>
              </a:ext>
            </a:extLst>
          </p:cNvPr>
          <p:cNvSpPr>
            <a:spLocks noEditPoints="1"/>
          </p:cNvSpPr>
          <p:nvPr/>
        </p:nvSpPr>
        <p:spPr bwMode="auto">
          <a:xfrm rot="2450051">
            <a:off x="7021609" y="3817512"/>
            <a:ext cx="169863" cy="100013"/>
          </a:xfrm>
          <a:custGeom>
            <a:avLst/>
            <a:gdLst>
              <a:gd name="T0" fmla="*/ 0 w 80"/>
              <a:gd name="T1" fmla="*/ 23 h 47"/>
              <a:gd name="T2" fmla="*/ 40 w 80"/>
              <a:gd name="T3" fmla="*/ 47 h 47"/>
              <a:gd name="T4" fmla="*/ 80 w 80"/>
              <a:gd name="T5" fmla="*/ 23 h 47"/>
              <a:gd name="T6" fmla="*/ 40 w 80"/>
              <a:gd name="T7" fmla="*/ 0 h 47"/>
              <a:gd name="T8" fmla="*/ 0 w 80"/>
              <a:gd name="T9" fmla="*/ 23 h 47"/>
              <a:gd name="T10" fmla="*/ 78 w 80"/>
              <a:gd name="T11" fmla="*/ 23 h 47"/>
              <a:gd name="T12" fmla="*/ 67 w 80"/>
              <a:gd name="T13" fmla="*/ 38 h 47"/>
              <a:gd name="T14" fmla="*/ 40 w 80"/>
              <a:gd name="T15" fmla="*/ 44 h 47"/>
              <a:gd name="T16" fmla="*/ 13 w 80"/>
              <a:gd name="T17" fmla="*/ 38 h 47"/>
              <a:gd name="T18" fmla="*/ 2 w 80"/>
              <a:gd name="T19" fmla="*/ 23 h 47"/>
              <a:gd name="T20" fmla="*/ 13 w 80"/>
              <a:gd name="T21" fmla="*/ 8 h 47"/>
              <a:gd name="T22" fmla="*/ 40 w 80"/>
              <a:gd name="T23" fmla="*/ 2 h 47"/>
              <a:gd name="T24" fmla="*/ 40 w 80"/>
              <a:gd name="T25" fmla="*/ 2 h 47"/>
              <a:gd name="T26" fmla="*/ 67 w 80"/>
              <a:gd name="T27" fmla="*/ 8 h 47"/>
              <a:gd name="T28" fmla="*/ 78 w 80"/>
              <a:gd name="T29" fmla="*/ 23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0" h="47">
                <a:moveTo>
                  <a:pt x="0" y="23"/>
                </a:moveTo>
                <a:cubicBezTo>
                  <a:pt x="0" y="37"/>
                  <a:pt x="18" y="46"/>
                  <a:pt x="40" y="47"/>
                </a:cubicBezTo>
                <a:cubicBezTo>
                  <a:pt x="62" y="46"/>
                  <a:pt x="80" y="37"/>
                  <a:pt x="80" y="23"/>
                </a:cubicBezTo>
                <a:cubicBezTo>
                  <a:pt x="80" y="10"/>
                  <a:pt x="62" y="0"/>
                  <a:pt x="40" y="0"/>
                </a:cubicBezTo>
                <a:cubicBezTo>
                  <a:pt x="18" y="0"/>
                  <a:pt x="0" y="10"/>
                  <a:pt x="0" y="23"/>
                </a:cubicBezTo>
                <a:close/>
                <a:moveTo>
                  <a:pt x="78" y="23"/>
                </a:moveTo>
                <a:cubicBezTo>
                  <a:pt x="78" y="29"/>
                  <a:pt x="74" y="34"/>
                  <a:pt x="67" y="38"/>
                </a:cubicBezTo>
                <a:cubicBezTo>
                  <a:pt x="60" y="42"/>
                  <a:pt x="51" y="44"/>
                  <a:pt x="40" y="44"/>
                </a:cubicBezTo>
                <a:cubicBezTo>
                  <a:pt x="29" y="44"/>
                  <a:pt x="20" y="42"/>
                  <a:pt x="13" y="38"/>
                </a:cubicBezTo>
                <a:cubicBezTo>
                  <a:pt x="6" y="34"/>
                  <a:pt x="2" y="29"/>
                  <a:pt x="2" y="23"/>
                </a:cubicBezTo>
                <a:cubicBezTo>
                  <a:pt x="2" y="18"/>
                  <a:pt x="6" y="12"/>
                  <a:pt x="13" y="8"/>
                </a:cubicBezTo>
                <a:cubicBezTo>
                  <a:pt x="20" y="4"/>
                  <a:pt x="29" y="2"/>
                  <a:pt x="40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51" y="2"/>
                  <a:pt x="60" y="4"/>
                  <a:pt x="67" y="8"/>
                </a:cubicBezTo>
                <a:cubicBezTo>
                  <a:pt x="74" y="12"/>
                  <a:pt x="78" y="18"/>
                  <a:pt x="78" y="23"/>
                </a:cubicBezTo>
                <a:close/>
              </a:path>
            </a:pathLst>
          </a:custGeom>
          <a:solidFill>
            <a:srgbClr val="203661"/>
          </a:solidFill>
          <a:ln w="9525">
            <a:solidFill>
              <a:srgbClr val="20366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4" name="Freeform 35">
            <a:extLst>
              <a:ext uri="{FF2B5EF4-FFF2-40B4-BE49-F238E27FC236}">
                <a16:creationId xmlns:a16="http://schemas.microsoft.com/office/drawing/2014/main" id="{0174B548-311F-F9A9-8C1D-5F8E373C9CE0}"/>
              </a:ext>
            </a:extLst>
          </p:cNvPr>
          <p:cNvSpPr>
            <a:spLocks noEditPoints="1"/>
          </p:cNvSpPr>
          <p:nvPr/>
        </p:nvSpPr>
        <p:spPr bwMode="auto">
          <a:xfrm rot="2450051">
            <a:off x="6790843" y="3748195"/>
            <a:ext cx="169863" cy="100013"/>
          </a:xfrm>
          <a:custGeom>
            <a:avLst/>
            <a:gdLst>
              <a:gd name="T0" fmla="*/ 0 w 80"/>
              <a:gd name="T1" fmla="*/ 23 h 47"/>
              <a:gd name="T2" fmla="*/ 40 w 80"/>
              <a:gd name="T3" fmla="*/ 47 h 47"/>
              <a:gd name="T4" fmla="*/ 80 w 80"/>
              <a:gd name="T5" fmla="*/ 23 h 47"/>
              <a:gd name="T6" fmla="*/ 40 w 80"/>
              <a:gd name="T7" fmla="*/ 0 h 47"/>
              <a:gd name="T8" fmla="*/ 0 w 80"/>
              <a:gd name="T9" fmla="*/ 23 h 47"/>
              <a:gd name="T10" fmla="*/ 78 w 80"/>
              <a:gd name="T11" fmla="*/ 23 h 47"/>
              <a:gd name="T12" fmla="*/ 67 w 80"/>
              <a:gd name="T13" fmla="*/ 38 h 47"/>
              <a:gd name="T14" fmla="*/ 40 w 80"/>
              <a:gd name="T15" fmla="*/ 44 h 47"/>
              <a:gd name="T16" fmla="*/ 13 w 80"/>
              <a:gd name="T17" fmla="*/ 38 h 47"/>
              <a:gd name="T18" fmla="*/ 2 w 80"/>
              <a:gd name="T19" fmla="*/ 23 h 47"/>
              <a:gd name="T20" fmla="*/ 13 w 80"/>
              <a:gd name="T21" fmla="*/ 8 h 47"/>
              <a:gd name="T22" fmla="*/ 40 w 80"/>
              <a:gd name="T23" fmla="*/ 2 h 47"/>
              <a:gd name="T24" fmla="*/ 40 w 80"/>
              <a:gd name="T25" fmla="*/ 2 h 47"/>
              <a:gd name="T26" fmla="*/ 67 w 80"/>
              <a:gd name="T27" fmla="*/ 8 h 47"/>
              <a:gd name="T28" fmla="*/ 78 w 80"/>
              <a:gd name="T29" fmla="*/ 23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0" h="47">
                <a:moveTo>
                  <a:pt x="0" y="23"/>
                </a:moveTo>
                <a:cubicBezTo>
                  <a:pt x="0" y="37"/>
                  <a:pt x="18" y="46"/>
                  <a:pt x="40" y="47"/>
                </a:cubicBezTo>
                <a:cubicBezTo>
                  <a:pt x="62" y="46"/>
                  <a:pt x="80" y="37"/>
                  <a:pt x="80" y="23"/>
                </a:cubicBezTo>
                <a:cubicBezTo>
                  <a:pt x="80" y="10"/>
                  <a:pt x="62" y="0"/>
                  <a:pt x="40" y="0"/>
                </a:cubicBezTo>
                <a:cubicBezTo>
                  <a:pt x="18" y="0"/>
                  <a:pt x="0" y="10"/>
                  <a:pt x="0" y="23"/>
                </a:cubicBezTo>
                <a:close/>
                <a:moveTo>
                  <a:pt x="78" y="23"/>
                </a:moveTo>
                <a:cubicBezTo>
                  <a:pt x="78" y="29"/>
                  <a:pt x="74" y="34"/>
                  <a:pt x="67" y="38"/>
                </a:cubicBezTo>
                <a:cubicBezTo>
                  <a:pt x="60" y="42"/>
                  <a:pt x="51" y="44"/>
                  <a:pt x="40" y="44"/>
                </a:cubicBezTo>
                <a:cubicBezTo>
                  <a:pt x="29" y="44"/>
                  <a:pt x="20" y="42"/>
                  <a:pt x="13" y="38"/>
                </a:cubicBezTo>
                <a:cubicBezTo>
                  <a:pt x="6" y="34"/>
                  <a:pt x="2" y="29"/>
                  <a:pt x="2" y="23"/>
                </a:cubicBezTo>
                <a:cubicBezTo>
                  <a:pt x="2" y="18"/>
                  <a:pt x="6" y="12"/>
                  <a:pt x="13" y="8"/>
                </a:cubicBezTo>
                <a:cubicBezTo>
                  <a:pt x="20" y="4"/>
                  <a:pt x="29" y="2"/>
                  <a:pt x="40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51" y="2"/>
                  <a:pt x="60" y="4"/>
                  <a:pt x="67" y="8"/>
                </a:cubicBezTo>
                <a:cubicBezTo>
                  <a:pt x="74" y="12"/>
                  <a:pt x="78" y="18"/>
                  <a:pt x="78" y="23"/>
                </a:cubicBezTo>
                <a:close/>
              </a:path>
            </a:pathLst>
          </a:custGeom>
          <a:solidFill>
            <a:srgbClr val="203661"/>
          </a:solidFill>
          <a:ln w="9525">
            <a:solidFill>
              <a:srgbClr val="20366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5" name="Freeform 35">
            <a:extLst>
              <a:ext uri="{FF2B5EF4-FFF2-40B4-BE49-F238E27FC236}">
                <a16:creationId xmlns:a16="http://schemas.microsoft.com/office/drawing/2014/main" id="{64FAD1EA-E1D9-1F17-2D67-CF8F919749B4}"/>
              </a:ext>
            </a:extLst>
          </p:cNvPr>
          <p:cNvSpPr>
            <a:spLocks noEditPoints="1"/>
          </p:cNvSpPr>
          <p:nvPr/>
        </p:nvSpPr>
        <p:spPr bwMode="auto">
          <a:xfrm rot="6538936">
            <a:off x="7026882" y="3554953"/>
            <a:ext cx="169863" cy="100013"/>
          </a:xfrm>
          <a:custGeom>
            <a:avLst/>
            <a:gdLst>
              <a:gd name="T0" fmla="*/ 0 w 80"/>
              <a:gd name="T1" fmla="*/ 23 h 47"/>
              <a:gd name="T2" fmla="*/ 40 w 80"/>
              <a:gd name="T3" fmla="*/ 47 h 47"/>
              <a:gd name="T4" fmla="*/ 80 w 80"/>
              <a:gd name="T5" fmla="*/ 23 h 47"/>
              <a:gd name="T6" fmla="*/ 40 w 80"/>
              <a:gd name="T7" fmla="*/ 0 h 47"/>
              <a:gd name="T8" fmla="*/ 0 w 80"/>
              <a:gd name="T9" fmla="*/ 23 h 47"/>
              <a:gd name="T10" fmla="*/ 78 w 80"/>
              <a:gd name="T11" fmla="*/ 23 h 47"/>
              <a:gd name="T12" fmla="*/ 67 w 80"/>
              <a:gd name="T13" fmla="*/ 38 h 47"/>
              <a:gd name="T14" fmla="*/ 40 w 80"/>
              <a:gd name="T15" fmla="*/ 44 h 47"/>
              <a:gd name="T16" fmla="*/ 13 w 80"/>
              <a:gd name="T17" fmla="*/ 38 h 47"/>
              <a:gd name="T18" fmla="*/ 2 w 80"/>
              <a:gd name="T19" fmla="*/ 23 h 47"/>
              <a:gd name="T20" fmla="*/ 13 w 80"/>
              <a:gd name="T21" fmla="*/ 8 h 47"/>
              <a:gd name="T22" fmla="*/ 40 w 80"/>
              <a:gd name="T23" fmla="*/ 2 h 47"/>
              <a:gd name="T24" fmla="*/ 40 w 80"/>
              <a:gd name="T25" fmla="*/ 2 h 47"/>
              <a:gd name="T26" fmla="*/ 67 w 80"/>
              <a:gd name="T27" fmla="*/ 8 h 47"/>
              <a:gd name="T28" fmla="*/ 78 w 80"/>
              <a:gd name="T29" fmla="*/ 23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0" h="47">
                <a:moveTo>
                  <a:pt x="0" y="23"/>
                </a:moveTo>
                <a:cubicBezTo>
                  <a:pt x="0" y="37"/>
                  <a:pt x="18" y="46"/>
                  <a:pt x="40" y="47"/>
                </a:cubicBezTo>
                <a:cubicBezTo>
                  <a:pt x="62" y="46"/>
                  <a:pt x="80" y="37"/>
                  <a:pt x="80" y="23"/>
                </a:cubicBezTo>
                <a:cubicBezTo>
                  <a:pt x="80" y="10"/>
                  <a:pt x="62" y="0"/>
                  <a:pt x="40" y="0"/>
                </a:cubicBezTo>
                <a:cubicBezTo>
                  <a:pt x="18" y="0"/>
                  <a:pt x="0" y="10"/>
                  <a:pt x="0" y="23"/>
                </a:cubicBezTo>
                <a:close/>
                <a:moveTo>
                  <a:pt x="78" y="23"/>
                </a:moveTo>
                <a:cubicBezTo>
                  <a:pt x="78" y="29"/>
                  <a:pt x="74" y="34"/>
                  <a:pt x="67" y="38"/>
                </a:cubicBezTo>
                <a:cubicBezTo>
                  <a:pt x="60" y="42"/>
                  <a:pt x="51" y="44"/>
                  <a:pt x="40" y="44"/>
                </a:cubicBezTo>
                <a:cubicBezTo>
                  <a:pt x="29" y="44"/>
                  <a:pt x="20" y="42"/>
                  <a:pt x="13" y="38"/>
                </a:cubicBezTo>
                <a:cubicBezTo>
                  <a:pt x="6" y="34"/>
                  <a:pt x="2" y="29"/>
                  <a:pt x="2" y="23"/>
                </a:cubicBezTo>
                <a:cubicBezTo>
                  <a:pt x="2" y="18"/>
                  <a:pt x="6" y="12"/>
                  <a:pt x="13" y="8"/>
                </a:cubicBezTo>
                <a:cubicBezTo>
                  <a:pt x="20" y="4"/>
                  <a:pt x="29" y="2"/>
                  <a:pt x="40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51" y="2"/>
                  <a:pt x="60" y="4"/>
                  <a:pt x="67" y="8"/>
                </a:cubicBezTo>
                <a:cubicBezTo>
                  <a:pt x="74" y="12"/>
                  <a:pt x="78" y="18"/>
                  <a:pt x="78" y="23"/>
                </a:cubicBezTo>
                <a:close/>
              </a:path>
            </a:pathLst>
          </a:custGeom>
          <a:solidFill>
            <a:srgbClr val="203661"/>
          </a:solidFill>
          <a:ln w="9525">
            <a:solidFill>
              <a:srgbClr val="20366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6" name="Freeform 56">
            <a:extLst>
              <a:ext uri="{FF2B5EF4-FFF2-40B4-BE49-F238E27FC236}">
                <a16:creationId xmlns:a16="http://schemas.microsoft.com/office/drawing/2014/main" id="{B4D965F3-CB55-7DF6-135D-29A880DB2704}"/>
              </a:ext>
            </a:extLst>
          </p:cNvPr>
          <p:cNvSpPr>
            <a:spLocks noEditPoints="1"/>
          </p:cNvSpPr>
          <p:nvPr/>
        </p:nvSpPr>
        <p:spPr bwMode="auto">
          <a:xfrm>
            <a:off x="5869187" y="3798201"/>
            <a:ext cx="484804" cy="270830"/>
          </a:xfrm>
          <a:custGeom>
            <a:avLst/>
            <a:gdLst>
              <a:gd name="T0" fmla="*/ 230 w 297"/>
              <a:gd name="T1" fmla="*/ 0 h 318"/>
              <a:gd name="T2" fmla="*/ 202 w 297"/>
              <a:gd name="T3" fmla="*/ 1 h 318"/>
              <a:gd name="T4" fmla="*/ 160 w 297"/>
              <a:gd name="T5" fmla="*/ 56 h 318"/>
              <a:gd name="T6" fmla="*/ 167 w 297"/>
              <a:gd name="T7" fmla="*/ 64 h 318"/>
              <a:gd name="T8" fmla="*/ 180 w 297"/>
              <a:gd name="T9" fmla="*/ 311 h 318"/>
              <a:gd name="T10" fmla="*/ 228 w 297"/>
              <a:gd name="T11" fmla="*/ 316 h 318"/>
              <a:gd name="T12" fmla="*/ 288 w 297"/>
              <a:gd name="T13" fmla="*/ 301 h 318"/>
              <a:gd name="T14" fmla="*/ 288 w 297"/>
              <a:gd name="T15" fmla="*/ 63 h 318"/>
              <a:gd name="T16" fmla="*/ 296 w 297"/>
              <a:gd name="T17" fmla="*/ 20 h 318"/>
              <a:gd name="T18" fmla="*/ 282 w 297"/>
              <a:gd name="T19" fmla="*/ 80 h 318"/>
              <a:gd name="T20" fmla="*/ 261 w 297"/>
              <a:gd name="T21" fmla="*/ 288 h 318"/>
              <a:gd name="T22" fmla="*/ 282 w 297"/>
              <a:gd name="T23" fmla="*/ 301 h 318"/>
              <a:gd name="T24" fmla="*/ 228 w 297"/>
              <a:gd name="T25" fmla="*/ 311 h 318"/>
              <a:gd name="T26" fmla="*/ 182 w 297"/>
              <a:gd name="T27" fmla="*/ 306 h 318"/>
              <a:gd name="T28" fmla="*/ 173 w 297"/>
              <a:gd name="T29" fmla="*/ 301 h 318"/>
              <a:gd name="T30" fmla="*/ 173 w 297"/>
              <a:gd name="T31" fmla="*/ 288 h 318"/>
              <a:gd name="T32" fmla="*/ 194 w 297"/>
              <a:gd name="T33" fmla="*/ 102 h 318"/>
              <a:gd name="T34" fmla="*/ 173 w 297"/>
              <a:gd name="T35" fmla="*/ 68 h 318"/>
              <a:gd name="T36" fmla="*/ 282 w 297"/>
              <a:gd name="T37" fmla="*/ 67 h 318"/>
              <a:gd name="T38" fmla="*/ 227 w 297"/>
              <a:gd name="T39" fmla="*/ 21 h 318"/>
              <a:gd name="T40" fmla="*/ 227 w 297"/>
              <a:gd name="T41" fmla="*/ 4 h 318"/>
              <a:gd name="T42" fmla="*/ 227 w 297"/>
              <a:gd name="T43" fmla="*/ 21 h 318"/>
              <a:gd name="T44" fmla="*/ 69 w 297"/>
              <a:gd name="T45" fmla="*/ 20 h 318"/>
              <a:gd name="T46" fmla="*/ 122 w 297"/>
              <a:gd name="T47" fmla="*/ 13 h 318"/>
              <a:gd name="T48" fmla="*/ 69 w 297"/>
              <a:gd name="T49" fmla="*/ 8 h 318"/>
              <a:gd name="T50" fmla="*/ 16 w 297"/>
              <a:gd name="T51" fmla="*/ 15 h 318"/>
              <a:gd name="T52" fmla="*/ 9 w 297"/>
              <a:gd name="T53" fmla="*/ 303 h 318"/>
              <a:gd name="T54" fmla="*/ 68 w 297"/>
              <a:gd name="T55" fmla="*/ 318 h 318"/>
              <a:gd name="T56" fmla="*/ 116 w 297"/>
              <a:gd name="T57" fmla="*/ 313 h 318"/>
              <a:gd name="T58" fmla="*/ 129 w 297"/>
              <a:gd name="T59" fmla="*/ 66 h 318"/>
              <a:gd name="T60" fmla="*/ 138 w 297"/>
              <a:gd name="T61" fmla="*/ 58 h 318"/>
              <a:gd name="T62" fmla="*/ 96 w 297"/>
              <a:gd name="T63" fmla="*/ 3 h 318"/>
              <a:gd name="T64" fmla="*/ 68 w 297"/>
              <a:gd name="T65" fmla="*/ 2 h 318"/>
              <a:gd name="T66" fmla="*/ 1 w 297"/>
              <a:gd name="T67" fmla="*/ 22 h 318"/>
              <a:gd name="T68" fmla="*/ 9 w 297"/>
              <a:gd name="T69" fmla="*/ 65 h 318"/>
              <a:gd name="T70" fmla="*/ 9 w 297"/>
              <a:gd name="T71" fmla="*/ 303 h 318"/>
              <a:gd name="T72" fmla="*/ 74 w 297"/>
              <a:gd name="T73" fmla="*/ 87 h 318"/>
              <a:gd name="T74" fmla="*/ 63 w 297"/>
              <a:gd name="T75" fmla="*/ 292 h 318"/>
              <a:gd name="T76" fmla="*/ 124 w 297"/>
              <a:gd name="T77" fmla="*/ 292 h 318"/>
              <a:gd name="T78" fmla="*/ 124 w 297"/>
              <a:gd name="T79" fmla="*/ 303 h 318"/>
              <a:gd name="T80" fmla="*/ 68 w 297"/>
              <a:gd name="T81" fmla="*/ 312 h 318"/>
              <a:gd name="T82" fmla="*/ 16 w 297"/>
              <a:gd name="T83" fmla="*/ 304 h 318"/>
              <a:gd name="T84" fmla="*/ 15 w 297"/>
              <a:gd name="T85" fmla="*/ 303 h 318"/>
              <a:gd name="T86" fmla="*/ 69 w 297"/>
              <a:gd name="T87" fmla="*/ 73 h 318"/>
              <a:gd name="T88" fmla="*/ 124 w 297"/>
              <a:gd name="T89" fmla="*/ 82 h 318"/>
              <a:gd name="T90" fmla="*/ 14 w 297"/>
              <a:gd name="T91" fmla="*/ 8 h 318"/>
              <a:gd name="T92" fmla="*/ 69 w 297"/>
              <a:gd name="T93" fmla="*/ 3 h 318"/>
              <a:gd name="T94" fmla="*/ 130 w 297"/>
              <a:gd name="T95" fmla="*/ 14 h 318"/>
              <a:gd name="T96" fmla="*/ 111 w 297"/>
              <a:gd name="T97" fmla="*/ 23 h 318"/>
              <a:gd name="T98" fmla="*/ 14 w 297"/>
              <a:gd name="T99" fmla="*/ 20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97" h="318">
                <a:moveTo>
                  <a:pt x="254" y="1"/>
                </a:moveTo>
                <a:cubicBezTo>
                  <a:pt x="243" y="0"/>
                  <a:pt x="230" y="0"/>
                  <a:pt x="230" y="0"/>
                </a:cubicBezTo>
                <a:cubicBezTo>
                  <a:pt x="226" y="0"/>
                  <a:pt x="226" y="0"/>
                  <a:pt x="226" y="0"/>
                </a:cubicBezTo>
                <a:cubicBezTo>
                  <a:pt x="226" y="0"/>
                  <a:pt x="213" y="0"/>
                  <a:pt x="202" y="1"/>
                </a:cubicBezTo>
                <a:cubicBezTo>
                  <a:pt x="165" y="4"/>
                  <a:pt x="160" y="10"/>
                  <a:pt x="160" y="20"/>
                </a:cubicBezTo>
                <a:cubicBezTo>
                  <a:pt x="160" y="26"/>
                  <a:pt x="160" y="56"/>
                  <a:pt x="160" y="56"/>
                </a:cubicBezTo>
                <a:cubicBezTo>
                  <a:pt x="160" y="56"/>
                  <a:pt x="158" y="60"/>
                  <a:pt x="167" y="63"/>
                </a:cubicBezTo>
                <a:cubicBezTo>
                  <a:pt x="167" y="64"/>
                  <a:pt x="167" y="64"/>
                  <a:pt x="167" y="64"/>
                </a:cubicBezTo>
                <a:cubicBezTo>
                  <a:pt x="167" y="64"/>
                  <a:pt x="167" y="298"/>
                  <a:pt x="167" y="301"/>
                </a:cubicBezTo>
                <a:cubicBezTo>
                  <a:pt x="168" y="306"/>
                  <a:pt x="172" y="308"/>
                  <a:pt x="180" y="311"/>
                </a:cubicBezTo>
                <a:cubicBezTo>
                  <a:pt x="189" y="314"/>
                  <a:pt x="204" y="316"/>
                  <a:pt x="227" y="316"/>
                </a:cubicBezTo>
                <a:cubicBezTo>
                  <a:pt x="228" y="316"/>
                  <a:pt x="228" y="316"/>
                  <a:pt x="228" y="316"/>
                </a:cubicBezTo>
                <a:cubicBezTo>
                  <a:pt x="251" y="316"/>
                  <a:pt x="266" y="314"/>
                  <a:pt x="275" y="311"/>
                </a:cubicBezTo>
                <a:cubicBezTo>
                  <a:pt x="283" y="308"/>
                  <a:pt x="287" y="306"/>
                  <a:pt x="288" y="301"/>
                </a:cubicBezTo>
                <a:cubicBezTo>
                  <a:pt x="288" y="298"/>
                  <a:pt x="288" y="64"/>
                  <a:pt x="288" y="64"/>
                </a:cubicBezTo>
                <a:cubicBezTo>
                  <a:pt x="288" y="63"/>
                  <a:pt x="288" y="63"/>
                  <a:pt x="288" y="63"/>
                </a:cubicBezTo>
                <a:cubicBezTo>
                  <a:pt x="297" y="60"/>
                  <a:pt x="296" y="56"/>
                  <a:pt x="296" y="56"/>
                </a:cubicBezTo>
                <a:cubicBezTo>
                  <a:pt x="296" y="56"/>
                  <a:pt x="296" y="26"/>
                  <a:pt x="296" y="20"/>
                </a:cubicBezTo>
                <a:cubicBezTo>
                  <a:pt x="296" y="10"/>
                  <a:pt x="291" y="4"/>
                  <a:pt x="254" y="1"/>
                </a:cubicBezTo>
                <a:close/>
                <a:moveTo>
                  <a:pt x="282" y="80"/>
                </a:moveTo>
                <a:cubicBezTo>
                  <a:pt x="273" y="80"/>
                  <a:pt x="261" y="84"/>
                  <a:pt x="261" y="102"/>
                </a:cubicBezTo>
                <a:cubicBezTo>
                  <a:pt x="261" y="288"/>
                  <a:pt x="261" y="288"/>
                  <a:pt x="261" y="288"/>
                </a:cubicBezTo>
                <a:cubicBezTo>
                  <a:pt x="261" y="294"/>
                  <a:pt x="272" y="296"/>
                  <a:pt x="282" y="288"/>
                </a:cubicBezTo>
                <a:cubicBezTo>
                  <a:pt x="282" y="301"/>
                  <a:pt x="282" y="301"/>
                  <a:pt x="282" y="301"/>
                </a:cubicBezTo>
                <a:cubicBezTo>
                  <a:pt x="282" y="301"/>
                  <a:pt x="282" y="301"/>
                  <a:pt x="282" y="301"/>
                </a:cubicBezTo>
                <a:cubicBezTo>
                  <a:pt x="281" y="304"/>
                  <a:pt x="268" y="311"/>
                  <a:pt x="228" y="311"/>
                </a:cubicBezTo>
                <a:cubicBezTo>
                  <a:pt x="227" y="311"/>
                  <a:pt x="227" y="311"/>
                  <a:pt x="227" y="311"/>
                </a:cubicBezTo>
                <a:cubicBezTo>
                  <a:pt x="204" y="311"/>
                  <a:pt x="190" y="308"/>
                  <a:pt x="182" y="306"/>
                </a:cubicBezTo>
                <a:cubicBezTo>
                  <a:pt x="178" y="305"/>
                  <a:pt x="176" y="303"/>
                  <a:pt x="174" y="302"/>
                </a:cubicBezTo>
                <a:cubicBezTo>
                  <a:pt x="173" y="302"/>
                  <a:pt x="173" y="302"/>
                  <a:pt x="173" y="301"/>
                </a:cubicBezTo>
                <a:cubicBezTo>
                  <a:pt x="173" y="301"/>
                  <a:pt x="173" y="301"/>
                  <a:pt x="173" y="301"/>
                </a:cubicBezTo>
                <a:cubicBezTo>
                  <a:pt x="173" y="288"/>
                  <a:pt x="173" y="288"/>
                  <a:pt x="173" y="288"/>
                </a:cubicBezTo>
                <a:cubicBezTo>
                  <a:pt x="183" y="296"/>
                  <a:pt x="194" y="294"/>
                  <a:pt x="194" y="288"/>
                </a:cubicBezTo>
                <a:cubicBezTo>
                  <a:pt x="194" y="102"/>
                  <a:pt x="194" y="102"/>
                  <a:pt x="194" y="102"/>
                </a:cubicBezTo>
                <a:cubicBezTo>
                  <a:pt x="194" y="84"/>
                  <a:pt x="182" y="80"/>
                  <a:pt x="173" y="80"/>
                </a:cubicBezTo>
                <a:cubicBezTo>
                  <a:pt x="173" y="68"/>
                  <a:pt x="173" y="68"/>
                  <a:pt x="173" y="68"/>
                </a:cubicBezTo>
                <a:cubicBezTo>
                  <a:pt x="179" y="69"/>
                  <a:pt x="194" y="71"/>
                  <a:pt x="227" y="71"/>
                </a:cubicBezTo>
                <a:cubicBezTo>
                  <a:pt x="261" y="71"/>
                  <a:pt x="276" y="69"/>
                  <a:pt x="282" y="67"/>
                </a:cubicBezTo>
                <a:lnTo>
                  <a:pt x="282" y="80"/>
                </a:lnTo>
                <a:close/>
                <a:moveTo>
                  <a:pt x="227" y="21"/>
                </a:moveTo>
                <a:cubicBezTo>
                  <a:pt x="195" y="21"/>
                  <a:pt x="168" y="17"/>
                  <a:pt x="168" y="12"/>
                </a:cubicBezTo>
                <a:cubicBezTo>
                  <a:pt x="168" y="8"/>
                  <a:pt x="195" y="4"/>
                  <a:pt x="227" y="4"/>
                </a:cubicBezTo>
                <a:cubicBezTo>
                  <a:pt x="259" y="4"/>
                  <a:pt x="286" y="8"/>
                  <a:pt x="286" y="12"/>
                </a:cubicBezTo>
                <a:cubicBezTo>
                  <a:pt x="286" y="17"/>
                  <a:pt x="259" y="21"/>
                  <a:pt x="227" y="21"/>
                </a:cubicBezTo>
                <a:close/>
                <a:moveTo>
                  <a:pt x="28" y="17"/>
                </a:moveTo>
                <a:cubicBezTo>
                  <a:pt x="38" y="19"/>
                  <a:pt x="53" y="20"/>
                  <a:pt x="69" y="20"/>
                </a:cubicBezTo>
                <a:cubicBezTo>
                  <a:pt x="95" y="20"/>
                  <a:pt x="117" y="17"/>
                  <a:pt x="124" y="14"/>
                </a:cubicBezTo>
                <a:cubicBezTo>
                  <a:pt x="123" y="14"/>
                  <a:pt x="123" y="14"/>
                  <a:pt x="122" y="13"/>
                </a:cubicBezTo>
                <a:cubicBezTo>
                  <a:pt x="119" y="12"/>
                  <a:pt x="115" y="12"/>
                  <a:pt x="110" y="11"/>
                </a:cubicBezTo>
                <a:cubicBezTo>
                  <a:pt x="99" y="9"/>
                  <a:pt x="85" y="8"/>
                  <a:pt x="69" y="8"/>
                </a:cubicBezTo>
                <a:cubicBezTo>
                  <a:pt x="43" y="8"/>
                  <a:pt x="20" y="11"/>
                  <a:pt x="14" y="14"/>
                </a:cubicBezTo>
                <a:cubicBezTo>
                  <a:pt x="14" y="14"/>
                  <a:pt x="15" y="15"/>
                  <a:pt x="16" y="15"/>
                </a:cubicBezTo>
                <a:cubicBezTo>
                  <a:pt x="18" y="16"/>
                  <a:pt x="22" y="17"/>
                  <a:pt x="28" y="17"/>
                </a:cubicBezTo>
                <a:close/>
                <a:moveTo>
                  <a:pt x="9" y="303"/>
                </a:moveTo>
                <a:cubicBezTo>
                  <a:pt x="10" y="308"/>
                  <a:pt x="14" y="310"/>
                  <a:pt x="22" y="313"/>
                </a:cubicBezTo>
                <a:cubicBezTo>
                  <a:pt x="31" y="316"/>
                  <a:pt x="45" y="318"/>
                  <a:pt x="68" y="318"/>
                </a:cubicBezTo>
                <a:cubicBezTo>
                  <a:pt x="70" y="318"/>
                  <a:pt x="70" y="318"/>
                  <a:pt x="70" y="318"/>
                </a:cubicBezTo>
                <a:cubicBezTo>
                  <a:pt x="93" y="318"/>
                  <a:pt x="107" y="316"/>
                  <a:pt x="116" y="313"/>
                </a:cubicBezTo>
                <a:cubicBezTo>
                  <a:pt x="125" y="310"/>
                  <a:pt x="129" y="308"/>
                  <a:pt x="129" y="303"/>
                </a:cubicBezTo>
                <a:cubicBezTo>
                  <a:pt x="129" y="300"/>
                  <a:pt x="129" y="66"/>
                  <a:pt x="129" y="66"/>
                </a:cubicBezTo>
                <a:cubicBezTo>
                  <a:pt x="129" y="65"/>
                  <a:pt x="129" y="65"/>
                  <a:pt x="129" y="65"/>
                </a:cubicBezTo>
                <a:cubicBezTo>
                  <a:pt x="139" y="62"/>
                  <a:pt x="138" y="58"/>
                  <a:pt x="138" y="58"/>
                </a:cubicBezTo>
                <a:cubicBezTo>
                  <a:pt x="138" y="58"/>
                  <a:pt x="138" y="28"/>
                  <a:pt x="138" y="22"/>
                </a:cubicBezTo>
                <a:cubicBezTo>
                  <a:pt x="138" y="12"/>
                  <a:pt x="133" y="6"/>
                  <a:pt x="96" y="3"/>
                </a:cubicBezTo>
                <a:cubicBezTo>
                  <a:pt x="85" y="2"/>
                  <a:pt x="71" y="2"/>
                  <a:pt x="71" y="2"/>
                </a:cubicBezTo>
                <a:cubicBezTo>
                  <a:pt x="68" y="2"/>
                  <a:pt x="68" y="2"/>
                  <a:pt x="68" y="2"/>
                </a:cubicBezTo>
                <a:cubicBezTo>
                  <a:pt x="68" y="2"/>
                  <a:pt x="54" y="2"/>
                  <a:pt x="43" y="3"/>
                </a:cubicBezTo>
                <a:cubicBezTo>
                  <a:pt x="7" y="6"/>
                  <a:pt x="1" y="12"/>
                  <a:pt x="1" y="22"/>
                </a:cubicBezTo>
                <a:cubicBezTo>
                  <a:pt x="1" y="28"/>
                  <a:pt x="1" y="58"/>
                  <a:pt x="1" y="58"/>
                </a:cubicBezTo>
                <a:cubicBezTo>
                  <a:pt x="1" y="58"/>
                  <a:pt x="0" y="62"/>
                  <a:pt x="9" y="65"/>
                </a:cubicBezTo>
                <a:cubicBezTo>
                  <a:pt x="9" y="66"/>
                  <a:pt x="9" y="66"/>
                  <a:pt x="9" y="66"/>
                </a:cubicBezTo>
                <a:cubicBezTo>
                  <a:pt x="9" y="66"/>
                  <a:pt x="9" y="300"/>
                  <a:pt x="9" y="303"/>
                </a:cubicBezTo>
                <a:close/>
                <a:moveTo>
                  <a:pt x="124" y="82"/>
                </a:moveTo>
                <a:cubicBezTo>
                  <a:pt x="117" y="83"/>
                  <a:pt x="100" y="86"/>
                  <a:pt x="74" y="87"/>
                </a:cubicBezTo>
                <a:cubicBezTo>
                  <a:pt x="65" y="87"/>
                  <a:pt x="63" y="91"/>
                  <a:pt x="63" y="100"/>
                </a:cubicBezTo>
                <a:cubicBezTo>
                  <a:pt x="63" y="292"/>
                  <a:pt x="63" y="292"/>
                  <a:pt x="63" y="292"/>
                </a:cubicBezTo>
                <a:cubicBezTo>
                  <a:pt x="63" y="297"/>
                  <a:pt x="71" y="299"/>
                  <a:pt x="80" y="299"/>
                </a:cubicBezTo>
                <a:cubicBezTo>
                  <a:pt x="88" y="299"/>
                  <a:pt x="112" y="299"/>
                  <a:pt x="124" y="292"/>
                </a:cubicBezTo>
                <a:cubicBezTo>
                  <a:pt x="124" y="303"/>
                  <a:pt x="124" y="303"/>
                  <a:pt x="124" y="303"/>
                </a:cubicBezTo>
                <a:cubicBezTo>
                  <a:pt x="124" y="303"/>
                  <a:pt x="124" y="303"/>
                  <a:pt x="124" y="303"/>
                </a:cubicBezTo>
                <a:cubicBezTo>
                  <a:pt x="123" y="305"/>
                  <a:pt x="110" y="313"/>
                  <a:pt x="70" y="312"/>
                </a:cubicBezTo>
                <a:cubicBezTo>
                  <a:pt x="68" y="312"/>
                  <a:pt x="68" y="312"/>
                  <a:pt x="68" y="312"/>
                </a:cubicBezTo>
                <a:cubicBezTo>
                  <a:pt x="46" y="312"/>
                  <a:pt x="32" y="310"/>
                  <a:pt x="24" y="308"/>
                </a:cubicBezTo>
                <a:cubicBezTo>
                  <a:pt x="20" y="307"/>
                  <a:pt x="17" y="305"/>
                  <a:pt x="16" y="304"/>
                </a:cubicBezTo>
                <a:cubicBezTo>
                  <a:pt x="15" y="304"/>
                  <a:pt x="15" y="303"/>
                  <a:pt x="15" y="303"/>
                </a:cubicBezTo>
                <a:cubicBezTo>
                  <a:pt x="15" y="303"/>
                  <a:pt x="15" y="303"/>
                  <a:pt x="15" y="303"/>
                </a:cubicBezTo>
                <a:cubicBezTo>
                  <a:pt x="15" y="69"/>
                  <a:pt x="15" y="69"/>
                  <a:pt x="15" y="69"/>
                </a:cubicBezTo>
                <a:cubicBezTo>
                  <a:pt x="21" y="71"/>
                  <a:pt x="36" y="73"/>
                  <a:pt x="69" y="73"/>
                </a:cubicBezTo>
                <a:cubicBezTo>
                  <a:pt x="102" y="73"/>
                  <a:pt x="118" y="71"/>
                  <a:pt x="124" y="69"/>
                </a:cubicBezTo>
                <a:lnTo>
                  <a:pt x="124" y="82"/>
                </a:lnTo>
                <a:close/>
                <a:moveTo>
                  <a:pt x="7" y="14"/>
                </a:moveTo>
                <a:cubicBezTo>
                  <a:pt x="8" y="10"/>
                  <a:pt x="11" y="10"/>
                  <a:pt x="14" y="8"/>
                </a:cubicBezTo>
                <a:cubicBezTo>
                  <a:pt x="17" y="7"/>
                  <a:pt x="21" y="6"/>
                  <a:pt x="27" y="5"/>
                </a:cubicBezTo>
                <a:cubicBezTo>
                  <a:pt x="38" y="4"/>
                  <a:pt x="52" y="3"/>
                  <a:pt x="69" y="3"/>
                </a:cubicBezTo>
                <a:cubicBezTo>
                  <a:pt x="93" y="3"/>
                  <a:pt x="114" y="5"/>
                  <a:pt x="124" y="8"/>
                </a:cubicBezTo>
                <a:cubicBezTo>
                  <a:pt x="127" y="10"/>
                  <a:pt x="130" y="10"/>
                  <a:pt x="130" y="14"/>
                </a:cubicBezTo>
                <a:cubicBezTo>
                  <a:pt x="130" y="18"/>
                  <a:pt x="127" y="19"/>
                  <a:pt x="124" y="20"/>
                </a:cubicBezTo>
                <a:cubicBezTo>
                  <a:pt x="120" y="21"/>
                  <a:pt x="116" y="22"/>
                  <a:pt x="111" y="23"/>
                </a:cubicBezTo>
                <a:cubicBezTo>
                  <a:pt x="100" y="24"/>
                  <a:pt x="85" y="25"/>
                  <a:pt x="69" y="25"/>
                </a:cubicBezTo>
                <a:cubicBezTo>
                  <a:pt x="44" y="25"/>
                  <a:pt x="23" y="23"/>
                  <a:pt x="14" y="20"/>
                </a:cubicBezTo>
                <a:cubicBezTo>
                  <a:pt x="11" y="19"/>
                  <a:pt x="8" y="18"/>
                  <a:pt x="7" y="14"/>
                </a:cubicBezTo>
                <a:close/>
              </a:path>
            </a:pathLst>
          </a:custGeom>
          <a:solidFill>
            <a:srgbClr val="20366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E48F211-B3BA-4F48-11DA-687FF5D91551}"/>
              </a:ext>
            </a:extLst>
          </p:cNvPr>
          <p:cNvSpPr/>
          <p:nvPr/>
        </p:nvSpPr>
        <p:spPr>
          <a:xfrm>
            <a:off x="5944130" y="3564126"/>
            <a:ext cx="326261" cy="32744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CF6AFC60-6A32-A606-3566-6D1A78DED5B2}"/>
              </a:ext>
            </a:extLst>
          </p:cNvPr>
          <p:cNvSpPr/>
          <p:nvPr/>
        </p:nvSpPr>
        <p:spPr>
          <a:xfrm>
            <a:off x="6033597" y="3727849"/>
            <a:ext cx="147326" cy="7260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558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9295C-66B0-0ACA-B29A-AFB9245BD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Methods: Longitudinal </a:t>
            </a:r>
            <a:r>
              <a:rPr lang="en-US" dirty="0">
                <a:solidFill>
                  <a:srgbClr val="203661"/>
                </a:solidFill>
              </a:rPr>
              <a:t>Patterns of </a:t>
            </a:r>
            <a:r>
              <a:rPr lang="en-US" dirty="0"/>
              <a:t>Adherence </a:t>
            </a:r>
            <a:br>
              <a:rPr lang="en-US" dirty="0"/>
            </a:br>
            <a:r>
              <a:rPr lang="en-US" dirty="0"/>
              <a:t>by Group-based Trajectory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B782A91-3AB9-771C-4D03-6B0889C3E2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7517" y="1942677"/>
            <a:ext cx="10065500" cy="4229524"/>
          </a:xfr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233363" marR="0" lvl="0" indent="-23336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pc="0">
                <a:solidFill>
                  <a:schemeClr val="accent6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pc="0">
                <a:solidFill>
                  <a:schemeClr val="accent6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dherence measures assessed at an individual visit </a:t>
            </a:r>
            <a:r>
              <a:rPr lang="en-US" spc="0">
                <a:solidFill>
                  <a:schemeClr val="accent6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reflect</a:t>
            </a:r>
            <a:r>
              <a:rPr lang="en-US" spc="0">
                <a:solidFill>
                  <a:schemeClr val="accent6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cross-sectional adherence </a:t>
            </a:r>
            <a:r>
              <a:rPr lang="en-US" spc="0">
                <a:solidFill>
                  <a:schemeClr val="accent6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at that single time point</a:t>
            </a:r>
          </a:p>
          <a:p>
            <a:pPr marL="233363" marR="0" lvl="0" indent="-23336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pc="0">
                <a:solidFill>
                  <a:schemeClr val="accent6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In this analysis, we used group-based trajectory modeling to identify patterns of adherence over 96 weeks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pc="0">
                <a:solidFill>
                  <a:schemeClr val="accent6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pc="0">
                <a:solidFill>
                  <a:schemeClr val="accent6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inear, quadratic, or cubic models employed to allow data to cluster into 2-6 groups based on ordinal adherence metrics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pc="0">
                <a:solidFill>
                  <a:schemeClr val="accent6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lang="en-US" spc="0">
                <a:solidFill>
                  <a:schemeClr val="accent6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Bayes and Akaike information criterion (BIC, AIC), the final models were selected and groups defined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DD495764-AB63-7F19-5DB6-BA8CA76DA1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01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>
                <a:solidFill>
                  <a:srgbClr val="2D426A"/>
                </a:solidFill>
              </a:rPr>
              <a:t>Baseline</a:t>
            </a:r>
            <a:r>
              <a:rPr lang="en-US">
                <a:solidFill>
                  <a:schemeClr val="accent6"/>
                </a:solidFill>
              </a:rPr>
              <a:t> </a:t>
            </a:r>
            <a:r>
              <a:rPr lang="en-US"/>
              <a:t>Characteristics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9B10C0-0DD8-754B-AC60-FCE50F19B9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E16F37-D63B-443C-96C0-C234F1098F79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C6CAC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C6CAC6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7651FC9-5A32-AE7A-F7B9-7D19828E43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807655"/>
              </p:ext>
            </p:extLst>
          </p:nvPr>
        </p:nvGraphicFramePr>
        <p:xfrm>
          <a:off x="5965568" y="1135943"/>
          <a:ext cx="5180808" cy="46634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52008">
                  <a:extLst>
                    <a:ext uri="{9D8B030D-6E8A-4147-A177-3AD203B41FA5}">
                      <a16:colId xmlns:a16="http://schemas.microsoft.com/office/drawing/2014/main" val="128742396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635221066"/>
                    </a:ext>
                  </a:extLst>
                </a:gridCol>
              </a:tblGrid>
              <a:tr h="75029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>
                        <a:solidFill>
                          <a:schemeClr val="accent6"/>
                        </a:solidFill>
                        <a:effectLst/>
                        <a:latin typeface="+mj-lt"/>
                      </a:endParaRPr>
                    </a:p>
                  </a:txBody>
                  <a:tcPr marR="4572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N = 6296</a:t>
                      </a:r>
                    </a:p>
                    <a:p>
                      <a:pPr algn="ctr" fontAlgn="t"/>
                      <a:r>
                        <a:rPr lang="en-US" sz="1800" b="0" i="0" u="none" strike="noStrike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n (%)</a:t>
                      </a:r>
                    </a:p>
                  </a:txBody>
                  <a:tcPr marL="0" marR="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26140"/>
                  </a:ext>
                </a:extLst>
              </a:tr>
              <a:tr h="42873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Age at PrEP initiation</a:t>
                      </a:r>
                      <a:endParaRPr lang="en-US" sz="1800" b="0" i="0" u="none" strike="noStrike">
                        <a:solidFill>
                          <a:schemeClr val="accent6"/>
                        </a:solidFill>
                        <a:effectLst/>
                        <a:latin typeface="+mj-lt"/>
                      </a:endParaRPr>
                    </a:p>
                  </a:txBody>
                  <a:tcPr marR="4572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0" i="0" u="none" strike="noStrike">
                        <a:solidFill>
                          <a:schemeClr val="accent6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034988"/>
                  </a:ext>
                </a:extLst>
              </a:tr>
              <a:tr h="428739">
                <a:tc>
                  <a:txBody>
                    <a:bodyPr/>
                    <a:lstStyle/>
                    <a:p>
                      <a:pPr marL="34607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Mean age</a:t>
                      </a:r>
                      <a:endParaRPr lang="en-US" sz="1800" b="0" i="0" u="none" strike="noStrike">
                        <a:solidFill>
                          <a:schemeClr val="accent6"/>
                        </a:solidFill>
                        <a:effectLst/>
                        <a:latin typeface="+mj-lt"/>
                      </a:endParaRPr>
                    </a:p>
                  </a:txBody>
                  <a:tcPr marR="4572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25 years (7 [SD])</a:t>
                      </a:r>
                      <a:endParaRPr lang="en-US" sz="1800" b="0" i="0" u="none" strike="noStrike">
                        <a:solidFill>
                          <a:schemeClr val="accent6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295609"/>
                  </a:ext>
                </a:extLst>
              </a:tr>
              <a:tr h="428739">
                <a:tc>
                  <a:txBody>
                    <a:bodyPr/>
                    <a:lstStyle/>
                    <a:p>
                      <a:pPr marL="40005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&lt;25 years</a:t>
                      </a:r>
                      <a:endParaRPr lang="en-US" sz="1800" b="0" i="0" u="none" strike="noStrike">
                        <a:solidFill>
                          <a:schemeClr val="accent6"/>
                        </a:solidFill>
                        <a:effectLst/>
                        <a:latin typeface="+mj-lt"/>
                      </a:endParaRPr>
                    </a:p>
                  </a:txBody>
                  <a:tcPr marR="4572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1629 (26)</a:t>
                      </a:r>
                      <a:endParaRPr lang="en-US" sz="1800" b="0" i="0" u="none" strike="noStrike">
                        <a:solidFill>
                          <a:schemeClr val="accent6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422728"/>
                  </a:ext>
                </a:extLst>
              </a:tr>
              <a:tr h="42873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Primary education or less</a:t>
                      </a:r>
                      <a:endParaRPr lang="en-US" sz="1800" b="0" i="0" u="none" strike="noStrike">
                        <a:solidFill>
                          <a:schemeClr val="accent6"/>
                        </a:solidFill>
                        <a:effectLst/>
                        <a:latin typeface="+mj-lt"/>
                      </a:endParaRPr>
                    </a:p>
                  </a:txBody>
                  <a:tcPr marR="4572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1675 (27)</a:t>
                      </a:r>
                      <a:endParaRPr lang="en-US" sz="1800" b="0" i="0" u="none" strike="noStrike">
                        <a:solidFill>
                          <a:schemeClr val="accent6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404421"/>
                  </a:ext>
                </a:extLst>
              </a:tr>
              <a:tr h="42873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Married</a:t>
                      </a:r>
                      <a:endParaRPr lang="en-US" sz="1800" b="0" i="0" u="none" strike="noStrike">
                        <a:solidFill>
                          <a:schemeClr val="accent6"/>
                        </a:solidFill>
                        <a:effectLst/>
                        <a:latin typeface="+mj-lt"/>
                      </a:endParaRPr>
                    </a:p>
                  </a:txBody>
                  <a:tcPr marR="4572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3256 (51)</a:t>
                      </a:r>
                      <a:endParaRPr lang="en-US" sz="1800" b="0" i="0" u="none" strike="noStrike">
                        <a:solidFill>
                          <a:schemeClr val="accent6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610267"/>
                  </a:ext>
                </a:extLst>
              </a:tr>
              <a:tr h="42873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≥1 Children</a:t>
                      </a:r>
                      <a:endParaRPr lang="en-US" sz="1800" b="0" i="0" u="none" strike="noStrike">
                        <a:solidFill>
                          <a:schemeClr val="accent6"/>
                        </a:solidFill>
                        <a:effectLst/>
                        <a:latin typeface="+mj-lt"/>
                      </a:endParaRPr>
                    </a:p>
                  </a:txBody>
                  <a:tcPr marR="4572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2775 (44)</a:t>
                      </a:r>
                      <a:endParaRPr lang="en-US" sz="1800" b="0" i="0" u="none" strike="noStrike">
                        <a:solidFill>
                          <a:schemeClr val="accent6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828019"/>
                  </a:ext>
                </a:extLst>
              </a:tr>
              <a:tr h="455986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u="none" strike="noStrike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Sexually transmitted infections</a:t>
                      </a:r>
                      <a:endParaRPr lang="en-US" sz="1800" b="0" i="0" u="none" strike="noStrike">
                        <a:solidFill>
                          <a:schemeClr val="accent6"/>
                        </a:solidFill>
                        <a:effectLst/>
                        <a:latin typeface="+mj-lt"/>
                      </a:endParaRPr>
                    </a:p>
                  </a:txBody>
                  <a:tcPr marR="4572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781 (12)</a:t>
                      </a:r>
                      <a:endParaRPr lang="en-US" sz="1800" b="0" i="0" u="none" strike="noStrike">
                        <a:solidFill>
                          <a:schemeClr val="accent6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813261"/>
                  </a:ext>
                </a:extLst>
              </a:tr>
              <a:tr h="42873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BMI ≥30 kg/m</a:t>
                      </a:r>
                      <a:r>
                        <a:rPr lang="en-US" sz="1800" b="0" u="none" strike="noStrike" baseline="30000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n-US" sz="1800" b="0" i="0" u="none" strike="noStrike" baseline="30000">
                        <a:solidFill>
                          <a:schemeClr val="accent6"/>
                        </a:solidFill>
                        <a:effectLst/>
                        <a:latin typeface="+mj-lt"/>
                      </a:endParaRPr>
                    </a:p>
                  </a:txBody>
                  <a:tcPr marR="4572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776 (12)</a:t>
                      </a:r>
                      <a:endParaRPr lang="en-US" sz="1800" b="0" i="0" u="none" strike="noStrike">
                        <a:solidFill>
                          <a:schemeClr val="accent6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2731573"/>
                  </a:ext>
                </a:extLst>
              </a:tr>
              <a:tr h="455986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u="none" strike="noStrike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Commercial sex worker</a:t>
                      </a:r>
                      <a:endParaRPr lang="en-US" sz="1800" b="0" i="0" u="none" strike="noStrike">
                        <a:solidFill>
                          <a:schemeClr val="accent6"/>
                        </a:solidFill>
                        <a:effectLst/>
                        <a:latin typeface="+mj-lt"/>
                      </a:endParaRPr>
                    </a:p>
                  </a:txBody>
                  <a:tcPr marR="4572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1294 (21)</a:t>
                      </a:r>
                      <a:endParaRPr lang="en-US" sz="1800" b="0" i="0" u="none" strike="noStrike">
                        <a:solidFill>
                          <a:schemeClr val="accent6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247897"/>
                  </a:ext>
                </a:extLst>
              </a:tr>
            </a:tbl>
          </a:graphicData>
        </a:graphic>
      </p:graphicFrame>
      <p:grpSp>
        <p:nvGrpSpPr>
          <p:cNvPr id="11324" name="Group 11323">
            <a:extLst>
              <a:ext uri="{FF2B5EF4-FFF2-40B4-BE49-F238E27FC236}">
                <a16:creationId xmlns:a16="http://schemas.microsoft.com/office/drawing/2014/main" id="{2A0A1D10-DA7B-D9A7-B837-176FED67DF82}"/>
              </a:ext>
            </a:extLst>
          </p:cNvPr>
          <p:cNvGrpSpPr>
            <a:grpSpLocks noChangeAspect="1"/>
          </p:cNvGrpSpPr>
          <p:nvPr/>
        </p:nvGrpSpPr>
        <p:grpSpPr>
          <a:xfrm>
            <a:off x="1831518" y="2445065"/>
            <a:ext cx="3399379" cy="3515870"/>
            <a:chOff x="8423654" y="1046313"/>
            <a:chExt cx="3108960" cy="3215499"/>
          </a:xfrm>
          <a:solidFill>
            <a:srgbClr val="D9D9D9"/>
          </a:solidFill>
        </p:grpSpPr>
        <p:sp>
          <p:nvSpPr>
            <p:cNvPr id="11333" name="Freeform 462">
              <a:extLst>
                <a:ext uri="{FF2B5EF4-FFF2-40B4-BE49-F238E27FC236}">
                  <a16:creationId xmlns:a16="http://schemas.microsoft.com/office/drawing/2014/main" id="{448FFE32-E988-73D1-C335-AB554EF8A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9398" y="1052555"/>
              <a:ext cx="859552" cy="794512"/>
            </a:xfrm>
            <a:custGeom>
              <a:avLst/>
              <a:gdLst>
                <a:gd name="T0" fmla="*/ 372 w 932"/>
                <a:gd name="T1" fmla="*/ 110 h 891"/>
                <a:gd name="T2" fmla="*/ 368 w 932"/>
                <a:gd name="T3" fmla="*/ 126 h 891"/>
                <a:gd name="T4" fmla="*/ 367 w 932"/>
                <a:gd name="T5" fmla="*/ 151 h 891"/>
                <a:gd name="T6" fmla="*/ 368 w 932"/>
                <a:gd name="T7" fmla="*/ 181 h 891"/>
                <a:gd name="T8" fmla="*/ 372 w 932"/>
                <a:gd name="T9" fmla="*/ 199 h 891"/>
                <a:gd name="T10" fmla="*/ 372 w 932"/>
                <a:gd name="T11" fmla="*/ 217 h 891"/>
                <a:gd name="T12" fmla="*/ 373 w 932"/>
                <a:gd name="T13" fmla="*/ 228 h 891"/>
                <a:gd name="T14" fmla="*/ 294 w 932"/>
                <a:gd name="T15" fmla="*/ 233 h 891"/>
                <a:gd name="T16" fmla="*/ 265 w 932"/>
                <a:gd name="T17" fmla="*/ 243 h 891"/>
                <a:gd name="T18" fmla="*/ 257 w 932"/>
                <a:gd name="T19" fmla="*/ 255 h 891"/>
                <a:gd name="T20" fmla="*/ 252 w 932"/>
                <a:gd name="T21" fmla="*/ 266 h 891"/>
                <a:gd name="T22" fmla="*/ 248 w 932"/>
                <a:gd name="T23" fmla="*/ 279 h 891"/>
                <a:gd name="T24" fmla="*/ 214 w 932"/>
                <a:gd name="T25" fmla="*/ 293 h 891"/>
                <a:gd name="T26" fmla="*/ 169 w 932"/>
                <a:gd name="T27" fmla="*/ 322 h 891"/>
                <a:gd name="T28" fmla="*/ 120 w 932"/>
                <a:gd name="T29" fmla="*/ 330 h 891"/>
                <a:gd name="T30" fmla="*/ 81 w 932"/>
                <a:gd name="T31" fmla="*/ 340 h 891"/>
                <a:gd name="T32" fmla="*/ 33 w 932"/>
                <a:gd name="T33" fmla="*/ 367 h 891"/>
                <a:gd name="T34" fmla="*/ 0 w 932"/>
                <a:gd name="T35" fmla="*/ 447 h 891"/>
                <a:gd name="T36" fmla="*/ 294 w 932"/>
                <a:gd name="T37" fmla="*/ 691 h 891"/>
                <a:gd name="T38" fmla="*/ 411 w 932"/>
                <a:gd name="T39" fmla="*/ 789 h 891"/>
                <a:gd name="T40" fmla="*/ 418 w 932"/>
                <a:gd name="T41" fmla="*/ 803 h 891"/>
                <a:gd name="T42" fmla="*/ 432 w 932"/>
                <a:gd name="T43" fmla="*/ 814 h 891"/>
                <a:gd name="T44" fmla="*/ 451 w 932"/>
                <a:gd name="T45" fmla="*/ 827 h 891"/>
                <a:gd name="T46" fmla="*/ 487 w 932"/>
                <a:gd name="T47" fmla="*/ 842 h 891"/>
                <a:gd name="T48" fmla="*/ 505 w 932"/>
                <a:gd name="T49" fmla="*/ 868 h 891"/>
                <a:gd name="T50" fmla="*/ 506 w 932"/>
                <a:gd name="T51" fmla="*/ 891 h 891"/>
                <a:gd name="T52" fmla="*/ 633 w 932"/>
                <a:gd name="T53" fmla="*/ 867 h 891"/>
                <a:gd name="T54" fmla="*/ 932 w 932"/>
                <a:gd name="T55" fmla="*/ 673 h 891"/>
                <a:gd name="T56" fmla="*/ 875 w 932"/>
                <a:gd name="T57" fmla="*/ 620 h 891"/>
                <a:gd name="T58" fmla="*/ 853 w 932"/>
                <a:gd name="T59" fmla="*/ 613 h 891"/>
                <a:gd name="T60" fmla="*/ 845 w 932"/>
                <a:gd name="T61" fmla="*/ 585 h 891"/>
                <a:gd name="T62" fmla="*/ 824 w 932"/>
                <a:gd name="T63" fmla="*/ 531 h 891"/>
                <a:gd name="T64" fmla="*/ 843 w 932"/>
                <a:gd name="T65" fmla="*/ 511 h 891"/>
                <a:gd name="T66" fmla="*/ 840 w 932"/>
                <a:gd name="T67" fmla="*/ 498 h 891"/>
                <a:gd name="T68" fmla="*/ 845 w 932"/>
                <a:gd name="T69" fmla="*/ 442 h 891"/>
                <a:gd name="T70" fmla="*/ 832 w 932"/>
                <a:gd name="T71" fmla="*/ 352 h 891"/>
                <a:gd name="T72" fmla="*/ 837 w 932"/>
                <a:gd name="T73" fmla="*/ 334 h 891"/>
                <a:gd name="T74" fmla="*/ 825 w 932"/>
                <a:gd name="T75" fmla="*/ 248 h 891"/>
                <a:gd name="T76" fmla="*/ 779 w 932"/>
                <a:gd name="T77" fmla="*/ 194 h 891"/>
                <a:gd name="T78" fmla="*/ 766 w 932"/>
                <a:gd name="T79" fmla="*/ 168 h 891"/>
                <a:gd name="T80" fmla="*/ 778 w 932"/>
                <a:gd name="T81" fmla="*/ 141 h 891"/>
                <a:gd name="T82" fmla="*/ 801 w 932"/>
                <a:gd name="T83" fmla="*/ 121 h 891"/>
                <a:gd name="T84" fmla="*/ 812 w 932"/>
                <a:gd name="T85" fmla="*/ 92 h 891"/>
                <a:gd name="T86" fmla="*/ 811 w 932"/>
                <a:gd name="T87" fmla="*/ 75 h 891"/>
                <a:gd name="T88" fmla="*/ 814 w 932"/>
                <a:gd name="T89" fmla="*/ 34 h 891"/>
                <a:gd name="T90" fmla="*/ 820 w 932"/>
                <a:gd name="T91" fmla="*/ 23 h 891"/>
                <a:gd name="T92" fmla="*/ 827 w 932"/>
                <a:gd name="T93" fmla="*/ 16 h 891"/>
                <a:gd name="T94" fmla="*/ 806 w 932"/>
                <a:gd name="T95" fmla="*/ 11 h 891"/>
                <a:gd name="T96" fmla="*/ 793 w 932"/>
                <a:gd name="T97" fmla="*/ 8 h 891"/>
                <a:gd name="T98" fmla="*/ 774 w 932"/>
                <a:gd name="T99" fmla="*/ 3 h 891"/>
                <a:gd name="T100" fmla="*/ 756 w 932"/>
                <a:gd name="T101" fmla="*/ 11 h 891"/>
                <a:gd name="T102" fmla="*/ 730 w 932"/>
                <a:gd name="T103" fmla="*/ 3 h 891"/>
                <a:gd name="T104" fmla="*/ 691 w 932"/>
                <a:gd name="T105" fmla="*/ 19 h 891"/>
                <a:gd name="T106" fmla="*/ 613 w 932"/>
                <a:gd name="T107" fmla="*/ 10 h 891"/>
                <a:gd name="T108" fmla="*/ 592 w 932"/>
                <a:gd name="T109" fmla="*/ 10 h 891"/>
                <a:gd name="T110" fmla="*/ 566 w 932"/>
                <a:gd name="T111" fmla="*/ 16 h 891"/>
                <a:gd name="T112" fmla="*/ 500 w 932"/>
                <a:gd name="T113" fmla="*/ 19 h 891"/>
                <a:gd name="T114" fmla="*/ 449 w 932"/>
                <a:gd name="T115" fmla="*/ 49 h 891"/>
                <a:gd name="T116" fmla="*/ 431 w 932"/>
                <a:gd name="T117" fmla="*/ 49 h 891"/>
                <a:gd name="T118" fmla="*/ 401 w 932"/>
                <a:gd name="T119" fmla="*/ 61 h 891"/>
                <a:gd name="T120" fmla="*/ 354 w 932"/>
                <a:gd name="T121" fmla="*/ 77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2" h="891">
                  <a:moveTo>
                    <a:pt x="372" y="97"/>
                  </a:moveTo>
                  <a:lnTo>
                    <a:pt x="370" y="98"/>
                  </a:lnTo>
                  <a:lnTo>
                    <a:pt x="368" y="100"/>
                  </a:lnTo>
                  <a:lnTo>
                    <a:pt x="367" y="102"/>
                  </a:lnTo>
                  <a:lnTo>
                    <a:pt x="365" y="103"/>
                  </a:lnTo>
                  <a:lnTo>
                    <a:pt x="367" y="105"/>
                  </a:lnTo>
                  <a:lnTo>
                    <a:pt x="368" y="107"/>
                  </a:lnTo>
                  <a:lnTo>
                    <a:pt x="372" y="108"/>
                  </a:lnTo>
                  <a:lnTo>
                    <a:pt x="372" y="110"/>
                  </a:lnTo>
                  <a:lnTo>
                    <a:pt x="372" y="110"/>
                  </a:lnTo>
                  <a:lnTo>
                    <a:pt x="370" y="112"/>
                  </a:lnTo>
                  <a:lnTo>
                    <a:pt x="368" y="112"/>
                  </a:lnTo>
                  <a:lnTo>
                    <a:pt x="367" y="113"/>
                  </a:lnTo>
                  <a:lnTo>
                    <a:pt x="365" y="113"/>
                  </a:lnTo>
                  <a:lnTo>
                    <a:pt x="365" y="117"/>
                  </a:lnTo>
                  <a:lnTo>
                    <a:pt x="367" y="120"/>
                  </a:lnTo>
                  <a:lnTo>
                    <a:pt x="368" y="123"/>
                  </a:lnTo>
                  <a:lnTo>
                    <a:pt x="368" y="126"/>
                  </a:lnTo>
                  <a:lnTo>
                    <a:pt x="370" y="130"/>
                  </a:lnTo>
                  <a:lnTo>
                    <a:pt x="368" y="133"/>
                  </a:lnTo>
                  <a:lnTo>
                    <a:pt x="367" y="136"/>
                  </a:lnTo>
                  <a:lnTo>
                    <a:pt x="365" y="140"/>
                  </a:lnTo>
                  <a:lnTo>
                    <a:pt x="363" y="144"/>
                  </a:lnTo>
                  <a:lnTo>
                    <a:pt x="363" y="148"/>
                  </a:lnTo>
                  <a:lnTo>
                    <a:pt x="363" y="149"/>
                  </a:lnTo>
                  <a:lnTo>
                    <a:pt x="365" y="149"/>
                  </a:lnTo>
                  <a:lnTo>
                    <a:pt x="367" y="151"/>
                  </a:lnTo>
                  <a:lnTo>
                    <a:pt x="367" y="153"/>
                  </a:lnTo>
                  <a:lnTo>
                    <a:pt x="367" y="156"/>
                  </a:lnTo>
                  <a:lnTo>
                    <a:pt x="365" y="159"/>
                  </a:lnTo>
                  <a:lnTo>
                    <a:pt x="363" y="163"/>
                  </a:lnTo>
                  <a:lnTo>
                    <a:pt x="362" y="166"/>
                  </a:lnTo>
                  <a:lnTo>
                    <a:pt x="362" y="169"/>
                  </a:lnTo>
                  <a:lnTo>
                    <a:pt x="363" y="174"/>
                  </a:lnTo>
                  <a:lnTo>
                    <a:pt x="367" y="177"/>
                  </a:lnTo>
                  <a:lnTo>
                    <a:pt x="368" y="181"/>
                  </a:lnTo>
                  <a:lnTo>
                    <a:pt x="368" y="182"/>
                  </a:lnTo>
                  <a:lnTo>
                    <a:pt x="367" y="184"/>
                  </a:lnTo>
                  <a:lnTo>
                    <a:pt x="367" y="184"/>
                  </a:lnTo>
                  <a:lnTo>
                    <a:pt x="365" y="186"/>
                  </a:lnTo>
                  <a:lnTo>
                    <a:pt x="365" y="187"/>
                  </a:lnTo>
                  <a:lnTo>
                    <a:pt x="365" y="191"/>
                  </a:lnTo>
                  <a:lnTo>
                    <a:pt x="367" y="194"/>
                  </a:lnTo>
                  <a:lnTo>
                    <a:pt x="370" y="197"/>
                  </a:lnTo>
                  <a:lnTo>
                    <a:pt x="372" y="199"/>
                  </a:lnTo>
                  <a:lnTo>
                    <a:pt x="375" y="200"/>
                  </a:lnTo>
                  <a:lnTo>
                    <a:pt x="380" y="204"/>
                  </a:lnTo>
                  <a:lnTo>
                    <a:pt x="381" y="205"/>
                  </a:lnTo>
                  <a:lnTo>
                    <a:pt x="383" y="207"/>
                  </a:lnTo>
                  <a:lnTo>
                    <a:pt x="383" y="209"/>
                  </a:lnTo>
                  <a:lnTo>
                    <a:pt x="380" y="212"/>
                  </a:lnTo>
                  <a:lnTo>
                    <a:pt x="377" y="214"/>
                  </a:lnTo>
                  <a:lnTo>
                    <a:pt x="373" y="215"/>
                  </a:lnTo>
                  <a:lnTo>
                    <a:pt x="372" y="217"/>
                  </a:lnTo>
                  <a:lnTo>
                    <a:pt x="370" y="220"/>
                  </a:lnTo>
                  <a:lnTo>
                    <a:pt x="368" y="223"/>
                  </a:lnTo>
                  <a:lnTo>
                    <a:pt x="368" y="225"/>
                  </a:lnTo>
                  <a:lnTo>
                    <a:pt x="370" y="225"/>
                  </a:lnTo>
                  <a:lnTo>
                    <a:pt x="372" y="225"/>
                  </a:lnTo>
                  <a:lnTo>
                    <a:pt x="372" y="223"/>
                  </a:lnTo>
                  <a:lnTo>
                    <a:pt x="373" y="225"/>
                  </a:lnTo>
                  <a:lnTo>
                    <a:pt x="373" y="227"/>
                  </a:lnTo>
                  <a:lnTo>
                    <a:pt x="373" y="228"/>
                  </a:lnTo>
                  <a:lnTo>
                    <a:pt x="372" y="228"/>
                  </a:lnTo>
                  <a:lnTo>
                    <a:pt x="355" y="228"/>
                  </a:lnTo>
                  <a:lnTo>
                    <a:pt x="337" y="225"/>
                  </a:lnTo>
                  <a:lnTo>
                    <a:pt x="317" y="222"/>
                  </a:lnTo>
                  <a:lnTo>
                    <a:pt x="299" y="225"/>
                  </a:lnTo>
                  <a:lnTo>
                    <a:pt x="298" y="227"/>
                  </a:lnTo>
                  <a:lnTo>
                    <a:pt x="296" y="228"/>
                  </a:lnTo>
                  <a:lnTo>
                    <a:pt x="296" y="230"/>
                  </a:lnTo>
                  <a:lnTo>
                    <a:pt x="294" y="233"/>
                  </a:lnTo>
                  <a:lnTo>
                    <a:pt x="293" y="235"/>
                  </a:lnTo>
                  <a:lnTo>
                    <a:pt x="289" y="237"/>
                  </a:lnTo>
                  <a:lnTo>
                    <a:pt x="286" y="238"/>
                  </a:lnTo>
                  <a:lnTo>
                    <a:pt x="281" y="240"/>
                  </a:lnTo>
                  <a:lnTo>
                    <a:pt x="278" y="240"/>
                  </a:lnTo>
                  <a:lnTo>
                    <a:pt x="275" y="242"/>
                  </a:lnTo>
                  <a:lnTo>
                    <a:pt x="271" y="243"/>
                  </a:lnTo>
                  <a:lnTo>
                    <a:pt x="268" y="243"/>
                  </a:lnTo>
                  <a:lnTo>
                    <a:pt x="265" y="243"/>
                  </a:lnTo>
                  <a:lnTo>
                    <a:pt x="263" y="242"/>
                  </a:lnTo>
                  <a:lnTo>
                    <a:pt x="260" y="240"/>
                  </a:lnTo>
                  <a:lnTo>
                    <a:pt x="257" y="240"/>
                  </a:lnTo>
                  <a:lnTo>
                    <a:pt x="255" y="242"/>
                  </a:lnTo>
                  <a:lnTo>
                    <a:pt x="252" y="243"/>
                  </a:lnTo>
                  <a:lnTo>
                    <a:pt x="252" y="246"/>
                  </a:lnTo>
                  <a:lnTo>
                    <a:pt x="253" y="250"/>
                  </a:lnTo>
                  <a:lnTo>
                    <a:pt x="255" y="253"/>
                  </a:lnTo>
                  <a:lnTo>
                    <a:pt x="257" y="255"/>
                  </a:lnTo>
                  <a:lnTo>
                    <a:pt x="257" y="256"/>
                  </a:lnTo>
                  <a:lnTo>
                    <a:pt x="257" y="256"/>
                  </a:lnTo>
                  <a:lnTo>
                    <a:pt x="255" y="258"/>
                  </a:lnTo>
                  <a:lnTo>
                    <a:pt x="253" y="261"/>
                  </a:lnTo>
                  <a:lnTo>
                    <a:pt x="252" y="263"/>
                  </a:lnTo>
                  <a:lnTo>
                    <a:pt x="250" y="265"/>
                  </a:lnTo>
                  <a:lnTo>
                    <a:pt x="250" y="266"/>
                  </a:lnTo>
                  <a:lnTo>
                    <a:pt x="250" y="266"/>
                  </a:lnTo>
                  <a:lnTo>
                    <a:pt x="252" y="266"/>
                  </a:lnTo>
                  <a:lnTo>
                    <a:pt x="255" y="268"/>
                  </a:lnTo>
                  <a:lnTo>
                    <a:pt x="257" y="270"/>
                  </a:lnTo>
                  <a:lnTo>
                    <a:pt x="258" y="271"/>
                  </a:lnTo>
                  <a:lnTo>
                    <a:pt x="258" y="274"/>
                  </a:lnTo>
                  <a:lnTo>
                    <a:pt x="258" y="276"/>
                  </a:lnTo>
                  <a:lnTo>
                    <a:pt x="258" y="278"/>
                  </a:lnTo>
                  <a:lnTo>
                    <a:pt x="255" y="278"/>
                  </a:lnTo>
                  <a:lnTo>
                    <a:pt x="252" y="279"/>
                  </a:lnTo>
                  <a:lnTo>
                    <a:pt x="248" y="279"/>
                  </a:lnTo>
                  <a:lnTo>
                    <a:pt x="245" y="279"/>
                  </a:lnTo>
                  <a:lnTo>
                    <a:pt x="242" y="279"/>
                  </a:lnTo>
                  <a:lnTo>
                    <a:pt x="238" y="279"/>
                  </a:lnTo>
                  <a:lnTo>
                    <a:pt x="233" y="283"/>
                  </a:lnTo>
                  <a:lnTo>
                    <a:pt x="230" y="284"/>
                  </a:lnTo>
                  <a:lnTo>
                    <a:pt x="227" y="288"/>
                  </a:lnTo>
                  <a:lnTo>
                    <a:pt x="224" y="291"/>
                  </a:lnTo>
                  <a:lnTo>
                    <a:pt x="219" y="293"/>
                  </a:lnTo>
                  <a:lnTo>
                    <a:pt x="214" y="293"/>
                  </a:lnTo>
                  <a:lnTo>
                    <a:pt x="209" y="293"/>
                  </a:lnTo>
                  <a:lnTo>
                    <a:pt x="204" y="294"/>
                  </a:lnTo>
                  <a:lnTo>
                    <a:pt x="199" y="294"/>
                  </a:lnTo>
                  <a:lnTo>
                    <a:pt x="194" y="297"/>
                  </a:lnTo>
                  <a:lnTo>
                    <a:pt x="189" y="302"/>
                  </a:lnTo>
                  <a:lnTo>
                    <a:pt x="184" y="307"/>
                  </a:lnTo>
                  <a:lnTo>
                    <a:pt x="181" y="312"/>
                  </a:lnTo>
                  <a:lnTo>
                    <a:pt x="176" y="319"/>
                  </a:lnTo>
                  <a:lnTo>
                    <a:pt x="169" y="322"/>
                  </a:lnTo>
                  <a:lnTo>
                    <a:pt x="161" y="325"/>
                  </a:lnTo>
                  <a:lnTo>
                    <a:pt x="146" y="327"/>
                  </a:lnTo>
                  <a:lnTo>
                    <a:pt x="133" y="329"/>
                  </a:lnTo>
                  <a:lnTo>
                    <a:pt x="125" y="329"/>
                  </a:lnTo>
                  <a:lnTo>
                    <a:pt x="123" y="327"/>
                  </a:lnTo>
                  <a:lnTo>
                    <a:pt x="122" y="327"/>
                  </a:lnTo>
                  <a:lnTo>
                    <a:pt x="122" y="325"/>
                  </a:lnTo>
                  <a:lnTo>
                    <a:pt x="120" y="327"/>
                  </a:lnTo>
                  <a:lnTo>
                    <a:pt x="120" y="330"/>
                  </a:lnTo>
                  <a:lnTo>
                    <a:pt x="118" y="332"/>
                  </a:lnTo>
                  <a:lnTo>
                    <a:pt x="118" y="335"/>
                  </a:lnTo>
                  <a:lnTo>
                    <a:pt x="117" y="339"/>
                  </a:lnTo>
                  <a:lnTo>
                    <a:pt x="113" y="339"/>
                  </a:lnTo>
                  <a:lnTo>
                    <a:pt x="105" y="339"/>
                  </a:lnTo>
                  <a:lnTo>
                    <a:pt x="95" y="335"/>
                  </a:lnTo>
                  <a:lnTo>
                    <a:pt x="87" y="335"/>
                  </a:lnTo>
                  <a:lnTo>
                    <a:pt x="84" y="337"/>
                  </a:lnTo>
                  <a:lnTo>
                    <a:pt x="81" y="340"/>
                  </a:lnTo>
                  <a:lnTo>
                    <a:pt x="77" y="344"/>
                  </a:lnTo>
                  <a:lnTo>
                    <a:pt x="76" y="345"/>
                  </a:lnTo>
                  <a:lnTo>
                    <a:pt x="74" y="345"/>
                  </a:lnTo>
                  <a:lnTo>
                    <a:pt x="71" y="345"/>
                  </a:lnTo>
                  <a:lnTo>
                    <a:pt x="67" y="345"/>
                  </a:lnTo>
                  <a:lnTo>
                    <a:pt x="67" y="345"/>
                  </a:lnTo>
                  <a:lnTo>
                    <a:pt x="56" y="348"/>
                  </a:lnTo>
                  <a:lnTo>
                    <a:pt x="44" y="357"/>
                  </a:lnTo>
                  <a:lnTo>
                    <a:pt x="33" y="367"/>
                  </a:lnTo>
                  <a:lnTo>
                    <a:pt x="21" y="373"/>
                  </a:lnTo>
                  <a:lnTo>
                    <a:pt x="20" y="373"/>
                  </a:lnTo>
                  <a:lnTo>
                    <a:pt x="18" y="375"/>
                  </a:lnTo>
                  <a:lnTo>
                    <a:pt x="15" y="375"/>
                  </a:lnTo>
                  <a:lnTo>
                    <a:pt x="13" y="376"/>
                  </a:lnTo>
                  <a:lnTo>
                    <a:pt x="12" y="385"/>
                  </a:lnTo>
                  <a:lnTo>
                    <a:pt x="10" y="395"/>
                  </a:lnTo>
                  <a:lnTo>
                    <a:pt x="8" y="404"/>
                  </a:lnTo>
                  <a:lnTo>
                    <a:pt x="0" y="447"/>
                  </a:lnTo>
                  <a:lnTo>
                    <a:pt x="0" y="449"/>
                  </a:lnTo>
                  <a:lnTo>
                    <a:pt x="112" y="538"/>
                  </a:lnTo>
                  <a:lnTo>
                    <a:pt x="120" y="543"/>
                  </a:lnTo>
                  <a:lnTo>
                    <a:pt x="130" y="551"/>
                  </a:lnTo>
                  <a:lnTo>
                    <a:pt x="140" y="559"/>
                  </a:lnTo>
                  <a:lnTo>
                    <a:pt x="150" y="566"/>
                  </a:lnTo>
                  <a:lnTo>
                    <a:pt x="153" y="571"/>
                  </a:lnTo>
                  <a:lnTo>
                    <a:pt x="224" y="631"/>
                  </a:lnTo>
                  <a:lnTo>
                    <a:pt x="294" y="691"/>
                  </a:lnTo>
                  <a:lnTo>
                    <a:pt x="367" y="748"/>
                  </a:lnTo>
                  <a:lnTo>
                    <a:pt x="373" y="753"/>
                  </a:lnTo>
                  <a:lnTo>
                    <a:pt x="385" y="761"/>
                  </a:lnTo>
                  <a:lnTo>
                    <a:pt x="396" y="770"/>
                  </a:lnTo>
                  <a:lnTo>
                    <a:pt x="406" y="778"/>
                  </a:lnTo>
                  <a:lnTo>
                    <a:pt x="411" y="783"/>
                  </a:lnTo>
                  <a:lnTo>
                    <a:pt x="411" y="784"/>
                  </a:lnTo>
                  <a:lnTo>
                    <a:pt x="411" y="786"/>
                  </a:lnTo>
                  <a:lnTo>
                    <a:pt x="411" y="789"/>
                  </a:lnTo>
                  <a:lnTo>
                    <a:pt x="409" y="794"/>
                  </a:lnTo>
                  <a:lnTo>
                    <a:pt x="409" y="796"/>
                  </a:lnTo>
                  <a:lnTo>
                    <a:pt x="409" y="799"/>
                  </a:lnTo>
                  <a:lnTo>
                    <a:pt x="411" y="801"/>
                  </a:lnTo>
                  <a:lnTo>
                    <a:pt x="413" y="801"/>
                  </a:lnTo>
                  <a:lnTo>
                    <a:pt x="414" y="801"/>
                  </a:lnTo>
                  <a:lnTo>
                    <a:pt x="416" y="801"/>
                  </a:lnTo>
                  <a:lnTo>
                    <a:pt x="418" y="801"/>
                  </a:lnTo>
                  <a:lnTo>
                    <a:pt x="418" y="803"/>
                  </a:lnTo>
                  <a:lnTo>
                    <a:pt x="418" y="804"/>
                  </a:lnTo>
                  <a:lnTo>
                    <a:pt x="419" y="806"/>
                  </a:lnTo>
                  <a:lnTo>
                    <a:pt x="421" y="806"/>
                  </a:lnTo>
                  <a:lnTo>
                    <a:pt x="424" y="807"/>
                  </a:lnTo>
                  <a:lnTo>
                    <a:pt x="428" y="807"/>
                  </a:lnTo>
                  <a:lnTo>
                    <a:pt x="431" y="809"/>
                  </a:lnTo>
                  <a:lnTo>
                    <a:pt x="432" y="811"/>
                  </a:lnTo>
                  <a:lnTo>
                    <a:pt x="432" y="812"/>
                  </a:lnTo>
                  <a:lnTo>
                    <a:pt x="432" y="814"/>
                  </a:lnTo>
                  <a:lnTo>
                    <a:pt x="432" y="814"/>
                  </a:lnTo>
                  <a:lnTo>
                    <a:pt x="432" y="816"/>
                  </a:lnTo>
                  <a:lnTo>
                    <a:pt x="434" y="819"/>
                  </a:lnTo>
                  <a:lnTo>
                    <a:pt x="437" y="822"/>
                  </a:lnTo>
                  <a:lnTo>
                    <a:pt x="441" y="824"/>
                  </a:lnTo>
                  <a:lnTo>
                    <a:pt x="444" y="827"/>
                  </a:lnTo>
                  <a:lnTo>
                    <a:pt x="446" y="829"/>
                  </a:lnTo>
                  <a:lnTo>
                    <a:pt x="449" y="827"/>
                  </a:lnTo>
                  <a:lnTo>
                    <a:pt x="451" y="827"/>
                  </a:lnTo>
                  <a:lnTo>
                    <a:pt x="454" y="826"/>
                  </a:lnTo>
                  <a:lnTo>
                    <a:pt x="455" y="824"/>
                  </a:lnTo>
                  <a:lnTo>
                    <a:pt x="457" y="824"/>
                  </a:lnTo>
                  <a:lnTo>
                    <a:pt x="460" y="827"/>
                  </a:lnTo>
                  <a:lnTo>
                    <a:pt x="462" y="830"/>
                  </a:lnTo>
                  <a:lnTo>
                    <a:pt x="464" y="834"/>
                  </a:lnTo>
                  <a:lnTo>
                    <a:pt x="467" y="837"/>
                  </a:lnTo>
                  <a:lnTo>
                    <a:pt x="475" y="840"/>
                  </a:lnTo>
                  <a:lnTo>
                    <a:pt x="487" y="842"/>
                  </a:lnTo>
                  <a:lnTo>
                    <a:pt x="498" y="845"/>
                  </a:lnTo>
                  <a:lnTo>
                    <a:pt x="505" y="850"/>
                  </a:lnTo>
                  <a:lnTo>
                    <a:pt x="505" y="852"/>
                  </a:lnTo>
                  <a:lnTo>
                    <a:pt x="505" y="855"/>
                  </a:lnTo>
                  <a:lnTo>
                    <a:pt x="503" y="858"/>
                  </a:lnTo>
                  <a:lnTo>
                    <a:pt x="503" y="862"/>
                  </a:lnTo>
                  <a:lnTo>
                    <a:pt x="503" y="863"/>
                  </a:lnTo>
                  <a:lnTo>
                    <a:pt x="503" y="867"/>
                  </a:lnTo>
                  <a:lnTo>
                    <a:pt x="505" y="868"/>
                  </a:lnTo>
                  <a:lnTo>
                    <a:pt x="505" y="872"/>
                  </a:lnTo>
                  <a:lnTo>
                    <a:pt x="503" y="875"/>
                  </a:lnTo>
                  <a:lnTo>
                    <a:pt x="501" y="877"/>
                  </a:lnTo>
                  <a:lnTo>
                    <a:pt x="500" y="878"/>
                  </a:lnTo>
                  <a:lnTo>
                    <a:pt x="498" y="880"/>
                  </a:lnTo>
                  <a:lnTo>
                    <a:pt x="497" y="881"/>
                  </a:lnTo>
                  <a:lnTo>
                    <a:pt x="497" y="885"/>
                  </a:lnTo>
                  <a:lnTo>
                    <a:pt x="500" y="886"/>
                  </a:lnTo>
                  <a:lnTo>
                    <a:pt x="506" y="891"/>
                  </a:lnTo>
                  <a:lnTo>
                    <a:pt x="516" y="891"/>
                  </a:lnTo>
                  <a:lnTo>
                    <a:pt x="529" y="890"/>
                  </a:lnTo>
                  <a:lnTo>
                    <a:pt x="544" y="886"/>
                  </a:lnTo>
                  <a:lnTo>
                    <a:pt x="554" y="883"/>
                  </a:lnTo>
                  <a:lnTo>
                    <a:pt x="572" y="881"/>
                  </a:lnTo>
                  <a:lnTo>
                    <a:pt x="592" y="878"/>
                  </a:lnTo>
                  <a:lnTo>
                    <a:pt x="612" y="875"/>
                  </a:lnTo>
                  <a:lnTo>
                    <a:pt x="626" y="872"/>
                  </a:lnTo>
                  <a:lnTo>
                    <a:pt x="633" y="867"/>
                  </a:lnTo>
                  <a:lnTo>
                    <a:pt x="640" y="860"/>
                  </a:lnTo>
                  <a:lnTo>
                    <a:pt x="646" y="855"/>
                  </a:lnTo>
                  <a:lnTo>
                    <a:pt x="677" y="829"/>
                  </a:lnTo>
                  <a:lnTo>
                    <a:pt x="710" y="803"/>
                  </a:lnTo>
                  <a:lnTo>
                    <a:pt x="742" y="783"/>
                  </a:lnTo>
                  <a:lnTo>
                    <a:pt x="774" y="765"/>
                  </a:lnTo>
                  <a:lnTo>
                    <a:pt x="807" y="745"/>
                  </a:lnTo>
                  <a:lnTo>
                    <a:pt x="870" y="709"/>
                  </a:lnTo>
                  <a:lnTo>
                    <a:pt x="932" y="673"/>
                  </a:lnTo>
                  <a:lnTo>
                    <a:pt x="927" y="664"/>
                  </a:lnTo>
                  <a:lnTo>
                    <a:pt x="924" y="653"/>
                  </a:lnTo>
                  <a:lnTo>
                    <a:pt x="921" y="643"/>
                  </a:lnTo>
                  <a:lnTo>
                    <a:pt x="914" y="633"/>
                  </a:lnTo>
                  <a:lnTo>
                    <a:pt x="911" y="631"/>
                  </a:lnTo>
                  <a:lnTo>
                    <a:pt x="901" y="628"/>
                  </a:lnTo>
                  <a:lnTo>
                    <a:pt x="890" y="625"/>
                  </a:lnTo>
                  <a:lnTo>
                    <a:pt x="881" y="622"/>
                  </a:lnTo>
                  <a:lnTo>
                    <a:pt x="875" y="620"/>
                  </a:lnTo>
                  <a:lnTo>
                    <a:pt x="871" y="620"/>
                  </a:lnTo>
                  <a:lnTo>
                    <a:pt x="868" y="622"/>
                  </a:lnTo>
                  <a:lnTo>
                    <a:pt x="865" y="622"/>
                  </a:lnTo>
                  <a:lnTo>
                    <a:pt x="862" y="623"/>
                  </a:lnTo>
                  <a:lnTo>
                    <a:pt x="860" y="623"/>
                  </a:lnTo>
                  <a:lnTo>
                    <a:pt x="857" y="622"/>
                  </a:lnTo>
                  <a:lnTo>
                    <a:pt x="853" y="618"/>
                  </a:lnTo>
                  <a:lnTo>
                    <a:pt x="853" y="615"/>
                  </a:lnTo>
                  <a:lnTo>
                    <a:pt x="853" y="613"/>
                  </a:lnTo>
                  <a:lnTo>
                    <a:pt x="852" y="610"/>
                  </a:lnTo>
                  <a:lnTo>
                    <a:pt x="852" y="608"/>
                  </a:lnTo>
                  <a:lnTo>
                    <a:pt x="848" y="608"/>
                  </a:lnTo>
                  <a:lnTo>
                    <a:pt x="847" y="607"/>
                  </a:lnTo>
                  <a:lnTo>
                    <a:pt x="845" y="607"/>
                  </a:lnTo>
                  <a:lnTo>
                    <a:pt x="845" y="603"/>
                  </a:lnTo>
                  <a:lnTo>
                    <a:pt x="845" y="602"/>
                  </a:lnTo>
                  <a:lnTo>
                    <a:pt x="845" y="590"/>
                  </a:lnTo>
                  <a:lnTo>
                    <a:pt x="845" y="585"/>
                  </a:lnTo>
                  <a:lnTo>
                    <a:pt x="845" y="584"/>
                  </a:lnTo>
                  <a:lnTo>
                    <a:pt x="845" y="582"/>
                  </a:lnTo>
                  <a:lnTo>
                    <a:pt x="840" y="572"/>
                  </a:lnTo>
                  <a:lnTo>
                    <a:pt x="832" y="561"/>
                  </a:lnTo>
                  <a:lnTo>
                    <a:pt x="824" y="549"/>
                  </a:lnTo>
                  <a:lnTo>
                    <a:pt x="819" y="539"/>
                  </a:lnTo>
                  <a:lnTo>
                    <a:pt x="819" y="536"/>
                  </a:lnTo>
                  <a:lnTo>
                    <a:pt x="820" y="533"/>
                  </a:lnTo>
                  <a:lnTo>
                    <a:pt x="824" y="531"/>
                  </a:lnTo>
                  <a:lnTo>
                    <a:pt x="827" y="529"/>
                  </a:lnTo>
                  <a:lnTo>
                    <a:pt x="832" y="528"/>
                  </a:lnTo>
                  <a:lnTo>
                    <a:pt x="835" y="526"/>
                  </a:lnTo>
                  <a:lnTo>
                    <a:pt x="839" y="525"/>
                  </a:lnTo>
                  <a:lnTo>
                    <a:pt x="842" y="523"/>
                  </a:lnTo>
                  <a:lnTo>
                    <a:pt x="842" y="520"/>
                  </a:lnTo>
                  <a:lnTo>
                    <a:pt x="843" y="518"/>
                  </a:lnTo>
                  <a:lnTo>
                    <a:pt x="843" y="515"/>
                  </a:lnTo>
                  <a:lnTo>
                    <a:pt x="843" y="511"/>
                  </a:lnTo>
                  <a:lnTo>
                    <a:pt x="845" y="510"/>
                  </a:lnTo>
                  <a:lnTo>
                    <a:pt x="845" y="506"/>
                  </a:lnTo>
                  <a:lnTo>
                    <a:pt x="845" y="505"/>
                  </a:lnTo>
                  <a:lnTo>
                    <a:pt x="845" y="505"/>
                  </a:lnTo>
                  <a:lnTo>
                    <a:pt x="843" y="503"/>
                  </a:lnTo>
                  <a:lnTo>
                    <a:pt x="842" y="503"/>
                  </a:lnTo>
                  <a:lnTo>
                    <a:pt x="842" y="501"/>
                  </a:lnTo>
                  <a:lnTo>
                    <a:pt x="842" y="500"/>
                  </a:lnTo>
                  <a:lnTo>
                    <a:pt x="840" y="498"/>
                  </a:lnTo>
                  <a:lnTo>
                    <a:pt x="840" y="497"/>
                  </a:lnTo>
                  <a:lnTo>
                    <a:pt x="840" y="483"/>
                  </a:lnTo>
                  <a:lnTo>
                    <a:pt x="842" y="477"/>
                  </a:lnTo>
                  <a:lnTo>
                    <a:pt x="845" y="470"/>
                  </a:lnTo>
                  <a:lnTo>
                    <a:pt x="848" y="465"/>
                  </a:lnTo>
                  <a:lnTo>
                    <a:pt x="850" y="457"/>
                  </a:lnTo>
                  <a:lnTo>
                    <a:pt x="850" y="452"/>
                  </a:lnTo>
                  <a:lnTo>
                    <a:pt x="847" y="447"/>
                  </a:lnTo>
                  <a:lnTo>
                    <a:pt x="845" y="442"/>
                  </a:lnTo>
                  <a:lnTo>
                    <a:pt x="843" y="437"/>
                  </a:lnTo>
                  <a:lnTo>
                    <a:pt x="845" y="423"/>
                  </a:lnTo>
                  <a:lnTo>
                    <a:pt x="848" y="408"/>
                  </a:lnTo>
                  <a:lnTo>
                    <a:pt x="848" y="386"/>
                  </a:lnTo>
                  <a:lnTo>
                    <a:pt x="842" y="365"/>
                  </a:lnTo>
                  <a:lnTo>
                    <a:pt x="840" y="363"/>
                  </a:lnTo>
                  <a:lnTo>
                    <a:pt x="837" y="360"/>
                  </a:lnTo>
                  <a:lnTo>
                    <a:pt x="835" y="355"/>
                  </a:lnTo>
                  <a:lnTo>
                    <a:pt x="832" y="352"/>
                  </a:lnTo>
                  <a:lnTo>
                    <a:pt x="830" y="348"/>
                  </a:lnTo>
                  <a:lnTo>
                    <a:pt x="829" y="345"/>
                  </a:lnTo>
                  <a:lnTo>
                    <a:pt x="830" y="344"/>
                  </a:lnTo>
                  <a:lnTo>
                    <a:pt x="832" y="342"/>
                  </a:lnTo>
                  <a:lnTo>
                    <a:pt x="834" y="340"/>
                  </a:lnTo>
                  <a:lnTo>
                    <a:pt x="837" y="340"/>
                  </a:lnTo>
                  <a:lnTo>
                    <a:pt x="839" y="339"/>
                  </a:lnTo>
                  <a:lnTo>
                    <a:pt x="839" y="337"/>
                  </a:lnTo>
                  <a:lnTo>
                    <a:pt x="837" y="334"/>
                  </a:lnTo>
                  <a:lnTo>
                    <a:pt x="837" y="329"/>
                  </a:lnTo>
                  <a:lnTo>
                    <a:pt x="837" y="324"/>
                  </a:lnTo>
                  <a:lnTo>
                    <a:pt x="835" y="321"/>
                  </a:lnTo>
                  <a:lnTo>
                    <a:pt x="835" y="317"/>
                  </a:lnTo>
                  <a:lnTo>
                    <a:pt x="835" y="307"/>
                  </a:lnTo>
                  <a:lnTo>
                    <a:pt x="832" y="291"/>
                  </a:lnTo>
                  <a:lnTo>
                    <a:pt x="830" y="273"/>
                  </a:lnTo>
                  <a:lnTo>
                    <a:pt x="829" y="256"/>
                  </a:lnTo>
                  <a:lnTo>
                    <a:pt x="825" y="248"/>
                  </a:lnTo>
                  <a:lnTo>
                    <a:pt x="816" y="240"/>
                  </a:lnTo>
                  <a:lnTo>
                    <a:pt x="804" y="233"/>
                  </a:lnTo>
                  <a:lnTo>
                    <a:pt x="796" y="225"/>
                  </a:lnTo>
                  <a:lnTo>
                    <a:pt x="794" y="217"/>
                  </a:lnTo>
                  <a:lnTo>
                    <a:pt x="793" y="210"/>
                  </a:lnTo>
                  <a:lnTo>
                    <a:pt x="791" y="202"/>
                  </a:lnTo>
                  <a:lnTo>
                    <a:pt x="786" y="195"/>
                  </a:lnTo>
                  <a:lnTo>
                    <a:pt x="783" y="194"/>
                  </a:lnTo>
                  <a:lnTo>
                    <a:pt x="779" y="194"/>
                  </a:lnTo>
                  <a:lnTo>
                    <a:pt x="776" y="192"/>
                  </a:lnTo>
                  <a:lnTo>
                    <a:pt x="773" y="191"/>
                  </a:lnTo>
                  <a:lnTo>
                    <a:pt x="771" y="189"/>
                  </a:lnTo>
                  <a:lnTo>
                    <a:pt x="771" y="187"/>
                  </a:lnTo>
                  <a:lnTo>
                    <a:pt x="771" y="184"/>
                  </a:lnTo>
                  <a:lnTo>
                    <a:pt x="771" y="182"/>
                  </a:lnTo>
                  <a:lnTo>
                    <a:pt x="771" y="179"/>
                  </a:lnTo>
                  <a:lnTo>
                    <a:pt x="769" y="174"/>
                  </a:lnTo>
                  <a:lnTo>
                    <a:pt x="766" y="168"/>
                  </a:lnTo>
                  <a:lnTo>
                    <a:pt x="765" y="163"/>
                  </a:lnTo>
                  <a:lnTo>
                    <a:pt x="765" y="156"/>
                  </a:lnTo>
                  <a:lnTo>
                    <a:pt x="765" y="151"/>
                  </a:lnTo>
                  <a:lnTo>
                    <a:pt x="766" y="148"/>
                  </a:lnTo>
                  <a:lnTo>
                    <a:pt x="768" y="146"/>
                  </a:lnTo>
                  <a:lnTo>
                    <a:pt x="771" y="144"/>
                  </a:lnTo>
                  <a:lnTo>
                    <a:pt x="773" y="143"/>
                  </a:lnTo>
                  <a:lnTo>
                    <a:pt x="776" y="143"/>
                  </a:lnTo>
                  <a:lnTo>
                    <a:pt x="778" y="141"/>
                  </a:lnTo>
                  <a:lnTo>
                    <a:pt x="779" y="140"/>
                  </a:lnTo>
                  <a:lnTo>
                    <a:pt x="779" y="136"/>
                  </a:lnTo>
                  <a:lnTo>
                    <a:pt x="781" y="135"/>
                  </a:lnTo>
                  <a:lnTo>
                    <a:pt x="781" y="131"/>
                  </a:lnTo>
                  <a:lnTo>
                    <a:pt x="784" y="130"/>
                  </a:lnTo>
                  <a:lnTo>
                    <a:pt x="789" y="128"/>
                  </a:lnTo>
                  <a:lnTo>
                    <a:pt x="794" y="126"/>
                  </a:lnTo>
                  <a:lnTo>
                    <a:pt x="797" y="125"/>
                  </a:lnTo>
                  <a:lnTo>
                    <a:pt x="801" y="121"/>
                  </a:lnTo>
                  <a:lnTo>
                    <a:pt x="802" y="118"/>
                  </a:lnTo>
                  <a:lnTo>
                    <a:pt x="802" y="115"/>
                  </a:lnTo>
                  <a:lnTo>
                    <a:pt x="802" y="112"/>
                  </a:lnTo>
                  <a:lnTo>
                    <a:pt x="802" y="108"/>
                  </a:lnTo>
                  <a:lnTo>
                    <a:pt x="804" y="103"/>
                  </a:lnTo>
                  <a:lnTo>
                    <a:pt x="807" y="100"/>
                  </a:lnTo>
                  <a:lnTo>
                    <a:pt x="811" y="97"/>
                  </a:lnTo>
                  <a:lnTo>
                    <a:pt x="812" y="93"/>
                  </a:lnTo>
                  <a:lnTo>
                    <a:pt x="812" y="92"/>
                  </a:lnTo>
                  <a:lnTo>
                    <a:pt x="811" y="92"/>
                  </a:lnTo>
                  <a:lnTo>
                    <a:pt x="809" y="90"/>
                  </a:lnTo>
                  <a:lnTo>
                    <a:pt x="807" y="90"/>
                  </a:lnTo>
                  <a:lnTo>
                    <a:pt x="806" y="89"/>
                  </a:lnTo>
                  <a:lnTo>
                    <a:pt x="806" y="85"/>
                  </a:lnTo>
                  <a:lnTo>
                    <a:pt x="807" y="84"/>
                  </a:lnTo>
                  <a:lnTo>
                    <a:pt x="809" y="82"/>
                  </a:lnTo>
                  <a:lnTo>
                    <a:pt x="811" y="79"/>
                  </a:lnTo>
                  <a:lnTo>
                    <a:pt x="811" y="75"/>
                  </a:lnTo>
                  <a:lnTo>
                    <a:pt x="809" y="72"/>
                  </a:lnTo>
                  <a:lnTo>
                    <a:pt x="809" y="69"/>
                  </a:lnTo>
                  <a:lnTo>
                    <a:pt x="807" y="64"/>
                  </a:lnTo>
                  <a:lnTo>
                    <a:pt x="807" y="61"/>
                  </a:lnTo>
                  <a:lnTo>
                    <a:pt x="809" y="56"/>
                  </a:lnTo>
                  <a:lnTo>
                    <a:pt x="812" y="46"/>
                  </a:lnTo>
                  <a:lnTo>
                    <a:pt x="814" y="38"/>
                  </a:lnTo>
                  <a:lnTo>
                    <a:pt x="814" y="34"/>
                  </a:lnTo>
                  <a:lnTo>
                    <a:pt x="814" y="34"/>
                  </a:lnTo>
                  <a:lnTo>
                    <a:pt x="812" y="33"/>
                  </a:lnTo>
                  <a:lnTo>
                    <a:pt x="809" y="33"/>
                  </a:lnTo>
                  <a:lnTo>
                    <a:pt x="807" y="31"/>
                  </a:lnTo>
                  <a:lnTo>
                    <a:pt x="807" y="31"/>
                  </a:lnTo>
                  <a:lnTo>
                    <a:pt x="811" y="28"/>
                  </a:lnTo>
                  <a:lnTo>
                    <a:pt x="814" y="28"/>
                  </a:lnTo>
                  <a:lnTo>
                    <a:pt x="816" y="26"/>
                  </a:lnTo>
                  <a:lnTo>
                    <a:pt x="819" y="24"/>
                  </a:lnTo>
                  <a:lnTo>
                    <a:pt x="820" y="23"/>
                  </a:lnTo>
                  <a:lnTo>
                    <a:pt x="820" y="21"/>
                  </a:lnTo>
                  <a:lnTo>
                    <a:pt x="820" y="21"/>
                  </a:lnTo>
                  <a:lnTo>
                    <a:pt x="819" y="19"/>
                  </a:lnTo>
                  <a:lnTo>
                    <a:pt x="819" y="19"/>
                  </a:lnTo>
                  <a:lnTo>
                    <a:pt x="819" y="19"/>
                  </a:lnTo>
                  <a:lnTo>
                    <a:pt x="820" y="18"/>
                  </a:lnTo>
                  <a:lnTo>
                    <a:pt x="822" y="18"/>
                  </a:lnTo>
                  <a:lnTo>
                    <a:pt x="824" y="16"/>
                  </a:lnTo>
                  <a:lnTo>
                    <a:pt x="827" y="16"/>
                  </a:lnTo>
                  <a:lnTo>
                    <a:pt x="829" y="16"/>
                  </a:lnTo>
                  <a:lnTo>
                    <a:pt x="829" y="15"/>
                  </a:lnTo>
                  <a:lnTo>
                    <a:pt x="829" y="13"/>
                  </a:lnTo>
                  <a:lnTo>
                    <a:pt x="829" y="11"/>
                  </a:lnTo>
                  <a:lnTo>
                    <a:pt x="824" y="11"/>
                  </a:lnTo>
                  <a:lnTo>
                    <a:pt x="819" y="11"/>
                  </a:lnTo>
                  <a:lnTo>
                    <a:pt x="812" y="10"/>
                  </a:lnTo>
                  <a:lnTo>
                    <a:pt x="809" y="10"/>
                  </a:lnTo>
                  <a:lnTo>
                    <a:pt x="806" y="11"/>
                  </a:lnTo>
                  <a:lnTo>
                    <a:pt x="802" y="13"/>
                  </a:lnTo>
                  <a:lnTo>
                    <a:pt x="799" y="15"/>
                  </a:lnTo>
                  <a:lnTo>
                    <a:pt x="796" y="15"/>
                  </a:lnTo>
                  <a:lnTo>
                    <a:pt x="793" y="13"/>
                  </a:lnTo>
                  <a:lnTo>
                    <a:pt x="793" y="11"/>
                  </a:lnTo>
                  <a:lnTo>
                    <a:pt x="793" y="10"/>
                  </a:lnTo>
                  <a:lnTo>
                    <a:pt x="794" y="8"/>
                  </a:lnTo>
                  <a:lnTo>
                    <a:pt x="794" y="8"/>
                  </a:lnTo>
                  <a:lnTo>
                    <a:pt x="793" y="8"/>
                  </a:lnTo>
                  <a:lnTo>
                    <a:pt x="791" y="8"/>
                  </a:lnTo>
                  <a:lnTo>
                    <a:pt x="789" y="10"/>
                  </a:lnTo>
                  <a:lnTo>
                    <a:pt x="788" y="8"/>
                  </a:lnTo>
                  <a:lnTo>
                    <a:pt x="784" y="6"/>
                  </a:lnTo>
                  <a:lnTo>
                    <a:pt x="783" y="5"/>
                  </a:lnTo>
                  <a:lnTo>
                    <a:pt x="781" y="3"/>
                  </a:lnTo>
                  <a:lnTo>
                    <a:pt x="779" y="3"/>
                  </a:lnTo>
                  <a:lnTo>
                    <a:pt x="776" y="3"/>
                  </a:lnTo>
                  <a:lnTo>
                    <a:pt x="774" y="3"/>
                  </a:lnTo>
                  <a:lnTo>
                    <a:pt x="771" y="3"/>
                  </a:lnTo>
                  <a:lnTo>
                    <a:pt x="768" y="3"/>
                  </a:lnTo>
                  <a:lnTo>
                    <a:pt x="768" y="3"/>
                  </a:lnTo>
                  <a:lnTo>
                    <a:pt x="768" y="6"/>
                  </a:lnTo>
                  <a:lnTo>
                    <a:pt x="768" y="8"/>
                  </a:lnTo>
                  <a:lnTo>
                    <a:pt x="766" y="10"/>
                  </a:lnTo>
                  <a:lnTo>
                    <a:pt x="765" y="11"/>
                  </a:lnTo>
                  <a:lnTo>
                    <a:pt x="761" y="11"/>
                  </a:lnTo>
                  <a:lnTo>
                    <a:pt x="756" y="11"/>
                  </a:lnTo>
                  <a:lnTo>
                    <a:pt x="753" y="10"/>
                  </a:lnTo>
                  <a:lnTo>
                    <a:pt x="750" y="8"/>
                  </a:lnTo>
                  <a:lnTo>
                    <a:pt x="746" y="6"/>
                  </a:lnTo>
                  <a:lnTo>
                    <a:pt x="742" y="5"/>
                  </a:lnTo>
                  <a:lnTo>
                    <a:pt x="738" y="1"/>
                  </a:lnTo>
                  <a:lnTo>
                    <a:pt x="735" y="0"/>
                  </a:lnTo>
                  <a:lnTo>
                    <a:pt x="733" y="0"/>
                  </a:lnTo>
                  <a:lnTo>
                    <a:pt x="732" y="1"/>
                  </a:lnTo>
                  <a:lnTo>
                    <a:pt x="730" y="3"/>
                  </a:lnTo>
                  <a:lnTo>
                    <a:pt x="728" y="5"/>
                  </a:lnTo>
                  <a:lnTo>
                    <a:pt x="728" y="6"/>
                  </a:lnTo>
                  <a:lnTo>
                    <a:pt x="727" y="8"/>
                  </a:lnTo>
                  <a:lnTo>
                    <a:pt x="717" y="11"/>
                  </a:lnTo>
                  <a:lnTo>
                    <a:pt x="707" y="11"/>
                  </a:lnTo>
                  <a:lnTo>
                    <a:pt x="699" y="15"/>
                  </a:lnTo>
                  <a:lnTo>
                    <a:pt x="695" y="16"/>
                  </a:lnTo>
                  <a:lnTo>
                    <a:pt x="694" y="18"/>
                  </a:lnTo>
                  <a:lnTo>
                    <a:pt x="691" y="19"/>
                  </a:lnTo>
                  <a:lnTo>
                    <a:pt x="687" y="19"/>
                  </a:lnTo>
                  <a:lnTo>
                    <a:pt x="681" y="18"/>
                  </a:lnTo>
                  <a:lnTo>
                    <a:pt x="674" y="13"/>
                  </a:lnTo>
                  <a:lnTo>
                    <a:pt x="664" y="8"/>
                  </a:lnTo>
                  <a:lnTo>
                    <a:pt x="651" y="5"/>
                  </a:lnTo>
                  <a:lnTo>
                    <a:pt x="628" y="3"/>
                  </a:lnTo>
                  <a:lnTo>
                    <a:pt x="623" y="5"/>
                  </a:lnTo>
                  <a:lnTo>
                    <a:pt x="618" y="6"/>
                  </a:lnTo>
                  <a:lnTo>
                    <a:pt x="613" y="10"/>
                  </a:lnTo>
                  <a:lnTo>
                    <a:pt x="610" y="10"/>
                  </a:lnTo>
                  <a:lnTo>
                    <a:pt x="605" y="10"/>
                  </a:lnTo>
                  <a:lnTo>
                    <a:pt x="603" y="10"/>
                  </a:lnTo>
                  <a:lnTo>
                    <a:pt x="602" y="10"/>
                  </a:lnTo>
                  <a:lnTo>
                    <a:pt x="600" y="10"/>
                  </a:lnTo>
                  <a:lnTo>
                    <a:pt x="598" y="10"/>
                  </a:lnTo>
                  <a:lnTo>
                    <a:pt x="595" y="11"/>
                  </a:lnTo>
                  <a:lnTo>
                    <a:pt x="594" y="11"/>
                  </a:lnTo>
                  <a:lnTo>
                    <a:pt x="592" y="10"/>
                  </a:lnTo>
                  <a:lnTo>
                    <a:pt x="590" y="8"/>
                  </a:lnTo>
                  <a:lnTo>
                    <a:pt x="587" y="6"/>
                  </a:lnTo>
                  <a:lnTo>
                    <a:pt x="585" y="8"/>
                  </a:lnTo>
                  <a:lnTo>
                    <a:pt x="582" y="10"/>
                  </a:lnTo>
                  <a:lnTo>
                    <a:pt x="579" y="11"/>
                  </a:lnTo>
                  <a:lnTo>
                    <a:pt x="577" y="15"/>
                  </a:lnTo>
                  <a:lnTo>
                    <a:pt x="574" y="16"/>
                  </a:lnTo>
                  <a:lnTo>
                    <a:pt x="569" y="18"/>
                  </a:lnTo>
                  <a:lnTo>
                    <a:pt x="566" y="16"/>
                  </a:lnTo>
                  <a:lnTo>
                    <a:pt x="562" y="15"/>
                  </a:lnTo>
                  <a:lnTo>
                    <a:pt x="561" y="15"/>
                  </a:lnTo>
                  <a:lnTo>
                    <a:pt x="549" y="15"/>
                  </a:lnTo>
                  <a:lnTo>
                    <a:pt x="536" y="16"/>
                  </a:lnTo>
                  <a:lnTo>
                    <a:pt x="523" y="18"/>
                  </a:lnTo>
                  <a:lnTo>
                    <a:pt x="521" y="18"/>
                  </a:lnTo>
                  <a:lnTo>
                    <a:pt x="520" y="16"/>
                  </a:lnTo>
                  <a:lnTo>
                    <a:pt x="518" y="16"/>
                  </a:lnTo>
                  <a:lnTo>
                    <a:pt x="500" y="19"/>
                  </a:lnTo>
                  <a:lnTo>
                    <a:pt x="483" y="28"/>
                  </a:lnTo>
                  <a:lnTo>
                    <a:pt x="467" y="34"/>
                  </a:lnTo>
                  <a:lnTo>
                    <a:pt x="464" y="36"/>
                  </a:lnTo>
                  <a:lnTo>
                    <a:pt x="462" y="39"/>
                  </a:lnTo>
                  <a:lnTo>
                    <a:pt x="460" y="41"/>
                  </a:lnTo>
                  <a:lnTo>
                    <a:pt x="457" y="44"/>
                  </a:lnTo>
                  <a:lnTo>
                    <a:pt x="455" y="47"/>
                  </a:lnTo>
                  <a:lnTo>
                    <a:pt x="454" y="49"/>
                  </a:lnTo>
                  <a:lnTo>
                    <a:pt x="449" y="49"/>
                  </a:lnTo>
                  <a:lnTo>
                    <a:pt x="447" y="49"/>
                  </a:lnTo>
                  <a:lnTo>
                    <a:pt x="444" y="47"/>
                  </a:lnTo>
                  <a:lnTo>
                    <a:pt x="444" y="46"/>
                  </a:lnTo>
                  <a:lnTo>
                    <a:pt x="442" y="44"/>
                  </a:lnTo>
                  <a:lnTo>
                    <a:pt x="441" y="44"/>
                  </a:lnTo>
                  <a:lnTo>
                    <a:pt x="437" y="44"/>
                  </a:lnTo>
                  <a:lnTo>
                    <a:pt x="434" y="46"/>
                  </a:lnTo>
                  <a:lnTo>
                    <a:pt x="432" y="47"/>
                  </a:lnTo>
                  <a:lnTo>
                    <a:pt x="431" y="49"/>
                  </a:lnTo>
                  <a:lnTo>
                    <a:pt x="428" y="52"/>
                  </a:lnTo>
                  <a:lnTo>
                    <a:pt x="428" y="51"/>
                  </a:lnTo>
                  <a:lnTo>
                    <a:pt x="424" y="51"/>
                  </a:lnTo>
                  <a:lnTo>
                    <a:pt x="421" y="51"/>
                  </a:lnTo>
                  <a:lnTo>
                    <a:pt x="418" y="51"/>
                  </a:lnTo>
                  <a:lnTo>
                    <a:pt x="413" y="51"/>
                  </a:lnTo>
                  <a:lnTo>
                    <a:pt x="409" y="52"/>
                  </a:lnTo>
                  <a:lnTo>
                    <a:pt x="404" y="57"/>
                  </a:lnTo>
                  <a:lnTo>
                    <a:pt x="401" y="61"/>
                  </a:lnTo>
                  <a:lnTo>
                    <a:pt x="398" y="66"/>
                  </a:lnTo>
                  <a:lnTo>
                    <a:pt x="393" y="69"/>
                  </a:lnTo>
                  <a:lnTo>
                    <a:pt x="383" y="74"/>
                  </a:lnTo>
                  <a:lnTo>
                    <a:pt x="373" y="77"/>
                  </a:lnTo>
                  <a:lnTo>
                    <a:pt x="368" y="79"/>
                  </a:lnTo>
                  <a:lnTo>
                    <a:pt x="363" y="79"/>
                  </a:lnTo>
                  <a:lnTo>
                    <a:pt x="358" y="77"/>
                  </a:lnTo>
                  <a:lnTo>
                    <a:pt x="355" y="77"/>
                  </a:lnTo>
                  <a:lnTo>
                    <a:pt x="354" y="77"/>
                  </a:lnTo>
                  <a:lnTo>
                    <a:pt x="357" y="80"/>
                  </a:lnTo>
                  <a:lnTo>
                    <a:pt x="358" y="84"/>
                  </a:lnTo>
                  <a:lnTo>
                    <a:pt x="363" y="87"/>
                  </a:lnTo>
                  <a:lnTo>
                    <a:pt x="367" y="90"/>
                  </a:lnTo>
                  <a:lnTo>
                    <a:pt x="370" y="93"/>
                  </a:lnTo>
                  <a:lnTo>
                    <a:pt x="372" y="9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34" name="Freeform 460">
              <a:extLst>
                <a:ext uri="{FF2B5EF4-FFF2-40B4-BE49-F238E27FC236}">
                  <a16:creationId xmlns:a16="http://schemas.microsoft.com/office/drawing/2014/main" id="{A51D5427-1D61-EAB8-306E-650A0C544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4735" y="1228221"/>
              <a:ext cx="678788" cy="602795"/>
            </a:xfrm>
            <a:custGeom>
              <a:avLst/>
              <a:gdLst>
                <a:gd name="T0" fmla="*/ 118 w 736"/>
                <a:gd name="T1" fmla="*/ 35 h 676"/>
                <a:gd name="T2" fmla="*/ 84 w 736"/>
                <a:gd name="T3" fmla="*/ 54 h 676"/>
                <a:gd name="T4" fmla="*/ 74 w 736"/>
                <a:gd name="T5" fmla="*/ 59 h 676"/>
                <a:gd name="T6" fmla="*/ 62 w 736"/>
                <a:gd name="T7" fmla="*/ 71 h 676"/>
                <a:gd name="T8" fmla="*/ 56 w 736"/>
                <a:gd name="T9" fmla="*/ 110 h 676"/>
                <a:gd name="T10" fmla="*/ 20 w 736"/>
                <a:gd name="T11" fmla="*/ 142 h 676"/>
                <a:gd name="T12" fmla="*/ 11 w 736"/>
                <a:gd name="T13" fmla="*/ 151 h 676"/>
                <a:gd name="T14" fmla="*/ 29 w 736"/>
                <a:gd name="T15" fmla="*/ 189 h 676"/>
                <a:gd name="T16" fmla="*/ 31 w 736"/>
                <a:gd name="T17" fmla="*/ 255 h 676"/>
                <a:gd name="T18" fmla="*/ 21 w 736"/>
                <a:gd name="T19" fmla="*/ 300 h 676"/>
                <a:gd name="T20" fmla="*/ 26 w 736"/>
                <a:gd name="T21" fmla="*/ 308 h 676"/>
                <a:gd name="T22" fmla="*/ 24 w 736"/>
                <a:gd name="T23" fmla="*/ 321 h 676"/>
                <a:gd name="T24" fmla="*/ 8 w 736"/>
                <a:gd name="T25" fmla="*/ 332 h 676"/>
                <a:gd name="T26" fmla="*/ 13 w 736"/>
                <a:gd name="T27" fmla="*/ 364 h 676"/>
                <a:gd name="T28" fmla="*/ 26 w 736"/>
                <a:gd name="T29" fmla="*/ 405 h 676"/>
                <a:gd name="T30" fmla="*/ 33 w 736"/>
                <a:gd name="T31" fmla="*/ 413 h 676"/>
                <a:gd name="T32" fmla="*/ 43 w 736"/>
                <a:gd name="T33" fmla="*/ 426 h 676"/>
                <a:gd name="T34" fmla="*/ 71 w 736"/>
                <a:gd name="T35" fmla="*/ 428 h 676"/>
                <a:gd name="T36" fmla="*/ 108 w 736"/>
                <a:gd name="T37" fmla="*/ 467 h 676"/>
                <a:gd name="T38" fmla="*/ 181 w 736"/>
                <a:gd name="T39" fmla="*/ 492 h 676"/>
                <a:gd name="T40" fmla="*/ 222 w 736"/>
                <a:gd name="T41" fmla="*/ 522 h 676"/>
                <a:gd name="T42" fmla="*/ 246 w 736"/>
                <a:gd name="T43" fmla="*/ 508 h 676"/>
                <a:gd name="T44" fmla="*/ 311 w 736"/>
                <a:gd name="T45" fmla="*/ 481 h 676"/>
                <a:gd name="T46" fmla="*/ 385 w 736"/>
                <a:gd name="T47" fmla="*/ 518 h 676"/>
                <a:gd name="T48" fmla="*/ 676 w 736"/>
                <a:gd name="T49" fmla="*/ 673 h 676"/>
                <a:gd name="T50" fmla="*/ 689 w 736"/>
                <a:gd name="T51" fmla="*/ 666 h 676"/>
                <a:gd name="T52" fmla="*/ 690 w 736"/>
                <a:gd name="T53" fmla="*/ 653 h 676"/>
                <a:gd name="T54" fmla="*/ 736 w 736"/>
                <a:gd name="T55" fmla="*/ 653 h 676"/>
                <a:gd name="T56" fmla="*/ 733 w 736"/>
                <a:gd name="T57" fmla="*/ 553 h 676"/>
                <a:gd name="T58" fmla="*/ 725 w 736"/>
                <a:gd name="T59" fmla="*/ 277 h 676"/>
                <a:gd name="T60" fmla="*/ 717 w 736"/>
                <a:gd name="T61" fmla="*/ 181 h 676"/>
                <a:gd name="T62" fmla="*/ 708 w 736"/>
                <a:gd name="T63" fmla="*/ 145 h 676"/>
                <a:gd name="T64" fmla="*/ 713 w 736"/>
                <a:gd name="T65" fmla="*/ 97 h 676"/>
                <a:gd name="T66" fmla="*/ 720 w 736"/>
                <a:gd name="T67" fmla="*/ 68 h 676"/>
                <a:gd name="T68" fmla="*/ 680 w 736"/>
                <a:gd name="T69" fmla="*/ 61 h 676"/>
                <a:gd name="T70" fmla="*/ 656 w 736"/>
                <a:gd name="T71" fmla="*/ 53 h 676"/>
                <a:gd name="T72" fmla="*/ 641 w 736"/>
                <a:gd name="T73" fmla="*/ 49 h 676"/>
                <a:gd name="T74" fmla="*/ 641 w 736"/>
                <a:gd name="T75" fmla="*/ 51 h 676"/>
                <a:gd name="T76" fmla="*/ 631 w 736"/>
                <a:gd name="T77" fmla="*/ 41 h 676"/>
                <a:gd name="T78" fmla="*/ 633 w 736"/>
                <a:gd name="T79" fmla="*/ 35 h 676"/>
                <a:gd name="T80" fmla="*/ 633 w 736"/>
                <a:gd name="T81" fmla="*/ 30 h 676"/>
                <a:gd name="T82" fmla="*/ 625 w 736"/>
                <a:gd name="T83" fmla="*/ 26 h 676"/>
                <a:gd name="T84" fmla="*/ 605 w 736"/>
                <a:gd name="T85" fmla="*/ 22 h 676"/>
                <a:gd name="T86" fmla="*/ 585 w 736"/>
                <a:gd name="T87" fmla="*/ 15 h 676"/>
                <a:gd name="T88" fmla="*/ 565 w 736"/>
                <a:gd name="T89" fmla="*/ 15 h 676"/>
                <a:gd name="T90" fmla="*/ 546 w 736"/>
                <a:gd name="T91" fmla="*/ 23 h 676"/>
                <a:gd name="T92" fmla="*/ 490 w 736"/>
                <a:gd name="T93" fmla="*/ 73 h 676"/>
                <a:gd name="T94" fmla="*/ 500 w 736"/>
                <a:gd name="T95" fmla="*/ 114 h 676"/>
                <a:gd name="T96" fmla="*/ 422 w 736"/>
                <a:gd name="T97" fmla="*/ 128 h 676"/>
                <a:gd name="T98" fmla="*/ 348 w 736"/>
                <a:gd name="T99" fmla="*/ 99 h 676"/>
                <a:gd name="T100" fmla="*/ 288 w 736"/>
                <a:gd name="T101" fmla="*/ 59 h 676"/>
                <a:gd name="T102" fmla="*/ 250 w 736"/>
                <a:gd name="T103" fmla="*/ 35 h 676"/>
                <a:gd name="T104" fmla="*/ 218 w 736"/>
                <a:gd name="T105" fmla="*/ 22 h 676"/>
                <a:gd name="T106" fmla="*/ 177 w 736"/>
                <a:gd name="T107" fmla="*/ 17 h 676"/>
                <a:gd name="T108" fmla="*/ 121 w 736"/>
                <a:gd name="T109" fmla="*/ 2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36" h="676">
                  <a:moveTo>
                    <a:pt x="115" y="26"/>
                  </a:moveTo>
                  <a:lnTo>
                    <a:pt x="115" y="28"/>
                  </a:lnTo>
                  <a:lnTo>
                    <a:pt x="117" y="30"/>
                  </a:lnTo>
                  <a:lnTo>
                    <a:pt x="118" y="31"/>
                  </a:lnTo>
                  <a:lnTo>
                    <a:pt x="120" y="33"/>
                  </a:lnTo>
                  <a:lnTo>
                    <a:pt x="118" y="35"/>
                  </a:lnTo>
                  <a:lnTo>
                    <a:pt x="108" y="41"/>
                  </a:lnTo>
                  <a:lnTo>
                    <a:pt x="97" y="45"/>
                  </a:lnTo>
                  <a:lnTo>
                    <a:pt x="87" y="49"/>
                  </a:lnTo>
                  <a:lnTo>
                    <a:pt x="87" y="51"/>
                  </a:lnTo>
                  <a:lnTo>
                    <a:pt x="85" y="51"/>
                  </a:lnTo>
                  <a:lnTo>
                    <a:pt x="84" y="54"/>
                  </a:lnTo>
                  <a:lnTo>
                    <a:pt x="84" y="54"/>
                  </a:lnTo>
                  <a:lnTo>
                    <a:pt x="82" y="56"/>
                  </a:lnTo>
                  <a:lnTo>
                    <a:pt x="80" y="56"/>
                  </a:lnTo>
                  <a:lnTo>
                    <a:pt x="77" y="56"/>
                  </a:lnTo>
                  <a:lnTo>
                    <a:pt x="75" y="58"/>
                  </a:lnTo>
                  <a:lnTo>
                    <a:pt x="74" y="59"/>
                  </a:lnTo>
                  <a:lnTo>
                    <a:pt x="74" y="63"/>
                  </a:lnTo>
                  <a:lnTo>
                    <a:pt x="72" y="64"/>
                  </a:lnTo>
                  <a:lnTo>
                    <a:pt x="72" y="66"/>
                  </a:lnTo>
                  <a:lnTo>
                    <a:pt x="71" y="69"/>
                  </a:lnTo>
                  <a:lnTo>
                    <a:pt x="67" y="69"/>
                  </a:lnTo>
                  <a:lnTo>
                    <a:pt x="62" y="71"/>
                  </a:lnTo>
                  <a:lnTo>
                    <a:pt x="59" y="73"/>
                  </a:lnTo>
                  <a:lnTo>
                    <a:pt x="54" y="74"/>
                  </a:lnTo>
                  <a:lnTo>
                    <a:pt x="51" y="79"/>
                  </a:lnTo>
                  <a:lnTo>
                    <a:pt x="51" y="89"/>
                  </a:lnTo>
                  <a:lnTo>
                    <a:pt x="54" y="100"/>
                  </a:lnTo>
                  <a:lnTo>
                    <a:pt x="56" y="110"/>
                  </a:lnTo>
                  <a:lnTo>
                    <a:pt x="54" y="115"/>
                  </a:lnTo>
                  <a:lnTo>
                    <a:pt x="47" y="124"/>
                  </a:lnTo>
                  <a:lnTo>
                    <a:pt x="41" y="130"/>
                  </a:lnTo>
                  <a:lnTo>
                    <a:pt x="33" y="137"/>
                  </a:lnTo>
                  <a:lnTo>
                    <a:pt x="24" y="142"/>
                  </a:lnTo>
                  <a:lnTo>
                    <a:pt x="20" y="142"/>
                  </a:lnTo>
                  <a:lnTo>
                    <a:pt x="18" y="143"/>
                  </a:lnTo>
                  <a:lnTo>
                    <a:pt x="15" y="143"/>
                  </a:lnTo>
                  <a:lnTo>
                    <a:pt x="13" y="145"/>
                  </a:lnTo>
                  <a:lnTo>
                    <a:pt x="11" y="147"/>
                  </a:lnTo>
                  <a:lnTo>
                    <a:pt x="10" y="148"/>
                  </a:lnTo>
                  <a:lnTo>
                    <a:pt x="11" y="151"/>
                  </a:lnTo>
                  <a:lnTo>
                    <a:pt x="13" y="155"/>
                  </a:lnTo>
                  <a:lnTo>
                    <a:pt x="16" y="158"/>
                  </a:lnTo>
                  <a:lnTo>
                    <a:pt x="18" y="163"/>
                  </a:lnTo>
                  <a:lnTo>
                    <a:pt x="21" y="166"/>
                  </a:lnTo>
                  <a:lnTo>
                    <a:pt x="23" y="168"/>
                  </a:lnTo>
                  <a:lnTo>
                    <a:pt x="29" y="189"/>
                  </a:lnTo>
                  <a:lnTo>
                    <a:pt x="29" y="211"/>
                  </a:lnTo>
                  <a:lnTo>
                    <a:pt x="26" y="226"/>
                  </a:lnTo>
                  <a:lnTo>
                    <a:pt x="24" y="240"/>
                  </a:lnTo>
                  <a:lnTo>
                    <a:pt x="26" y="245"/>
                  </a:lnTo>
                  <a:lnTo>
                    <a:pt x="28" y="250"/>
                  </a:lnTo>
                  <a:lnTo>
                    <a:pt x="31" y="255"/>
                  </a:lnTo>
                  <a:lnTo>
                    <a:pt x="31" y="260"/>
                  </a:lnTo>
                  <a:lnTo>
                    <a:pt x="29" y="268"/>
                  </a:lnTo>
                  <a:lnTo>
                    <a:pt x="26" y="273"/>
                  </a:lnTo>
                  <a:lnTo>
                    <a:pt x="23" y="280"/>
                  </a:lnTo>
                  <a:lnTo>
                    <a:pt x="21" y="286"/>
                  </a:lnTo>
                  <a:lnTo>
                    <a:pt x="21" y="300"/>
                  </a:lnTo>
                  <a:lnTo>
                    <a:pt x="21" y="301"/>
                  </a:lnTo>
                  <a:lnTo>
                    <a:pt x="23" y="303"/>
                  </a:lnTo>
                  <a:lnTo>
                    <a:pt x="23" y="304"/>
                  </a:lnTo>
                  <a:lnTo>
                    <a:pt x="23" y="306"/>
                  </a:lnTo>
                  <a:lnTo>
                    <a:pt x="24" y="306"/>
                  </a:lnTo>
                  <a:lnTo>
                    <a:pt x="26" y="308"/>
                  </a:lnTo>
                  <a:lnTo>
                    <a:pt x="26" y="308"/>
                  </a:lnTo>
                  <a:lnTo>
                    <a:pt x="26" y="309"/>
                  </a:lnTo>
                  <a:lnTo>
                    <a:pt x="26" y="313"/>
                  </a:lnTo>
                  <a:lnTo>
                    <a:pt x="24" y="314"/>
                  </a:lnTo>
                  <a:lnTo>
                    <a:pt x="24" y="318"/>
                  </a:lnTo>
                  <a:lnTo>
                    <a:pt x="24" y="321"/>
                  </a:lnTo>
                  <a:lnTo>
                    <a:pt x="23" y="323"/>
                  </a:lnTo>
                  <a:lnTo>
                    <a:pt x="23" y="326"/>
                  </a:lnTo>
                  <a:lnTo>
                    <a:pt x="20" y="328"/>
                  </a:lnTo>
                  <a:lnTo>
                    <a:pt x="16" y="329"/>
                  </a:lnTo>
                  <a:lnTo>
                    <a:pt x="13" y="331"/>
                  </a:lnTo>
                  <a:lnTo>
                    <a:pt x="8" y="332"/>
                  </a:lnTo>
                  <a:lnTo>
                    <a:pt x="5" y="334"/>
                  </a:lnTo>
                  <a:lnTo>
                    <a:pt x="1" y="336"/>
                  </a:lnTo>
                  <a:lnTo>
                    <a:pt x="0" y="339"/>
                  </a:lnTo>
                  <a:lnTo>
                    <a:pt x="0" y="342"/>
                  </a:lnTo>
                  <a:lnTo>
                    <a:pt x="5" y="352"/>
                  </a:lnTo>
                  <a:lnTo>
                    <a:pt x="13" y="364"/>
                  </a:lnTo>
                  <a:lnTo>
                    <a:pt x="21" y="375"/>
                  </a:lnTo>
                  <a:lnTo>
                    <a:pt x="26" y="385"/>
                  </a:lnTo>
                  <a:lnTo>
                    <a:pt x="26" y="387"/>
                  </a:lnTo>
                  <a:lnTo>
                    <a:pt x="26" y="388"/>
                  </a:lnTo>
                  <a:lnTo>
                    <a:pt x="26" y="393"/>
                  </a:lnTo>
                  <a:lnTo>
                    <a:pt x="26" y="405"/>
                  </a:lnTo>
                  <a:lnTo>
                    <a:pt x="26" y="406"/>
                  </a:lnTo>
                  <a:lnTo>
                    <a:pt x="26" y="410"/>
                  </a:lnTo>
                  <a:lnTo>
                    <a:pt x="28" y="410"/>
                  </a:lnTo>
                  <a:lnTo>
                    <a:pt x="29" y="411"/>
                  </a:lnTo>
                  <a:lnTo>
                    <a:pt x="33" y="411"/>
                  </a:lnTo>
                  <a:lnTo>
                    <a:pt x="33" y="413"/>
                  </a:lnTo>
                  <a:lnTo>
                    <a:pt x="34" y="416"/>
                  </a:lnTo>
                  <a:lnTo>
                    <a:pt x="34" y="418"/>
                  </a:lnTo>
                  <a:lnTo>
                    <a:pt x="34" y="421"/>
                  </a:lnTo>
                  <a:lnTo>
                    <a:pt x="38" y="425"/>
                  </a:lnTo>
                  <a:lnTo>
                    <a:pt x="41" y="426"/>
                  </a:lnTo>
                  <a:lnTo>
                    <a:pt x="43" y="426"/>
                  </a:lnTo>
                  <a:lnTo>
                    <a:pt x="46" y="425"/>
                  </a:lnTo>
                  <a:lnTo>
                    <a:pt x="49" y="425"/>
                  </a:lnTo>
                  <a:lnTo>
                    <a:pt x="52" y="423"/>
                  </a:lnTo>
                  <a:lnTo>
                    <a:pt x="56" y="423"/>
                  </a:lnTo>
                  <a:lnTo>
                    <a:pt x="62" y="425"/>
                  </a:lnTo>
                  <a:lnTo>
                    <a:pt x="71" y="428"/>
                  </a:lnTo>
                  <a:lnTo>
                    <a:pt x="82" y="431"/>
                  </a:lnTo>
                  <a:lnTo>
                    <a:pt x="92" y="434"/>
                  </a:lnTo>
                  <a:lnTo>
                    <a:pt x="95" y="436"/>
                  </a:lnTo>
                  <a:lnTo>
                    <a:pt x="102" y="446"/>
                  </a:lnTo>
                  <a:lnTo>
                    <a:pt x="105" y="456"/>
                  </a:lnTo>
                  <a:lnTo>
                    <a:pt x="108" y="467"/>
                  </a:lnTo>
                  <a:lnTo>
                    <a:pt x="113" y="476"/>
                  </a:lnTo>
                  <a:lnTo>
                    <a:pt x="123" y="479"/>
                  </a:lnTo>
                  <a:lnTo>
                    <a:pt x="136" y="482"/>
                  </a:lnTo>
                  <a:lnTo>
                    <a:pt x="154" y="485"/>
                  </a:lnTo>
                  <a:lnTo>
                    <a:pt x="169" y="489"/>
                  </a:lnTo>
                  <a:lnTo>
                    <a:pt x="181" y="492"/>
                  </a:lnTo>
                  <a:lnTo>
                    <a:pt x="189" y="497"/>
                  </a:lnTo>
                  <a:lnTo>
                    <a:pt x="197" y="504"/>
                  </a:lnTo>
                  <a:lnTo>
                    <a:pt x="205" y="512"/>
                  </a:lnTo>
                  <a:lnTo>
                    <a:pt x="214" y="518"/>
                  </a:lnTo>
                  <a:lnTo>
                    <a:pt x="218" y="522"/>
                  </a:lnTo>
                  <a:lnTo>
                    <a:pt x="222" y="522"/>
                  </a:lnTo>
                  <a:lnTo>
                    <a:pt x="225" y="520"/>
                  </a:lnTo>
                  <a:lnTo>
                    <a:pt x="228" y="518"/>
                  </a:lnTo>
                  <a:lnTo>
                    <a:pt x="233" y="517"/>
                  </a:lnTo>
                  <a:lnTo>
                    <a:pt x="237" y="513"/>
                  </a:lnTo>
                  <a:lnTo>
                    <a:pt x="238" y="513"/>
                  </a:lnTo>
                  <a:lnTo>
                    <a:pt x="246" y="508"/>
                  </a:lnTo>
                  <a:lnTo>
                    <a:pt x="258" y="502"/>
                  </a:lnTo>
                  <a:lnTo>
                    <a:pt x="273" y="494"/>
                  </a:lnTo>
                  <a:lnTo>
                    <a:pt x="286" y="487"/>
                  </a:lnTo>
                  <a:lnTo>
                    <a:pt x="297" y="481"/>
                  </a:lnTo>
                  <a:lnTo>
                    <a:pt x="304" y="479"/>
                  </a:lnTo>
                  <a:lnTo>
                    <a:pt x="311" y="481"/>
                  </a:lnTo>
                  <a:lnTo>
                    <a:pt x="320" y="485"/>
                  </a:lnTo>
                  <a:lnTo>
                    <a:pt x="335" y="492"/>
                  </a:lnTo>
                  <a:lnTo>
                    <a:pt x="350" y="500"/>
                  </a:lnTo>
                  <a:lnTo>
                    <a:pt x="365" y="508"/>
                  </a:lnTo>
                  <a:lnTo>
                    <a:pt x="376" y="515"/>
                  </a:lnTo>
                  <a:lnTo>
                    <a:pt x="385" y="518"/>
                  </a:lnTo>
                  <a:lnTo>
                    <a:pt x="587" y="624"/>
                  </a:lnTo>
                  <a:lnTo>
                    <a:pt x="659" y="663"/>
                  </a:lnTo>
                  <a:lnTo>
                    <a:pt x="662" y="665"/>
                  </a:lnTo>
                  <a:lnTo>
                    <a:pt x="667" y="668"/>
                  </a:lnTo>
                  <a:lnTo>
                    <a:pt x="672" y="671"/>
                  </a:lnTo>
                  <a:lnTo>
                    <a:pt x="676" y="673"/>
                  </a:lnTo>
                  <a:lnTo>
                    <a:pt x="680" y="676"/>
                  </a:lnTo>
                  <a:lnTo>
                    <a:pt x="684" y="676"/>
                  </a:lnTo>
                  <a:lnTo>
                    <a:pt x="687" y="675"/>
                  </a:lnTo>
                  <a:lnTo>
                    <a:pt x="687" y="675"/>
                  </a:lnTo>
                  <a:lnTo>
                    <a:pt x="689" y="671"/>
                  </a:lnTo>
                  <a:lnTo>
                    <a:pt x="689" y="666"/>
                  </a:lnTo>
                  <a:lnTo>
                    <a:pt x="687" y="663"/>
                  </a:lnTo>
                  <a:lnTo>
                    <a:pt x="687" y="658"/>
                  </a:lnTo>
                  <a:lnTo>
                    <a:pt x="687" y="655"/>
                  </a:lnTo>
                  <a:lnTo>
                    <a:pt x="687" y="653"/>
                  </a:lnTo>
                  <a:lnTo>
                    <a:pt x="689" y="653"/>
                  </a:lnTo>
                  <a:lnTo>
                    <a:pt x="690" y="653"/>
                  </a:lnTo>
                  <a:lnTo>
                    <a:pt x="690" y="653"/>
                  </a:lnTo>
                  <a:lnTo>
                    <a:pt x="697" y="653"/>
                  </a:lnTo>
                  <a:lnTo>
                    <a:pt x="708" y="653"/>
                  </a:lnTo>
                  <a:lnTo>
                    <a:pt x="722" y="653"/>
                  </a:lnTo>
                  <a:lnTo>
                    <a:pt x="731" y="653"/>
                  </a:lnTo>
                  <a:lnTo>
                    <a:pt x="736" y="653"/>
                  </a:lnTo>
                  <a:lnTo>
                    <a:pt x="736" y="652"/>
                  </a:lnTo>
                  <a:lnTo>
                    <a:pt x="736" y="648"/>
                  </a:lnTo>
                  <a:lnTo>
                    <a:pt x="735" y="647"/>
                  </a:lnTo>
                  <a:lnTo>
                    <a:pt x="735" y="645"/>
                  </a:lnTo>
                  <a:lnTo>
                    <a:pt x="735" y="629"/>
                  </a:lnTo>
                  <a:lnTo>
                    <a:pt x="733" y="553"/>
                  </a:lnTo>
                  <a:lnTo>
                    <a:pt x="733" y="550"/>
                  </a:lnTo>
                  <a:lnTo>
                    <a:pt x="733" y="540"/>
                  </a:lnTo>
                  <a:lnTo>
                    <a:pt x="733" y="530"/>
                  </a:lnTo>
                  <a:lnTo>
                    <a:pt x="733" y="525"/>
                  </a:lnTo>
                  <a:lnTo>
                    <a:pt x="730" y="446"/>
                  </a:lnTo>
                  <a:lnTo>
                    <a:pt x="725" y="277"/>
                  </a:lnTo>
                  <a:lnTo>
                    <a:pt x="725" y="250"/>
                  </a:lnTo>
                  <a:lnTo>
                    <a:pt x="725" y="221"/>
                  </a:lnTo>
                  <a:lnTo>
                    <a:pt x="722" y="194"/>
                  </a:lnTo>
                  <a:lnTo>
                    <a:pt x="720" y="189"/>
                  </a:lnTo>
                  <a:lnTo>
                    <a:pt x="718" y="186"/>
                  </a:lnTo>
                  <a:lnTo>
                    <a:pt x="717" y="181"/>
                  </a:lnTo>
                  <a:lnTo>
                    <a:pt x="715" y="173"/>
                  </a:lnTo>
                  <a:lnTo>
                    <a:pt x="713" y="163"/>
                  </a:lnTo>
                  <a:lnTo>
                    <a:pt x="712" y="160"/>
                  </a:lnTo>
                  <a:lnTo>
                    <a:pt x="708" y="155"/>
                  </a:lnTo>
                  <a:lnTo>
                    <a:pt x="707" y="150"/>
                  </a:lnTo>
                  <a:lnTo>
                    <a:pt x="708" y="145"/>
                  </a:lnTo>
                  <a:lnTo>
                    <a:pt x="713" y="137"/>
                  </a:lnTo>
                  <a:lnTo>
                    <a:pt x="718" y="127"/>
                  </a:lnTo>
                  <a:lnTo>
                    <a:pt x="720" y="119"/>
                  </a:lnTo>
                  <a:lnTo>
                    <a:pt x="718" y="109"/>
                  </a:lnTo>
                  <a:lnTo>
                    <a:pt x="715" y="102"/>
                  </a:lnTo>
                  <a:lnTo>
                    <a:pt x="713" y="97"/>
                  </a:lnTo>
                  <a:lnTo>
                    <a:pt x="712" y="92"/>
                  </a:lnTo>
                  <a:lnTo>
                    <a:pt x="715" y="86"/>
                  </a:lnTo>
                  <a:lnTo>
                    <a:pt x="723" y="77"/>
                  </a:lnTo>
                  <a:lnTo>
                    <a:pt x="723" y="77"/>
                  </a:lnTo>
                  <a:lnTo>
                    <a:pt x="722" y="73"/>
                  </a:lnTo>
                  <a:lnTo>
                    <a:pt x="720" y="68"/>
                  </a:lnTo>
                  <a:lnTo>
                    <a:pt x="718" y="64"/>
                  </a:lnTo>
                  <a:lnTo>
                    <a:pt x="717" y="61"/>
                  </a:lnTo>
                  <a:lnTo>
                    <a:pt x="710" y="59"/>
                  </a:lnTo>
                  <a:lnTo>
                    <a:pt x="700" y="59"/>
                  </a:lnTo>
                  <a:lnTo>
                    <a:pt x="689" y="59"/>
                  </a:lnTo>
                  <a:lnTo>
                    <a:pt x="680" y="61"/>
                  </a:lnTo>
                  <a:lnTo>
                    <a:pt x="676" y="59"/>
                  </a:lnTo>
                  <a:lnTo>
                    <a:pt x="672" y="58"/>
                  </a:lnTo>
                  <a:lnTo>
                    <a:pt x="669" y="56"/>
                  </a:lnTo>
                  <a:lnTo>
                    <a:pt x="666" y="54"/>
                  </a:lnTo>
                  <a:lnTo>
                    <a:pt x="661" y="53"/>
                  </a:lnTo>
                  <a:lnTo>
                    <a:pt x="656" y="53"/>
                  </a:lnTo>
                  <a:lnTo>
                    <a:pt x="651" y="53"/>
                  </a:lnTo>
                  <a:lnTo>
                    <a:pt x="646" y="51"/>
                  </a:lnTo>
                  <a:lnTo>
                    <a:pt x="646" y="51"/>
                  </a:lnTo>
                  <a:lnTo>
                    <a:pt x="644" y="49"/>
                  </a:lnTo>
                  <a:lnTo>
                    <a:pt x="643" y="49"/>
                  </a:lnTo>
                  <a:lnTo>
                    <a:pt x="641" y="49"/>
                  </a:lnTo>
                  <a:lnTo>
                    <a:pt x="641" y="51"/>
                  </a:lnTo>
                  <a:lnTo>
                    <a:pt x="643" y="53"/>
                  </a:lnTo>
                  <a:lnTo>
                    <a:pt x="643" y="53"/>
                  </a:lnTo>
                  <a:lnTo>
                    <a:pt x="641" y="53"/>
                  </a:lnTo>
                  <a:lnTo>
                    <a:pt x="641" y="51"/>
                  </a:lnTo>
                  <a:lnTo>
                    <a:pt x="641" y="51"/>
                  </a:lnTo>
                  <a:lnTo>
                    <a:pt x="638" y="49"/>
                  </a:lnTo>
                  <a:lnTo>
                    <a:pt x="636" y="48"/>
                  </a:lnTo>
                  <a:lnTo>
                    <a:pt x="633" y="46"/>
                  </a:lnTo>
                  <a:lnTo>
                    <a:pt x="631" y="45"/>
                  </a:lnTo>
                  <a:lnTo>
                    <a:pt x="631" y="43"/>
                  </a:lnTo>
                  <a:lnTo>
                    <a:pt x="631" y="41"/>
                  </a:lnTo>
                  <a:lnTo>
                    <a:pt x="633" y="41"/>
                  </a:lnTo>
                  <a:lnTo>
                    <a:pt x="633" y="40"/>
                  </a:lnTo>
                  <a:lnTo>
                    <a:pt x="634" y="40"/>
                  </a:lnTo>
                  <a:lnTo>
                    <a:pt x="634" y="38"/>
                  </a:lnTo>
                  <a:lnTo>
                    <a:pt x="633" y="36"/>
                  </a:lnTo>
                  <a:lnTo>
                    <a:pt x="633" y="35"/>
                  </a:lnTo>
                  <a:lnTo>
                    <a:pt x="631" y="35"/>
                  </a:lnTo>
                  <a:lnTo>
                    <a:pt x="631" y="35"/>
                  </a:lnTo>
                  <a:lnTo>
                    <a:pt x="631" y="35"/>
                  </a:lnTo>
                  <a:lnTo>
                    <a:pt x="631" y="31"/>
                  </a:lnTo>
                  <a:lnTo>
                    <a:pt x="633" y="30"/>
                  </a:lnTo>
                  <a:lnTo>
                    <a:pt x="633" y="30"/>
                  </a:lnTo>
                  <a:lnTo>
                    <a:pt x="633" y="30"/>
                  </a:lnTo>
                  <a:lnTo>
                    <a:pt x="633" y="31"/>
                  </a:lnTo>
                  <a:lnTo>
                    <a:pt x="633" y="30"/>
                  </a:lnTo>
                  <a:lnTo>
                    <a:pt x="631" y="30"/>
                  </a:lnTo>
                  <a:lnTo>
                    <a:pt x="628" y="28"/>
                  </a:lnTo>
                  <a:lnTo>
                    <a:pt x="625" y="26"/>
                  </a:lnTo>
                  <a:lnTo>
                    <a:pt x="620" y="26"/>
                  </a:lnTo>
                  <a:lnTo>
                    <a:pt x="616" y="25"/>
                  </a:lnTo>
                  <a:lnTo>
                    <a:pt x="615" y="25"/>
                  </a:lnTo>
                  <a:lnTo>
                    <a:pt x="613" y="25"/>
                  </a:lnTo>
                  <a:lnTo>
                    <a:pt x="608" y="23"/>
                  </a:lnTo>
                  <a:lnTo>
                    <a:pt x="605" y="22"/>
                  </a:lnTo>
                  <a:lnTo>
                    <a:pt x="600" y="20"/>
                  </a:lnTo>
                  <a:lnTo>
                    <a:pt x="597" y="18"/>
                  </a:lnTo>
                  <a:lnTo>
                    <a:pt x="593" y="17"/>
                  </a:lnTo>
                  <a:lnTo>
                    <a:pt x="590" y="15"/>
                  </a:lnTo>
                  <a:lnTo>
                    <a:pt x="590" y="15"/>
                  </a:lnTo>
                  <a:lnTo>
                    <a:pt x="585" y="15"/>
                  </a:lnTo>
                  <a:lnTo>
                    <a:pt x="582" y="17"/>
                  </a:lnTo>
                  <a:lnTo>
                    <a:pt x="579" y="17"/>
                  </a:lnTo>
                  <a:lnTo>
                    <a:pt x="574" y="17"/>
                  </a:lnTo>
                  <a:lnTo>
                    <a:pt x="570" y="15"/>
                  </a:lnTo>
                  <a:lnTo>
                    <a:pt x="569" y="15"/>
                  </a:lnTo>
                  <a:lnTo>
                    <a:pt x="565" y="15"/>
                  </a:lnTo>
                  <a:lnTo>
                    <a:pt x="562" y="18"/>
                  </a:lnTo>
                  <a:lnTo>
                    <a:pt x="560" y="20"/>
                  </a:lnTo>
                  <a:lnTo>
                    <a:pt x="557" y="22"/>
                  </a:lnTo>
                  <a:lnTo>
                    <a:pt x="556" y="23"/>
                  </a:lnTo>
                  <a:lnTo>
                    <a:pt x="551" y="23"/>
                  </a:lnTo>
                  <a:lnTo>
                    <a:pt x="546" y="23"/>
                  </a:lnTo>
                  <a:lnTo>
                    <a:pt x="541" y="23"/>
                  </a:lnTo>
                  <a:lnTo>
                    <a:pt x="528" y="28"/>
                  </a:lnTo>
                  <a:lnTo>
                    <a:pt x="513" y="38"/>
                  </a:lnTo>
                  <a:lnTo>
                    <a:pt x="500" y="51"/>
                  </a:lnTo>
                  <a:lnTo>
                    <a:pt x="491" y="63"/>
                  </a:lnTo>
                  <a:lnTo>
                    <a:pt x="490" y="73"/>
                  </a:lnTo>
                  <a:lnTo>
                    <a:pt x="491" y="82"/>
                  </a:lnTo>
                  <a:lnTo>
                    <a:pt x="495" y="92"/>
                  </a:lnTo>
                  <a:lnTo>
                    <a:pt x="498" y="94"/>
                  </a:lnTo>
                  <a:lnTo>
                    <a:pt x="500" y="97"/>
                  </a:lnTo>
                  <a:lnTo>
                    <a:pt x="501" y="99"/>
                  </a:lnTo>
                  <a:lnTo>
                    <a:pt x="500" y="114"/>
                  </a:lnTo>
                  <a:lnTo>
                    <a:pt x="490" y="128"/>
                  </a:lnTo>
                  <a:lnTo>
                    <a:pt x="475" y="138"/>
                  </a:lnTo>
                  <a:lnTo>
                    <a:pt x="460" y="145"/>
                  </a:lnTo>
                  <a:lnTo>
                    <a:pt x="445" y="145"/>
                  </a:lnTo>
                  <a:lnTo>
                    <a:pt x="434" y="138"/>
                  </a:lnTo>
                  <a:lnTo>
                    <a:pt x="422" y="128"/>
                  </a:lnTo>
                  <a:lnTo>
                    <a:pt x="412" y="120"/>
                  </a:lnTo>
                  <a:lnTo>
                    <a:pt x="408" y="119"/>
                  </a:lnTo>
                  <a:lnTo>
                    <a:pt x="403" y="115"/>
                  </a:lnTo>
                  <a:lnTo>
                    <a:pt x="398" y="114"/>
                  </a:lnTo>
                  <a:lnTo>
                    <a:pt x="373" y="104"/>
                  </a:lnTo>
                  <a:lnTo>
                    <a:pt x="348" y="99"/>
                  </a:lnTo>
                  <a:lnTo>
                    <a:pt x="330" y="97"/>
                  </a:lnTo>
                  <a:lnTo>
                    <a:pt x="315" y="96"/>
                  </a:lnTo>
                  <a:lnTo>
                    <a:pt x="301" y="87"/>
                  </a:lnTo>
                  <a:lnTo>
                    <a:pt x="292" y="79"/>
                  </a:lnTo>
                  <a:lnTo>
                    <a:pt x="289" y="69"/>
                  </a:lnTo>
                  <a:lnTo>
                    <a:pt x="288" y="59"/>
                  </a:lnTo>
                  <a:lnTo>
                    <a:pt x="284" y="48"/>
                  </a:lnTo>
                  <a:lnTo>
                    <a:pt x="279" y="40"/>
                  </a:lnTo>
                  <a:lnTo>
                    <a:pt x="274" y="40"/>
                  </a:lnTo>
                  <a:lnTo>
                    <a:pt x="266" y="38"/>
                  </a:lnTo>
                  <a:lnTo>
                    <a:pt x="256" y="36"/>
                  </a:lnTo>
                  <a:lnTo>
                    <a:pt x="250" y="35"/>
                  </a:lnTo>
                  <a:lnTo>
                    <a:pt x="245" y="33"/>
                  </a:lnTo>
                  <a:lnTo>
                    <a:pt x="243" y="30"/>
                  </a:lnTo>
                  <a:lnTo>
                    <a:pt x="240" y="26"/>
                  </a:lnTo>
                  <a:lnTo>
                    <a:pt x="235" y="25"/>
                  </a:lnTo>
                  <a:lnTo>
                    <a:pt x="227" y="23"/>
                  </a:lnTo>
                  <a:lnTo>
                    <a:pt x="218" y="22"/>
                  </a:lnTo>
                  <a:lnTo>
                    <a:pt x="210" y="20"/>
                  </a:lnTo>
                  <a:lnTo>
                    <a:pt x="205" y="18"/>
                  </a:lnTo>
                  <a:lnTo>
                    <a:pt x="200" y="15"/>
                  </a:lnTo>
                  <a:lnTo>
                    <a:pt x="195" y="13"/>
                  </a:lnTo>
                  <a:lnTo>
                    <a:pt x="186" y="15"/>
                  </a:lnTo>
                  <a:lnTo>
                    <a:pt x="177" y="17"/>
                  </a:lnTo>
                  <a:lnTo>
                    <a:pt x="166" y="18"/>
                  </a:lnTo>
                  <a:lnTo>
                    <a:pt x="154" y="17"/>
                  </a:lnTo>
                  <a:lnTo>
                    <a:pt x="140" y="10"/>
                  </a:lnTo>
                  <a:lnTo>
                    <a:pt x="125" y="3"/>
                  </a:lnTo>
                  <a:lnTo>
                    <a:pt x="123" y="3"/>
                  </a:lnTo>
                  <a:lnTo>
                    <a:pt x="121" y="2"/>
                  </a:lnTo>
                  <a:lnTo>
                    <a:pt x="120" y="0"/>
                  </a:lnTo>
                  <a:lnTo>
                    <a:pt x="118" y="7"/>
                  </a:lnTo>
                  <a:lnTo>
                    <a:pt x="117" y="13"/>
                  </a:lnTo>
                  <a:lnTo>
                    <a:pt x="115" y="20"/>
                  </a:lnTo>
                  <a:lnTo>
                    <a:pt x="115" y="2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35" name="Freeform 442">
              <a:extLst>
                <a:ext uri="{FF2B5EF4-FFF2-40B4-BE49-F238E27FC236}">
                  <a16:creationId xmlns:a16="http://schemas.microsoft.com/office/drawing/2014/main" id="{099BD494-BBBE-2805-B123-84487AC2B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8885" y="2078912"/>
              <a:ext cx="555204" cy="438720"/>
            </a:xfrm>
            <a:custGeom>
              <a:avLst/>
              <a:gdLst>
                <a:gd name="T0" fmla="*/ 307 w 602"/>
                <a:gd name="T1" fmla="*/ 413 h 492"/>
                <a:gd name="T2" fmla="*/ 353 w 602"/>
                <a:gd name="T3" fmla="*/ 369 h 492"/>
                <a:gd name="T4" fmla="*/ 375 w 602"/>
                <a:gd name="T5" fmla="*/ 356 h 492"/>
                <a:gd name="T6" fmla="*/ 395 w 602"/>
                <a:gd name="T7" fmla="*/ 351 h 492"/>
                <a:gd name="T8" fmla="*/ 419 w 602"/>
                <a:gd name="T9" fmla="*/ 375 h 492"/>
                <a:gd name="T10" fmla="*/ 437 w 602"/>
                <a:gd name="T11" fmla="*/ 374 h 492"/>
                <a:gd name="T12" fmla="*/ 460 w 602"/>
                <a:gd name="T13" fmla="*/ 349 h 492"/>
                <a:gd name="T14" fmla="*/ 469 w 602"/>
                <a:gd name="T15" fmla="*/ 324 h 492"/>
                <a:gd name="T16" fmla="*/ 480 w 602"/>
                <a:gd name="T17" fmla="*/ 283 h 492"/>
                <a:gd name="T18" fmla="*/ 498 w 602"/>
                <a:gd name="T19" fmla="*/ 272 h 492"/>
                <a:gd name="T20" fmla="*/ 513 w 602"/>
                <a:gd name="T21" fmla="*/ 240 h 492"/>
                <a:gd name="T22" fmla="*/ 531 w 602"/>
                <a:gd name="T23" fmla="*/ 221 h 492"/>
                <a:gd name="T24" fmla="*/ 544 w 602"/>
                <a:gd name="T25" fmla="*/ 186 h 492"/>
                <a:gd name="T26" fmla="*/ 579 w 602"/>
                <a:gd name="T27" fmla="*/ 138 h 492"/>
                <a:gd name="T28" fmla="*/ 598 w 602"/>
                <a:gd name="T29" fmla="*/ 111 h 492"/>
                <a:gd name="T30" fmla="*/ 589 w 602"/>
                <a:gd name="T31" fmla="*/ 83 h 492"/>
                <a:gd name="T32" fmla="*/ 549 w 602"/>
                <a:gd name="T33" fmla="*/ 13 h 492"/>
                <a:gd name="T34" fmla="*/ 516 w 602"/>
                <a:gd name="T35" fmla="*/ 25 h 492"/>
                <a:gd name="T36" fmla="*/ 472 w 602"/>
                <a:gd name="T37" fmla="*/ 40 h 492"/>
                <a:gd name="T38" fmla="*/ 344 w 602"/>
                <a:gd name="T39" fmla="*/ 60 h 492"/>
                <a:gd name="T40" fmla="*/ 243 w 602"/>
                <a:gd name="T41" fmla="*/ 41 h 492"/>
                <a:gd name="T42" fmla="*/ 210 w 602"/>
                <a:gd name="T43" fmla="*/ 33 h 492"/>
                <a:gd name="T44" fmla="*/ 143 w 602"/>
                <a:gd name="T45" fmla="*/ 7 h 492"/>
                <a:gd name="T46" fmla="*/ 85 w 602"/>
                <a:gd name="T47" fmla="*/ 20 h 492"/>
                <a:gd name="T48" fmla="*/ 57 w 602"/>
                <a:gd name="T49" fmla="*/ 92 h 492"/>
                <a:gd name="T50" fmla="*/ 51 w 602"/>
                <a:gd name="T51" fmla="*/ 117 h 492"/>
                <a:gd name="T52" fmla="*/ 59 w 602"/>
                <a:gd name="T53" fmla="*/ 157 h 492"/>
                <a:gd name="T54" fmla="*/ 51 w 602"/>
                <a:gd name="T55" fmla="*/ 180 h 492"/>
                <a:gd name="T56" fmla="*/ 39 w 602"/>
                <a:gd name="T57" fmla="*/ 206 h 492"/>
                <a:gd name="T58" fmla="*/ 26 w 602"/>
                <a:gd name="T59" fmla="*/ 237 h 492"/>
                <a:gd name="T60" fmla="*/ 3 w 602"/>
                <a:gd name="T61" fmla="*/ 291 h 492"/>
                <a:gd name="T62" fmla="*/ 5 w 602"/>
                <a:gd name="T63" fmla="*/ 323 h 492"/>
                <a:gd name="T64" fmla="*/ 5 w 602"/>
                <a:gd name="T65" fmla="*/ 351 h 492"/>
                <a:gd name="T66" fmla="*/ 0 w 602"/>
                <a:gd name="T67" fmla="*/ 382 h 492"/>
                <a:gd name="T68" fmla="*/ 38 w 602"/>
                <a:gd name="T69" fmla="*/ 374 h 492"/>
                <a:gd name="T70" fmla="*/ 46 w 602"/>
                <a:gd name="T71" fmla="*/ 375 h 492"/>
                <a:gd name="T72" fmla="*/ 115 w 602"/>
                <a:gd name="T73" fmla="*/ 410 h 492"/>
                <a:gd name="T74" fmla="*/ 128 w 602"/>
                <a:gd name="T75" fmla="*/ 407 h 492"/>
                <a:gd name="T76" fmla="*/ 127 w 602"/>
                <a:gd name="T77" fmla="*/ 423 h 492"/>
                <a:gd name="T78" fmla="*/ 136 w 602"/>
                <a:gd name="T79" fmla="*/ 421 h 492"/>
                <a:gd name="T80" fmla="*/ 128 w 602"/>
                <a:gd name="T81" fmla="*/ 433 h 492"/>
                <a:gd name="T82" fmla="*/ 141 w 602"/>
                <a:gd name="T83" fmla="*/ 433 h 492"/>
                <a:gd name="T84" fmla="*/ 131 w 602"/>
                <a:gd name="T85" fmla="*/ 446 h 492"/>
                <a:gd name="T86" fmla="*/ 131 w 602"/>
                <a:gd name="T87" fmla="*/ 451 h 492"/>
                <a:gd name="T88" fmla="*/ 151 w 602"/>
                <a:gd name="T89" fmla="*/ 479 h 492"/>
                <a:gd name="T90" fmla="*/ 166 w 602"/>
                <a:gd name="T91" fmla="*/ 484 h 492"/>
                <a:gd name="T92" fmla="*/ 174 w 602"/>
                <a:gd name="T93" fmla="*/ 481 h 492"/>
                <a:gd name="T94" fmla="*/ 178 w 602"/>
                <a:gd name="T95" fmla="*/ 486 h 492"/>
                <a:gd name="T96" fmla="*/ 191 w 602"/>
                <a:gd name="T97" fmla="*/ 481 h 492"/>
                <a:gd name="T98" fmla="*/ 197 w 602"/>
                <a:gd name="T99" fmla="*/ 484 h 492"/>
                <a:gd name="T100" fmla="*/ 201 w 602"/>
                <a:gd name="T101" fmla="*/ 487 h 492"/>
                <a:gd name="T102" fmla="*/ 199 w 602"/>
                <a:gd name="T103" fmla="*/ 463 h 492"/>
                <a:gd name="T104" fmla="*/ 214 w 602"/>
                <a:gd name="T105" fmla="*/ 484 h 492"/>
                <a:gd name="T106" fmla="*/ 215 w 602"/>
                <a:gd name="T107" fmla="*/ 474 h 492"/>
                <a:gd name="T108" fmla="*/ 222 w 602"/>
                <a:gd name="T109" fmla="*/ 481 h 492"/>
                <a:gd name="T110" fmla="*/ 222 w 602"/>
                <a:gd name="T111" fmla="*/ 472 h 492"/>
                <a:gd name="T112" fmla="*/ 240 w 602"/>
                <a:gd name="T113" fmla="*/ 469 h 492"/>
                <a:gd name="T114" fmla="*/ 261 w 602"/>
                <a:gd name="T115" fmla="*/ 479 h 492"/>
                <a:gd name="T116" fmla="*/ 275 w 602"/>
                <a:gd name="T117" fmla="*/ 459 h 492"/>
                <a:gd name="T118" fmla="*/ 284 w 602"/>
                <a:gd name="T119" fmla="*/ 463 h 492"/>
                <a:gd name="T120" fmla="*/ 288 w 602"/>
                <a:gd name="T121" fmla="*/ 469 h 492"/>
                <a:gd name="T122" fmla="*/ 294 w 602"/>
                <a:gd name="T123" fmla="*/ 464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02" h="492">
                  <a:moveTo>
                    <a:pt x="296" y="463"/>
                  </a:moveTo>
                  <a:lnTo>
                    <a:pt x="296" y="463"/>
                  </a:lnTo>
                  <a:lnTo>
                    <a:pt x="294" y="461"/>
                  </a:lnTo>
                  <a:lnTo>
                    <a:pt x="294" y="459"/>
                  </a:lnTo>
                  <a:lnTo>
                    <a:pt x="298" y="453"/>
                  </a:lnTo>
                  <a:lnTo>
                    <a:pt x="304" y="443"/>
                  </a:lnTo>
                  <a:lnTo>
                    <a:pt x="309" y="431"/>
                  </a:lnTo>
                  <a:lnTo>
                    <a:pt x="309" y="428"/>
                  </a:lnTo>
                  <a:lnTo>
                    <a:pt x="307" y="425"/>
                  </a:lnTo>
                  <a:lnTo>
                    <a:pt x="307" y="420"/>
                  </a:lnTo>
                  <a:lnTo>
                    <a:pt x="307" y="416"/>
                  </a:lnTo>
                  <a:lnTo>
                    <a:pt x="307" y="413"/>
                  </a:lnTo>
                  <a:lnTo>
                    <a:pt x="309" y="412"/>
                  </a:lnTo>
                  <a:lnTo>
                    <a:pt x="314" y="407"/>
                  </a:lnTo>
                  <a:lnTo>
                    <a:pt x="319" y="403"/>
                  </a:lnTo>
                  <a:lnTo>
                    <a:pt x="325" y="398"/>
                  </a:lnTo>
                  <a:lnTo>
                    <a:pt x="330" y="393"/>
                  </a:lnTo>
                  <a:lnTo>
                    <a:pt x="334" y="387"/>
                  </a:lnTo>
                  <a:lnTo>
                    <a:pt x="339" y="382"/>
                  </a:lnTo>
                  <a:lnTo>
                    <a:pt x="345" y="377"/>
                  </a:lnTo>
                  <a:lnTo>
                    <a:pt x="350" y="377"/>
                  </a:lnTo>
                  <a:lnTo>
                    <a:pt x="352" y="375"/>
                  </a:lnTo>
                  <a:lnTo>
                    <a:pt x="353" y="372"/>
                  </a:lnTo>
                  <a:lnTo>
                    <a:pt x="353" y="369"/>
                  </a:lnTo>
                  <a:lnTo>
                    <a:pt x="353" y="365"/>
                  </a:lnTo>
                  <a:lnTo>
                    <a:pt x="355" y="364"/>
                  </a:lnTo>
                  <a:lnTo>
                    <a:pt x="357" y="364"/>
                  </a:lnTo>
                  <a:lnTo>
                    <a:pt x="357" y="364"/>
                  </a:lnTo>
                  <a:lnTo>
                    <a:pt x="358" y="364"/>
                  </a:lnTo>
                  <a:lnTo>
                    <a:pt x="362" y="362"/>
                  </a:lnTo>
                  <a:lnTo>
                    <a:pt x="365" y="359"/>
                  </a:lnTo>
                  <a:lnTo>
                    <a:pt x="368" y="356"/>
                  </a:lnTo>
                  <a:lnTo>
                    <a:pt x="372" y="354"/>
                  </a:lnTo>
                  <a:lnTo>
                    <a:pt x="373" y="354"/>
                  </a:lnTo>
                  <a:lnTo>
                    <a:pt x="375" y="354"/>
                  </a:lnTo>
                  <a:lnTo>
                    <a:pt x="375" y="356"/>
                  </a:lnTo>
                  <a:lnTo>
                    <a:pt x="375" y="356"/>
                  </a:lnTo>
                  <a:lnTo>
                    <a:pt x="375" y="357"/>
                  </a:lnTo>
                  <a:lnTo>
                    <a:pt x="375" y="359"/>
                  </a:lnTo>
                  <a:lnTo>
                    <a:pt x="378" y="359"/>
                  </a:lnTo>
                  <a:lnTo>
                    <a:pt x="380" y="359"/>
                  </a:lnTo>
                  <a:lnTo>
                    <a:pt x="383" y="359"/>
                  </a:lnTo>
                  <a:lnTo>
                    <a:pt x="386" y="359"/>
                  </a:lnTo>
                  <a:lnTo>
                    <a:pt x="388" y="359"/>
                  </a:lnTo>
                  <a:lnTo>
                    <a:pt x="390" y="359"/>
                  </a:lnTo>
                  <a:lnTo>
                    <a:pt x="391" y="356"/>
                  </a:lnTo>
                  <a:lnTo>
                    <a:pt x="393" y="354"/>
                  </a:lnTo>
                  <a:lnTo>
                    <a:pt x="395" y="351"/>
                  </a:lnTo>
                  <a:lnTo>
                    <a:pt x="396" y="349"/>
                  </a:lnTo>
                  <a:lnTo>
                    <a:pt x="396" y="349"/>
                  </a:lnTo>
                  <a:lnTo>
                    <a:pt x="398" y="349"/>
                  </a:lnTo>
                  <a:lnTo>
                    <a:pt x="401" y="352"/>
                  </a:lnTo>
                  <a:lnTo>
                    <a:pt x="404" y="356"/>
                  </a:lnTo>
                  <a:lnTo>
                    <a:pt x="409" y="359"/>
                  </a:lnTo>
                  <a:lnTo>
                    <a:pt x="413" y="362"/>
                  </a:lnTo>
                  <a:lnTo>
                    <a:pt x="416" y="365"/>
                  </a:lnTo>
                  <a:lnTo>
                    <a:pt x="419" y="367"/>
                  </a:lnTo>
                  <a:lnTo>
                    <a:pt x="419" y="369"/>
                  </a:lnTo>
                  <a:lnTo>
                    <a:pt x="419" y="372"/>
                  </a:lnTo>
                  <a:lnTo>
                    <a:pt x="419" y="375"/>
                  </a:lnTo>
                  <a:lnTo>
                    <a:pt x="419" y="379"/>
                  </a:lnTo>
                  <a:lnTo>
                    <a:pt x="421" y="382"/>
                  </a:lnTo>
                  <a:lnTo>
                    <a:pt x="422" y="382"/>
                  </a:lnTo>
                  <a:lnTo>
                    <a:pt x="426" y="382"/>
                  </a:lnTo>
                  <a:lnTo>
                    <a:pt x="429" y="382"/>
                  </a:lnTo>
                  <a:lnTo>
                    <a:pt x="432" y="380"/>
                  </a:lnTo>
                  <a:lnTo>
                    <a:pt x="434" y="380"/>
                  </a:lnTo>
                  <a:lnTo>
                    <a:pt x="436" y="380"/>
                  </a:lnTo>
                  <a:lnTo>
                    <a:pt x="436" y="379"/>
                  </a:lnTo>
                  <a:lnTo>
                    <a:pt x="437" y="375"/>
                  </a:lnTo>
                  <a:lnTo>
                    <a:pt x="437" y="374"/>
                  </a:lnTo>
                  <a:lnTo>
                    <a:pt x="437" y="374"/>
                  </a:lnTo>
                  <a:lnTo>
                    <a:pt x="442" y="370"/>
                  </a:lnTo>
                  <a:lnTo>
                    <a:pt x="444" y="369"/>
                  </a:lnTo>
                  <a:lnTo>
                    <a:pt x="444" y="367"/>
                  </a:lnTo>
                  <a:lnTo>
                    <a:pt x="444" y="365"/>
                  </a:lnTo>
                  <a:lnTo>
                    <a:pt x="444" y="364"/>
                  </a:lnTo>
                  <a:lnTo>
                    <a:pt x="444" y="362"/>
                  </a:lnTo>
                  <a:lnTo>
                    <a:pt x="444" y="361"/>
                  </a:lnTo>
                  <a:lnTo>
                    <a:pt x="446" y="359"/>
                  </a:lnTo>
                  <a:lnTo>
                    <a:pt x="449" y="356"/>
                  </a:lnTo>
                  <a:lnTo>
                    <a:pt x="452" y="354"/>
                  </a:lnTo>
                  <a:lnTo>
                    <a:pt x="457" y="351"/>
                  </a:lnTo>
                  <a:lnTo>
                    <a:pt x="460" y="349"/>
                  </a:lnTo>
                  <a:lnTo>
                    <a:pt x="460" y="347"/>
                  </a:lnTo>
                  <a:lnTo>
                    <a:pt x="460" y="346"/>
                  </a:lnTo>
                  <a:lnTo>
                    <a:pt x="459" y="344"/>
                  </a:lnTo>
                  <a:lnTo>
                    <a:pt x="457" y="342"/>
                  </a:lnTo>
                  <a:lnTo>
                    <a:pt x="454" y="341"/>
                  </a:lnTo>
                  <a:lnTo>
                    <a:pt x="454" y="339"/>
                  </a:lnTo>
                  <a:lnTo>
                    <a:pt x="454" y="338"/>
                  </a:lnTo>
                  <a:lnTo>
                    <a:pt x="457" y="334"/>
                  </a:lnTo>
                  <a:lnTo>
                    <a:pt x="460" y="331"/>
                  </a:lnTo>
                  <a:lnTo>
                    <a:pt x="464" y="329"/>
                  </a:lnTo>
                  <a:lnTo>
                    <a:pt x="467" y="326"/>
                  </a:lnTo>
                  <a:lnTo>
                    <a:pt x="469" y="324"/>
                  </a:lnTo>
                  <a:lnTo>
                    <a:pt x="469" y="323"/>
                  </a:lnTo>
                  <a:lnTo>
                    <a:pt x="469" y="319"/>
                  </a:lnTo>
                  <a:lnTo>
                    <a:pt x="469" y="318"/>
                  </a:lnTo>
                  <a:lnTo>
                    <a:pt x="469" y="316"/>
                  </a:lnTo>
                  <a:lnTo>
                    <a:pt x="470" y="313"/>
                  </a:lnTo>
                  <a:lnTo>
                    <a:pt x="473" y="310"/>
                  </a:lnTo>
                  <a:lnTo>
                    <a:pt x="475" y="308"/>
                  </a:lnTo>
                  <a:lnTo>
                    <a:pt x="477" y="305"/>
                  </a:lnTo>
                  <a:lnTo>
                    <a:pt x="478" y="300"/>
                  </a:lnTo>
                  <a:lnTo>
                    <a:pt x="478" y="293"/>
                  </a:lnTo>
                  <a:lnTo>
                    <a:pt x="478" y="288"/>
                  </a:lnTo>
                  <a:lnTo>
                    <a:pt x="480" y="283"/>
                  </a:lnTo>
                  <a:lnTo>
                    <a:pt x="480" y="282"/>
                  </a:lnTo>
                  <a:lnTo>
                    <a:pt x="483" y="280"/>
                  </a:lnTo>
                  <a:lnTo>
                    <a:pt x="485" y="280"/>
                  </a:lnTo>
                  <a:lnTo>
                    <a:pt x="487" y="278"/>
                  </a:lnTo>
                  <a:lnTo>
                    <a:pt x="488" y="277"/>
                  </a:lnTo>
                  <a:lnTo>
                    <a:pt x="487" y="272"/>
                  </a:lnTo>
                  <a:lnTo>
                    <a:pt x="488" y="270"/>
                  </a:lnTo>
                  <a:lnTo>
                    <a:pt x="490" y="270"/>
                  </a:lnTo>
                  <a:lnTo>
                    <a:pt x="492" y="272"/>
                  </a:lnTo>
                  <a:lnTo>
                    <a:pt x="495" y="272"/>
                  </a:lnTo>
                  <a:lnTo>
                    <a:pt x="495" y="272"/>
                  </a:lnTo>
                  <a:lnTo>
                    <a:pt x="498" y="272"/>
                  </a:lnTo>
                  <a:lnTo>
                    <a:pt x="500" y="270"/>
                  </a:lnTo>
                  <a:lnTo>
                    <a:pt x="503" y="267"/>
                  </a:lnTo>
                  <a:lnTo>
                    <a:pt x="506" y="265"/>
                  </a:lnTo>
                  <a:lnTo>
                    <a:pt x="508" y="264"/>
                  </a:lnTo>
                  <a:lnTo>
                    <a:pt x="508" y="264"/>
                  </a:lnTo>
                  <a:lnTo>
                    <a:pt x="508" y="262"/>
                  </a:lnTo>
                  <a:lnTo>
                    <a:pt x="508" y="257"/>
                  </a:lnTo>
                  <a:lnTo>
                    <a:pt x="508" y="252"/>
                  </a:lnTo>
                  <a:lnTo>
                    <a:pt x="510" y="249"/>
                  </a:lnTo>
                  <a:lnTo>
                    <a:pt x="511" y="245"/>
                  </a:lnTo>
                  <a:lnTo>
                    <a:pt x="513" y="244"/>
                  </a:lnTo>
                  <a:lnTo>
                    <a:pt x="513" y="240"/>
                  </a:lnTo>
                  <a:lnTo>
                    <a:pt x="513" y="237"/>
                  </a:lnTo>
                  <a:lnTo>
                    <a:pt x="513" y="236"/>
                  </a:lnTo>
                  <a:lnTo>
                    <a:pt x="511" y="234"/>
                  </a:lnTo>
                  <a:lnTo>
                    <a:pt x="510" y="234"/>
                  </a:lnTo>
                  <a:lnTo>
                    <a:pt x="511" y="232"/>
                  </a:lnTo>
                  <a:lnTo>
                    <a:pt x="513" y="231"/>
                  </a:lnTo>
                  <a:lnTo>
                    <a:pt x="516" y="229"/>
                  </a:lnTo>
                  <a:lnTo>
                    <a:pt x="521" y="227"/>
                  </a:lnTo>
                  <a:lnTo>
                    <a:pt x="524" y="227"/>
                  </a:lnTo>
                  <a:lnTo>
                    <a:pt x="528" y="226"/>
                  </a:lnTo>
                  <a:lnTo>
                    <a:pt x="529" y="224"/>
                  </a:lnTo>
                  <a:lnTo>
                    <a:pt x="531" y="221"/>
                  </a:lnTo>
                  <a:lnTo>
                    <a:pt x="531" y="217"/>
                  </a:lnTo>
                  <a:lnTo>
                    <a:pt x="531" y="213"/>
                  </a:lnTo>
                  <a:lnTo>
                    <a:pt x="531" y="208"/>
                  </a:lnTo>
                  <a:lnTo>
                    <a:pt x="531" y="203"/>
                  </a:lnTo>
                  <a:lnTo>
                    <a:pt x="531" y="199"/>
                  </a:lnTo>
                  <a:lnTo>
                    <a:pt x="531" y="198"/>
                  </a:lnTo>
                  <a:lnTo>
                    <a:pt x="533" y="198"/>
                  </a:lnTo>
                  <a:lnTo>
                    <a:pt x="536" y="196"/>
                  </a:lnTo>
                  <a:lnTo>
                    <a:pt x="538" y="194"/>
                  </a:lnTo>
                  <a:lnTo>
                    <a:pt x="541" y="194"/>
                  </a:lnTo>
                  <a:lnTo>
                    <a:pt x="543" y="191"/>
                  </a:lnTo>
                  <a:lnTo>
                    <a:pt x="544" y="186"/>
                  </a:lnTo>
                  <a:lnTo>
                    <a:pt x="546" y="180"/>
                  </a:lnTo>
                  <a:lnTo>
                    <a:pt x="546" y="173"/>
                  </a:lnTo>
                  <a:lnTo>
                    <a:pt x="547" y="166"/>
                  </a:lnTo>
                  <a:lnTo>
                    <a:pt x="551" y="163"/>
                  </a:lnTo>
                  <a:lnTo>
                    <a:pt x="556" y="155"/>
                  </a:lnTo>
                  <a:lnTo>
                    <a:pt x="561" y="147"/>
                  </a:lnTo>
                  <a:lnTo>
                    <a:pt x="567" y="140"/>
                  </a:lnTo>
                  <a:lnTo>
                    <a:pt x="570" y="137"/>
                  </a:lnTo>
                  <a:lnTo>
                    <a:pt x="572" y="137"/>
                  </a:lnTo>
                  <a:lnTo>
                    <a:pt x="574" y="138"/>
                  </a:lnTo>
                  <a:lnTo>
                    <a:pt x="577" y="140"/>
                  </a:lnTo>
                  <a:lnTo>
                    <a:pt x="579" y="138"/>
                  </a:lnTo>
                  <a:lnTo>
                    <a:pt x="584" y="138"/>
                  </a:lnTo>
                  <a:lnTo>
                    <a:pt x="587" y="135"/>
                  </a:lnTo>
                  <a:lnTo>
                    <a:pt x="592" y="134"/>
                  </a:lnTo>
                  <a:lnTo>
                    <a:pt x="595" y="130"/>
                  </a:lnTo>
                  <a:lnTo>
                    <a:pt x="598" y="127"/>
                  </a:lnTo>
                  <a:lnTo>
                    <a:pt x="602" y="124"/>
                  </a:lnTo>
                  <a:lnTo>
                    <a:pt x="602" y="122"/>
                  </a:lnTo>
                  <a:lnTo>
                    <a:pt x="602" y="120"/>
                  </a:lnTo>
                  <a:lnTo>
                    <a:pt x="600" y="119"/>
                  </a:lnTo>
                  <a:lnTo>
                    <a:pt x="598" y="117"/>
                  </a:lnTo>
                  <a:lnTo>
                    <a:pt x="598" y="115"/>
                  </a:lnTo>
                  <a:lnTo>
                    <a:pt x="598" y="111"/>
                  </a:lnTo>
                  <a:lnTo>
                    <a:pt x="600" y="107"/>
                  </a:lnTo>
                  <a:lnTo>
                    <a:pt x="600" y="104"/>
                  </a:lnTo>
                  <a:lnTo>
                    <a:pt x="602" y="102"/>
                  </a:lnTo>
                  <a:lnTo>
                    <a:pt x="602" y="99"/>
                  </a:lnTo>
                  <a:lnTo>
                    <a:pt x="602" y="96"/>
                  </a:lnTo>
                  <a:lnTo>
                    <a:pt x="600" y="92"/>
                  </a:lnTo>
                  <a:lnTo>
                    <a:pt x="597" y="89"/>
                  </a:lnTo>
                  <a:lnTo>
                    <a:pt x="597" y="87"/>
                  </a:lnTo>
                  <a:lnTo>
                    <a:pt x="595" y="86"/>
                  </a:lnTo>
                  <a:lnTo>
                    <a:pt x="593" y="84"/>
                  </a:lnTo>
                  <a:lnTo>
                    <a:pt x="592" y="84"/>
                  </a:lnTo>
                  <a:lnTo>
                    <a:pt x="589" y="83"/>
                  </a:lnTo>
                  <a:lnTo>
                    <a:pt x="584" y="83"/>
                  </a:lnTo>
                  <a:lnTo>
                    <a:pt x="580" y="83"/>
                  </a:lnTo>
                  <a:lnTo>
                    <a:pt x="579" y="81"/>
                  </a:lnTo>
                  <a:lnTo>
                    <a:pt x="577" y="76"/>
                  </a:lnTo>
                  <a:lnTo>
                    <a:pt x="577" y="66"/>
                  </a:lnTo>
                  <a:lnTo>
                    <a:pt x="575" y="55"/>
                  </a:lnTo>
                  <a:lnTo>
                    <a:pt x="574" y="46"/>
                  </a:lnTo>
                  <a:lnTo>
                    <a:pt x="564" y="30"/>
                  </a:lnTo>
                  <a:lnTo>
                    <a:pt x="554" y="13"/>
                  </a:lnTo>
                  <a:lnTo>
                    <a:pt x="552" y="15"/>
                  </a:lnTo>
                  <a:lnTo>
                    <a:pt x="551" y="15"/>
                  </a:lnTo>
                  <a:lnTo>
                    <a:pt x="549" y="13"/>
                  </a:lnTo>
                  <a:lnTo>
                    <a:pt x="546" y="13"/>
                  </a:lnTo>
                  <a:lnTo>
                    <a:pt x="543" y="15"/>
                  </a:lnTo>
                  <a:lnTo>
                    <a:pt x="541" y="15"/>
                  </a:lnTo>
                  <a:lnTo>
                    <a:pt x="539" y="15"/>
                  </a:lnTo>
                  <a:lnTo>
                    <a:pt x="539" y="17"/>
                  </a:lnTo>
                  <a:lnTo>
                    <a:pt x="538" y="18"/>
                  </a:lnTo>
                  <a:lnTo>
                    <a:pt x="534" y="20"/>
                  </a:lnTo>
                  <a:lnTo>
                    <a:pt x="531" y="22"/>
                  </a:lnTo>
                  <a:lnTo>
                    <a:pt x="528" y="23"/>
                  </a:lnTo>
                  <a:lnTo>
                    <a:pt x="523" y="23"/>
                  </a:lnTo>
                  <a:lnTo>
                    <a:pt x="519" y="23"/>
                  </a:lnTo>
                  <a:lnTo>
                    <a:pt x="516" y="25"/>
                  </a:lnTo>
                  <a:lnTo>
                    <a:pt x="513" y="28"/>
                  </a:lnTo>
                  <a:lnTo>
                    <a:pt x="510" y="30"/>
                  </a:lnTo>
                  <a:lnTo>
                    <a:pt x="506" y="33"/>
                  </a:lnTo>
                  <a:lnTo>
                    <a:pt x="503" y="35"/>
                  </a:lnTo>
                  <a:lnTo>
                    <a:pt x="501" y="36"/>
                  </a:lnTo>
                  <a:lnTo>
                    <a:pt x="500" y="40"/>
                  </a:lnTo>
                  <a:lnTo>
                    <a:pt x="498" y="43"/>
                  </a:lnTo>
                  <a:lnTo>
                    <a:pt x="498" y="45"/>
                  </a:lnTo>
                  <a:lnTo>
                    <a:pt x="495" y="48"/>
                  </a:lnTo>
                  <a:lnTo>
                    <a:pt x="490" y="46"/>
                  </a:lnTo>
                  <a:lnTo>
                    <a:pt x="480" y="43"/>
                  </a:lnTo>
                  <a:lnTo>
                    <a:pt x="472" y="40"/>
                  </a:lnTo>
                  <a:lnTo>
                    <a:pt x="465" y="36"/>
                  </a:lnTo>
                  <a:lnTo>
                    <a:pt x="441" y="30"/>
                  </a:lnTo>
                  <a:lnTo>
                    <a:pt x="414" y="30"/>
                  </a:lnTo>
                  <a:lnTo>
                    <a:pt x="399" y="32"/>
                  </a:lnTo>
                  <a:lnTo>
                    <a:pt x="383" y="35"/>
                  </a:lnTo>
                  <a:lnTo>
                    <a:pt x="370" y="41"/>
                  </a:lnTo>
                  <a:lnTo>
                    <a:pt x="367" y="45"/>
                  </a:lnTo>
                  <a:lnTo>
                    <a:pt x="363" y="50"/>
                  </a:lnTo>
                  <a:lnTo>
                    <a:pt x="360" y="53"/>
                  </a:lnTo>
                  <a:lnTo>
                    <a:pt x="357" y="56"/>
                  </a:lnTo>
                  <a:lnTo>
                    <a:pt x="353" y="58"/>
                  </a:lnTo>
                  <a:lnTo>
                    <a:pt x="344" y="60"/>
                  </a:lnTo>
                  <a:lnTo>
                    <a:pt x="330" y="56"/>
                  </a:lnTo>
                  <a:lnTo>
                    <a:pt x="317" y="53"/>
                  </a:lnTo>
                  <a:lnTo>
                    <a:pt x="304" y="48"/>
                  </a:lnTo>
                  <a:lnTo>
                    <a:pt x="296" y="45"/>
                  </a:lnTo>
                  <a:lnTo>
                    <a:pt x="291" y="43"/>
                  </a:lnTo>
                  <a:lnTo>
                    <a:pt x="288" y="38"/>
                  </a:lnTo>
                  <a:lnTo>
                    <a:pt x="284" y="35"/>
                  </a:lnTo>
                  <a:lnTo>
                    <a:pt x="279" y="33"/>
                  </a:lnTo>
                  <a:lnTo>
                    <a:pt x="270" y="30"/>
                  </a:lnTo>
                  <a:lnTo>
                    <a:pt x="261" y="33"/>
                  </a:lnTo>
                  <a:lnTo>
                    <a:pt x="253" y="38"/>
                  </a:lnTo>
                  <a:lnTo>
                    <a:pt x="243" y="41"/>
                  </a:lnTo>
                  <a:lnTo>
                    <a:pt x="240" y="41"/>
                  </a:lnTo>
                  <a:lnTo>
                    <a:pt x="238" y="41"/>
                  </a:lnTo>
                  <a:lnTo>
                    <a:pt x="235" y="40"/>
                  </a:lnTo>
                  <a:lnTo>
                    <a:pt x="233" y="41"/>
                  </a:lnTo>
                  <a:lnTo>
                    <a:pt x="232" y="43"/>
                  </a:lnTo>
                  <a:lnTo>
                    <a:pt x="230" y="45"/>
                  </a:lnTo>
                  <a:lnTo>
                    <a:pt x="228" y="46"/>
                  </a:lnTo>
                  <a:lnTo>
                    <a:pt x="227" y="48"/>
                  </a:lnTo>
                  <a:lnTo>
                    <a:pt x="224" y="48"/>
                  </a:lnTo>
                  <a:lnTo>
                    <a:pt x="220" y="46"/>
                  </a:lnTo>
                  <a:lnTo>
                    <a:pt x="215" y="41"/>
                  </a:lnTo>
                  <a:lnTo>
                    <a:pt x="210" y="33"/>
                  </a:lnTo>
                  <a:lnTo>
                    <a:pt x="204" y="23"/>
                  </a:lnTo>
                  <a:lnTo>
                    <a:pt x="197" y="17"/>
                  </a:lnTo>
                  <a:lnTo>
                    <a:pt x="192" y="15"/>
                  </a:lnTo>
                  <a:lnTo>
                    <a:pt x="182" y="10"/>
                  </a:lnTo>
                  <a:lnTo>
                    <a:pt x="171" y="7"/>
                  </a:lnTo>
                  <a:lnTo>
                    <a:pt x="161" y="4"/>
                  </a:lnTo>
                  <a:lnTo>
                    <a:pt x="154" y="2"/>
                  </a:lnTo>
                  <a:lnTo>
                    <a:pt x="151" y="0"/>
                  </a:lnTo>
                  <a:lnTo>
                    <a:pt x="150" y="2"/>
                  </a:lnTo>
                  <a:lnTo>
                    <a:pt x="146" y="4"/>
                  </a:lnTo>
                  <a:lnTo>
                    <a:pt x="145" y="5"/>
                  </a:lnTo>
                  <a:lnTo>
                    <a:pt x="143" y="7"/>
                  </a:lnTo>
                  <a:lnTo>
                    <a:pt x="141" y="9"/>
                  </a:lnTo>
                  <a:lnTo>
                    <a:pt x="133" y="9"/>
                  </a:lnTo>
                  <a:lnTo>
                    <a:pt x="123" y="9"/>
                  </a:lnTo>
                  <a:lnTo>
                    <a:pt x="112" y="7"/>
                  </a:lnTo>
                  <a:lnTo>
                    <a:pt x="100" y="10"/>
                  </a:lnTo>
                  <a:lnTo>
                    <a:pt x="99" y="13"/>
                  </a:lnTo>
                  <a:lnTo>
                    <a:pt x="95" y="15"/>
                  </a:lnTo>
                  <a:lnTo>
                    <a:pt x="92" y="18"/>
                  </a:lnTo>
                  <a:lnTo>
                    <a:pt x="90" y="2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5" y="20"/>
                  </a:lnTo>
                  <a:lnTo>
                    <a:pt x="85" y="20"/>
                  </a:lnTo>
                  <a:lnTo>
                    <a:pt x="82" y="28"/>
                  </a:lnTo>
                  <a:lnTo>
                    <a:pt x="81" y="41"/>
                  </a:lnTo>
                  <a:lnTo>
                    <a:pt x="76" y="55"/>
                  </a:lnTo>
                  <a:lnTo>
                    <a:pt x="72" y="58"/>
                  </a:lnTo>
                  <a:lnTo>
                    <a:pt x="69" y="60"/>
                  </a:lnTo>
                  <a:lnTo>
                    <a:pt x="64" y="63"/>
                  </a:lnTo>
                  <a:lnTo>
                    <a:pt x="61" y="64"/>
                  </a:lnTo>
                  <a:lnTo>
                    <a:pt x="57" y="68"/>
                  </a:lnTo>
                  <a:lnTo>
                    <a:pt x="57" y="76"/>
                  </a:lnTo>
                  <a:lnTo>
                    <a:pt x="57" y="89"/>
                  </a:lnTo>
                  <a:lnTo>
                    <a:pt x="57" y="92"/>
                  </a:lnTo>
                  <a:lnTo>
                    <a:pt x="57" y="94"/>
                  </a:lnTo>
                  <a:lnTo>
                    <a:pt x="57" y="96"/>
                  </a:lnTo>
                  <a:lnTo>
                    <a:pt x="54" y="99"/>
                  </a:lnTo>
                  <a:lnTo>
                    <a:pt x="56" y="102"/>
                  </a:lnTo>
                  <a:lnTo>
                    <a:pt x="56" y="104"/>
                  </a:lnTo>
                  <a:lnTo>
                    <a:pt x="57" y="106"/>
                  </a:lnTo>
                  <a:lnTo>
                    <a:pt x="57" y="109"/>
                  </a:lnTo>
                  <a:lnTo>
                    <a:pt x="57" y="109"/>
                  </a:lnTo>
                  <a:lnTo>
                    <a:pt x="56" y="111"/>
                  </a:lnTo>
                  <a:lnTo>
                    <a:pt x="54" y="111"/>
                  </a:lnTo>
                  <a:lnTo>
                    <a:pt x="53" y="114"/>
                  </a:lnTo>
                  <a:lnTo>
                    <a:pt x="51" y="117"/>
                  </a:lnTo>
                  <a:lnTo>
                    <a:pt x="48" y="120"/>
                  </a:lnTo>
                  <a:lnTo>
                    <a:pt x="48" y="124"/>
                  </a:lnTo>
                  <a:lnTo>
                    <a:pt x="48" y="127"/>
                  </a:lnTo>
                  <a:lnTo>
                    <a:pt x="51" y="132"/>
                  </a:lnTo>
                  <a:lnTo>
                    <a:pt x="54" y="135"/>
                  </a:lnTo>
                  <a:lnTo>
                    <a:pt x="57" y="137"/>
                  </a:lnTo>
                  <a:lnTo>
                    <a:pt x="59" y="140"/>
                  </a:lnTo>
                  <a:lnTo>
                    <a:pt x="59" y="142"/>
                  </a:lnTo>
                  <a:lnTo>
                    <a:pt x="59" y="145"/>
                  </a:lnTo>
                  <a:lnTo>
                    <a:pt x="59" y="153"/>
                  </a:lnTo>
                  <a:lnTo>
                    <a:pt x="59" y="155"/>
                  </a:lnTo>
                  <a:lnTo>
                    <a:pt x="59" y="157"/>
                  </a:lnTo>
                  <a:lnTo>
                    <a:pt x="61" y="160"/>
                  </a:lnTo>
                  <a:lnTo>
                    <a:pt x="62" y="162"/>
                  </a:lnTo>
                  <a:lnTo>
                    <a:pt x="62" y="163"/>
                  </a:lnTo>
                  <a:lnTo>
                    <a:pt x="64" y="165"/>
                  </a:lnTo>
                  <a:lnTo>
                    <a:pt x="64" y="168"/>
                  </a:lnTo>
                  <a:lnTo>
                    <a:pt x="62" y="171"/>
                  </a:lnTo>
                  <a:lnTo>
                    <a:pt x="61" y="173"/>
                  </a:lnTo>
                  <a:lnTo>
                    <a:pt x="59" y="175"/>
                  </a:lnTo>
                  <a:lnTo>
                    <a:pt x="56" y="175"/>
                  </a:lnTo>
                  <a:lnTo>
                    <a:pt x="54" y="175"/>
                  </a:lnTo>
                  <a:lnTo>
                    <a:pt x="53" y="176"/>
                  </a:lnTo>
                  <a:lnTo>
                    <a:pt x="51" y="180"/>
                  </a:lnTo>
                  <a:lnTo>
                    <a:pt x="51" y="181"/>
                  </a:lnTo>
                  <a:lnTo>
                    <a:pt x="51" y="183"/>
                  </a:lnTo>
                  <a:lnTo>
                    <a:pt x="53" y="185"/>
                  </a:lnTo>
                  <a:lnTo>
                    <a:pt x="54" y="188"/>
                  </a:lnTo>
                  <a:lnTo>
                    <a:pt x="54" y="189"/>
                  </a:lnTo>
                  <a:lnTo>
                    <a:pt x="54" y="194"/>
                  </a:lnTo>
                  <a:lnTo>
                    <a:pt x="53" y="198"/>
                  </a:lnTo>
                  <a:lnTo>
                    <a:pt x="51" y="201"/>
                  </a:lnTo>
                  <a:lnTo>
                    <a:pt x="48" y="203"/>
                  </a:lnTo>
                  <a:lnTo>
                    <a:pt x="44" y="204"/>
                  </a:lnTo>
                  <a:lnTo>
                    <a:pt x="41" y="204"/>
                  </a:lnTo>
                  <a:lnTo>
                    <a:pt x="39" y="206"/>
                  </a:lnTo>
                  <a:lnTo>
                    <a:pt x="38" y="206"/>
                  </a:lnTo>
                  <a:lnTo>
                    <a:pt x="36" y="208"/>
                  </a:lnTo>
                  <a:lnTo>
                    <a:pt x="36" y="209"/>
                  </a:lnTo>
                  <a:lnTo>
                    <a:pt x="36" y="209"/>
                  </a:lnTo>
                  <a:lnTo>
                    <a:pt x="36" y="211"/>
                  </a:lnTo>
                  <a:lnTo>
                    <a:pt x="38" y="211"/>
                  </a:lnTo>
                  <a:lnTo>
                    <a:pt x="36" y="213"/>
                  </a:lnTo>
                  <a:lnTo>
                    <a:pt x="36" y="214"/>
                  </a:lnTo>
                  <a:lnTo>
                    <a:pt x="33" y="216"/>
                  </a:lnTo>
                  <a:lnTo>
                    <a:pt x="28" y="222"/>
                  </a:lnTo>
                  <a:lnTo>
                    <a:pt x="28" y="231"/>
                  </a:lnTo>
                  <a:lnTo>
                    <a:pt x="26" y="237"/>
                  </a:lnTo>
                  <a:lnTo>
                    <a:pt x="23" y="244"/>
                  </a:lnTo>
                  <a:lnTo>
                    <a:pt x="21" y="245"/>
                  </a:lnTo>
                  <a:lnTo>
                    <a:pt x="18" y="245"/>
                  </a:lnTo>
                  <a:lnTo>
                    <a:pt x="15" y="245"/>
                  </a:lnTo>
                  <a:lnTo>
                    <a:pt x="11" y="244"/>
                  </a:lnTo>
                  <a:lnTo>
                    <a:pt x="10" y="244"/>
                  </a:lnTo>
                  <a:lnTo>
                    <a:pt x="8" y="245"/>
                  </a:lnTo>
                  <a:lnTo>
                    <a:pt x="7" y="252"/>
                  </a:lnTo>
                  <a:lnTo>
                    <a:pt x="5" y="265"/>
                  </a:lnTo>
                  <a:lnTo>
                    <a:pt x="5" y="278"/>
                  </a:lnTo>
                  <a:lnTo>
                    <a:pt x="3" y="288"/>
                  </a:lnTo>
                  <a:lnTo>
                    <a:pt x="3" y="291"/>
                  </a:lnTo>
                  <a:lnTo>
                    <a:pt x="2" y="296"/>
                  </a:lnTo>
                  <a:lnTo>
                    <a:pt x="2" y="300"/>
                  </a:lnTo>
                  <a:lnTo>
                    <a:pt x="2" y="305"/>
                  </a:lnTo>
                  <a:lnTo>
                    <a:pt x="2" y="305"/>
                  </a:lnTo>
                  <a:lnTo>
                    <a:pt x="2" y="306"/>
                  </a:lnTo>
                  <a:lnTo>
                    <a:pt x="3" y="308"/>
                  </a:lnTo>
                  <a:lnTo>
                    <a:pt x="3" y="308"/>
                  </a:lnTo>
                  <a:lnTo>
                    <a:pt x="3" y="311"/>
                  </a:lnTo>
                  <a:lnTo>
                    <a:pt x="3" y="314"/>
                  </a:lnTo>
                  <a:lnTo>
                    <a:pt x="3" y="318"/>
                  </a:lnTo>
                  <a:lnTo>
                    <a:pt x="3" y="321"/>
                  </a:lnTo>
                  <a:lnTo>
                    <a:pt x="5" y="323"/>
                  </a:lnTo>
                  <a:lnTo>
                    <a:pt x="7" y="326"/>
                  </a:lnTo>
                  <a:lnTo>
                    <a:pt x="7" y="329"/>
                  </a:lnTo>
                  <a:lnTo>
                    <a:pt x="5" y="329"/>
                  </a:lnTo>
                  <a:lnTo>
                    <a:pt x="5" y="329"/>
                  </a:lnTo>
                  <a:lnTo>
                    <a:pt x="3" y="329"/>
                  </a:lnTo>
                  <a:lnTo>
                    <a:pt x="3" y="331"/>
                  </a:lnTo>
                  <a:lnTo>
                    <a:pt x="3" y="336"/>
                  </a:lnTo>
                  <a:lnTo>
                    <a:pt x="3" y="339"/>
                  </a:lnTo>
                  <a:lnTo>
                    <a:pt x="5" y="342"/>
                  </a:lnTo>
                  <a:lnTo>
                    <a:pt x="5" y="346"/>
                  </a:lnTo>
                  <a:lnTo>
                    <a:pt x="5" y="349"/>
                  </a:lnTo>
                  <a:lnTo>
                    <a:pt x="5" y="351"/>
                  </a:lnTo>
                  <a:lnTo>
                    <a:pt x="3" y="351"/>
                  </a:lnTo>
                  <a:lnTo>
                    <a:pt x="2" y="352"/>
                  </a:lnTo>
                  <a:lnTo>
                    <a:pt x="2" y="356"/>
                  </a:lnTo>
                  <a:lnTo>
                    <a:pt x="3" y="359"/>
                  </a:lnTo>
                  <a:lnTo>
                    <a:pt x="5" y="364"/>
                  </a:lnTo>
                  <a:lnTo>
                    <a:pt x="5" y="367"/>
                  </a:lnTo>
                  <a:lnTo>
                    <a:pt x="3" y="367"/>
                  </a:lnTo>
                  <a:lnTo>
                    <a:pt x="3" y="369"/>
                  </a:lnTo>
                  <a:lnTo>
                    <a:pt x="2" y="370"/>
                  </a:lnTo>
                  <a:lnTo>
                    <a:pt x="0" y="374"/>
                  </a:lnTo>
                  <a:lnTo>
                    <a:pt x="0" y="379"/>
                  </a:lnTo>
                  <a:lnTo>
                    <a:pt x="0" y="382"/>
                  </a:lnTo>
                  <a:lnTo>
                    <a:pt x="11" y="382"/>
                  </a:lnTo>
                  <a:lnTo>
                    <a:pt x="18" y="382"/>
                  </a:lnTo>
                  <a:lnTo>
                    <a:pt x="26" y="382"/>
                  </a:lnTo>
                  <a:lnTo>
                    <a:pt x="33" y="382"/>
                  </a:lnTo>
                  <a:lnTo>
                    <a:pt x="34" y="380"/>
                  </a:lnTo>
                  <a:lnTo>
                    <a:pt x="34" y="379"/>
                  </a:lnTo>
                  <a:lnTo>
                    <a:pt x="34" y="375"/>
                  </a:lnTo>
                  <a:lnTo>
                    <a:pt x="34" y="374"/>
                  </a:lnTo>
                  <a:lnTo>
                    <a:pt x="36" y="372"/>
                  </a:lnTo>
                  <a:lnTo>
                    <a:pt x="38" y="372"/>
                  </a:lnTo>
                  <a:lnTo>
                    <a:pt x="38" y="372"/>
                  </a:lnTo>
                  <a:lnTo>
                    <a:pt x="38" y="374"/>
                  </a:lnTo>
                  <a:lnTo>
                    <a:pt x="39" y="375"/>
                  </a:lnTo>
                  <a:lnTo>
                    <a:pt x="41" y="375"/>
                  </a:lnTo>
                  <a:lnTo>
                    <a:pt x="44" y="374"/>
                  </a:lnTo>
                  <a:lnTo>
                    <a:pt x="49" y="372"/>
                  </a:lnTo>
                  <a:lnTo>
                    <a:pt x="53" y="370"/>
                  </a:lnTo>
                  <a:lnTo>
                    <a:pt x="57" y="370"/>
                  </a:lnTo>
                  <a:lnTo>
                    <a:pt x="57" y="370"/>
                  </a:lnTo>
                  <a:lnTo>
                    <a:pt x="56" y="370"/>
                  </a:lnTo>
                  <a:lnTo>
                    <a:pt x="54" y="372"/>
                  </a:lnTo>
                  <a:lnTo>
                    <a:pt x="53" y="372"/>
                  </a:lnTo>
                  <a:lnTo>
                    <a:pt x="49" y="374"/>
                  </a:lnTo>
                  <a:lnTo>
                    <a:pt x="46" y="375"/>
                  </a:lnTo>
                  <a:lnTo>
                    <a:pt x="43" y="377"/>
                  </a:lnTo>
                  <a:lnTo>
                    <a:pt x="38" y="379"/>
                  </a:lnTo>
                  <a:lnTo>
                    <a:pt x="36" y="380"/>
                  </a:lnTo>
                  <a:lnTo>
                    <a:pt x="34" y="380"/>
                  </a:lnTo>
                  <a:lnTo>
                    <a:pt x="48" y="382"/>
                  </a:lnTo>
                  <a:lnTo>
                    <a:pt x="62" y="380"/>
                  </a:lnTo>
                  <a:lnTo>
                    <a:pt x="77" y="382"/>
                  </a:lnTo>
                  <a:lnTo>
                    <a:pt x="90" y="387"/>
                  </a:lnTo>
                  <a:lnTo>
                    <a:pt x="100" y="395"/>
                  </a:lnTo>
                  <a:lnTo>
                    <a:pt x="110" y="403"/>
                  </a:lnTo>
                  <a:lnTo>
                    <a:pt x="112" y="407"/>
                  </a:lnTo>
                  <a:lnTo>
                    <a:pt x="115" y="410"/>
                  </a:lnTo>
                  <a:lnTo>
                    <a:pt x="117" y="415"/>
                  </a:lnTo>
                  <a:lnTo>
                    <a:pt x="117" y="415"/>
                  </a:lnTo>
                  <a:lnTo>
                    <a:pt x="118" y="413"/>
                  </a:lnTo>
                  <a:lnTo>
                    <a:pt x="118" y="413"/>
                  </a:lnTo>
                  <a:lnTo>
                    <a:pt x="120" y="413"/>
                  </a:lnTo>
                  <a:lnTo>
                    <a:pt x="120" y="413"/>
                  </a:lnTo>
                  <a:lnTo>
                    <a:pt x="122" y="412"/>
                  </a:lnTo>
                  <a:lnTo>
                    <a:pt x="123" y="410"/>
                  </a:lnTo>
                  <a:lnTo>
                    <a:pt x="123" y="410"/>
                  </a:lnTo>
                  <a:lnTo>
                    <a:pt x="125" y="408"/>
                  </a:lnTo>
                  <a:lnTo>
                    <a:pt x="127" y="408"/>
                  </a:lnTo>
                  <a:lnTo>
                    <a:pt x="128" y="407"/>
                  </a:lnTo>
                  <a:lnTo>
                    <a:pt x="128" y="408"/>
                  </a:lnTo>
                  <a:lnTo>
                    <a:pt x="127" y="410"/>
                  </a:lnTo>
                  <a:lnTo>
                    <a:pt x="123" y="412"/>
                  </a:lnTo>
                  <a:lnTo>
                    <a:pt x="120" y="413"/>
                  </a:lnTo>
                  <a:lnTo>
                    <a:pt x="118" y="413"/>
                  </a:lnTo>
                  <a:lnTo>
                    <a:pt x="118" y="416"/>
                  </a:lnTo>
                  <a:lnTo>
                    <a:pt x="118" y="418"/>
                  </a:lnTo>
                  <a:lnTo>
                    <a:pt x="120" y="421"/>
                  </a:lnTo>
                  <a:lnTo>
                    <a:pt x="122" y="423"/>
                  </a:lnTo>
                  <a:lnTo>
                    <a:pt x="123" y="425"/>
                  </a:lnTo>
                  <a:lnTo>
                    <a:pt x="125" y="425"/>
                  </a:lnTo>
                  <a:lnTo>
                    <a:pt x="127" y="423"/>
                  </a:lnTo>
                  <a:lnTo>
                    <a:pt x="128" y="420"/>
                  </a:lnTo>
                  <a:lnTo>
                    <a:pt x="128" y="418"/>
                  </a:lnTo>
                  <a:lnTo>
                    <a:pt x="130" y="416"/>
                  </a:lnTo>
                  <a:lnTo>
                    <a:pt x="130" y="416"/>
                  </a:lnTo>
                  <a:lnTo>
                    <a:pt x="130" y="418"/>
                  </a:lnTo>
                  <a:lnTo>
                    <a:pt x="130" y="420"/>
                  </a:lnTo>
                  <a:lnTo>
                    <a:pt x="130" y="421"/>
                  </a:lnTo>
                  <a:lnTo>
                    <a:pt x="130" y="421"/>
                  </a:lnTo>
                  <a:lnTo>
                    <a:pt x="131" y="423"/>
                  </a:lnTo>
                  <a:lnTo>
                    <a:pt x="133" y="421"/>
                  </a:lnTo>
                  <a:lnTo>
                    <a:pt x="135" y="421"/>
                  </a:lnTo>
                  <a:lnTo>
                    <a:pt x="136" y="421"/>
                  </a:lnTo>
                  <a:lnTo>
                    <a:pt x="138" y="421"/>
                  </a:lnTo>
                  <a:lnTo>
                    <a:pt x="140" y="423"/>
                  </a:lnTo>
                  <a:lnTo>
                    <a:pt x="138" y="423"/>
                  </a:lnTo>
                  <a:lnTo>
                    <a:pt x="136" y="423"/>
                  </a:lnTo>
                  <a:lnTo>
                    <a:pt x="133" y="423"/>
                  </a:lnTo>
                  <a:lnTo>
                    <a:pt x="130" y="423"/>
                  </a:lnTo>
                  <a:lnTo>
                    <a:pt x="127" y="423"/>
                  </a:lnTo>
                  <a:lnTo>
                    <a:pt x="125" y="425"/>
                  </a:lnTo>
                  <a:lnTo>
                    <a:pt x="123" y="426"/>
                  </a:lnTo>
                  <a:lnTo>
                    <a:pt x="123" y="428"/>
                  </a:lnTo>
                  <a:lnTo>
                    <a:pt x="125" y="431"/>
                  </a:lnTo>
                  <a:lnTo>
                    <a:pt x="128" y="433"/>
                  </a:lnTo>
                  <a:lnTo>
                    <a:pt x="131" y="433"/>
                  </a:lnTo>
                  <a:lnTo>
                    <a:pt x="135" y="433"/>
                  </a:lnTo>
                  <a:lnTo>
                    <a:pt x="138" y="431"/>
                  </a:lnTo>
                  <a:lnTo>
                    <a:pt x="141" y="430"/>
                  </a:lnTo>
                  <a:lnTo>
                    <a:pt x="143" y="428"/>
                  </a:lnTo>
                  <a:lnTo>
                    <a:pt x="145" y="426"/>
                  </a:lnTo>
                  <a:lnTo>
                    <a:pt x="145" y="426"/>
                  </a:lnTo>
                  <a:lnTo>
                    <a:pt x="145" y="426"/>
                  </a:lnTo>
                  <a:lnTo>
                    <a:pt x="143" y="428"/>
                  </a:lnTo>
                  <a:lnTo>
                    <a:pt x="141" y="430"/>
                  </a:lnTo>
                  <a:lnTo>
                    <a:pt x="140" y="431"/>
                  </a:lnTo>
                  <a:lnTo>
                    <a:pt x="141" y="433"/>
                  </a:lnTo>
                  <a:lnTo>
                    <a:pt x="140" y="435"/>
                  </a:lnTo>
                  <a:lnTo>
                    <a:pt x="138" y="436"/>
                  </a:lnTo>
                  <a:lnTo>
                    <a:pt x="136" y="436"/>
                  </a:lnTo>
                  <a:lnTo>
                    <a:pt x="135" y="435"/>
                  </a:lnTo>
                  <a:lnTo>
                    <a:pt x="133" y="435"/>
                  </a:lnTo>
                  <a:lnTo>
                    <a:pt x="131" y="435"/>
                  </a:lnTo>
                  <a:lnTo>
                    <a:pt x="130" y="436"/>
                  </a:lnTo>
                  <a:lnTo>
                    <a:pt x="130" y="436"/>
                  </a:lnTo>
                  <a:lnTo>
                    <a:pt x="130" y="440"/>
                  </a:lnTo>
                  <a:lnTo>
                    <a:pt x="131" y="443"/>
                  </a:lnTo>
                  <a:lnTo>
                    <a:pt x="131" y="444"/>
                  </a:lnTo>
                  <a:lnTo>
                    <a:pt x="131" y="446"/>
                  </a:lnTo>
                  <a:lnTo>
                    <a:pt x="133" y="446"/>
                  </a:lnTo>
                  <a:lnTo>
                    <a:pt x="135" y="446"/>
                  </a:lnTo>
                  <a:lnTo>
                    <a:pt x="135" y="446"/>
                  </a:lnTo>
                  <a:lnTo>
                    <a:pt x="136" y="446"/>
                  </a:lnTo>
                  <a:lnTo>
                    <a:pt x="136" y="448"/>
                  </a:lnTo>
                  <a:lnTo>
                    <a:pt x="136" y="448"/>
                  </a:lnTo>
                  <a:lnTo>
                    <a:pt x="136" y="449"/>
                  </a:lnTo>
                  <a:lnTo>
                    <a:pt x="135" y="449"/>
                  </a:lnTo>
                  <a:lnTo>
                    <a:pt x="133" y="448"/>
                  </a:lnTo>
                  <a:lnTo>
                    <a:pt x="131" y="448"/>
                  </a:lnTo>
                  <a:lnTo>
                    <a:pt x="131" y="449"/>
                  </a:lnTo>
                  <a:lnTo>
                    <a:pt x="131" y="451"/>
                  </a:lnTo>
                  <a:lnTo>
                    <a:pt x="133" y="453"/>
                  </a:lnTo>
                  <a:lnTo>
                    <a:pt x="135" y="456"/>
                  </a:lnTo>
                  <a:lnTo>
                    <a:pt x="138" y="461"/>
                  </a:lnTo>
                  <a:lnTo>
                    <a:pt x="138" y="461"/>
                  </a:lnTo>
                  <a:lnTo>
                    <a:pt x="138" y="463"/>
                  </a:lnTo>
                  <a:lnTo>
                    <a:pt x="138" y="464"/>
                  </a:lnTo>
                  <a:lnTo>
                    <a:pt x="140" y="466"/>
                  </a:lnTo>
                  <a:lnTo>
                    <a:pt x="141" y="466"/>
                  </a:lnTo>
                  <a:lnTo>
                    <a:pt x="141" y="467"/>
                  </a:lnTo>
                  <a:lnTo>
                    <a:pt x="145" y="472"/>
                  </a:lnTo>
                  <a:lnTo>
                    <a:pt x="148" y="476"/>
                  </a:lnTo>
                  <a:lnTo>
                    <a:pt x="151" y="479"/>
                  </a:lnTo>
                  <a:lnTo>
                    <a:pt x="154" y="482"/>
                  </a:lnTo>
                  <a:lnTo>
                    <a:pt x="156" y="486"/>
                  </a:lnTo>
                  <a:lnTo>
                    <a:pt x="161" y="487"/>
                  </a:lnTo>
                  <a:lnTo>
                    <a:pt x="161" y="489"/>
                  </a:lnTo>
                  <a:lnTo>
                    <a:pt x="163" y="489"/>
                  </a:lnTo>
                  <a:lnTo>
                    <a:pt x="164" y="491"/>
                  </a:lnTo>
                  <a:lnTo>
                    <a:pt x="166" y="489"/>
                  </a:lnTo>
                  <a:lnTo>
                    <a:pt x="166" y="487"/>
                  </a:lnTo>
                  <a:lnTo>
                    <a:pt x="166" y="486"/>
                  </a:lnTo>
                  <a:lnTo>
                    <a:pt x="166" y="484"/>
                  </a:lnTo>
                  <a:lnTo>
                    <a:pt x="166" y="482"/>
                  </a:lnTo>
                  <a:lnTo>
                    <a:pt x="166" y="484"/>
                  </a:lnTo>
                  <a:lnTo>
                    <a:pt x="168" y="486"/>
                  </a:lnTo>
                  <a:lnTo>
                    <a:pt x="168" y="487"/>
                  </a:lnTo>
                  <a:lnTo>
                    <a:pt x="168" y="489"/>
                  </a:lnTo>
                  <a:lnTo>
                    <a:pt x="168" y="491"/>
                  </a:lnTo>
                  <a:lnTo>
                    <a:pt x="168" y="491"/>
                  </a:lnTo>
                  <a:lnTo>
                    <a:pt x="169" y="492"/>
                  </a:lnTo>
                  <a:lnTo>
                    <a:pt x="171" y="491"/>
                  </a:lnTo>
                  <a:lnTo>
                    <a:pt x="173" y="489"/>
                  </a:lnTo>
                  <a:lnTo>
                    <a:pt x="174" y="487"/>
                  </a:lnTo>
                  <a:lnTo>
                    <a:pt x="174" y="486"/>
                  </a:lnTo>
                  <a:lnTo>
                    <a:pt x="174" y="484"/>
                  </a:lnTo>
                  <a:lnTo>
                    <a:pt x="174" y="481"/>
                  </a:lnTo>
                  <a:lnTo>
                    <a:pt x="174" y="479"/>
                  </a:lnTo>
                  <a:lnTo>
                    <a:pt x="174" y="479"/>
                  </a:lnTo>
                  <a:lnTo>
                    <a:pt x="176" y="481"/>
                  </a:lnTo>
                  <a:lnTo>
                    <a:pt x="176" y="482"/>
                  </a:lnTo>
                  <a:lnTo>
                    <a:pt x="176" y="484"/>
                  </a:lnTo>
                  <a:lnTo>
                    <a:pt x="176" y="486"/>
                  </a:lnTo>
                  <a:lnTo>
                    <a:pt x="178" y="486"/>
                  </a:lnTo>
                  <a:lnTo>
                    <a:pt x="178" y="484"/>
                  </a:lnTo>
                  <a:lnTo>
                    <a:pt x="179" y="482"/>
                  </a:lnTo>
                  <a:lnTo>
                    <a:pt x="179" y="482"/>
                  </a:lnTo>
                  <a:lnTo>
                    <a:pt x="179" y="484"/>
                  </a:lnTo>
                  <a:lnTo>
                    <a:pt x="178" y="486"/>
                  </a:lnTo>
                  <a:lnTo>
                    <a:pt x="176" y="489"/>
                  </a:lnTo>
                  <a:lnTo>
                    <a:pt x="176" y="489"/>
                  </a:lnTo>
                  <a:lnTo>
                    <a:pt x="178" y="489"/>
                  </a:lnTo>
                  <a:lnTo>
                    <a:pt x="182" y="489"/>
                  </a:lnTo>
                  <a:lnTo>
                    <a:pt x="186" y="489"/>
                  </a:lnTo>
                  <a:lnTo>
                    <a:pt x="189" y="489"/>
                  </a:lnTo>
                  <a:lnTo>
                    <a:pt x="191" y="489"/>
                  </a:lnTo>
                  <a:lnTo>
                    <a:pt x="192" y="487"/>
                  </a:lnTo>
                  <a:lnTo>
                    <a:pt x="192" y="487"/>
                  </a:lnTo>
                  <a:lnTo>
                    <a:pt x="191" y="484"/>
                  </a:lnTo>
                  <a:lnTo>
                    <a:pt x="191" y="482"/>
                  </a:lnTo>
                  <a:lnTo>
                    <a:pt x="191" y="481"/>
                  </a:lnTo>
                  <a:lnTo>
                    <a:pt x="191" y="479"/>
                  </a:lnTo>
                  <a:lnTo>
                    <a:pt x="192" y="481"/>
                  </a:lnTo>
                  <a:lnTo>
                    <a:pt x="192" y="482"/>
                  </a:lnTo>
                  <a:lnTo>
                    <a:pt x="192" y="484"/>
                  </a:lnTo>
                  <a:lnTo>
                    <a:pt x="194" y="487"/>
                  </a:lnTo>
                  <a:lnTo>
                    <a:pt x="194" y="489"/>
                  </a:lnTo>
                  <a:lnTo>
                    <a:pt x="196" y="489"/>
                  </a:lnTo>
                  <a:lnTo>
                    <a:pt x="197" y="487"/>
                  </a:lnTo>
                  <a:lnTo>
                    <a:pt x="199" y="487"/>
                  </a:lnTo>
                  <a:lnTo>
                    <a:pt x="199" y="487"/>
                  </a:lnTo>
                  <a:lnTo>
                    <a:pt x="197" y="487"/>
                  </a:lnTo>
                  <a:lnTo>
                    <a:pt x="197" y="484"/>
                  </a:lnTo>
                  <a:lnTo>
                    <a:pt x="197" y="481"/>
                  </a:lnTo>
                  <a:lnTo>
                    <a:pt x="197" y="479"/>
                  </a:lnTo>
                  <a:lnTo>
                    <a:pt x="199" y="477"/>
                  </a:lnTo>
                  <a:lnTo>
                    <a:pt x="199" y="476"/>
                  </a:lnTo>
                  <a:lnTo>
                    <a:pt x="199" y="474"/>
                  </a:lnTo>
                  <a:lnTo>
                    <a:pt x="199" y="476"/>
                  </a:lnTo>
                  <a:lnTo>
                    <a:pt x="199" y="479"/>
                  </a:lnTo>
                  <a:lnTo>
                    <a:pt x="199" y="482"/>
                  </a:lnTo>
                  <a:lnTo>
                    <a:pt x="199" y="486"/>
                  </a:lnTo>
                  <a:lnTo>
                    <a:pt x="199" y="487"/>
                  </a:lnTo>
                  <a:lnTo>
                    <a:pt x="199" y="487"/>
                  </a:lnTo>
                  <a:lnTo>
                    <a:pt x="201" y="487"/>
                  </a:lnTo>
                  <a:lnTo>
                    <a:pt x="204" y="487"/>
                  </a:lnTo>
                  <a:lnTo>
                    <a:pt x="205" y="487"/>
                  </a:lnTo>
                  <a:lnTo>
                    <a:pt x="205" y="487"/>
                  </a:lnTo>
                  <a:lnTo>
                    <a:pt x="205" y="486"/>
                  </a:lnTo>
                  <a:lnTo>
                    <a:pt x="205" y="482"/>
                  </a:lnTo>
                  <a:lnTo>
                    <a:pt x="204" y="479"/>
                  </a:lnTo>
                  <a:lnTo>
                    <a:pt x="202" y="474"/>
                  </a:lnTo>
                  <a:lnTo>
                    <a:pt x="201" y="471"/>
                  </a:lnTo>
                  <a:lnTo>
                    <a:pt x="199" y="467"/>
                  </a:lnTo>
                  <a:lnTo>
                    <a:pt x="199" y="464"/>
                  </a:lnTo>
                  <a:lnTo>
                    <a:pt x="199" y="464"/>
                  </a:lnTo>
                  <a:lnTo>
                    <a:pt x="199" y="463"/>
                  </a:lnTo>
                  <a:lnTo>
                    <a:pt x="199" y="463"/>
                  </a:lnTo>
                  <a:lnTo>
                    <a:pt x="201" y="463"/>
                  </a:lnTo>
                  <a:lnTo>
                    <a:pt x="202" y="464"/>
                  </a:lnTo>
                  <a:lnTo>
                    <a:pt x="202" y="467"/>
                  </a:lnTo>
                  <a:lnTo>
                    <a:pt x="202" y="471"/>
                  </a:lnTo>
                  <a:lnTo>
                    <a:pt x="204" y="474"/>
                  </a:lnTo>
                  <a:lnTo>
                    <a:pt x="204" y="479"/>
                  </a:lnTo>
                  <a:lnTo>
                    <a:pt x="205" y="482"/>
                  </a:lnTo>
                  <a:lnTo>
                    <a:pt x="209" y="486"/>
                  </a:lnTo>
                  <a:lnTo>
                    <a:pt x="210" y="486"/>
                  </a:lnTo>
                  <a:lnTo>
                    <a:pt x="212" y="486"/>
                  </a:lnTo>
                  <a:lnTo>
                    <a:pt x="214" y="484"/>
                  </a:lnTo>
                  <a:lnTo>
                    <a:pt x="212" y="482"/>
                  </a:lnTo>
                  <a:lnTo>
                    <a:pt x="212" y="479"/>
                  </a:lnTo>
                  <a:lnTo>
                    <a:pt x="210" y="476"/>
                  </a:lnTo>
                  <a:lnTo>
                    <a:pt x="209" y="472"/>
                  </a:lnTo>
                  <a:lnTo>
                    <a:pt x="209" y="471"/>
                  </a:lnTo>
                  <a:lnTo>
                    <a:pt x="209" y="471"/>
                  </a:lnTo>
                  <a:lnTo>
                    <a:pt x="209" y="469"/>
                  </a:lnTo>
                  <a:lnTo>
                    <a:pt x="210" y="469"/>
                  </a:lnTo>
                  <a:lnTo>
                    <a:pt x="212" y="469"/>
                  </a:lnTo>
                  <a:lnTo>
                    <a:pt x="214" y="471"/>
                  </a:lnTo>
                  <a:lnTo>
                    <a:pt x="215" y="472"/>
                  </a:lnTo>
                  <a:lnTo>
                    <a:pt x="215" y="474"/>
                  </a:lnTo>
                  <a:lnTo>
                    <a:pt x="214" y="476"/>
                  </a:lnTo>
                  <a:lnTo>
                    <a:pt x="214" y="477"/>
                  </a:lnTo>
                  <a:lnTo>
                    <a:pt x="214" y="481"/>
                  </a:lnTo>
                  <a:lnTo>
                    <a:pt x="215" y="482"/>
                  </a:lnTo>
                  <a:lnTo>
                    <a:pt x="215" y="482"/>
                  </a:lnTo>
                  <a:lnTo>
                    <a:pt x="215" y="482"/>
                  </a:lnTo>
                  <a:lnTo>
                    <a:pt x="215" y="481"/>
                  </a:lnTo>
                  <a:lnTo>
                    <a:pt x="215" y="481"/>
                  </a:lnTo>
                  <a:lnTo>
                    <a:pt x="217" y="481"/>
                  </a:lnTo>
                  <a:lnTo>
                    <a:pt x="219" y="481"/>
                  </a:lnTo>
                  <a:lnTo>
                    <a:pt x="220" y="482"/>
                  </a:lnTo>
                  <a:lnTo>
                    <a:pt x="222" y="481"/>
                  </a:lnTo>
                  <a:lnTo>
                    <a:pt x="222" y="479"/>
                  </a:lnTo>
                  <a:lnTo>
                    <a:pt x="222" y="477"/>
                  </a:lnTo>
                  <a:lnTo>
                    <a:pt x="222" y="476"/>
                  </a:lnTo>
                  <a:lnTo>
                    <a:pt x="222" y="476"/>
                  </a:lnTo>
                  <a:lnTo>
                    <a:pt x="220" y="474"/>
                  </a:lnTo>
                  <a:lnTo>
                    <a:pt x="219" y="471"/>
                  </a:lnTo>
                  <a:lnTo>
                    <a:pt x="217" y="469"/>
                  </a:lnTo>
                  <a:lnTo>
                    <a:pt x="217" y="467"/>
                  </a:lnTo>
                  <a:lnTo>
                    <a:pt x="217" y="467"/>
                  </a:lnTo>
                  <a:lnTo>
                    <a:pt x="217" y="467"/>
                  </a:lnTo>
                  <a:lnTo>
                    <a:pt x="219" y="471"/>
                  </a:lnTo>
                  <a:lnTo>
                    <a:pt x="222" y="472"/>
                  </a:lnTo>
                  <a:lnTo>
                    <a:pt x="224" y="476"/>
                  </a:lnTo>
                  <a:lnTo>
                    <a:pt x="227" y="477"/>
                  </a:lnTo>
                  <a:lnTo>
                    <a:pt x="228" y="479"/>
                  </a:lnTo>
                  <a:lnTo>
                    <a:pt x="230" y="479"/>
                  </a:lnTo>
                  <a:lnTo>
                    <a:pt x="232" y="477"/>
                  </a:lnTo>
                  <a:lnTo>
                    <a:pt x="235" y="477"/>
                  </a:lnTo>
                  <a:lnTo>
                    <a:pt x="238" y="476"/>
                  </a:lnTo>
                  <a:lnTo>
                    <a:pt x="238" y="476"/>
                  </a:lnTo>
                  <a:lnTo>
                    <a:pt x="240" y="474"/>
                  </a:lnTo>
                  <a:lnTo>
                    <a:pt x="240" y="471"/>
                  </a:lnTo>
                  <a:lnTo>
                    <a:pt x="240" y="469"/>
                  </a:lnTo>
                  <a:lnTo>
                    <a:pt x="240" y="469"/>
                  </a:lnTo>
                  <a:lnTo>
                    <a:pt x="240" y="471"/>
                  </a:lnTo>
                  <a:lnTo>
                    <a:pt x="240" y="474"/>
                  </a:lnTo>
                  <a:lnTo>
                    <a:pt x="240" y="476"/>
                  </a:lnTo>
                  <a:lnTo>
                    <a:pt x="240" y="477"/>
                  </a:lnTo>
                  <a:lnTo>
                    <a:pt x="242" y="479"/>
                  </a:lnTo>
                  <a:lnTo>
                    <a:pt x="243" y="479"/>
                  </a:lnTo>
                  <a:lnTo>
                    <a:pt x="247" y="479"/>
                  </a:lnTo>
                  <a:lnTo>
                    <a:pt x="250" y="479"/>
                  </a:lnTo>
                  <a:lnTo>
                    <a:pt x="251" y="479"/>
                  </a:lnTo>
                  <a:lnTo>
                    <a:pt x="253" y="479"/>
                  </a:lnTo>
                  <a:lnTo>
                    <a:pt x="256" y="479"/>
                  </a:lnTo>
                  <a:lnTo>
                    <a:pt x="261" y="479"/>
                  </a:lnTo>
                  <a:lnTo>
                    <a:pt x="266" y="479"/>
                  </a:lnTo>
                  <a:lnTo>
                    <a:pt x="271" y="479"/>
                  </a:lnTo>
                  <a:lnTo>
                    <a:pt x="275" y="479"/>
                  </a:lnTo>
                  <a:lnTo>
                    <a:pt x="278" y="477"/>
                  </a:lnTo>
                  <a:lnTo>
                    <a:pt x="281" y="476"/>
                  </a:lnTo>
                  <a:lnTo>
                    <a:pt x="281" y="472"/>
                  </a:lnTo>
                  <a:lnTo>
                    <a:pt x="279" y="471"/>
                  </a:lnTo>
                  <a:lnTo>
                    <a:pt x="279" y="467"/>
                  </a:lnTo>
                  <a:lnTo>
                    <a:pt x="278" y="464"/>
                  </a:lnTo>
                  <a:lnTo>
                    <a:pt x="276" y="463"/>
                  </a:lnTo>
                  <a:lnTo>
                    <a:pt x="276" y="461"/>
                  </a:lnTo>
                  <a:lnTo>
                    <a:pt x="275" y="459"/>
                  </a:lnTo>
                  <a:lnTo>
                    <a:pt x="275" y="458"/>
                  </a:lnTo>
                  <a:lnTo>
                    <a:pt x="273" y="456"/>
                  </a:lnTo>
                  <a:lnTo>
                    <a:pt x="273" y="454"/>
                  </a:lnTo>
                  <a:lnTo>
                    <a:pt x="273" y="454"/>
                  </a:lnTo>
                  <a:lnTo>
                    <a:pt x="275" y="458"/>
                  </a:lnTo>
                  <a:lnTo>
                    <a:pt x="276" y="459"/>
                  </a:lnTo>
                  <a:lnTo>
                    <a:pt x="279" y="463"/>
                  </a:lnTo>
                  <a:lnTo>
                    <a:pt x="281" y="464"/>
                  </a:lnTo>
                  <a:lnTo>
                    <a:pt x="283" y="466"/>
                  </a:lnTo>
                  <a:lnTo>
                    <a:pt x="283" y="464"/>
                  </a:lnTo>
                  <a:lnTo>
                    <a:pt x="284" y="463"/>
                  </a:lnTo>
                  <a:lnTo>
                    <a:pt x="284" y="463"/>
                  </a:lnTo>
                  <a:lnTo>
                    <a:pt x="284" y="463"/>
                  </a:lnTo>
                  <a:lnTo>
                    <a:pt x="284" y="463"/>
                  </a:lnTo>
                  <a:lnTo>
                    <a:pt x="284" y="464"/>
                  </a:lnTo>
                  <a:lnTo>
                    <a:pt x="284" y="466"/>
                  </a:lnTo>
                  <a:lnTo>
                    <a:pt x="283" y="467"/>
                  </a:lnTo>
                  <a:lnTo>
                    <a:pt x="284" y="467"/>
                  </a:lnTo>
                  <a:lnTo>
                    <a:pt x="286" y="467"/>
                  </a:lnTo>
                  <a:lnTo>
                    <a:pt x="288" y="467"/>
                  </a:lnTo>
                  <a:lnTo>
                    <a:pt x="288" y="467"/>
                  </a:lnTo>
                  <a:lnTo>
                    <a:pt x="288" y="467"/>
                  </a:lnTo>
                  <a:lnTo>
                    <a:pt x="288" y="469"/>
                  </a:lnTo>
                  <a:lnTo>
                    <a:pt x="288" y="469"/>
                  </a:lnTo>
                  <a:lnTo>
                    <a:pt x="288" y="469"/>
                  </a:lnTo>
                  <a:lnTo>
                    <a:pt x="291" y="467"/>
                  </a:lnTo>
                  <a:lnTo>
                    <a:pt x="291" y="466"/>
                  </a:lnTo>
                  <a:lnTo>
                    <a:pt x="291" y="464"/>
                  </a:lnTo>
                  <a:lnTo>
                    <a:pt x="293" y="464"/>
                  </a:lnTo>
                  <a:lnTo>
                    <a:pt x="293" y="464"/>
                  </a:lnTo>
                  <a:lnTo>
                    <a:pt x="293" y="466"/>
                  </a:lnTo>
                  <a:lnTo>
                    <a:pt x="294" y="466"/>
                  </a:lnTo>
                  <a:lnTo>
                    <a:pt x="294" y="464"/>
                  </a:lnTo>
                  <a:lnTo>
                    <a:pt x="294" y="464"/>
                  </a:lnTo>
                  <a:lnTo>
                    <a:pt x="294" y="464"/>
                  </a:lnTo>
                  <a:lnTo>
                    <a:pt x="294" y="464"/>
                  </a:lnTo>
                  <a:lnTo>
                    <a:pt x="296" y="46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36" name="Freeform 443">
              <a:extLst>
                <a:ext uri="{FF2B5EF4-FFF2-40B4-BE49-F238E27FC236}">
                  <a16:creationId xmlns:a16="http://schemas.microsoft.com/office/drawing/2014/main" id="{A3FBDC09-A697-9DA3-FAFB-EEAA1D88B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6671" y="3267559"/>
              <a:ext cx="353228" cy="617062"/>
            </a:xfrm>
            <a:custGeom>
              <a:avLst/>
              <a:gdLst>
                <a:gd name="T0" fmla="*/ 15 w 383"/>
                <a:gd name="T1" fmla="*/ 487 h 692"/>
                <a:gd name="T2" fmla="*/ 38 w 383"/>
                <a:gd name="T3" fmla="*/ 457 h 692"/>
                <a:gd name="T4" fmla="*/ 73 w 383"/>
                <a:gd name="T5" fmla="*/ 388 h 692"/>
                <a:gd name="T6" fmla="*/ 68 w 383"/>
                <a:gd name="T7" fmla="*/ 350 h 692"/>
                <a:gd name="T8" fmla="*/ 61 w 383"/>
                <a:gd name="T9" fmla="*/ 303 h 692"/>
                <a:gd name="T10" fmla="*/ 79 w 383"/>
                <a:gd name="T11" fmla="*/ 253 h 692"/>
                <a:gd name="T12" fmla="*/ 114 w 383"/>
                <a:gd name="T13" fmla="*/ 214 h 692"/>
                <a:gd name="T14" fmla="*/ 132 w 383"/>
                <a:gd name="T15" fmla="*/ 210 h 692"/>
                <a:gd name="T16" fmla="*/ 147 w 383"/>
                <a:gd name="T17" fmla="*/ 207 h 692"/>
                <a:gd name="T18" fmla="*/ 155 w 383"/>
                <a:gd name="T19" fmla="*/ 196 h 692"/>
                <a:gd name="T20" fmla="*/ 173 w 383"/>
                <a:gd name="T21" fmla="*/ 199 h 692"/>
                <a:gd name="T22" fmla="*/ 176 w 383"/>
                <a:gd name="T23" fmla="*/ 191 h 692"/>
                <a:gd name="T24" fmla="*/ 183 w 383"/>
                <a:gd name="T25" fmla="*/ 205 h 692"/>
                <a:gd name="T26" fmla="*/ 189 w 383"/>
                <a:gd name="T27" fmla="*/ 202 h 692"/>
                <a:gd name="T28" fmla="*/ 209 w 383"/>
                <a:gd name="T29" fmla="*/ 169 h 692"/>
                <a:gd name="T30" fmla="*/ 221 w 383"/>
                <a:gd name="T31" fmla="*/ 174 h 692"/>
                <a:gd name="T32" fmla="*/ 221 w 383"/>
                <a:gd name="T33" fmla="*/ 181 h 692"/>
                <a:gd name="T34" fmla="*/ 221 w 383"/>
                <a:gd name="T35" fmla="*/ 168 h 692"/>
                <a:gd name="T36" fmla="*/ 237 w 383"/>
                <a:gd name="T37" fmla="*/ 150 h 692"/>
                <a:gd name="T38" fmla="*/ 240 w 383"/>
                <a:gd name="T39" fmla="*/ 140 h 692"/>
                <a:gd name="T40" fmla="*/ 237 w 383"/>
                <a:gd name="T41" fmla="*/ 163 h 692"/>
                <a:gd name="T42" fmla="*/ 263 w 383"/>
                <a:gd name="T43" fmla="*/ 143 h 692"/>
                <a:gd name="T44" fmla="*/ 267 w 383"/>
                <a:gd name="T45" fmla="*/ 145 h 692"/>
                <a:gd name="T46" fmla="*/ 260 w 383"/>
                <a:gd name="T47" fmla="*/ 136 h 692"/>
                <a:gd name="T48" fmla="*/ 258 w 383"/>
                <a:gd name="T49" fmla="*/ 120 h 692"/>
                <a:gd name="T50" fmla="*/ 267 w 383"/>
                <a:gd name="T51" fmla="*/ 110 h 692"/>
                <a:gd name="T52" fmla="*/ 273 w 383"/>
                <a:gd name="T53" fmla="*/ 115 h 692"/>
                <a:gd name="T54" fmla="*/ 272 w 383"/>
                <a:gd name="T55" fmla="*/ 103 h 692"/>
                <a:gd name="T56" fmla="*/ 268 w 383"/>
                <a:gd name="T57" fmla="*/ 92 h 692"/>
                <a:gd name="T58" fmla="*/ 273 w 383"/>
                <a:gd name="T59" fmla="*/ 80 h 692"/>
                <a:gd name="T60" fmla="*/ 280 w 383"/>
                <a:gd name="T61" fmla="*/ 85 h 692"/>
                <a:gd name="T62" fmla="*/ 290 w 383"/>
                <a:gd name="T63" fmla="*/ 84 h 692"/>
                <a:gd name="T64" fmla="*/ 298 w 383"/>
                <a:gd name="T65" fmla="*/ 74 h 692"/>
                <a:gd name="T66" fmla="*/ 314 w 383"/>
                <a:gd name="T67" fmla="*/ 64 h 692"/>
                <a:gd name="T68" fmla="*/ 319 w 383"/>
                <a:gd name="T69" fmla="*/ 31 h 692"/>
                <a:gd name="T70" fmla="*/ 321 w 383"/>
                <a:gd name="T71" fmla="*/ 28 h 692"/>
                <a:gd name="T72" fmla="*/ 336 w 383"/>
                <a:gd name="T73" fmla="*/ 15 h 692"/>
                <a:gd name="T74" fmla="*/ 332 w 383"/>
                <a:gd name="T75" fmla="*/ 6 h 692"/>
                <a:gd name="T76" fmla="*/ 342 w 383"/>
                <a:gd name="T77" fmla="*/ 3 h 692"/>
                <a:gd name="T78" fmla="*/ 339 w 383"/>
                <a:gd name="T79" fmla="*/ 13 h 692"/>
                <a:gd name="T80" fmla="*/ 346 w 383"/>
                <a:gd name="T81" fmla="*/ 18 h 692"/>
                <a:gd name="T82" fmla="*/ 352 w 383"/>
                <a:gd name="T83" fmla="*/ 39 h 692"/>
                <a:gd name="T84" fmla="*/ 359 w 383"/>
                <a:gd name="T85" fmla="*/ 43 h 692"/>
                <a:gd name="T86" fmla="*/ 375 w 383"/>
                <a:gd name="T87" fmla="*/ 131 h 692"/>
                <a:gd name="T88" fmla="*/ 365 w 383"/>
                <a:gd name="T89" fmla="*/ 212 h 692"/>
                <a:gd name="T90" fmla="*/ 360 w 383"/>
                <a:gd name="T91" fmla="*/ 209 h 692"/>
                <a:gd name="T92" fmla="*/ 354 w 383"/>
                <a:gd name="T93" fmla="*/ 186 h 692"/>
                <a:gd name="T94" fmla="*/ 342 w 383"/>
                <a:gd name="T95" fmla="*/ 219 h 692"/>
                <a:gd name="T96" fmla="*/ 337 w 383"/>
                <a:gd name="T97" fmla="*/ 258 h 692"/>
                <a:gd name="T98" fmla="*/ 323 w 383"/>
                <a:gd name="T99" fmla="*/ 294 h 692"/>
                <a:gd name="T100" fmla="*/ 217 w 383"/>
                <a:gd name="T101" fmla="*/ 541 h 692"/>
                <a:gd name="T102" fmla="*/ 161 w 383"/>
                <a:gd name="T103" fmla="*/ 666 h 692"/>
                <a:gd name="T104" fmla="*/ 122 w 383"/>
                <a:gd name="T105" fmla="*/ 676 h 692"/>
                <a:gd name="T106" fmla="*/ 63 w 383"/>
                <a:gd name="T107" fmla="*/ 687 h 692"/>
                <a:gd name="T108" fmla="*/ 35 w 383"/>
                <a:gd name="T109" fmla="*/ 673 h 692"/>
                <a:gd name="T110" fmla="*/ 20 w 383"/>
                <a:gd name="T111" fmla="*/ 656 h 692"/>
                <a:gd name="T112" fmla="*/ 10 w 383"/>
                <a:gd name="T113" fmla="*/ 630 h 692"/>
                <a:gd name="T114" fmla="*/ 18 w 383"/>
                <a:gd name="T115" fmla="*/ 589 h 692"/>
                <a:gd name="T116" fmla="*/ 13 w 383"/>
                <a:gd name="T117" fmla="*/ 577 h 692"/>
                <a:gd name="T118" fmla="*/ 2 w 383"/>
                <a:gd name="T119" fmla="*/ 536 h 692"/>
                <a:gd name="T120" fmla="*/ 2 w 383"/>
                <a:gd name="T121" fmla="*/ 511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3" h="692">
                  <a:moveTo>
                    <a:pt x="7" y="502"/>
                  </a:moveTo>
                  <a:lnTo>
                    <a:pt x="7" y="502"/>
                  </a:lnTo>
                  <a:lnTo>
                    <a:pt x="8" y="502"/>
                  </a:lnTo>
                  <a:lnTo>
                    <a:pt x="8" y="500"/>
                  </a:lnTo>
                  <a:lnTo>
                    <a:pt x="10" y="497"/>
                  </a:lnTo>
                  <a:lnTo>
                    <a:pt x="13" y="493"/>
                  </a:lnTo>
                  <a:lnTo>
                    <a:pt x="17" y="492"/>
                  </a:lnTo>
                  <a:lnTo>
                    <a:pt x="17" y="492"/>
                  </a:lnTo>
                  <a:lnTo>
                    <a:pt x="17" y="490"/>
                  </a:lnTo>
                  <a:lnTo>
                    <a:pt x="15" y="490"/>
                  </a:lnTo>
                  <a:lnTo>
                    <a:pt x="15" y="487"/>
                  </a:lnTo>
                  <a:lnTo>
                    <a:pt x="17" y="482"/>
                  </a:lnTo>
                  <a:lnTo>
                    <a:pt x="17" y="477"/>
                  </a:lnTo>
                  <a:lnTo>
                    <a:pt x="18" y="474"/>
                  </a:lnTo>
                  <a:lnTo>
                    <a:pt x="20" y="472"/>
                  </a:lnTo>
                  <a:lnTo>
                    <a:pt x="23" y="472"/>
                  </a:lnTo>
                  <a:lnTo>
                    <a:pt x="27" y="472"/>
                  </a:lnTo>
                  <a:lnTo>
                    <a:pt x="30" y="472"/>
                  </a:lnTo>
                  <a:lnTo>
                    <a:pt x="31" y="470"/>
                  </a:lnTo>
                  <a:lnTo>
                    <a:pt x="33" y="469"/>
                  </a:lnTo>
                  <a:lnTo>
                    <a:pt x="36" y="462"/>
                  </a:lnTo>
                  <a:lnTo>
                    <a:pt x="38" y="457"/>
                  </a:lnTo>
                  <a:lnTo>
                    <a:pt x="41" y="451"/>
                  </a:lnTo>
                  <a:lnTo>
                    <a:pt x="51" y="436"/>
                  </a:lnTo>
                  <a:lnTo>
                    <a:pt x="64" y="421"/>
                  </a:lnTo>
                  <a:lnTo>
                    <a:pt x="74" y="406"/>
                  </a:lnTo>
                  <a:lnTo>
                    <a:pt x="74" y="403"/>
                  </a:lnTo>
                  <a:lnTo>
                    <a:pt x="73" y="401"/>
                  </a:lnTo>
                  <a:lnTo>
                    <a:pt x="71" y="400"/>
                  </a:lnTo>
                  <a:lnTo>
                    <a:pt x="69" y="398"/>
                  </a:lnTo>
                  <a:lnTo>
                    <a:pt x="69" y="396"/>
                  </a:lnTo>
                  <a:lnTo>
                    <a:pt x="71" y="391"/>
                  </a:lnTo>
                  <a:lnTo>
                    <a:pt x="73" y="388"/>
                  </a:lnTo>
                  <a:lnTo>
                    <a:pt x="76" y="385"/>
                  </a:lnTo>
                  <a:lnTo>
                    <a:pt x="76" y="381"/>
                  </a:lnTo>
                  <a:lnTo>
                    <a:pt x="76" y="378"/>
                  </a:lnTo>
                  <a:lnTo>
                    <a:pt x="74" y="375"/>
                  </a:lnTo>
                  <a:lnTo>
                    <a:pt x="71" y="370"/>
                  </a:lnTo>
                  <a:lnTo>
                    <a:pt x="69" y="367"/>
                  </a:lnTo>
                  <a:lnTo>
                    <a:pt x="68" y="363"/>
                  </a:lnTo>
                  <a:lnTo>
                    <a:pt x="66" y="360"/>
                  </a:lnTo>
                  <a:lnTo>
                    <a:pt x="66" y="357"/>
                  </a:lnTo>
                  <a:lnTo>
                    <a:pt x="68" y="354"/>
                  </a:lnTo>
                  <a:lnTo>
                    <a:pt x="68" y="350"/>
                  </a:lnTo>
                  <a:lnTo>
                    <a:pt x="69" y="345"/>
                  </a:lnTo>
                  <a:lnTo>
                    <a:pt x="68" y="342"/>
                  </a:lnTo>
                  <a:lnTo>
                    <a:pt x="66" y="337"/>
                  </a:lnTo>
                  <a:lnTo>
                    <a:pt x="64" y="334"/>
                  </a:lnTo>
                  <a:lnTo>
                    <a:pt x="63" y="329"/>
                  </a:lnTo>
                  <a:lnTo>
                    <a:pt x="61" y="326"/>
                  </a:lnTo>
                  <a:lnTo>
                    <a:pt x="61" y="319"/>
                  </a:lnTo>
                  <a:lnTo>
                    <a:pt x="61" y="312"/>
                  </a:lnTo>
                  <a:lnTo>
                    <a:pt x="61" y="309"/>
                  </a:lnTo>
                  <a:lnTo>
                    <a:pt x="61" y="306"/>
                  </a:lnTo>
                  <a:lnTo>
                    <a:pt x="61" y="303"/>
                  </a:lnTo>
                  <a:lnTo>
                    <a:pt x="63" y="301"/>
                  </a:lnTo>
                  <a:lnTo>
                    <a:pt x="63" y="298"/>
                  </a:lnTo>
                  <a:lnTo>
                    <a:pt x="64" y="294"/>
                  </a:lnTo>
                  <a:lnTo>
                    <a:pt x="64" y="293"/>
                  </a:lnTo>
                  <a:lnTo>
                    <a:pt x="63" y="289"/>
                  </a:lnTo>
                  <a:lnTo>
                    <a:pt x="61" y="288"/>
                  </a:lnTo>
                  <a:lnTo>
                    <a:pt x="59" y="284"/>
                  </a:lnTo>
                  <a:lnTo>
                    <a:pt x="59" y="283"/>
                  </a:lnTo>
                  <a:lnTo>
                    <a:pt x="59" y="279"/>
                  </a:lnTo>
                  <a:lnTo>
                    <a:pt x="69" y="266"/>
                  </a:lnTo>
                  <a:lnTo>
                    <a:pt x="79" y="253"/>
                  </a:lnTo>
                  <a:lnTo>
                    <a:pt x="87" y="240"/>
                  </a:lnTo>
                  <a:lnTo>
                    <a:pt x="89" y="230"/>
                  </a:lnTo>
                  <a:lnTo>
                    <a:pt x="89" y="222"/>
                  </a:lnTo>
                  <a:lnTo>
                    <a:pt x="91" y="212"/>
                  </a:lnTo>
                  <a:lnTo>
                    <a:pt x="92" y="212"/>
                  </a:lnTo>
                  <a:lnTo>
                    <a:pt x="96" y="214"/>
                  </a:lnTo>
                  <a:lnTo>
                    <a:pt x="99" y="214"/>
                  </a:lnTo>
                  <a:lnTo>
                    <a:pt x="104" y="214"/>
                  </a:lnTo>
                  <a:lnTo>
                    <a:pt x="107" y="214"/>
                  </a:lnTo>
                  <a:lnTo>
                    <a:pt x="112" y="214"/>
                  </a:lnTo>
                  <a:lnTo>
                    <a:pt x="114" y="214"/>
                  </a:lnTo>
                  <a:lnTo>
                    <a:pt x="117" y="212"/>
                  </a:lnTo>
                  <a:lnTo>
                    <a:pt x="119" y="210"/>
                  </a:lnTo>
                  <a:lnTo>
                    <a:pt x="122" y="207"/>
                  </a:lnTo>
                  <a:lnTo>
                    <a:pt x="125" y="205"/>
                  </a:lnTo>
                  <a:lnTo>
                    <a:pt x="127" y="202"/>
                  </a:lnTo>
                  <a:lnTo>
                    <a:pt x="130" y="201"/>
                  </a:lnTo>
                  <a:lnTo>
                    <a:pt x="130" y="201"/>
                  </a:lnTo>
                  <a:lnTo>
                    <a:pt x="132" y="202"/>
                  </a:lnTo>
                  <a:lnTo>
                    <a:pt x="132" y="205"/>
                  </a:lnTo>
                  <a:lnTo>
                    <a:pt x="132" y="207"/>
                  </a:lnTo>
                  <a:lnTo>
                    <a:pt x="132" y="210"/>
                  </a:lnTo>
                  <a:lnTo>
                    <a:pt x="132" y="210"/>
                  </a:lnTo>
                  <a:lnTo>
                    <a:pt x="133" y="210"/>
                  </a:lnTo>
                  <a:lnTo>
                    <a:pt x="135" y="209"/>
                  </a:lnTo>
                  <a:lnTo>
                    <a:pt x="137" y="207"/>
                  </a:lnTo>
                  <a:lnTo>
                    <a:pt x="138" y="204"/>
                  </a:lnTo>
                  <a:lnTo>
                    <a:pt x="140" y="202"/>
                  </a:lnTo>
                  <a:lnTo>
                    <a:pt x="145" y="202"/>
                  </a:lnTo>
                  <a:lnTo>
                    <a:pt x="145" y="204"/>
                  </a:lnTo>
                  <a:lnTo>
                    <a:pt x="147" y="205"/>
                  </a:lnTo>
                  <a:lnTo>
                    <a:pt x="147" y="207"/>
                  </a:lnTo>
                  <a:lnTo>
                    <a:pt x="147" y="207"/>
                  </a:lnTo>
                  <a:lnTo>
                    <a:pt x="147" y="207"/>
                  </a:lnTo>
                  <a:lnTo>
                    <a:pt x="148" y="205"/>
                  </a:lnTo>
                  <a:lnTo>
                    <a:pt x="148" y="202"/>
                  </a:lnTo>
                  <a:lnTo>
                    <a:pt x="148" y="201"/>
                  </a:lnTo>
                  <a:lnTo>
                    <a:pt x="148" y="197"/>
                  </a:lnTo>
                  <a:lnTo>
                    <a:pt x="150" y="196"/>
                  </a:lnTo>
                  <a:lnTo>
                    <a:pt x="152" y="194"/>
                  </a:lnTo>
                  <a:lnTo>
                    <a:pt x="155" y="194"/>
                  </a:lnTo>
                  <a:lnTo>
                    <a:pt x="156" y="194"/>
                  </a:lnTo>
                  <a:lnTo>
                    <a:pt x="156" y="194"/>
                  </a:lnTo>
                  <a:lnTo>
                    <a:pt x="155" y="196"/>
                  </a:lnTo>
                  <a:lnTo>
                    <a:pt x="155" y="196"/>
                  </a:lnTo>
                  <a:lnTo>
                    <a:pt x="156" y="197"/>
                  </a:lnTo>
                  <a:lnTo>
                    <a:pt x="158" y="197"/>
                  </a:lnTo>
                  <a:lnTo>
                    <a:pt x="161" y="194"/>
                  </a:lnTo>
                  <a:lnTo>
                    <a:pt x="163" y="194"/>
                  </a:lnTo>
                  <a:lnTo>
                    <a:pt x="165" y="196"/>
                  </a:lnTo>
                  <a:lnTo>
                    <a:pt x="166" y="197"/>
                  </a:lnTo>
                  <a:lnTo>
                    <a:pt x="168" y="199"/>
                  </a:lnTo>
                  <a:lnTo>
                    <a:pt x="170" y="199"/>
                  </a:lnTo>
                  <a:lnTo>
                    <a:pt x="171" y="199"/>
                  </a:lnTo>
                  <a:lnTo>
                    <a:pt x="173" y="199"/>
                  </a:lnTo>
                  <a:lnTo>
                    <a:pt x="173" y="197"/>
                  </a:lnTo>
                  <a:lnTo>
                    <a:pt x="171" y="196"/>
                  </a:lnTo>
                  <a:lnTo>
                    <a:pt x="170" y="196"/>
                  </a:lnTo>
                  <a:lnTo>
                    <a:pt x="168" y="196"/>
                  </a:lnTo>
                  <a:lnTo>
                    <a:pt x="168" y="197"/>
                  </a:lnTo>
                  <a:lnTo>
                    <a:pt x="168" y="196"/>
                  </a:lnTo>
                  <a:lnTo>
                    <a:pt x="168" y="196"/>
                  </a:lnTo>
                  <a:lnTo>
                    <a:pt x="170" y="196"/>
                  </a:lnTo>
                  <a:lnTo>
                    <a:pt x="171" y="192"/>
                  </a:lnTo>
                  <a:lnTo>
                    <a:pt x="175" y="191"/>
                  </a:lnTo>
                  <a:lnTo>
                    <a:pt x="176" y="191"/>
                  </a:lnTo>
                  <a:lnTo>
                    <a:pt x="179" y="192"/>
                  </a:lnTo>
                  <a:lnTo>
                    <a:pt x="179" y="194"/>
                  </a:lnTo>
                  <a:lnTo>
                    <a:pt x="179" y="196"/>
                  </a:lnTo>
                  <a:lnTo>
                    <a:pt x="178" y="196"/>
                  </a:lnTo>
                  <a:lnTo>
                    <a:pt x="178" y="197"/>
                  </a:lnTo>
                  <a:lnTo>
                    <a:pt x="178" y="199"/>
                  </a:lnTo>
                  <a:lnTo>
                    <a:pt x="179" y="201"/>
                  </a:lnTo>
                  <a:lnTo>
                    <a:pt x="181" y="202"/>
                  </a:lnTo>
                  <a:lnTo>
                    <a:pt x="181" y="204"/>
                  </a:lnTo>
                  <a:lnTo>
                    <a:pt x="183" y="205"/>
                  </a:lnTo>
                  <a:lnTo>
                    <a:pt x="183" y="205"/>
                  </a:lnTo>
                  <a:lnTo>
                    <a:pt x="184" y="205"/>
                  </a:lnTo>
                  <a:lnTo>
                    <a:pt x="184" y="204"/>
                  </a:lnTo>
                  <a:lnTo>
                    <a:pt x="186" y="202"/>
                  </a:lnTo>
                  <a:lnTo>
                    <a:pt x="186" y="202"/>
                  </a:lnTo>
                  <a:lnTo>
                    <a:pt x="186" y="202"/>
                  </a:lnTo>
                  <a:lnTo>
                    <a:pt x="186" y="202"/>
                  </a:lnTo>
                  <a:lnTo>
                    <a:pt x="188" y="204"/>
                  </a:lnTo>
                  <a:lnTo>
                    <a:pt x="189" y="205"/>
                  </a:lnTo>
                  <a:lnTo>
                    <a:pt x="189" y="205"/>
                  </a:lnTo>
                  <a:lnTo>
                    <a:pt x="189" y="204"/>
                  </a:lnTo>
                  <a:lnTo>
                    <a:pt x="189" y="202"/>
                  </a:lnTo>
                  <a:lnTo>
                    <a:pt x="188" y="201"/>
                  </a:lnTo>
                  <a:lnTo>
                    <a:pt x="186" y="199"/>
                  </a:lnTo>
                  <a:lnTo>
                    <a:pt x="184" y="197"/>
                  </a:lnTo>
                  <a:lnTo>
                    <a:pt x="183" y="197"/>
                  </a:lnTo>
                  <a:lnTo>
                    <a:pt x="183" y="196"/>
                  </a:lnTo>
                  <a:lnTo>
                    <a:pt x="183" y="194"/>
                  </a:lnTo>
                  <a:lnTo>
                    <a:pt x="183" y="189"/>
                  </a:lnTo>
                  <a:lnTo>
                    <a:pt x="186" y="187"/>
                  </a:lnTo>
                  <a:lnTo>
                    <a:pt x="193" y="181"/>
                  </a:lnTo>
                  <a:lnTo>
                    <a:pt x="202" y="174"/>
                  </a:lnTo>
                  <a:lnTo>
                    <a:pt x="209" y="169"/>
                  </a:lnTo>
                  <a:lnTo>
                    <a:pt x="216" y="166"/>
                  </a:lnTo>
                  <a:lnTo>
                    <a:pt x="216" y="166"/>
                  </a:lnTo>
                  <a:lnTo>
                    <a:pt x="216" y="168"/>
                  </a:lnTo>
                  <a:lnTo>
                    <a:pt x="216" y="169"/>
                  </a:lnTo>
                  <a:lnTo>
                    <a:pt x="216" y="171"/>
                  </a:lnTo>
                  <a:lnTo>
                    <a:pt x="219" y="174"/>
                  </a:lnTo>
                  <a:lnTo>
                    <a:pt x="221" y="176"/>
                  </a:lnTo>
                  <a:lnTo>
                    <a:pt x="221" y="176"/>
                  </a:lnTo>
                  <a:lnTo>
                    <a:pt x="221" y="176"/>
                  </a:lnTo>
                  <a:lnTo>
                    <a:pt x="221" y="174"/>
                  </a:lnTo>
                  <a:lnTo>
                    <a:pt x="221" y="174"/>
                  </a:lnTo>
                  <a:lnTo>
                    <a:pt x="219" y="174"/>
                  </a:lnTo>
                  <a:lnTo>
                    <a:pt x="217" y="176"/>
                  </a:lnTo>
                  <a:lnTo>
                    <a:pt x="216" y="179"/>
                  </a:lnTo>
                  <a:lnTo>
                    <a:pt x="214" y="181"/>
                  </a:lnTo>
                  <a:lnTo>
                    <a:pt x="214" y="182"/>
                  </a:lnTo>
                  <a:lnTo>
                    <a:pt x="214" y="184"/>
                  </a:lnTo>
                  <a:lnTo>
                    <a:pt x="214" y="184"/>
                  </a:lnTo>
                  <a:lnTo>
                    <a:pt x="216" y="184"/>
                  </a:lnTo>
                  <a:lnTo>
                    <a:pt x="217" y="182"/>
                  </a:lnTo>
                  <a:lnTo>
                    <a:pt x="219" y="181"/>
                  </a:lnTo>
                  <a:lnTo>
                    <a:pt x="221" y="181"/>
                  </a:lnTo>
                  <a:lnTo>
                    <a:pt x="222" y="179"/>
                  </a:lnTo>
                  <a:lnTo>
                    <a:pt x="224" y="179"/>
                  </a:lnTo>
                  <a:lnTo>
                    <a:pt x="224" y="181"/>
                  </a:lnTo>
                  <a:lnTo>
                    <a:pt x="226" y="181"/>
                  </a:lnTo>
                  <a:lnTo>
                    <a:pt x="226" y="181"/>
                  </a:lnTo>
                  <a:lnTo>
                    <a:pt x="227" y="179"/>
                  </a:lnTo>
                  <a:lnTo>
                    <a:pt x="227" y="177"/>
                  </a:lnTo>
                  <a:lnTo>
                    <a:pt x="227" y="176"/>
                  </a:lnTo>
                  <a:lnTo>
                    <a:pt x="224" y="174"/>
                  </a:lnTo>
                  <a:lnTo>
                    <a:pt x="222" y="171"/>
                  </a:lnTo>
                  <a:lnTo>
                    <a:pt x="221" y="168"/>
                  </a:lnTo>
                  <a:lnTo>
                    <a:pt x="221" y="166"/>
                  </a:lnTo>
                  <a:lnTo>
                    <a:pt x="222" y="163"/>
                  </a:lnTo>
                  <a:lnTo>
                    <a:pt x="224" y="159"/>
                  </a:lnTo>
                  <a:lnTo>
                    <a:pt x="227" y="158"/>
                  </a:lnTo>
                  <a:lnTo>
                    <a:pt x="229" y="154"/>
                  </a:lnTo>
                  <a:lnTo>
                    <a:pt x="232" y="153"/>
                  </a:lnTo>
                  <a:lnTo>
                    <a:pt x="234" y="153"/>
                  </a:lnTo>
                  <a:lnTo>
                    <a:pt x="235" y="151"/>
                  </a:lnTo>
                  <a:lnTo>
                    <a:pt x="237" y="150"/>
                  </a:lnTo>
                  <a:lnTo>
                    <a:pt x="237" y="150"/>
                  </a:lnTo>
                  <a:lnTo>
                    <a:pt x="237" y="150"/>
                  </a:lnTo>
                  <a:lnTo>
                    <a:pt x="235" y="150"/>
                  </a:lnTo>
                  <a:lnTo>
                    <a:pt x="235" y="150"/>
                  </a:lnTo>
                  <a:lnTo>
                    <a:pt x="235" y="151"/>
                  </a:lnTo>
                  <a:lnTo>
                    <a:pt x="234" y="150"/>
                  </a:lnTo>
                  <a:lnTo>
                    <a:pt x="234" y="150"/>
                  </a:lnTo>
                  <a:lnTo>
                    <a:pt x="234" y="148"/>
                  </a:lnTo>
                  <a:lnTo>
                    <a:pt x="235" y="145"/>
                  </a:lnTo>
                  <a:lnTo>
                    <a:pt x="237" y="143"/>
                  </a:lnTo>
                  <a:lnTo>
                    <a:pt x="239" y="143"/>
                  </a:lnTo>
                  <a:lnTo>
                    <a:pt x="239" y="141"/>
                  </a:lnTo>
                  <a:lnTo>
                    <a:pt x="240" y="140"/>
                  </a:lnTo>
                  <a:lnTo>
                    <a:pt x="240" y="140"/>
                  </a:lnTo>
                  <a:lnTo>
                    <a:pt x="242" y="140"/>
                  </a:lnTo>
                  <a:lnTo>
                    <a:pt x="244" y="143"/>
                  </a:lnTo>
                  <a:lnTo>
                    <a:pt x="244" y="146"/>
                  </a:lnTo>
                  <a:lnTo>
                    <a:pt x="242" y="148"/>
                  </a:lnTo>
                  <a:lnTo>
                    <a:pt x="240" y="151"/>
                  </a:lnTo>
                  <a:lnTo>
                    <a:pt x="239" y="154"/>
                  </a:lnTo>
                  <a:lnTo>
                    <a:pt x="239" y="158"/>
                  </a:lnTo>
                  <a:lnTo>
                    <a:pt x="239" y="161"/>
                  </a:lnTo>
                  <a:lnTo>
                    <a:pt x="237" y="161"/>
                  </a:lnTo>
                  <a:lnTo>
                    <a:pt x="237" y="163"/>
                  </a:lnTo>
                  <a:lnTo>
                    <a:pt x="237" y="163"/>
                  </a:lnTo>
                  <a:lnTo>
                    <a:pt x="244" y="158"/>
                  </a:lnTo>
                  <a:lnTo>
                    <a:pt x="249" y="150"/>
                  </a:lnTo>
                  <a:lnTo>
                    <a:pt x="255" y="140"/>
                  </a:lnTo>
                  <a:lnTo>
                    <a:pt x="258" y="135"/>
                  </a:lnTo>
                  <a:lnTo>
                    <a:pt x="262" y="136"/>
                  </a:lnTo>
                  <a:lnTo>
                    <a:pt x="263" y="138"/>
                  </a:lnTo>
                  <a:lnTo>
                    <a:pt x="263" y="140"/>
                  </a:lnTo>
                  <a:lnTo>
                    <a:pt x="263" y="141"/>
                  </a:lnTo>
                  <a:lnTo>
                    <a:pt x="263" y="143"/>
                  </a:lnTo>
                  <a:lnTo>
                    <a:pt x="263" y="143"/>
                  </a:lnTo>
                  <a:lnTo>
                    <a:pt x="265" y="143"/>
                  </a:lnTo>
                  <a:lnTo>
                    <a:pt x="265" y="141"/>
                  </a:lnTo>
                  <a:lnTo>
                    <a:pt x="265" y="140"/>
                  </a:lnTo>
                  <a:lnTo>
                    <a:pt x="265" y="138"/>
                  </a:lnTo>
                  <a:lnTo>
                    <a:pt x="265" y="138"/>
                  </a:lnTo>
                  <a:lnTo>
                    <a:pt x="265" y="138"/>
                  </a:lnTo>
                  <a:lnTo>
                    <a:pt x="267" y="138"/>
                  </a:lnTo>
                  <a:lnTo>
                    <a:pt x="268" y="140"/>
                  </a:lnTo>
                  <a:lnTo>
                    <a:pt x="268" y="141"/>
                  </a:lnTo>
                  <a:lnTo>
                    <a:pt x="267" y="143"/>
                  </a:lnTo>
                  <a:lnTo>
                    <a:pt x="267" y="145"/>
                  </a:lnTo>
                  <a:lnTo>
                    <a:pt x="267" y="146"/>
                  </a:lnTo>
                  <a:lnTo>
                    <a:pt x="268" y="143"/>
                  </a:lnTo>
                  <a:lnTo>
                    <a:pt x="268" y="141"/>
                  </a:lnTo>
                  <a:lnTo>
                    <a:pt x="268" y="138"/>
                  </a:lnTo>
                  <a:lnTo>
                    <a:pt x="267" y="136"/>
                  </a:lnTo>
                  <a:lnTo>
                    <a:pt x="265" y="135"/>
                  </a:lnTo>
                  <a:lnTo>
                    <a:pt x="263" y="135"/>
                  </a:lnTo>
                  <a:lnTo>
                    <a:pt x="263" y="136"/>
                  </a:lnTo>
                  <a:lnTo>
                    <a:pt x="262" y="136"/>
                  </a:lnTo>
                  <a:lnTo>
                    <a:pt x="260" y="136"/>
                  </a:lnTo>
                  <a:lnTo>
                    <a:pt x="260" y="136"/>
                  </a:lnTo>
                  <a:lnTo>
                    <a:pt x="260" y="135"/>
                  </a:lnTo>
                  <a:lnTo>
                    <a:pt x="258" y="135"/>
                  </a:lnTo>
                  <a:lnTo>
                    <a:pt x="258" y="135"/>
                  </a:lnTo>
                  <a:lnTo>
                    <a:pt x="257" y="136"/>
                  </a:lnTo>
                  <a:lnTo>
                    <a:pt x="257" y="136"/>
                  </a:lnTo>
                  <a:lnTo>
                    <a:pt x="255" y="136"/>
                  </a:lnTo>
                  <a:lnTo>
                    <a:pt x="255" y="133"/>
                  </a:lnTo>
                  <a:lnTo>
                    <a:pt x="255" y="130"/>
                  </a:lnTo>
                  <a:lnTo>
                    <a:pt x="257" y="126"/>
                  </a:lnTo>
                  <a:lnTo>
                    <a:pt x="257" y="123"/>
                  </a:lnTo>
                  <a:lnTo>
                    <a:pt x="258" y="120"/>
                  </a:lnTo>
                  <a:lnTo>
                    <a:pt x="260" y="117"/>
                  </a:lnTo>
                  <a:lnTo>
                    <a:pt x="260" y="117"/>
                  </a:lnTo>
                  <a:lnTo>
                    <a:pt x="262" y="117"/>
                  </a:lnTo>
                  <a:lnTo>
                    <a:pt x="263" y="118"/>
                  </a:lnTo>
                  <a:lnTo>
                    <a:pt x="265" y="118"/>
                  </a:lnTo>
                  <a:lnTo>
                    <a:pt x="267" y="118"/>
                  </a:lnTo>
                  <a:lnTo>
                    <a:pt x="268" y="117"/>
                  </a:lnTo>
                  <a:lnTo>
                    <a:pt x="268" y="115"/>
                  </a:lnTo>
                  <a:lnTo>
                    <a:pt x="267" y="112"/>
                  </a:lnTo>
                  <a:lnTo>
                    <a:pt x="267" y="110"/>
                  </a:lnTo>
                  <a:lnTo>
                    <a:pt x="267" y="110"/>
                  </a:lnTo>
                  <a:lnTo>
                    <a:pt x="268" y="110"/>
                  </a:lnTo>
                  <a:lnTo>
                    <a:pt x="270" y="112"/>
                  </a:lnTo>
                  <a:lnTo>
                    <a:pt x="270" y="113"/>
                  </a:lnTo>
                  <a:lnTo>
                    <a:pt x="270" y="115"/>
                  </a:lnTo>
                  <a:lnTo>
                    <a:pt x="270" y="117"/>
                  </a:lnTo>
                  <a:lnTo>
                    <a:pt x="268" y="118"/>
                  </a:lnTo>
                  <a:lnTo>
                    <a:pt x="268" y="120"/>
                  </a:lnTo>
                  <a:lnTo>
                    <a:pt x="270" y="122"/>
                  </a:lnTo>
                  <a:lnTo>
                    <a:pt x="270" y="122"/>
                  </a:lnTo>
                  <a:lnTo>
                    <a:pt x="272" y="118"/>
                  </a:lnTo>
                  <a:lnTo>
                    <a:pt x="273" y="115"/>
                  </a:lnTo>
                  <a:lnTo>
                    <a:pt x="273" y="113"/>
                  </a:lnTo>
                  <a:lnTo>
                    <a:pt x="273" y="112"/>
                  </a:lnTo>
                  <a:lnTo>
                    <a:pt x="272" y="110"/>
                  </a:lnTo>
                  <a:lnTo>
                    <a:pt x="270" y="108"/>
                  </a:lnTo>
                  <a:lnTo>
                    <a:pt x="270" y="108"/>
                  </a:lnTo>
                  <a:lnTo>
                    <a:pt x="268" y="107"/>
                  </a:lnTo>
                  <a:lnTo>
                    <a:pt x="268" y="105"/>
                  </a:lnTo>
                  <a:lnTo>
                    <a:pt x="268" y="105"/>
                  </a:lnTo>
                  <a:lnTo>
                    <a:pt x="270" y="105"/>
                  </a:lnTo>
                  <a:lnTo>
                    <a:pt x="272" y="105"/>
                  </a:lnTo>
                  <a:lnTo>
                    <a:pt x="272" y="103"/>
                  </a:lnTo>
                  <a:lnTo>
                    <a:pt x="272" y="102"/>
                  </a:lnTo>
                  <a:lnTo>
                    <a:pt x="270" y="100"/>
                  </a:lnTo>
                  <a:lnTo>
                    <a:pt x="268" y="99"/>
                  </a:lnTo>
                  <a:lnTo>
                    <a:pt x="267" y="97"/>
                  </a:lnTo>
                  <a:lnTo>
                    <a:pt x="265" y="94"/>
                  </a:lnTo>
                  <a:lnTo>
                    <a:pt x="267" y="92"/>
                  </a:lnTo>
                  <a:lnTo>
                    <a:pt x="267" y="90"/>
                  </a:lnTo>
                  <a:lnTo>
                    <a:pt x="267" y="90"/>
                  </a:lnTo>
                  <a:lnTo>
                    <a:pt x="268" y="92"/>
                  </a:lnTo>
                  <a:lnTo>
                    <a:pt x="268" y="92"/>
                  </a:lnTo>
                  <a:lnTo>
                    <a:pt x="268" y="92"/>
                  </a:lnTo>
                  <a:lnTo>
                    <a:pt x="267" y="89"/>
                  </a:lnTo>
                  <a:lnTo>
                    <a:pt x="267" y="87"/>
                  </a:lnTo>
                  <a:lnTo>
                    <a:pt x="267" y="85"/>
                  </a:lnTo>
                  <a:lnTo>
                    <a:pt x="268" y="85"/>
                  </a:lnTo>
                  <a:lnTo>
                    <a:pt x="270" y="85"/>
                  </a:lnTo>
                  <a:lnTo>
                    <a:pt x="272" y="84"/>
                  </a:lnTo>
                  <a:lnTo>
                    <a:pt x="272" y="84"/>
                  </a:lnTo>
                  <a:lnTo>
                    <a:pt x="272" y="82"/>
                  </a:lnTo>
                  <a:lnTo>
                    <a:pt x="272" y="80"/>
                  </a:lnTo>
                  <a:lnTo>
                    <a:pt x="273" y="80"/>
                  </a:lnTo>
                  <a:lnTo>
                    <a:pt x="273" y="80"/>
                  </a:lnTo>
                  <a:lnTo>
                    <a:pt x="273" y="82"/>
                  </a:lnTo>
                  <a:lnTo>
                    <a:pt x="273" y="84"/>
                  </a:lnTo>
                  <a:lnTo>
                    <a:pt x="273" y="84"/>
                  </a:lnTo>
                  <a:lnTo>
                    <a:pt x="275" y="84"/>
                  </a:lnTo>
                  <a:lnTo>
                    <a:pt x="275" y="84"/>
                  </a:lnTo>
                  <a:lnTo>
                    <a:pt x="275" y="82"/>
                  </a:lnTo>
                  <a:lnTo>
                    <a:pt x="275" y="80"/>
                  </a:lnTo>
                  <a:lnTo>
                    <a:pt x="275" y="80"/>
                  </a:lnTo>
                  <a:lnTo>
                    <a:pt x="276" y="80"/>
                  </a:lnTo>
                  <a:lnTo>
                    <a:pt x="278" y="82"/>
                  </a:lnTo>
                  <a:lnTo>
                    <a:pt x="280" y="85"/>
                  </a:lnTo>
                  <a:lnTo>
                    <a:pt x="280" y="87"/>
                  </a:lnTo>
                  <a:lnTo>
                    <a:pt x="281" y="89"/>
                  </a:lnTo>
                  <a:lnTo>
                    <a:pt x="281" y="92"/>
                  </a:lnTo>
                  <a:lnTo>
                    <a:pt x="281" y="95"/>
                  </a:lnTo>
                  <a:lnTo>
                    <a:pt x="283" y="97"/>
                  </a:lnTo>
                  <a:lnTo>
                    <a:pt x="285" y="97"/>
                  </a:lnTo>
                  <a:lnTo>
                    <a:pt x="288" y="95"/>
                  </a:lnTo>
                  <a:lnTo>
                    <a:pt x="288" y="92"/>
                  </a:lnTo>
                  <a:lnTo>
                    <a:pt x="288" y="89"/>
                  </a:lnTo>
                  <a:lnTo>
                    <a:pt x="288" y="85"/>
                  </a:lnTo>
                  <a:lnTo>
                    <a:pt x="290" y="84"/>
                  </a:lnTo>
                  <a:lnTo>
                    <a:pt x="291" y="82"/>
                  </a:lnTo>
                  <a:lnTo>
                    <a:pt x="293" y="82"/>
                  </a:lnTo>
                  <a:lnTo>
                    <a:pt x="295" y="82"/>
                  </a:lnTo>
                  <a:lnTo>
                    <a:pt x="298" y="82"/>
                  </a:lnTo>
                  <a:lnTo>
                    <a:pt x="299" y="82"/>
                  </a:lnTo>
                  <a:lnTo>
                    <a:pt x="299" y="82"/>
                  </a:lnTo>
                  <a:lnTo>
                    <a:pt x="298" y="80"/>
                  </a:lnTo>
                  <a:lnTo>
                    <a:pt x="298" y="79"/>
                  </a:lnTo>
                  <a:lnTo>
                    <a:pt x="296" y="77"/>
                  </a:lnTo>
                  <a:lnTo>
                    <a:pt x="296" y="74"/>
                  </a:lnTo>
                  <a:lnTo>
                    <a:pt x="298" y="74"/>
                  </a:lnTo>
                  <a:lnTo>
                    <a:pt x="298" y="74"/>
                  </a:lnTo>
                  <a:lnTo>
                    <a:pt x="298" y="75"/>
                  </a:lnTo>
                  <a:lnTo>
                    <a:pt x="298" y="77"/>
                  </a:lnTo>
                  <a:lnTo>
                    <a:pt x="301" y="77"/>
                  </a:lnTo>
                  <a:lnTo>
                    <a:pt x="304" y="79"/>
                  </a:lnTo>
                  <a:lnTo>
                    <a:pt x="308" y="77"/>
                  </a:lnTo>
                  <a:lnTo>
                    <a:pt x="311" y="75"/>
                  </a:lnTo>
                  <a:lnTo>
                    <a:pt x="313" y="74"/>
                  </a:lnTo>
                  <a:lnTo>
                    <a:pt x="314" y="71"/>
                  </a:lnTo>
                  <a:lnTo>
                    <a:pt x="314" y="67"/>
                  </a:lnTo>
                  <a:lnTo>
                    <a:pt x="314" y="64"/>
                  </a:lnTo>
                  <a:lnTo>
                    <a:pt x="314" y="61"/>
                  </a:lnTo>
                  <a:lnTo>
                    <a:pt x="316" y="59"/>
                  </a:lnTo>
                  <a:lnTo>
                    <a:pt x="318" y="57"/>
                  </a:lnTo>
                  <a:lnTo>
                    <a:pt x="319" y="54"/>
                  </a:lnTo>
                  <a:lnTo>
                    <a:pt x="321" y="51"/>
                  </a:lnTo>
                  <a:lnTo>
                    <a:pt x="323" y="48"/>
                  </a:lnTo>
                  <a:lnTo>
                    <a:pt x="323" y="46"/>
                  </a:lnTo>
                  <a:lnTo>
                    <a:pt x="321" y="41"/>
                  </a:lnTo>
                  <a:lnTo>
                    <a:pt x="321" y="38"/>
                  </a:lnTo>
                  <a:lnTo>
                    <a:pt x="321" y="34"/>
                  </a:lnTo>
                  <a:lnTo>
                    <a:pt x="319" y="31"/>
                  </a:lnTo>
                  <a:lnTo>
                    <a:pt x="319" y="31"/>
                  </a:lnTo>
                  <a:lnTo>
                    <a:pt x="318" y="29"/>
                  </a:lnTo>
                  <a:lnTo>
                    <a:pt x="316" y="28"/>
                  </a:lnTo>
                  <a:lnTo>
                    <a:pt x="314" y="26"/>
                  </a:lnTo>
                  <a:lnTo>
                    <a:pt x="313" y="26"/>
                  </a:lnTo>
                  <a:lnTo>
                    <a:pt x="314" y="23"/>
                  </a:lnTo>
                  <a:lnTo>
                    <a:pt x="314" y="23"/>
                  </a:lnTo>
                  <a:lnTo>
                    <a:pt x="316" y="23"/>
                  </a:lnTo>
                  <a:lnTo>
                    <a:pt x="318" y="24"/>
                  </a:lnTo>
                  <a:lnTo>
                    <a:pt x="319" y="26"/>
                  </a:lnTo>
                  <a:lnTo>
                    <a:pt x="321" y="28"/>
                  </a:lnTo>
                  <a:lnTo>
                    <a:pt x="323" y="29"/>
                  </a:lnTo>
                  <a:lnTo>
                    <a:pt x="323" y="29"/>
                  </a:lnTo>
                  <a:lnTo>
                    <a:pt x="324" y="28"/>
                  </a:lnTo>
                  <a:lnTo>
                    <a:pt x="324" y="24"/>
                  </a:lnTo>
                  <a:lnTo>
                    <a:pt x="326" y="21"/>
                  </a:lnTo>
                  <a:lnTo>
                    <a:pt x="326" y="21"/>
                  </a:lnTo>
                  <a:lnTo>
                    <a:pt x="327" y="20"/>
                  </a:lnTo>
                  <a:lnTo>
                    <a:pt x="331" y="18"/>
                  </a:lnTo>
                  <a:lnTo>
                    <a:pt x="332" y="18"/>
                  </a:lnTo>
                  <a:lnTo>
                    <a:pt x="336" y="16"/>
                  </a:lnTo>
                  <a:lnTo>
                    <a:pt x="336" y="15"/>
                  </a:lnTo>
                  <a:lnTo>
                    <a:pt x="334" y="15"/>
                  </a:lnTo>
                  <a:lnTo>
                    <a:pt x="334" y="13"/>
                  </a:lnTo>
                  <a:lnTo>
                    <a:pt x="336" y="13"/>
                  </a:lnTo>
                  <a:lnTo>
                    <a:pt x="336" y="13"/>
                  </a:lnTo>
                  <a:lnTo>
                    <a:pt x="337" y="11"/>
                  </a:lnTo>
                  <a:lnTo>
                    <a:pt x="337" y="11"/>
                  </a:lnTo>
                  <a:lnTo>
                    <a:pt x="336" y="10"/>
                  </a:lnTo>
                  <a:lnTo>
                    <a:pt x="334" y="8"/>
                  </a:lnTo>
                  <a:lnTo>
                    <a:pt x="334" y="8"/>
                  </a:lnTo>
                  <a:lnTo>
                    <a:pt x="332" y="6"/>
                  </a:lnTo>
                  <a:lnTo>
                    <a:pt x="332" y="6"/>
                  </a:lnTo>
                  <a:lnTo>
                    <a:pt x="334" y="8"/>
                  </a:lnTo>
                  <a:lnTo>
                    <a:pt x="337" y="10"/>
                  </a:lnTo>
                  <a:lnTo>
                    <a:pt x="337" y="10"/>
                  </a:lnTo>
                  <a:lnTo>
                    <a:pt x="339" y="10"/>
                  </a:lnTo>
                  <a:lnTo>
                    <a:pt x="339" y="8"/>
                  </a:lnTo>
                  <a:lnTo>
                    <a:pt x="339" y="5"/>
                  </a:lnTo>
                  <a:lnTo>
                    <a:pt x="339" y="3"/>
                  </a:lnTo>
                  <a:lnTo>
                    <a:pt x="339" y="1"/>
                  </a:lnTo>
                  <a:lnTo>
                    <a:pt x="339" y="0"/>
                  </a:lnTo>
                  <a:lnTo>
                    <a:pt x="342" y="1"/>
                  </a:lnTo>
                  <a:lnTo>
                    <a:pt x="342" y="3"/>
                  </a:lnTo>
                  <a:lnTo>
                    <a:pt x="344" y="6"/>
                  </a:lnTo>
                  <a:lnTo>
                    <a:pt x="346" y="10"/>
                  </a:lnTo>
                  <a:lnTo>
                    <a:pt x="346" y="13"/>
                  </a:lnTo>
                  <a:lnTo>
                    <a:pt x="346" y="15"/>
                  </a:lnTo>
                  <a:lnTo>
                    <a:pt x="346" y="16"/>
                  </a:lnTo>
                  <a:lnTo>
                    <a:pt x="346" y="16"/>
                  </a:lnTo>
                  <a:lnTo>
                    <a:pt x="344" y="15"/>
                  </a:lnTo>
                  <a:lnTo>
                    <a:pt x="342" y="13"/>
                  </a:lnTo>
                  <a:lnTo>
                    <a:pt x="341" y="11"/>
                  </a:lnTo>
                  <a:lnTo>
                    <a:pt x="339" y="11"/>
                  </a:lnTo>
                  <a:lnTo>
                    <a:pt x="339" y="13"/>
                  </a:lnTo>
                  <a:lnTo>
                    <a:pt x="337" y="15"/>
                  </a:lnTo>
                  <a:lnTo>
                    <a:pt x="339" y="16"/>
                  </a:lnTo>
                  <a:lnTo>
                    <a:pt x="341" y="18"/>
                  </a:lnTo>
                  <a:lnTo>
                    <a:pt x="342" y="20"/>
                  </a:lnTo>
                  <a:lnTo>
                    <a:pt x="342" y="20"/>
                  </a:lnTo>
                  <a:lnTo>
                    <a:pt x="344" y="20"/>
                  </a:lnTo>
                  <a:lnTo>
                    <a:pt x="344" y="18"/>
                  </a:lnTo>
                  <a:lnTo>
                    <a:pt x="344" y="16"/>
                  </a:lnTo>
                  <a:lnTo>
                    <a:pt x="344" y="16"/>
                  </a:lnTo>
                  <a:lnTo>
                    <a:pt x="346" y="16"/>
                  </a:lnTo>
                  <a:lnTo>
                    <a:pt x="346" y="18"/>
                  </a:lnTo>
                  <a:lnTo>
                    <a:pt x="347" y="20"/>
                  </a:lnTo>
                  <a:lnTo>
                    <a:pt x="347" y="23"/>
                  </a:lnTo>
                  <a:lnTo>
                    <a:pt x="347" y="23"/>
                  </a:lnTo>
                  <a:lnTo>
                    <a:pt x="350" y="24"/>
                  </a:lnTo>
                  <a:lnTo>
                    <a:pt x="354" y="26"/>
                  </a:lnTo>
                  <a:lnTo>
                    <a:pt x="354" y="28"/>
                  </a:lnTo>
                  <a:lnTo>
                    <a:pt x="354" y="29"/>
                  </a:lnTo>
                  <a:lnTo>
                    <a:pt x="354" y="33"/>
                  </a:lnTo>
                  <a:lnTo>
                    <a:pt x="352" y="34"/>
                  </a:lnTo>
                  <a:lnTo>
                    <a:pt x="352" y="38"/>
                  </a:lnTo>
                  <a:lnTo>
                    <a:pt x="352" y="39"/>
                  </a:lnTo>
                  <a:lnTo>
                    <a:pt x="354" y="39"/>
                  </a:lnTo>
                  <a:lnTo>
                    <a:pt x="355" y="41"/>
                  </a:lnTo>
                  <a:lnTo>
                    <a:pt x="357" y="43"/>
                  </a:lnTo>
                  <a:lnTo>
                    <a:pt x="357" y="44"/>
                  </a:lnTo>
                  <a:lnTo>
                    <a:pt x="357" y="44"/>
                  </a:lnTo>
                  <a:lnTo>
                    <a:pt x="355" y="46"/>
                  </a:lnTo>
                  <a:lnTo>
                    <a:pt x="355" y="46"/>
                  </a:lnTo>
                  <a:lnTo>
                    <a:pt x="357" y="46"/>
                  </a:lnTo>
                  <a:lnTo>
                    <a:pt x="357" y="46"/>
                  </a:lnTo>
                  <a:lnTo>
                    <a:pt x="359" y="44"/>
                  </a:lnTo>
                  <a:lnTo>
                    <a:pt x="359" y="43"/>
                  </a:lnTo>
                  <a:lnTo>
                    <a:pt x="359" y="43"/>
                  </a:lnTo>
                  <a:lnTo>
                    <a:pt x="360" y="44"/>
                  </a:lnTo>
                  <a:lnTo>
                    <a:pt x="360" y="44"/>
                  </a:lnTo>
                  <a:lnTo>
                    <a:pt x="364" y="48"/>
                  </a:lnTo>
                  <a:lnTo>
                    <a:pt x="365" y="51"/>
                  </a:lnTo>
                  <a:lnTo>
                    <a:pt x="369" y="64"/>
                  </a:lnTo>
                  <a:lnTo>
                    <a:pt x="372" y="79"/>
                  </a:lnTo>
                  <a:lnTo>
                    <a:pt x="373" y="92"/>
                  </a:lnTo>
                  <a:lnTo>
                    <a:pt x="375" y="108"/>
                  </a:lnTo>
                  <a:lnTo>
                    <a:pt x="375" y="125"/>
                  </a:lnTo>
                  <a:lnTo>
                    <a:pt x="375" y="131"/>
                  </a:lnTo>
                  <a:lnTo>
                    <a:pt x="373" y="136"/>
                  </a:lnTo>
                  <a:lnTo>
                    <a:pt x="373" y="143"/>
                  </a:lnTo>
                  <a:lnTo>
                    <a:pt x="375" y="148"/>
                  </a:lnTo>
                  <a:lnTo>
                    <a:pt x="378" y="158"/>
                  </a:lnTo>
                  <a:lnTo>
                    <a:pt x="382" y="169"/>
                  </a:lnTo>
                  <a:lnTo>
                    <a:pt x="383" y="179"/>
                  </a:lnTo>
                  <a:lnTo>
                    <a:pt x="382" y="191"/>
                  </a:lnTo>
                  <a:lnTo>
                    <a:pt x="375" y="202"/>
                  </a:lnTo>
                  <a:lnTo>
                    <a:pt x="367" y="212"/>
                  </a:lnTo>
                  <a:lnTo>
                    <a:pt x="365" y="214"/>
                  </a:lnTo>
                  <a:lnTo>
                    <a:pt x="365" y="212"/>
                  </a:lnTo>
                  <a:lnTo>
                    <a:pt x="364" y="212"/>
                  </a:lnTo>
                  <a:lnTo>
                    <a:pt x="364" y="210"/>
                  </a:lnTo>
                  <a:lnTo>
                    <a:pt x="364" y="210"/>
                  </a:lnTo>
                  <a:lnTo>
                    <a:pt x="362" y="209"/>
                  </a:lnTo>
                  <a:lnTo>
                    <a:pt x="362" y="209"/>
                  </a:lnTo>
                  <a:lnTo>
                    <a:pt x="362" y="209"/>
                  </a:lnTo>
                  <a:lnTo>
                    <a:pt x="362" y="209"/>
                  </a:lnTo>
                  <a:lnTo>
                    <a:pt x="362" y="210"/>
                  </a:lnTo>
                  <a:lnTo>
                    <a:pt x="362" y="210"/>
                  </a:lnTo>
                  <a:lnTo>
                    <a:pt x="362" y="210"/>
                  </a:lnTo>
                  <a:lnTo>
                    <a:pt x="360" y="209"/>
                  </a:lnTo>
                  <a:lnTo>
                    <a:pt x="359" y="205"/>
                  </a:lnTo>
                  <a:lnTo>
                    <a:pt x="357" y="202"/>
                  </a:lnTo>
                  <a:lnTo>
                    <a:pt x="357" y="197"/>
                  </a:lnTo>
                  <a:lnTo>
                    <a:pt x="357" y="194"/>
                  </a:lnTo>
                  <a:lnTo>
                    <a:pt x="357" y="192"/>
                  </a:lnTo>
                  <a:lnTo>
                    <a:pt x="357" y="192"/>
                  </a:lnTo>
                  <a:lnTo>
                    <a:pt x="355" y="192"/>
                  </a:lnTo>
                  <a:lnTo>
                    <a:pt x="354" y="192"/>
                  </a:lnTo>
                  <a:lnTo>
                    <a:pt x="354" y="191"/>
                  </a:lnTo>
                  <a:lnTo>
                    <a:pt x="354" y="187"/>
                  </a:lnTo>
                  <a:lnTo>
                    <a:pt x="354" y="186"/>
                  </a:lnTo>
                  <a:lnTo>
                    <a:pt x="354" y="184"/>
                  </a:lnTo>
                  <a:lnTo>
                    <a:pt x="354" y="182"/>
                  </a:lnTo>
                  <a:lnTo>
                    <a:pt x="354" y="182"/>
                  </a:lnTo>
                  <a:lnTo>
                    <a:pt x="352" y="182"/>
                  </a:lnTo>
                  <a:lnTo>
                    <a:pt x="350" y="182"/>
                  </a:lnTo>
                  <a:lnTo>
                    <a:pt x="346" y="184"/>
                  </a:lnTo>
                  <a:lnTo>
                    <a:pt x="344" y="189"/>
                  </a:lnTo>
                  <a:lnTo>
                    <a:pt x="342" y="197"/>
                  </a:lnTo>
                  <a:lnTo>
                    <a:pt x="342" y="207"/>
                  </a:lnTo>
                  <a:lnTo>
                    <a:pt x="342" y="215"/>
                  </a:lnTo>
                  <a:lnTo>
                    <a:pt x="342" y="219"/>
                  </a:lnTo>
                  <a:lnTo>
                    <a:pt x="344" y="220"/>
                  </a:lnTo>
                  <a:lnTo>
                    <a:pt x="347" y="220"/>
                  </a:lnTo>
                  <a:lnTo>
                    <a:pt x="347" y="222"/>
                  </a:lnTo>
                  <a:lnTo>
                    <a:pt x="349" y="224"/>
                  </a:lnTo>
                  <a:lnTo>
                    <a:pt x="347" y="233"/>
                  </a:lnTo>
                  <a:lnTo>
                    <a:pt x="344" y="242"/>
                  </a:lnTo>
                  <a:lnTo>
                    <a:pt x="341" y="250"/>
                  </a:lnTo>
                  <a:lnTo>
                    <a:pt x="344" y="256"/>
                  </a:lnTo>
                  <a:lnTo>
                    <a:pt x="344" y="256"/>
                  </a:lnTo>
                  <a:lnTo>
                    <a:pt x="341" y="256"/>
                  </a:lnTo>
                  <a:lnTo>
                    <a:pt x="337" y="258"/>
                  </a:lnTo>
                  <a:lnTo>
                    <a:pt x="334" y="258"/>
                  </a:lnTo>
                  <a:lnTo>
                    <a:pt x="332" y="260"/>
                  </a:lnTo>
                  <a:lnTo>
                    <a:pt x="331" y="261"/>
                  </a:lnTo>
                  <a:lnTo>
                    <a:pt x="329" y="265"/>
                  </a:lnTo>
                  <a:lnTo>
                    <a:pt x="326" y="268"/>
                  </a:lnTo>
                  <a:lnTo>
                    <a:pt x="324" y="273"/>
                  </a:lnTo>
                  <a:lnTo>
                    <a:pt x="323" y="276"/>
                  </a:lnTo>
                  <a:lnTo>
                    <a:pt x="321" y="279"/>
                  </a:lnTo>
                  <a:lnTo>
                    <a:pt x="321" y="283"/>
                  </a:lnTo>
                  <a:lnTo>
                    <a:pt x="323" y="288"/>
                  </a:lnTo>
                  <a:lnTo>
                    <a:pt x="323" y="294"/>
                  </a:lnTo>
                  <a:lnTo>
                    <a:pt x="324" y="299"/>
                  </a:lnTo>
                  <a:lnTo>
                    <a:pt x="323" y="304"/>
                  </a:lnTo>
                  <a:lnTo>
                    <a:pt x="319" y="316"/>
                  </a:lnTo>
                  <a:lnTo>
                    <a:pt x="314" y="327"/>
                  </a:lnTo>
                  <a:lnTo>
                    <a:pt x="309" y="340"/>
                  </a:lnTo>
                  <a:lnTo>
                    <a:pt x="304" y="350"/>
                  </a:lnTo>
                  <a:lnTo>
                    <a:pt x="301" y="358"/>
                  </a:lnTo>
                  <a:lnTo>
                    <a:pt x="280" y="404"/>
                  </a:lnTo>
                  <a:lnTo>
                    <a:pt x="260" y="449"/>
                  </a:lnTo>
                  <a:lnTo>
                    <a:pt x="240" y="495"/>
                  </a:lnTo>
                  <a:lnTo>
                    <a:pt x="217" y="541"/>
                  </a:lnTo>
                  <a:lnTo>
                    <a:pt x="212" y="554"/>
                  </a:lnTo>
                  <a:lnTo>
                    <a:pt x="209" y="569"/>
                  </a:lnTo>
                  <a:lnTo>
                    <a:pt x="201" y="589"/>
                  </a:lnTo>
                  <a:lnTo>
                    <a:pt x="191" y="610"/>
                  </a:lnTo>
                  <a:lnTo>
                    <a:pt x="188" y="617"/>
                  </a:lnTo>
                  <a:lnTo>
                    <a:pt x="184" y="622"/>
                  </a:lnTo>
                  <a:lnTo>
                    <a:pt x="181" y="627"/>
                  </a:lnTo>
                  <a:lnTo>
                    <a:pt x="176" y="633"/>
                  </a:lnTo>
                  <a:lnTo>
                    <a:pt x="171" y="643"/>
                  </a:lnTo>
                  <a:lnTo>
                    <a:pt x="166" y="656"/>
                  </a:lnTo>
                  <a:lnTo>
                    <a:pt x="161" y="666"/>
                  </a:lnTo>
                  <a:lnTo>
                    <a:pt x="160" y="668"/>
                  </a:lnTo>
                  <a:lnTo>
                    <a:pt x="158" y="668"/>
                  </a:lnTo>
                  <a:lnTo>
                    <a:pt x="153" y="669"/>
                  </a:lnTo>
                  <a:lnTo>
                    <a:pt x="150" y="671"/>
                  </a:lnTo>
                  <a:lnTo>
                    <a:pt x="145" y="673"/>
                  </a:lnTo>
                  <a:lnTo>
                    <a:pt x="142" y="674"/>
                  </a:lnTo>
                  <a:lnTo>
                    <a:pt x="140" y="676"/>
                  </a:lnTo>
                  <a:lnTo>
                    <a:pt x="138" y="676"/>
                  </a:lnTo>
                  <a:lnTo>
                    <a:pt x="133" y="676"/>
                  </a:lnTo>
                  <a:lnTo>
                    <a:pt x="127" y="676"/>
                  </a:lnTo>
                  <a:lnTo>
                    <a:pt x="122" y="676"/>
                  </a:lnTo>
                  <a:lnTo>
                    <a:pt x="117" y="678"/>
                  </a:lnTo>
                  <a:lnTo>
                    <a:pt x="102" y="683"/>
                  </a:lnTo>
                  <a:lnTo>
                    <a:pt x="89" y="689"/>
                  </a:lnTo>
                  <a:lnTo>
                    <a:pt x="74" y="692"/>
                  </a:lnTo>
                  <a:lnTo>
                    <a:pt x="73" y="692"/>
                  </a:lnTo>
                  <a:lnTo>
                    <a:pt x="71" y="692"/>
                  </a:lnTo>
                  <a:lnTo>
                    <a:pt x="69" y="692"/>
                  </a:lnTo>
                  <a:lnTo>
                    <a:pt x="68" y="692"/>
                  </a:lnTo>
                  <a:lnTo>
                    <a:pt x="66" y="691"/>
                  </a:lnTo>
                  <a:lnTo>
                    <a:pt x="64" y="689"/>
                  </a:lnTo>
                  <a:lnTo>
                    <a:pt x="63" y="687"/>
                  </a:lnTo>
                  <a:lnTo>
                    <a:pt x="61" y="686"/>
                  </a:lnTo>
                  <a:lnTo>
                    <a:pt x="50" y="679"/>
                  </a:lnTo>
                  <a:lnTo>
                    <a:pt x="40" y="678"/>
                  </a:lnTo>
                  <a:lnTo>
                    <a:pt x="33" y="674"/>
                  </a:lnTo>
                  <a:lnTo>
                    <a:pt x="33" y="673"/>
                  </a:lnTo>
                  <a:lnTo>
                    <a:pt x="33" y="673"/>
                  </a:lnTo>
                  <a:lnTo>
                    <a:pt x="31" y="671"/>
                  </a:lnTo>
                  <a:lnTo>
                    <a:pt x="31" y="669"/>
                  </a:lnTo>
                  <a:lnTo>
                    <a:pt x="31" y="669"/>
                  </a:lnTo>
                  <a:lnTo>
                    <a:pt x="33" y="671"/>
                  </a:lnTo>
                  <a:lnTo>
                    <a:pt x="35" y="673"/>
                  </a:lnTo>
                  <a:lnTo>
                    <a:pt x="35" y="674"/>
                  </a:lnTo>
                  <a:lnTo>
                    <a:pt x="36" y="673"/>
                  </a:lnTo>
                  <a:lnTo>
                    <a:pt x="36" y="673"/>
                  </a:lnTo>
                  <a:lnTo>
                    <a:pt x="35" y="669"/>
                  </a:lnTo>
                  <a:lnTo>
                    <a:pt x="31" y="668"/>
                  </a:lnTo>
                  <a:lnTo>
                    <a:pt x="28" y="666"/>
                  </a:lnTo>
                  <a:lnTo>
                    <a:pt x="27" y="664"/>
                  </a:lnTo>
                  <a:lnTo>
                    <a:pt x="23" y="664"/>
                  </a:lnTo>
                  <a:lnTo>
                    <a:pt x="23" y="663"/>
                  </a:lnTo>
                  <a:lnTo>
                    <a:pt x="22" y="659"/>
                  </a:lnTo>
                  <a:lnTo>
                    <a:pt x="20" y="656"/>
                  </a:lnTo>
                  <a:lnTo>
                    <a:pt x="18" y="651"/>
                  </a:lnTo>
                  <a:lnTo>
                    <a:pt x="18" y="650"/>
                  </a:lnTo>
                  <a:lnTo>
                    <a:pt x="17" y="648"/>
                  </a:lnTo>
                  <a:lnTo>
                    <a:pt x="18" y="646"/>
                  </a:lnTo>
                  <a:lnTo>
                    <a:pt x="18" y="645"/>
                  </a:lnTo>
                  <a:lnTo>
                    <a:pt x="20" y="645"/>
                  </a:lnTo>
                  <a:lnTo>
                    <a:pt x="20" y="643"/>
                  </a:lnTo>
                  <a:lnTo>
                    <a:pt x="18" y="641"/>
                  </a:lnTo>
                  <a:lnTo>
                    <a:pt x="17" y="638"/>
                  </a:lnTo>
                  <a:lnTo>
                    <a:pt x="13" y="635"/>
                  </a:lnTo>
                  <a:lnTo>
                    <a:pt x="10" y="630"/>
                  </a:lnTo>
                  <a:lnTo>
                    <a:pt x="8" y="627"/>
                  </a:lnTo>
                  <a:lnTo>
                    <a:pt x="8" y="620"/>
                  </a:lnTo>
                  <a:lnTo>
                    <a:pt x="8" y="610"/>
                  </a:lnTo>
                  <a:lnTo>
                    <a:pt x="10" y="599"/>
                  </a:lnTo>
                  <a:lnTo>
                    <a:pt x="12" y="592"/>
                  </a:lnTo>
                  <a:lnTo>
                    <a:pt x="12" y="590"/>
                  </a:lnTo>
                  <a:lnTo>
                    <a:pt x="13" y="589"/>
                  </a:lnTo>
                  <a:lnTo>
                    <a:pt x="13" y="589"/>
                  </a:lnTo>
                  <a:lnTo>
                    <a:pt x="15" y="589"/>
                  </a:lnTo>
                  <a:lnTo>
                    <a:pt x="17" y="589"/>
                  </a:lnTo>
                  <a:lnTo>
                    <a:pt x="18" y="589"/>
                  </a:lnTo>
                  <a:lnTo>
                    <a:pt x="18" y="589"/>
                  </a:lnTo>
                  <a:lnTo>
                    <a:pt x="17" y="585"/>
                  </a:lnTo>
                  <a:lnTo>
                    <a:pt x="17" y="585"/>
                  </a:lnTo>
                  <a:lnTo>
                    <a:pt x="17" y="585"/>
                  </a:lnTo>
                  <a:lnTo>
                    <a:pt x="17" y="585"/>
                  </a:lnTo>
                  <a:lnTo>
                    <a:pt x="18" y="584"/>
                  </a:lnTo>
                  <a:lnTo>
                    <a:pt x="18" y="584"/>
                  </a:lnTo>
                  <a:lnTo>
                    <a:pt x="18" y="582"/>
                  </a:lnTo>
                  <a:lnTo>
                    <a:pt x="17" y="581"/>
                  </a:lnTo>
                  <a:lnTo>
                    <a:pt x="15" y="579"/>
                  </a:lnTo>
                  <a:lnTo>
                    <a:pt x="13" y="577"/>
                  </a:lnTo>
                  <a:lnTo>
                    <a:pt x="13" y="577"/>
                  </a:lnTo>
                  <a:lnTo>
                    <a:pt x="12" y="576"/>
                  </a:lnTo>
                  <a:lnTo>
                    <a:pt x="12" y="572"/>
                  </a:lnTo>
                  <a:lnTo>
                    <a:pt x="13" y="569"/>
                  </a:lnTo>
                  <a:lnTo>
                    <a:pt x="13" y="566"/>
                  </a:lnTo>
                  <a:lnTo>
                    <a:pt x="13" y="562"/>
                  </a:lnTo>
                  <a:lnTo>
                    <a:pt x="10" y="559"/>
                  </a:lnTo>
                  <a:lnTo>
                    <a:pt x="7" y="556"/>
                  </a:lnTo>
                  <a:lnTo>
                    <a:pt x="4" y="553"/>
                  </a:lnTo>
                  <a:lnTo>
                    <a:pt x="4" y="548"/>
                  </a:lnTo>
                  <a:lnTo>
                    <a:pt x="2" y="536"/>
                  </a:lnTo>
                  <a:lnTo>
                    <a:pt x="0" y="526"/>
                  </a:lnTo>
                  <a:lnTo>
                    <a:pt x="0" y="521"/>
                  </a:lnTo>
                  <a:lnTo>
                    <a:pt x="0" y="520"/>
                  </a:lnTo>
                  <a:lnTo>
                    <a:pt x="2" y="518"/>
                  </a:lnTo>
                  <a:lnTo>
                    <a:pt x="4" y="518"/>
                  </a:lnTo>
                  <a:lnTo>
                    <a:pt x="5" y="516"/>
                  </a:lnTo>
                  <a:lnTo>
                    <a:pt x="4" y="515"/>
                  </a:lnTo>
                  <a:lnTo>
                    <a:pt x="4" y="515"/>
                  </a:lnTo>
                  <a:lnTo>
                    <a:pt x="2" y="515"/>
                  </a:lnTo>
                  <a:lnTo>
                    <a:pt x="2" y="513"/>
                  </a:lnTo>
                  <a:lnTo>
                    <a:pt x="2" y="511"/>
                  </a:lnTo>
                  <a:lnTo>
                    <a:pt x="4" y="508"/>
                  </a:lnTo>
                  <a:lnTo>
                    <a:pt x="4" y="505"/>
                  </a:lnTo>
                  <a:lnTo>
                    <a:pt x="5" y="502"/>
                  </a:lnTo>
                  <a:lnTo>
                    <a:pt x="7" y="50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37" name="Freeform 444">
              <a:extLst>
                <a:ext uri="{FF2B5EF4-FFF2-40B4-BE49-F238E27FC236}">
                  <a16:creationId xmlns:a16="http://schemas.microsoft.com/office/drawing/2014/main" id="{17C1C8BF-AE4C-F59D-FD0D-1CA99A0D3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3720" y="2736100"/>
              <a:ext cx="0" cy="3567"/>
            </a:xfrm>
            <a:custGeom>
              <a:avLst/>
              <a:gdLst>
                <a:gd name="T0" fmla="*/ 4 h 4"/>
                <a:gd name="T1" fmla="*/ 4 h 4"/>
                <a:gd name="T2" fmla="*/ 0 h 4"/>
                <a:gd name="T3" fmla="*/ 2 h 4"/>
                <a:gd name="T4" fmla="*/ 2 h 4"/>
                <a:gd name="T5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38" name="Freeform 445">
              <a:extLst>
                <a:ext uri="{FF2B5EF4-FFF2-40B4-BE49-F238E27FC236}">
                  <a16:creationId xmlns:a16="http://schemas.microsoft.com/office/drawing/2014/main" id="{F34EE820-EBED-A359-165E-BB9175850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0992" y="1050772"/>
              <a:ext cx="92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39" name="Freeform 446">
              <a:extLst>
                <a:ext uri="{FF2B5EF4-FFF2-40B4-BE49-F238E27FC236}">
                  <a16:creationId xmlns:a16="http://schemas.microsoft.com/office/drawing/2014/main" id="{A4192BE6-3289-090A-1A67-CD966B923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1677" y="2822596"/>
              <a:ext cx="0" cy="1783"/>
            </a:xfrm>
            <a:custGeom>
              <a:avLst/>
              <a:gdLst>
                <a:gd name="T0" fmla="*/ 2 h 2"/>
                <a:gd name="T1" fmla="*/ 2 h 2"/>
                <a:gd name="T2" fmla="*/ 2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40" name="Freeform 447">
              <a:extLst>
                <a:ext uri="{FF2B5EF4-FFF2-40B4-BE49-F238E27FC236}">
                  <a16:creationId xmlns:a16="http://schemas.microsoft.com/office/drawing/2014/main" id="{89EB2259-87F2-2790-EEC4-2B19CE078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6144" y="2662980"/>
              <a:ext cx="923" cy="1783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41" name="Freeform 448">
              <a:extLst>
                <a:ext uri="{FF2B5EF4-FFF2-40B4-BE49-F238E27FC236}">
                  <a16:creationId xmlns:a16="http://schemas.microsoft.com/office/drawing/2014/main" id="{E7BDC692-ABEB-947A-F5E0-A96C3F5EE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2059" y="2528332"/>
              <a:ext cx="3689" cy="892"/>
            </a:xfrm>
            <a:custGeom>
              <a:avLst/>
              <a:gdLst>
                <a:gd name="T0" fmla="*/ 0 w 4"/>
                <a:gd name="T1" fmla="*/ 1 h 1"/>
                <a:gd name="T2" fmla="*/ 2 w 4"/>
                <a:gd name="T3" fmla="*/ 1 h 1"/>
                <a:gd name="T4" fmla="*/ 4 w 4"/>
                <a:gd name="T5" fmla="*/ 0 h 1"/>
                <a:gd name="T6" fmla="*/ 4 w 4"/>
                <a:gd name="T7" fmla="*/ 0 h 1"/>
                <a:gd name="T8" fmla="*/ 0 w 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lnTo>
                    <a:pt x="2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42" name="Freeform 449">
              <a:extLst>
                <a:ext uri="{FF2B5EF4-FFF2-40B4-BE49-F238E27FC236}">
                  <a16:creationId xmlns:a16="http://schemas.microsoft.com/office/drawing/2014/main" id="{1B6854F2-C8A4-B444-92F6-DB8F97E36F5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0992" y="1050772"/>
              <a:ext cx="0" cy="1783"/>
            </a:xfrm>
            <a:custGeom>
              <a:avLst/>
              <a:gdLst>
                <a:gd name="T0" fmla="*/ 2 h 2"/>
                <a:gd name="T1" fmla="*/ 0 h 2"/>
                <a:gd name="T2" fmla="*/ 2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43" name="Freeform 450">
              <a:extLst>
                <a:ext uri="{FF2B5EF4-FFF2-40B4-BE49-F238E27FC236}">
                  <a16:creationId xmlns:a16="http://schemas.microsoft.com/office/drawing/2014/main" id="{919B89F1-F45B-0F5D-FD82-8BA93F646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74247" y="2152924"/>
              <a:ext cx="458367" cy="636680"/>
            </a:xfrm>
            <a:custGeom>
              <a:avLst/>
              <a:gdLst>
                <a:gd name="T0" fmla="*/ 487 w 497"/>
                <a:gd name="T1" fmla="*/ 72 h 714"/>
                <a:gd name="T2" fmla="*/ 484 w 497"/>
                <a:gd name="T3" fmla="*/ 77 h 714"/>
                <a:gd name="T4" fmla="*/ 477 w 497"/>
                <a:gd name="T5" fmla="*/ 77 h 714"/>
                <a:gd name="T6" fmla="*/ 484 w 497"/>
                <a:gd name="T7" fmla="*/ 67 h 714"/>
                <a:gd name="T8" fmla="*/ 482 w 497"/>
                <a:gd name="T9" fmla="*/ 41 h 714"/>
                <a:gd name="T10" fmla="*/ 479 w 497"/>
                <a:gd name="T11" fmla="*/ 24 h 714"/>
                <a:gd name="T12" fmla="*/ 459 w 497"/>
                <a:gd name="T13" fmla="*/ 0 h 714"/>
                <a:gd name="T14" fmla="*/ 441 w 497"/>
                <a:gd name="T15" fmla="*/ 16 h 714"/>
                <a:gd name="T16" fmla="*/ 392 w 497"/>
                <a:gd name="T17" fmla="*/ 34 h 714"/>
                <a:gd name="T18" fmla="*/ 354 w 497"/>
                <a:gd name="T19" fmla="*/ 36 h 714"/>
                <a:gd name="T20" fmla="*/ 306 w 497"/>
                <a:gd name="T21" fmla="*/ 44 h 714"/>
                <a:gd name="T22" fmla="*/ 255 w 497"/>
                <a:gd name="T23" fmla="*/ 70 h 714"/>
                <a:gd name="T24" fmla="*/ 242 w 497"/>
                <a:gd name="T25" fmla="*/ 65 h 714"/>
                <a:gd name="T26" fmla="*/ 227 w 497"/>
                <a:gd name="T27" fmla="*/ 64 h 714"/>
                <a:gd name="T28" fmla="*/ 214 w 497"/>
                <a:gd name="T29" fmla="*/ 67 h 714"/>
                <a:gd name="T30" fmla="*/ 199 w 497"/>
                <a:gd name="T31" fmla="*/ 74 h 714"/>
                <a:gd name="T32" fmla="*/ 184 w 497"/>
                <a:gd name="T33" fmla="*/ 83 h 714"/>
                <a:gd name="T34" fmla="*/ 161 w 497"/>
                <a:gd name="T35" fmla="*/ 85 h 714"/>
                <a:gd name="T36" fmla="*/ 109 w 497"/>
                <a:gd name="T37" fmla="*/ 46 h 714"/>
                <a:gd name="T38" fmla="*/ 102 w 497"/>
                <a:gd name="T39" fmla="*/ 34 h 714"/>
                <a:gd name="T40" fmla="*/ 81 w 497"/>
                <a:gd name="T41" fmla="*/ 60 h 714"/>
                <a:gd name="T42" fmla="*/ 71 w 497"/>
                <a:gd name="T43" fmla="*/ 79 h 714"/>
                <a:gd name="T44" fmla="*/ 99 w 497"/>
                <a:gd name="T45" fmla="*/ 115 h 714"/>
                <a:gd name="T46" fmla="*/ 115 w 497"/>
                <a:gd name="T47" fmla="*/ 141 h 714"/>
                <a:gd name="T48" fmla="*/ 137 w 497"/>
                <a:gd name="T49" fmla="*/ 157 h 714"/>
                <a:gd name="T50" fmla="*/ 263 w 497"/>
                <a:gd name="T51" fmla="*/ 202 h 714"/>
                <a:gd name="T52" fmla="*/ 336 w 497"/>
                <a:gd name="T53" fmla="*/ 212 h 714"/>
                <a:gd name="T54" fmla="*/ 278 w 497"/>
                <a:gd name="T55" fmla="*/ 274 h 714"/>
                <a:gd name="T56" fmla="*/ 207 w 497"/>
                <a:gd name="T57" fmla="*/ 360 h 714"/>
                <a:gd name="T58" fmla="*/ 161 w 497"/>
                <a:gd name="T59" fmla="*/ 371 h 714"/>
                <a:gd name="T60" fmla="*/ 96 w 497"/>
                <a:gd name="T61" fmla="*/ 394 h 714"/>
                <a:gd name="T62" fmla="*/ 58 w 497"/>
                <a:gd name="T63" fmla="*/ 409 h 714"/>
                <a:gd name="T64" fmla="*/ 18 w 497"/>
                <a:gd name="T65" fmla="*/ 463 h 714"/>
                <a:gd name="T66" fmla="*/ 2 w 497"/>
                <a:gd name="T67" fmla="*/ 526 h 714"/>
                <a:gd name="T68" fmla="*/ 18 w 497"/>
                <a:gd name="T69" fmla="*/ 692 h 714"/>
                <a:gd name="T70" fmla="*/ 36 w 497"/>
                <a:gd name="T71" fmla="*/ 704 h 714"/>
                <a:gd name="T72" fmla="*/ 43 w 497"/>
                <a:gd name="T73" fmla="*/ 687 h 714"/>
                <a:gd name="T74" fmla="*/ 50 w 497"/>
                <a:gd name="T75" fmla="*/ 681 h 714"/>
                <a:gd name="T76" fmla="*/ 50 w 497"/>
                <a:gd name="T77" fmla="*/ 674 h 714"/>
                <a:gd name="T78" fmla="*/ 54 w 497"/>
                <a:gd name="T79" fmla="*/ 674 h 714"/>
                <a:gd name="T80" fmla="*/ 63 w 497"/>
                <a:gd name="T81" fmla="*/ 666 h 714"/>
                <a:gd name="T82" fmla="*/ 140 w 497"/>
                <a:gd name="T83" fmla="*/ 580 h 714"/>
                <a:gd name="T84" fmla="*/ 204 w 497"/>
                <a:gd name="T85" fmla="*/ 528 h 714"/>
                <a:gd name="T86" fmla="*/ 336 w 497"/>
                <a:gd name="T87" fmla="*/ 404 h 714"/>
                <a:gd name="T88" fmla="*/ 395 w 497"/>
                <a:gd name="T89" fmla="*/ 304 h 714"/>
                <a:gd name="T90" fmla="*/ 410 w 497"/>
                <a:gd name="T91" fmla="*/ 255 h 714"/>
                <a:gd name="T92" fmla="*/ 428 w 497"/>
                <a:gd name="T93" fmla="*/ 213 h 714"/>
                <a:gd name="T94" fmla="*/ 449 w 497"/>
                <a:gd name="T95" fmla="*/ 179 h 714"/>
                <a:gd name="T96" fmla="*/ 464 w 497"/>
                <a:gd name="T97" fmla="*/ 148 h 714"/>
                <a:gd name="T98" fmla="*/ 472 w 497"/>
                <a:gd name="T99" fmla="*/ 133 h 714"/>
                <a:gd name="T100" fmla="*/ 470 w 497"/>
                <a:gd name="T101" fmla="*/ 111 h 714"/>
                <a:gd name="T102" fmla="*/ 472 w 497"/>
                <a:gd name="T103" fmla="*/ 83 h 714"/>
                <a:gd name="T104" fmla="*/ 492 w 497"/>
                <a:gd name="T105" fmla="*/ 80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97" h="714">
                  <a:moveTo>
                    <a:pt x="497" y="77"/>
                  </a:moveTo>
                  <a:lnTo>
                    <a:pt x="495" y="75"/>
                  </a:lnTo>
                  <a:lnTo>
                    <a:pt x="493" y="75"/>
                  </a:lnTo>
                  <a:lnTo>
                    <a:pt x="490" y="74"/>
                  </a:lnTo>
                  <a:lnTo>
                    <a:pt x="487" y="72"/>
                  </a:lnTo>
                  <a:lnTo>
                    <a:pt x="487" y="72"/>
                  </a:lnTo>
                  <a:lnTo>
                    <a:pt x="485" y="74"/>
                  </a:lnTo>
                  <a:lnTo>
                    <a:pt x="485" y="75"/>
                  </a:lnTo>
                  <a:lnTo>
                    <a:pt x="485" y="77"/>
                  </a:lnTo>
                  <a:lnTo>
                    <a:pt x="485" y="79"/>
                  </a:lnTo>
                  <a:lnTo>
                    <a:pt x="485" y="79"/>
                  </a:lnTo>
                  <a:lnTo>
                    <a:pt x="484" y="77"/>
                  </a:lnTo>
                  <a:lnTo>
                    <a:pt x="482" y="79"/>
                  </a:lnTo>
                  <a:lnTo>
                    <a:pt x="480" y="79"/>
                  </a:lnTo>
                  <a:lnTo>
                    <a:pt x="479" y="79"/>
                  </a:lnTo>
                  <a:lnTo>
                    <a:pt x="477" y="79"/>
                  </a:lnTo>
                  <a:lnTo>
                    <a:pt x="477" y="79"/>
                  </a:lnTo>
                  <a:lnTo>
                    <a:pt x="477" y="77"/>
                  </a:lnTo>
                  <a:lnTo>
                    <a:pt x="479" y="75"/>
                  </a:lnTo>
                  <a:lnTo>
                    <a:pt x="482" y="72"/>
                  </a:lnTo>
                  <a:lnTo>
                    <a:pt x="484" y="70"/>
                  </a:lnTo>
                  <a:lnTo>
                    <a:pt x="484" y="70"/>
                  </a:lnTo>
                  <a:lnTo>
                    <a:pt x="484" y="69"/>
                  </a:lnTo>
                  <a:lnTo>
                    <a:pt x="484" y="67"/>
                  </a:lnTo>
                  <a:lnTo>
                    <a:pt x="482" y="65"/>
                  </a:lnTo>
                  <a:lnTo>
                    <a:pt x="482" y="64"/>
                  </a:lnTo>
                  <a:lnTo>
                    <a:pt x="480" y="59"/>
                  </a:lnTo>
                  <a:lnTo>
                    <a:pt x="480" y="52"/>
                  </a:lnTo>
                  <a:lnTo>
                    <a:pt x="480" y="47"/>
                  </a:lnTo>
                  <a:lnTo>
                    <a:pt x="482" y="41"/>
                  </a:lnTo>
                  <a:lnTo>
                    <a:pt x="480" y="39"/>
                  </a:lnTo>
                  <a:lnTo>
                    <a:pt x="479" y="37"/>
                  </a:lnTo>
                  <a:lnTo>
                    <a:pt x="479" y="36"/>
                  </a:lnTo>
                  <a:lnTo>
                    <a:pt x="477" y="34"/>
                  </a:lnTo>
                  <a:lnTo>
                    <a:pt x="477" y="31"/>
                  </a:lnTo>
                  <a:lnTo>
                    <a:pt x="479" y="24"/>
                  </a:lnTo>
                  <a:lnTo>
                    <a:pt x="480" y="16"/>
                  </a:lnTo>
                  <a:lnTo>
                    <a:pt x="484" y="9"/>
                  </a:lnTo>
                  <a:lnTo>
                    <a:pt x="484" y="4"/>
                  </a:lnTo>
                  <a:lnTo>
                    <a:pt x="479" y="3"/>
                  </a:lnTo>
                  <a:lnTo>
                    <a:pt x="469" y="0"/>
                  </a:lnTo>
                  <a:lnTo>
                    <a:pt x="459" y="0"/>
                  </a:lnTo>
                  <a:lnTo>
                    <a:pt x="452" y="0"/>
                  </a:lnTo>
                  <a:lnTo>
                    <a:pt x="449" y="1"/>
                  </a:lnTo>
                  <a:lnTo>
                    <a:pt x="447" y="4"/>
                  </a:lnTo>
                  <a:lnTo>
                    <a:pt x="446" y="8"/>
                  </a:lnTo>
                  <a:lnTo>
                    <a:pt x="444" y="13"/>
                  </a:lnTo>
                  <a:lnTo>
                    <a:pt x="441" y="16"/>
                  </a:lnTo>
                  <a:lnTo>
                    <a:pt x="436" y="19"/>
                  </a:lnTo>
                  <a:lnTo>
                    <a:pt x="429" y="21"/>
                  </a:lnTo>
                  <a:lnTo>
                    <a:pt x="418" y="24"/>
                  </a:lnTo>
                  <a:lnTo>
                    <a:pt x="408" y="26"/>
                  </a:lnTo>
                  <a:lnTo>
                    <a:pt x="403" y="28"/>
                  </a:lnTo>
                  <a:lnTo>
                    <a:pt x="392" y="34"/>
                  </a:lnTo>
                  <a:lnTo>
                    <a:pt x="377" y="37"/>
                  </a:lnTo>
                  <a:lnTo>
                    <a:pt x="372" y="37"/>
                  </a:lnTo>
                  <a:lnTo>
                    <a:pt x="367" y="37"/>
                  </a:lnTo>
                  <a:lnTo>
                    <a:pt x="362" y="36"/>
                  </a:lnTo>
                  <a:lnTo>
                    <a:pt x="359" y="34"/>
                  </a:lnTo>
                  <a:lnTo>
                    <a:pt x="354" y="36"/>
                  </a:lnTo>
                  <a:lnTo>
                    <a:pt x="341" y="41"/>
                  </a:lnTo>
                  <a:lnTo>
                    <a:pt x="329" y="46"/>
                  </a:lnTo>
                  <a:lnTo>
                    <a:pt x="314" y="47"/>
                  </a:lnTo>
                  <a:lnTo>
                    <a:pt x="311" y="47"/>
                  </a:lnTo>
                  <a:lnTo>
                    <a:pt x="309" y="46"/>
                  </a:lnTo>
                  <a:lnTo>
                    <a:pt x="306" y="44"/>
                  </a:lnTo>
                  <a:lnTo>
                    <a:pt x="303" y="42"/>
                  </a:lnTo>
                  <a:lnTo>
                    <a:pt x="299" y="44"/>
                  </a:lnTo>
                  <a:lnTo>
                    <a:pt x="288" y="49"/>
                  </a:lnTo>
                  <a:lnTo>
                    <a:pt x="278" y="57"/>
                  </a:lnTo>
                  <a:lnTo>
                    <a:pt x="268" y="65"/>
                  </a:lnTo>
                  <a:lnTo>
                    <a:pt x="255" y="70"/>
                  </a:lnTo>
                  <a:lnTo>
                    <a:pt x="252" y="70"/>
                  </a:lnTo>
                  <a:lnTo>
                    <a:pt x="250" y="70"/>
                  </a:lnTo>
                  <a:lnTo>
                    <a:pt x="248" y="69"/>
                  </a:lnTo>
                  <a:lnTo>
                    <a:pt x="247" y="67"/>
                  </a:lnTo>
                  <a:lnTo>
                    <a:pt x="245" y="65"/>
                  </a:lnTo>
                  <a:lnTo>
                    <a:pt x="242" y="65"/>
                  </a:lnTo>
                  <a:lnTo>
                    <a:pt x="239" y="65"/>
                  </a:lnTo>
                  <a:lnTo>
                    <a:pt x="235" y="67"/>
                  </a:lnTo>
                  <a:lnTo>
                    <a:pt x="232" y="65"/>
                  </a:lnTo>
                  <a:lnTo>
                    <a:pt x="227" y="62"/>
                  </a:lnTo>
                  <a:lnTo>
                    <a:pt x="227" y="64"/>
                  </a:lnTo>
                  <a:lnTo>
                    <a:pt x="227" y="64"/>
                  </a:lnTo>
                  <a:lnTo>
                    <a:pt x="225" y="64"/>
                  </a:lnTo>
                  <a:lnTo>
                    <a:pt x="224" y="62"/>
                  </a:lnTo>
                  <a:lnTo>
                    <a:pt x="222" y="62"/>
                  </a:lnTo>
                  <a:lnTo>
                    <a:pt x="221" y="60"/>
                  </a:lnTo>
                  <a:lnTo>
                    <a:pt x="217" y="64"/>
                  </a:lnTo>
                  <a:lnTo>
                    <a:pt x="214" y="67"/>
                  </a:lnTo>
                  <a:lnTo>
                    <a:pt x="211" y="70"/>
                  </a:lnTo>
                  <a:lnTo>
                    <a:pt x="207" y="72"/>
                  </a:lnTo>
                  <a:lnTo>
                    <a:pt x="204" y="74"/>
                  </a:lnTo>
                  <a:lnTo>
                    <a:pt x="202" y="74"/>
                  </a:lnTo>
                  <a:lnTo>
                    <a:pt x="201" y="72"/>
                  </a:lnTo>
                  <a:lnTo>
                    <a:pt x="199" y="74"/>
                  </a:lnTo>
                  <a:lnTo>
                    <a:pt x="198" y="75"/>
                  </a:lnTo>
                  <a:lnTo>
                    <a:pt x="194" y="79"/>
                  </a:lnTo>
                  <a:lnTo>
                    <a:pt x="193" y="80"/>
                  </a:lnTo>
                  <a:lnTo>
                    <a:pt x="189" y="82"/>
                  </a:lnTo>
                  <a:lnTo>
                    <a:pt x="186" y="83"/>
                  </a:lnTo>
                  <a:lnTo>
                    <a:pt x="184" y="83"/>
                  </a:lnTo>
                  <a:lnTo>
                    <a:pt x="183" y="83"/>
                  </a:lnTo>
                  <a:lnTo>
                    <a:pt x="179" y="83"/>
                  </a:lnTo>
                  <a:lnTo>
                    <a:pt x="176" y="83"/>
                  </a:lnTo>
                  <a:lnTo>
                    <a:pt x="173" y="83"/>
                  </a:lnTo>
                  <a:lnTo>
                    <a:pt x="166" y="85"/>
                  </a:lnTo>
                  <a:lnTo>
                    <a:pt x="161" y="85"/>
                  </a:lnTo>
                  <a:lnTo>
                    <a:pt x="155" y="87"/>
                  </a:lnTo>
                  <a:lnTo>
                    <a:pt x="147" y="83"/>
                  </a:lnTo>
                  <a:lnTo>
                    <a:pt x="135" y="75"/>
                  </a:lnTo>
                  <a:lnTo>
                    <a:pt x="125" y="64"/>
                  </a:lnTo>
                  <a:lnTo>
                    <a:pt x="115" y="54"/>
                  </a:lnTo>
                  <a:lnTo>
                    <a:pt x="109" y="46"/>
                  </a:lnTo>
                  <a:lnTo>
                    <a:pt x="109" y="42"/>
                  </a:lnTo>
                  <a:lnTo>
                    <a:pt x="109" y="41"/>
                  </a:lnTo>
                  <a:lnTo>
                    <a:pt x="109" y="37"/>
                  </a:lnTo>
                  <a:lnTo>
                    <a:pt x="107" y="37"/>
                  </a:lnTo>
                  <a:lnTo>
                    <a:pt x="104" y="36"/>
                  </a:lnTo>
                  <a:lnTo>
                    <a:pt x="102" y="34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7" y="34"/>
                  </a:lnTo>
                  <a:lnTo>
                    <a:pt x="97" y="32"/>
                  </a:lnTo>
                  <a:lnTo>
                    <a:pt x="89" y="46"/>
                  </a:lnTo>
                  <a:lnTo>
                    <a:pt x="81" y="60"/>
                  </a:lnTo>
                  <a:lnTo>
                    <a:pt x="81" y="62"/>
                  </a:lnTo>
                  <a:lnTo>
                    <a:pt x="79" y="65"/>
                  </a:lnTo>
                  <a:lnTo>
                    <a:pt x="76" y="70"/>
                  </a:lnTo>
                  <a:lnTo>
                    <a:pt x="74" y="74"/>
                  </a:lnTo>
                  <a:lnTo>
                    <a:pt x="71" y="75"/>
                  </a:lnTo>
                  <a:lnTo>
                    <a:pt x="71" y="79"/>
                  </a:lnTo>
                  <a:lnTo>
                    <a:pt x="73" y="82"/>
                  </a:lnTo>
                  <a:lnTo>
                    <a:pt x="77" y="90"/>
                  </a:lnTo>
                  <a:lnTo>
                    <a:pt x="84" y="100"/>
                  </a:lnTo>
                  <a:lnTo>
                    <a:pt x="91" y="110"/>
                  </a:lnTo>
                  <a:lnTo>
                    <a:pt x="94" y="113"/>
                  </a:lnTo>
                  <a:lnTo>
                    <a:pt x="99" y="115"/>
                  </a:lnTo>
                  <a:lnTo>
                    <a:pt x="102" y="118"/>
                  </a:lnTo>
                  <a:lnTo>
                    <a:pt x="104" y="123"/>
                  </a:lnTo>
                  <a:lnTo>
                    <a:pt x="105" y="128"/>
                  </a:lnTo>
                  <a:lnTo>
                    <a:pt x="109" y="134"/>
                  </a:lnTo>
                  <a:lnTo>
                    <a:pt x="112" y="138"/>
                  </a:lnTo>
                  <a:lnTo>
                    <a:pt x="115" y="141"/>
                  </a:lnTo>
                  <a:lnTo>
                    <a:pt x="119" y="141"/>
                  </a:lnTo>
                  <a:lnTo>
                    <a:pt x="122" y="143"/>
                  </a:lnTo>
                  <a:lnTo>
                    <a:pt x="125" y="144"/>
                  </a:lnTo>
                  <a:lnTo>
                    <a:pt x="130" y="148"/>
                  </a:lnTo>
                  <a:lnTo>
                    <a:pt x="133" y="153"/>
                  </a:lnTo>
                  <a:lnTo>
                    <a:pt x="137" y="157"/>
                  </a:lnTo>
                  <a:lnTo>
                    <a:pt x="142" y="161"/>
                  </a:lnTo>
                  <a:lnTo>
                    <a:pt x="163" y="169"/>
                  </a:lnTo>
                  <a:lnTo>
                    <a:pt x="188" y="176"/>
                  </a:lnTo>
                  <a:lnTo>
                    <a:pt x="212" y="182"/>
                  </a:lnTo>
                  <a:lnTo>
                    <a:pt x="237" y="192"/>
                  </a:lnTo>
                  <a:lnTo>
                    <a:pt x="263" y="202"/>
                  </a:lnTo>
                  <a:lnTo>
                    <a:pt x="291" y="208"/>
                  </a:lnTo>
                  <a:lnTo>
                    <a:pt x="298" y="210"/>
                  </a:lnTo>
                  <a:lnTo>
                    <a:pt x="309" y="208"/>
                  </a:lnTo>
                  <a:lnTo>
                    <a:pt x="322" y="208"/>
                  </a:lnTo>
                  <a:lnTo>
                    <a:pt x="332" y="208"/>
                  </a:lnTo>
                  <a:lnTo>
                    <a:pt x="336" y="212"/>
                  </a:lnTo>
                  <a:lnTo>
                    <a:pt x="332" y="217"/>
                  </a:lnTo>
                  <a:lnTo>
                    <a:pt x="324" y="227"/>
                  </a:lnTo>
                  <a:lnTo>
                    <a:pt x="313" y="238"/>
                  </a:lnTo>
                  <a:lnTo>
                    <a:pt x="301" y="251"/>
                  </a:lnTo>
                  <a:lnTo>
                    <a:pt x="288" y="264"/>
                  </a:lnTo>
                  <a:lnTo>
                    <a:pt x="278" y="274"/>
                  </a:lnTo>
                  <a:lnTo>
                    <a:pt x="272" y="282"/>
                  </a:lnTo>
                  <a:lnTo>
                    <a:pt x="244" y="314"/>
                  </a:lnTo>
                  <a:lnTo>
                    <a:pt x="217" y="347"/>
                  </a:lnTo>
                  <a:lnTo>
                    <a:pt x="214" y="350"/>
                  </a:lnTo>
                  <a:lnTo>
                    <a:pt x="211" y="355"/>
                  </a:lnTo>
                  <a:lnTo>
                    <a:pt x="207" y="360"/>
                  </a:lnTo>
                  <a:lnTo>
                    <a:pt x="202" y="365"/>
                  </a:lnTo>
                  <a:lnTo>
                    <a:pt x="199" y="370"/>
                  </a:lnTo>
                  <a:lnTo>
                    <a:pt x="196" y="371"/>
                  </a:lnTo>
                  <a:lnTo>
                    <a:pt x="188" y="373"/>
                  </a:lnTo>
                  <a:lnTo>
                    <a:pt x="175" y="371"/>
                  </a:lnTo>
                  <a:lnTo>
                    <a:pt x="161" y="371"/>
                  </a:lnTo>
                  <a:lnTo>
                    <a:pt x="148" y="370"/>
                  </a:lnTo>
                  <a:lnTo>
                    <a:pt x="137" y="371"/>
                  </a:lnTo>
                  <a:lnTo>
                    <a:pt x="124" y="376"/>
                  </a:lnTo>
                  <a:lnTo>
                    <a:pt x="109" y="383"/>
                  </a:lnTo>
                  <a:lnTo>
                    <a:pt x="97" y="393"/>
                  </a:lnTo>
                  <a:lnTo>
                    <a:pt x="96" y="394"/>
                  </a:lnTo>
                  <a:lnTo>
                    <a:pt x="96" y="398"/>
                  </a:lnTo>
                  <a:lnTo>
                    <a:pt x="96" y="399"/>
                  </a:lnTo>
                  <a:lnTo>
                    <a:pt x="94" y="403"/>
                  </a:lnTo>
                  <a:lnTo>
                    <a:pt x="91" y="404"/>
                  </a:lnTo>
                  <a:lnTo>
                    <a:pt x="74" y="408"/>
                  </a:lnTo>
                  <a:lnTo>
                    <a:pt x="58" y="409"/>
                  </a:lnTo>
                  <a:lnTo>
                    <a:pt x="53" y="411"/>
                  </a:lnTo>
                  <a:lnTo>
                    <a:pt x="50" y="414"/>
                  </a:lnTo>
                  <a:lnTo>
                    <a:pt x="46" y="419"/>
                  </a:lnTo>
                  <a:lnTo>
                    <a:pt x="45" y="421"/>
                  </a:lnTo>
                  <a:lnTo>
                    <a:pt x="31" y="442"/>
                  </a:lnTo>
                  <a:lnTo>
                    <a:pt x="18" y="463"/>
                  </a:lnTo>
                  <a:lnTo>
                    <a:pt x="12" y="468"/>
                  </a:lnTo>
                  <a:lnTo>
                    <a:pt x="7" y="473"/>
                  </a:lnTo>
                  <a:lnTo>
                    <a:pt x="0" y="480"/>
                  </a:lnTo>
                  <a:lnTo>
                    <a:pt x="0" y="482"/>
                  </a:lnTo>
                  <a:lnTo>
                    <a:pt x="0" y="485"/>
                  </a:lnTo>
                  <a:lnTo>
                    <a:pt x="2" y="526"/>
                  </a:lnTo>
                  <a:lnTo>
                    <a:pt x="2" y="585"/>
                  </a:lnTo>
                  <a:lnTo>
                    <a:pt x="2" y="646"/>
                  </a:lnTo>
                  <a:lnTo>
                    <a:pt x="2" y="659"/>
                  </a:lnTo>
                  <a:lnTo>
                    <a:pt x="4" y="672"/>
                  </a:lnTo>
                  <a:lnTo>
                    <a:pt x="10" y="682"/>
                  </a:lnTo>
                  <a:lnTo>
                    <a:pt x="18" y="692"/>
                  </a:lnTo>
                  <a:lnTo>
                    <a:pt x="27" y="702"/>
                  </a:lnTo>
                  <a:lnTo>
                    <a:pt x="30" y="712"/>
                  </a:lnTo>
                  <a:lnTo>
                    <a:pt x="30" y="714"/>
                  </a:lnTo>
                  <a:lnTo>
                    <a:pt x="33" y="710"/>
                  </a:lnTo>
                  <a:lnTo>
                    <a:pt x="35" y="707"/>
                  </a:lnTo>
                  <a:lnTo>
                    <a:pt x="36" y="704"/>
                  </a:lnTo>
                  <a:lnTo>
                    <a:pt x="40" y="700"/>
                  </a:lnTo>
                  <a:lnTo>
                    <a:pt x="41" y="695"/>
                  </a:lnTo>
                  <a:lnTo>
                    <a:pt x="45" y="692"/>
                  </a:lnTo>
                  <a:lnTo>
                    <a:pt x="45" y="689"/>
                  </a:lnTo>
                  <a:lnTo>
                    <a:pt x="45" y="687"/>
                  </a:lnTo>
                  <a:lnTo>
                    <a:pt x="43" y="687"/>
                  </a:lnTo>
                  <a:lnTo>
                    <a:pt x="43" y="687"/>
                  </a:lnTo>
                  <a:lnTo>
                    <a:pt x="45" y="687"/>
                  </a:lnTo>
                  <a:lnTo>
                    <a:pt x="45" y="687"/>
                  </a:lnTo>
                  <a:lnTo>
                    <a:pt x="46" y="684"/>
                  </a:lnTo>
                  <a:lnTo>
                    <a:pt x="48" y="682"/>
                  </a:lnTo>
                  <a:lnTo>
                    <a:pt x="50" y="681"/>
                  </a:lnTo>
                  <a:lnTo>
                    <a:pt x="50" y="679"/>
                  </a:lnTo>
                  <a:lnTo>
                    <a:pt x="50" y="676"/>
                  </a:lnTo>
                  <a:lnTo>
                    <a:pt x="50" y="674"/>
                  </a:lnTo>
                  <a:lnTo>
                    <a:pt x="50" y="672"/>
                  </a:lnTo>
                  <a:lnTo>
                    <a:pt x="50" y="672"/>
                  </a:lnTo>
                  <a:lnTo>
                    <a:pt x="50" y="674"/>
                  </a:lnTo>
                  <a:lnTo>
                    <a:pt x="50" y="676"/>
                  </a:lnTo>
                  <a:lnTo>
                    <a:pt x="50" y="677"/>
                  </a:lnTo>
                  <a:lnTo>
                    <a:pt x="51" y="677"/>
                  </a:lnTo>
                  <a:lnTo>
                    <a:pt x="51" y="677"/>
                  </a:lnTo>
                  <a:lnTo>
                    <a:pt x="53" y="676"/>
                  </a:lnTo>
                  <a:lnTo>
                    <a:pt x="54" y="674"/>
                  </a:lnTo>
                  <a:lnTo>
                    <a:pt x="54" y="671"/>
                  </a:lnTo>
                  <a:lnTo>
                    <a:pt x="56" y="669"/>
                  </a:lnTo>
                  <a:lnTo>
                    <a:pt x="58" y="669"/>
                  </a:lnTo>
                  <a:lnTo>
                    <a:pt x="59" y="667"/>
                  </a:lnTo>
                  <a:lnTo>
                    <a:pt x="61" y="667"/>
                  </a:lnTo>
                  <a:lnTo>
                    <a:pt x="63" y="666"/>
                  </a:lnTo>
                  <a:lnTo>
                    <a:pt x="64" y="663"/>
                  </a:lnTo>
                  <a:lnTo>
                    <a:pt x="66" y="661"/>
                  </a:lnTo>
                  <a:lnTo>
                    <a:pt x="68" y="658"/>
                  </a:lnTo>
                  <a:lnTo>
                    <a:pt x="96" y="626"/>
                  </a:lnTo>
                  <a:lnTo>
                    <a:pt x="125" y="592"/>
                  </a:lnTo>
                  <a:lnTo>
                    <a:pt x="140" y="580"/>
                  </a:lnTo>
                  <a:lnTo>
                    <a:pt x="153" y="570"/>
                  </a:lnTo>
                  <a:lnTo>
                    <a:pt x="155" y="567"/>
                  </a:lnTo>
                  <a:lnTo>
                    <a:pt x="156" y="565"/>
                  </a:lnTo>
                  <a:lnTo>
                    <a:pt x="158" y="562"/>
                  </a:lnTo>
                  <a:lnTo>
                    <a:pt x="179" y="542"/>
                  </a:lnTo>
                  <a:lnTo>
                    <a:pt x="204" y="528"/>
                  </a:lnTo>
                  <a:lnTo>
                    <a:pt x="245" y="501"/>
                  </a:lnTo>
                  <a:lnTo>
                    <a:pt x="280" y="470"/>
                  </a:lnTo>
                  <a:lnTo>
                    <a:pt x="293" y="457"/>
                  </a:lnTo>
                  <a:lnTo>
                    <a:pt x="308" y="439"/>
                  </a:lnTo>
                  <a:lnTo>
                    <a:pt x="322" y="421"/>
                  </a:lnTo>
                  <a:lnTo>
                    <a:pt x="336" y="404"/>
                  </a:lnTo>
                  <a:lnTo>
                    <a:pt x="345" y="389"/>
                  </a:lnTo>
                  <a:lnTo>
                    <a:pt x="352" y="376"/>
                  </a:lnTo>
                  <a:lnTo>
                    <a:pt x="360" y="361"/>
                  </a:lnTo>
                  <a:lnTo>
                    <a:pt x="372" y="343"/>
                  </a:lnTo>
                  <a:lnTo>
                    <a:pt x="385" y="324"/>
                  </a:lnTo>
                  <a:lnTo>
                    <a:pt x="395" y="304"/>
                  </a:lnTo>
                  <a:lnTo>
                    <a:pt x="395" y="301"/>
                  </a:lnTo>
                  <a:lnTo>
                    <a:pt x="395" y="297"/>
                  </a:lnTo>
                  <a:lnTo>
                    <a:pt x="395" y="294"/>
                  </a:lnTo>
                  <a:lnTo>
                    <a:pt x="395" y="291"/>
                  </a:lnTo>
                  <a:lnTo>
                    <a:pt x="400" y="273"/>
                  </a:lnTo>
                  <a:lnTo>
                    <a:pt x="410" y="255"/>
                  </a:lnTo>
                  <a:lnTo>
                    <a:pt x="419" y="238"/>
                  </a:lnTo>
                  <a:lnTo>
                    <a:pt x="428" y="220"/>
                  </a:lnTo>
                  <a:lnTo>
                    <a:pt x="428" y="218"/>
                  </a:lnTo>
                  <a:lnTo>
                    <a:pt x="428" y="217"/>
                  </a:lnTo>
                  <a:lnTo>
                    <a:pt x="428" y="215"/>
                  </a:lnTo>
                  <a:lnTo>
                    <a:pt x="428" y="213"/>
                  </a:lnTo>
                  <a:lnTo>
                    <a:pt x="428" y="210"/>
                  </a:lnTo>
                  <a:lnTo>
                    <a:pt x="431" y="207"/>
                  </a:lnTo>
                  <a:lnTo>
                    <a:pt x="434" y="204"/>
                  </a:lnTo>
                  <a:lnTo>
                    <a:pt x="439" y="200"/>
                  </a:lnTo>
                  <a:lnTo>
                    <a:pt x="441" y="197"/>
                  </a:lnTo>
                  <a:lnTo>
                    <a:pt x="449" y="179"/>
                  </a:lnTo>
                  <a:lnTo>
                    <a:pt x="454" y="161"/>
                  </a:lnTo>
                  <a:lnTo>
                    <a:pt x="456" y="157"/>
                  </a:lnTo>
                  <a:lnTo>
                    <a:pt x="459" y="156"/>
                  </a:lnTo>
                  <a:lnTo>
                    <a:pt x="462" y="153"/>
                  </a:lnTo>
                  <a:lnTo>
                    <a:pt x="464" y="149"/>
                  </a:lnTo>
                  <a:lnTo>
                    <a:pt x="464" y="148"/>
                  </a:lnTo>
                  <a:lnTo>
                    <a:pt x="464" y="144"/>
                  </a:lnTo>
                  <a:lnTo>
                    <a:pt x="464" y="143"/>
                  </a:lnTo>
                  <a:lnTo>
                    <a:pt x="466" y="139"/>
                  </a:lnTo>
                  <a:lnTo>
                    <a:pt x="467" y="138"/>
                  </a:lnTo>
                  <a:lnTo>
                    <a:pt x="470" y="134"/>
                  </a:lnTo>
                  <a:lnTo>
                    <a:pt x="472" y="133"/>
                  </a:lnTo>
                  <a:lnTo>
                    <a:pt x="472" y="130"/>
                  </a:lnTo>
                  <a:lnTo>
                    <a:pt x="472" y="128"/>
                  </a:lnTo>
                  <a:lnTo>
                    <a:pt x="470" y="126"/>
                  </a:lnTo>
                  <a:lnTo>
                    <a:pt x="470" y="123"/>
                  </a:lnTo>
                  <a:lnTo>
                    <a:pt x="470" y="118"/>
                  </a:lnTo>
                  <a:lnTo>
                    <a:pt x="470" y="111"/>
                  </a:lnTo>
                  <a:lnTo>
                    <a:pt x="472" y="106"/>
                  </a:lnTo>
                  <a:lnTo>
                    <a:pt x="474" y="102"/>
                  </a:lnTo>
                  <a:lnTo>
                    <a:pt x="472" y="95"/>
                  </a:lnTo>
                  <a:lnTo>
                    <a:pt x="472" y="88"/>
                  </a:lnTo>
                  <a:lnTo>
                    <a:pt x="472" y="85"/>
                  </a:lnTo>
                  <a:lnTo>
                    <a:pt x="472" y="83"/>
                  </a:lnTo>
                  <a:lnTo>
                    <a:pt x="474" y="82"/>
                  </a:lnTo>
                  <a:lnTo>
                    <a:pt x="477" y="80"/>
                  </a:lnTo>
                  <a:lnTo>
                    <a:pt x="482" y="79"/>
                  </a:lnTo>
                  <a:lnTo>
                    <a:pt x="485" y="79"/>
                  </a:lnTo>
                  <a:lnTo>
                    <a:pt x="489" y="80"/>
                  </a:lnTo>
                  <a:lnTo>
                    <a:pt x="492" y="80"/>
                  </a:lnTo>
                  <a:lnTo>
                    <a:pt x="495" y="80"/>
                  </a:lnTo>
                  <a:lnTo>
                    <a:pt x="497" y="79"/>
                  </a:lnTo>
                  <a:lnTo>
                    <a:pt x="497" y="7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44" name="Freeform 451">
              <a:extLst>
                <a:ext uri="{FF2B5EF4-FFF2-40B4-BE49-F238E27FC236}">
                  <a16:creationId xmlns:a16="http://schemas.microsoft.com/office/drawing/2014/main" id="{0BE76A91-300F-A9A2-4A2E-A8F9CCF81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1652" y="2033435"/>
              <a:ext cx="682477" cy="520758"/>
            </a:xfrm>
            <a:custGeom>
              <a:avLst/>
              <a:gdLst>
                <a:gd name="T0" fmla="*/ 546 w 740"/>
                <a:gd name="T1" fmla="*/ 295 h 584"/>
                <a:gd name="T2" fmla="*/ 519 w 740"/>
                <a:gd name="T3" fmla="*/ 275 h 584"/>
                <a:gd name="T4" fmla="*/ 498 w 740"/>
                <a:gd name="T5" fmla="*/ 247 h 584"/>
                <a:gd name="T6" fmla="*/ 478 w 740"/>
                <a:gd name="T7" fmla="*/ 208 h 584"/>
                <a:gd name="T8" fmla="*/ 475 w 740"/>
                <a:gd name="T9" fmla="*/ 189 h 584"/>
                <a:gd name="T10" fmla="*/ 434 w 740"/>
                <a:gd name="T11" fmla="*/ 194 h 584"/>
                <a:gd name="T12" fmla="*/ 431 w 740"/>
                <a:gd name="T13" fmla="*/ 176 h 584"/>
                <a:gd name="T14" fmla="*/ 450 w 740"/>
                <a:gd name="T15" fmla="*/ 125 h 584"/>
                <a:gd name="T16" fmla="*/ 431 w 740"/>
                <a:gd name="T17" fmla="*/ 94 h 584"/>
                <a:gd name="T18" fmla="*/ 388 w 740"/>
                <a:gd name="T19" fmla="*/ 51 h 584"/>
                <a:gd name="T20" fmla="*/ 352 w 740"/>
                <a:gd name="T21" fmla="*/ 25 h 584"/>
                <a:gd name="T22" fmla="*/ 325 w 740"/>
                <a:gd name="T23" fmla="*/ 18 h 584"/>
                <a:gd name="T24" fmla="*/ 306 w 740"/>
                <a:gd name="T25" fmla="*/ 15 h 584"/>
                <a:gd name="T26" fmla="*/ 292 w 740"/>
                <a:gd name="T27" fmla="*/ 17 h 584"/>
                <a:gd name="T28" fmla="*/ 284 w 740"/>
                <a:gd name="T29" fmla="*/ 12 h 584"/>
                <a:gd name="T30" fmla="*/ 260 w 740"/>
                <a:gd name="T31" fmla="*/ 22 h 584"/>
                <a:gd name="T32" fmla="*/ 245 w 740"/>
                <a:gd name="T33" fmla="*/ 7 h 584"/>
                <a:gd name="T34" fmla="*/ 220 w 740"/>
                <a:gd name="T35" fmla="*/ 25 h 584"/>
                <a:gd name="T36" fmla="*/ 205 w 740"/>
                <a:gd name="T37" fmla="*/ 25 h 584"/>
                <a:gd name="T38" fmla="*/ 192 w 740"/>
                <a:gd name="T39" fmla="*/ 27 h 584"/>
                <a:gd name="T40" fmla="*/ 176 w 740"/>
                <a:gd name="T41" fmla="*/ 28 h 584"/>
                <a:gd name="T42" fmla="*/ 161 w 740"/>
                <a:gd name="T43" fmla="*/ 46 h 584"/>
                <a:gd name="T44" fmla="*/ 148 w 740"/>
                <a:gd name="T45" fmla="*/ 109 h 584"/>
                <a:gd name="T46" fmla="*/ 120 w 740"/>
                <a:gd name="T47" fmla="*/ 122 h 584"/>
                <a:gd name="T48" fmla="*/ 97 w 740"/>
                <a:gd name="T49" fmla="*/ 160 h 584"/>
                <a:gd name="T50" fmla="*/ 93 w 740"/>
                <a:gd name="T51" fmla="*/ 209 h 584"/>
                <a:gd name="T52" fmla="*/ 77 w 740"/>
                <a:gd name="T53" fmla="*/ 206 h 584"/>
                <a:gd name="T54" fmla="*/ 61 w 740"/>
                <a:gd name="T55" fmla="*/ 222 h 584"/>
                <a:gd name="T56" fmla="*/ 54 w 740"/>
                <a:gd name="T57" fmla="*/ 264 h 584"/>
                <a:gd name="T58" fmla="*/ 44 w 740"/>
                <a:gd name="T59" fmla="*/ 331 h 584"/>
                <a:gd name="T60" fmla="*/ 8 w 740"/>
                <a:gd name="T61" fmla="*/ 338 h 584"/>
                <a:gd name="T62" fmla="*/ 1 w 740"/>
                <a:gd name="T63" fmla="*/ 352 h 584"/>
                <a:gd name="T64" fmla="*/ 36 w 740"/>
                <a:gd name="T65" fmla="*/ 369 h 584"/>
                <a:gd name="T66" fmla="*/ 52 w 740"/>
                <a:gd name="T67" fmla="*/ 387 h 584"/>
                <a:gd name="T68" fmla="*/ 61 w 740"/>
                <a:gd name="T69" fmla="*/ 395 h 584"/>
                <a:gd name="T70" fmla="*/ 74 w 740"/>
                <a:gd name="T71" fmla="*/ 405 h 584"/>
                <a:gd name="T72" fmla="*/ 82 w 740"/>
                <a:gd name="T73" fmla="*/ 416 h 584"/>
                <a:gd name="T74" fmla="*/ 110 w 740"/>
                <a:gd name="T75" fmla="*/ 474 h 584"/>
                <a:gd name="T76" fmla="*/ 120 w 740"/>
                <a:gd name="T77" fmla="*/ 486 h 584"/>
                <a:gd name="T78" fmla="*/ 131 w 740"/>
                <a:gd name="T79" fmla="*/ 482 h 584"/>
                <a:gd name="T80" fmla="*/ 144 w 740"/>
                <a:gd name="T81" fmla="*/ 495 h 584"/>
                <a:gd name="T82" fmla="*/ 153 w 740"/>
                <a:gd name="T83" fmla="*/ 528 h 584"/>
                <a:gd name="T84" fmla="*/ 212 w 740"/>
                <a:gd name="T85" fmla="*/ 540 h 584"/>
                <a:gd name="T86" fmla="*/ 260 w 740"/>
                <a:gd name="T87" fmla="*/ 573 h 584"/>
                <a:gd name="T88" fmla="*/ 289 w 740"/>
                <a:gd name="T89" fmla="*/ 574 h 584"/>
                <a:gd name="T90" fmla="*/ 317 w 740"/>
                <a:gd name="T91" fmla="*/ 579 h 584"/>
                <a:gd name="T92" fmla="*/ 332 w 740"/>
                <a:gd name="T93" fmla="*/ 584 h 584"/>
                <a:gd name="T94" fmla="*/ 348 w 740"/>
                <a:gd name="T95" fmla="*/ 561 h 584"/>
                <a:gd name="T96" fmla="*/ 404 w 740"/>
                <a:gd name="T97" fmla="*/ 548 h 584"/>
                <a:gd name="T98" fmla="*/ 450 w 740"/>
                <a:gd name="T99" fmla="*/ 553 h 584"/>
                <a:gd name="T100" fmla="*/ 500 w 740"/>
                <a:gd name="T101" fmla="*/ 533 h 584"/>
                <a:gd name="T102" fmla="*/ 552 w 740"/>
                <a:gd name="T103" fmla="*/ 504 h 584"/>
                <a:gd name="T104" fmla="*/ 611 w 740"/>
                <a:gd name="T105" fmla="*/ 494 h 584"/>
                <a:gd name="T106" fmla="*/ 692 w 740"/>
                <a:gd name="T107" fmla="*/ 398 h 584"/>
                <a:gd name="T108" fmla="*/ 726 w 740"/>
                <a:gd name="T109" fmla="*/ 34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40" h="584">
                  <a:moveTo>
                    <a:pt x="695" y="342"/>
                  </a:moveTo>
                  <a:lnTo>
                    <a:pt x="667" y="336"/>
                  </a:lnTo>
                  <a:lnTo>
                    <a:pt x="641" y="326"/>
                  </a:lnTo>
                  <a:lnTo>
                    <a:pt x="616" y="316"/>
                  </a:lnTo>
                  <a:lnTo>
                    <a:pt x="592" y="310"/>
                  </a:lnTo>
                  <a:lnTo>
                    <a:pt x="567" y="303"/>
                  </a:lnTo>
                  <a:lnTo>
                    <a:pt x="546" y="295"/>
                  </a:lnTo>
                  <a:lnTo>
                    <a:pt x="541" y="291"/>
                  </a:lnTo>
                  <a:lnTo>
                    <a:pt x="537" y="287"/>
                  </a:lnTo>
                  <a:lnTo>
                    <a:pt x="534" y="282"/>
                  </a:lnTo>
                  <a:lnTo>
                    <a:pt x="529" y="278"/>
                  </a:lnTo>
                  <a:lnTo>
                    <a:pt x="526" y="277"/>
                  </a:lnTo>
                  <a:lnTo>
                    <a:pt x="523" y="275"/>
                  </a:lnTo>
                  <a:lnTo>
                    <a:pt x="519" y="275"/>
                  </a:lnTo>
                  <a:lnTo>
                    <a:pt x="516" y="272"/>
                  </a:lnTo>
                  <a:lnTo>
                    <a:pt x="513" y="268"/>
                  </a:lnTo>
                  <a:lnTo>
                    <a:pt x="509" y="262"/>
                  </a:lnTo>
                  <a:lnTo>
                    <a:pt x="508" y="257"/>
                  </a:lnTo>
                  <a:lnTo>
                    <a:pt x="506" y="252"/>
                  </a:lnTo>
                  <a:lnTo>
                    <a:pt x="503" y="249"/>
                  </a:lnTo>
                  <a:lnTo>
                    <a:pt x="498" y="247"/>
                  </a:lnTo>
                  <a:lnTo>
                    <a:pt x="495" y="244"/>
                  </a:lnTo>
                  <a:lnTo>
                    <a:pt x="488" y="234"/>
                  </a:lnTo>
                  <a:lnTo>
                    <a:pt x="481" y="224"/>
                  </a:lnTo>
                  <a:lnTo>
                    <a:pt x="477" y="216"/>
                  </a:lnTo>
                  <a:lnTo>
                    <a:pt x="475" y="213"/>
                  </a:lnTo>
                  <a:lnTo>
                    <a:pt x="475" y="209"/>
                  </a:lnTo>
                  <a:lnTo>
                    <a:pt x="478" y="208"/>
                  </a:lnTo>
                  <a:lnTo>
                    <a:pt x="480" y="204"/>
                  </a:lnTo>
                  <a:lnTo>
                    <a:pt x="483" y="199"/>
                  </a:lnTo>
                  <a:lnTo>
                    <a:pt x="485" y="196"/>
                  </a:lnTo>
                  <a:lnTo>
                    <a:pt x="485" y="194"/>
                  </a:lnTo>
                  <a:lnTo>
                    <a:pt x="485" y="194"/>
                  </a:lnTo>
                  <a:lnTo>
                    <a:pt x="485" y="193"/>
                  </a:lnTo>
                  <a:lnTo>
                    <a:pt x="475" y="189"/>
                  </a:lnTo>
                  <a:lnTo>
                    <a:pt x="467" y="189"/>
                  </a:lnTo>
                  <a:lnTo>
                    <a:pt x="458" y="191"/>
                  </a:lnTo>
                  <a:lnTo>
                    <a:pt x="447" y="193"/>
                  </a:lnTo>
                  <a:lnTo>
                    <a:pt x="445" y="193"/>
                  </a:lnTo>
                  <a:lnTo>
                    <a:pt x="442" y="194"/>
                  </a:lnTo>
                  <a:lnTo>
                    <a:pt x="439" y="194"/>
                  </a:lnTo>
                  <a:lnTo>
                    <a:pt x="434" y="194"/>
                  </a:lnTo>
                  <a:lnTo>
                    <a:pt x="432" y="194"/>
                  </a:lnTo>
                  <a:lnTo>
                    <a:pt x="431" y="194"/>
                  </a:lnTo>
                  <a:lnTo>
                    <a:pt x="431" y="193"/>
                  </a:lnTo>
                  <a:lnTo>
                    <a:pt x="431" y="191"/>
                  </a:lnTo>
                  <a:lnTo>
                    <a:pt x="431" y="185"/>
                  </a:lnTo>
                  <a:lnTo>
                    <a:pt x="431" y="180"/>
                  </a:lnTo>
                  <a:lnTo>
                    <a:pt x="431" y="176"/>
                  </a:lnTo>
                  <a:lnTo>
                    <a:pt x="429" y="171"/>
                  </a:lnTo>
                  <a:lnTo>
                    <a:pt x="427" y="168"/>
                  </a:lnTo>
                  <a:lnTo>
                    <a:pt x="431" y="155"/>
                  </a:lnTo>
                  <a:lnTo>
                    <a:pt x="439" y="145"/>
                  </a:lnTo>
                  <a:lnTo>
                    <a:pt x="445" y="134"/>
                  </a:lnTo>
                  <a:lnTo>
                    <a:pt x="447" y="130"/>
                  </a:lnTo>
                  <a:lnTo>
                    <a:pt x="450" y="125"/>
                  </a:lnTo>
                  <a:lnTo>
                    <a:pt x="452" y="120"/>
                  </a:lnTo>
                  <a:lnTo>
                    <a:pt x="455" y="117"/>
                  </a:lnTo>
                  <a:lnTo>
                    <a:pt x="455" y="115"/>
                  </a:lnTo>
                  <a:lnTo>
                    <a:pt x="449" y="111"/>
                  </a:lnTo>
                  <a:lnTo>
                    <a:pt x="442" y="104"/>
                  </a:lnTo>
                  <a:lnTo>
                    <a:pt x="434" y="97"/>
                  </a:lnTo>
                  <a:lnTo>
                    <a:pt x="431" y="94"/>
                  </a:lnTo>
                  <a:lnTo>
                    <a:pt x="429" y="89"/>
                  </a:lnTo>
                  <a:lnTo>
                    <a:pt x="426" y="84"/>
                  </a:lnTo>
                  <a:lnTo>
                    <a:pt x="424" y="79"/>
                  </a:lnTo>
                  <a:lnTo>
                    <a:pt x="414" y="73"/>
                  </a:lnTo>
                  <a:lnTo>
                    <a:pt x="404" y="66"/>
                  </a:lnTo>
                  <a:lnTo>
                    <a:pt x="396" y="60"/>
                  </a:lnTo>
                  <a:lnTo>
                    <a:pt x="388" y="51"/>
                  </a:lnTo>
                  <a:lnTo>
                    <a:pt x="381" y="41"/>
                  </a:lnTo>
                  <a:lnTo>
                    <a:pt x="373" y="33"/>
                  </a:lnTo>
                  <a:lnTo>
                    <a:pt x="370" y="32"/>
                  </a:lnTo>
                  <a:lnTo>
                    <a:pt x="365" y="30"/>
                  </a:lnTo>
                  <a:lnTo>
                    <a:pt x="360" y="30"/>
                  </a:lnTo>
                  <a:lnTo>
                    <a:pt x="357" y="28"/>
                  </a:lnTo>
                  <a:lnTo>
                    <a:pt x="352" y="25"/>
                  </a:lnTo>
                  <a:lnTo>
                    <a:pt x="348" y="22"/>
                  </a:lnTo>
                  <a:lnTo>
                    <a:pt x="343" y="18"/>
                  </a:lnTo>
                  <a:lnTo>
                    <a:pt x="338" y="17"/>
                  </a:lnTo>
                  <a:lnTo>
                    <a:pt x="335" y="17"/>
                  </a:lnTo>
                  <a:lnTo>
                    <a:pt x="332" y="18"/>
                  </a:lnTo>
                  <a:lnTo>
                    <a:pt x="329" y="18"/>
                  </a:lnTo>
                  <a:lnTo>
                    <a:pt x="325" y="18"/>
                  </a:lnTo>
                  <a:lnTo>
                    <a:pt x="322" y="17"/>
                  </a:lnTo>
                  <a:lnTo>
                    <a:pt x="319" y="15"/>
                  </a:lnTo>
                  <a:lnTo>
                    <a:pt x="315" y="13"/>
                  </a:lnTo>
                  <a:lnTo>
                    <a:pt x="312" y="13"/>
                  </a:lnTo>
                  <a:lnTo>
                    <a:pt x="311" y="13"/>
                  </a:lnTo>
                  <a:lnTo>
                    <a:pt x="307" y="13"/>
                  </a:lnTo>
                  <a:lnTo>
                    <a:pt x="306" y="15"/>
                  </a:lnTo>
                  <a:lnTo>
                    <a:pt x="302" y="17"/>
                  </a:lnTo>
                  <a:lnTo>
                    <a:pt x="301" y="17"/>
                  </a:lnTo>
                  <a:lnTo>
                    <a:pt x="299" y="17"/>
                  </a:lnTo>
                  <a:lnTo>
                    <a:pt x="297" y="17"/>
                  </a:lnTo>
                  <a:lnTo>
                    <a:pt x="296" y="20"/>
                  </a:lnTo>
                  <a:lnTo>
                    <a:pt x="294" y="18"/>
                  </a:lnTo>
                  <a:lnTo>
                    <a:pt x="292" y="17"/>
                  </a:lnTo>
                  <a:lnTo>
                    <a:pt x="291" y="13"/>
                  </a:lnTo>
                  <a:lnTo>
                    <a:pt x="289" y="12"/>
                  </a:lnTo>
                  <a:lnTo>
                    <a:pt x="287" y="9"/>
                  </a:lnTo>
                  <a:lnTo>
                    <a:pt x="286" y="9"/>
                  </a:lnTo>
                  <a:lnTo>
                    <a:pt x="284" y="9"/>
                  </a:lnTo>
                  <a:lnTo>
                    <a:pt x="284" y="10"/>
                  </a:lnTo>
                  <a:lnTo>
                    <a:pt x="284" y="12"/>
                  </a:lnTo>
                  <a:lnTo>
                    <a:pt x="284" y="12"/>
                  </a:lnTo>
                  <a:lnTo>
                    <a:pt x="281" y="15"/>
                  </a:lnTo>
                  <a:lnTo>
                    <a:pt x="278" y="17"/>
                  </a:lnTo>
                  <a:lnTo>
                    <a:pt x="273" y="18"/>
                  </a:lnTo>
                  <a:lnTo>
                    <a:pt x="268" y="20"/>
                  </a:lnTo>
                  <a:lnTo>
                    <a:pt x="263" y="22"/>
                  </a:lnTo>
                  <a:lnTo>
                    <a:pt x="260" y="22"/>
                  </a:lnTo>
                  <a:lnTo>
                    <a:pt x="256" y="20"/>
                  </a:lnTo>
                  <a:lnTo>
                    <a:pt x="253" y="18"/>
                  </a:lnTo>
                  <a:lnTo>
                    <a:pt x="251" y="15"/>
                  </a:lnTo>
                  <a:lnTo>
                    <a:pt x="250" y="13"/>
                  </a:lnTo>
                  <a:lnTo>
                    <a:pt x="250" y="10"/>
                  </a:lnTo>
                  <a:lnTo>
                    <a:pt x="246" y="9"/>
                  </a:lnTo>
                  <a:lnTo>
                    <a:pt x="245" y="7"/>
                  </a:lnTo>
                  <a:lnTo>
                    <a:pt x="241" y="7"/>
                  </a:lnTo>
                  <a:lnTo>
                    <a:pt x="238" y="7"/>
                  </a:lnTo>
                  <a:lnTo>
                    <a:pt x="235" y="5"/>
                  </a:lnTo>
                  <a:lnTo>
                    <a:pt x="232" y="0"/>
                  </a:lnTo>
                  <a:lnTo>
                    <a:pt x="227" y="4"/>
                  </a:lnTo>
                  <a:lnTo>
                    <a:pt x="223" y="13"/>
                  </a:lnTo>
                  <a:lnTo>
                    <a:pt x="220" y="25"/>
                  </a:lnTo>
                  <a:lnTo>
                    <a:pt x="217" y="35"/>
                  </a:lnTo>
                  <a:lnTo>
                    <a:pt x="215" y="40"/>
                  </a:lnTo>
                  <a:lnTo>
                    <a:pt x="214" y="38"/>
                  </a:lnTo>
                  <a:lnTo>
                    <a:pt x="212" y="36"/>
                  </a:lnTo>
                  <a:lnTo>
                    <a:pt x="210" y="33"/>
                  </a:lnTo>
                  <a:lnTo>
                    <a:pt x="207" y="30"/>
                  </a:lnTo>
                  <a:lnTo>
                    <a:pt x="205" y="25"/>
                  </a:lnTo>
                  <a:lnTo>
                    <a:pt x="204" y="23"/>
                  </a:lnTo>
                  <a:lnTo>
                    <a:pt x="202" y="22"/>
                  </a:lnTo>
                  <a:lnTo>
                    <a:pt x="199" y="20"/>
                  </a:lnTo>
                  <a:lnTo>
                    <a:pt x="195" y="20"/>
                  </a:lnTo>
                  <a:lnTo>
                    <a:pt x="194" y="22"/>
                  </a:lnTo>
                  <a:lnTo>
                    <a:pt x="194" y="23"/>
                  </a:lnTo>
                  <a:lnTo>
                    <a:pt x="192" y="27"/>
                  </a:lnTo>
                  <a:lnTo>
                    <a:pt x="192" y="28"/>
                  </a:lnTo>
                  <a:lnTo>
                    <a:pt x="190" y="30"/>
                  </a:lnTo>
                  <a:lnTo>
                    <a:pt x="189" y="32"/>
                  </a:lnTo>
                  <a:lnTo>
                    <a:pt x="186" y="30"/>
                  </a:lnTo>
                  <a:lnTo>
                    <a:pt x="182" y="30"/>
                  </a:lnTo>
                  <a:lnTo>
                    <a:pt x="179" y="28"/>
                  </a:lnTo>
                  <a:lnTo>
                    <a:pt x="176" y="28"/>
                  </a:lnTo>
                  <a:lnTo>
                    <a:pt x="174" y="27"/>
                  </a:lnTo>
                  <a:lnTo>
                    <a:pt x="171" y="28"/>
                  </a:lnTo>
                  <a:lnTo>
                    <a:pt x="167" y="30"/>
                  </a:lnTo>
                  <a:lnTo>
                    <a:pt x="164" y="32"/>
                  </a:lnTo>
                  <a:lnTo>
                    <a:pt x="163" y="36"/>
                  </a:lnTo>
                  <a:lnTo>
                    <a:pt x="161" y="41"/>
                  </a:lnTo>
                  <a:lnTo>
                    <a:pt x="161" y="46"/>
                  </a:lnTo>
                  <a:lnTo>
                    <a:pt x="159" y="58"/>
                  </a:lnTo>
                  <a:lnTo>
                    <a:pt x="159" y="63"/>
                  </a:lnTo>
                  <a:lnTo>
                    <a:pt x="156" y="68"/>
                  </a:lnTo>
                  <a:lnTo>
                    <a:pt x="153" y="78"/>
                  </a:lnTo>
                  <a:lnTo>
                    <a:pt x="149" y="92"/>
                  </a:lnTo>
                  <a:lnTo>
                    <a:pt x="148" y="107"/>
                  </a:lnTo>
                  <a:lnTo>
                    <a:pt x="148" y="109"/>
                  </a:lnTo>
                  <a:lnTo>
                    <a:pt x="144" y="111"/>
                  </a:lnTo>
                  <a:lnTo>
                    <a:pt x="141" y="112"/>
                  </a:lnTo>
                  <a:lnTo>
                    <a:pt x="136" y="112"/>
                  </a:lnTo>
                  <a:lnTo>
                    <a:pt x="133" y="112"/>
                  </a:lnTo>
                  <a:lnTo>
                    <a:pt x="130" y="112"/>
                  </a:lnTo>
                  <a:lnTo>
                    <a:pt x="126" y="114"/>
                  </a:lnTo>
                  <a:lnTo>
                    <a:pt x="120" y="122"/>
                  </a:lnTo>
                  <a:lnTo>
                    <a:pt x="115" y="135"/>
                  </a:lnTo>
                  <a:lnTo>
                    <a:pt x="110" y="147"/>
                  </a:lnTo>
                  <a:lnTo>
                    <a:pt x="108" y="148"/>
                  </a:lnTo>
                  <a:lnTo>
                    <a:pt x="105" y="152"/>
                  </a:lnTo>
                  <a:lnTo>
                    <a:pt x="102" y="153"/>
                  </a:lnTo>
                  <a:lnTo>
                    <a:pt x="98" y="157"/>
                  </a:lnTo>
                  <a:lnTo>
                    <a:pt x="97" y="160"/>
                  </a:lnTo>
                  <a:lnTo>
                    <a:pt x="98" y="163"/>
                  </a:lnTo>
                  <a:lnTo>
                    <a:pt x="98" y="168"/>
                  </a:lnTo>
                  <a:lnTo>
                    <a:pt x="98" y="171"/>
                  </a:lnTo>
                  <a:lnTo>
                    <a:pt x="95" y="186"/>
                  </a:lnTo>
                  <a:lnTo>
                    <a:pt x="92" y="201"/>
                  </a:lnTo>
                  <a:lnTo>
                    <a:pt x="95" y="206"/>
                  </a:lnTo>
                  <a:lnTo>
                    <a:pt x="93" y="209"/>
                  </a:lnTo>
                  <a:lnTo>
                    <a:pt x="92" y="211"/>
                  </a:lnTo>
                  <a:lnTo>
                    <a:pt x="89" y="213"/>
                  </a:lnTo>
                  <a:lnTo>
                    <a:pt x="87" y="211"/>
                  </a:lnTo>
                  <a:lnTo>
                    <a:pt x="84" y="209"/>
                  </a:lnTo>
                  <a:lnTo>
                    <a:pt x="82" y="208"/>
                  </a:lnTo>
                  <a:lnTo>
                    <a:pt x="79" y="206"/>
                  </a:lnTo>
                  <a:lnTo>
                    <a:pt x="77" y="206"/>
                  </a:lnTo>
                  <a:lnTo>
                    <a:pt x="75" y="204"/>
                  </a:lnTo>
                  <a:lnTo>
                    <a:pt x="74" y="206"/>
                  </a:lnTo>
                  <a:lnTo>
                    <a:pt x="70" y="208"/>
                  </a:lnTo>
                  <a:lnTo>
                    <a:pt x="67" y="211"/>
                  </a:lnTo>
                  <a:lnTo>
                    <a:pt x="64" y="216"/>
                  </a:lnTo>
                  <a:lnTo>
                    <a:pt x="62" y="219"/>
                  </a:lnTo>
                  <a:lnTo>
                    <a:pt x="61" y="222"/>
                  </a:lnTo>
                  <a:lnTo>
                    <a:pt x="61" y="226"/>
                  </a:lnTo>
                  <a:lnTo>
                    <a:pt x="62" y="229"/>
                  </a:lnTo>
                  <a:lnTo>
                    <a:pt x="64" y="234"/>
                  </a:lnTo>
                  <a:lnTo>
                    <a:pt x="64" y="237"/>
                  </a:lnTo>
                  <a:lnTo>
                    <a:pt x="62" y="244"/>
                  </a:lnTo>
                  <a:lnTo>
                    <a:pt x="59" y="254"/>
                  </a:lnTo>
                  <a:lnTo>
                    <a:pt x="54" y="264"/>
                  </a:lnTo>
                  <a:lnTo>
                    <a:pt x="52" y="273"/>
                  </a:lnTo>
                  <a:lnTo>
                    <a:pt x="54" y="285"/>
                  </a:lnTo>
                  <a:lnTo>
                    <a:pt x="56" y="298"/>
                  </a:lnTo>
                  <a:lnTo>
                    <a:pt x="57" y="311"/>
                  </a:lnTo>
                  <a:lnTo>
                    <a:pt x="56" y="323"/>
                  </a:lnTo>
                  <a:lnTo>
                    <a:pt x="51" y="329"/>
                  </a:lnTo>
                  <a:lnTo>
                    <a:pt x="44" y="331"/>
                  </a:lnTo>
                  <a:lnTo>
                    <a:pt x="34" y="331"/>
                  </a:lnTo>
                  <a:lnTo>
                    <a:pt x="26" y="329"/>
                  </a:lnTo>
                  <a:lnTo>
                    <a:pt x="18" y="328"/>
                  </a:lnTo>
                  <a:lnTo>
                    <a:pt x="10" y="329"/>
                  </a:lnTo>
                  <a:lnTo>
                    <a:pt x="8" y="331"/>
                  </a:lnTo>
                  <a:lnTo>
                    <a:pt x="8" y="334"/>
                  </a:lnTo>
                  <a:lnTo>
                    <a:pt x="8" y="338"/>
                  </a:lnTo>
                  <a:lnTo>
                    <a:pt x="10" y="341"/>
                  </a:lnTo>
                  <a:lnTo>
                    <a:pt x="10" y="342"/>
                  </a:lnTo>
                  <a:lnTo>
                    <a:pt x="10" y="346"/>
                  </a:lnTo>
                  <a:lnTo>
                    <a:pt x="8" y="347"/>
                  </a:lnTo>
                  <a:lnTo>
                    <a:pt x="6" y="349"/>
                  </a:lnTo>
                  <a:lnTo>
                    <a:pt x="3" y="351"/>
                  </a:lnTo>
                  <a:lnTo>
                    <a:pt x="1" y="352"/>
                  </a:lnTo>
                  <a:lnTo>
                    <a:pt x="0" y="356"/>
                  </a:lnTo>
                  <a:lnTo>
                    <a:pt x="1" y="361"/>
                  </a:lnTo>
                  <a:lnTo>
                    <a:pt x="10" y="364"/>
                  </a:lnTo>
                  <a:lnTo>
                    <a:pt x="18" y="365"/>
                  </a:lnTo>
                  <a:lnTo>
                    <a:pt x="28" y="367"/>
                  </a:lnTo>
                  <a:lnTo>
                    <a:pt x="34" y="369"/>
                  </a:lnTo>
                  <a:lnTo>
                    <a:pt x="36" y="369"/>
                  </a:lnTo>
                  <a:lnTo>
                    <a:pt x="41" y="372"/>
                  </a:lnTo>
                  <a:lnTo>
                    <a:pt x="44" y="375"/>
                  </a:lnTo>
                  <a:lnTo>
                    <a:pt x="47" y="377"/>
                  </a:lnTo>
                  <a:lnTo>
                    <a:pt x="51" y="380"/>
                  </a:lnTo>
                  <a:lnTo>
                    <a:pt x="52" y="384"/>
                  </a:lnTo>
                  <a:lnTo>
                    <a:pt x="54" y="385"/>
                  </a:lnTo>
                  <a:lnTo>
                    <a:pt x="52" y="387"/>
                  </a:lnTo>
                  <a:lnTo>
                    <a:pt x="52" y="389"/>
                  </a:lnTo>
                  <a:lnTo>
                    <a:pt x="54" y="390"/>
                  </a:lnTo>
                  <a:lnTo>
                    <a:pt x="54" y="392"/>
                  </a:lnTo>
                  <a:lnTo>
                    <a:pt x="57" y="392"/>
                  </a:lnTo>
                  <a:lnTo>
                    <a:pt x="59" y="393"/>
                  </a:lnTo>
                  <a:lnTo>
                    <a:pt x="61" y="393"/>
                  </a:lnTo>
                  <a:lnTo>
                    <a:pt x="61" y="395"/>
                  </a:lnTo>
                  <a:lnTo>
                    <a:pt x="61" y="397"/>
                  </a:lnTo>
                  <a:lnTo>
                    <a:pt x="62" y="398"/>
                  </a:lnTo>
                  <a:lnTo>
                    <a:pt x="62" y="400"/>
                  </a:lnTo>
                  <a:lnTo>
                    <a:pt x="64" y="402"/>
                  </a:lnTo>
                  <a:lnTo>
                    <a:pt x="67" y="403"/>
                  </a:lnTo>
                  <a:lnTo>
                    <a:pt x="70" y="403"/>
                  </a:lnTo>
                  <a:lnTo>
                    <a:pt x="74" y="405"/>
                  </a:lnTo>
                  <a:lnTo>
                    <a:pt x="75" y="407"/>
                  </a:lnTo>
                  <a:lnTo>
                    <a:pt x="77" y="408"/>
                  </a:lnTo>
                  <a:lnTo>
                    <a:pt x="77" y="410"/>
                  </a:lnTo>
                  <a:lnTo>
                    <a:pt x="77" y="412"/>
                  </a:lnTo>
                  <a:lnTo>
                    <a:pt x="77" y="413"/>
                  </a:lnTo>
                  <a:lnTo>
                    <a:pt x="79" y="415"/>
                  </a:lnTo>
                  <a:lnTo>
                    <a:pt x="82" y="416"/>
                  </a:lnTo>
                  <a:lnTo>
                    <a:pt x="85" y="418"/>
                  </a:lnTo>
                  <a:lnTo>
                    <a:pt x="89" y="420"/>
                  </a:lnTo>
                  <a:lnTo>
                    <a:pt x="90" y="421"/>
                  </a:lnTo>
                  <a:lnTo>
                    <a:pt x="97" y="438"/>
                  </a:lnTo>
                  <a:lnTo>
                    <a:pt x="102" y="456"/>
                  </a:lnTo>
                  <a:lnTo>
                    <a:pt x="108" y="472"/>
                  </a:lnTo>
                  <a:lnTo>
                    <a:pt x="110" y="474"/>
                  </a:lnTo>
                  <a:lnTo>
                    <a:pt x="113" y="476"/>
                  </a:lnTo>
                  <a:lnTo>
                    <a:pt x="117" y="477"/>
                  </a:lnTo>
                  <a:lnTo>
                    <a:pt x="118" y="479"/>
                  </a:lnTo>
                  <a:lnTo>
                    <a:pt x="118" y="481"/>
                  </a:lnTo>
                  <a:lnTo>
                    <a:pt x="118" y="482"/>
                  </a:lnTo>
                  <a:lnTo>
                    <a:pt x="118" y="484"/>
                  </a:lnTo>
                  <a:lnTo>
                    <a:pt x="120" y="486"/>
                  </a:lnTo>
                  <a:lnTo>
                    <a:pt x="121" y="487"/>
                  </a:lnTo>
                  <a:lnTo>
                    <a:pt x="123" y="486"/>
                  </a:lnTo>
                  <a:lnTo>
                    <a:pt x="123" y="484"/>
                  </a:lnTo>
                  <a:lnTo>
                    <a:pt x="125" y="484"/>
                  </a:lnTo>
                  <a:lnTo>
                    <a:pt x="126" y="482"/>
                  </a:lnTo>
                  <a:lnTo>
                    <a:pt x="128" y="482"/>
                  </a:lnTo>
                  <a:lnTo>
                    <a:pt x="131" y="482"/>
                  </a:lnTo>
                  <a:lnTo>
                    <a:pt x="136" y="484"/>
                  </a:lnTo>
                  <a:lnTo>
                    <a:pt x="140" y="486"/>
                  </a:lnTo>
                  <a:lnTo>
                    <a:pt x="143" y="487"/>
                  </a:lnTo>
                  <a:lnTo>
                    <a:pt x="146" y="487"/>
                  </a:lnTo>
                  <a:lnTo>
                    <a:pt x="146" y="489"/>
                  </a:lnTo>
                  <a:lnTo>
                    <a:pt x="144" y="492"/>
                  </a:lnTo>
                  <a:lnTo>
                    <a:pt x="144" y="495"/>
                  </a:lnTo>
                  <a:lnTo>
                    <a:pt x="143" y="499"/>
                  </a:lnTo>
                  <a:lnTo>
                    <a:pt x="143" y="502"/>
                  </a:lnTo>
                  <a:lnTo>
                    <a:pt x="143" y="504"/>
                  </a:lnTo>
                  <a:lnTo>
                    <a:pt x="143" y="510"/>
                  </a:lnTo>
                  <a:lnTo>
                    <a:pt x="144" y="517"/>
                  </a:lnTo>
                  <a:lnTo>
                    <a:pt x="148" y="523"/>
                  </a:lnTo>
                  <a:lnTo>
                    <a:pt x="153" y="528"/>
                  </a:lnTo>
                  <a:lnTo>
                    <a:pt x="158" y="532"/>
                  </a:lnTo>
                  <a:lnTo>
                    <a:pt x="166" y="532"/>
                  </a:lnTo>
                  <a:lnTo>
                    <a:pt x="177" y="530"/>
                  </a:lnTo>
                  <a:lnTo>
                    <a:pt x="187" y="530"/>
                  </a:lnTo>
                  <a:lnTo>
                    <a:pt x="194" y="530"/>
                  </a:lnTo>
                  <a:lnTo>
                    <a:pt x="202" y="533"/>
                  </a:lnTo>
                  <a:lnTo>
                    <a:pt x="212" y="540"/>
                  </a:lnTo>
                  <a:lnTo>
                    <a:pt x="225" y="548"/>
                  </a:lnTo>
                  <a:lnTo>
                    <a:pt x="238" y="556"/>
                  </a:lnTo>
                  <a:lnTo>
                    <a:pt x="248" y="563"/>
                  </a:lnTo>
                  <a:lnTo>
                    <a:pt x="255" y="568"/>
                  </a:lnTo>
                  <a:lnTo>
                    <a:pt x="256" y="569"/>
                  </a:lnTo>
                  <a:lnTo>
                    <a:pt x="258" y="573"/>
                  </a:lnTo>
                  <a:lnTo>
                    <a:pt x="260" y="573"/>
                  </a:lnTo>
                  <a:lnTo>
                    <a:pt x="264" y="574"/>
                  </a:lnTo>
                  <a:lnTo>
                    <a:pt x="268" y="574"/>
                  </a:lnTo>
                  <a:lnTo>
                    <a:pt x="273" y="573"/>
                  </a:lnTo>
                  <a:lnTo>
                    <a:pt x="276" y="573"/>
                  </a:lnTo>
                  <a:lnTo>
                    <a:pt x="281" y="571"/>
                  </a:lnTo>
                  <a:lnTo>
                    <a:pt x="284" y="573"/>
                  </a:lnTo>
                  <a:lnTo>
                    <a:pt x="289" y="574"/>
                  </a:lnTo>
                  <a:lnTo>
                    <a:pt x="292" y="576"/>
                  </a:lnTo>
                  <a:lnTo>
                    <a:pt x="297" y="578"/>
                  </a:lnTo>
                  <a:lnTo>
                    <a:pt x="301" y="578"/>
                  </a:lnTo>
                  <a:lnTo>
                    <a:pt x="306" y="579"/>
                  </a:lnTo>
                  <a:lnTo>
                    <a:pt x="311" y="579"/>
                  </a:lnTo>
                  <a:lnTo>
                    <a:pt x="315" y="579"/>
                  </a:lnTo>
                  <a:lnTo>
                    <a:pt x="317" y="579"/>
                  </a:lnTo>
                  <a:lnTo>
                    <a:pt x="320" y="579"/>
                  </a:lnTo>
                  <a:lnTo>
                    <a:pt x="325" y="579"/>
                  </a:lnTo>
                  <a:lnTo>
                    <a:pt x="327" y="579"/>
                  </a:lnTo>
                  <a:lnTo>
                    <a:pt x="329" y="579"/>
                  </a:lnTo>
                  <a:lnTo>
                    <a:pt x="330" y="581"/>
                  </a:lnTo>
                  <a:lnTo>
                    <a:pt x="330" y="583"/>
                  </a:lnTo>
                  <a:lnTo>
                    <a:pt x="332" y="584"/>
                  </a:lnTo>
                  <a:lnTo>
                    <a:pt x="332" y="584"/>
                  </a:lnTo>
                  <a:lnTo>
                    <a:pt x="334" y="584"/>
                  </a:lnTo>
                  <a:lnTo>
                    <a:pt x="338" y="579"/>
                  </a:lnTo>
                  <a:lnTo>
                    <a:pt x="340" y="574"/>
                  </a:lnTo>
                  <a:lnTo>
                    <a:pt x="343" y="569"/>
                  </a:lnTo>
                  <a:lnTo>
                    <a:pt x="345" y="565"/>
                  </a:lnTo>
                  <a:lnTo>
                    <a:pt x="348" y="561"/>
                  </a:lnTo>
                  <a:lnTo>
                    <a:pt x="353" y="558"/>
                  </a:lnTo>
                  <a:lnTo>
                    <a:pt x="365" y="551"/>
                  </a:lnTo>
                  <a:lnTo>
                    <a:pt x="376" y="545"/>
                  </a:lnTo>
                  <a:lnTo>
                    <a:pt x="388" y="542"/>
                  </a:lnTo>
                  <a:lnTo>
                    <a:pt x="393" y="540"/>
                  </a:lnTo>
                  <a:lnTo>
                    <a:pt x="399" y="543"/>
                  </a:lnTo>
                  <a:lnTo>
                    <a:pt x="404" y="548"/>
                  </a:lnTo>
                  <a:lnTo>
                    <a:pt x="411" y="555"/>
                  </a:lnTo>
                  <a:lnTo>
                    <a:pt x="421" y="556"/>
                  </a:lnTo>
                  <a:lnTo>
                    <a:pt x="434" y="556"/>
                  </a:lnTo>
                  <a:lnTo>
                    <a:pt x="445" y="556"/>
                  </a:lnTo>
                  <a:lnTo>
                    <a:pt x="449" y="555"/>
                  </a:lnTo>
                  <a:lnTo>
                    <a:pt x="449" y="555"/>
                  </a:lnTo>
                  <a:lnTo>
                    <a:pt x="450" y="553"/>
                  </a:lnTo>
                  <a:lnTo>
                    <a:pt x="454" y="548"/>
                  </a:lnTo>
                  <a:lnTo>
                    <a:pt x="457" y="545"/>
                  </a:lnTo>
                  <a:lnTo>
                    <a:pt x="462" y="543"/>
                  </a:lnTo>
                  <a:lnTo>
                    <a:pt x="478" y="542"/>
                  </a:lnTo>
                  <a:lnTo>
                    <a:pt x="495" y="538"/>
                  </a:lnTo>
                  <a:lnTo>
                    <a:pt x="498" y="537"/>
                  </a:lnTo>
                  <a:lnTo>
                    <a:pt x="500" y="533"/>
                  </a:lnTo>
                  <a:lnTo>
                    <a:pt x="500" y="532"/>
                  </a:lnTo>
                  <a:lnTo>
                    <a:pt x="500" y="528"/>
                  </a:lnTo>
                  <a:lnTo>
                    <a:pt x="501" y="527"/>
                  </a:lnTo>
                  <a:lnTo>
                    <a:pt x="513" y="517"/>
                  </a:lnTo>
                  <a:lnTo>
                    <a:pt x="528" y="510"/>
                  </a:lnTo>
                  <a:lnTo>
                    <a:pt x="541" y="505"/>
                  </a:lnTo>
                  <a:lnTo>
                    <a:pt x="552" y="504"/>
                  </a:lnTo>
                  <a:lnTo>
                    <a:pt x="565" y="505"/>
                  </a:lnTo>
                  <a:lnTo>
                    <a:pt x="579" y="505"/>
                  </a:lnTo>
                  <a:lnTo>
                    <a:pt x="592" y="507"/>
                  </a:lnTo>
                  <a:lnTo>
                    <a:pt x="600" y="505"/>
                  </a:lnTo>
                  <a:lnTo>
                    <a:pt x="603" y="504"/>
                  </a:lnTo>
                  <a:lnTo>
                    <a:pt x="606" y="499"/>
                  </a:lnTo>
                  <a:lnTo>
                    <a:pt x="611" y="494"/>
                  </a:lnTo>
                  <a:lnTo>
                    <a:pt x="615" y="489"/>
                  </a:lnTo>
                  <a:lnTo>
                    <a:pt x="618" y="484"/>
                  </a:lnTo>
                  <a:lnTo>
                    <a:pt x="621" y="481"/>
                  </a:lnTo>
                  <a:lnTo>
                    <a:pt x="648" y="448"/>
                  </a:lnTo>
                  <a:lnTo>
                    <a:pt x="676" y="416"/>
                  </a:lnTo>
                  <a:lnTo>
                    <a:pt x="682" y="408"/>
                  </a:lnTo>
                  <a:lnTo>
                    <a:pt x="692" y="398"/>
                  </a:lnTo>
                  <a:lnTo>
                    <a:pt x="705" y="385"/>
                  </a:lnTo>
                  <a:lnTo>
                    <a:pt x="717" y="372"/>
                  </a:lnTo>
                  <a:lnTo>
                    <a:pt x="728" y="361"/>
                  </a:lnTo>
                  <a:lnTo>
                    <a:pt x="736" y="351"/>
                  </a:lnTo>
                  <a:lnTo>
                    <a:pt x="740" y="346"/>
                  </a:lnTo>
                  <a:lnTo>
                    <a:pt x="736" y="342"/>
                  </a:lnTo>
                  <a:lnTo>
                    <a:pt x="726" y="342"/>
                  </a:lnTo>
                  <a:lnTo>
                    <a:pt x="713" y="342"/>
                  </a:lnTo>
                  <a:lnTo>
                    <a:pt x="702" y="344"/>
                  </a:lnTo>
                  <a:lnTo>
                    <a:pt x="695" y="34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45" name="Freeform 452">
              <a:extLst>
                <a:ext uri="{FF2B5EF4-FFF2-40B4-BE49-F238E27FC236}">
                  <a16:creationId xmlns:a16="http://schemas.microsoft.com/office/drawing/2014/main" id="{CE55502B-E47D-8CB6-02AE-0AD4FCD47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8687" y="2499798"/>
              <a:ext cx="367062" cy="426237"/>
            </a:xfrm>
            <a:custGeom>
              <a:avLst/>
              <a:gdLst>
                <a:gd name="T0" fmla="*/ 353 w 398"/>
                <a:gd name="T1" fmla="*/ 96 h 478"/>
                <a:gd name="T2" fmla="*/ 384 w 398"/>
                <a:gd name="T3" fmla="*/ 53 h 478"/>
                <a:gd name="T4" fmla="*/ 360 w 398"/>
                <a:gd name="T5" fmla="*/ 32 h 478"/>
                <a:gd name="T6" fmla="*/ 314 w 398"/>
                <a:gd name="T7" fmla="*/ 28 h 478"/>
                <a:gd name="T8" fmla="*/ 287 w 398"/>
                <a:gd name="T9" fmla="*/ 56 h 478"/>
                <a:gd name="T10" fmla="*/ 278 w 398"/>
                <a:gd name="T11" fmla="*/ 56 h 478"/>
                <a:gd name="T12" fmla="*/ 260 w 398"/>
                <a:gd name="T13" fmla="*/ 56 h 478"/>
                <a:gd name="T14" fmla="*/ 233 w 398"/>
                <a:gd name="T15" fmla="*/ 50 h 478"/>
                <a:gd name="T16" fmla="*/ 209 w 398"/>
                <a:gd name="T17" fmla="*/ 50 h 478"/>
                <a:gd name="T18" fmla="*/ 174 w 398"/>
                <a:gd name="T19" fmla="*/ 25 h 478"/>
                <a:gd name="T20" fmla="*/ 115 w 398"/>
                <a:gd name="T21" fmla="*/ 9 h 478"/>
                <a:gd name="T22" fmla="*/ 24 w 398"/>
                <a:gd name="T23" fmla="*/ 0 h 478"/>
                <a:gd name="T24" fmla="*/ 3 w 398"/>
                <a:gd name="T25" fmla="*/ 22 h 478"/>
                <a:gd name="T26" fmla="*/ 8 w 398"/>
                <a:gd name="T27" fmla="*/ 38 h 478"/>
                <a:gd name="T28" fmla="*/ 11 w 398"/>
                <a:gd name="T29" fmla="*/ 42 h 478"/>
                <a:gd name="T30" fmla="*/ 24 w 398"/>
                <a:gd name="T31" fmla="*/ 48 h 478"/>
                <a:gd name="T32" fmla="*/ 24 w 398"/>
                <a:gd name="T33" fmla="*/ 66 h 478"/>
                <a:gd name="T34" fmla="*/ 33 w 398"/>
                <a:gd name="T35" fmla="*/ 78 h 478"/>
                <a:gd name="T36" fmla="*/ 36 w 398"/>
                <a:gd name="T37" fmla="*/ 89 h 478"/>
                <a:gd name="T38" fmla="*/ 54 w 398"/>
                <a:gd name="T39" fmla="*/ 129 h 478"/>
                <a:gd name="T40" fmla="*/ 44 w 398"/>
                <a:gd name="T41" fmla="*/ 165 h 478"/>
                <a:gd name="T42" fmla="*/ 38 w 398"/>
                <a:gd name="T43" fmla="*/ 178 h 478"/>
                <a:gd name="T44" fmla="*/ 26 w 398"/>
                <a:gd name="T45" fmla="*/ 193 h 478"/>
                <a:gd name="T46" fmla="*/ 11 w 398"/>
                <a:gd name="T47" fmla="*/ 209 h 478"/>
                <a:gd name="T48" fmla="*/ 1 w 398"/>
                <a:gd name="T49" fmla="*/ 229 h 478"/>
                <a:gd name="T50" fmla="*/ 3 w 398"/>
                <a:gd name="T51" fmla="*/ 260 h 478"/>
                <a:gd name="T52" fmla="*/ 10 w 398"/>
                <a:gd name="T53" fmla="*/ 290 h 478"/>
                <a:gd name="T54" fmla="*/ 158 w 398"/>
                <a:gd name="T55" fmla="*/ 376 h 478"/>
                <a:gd name="T56" fmla="*/ 190 w 398"/>
                <a:gd name="T57" fmla="*/ 402 h 478"/>
                <a:gd name="T58" fmla="*/ 186 w 398"/>
                <a:gd name="T59" fmla="*/ 417 h 478"/>
                <a:gd name="T60" fmla="*/ 212 w 398"/>
                <a:gd name="T61" fmla="*/ 441 h 478"/>
                <a:gd name="T62" fmla="*/ 264 w 398"/>
                <a:gd name="T63" fmla="*/ 478 h 478"/>
                <a:gd name="T64" fmla="*/ 273 w 398"/>
                <a:gd name="T65" fmla="*/ 476 h 478"/>
                <a:gd name="T66" fmla="*/ 278 w 398"/>
                <a:gd name="T67" fmla="*/ 466 h 478"/>
                <a:gd name="T68" fmla="*/ 287 w 398"/>
                <a:gd name="T69" fmla="*/ 448 h 478"/>
                <a:gd name="T70" fmla="*/ 284 w 398"/>
                <a:gd name="T71" fmla="*/ 443 h 478"/>
                <a:gd name="T72" fmla="*/ 289 w 398"/>
                <a:gd name="T73" fmla="*/ 445 h 478"/>
                <a:gd name="T74" fmla="*/ 297 w 398"/>
                <a:gd name="T75" fmla="*/ 425 h 478"/>
                <a:gd name="T76" fmla="*/ 299 w 398"/>
                <a:gd name="T77" fmla="*/ 420 h 478"/>
                <a:gd name="T78" fmla="*/ 301 w 398"/>
                <a:gd name="T79" fmla="*/ 408 h 478"/>
                <a:gd name="T80" fmla="*/ 312 w 398"/>
                <a:gd name="T81" fmla="*/ 400 h 478"/>
                <a:gd name="T82" fmla="*/ 315 w 398"/>
                <a:gd name="T83" fmla="*/ 390 h 478"/>
                <a:gd name="T84" fmla="*/ 310 w 398"/>
                <a:gd name="T85" fmla="*/ 390 h 478"/>
                <a:gd name="T86" fmla="*/ 314 w 398"/>
                <a:gd name="T87" fmla="*/ 377 h 478"/>
                <a:gd name="T88" fmla="*/ 322 w 398"/>
                <a:gd name="T89" fmla="*/ 371 h 478"/>
                <a:gd name="T90" fmla="*/ 342 w 398"/>
                <a:gd name="T91" fmla="*/ 366 h 478"/>
                <a:gd name="T92" fmla="*/ 345 w 398"/>
                <a:gd name="T93" fmla="*/ 352 h 478"/>
                <a:gd name="T94" fmla="*/ 352 w 398"/>
                <a:gd name="T95" fmla="*/ 356 h 478"/>
                <a:gd name="T96" fmla="*/ 352 w 398"/>
                <a:gd name="T97" fmla="*/ 352 h 478"/>
                <a:gd name="T98" fmla="*/ 348 w 398"/>
                <a:gd name="T99" fmla="*/ 341 h 478"/>
                <a:gd name="T100" fmla="*/ 353 w 398"/>
                <a:gd name="T101" fmla="*/ 344 h 478"/>
                <a:gd name="T102" fmla="*/ 357 w 398"/>
                <a:gd name="T103" fmla="*/ 334 h 478"/>
                <a:gd name="T104" fmla="*/ 355 w 398"/>
                <a:gd name="T105" fmla="*/ 343 h 478"/>
                <a:gd name="T106" fmla="*/ 370 w 398"/>
                <a:gd name="T107" fmla="*/ 339 h 478"/>
                <a:gd name="T108" fmla="*/ 383 w 398"/>
                <a:gd name="T109" fmla="*/ 323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98" h="478">
                  <a:moveTo>
                    <a:pt x="357" y="283"/>
                  </a:moveTo>
                  <a:lnTo>
                    <a:pt x="355" y="270"/>
                  </a:lnTo>
                  <a:lnTo>
                    <a:pt x="355" y="257"/>
                  </a:lnTo>
                  <a:lnTo>
                    <a:pt x="355" y="196"/>
                  </a:lnTo>
                  <a:lnTo>
                    <a:pt x="355" y="137"/>
                  </a:lnTo>
                  <a:lnTo>
                    <a:pt x="353" y="96"/>
                  </a:lnTo>
                  <a:lnTo>
                    <a:pt x="353" y="93"/>
                  </a:lnTo>
                  <a:lnTo>
                    <a:pt x="353" y="91"/>
                  </a:lnTo>
                  <a:lnTo>
                    <a:pt x="360" y="84"/>
                  </a:lnTo>
                  <a:lnTo>
                    <a:pt x="365" y="79"/>
                  </a:lnTo>
                  <a:lnTo>
                    <a:pt x="371" y="74"/>
                  </a:lnTo>
                  <a:lnTo>
                    <a:pt x="384" y="53"/>
                  </a:lnTo>
                  <a:lnTo>
                    <a:pt x="398" y="32"/>
                  </a:lnTo>
                  <a:lnTo>
                    <a:pt x="396" y="33"/>
                  </a:lnTo>
                  <a:lnTo>
                    <a:pt x="394" y="33"/>
                  </a:lnTo>
                  <a:lnTo>
                    <a:pt x="383" y="33"/>
                  </a:lnTo>
                  <a:lnTo>
                    <a:pt x="370" y="33"/>
                  </a:lnTo>
                  <a:lnTo>
                    <a:pt x="360" y="32"/>
                  </a:lnTo>
                  <a:lnTo>
                    <a:pt x="353" y="25"/>
                  </a:lnTo>
                  <a:lnTo>
                    <a:pt x="348" y="20"/>
                  </a:lnTo>
                  <a:lnTo>
                    <a:pt x="342" y="17"/>
                  </a:lnTo>
                  <a:lnTo>
                    <a:pt x="337" y="19"/>
                  </a:lnTo>
                  <a:lnTo>
                    <a:pt x="325" y="22"/>
                  </a:lnTo>
                  <a:lnTo>
                    <a:pt x="314" y="28"/>
                  </a:lnTo>
                  <a:lnTo>
                    <a:pt x="302" y="35"/>
                  </a:lnTo>
                  <a:lnTo>
                    <a:pt x="297" y="38"/>
                  </a:lnTo>
                  <a:lnTo>
                    <a:pt x="294" y="42"/>
                  </a:lnTo>
                  <a:lnTo>
                    <a:pt x="292" y="46"/>
                  </a:lnTo>
                  <a:lnTo>
                    <a:pt x="289" y="51"/>
                  </a:lnTo>
                  <a:lnTo>
                    <a:pt x="287" y="56"/>
                  </a:lnTo>
                  <a:lnTo>
                    <a:pt x="283" y="61"/>
                  </a:lnTo>
                  <a:lnTo>
                    <a:pt x="281" y="61"/>
                  </a:lnTo>
                  <a:lnTo>
                    <a:pt x="281" y="61"/>
                  </a:lnTo>
                  <a:lnTo>
                    <a:pt x="279" y="60"/>
                  </a:lnTo>
                  <a:lnTo>
                    <a:pt x="279" y="58"/>
                  </a:lnTo>
                  <a:lnTo>
                    <a:pt x="278" y="56"/>
                  </a:lnTo>
                  <a:lnTo>
                    <a:pt x="276" y="56"/>
                  </a:lnTo>
                  <a:lnTo>
                    <a:pt x="274" y="56"/>
                  </a:lnTo>
                  <a:lnTo>
                    <a:pt x="269" y="56"/>
                  </a:lnTo>
                  <a:lnTo>
                    <a:pt x="266" y="56"/>
                  </a:lnTo>
                  <a:lnTo>
                    <a:pt x="264" y="56"/>
                  </a:lnTo>
                  <a:lnTo>
                    <a:pt x="260" y="56"/>
                  </a:lnTo>
                  <a:lnTo>
                    <a:pt x="255" y="56"/>
                  </a:lnTo>
                  <a:lnTo>
                    <a:pt x="250" y="55"/>
                  </a:lnTo>
                  <a:lnTo>
                    <a:pt x="246" y="55"/>
                  </a:lnTo>
                  <a:lnTo>
                    <a:pt x="241" y="53"/>
                  </a:lnTo>
                  <a:lnTo>
                    <a:pt x="238" y="51"/>
                  </a:lnTo>
                  <a:lnTo>
                    <a:pt x="233" y="50"/>
                  </a:lnTo>
                  <a:lnTo>
                    <a:pt x="230" y="48"/>
                  </a:lnTo>
                  <a:lnTo>
                    <a:pt x="225" y="50"/>
                  </a:lnTo>
                  <a:lnTo>
                    <a:pt x="222" y="50"/>
                  </a:lnTo>
                  <a:lnTo>
                    <a:pt x="217" y="51"/>
                  </a:lnTo>
                  <a:lnTo>
                    <a:pt x="213" y="51"/>
                  </a:lnTo>
                  <a:lnTo>
                    <a:pt x="209" y="50"/>
                  </a:lnTo>
                  <a:lnTo>
                    <a:pt x="207" y="50"/>
                  </a:lnTo>
                  <a:lnTo>
                    <a:pt x="205" y="46"/>
                  </a:lnTo>
                  <a:lnTo>
                    <a:pt x="204" y="45"/>
                  </a:lnTo>
                  <a:lnTo>
                    <a:pt x="197" y="40"/>
                  </a:lnTo>
                  <a:lnTo>
                    <a:pt x="187" y="33"/>
                  </a:lnTo>
                  <a:lnTo>
                    <a:pt x="174" y="25"/>
                  </a:lnTo>
                  <a:lnTo>
                    <a:pt x="161" y="17"/>
                  </a:lnTo>
                  <a:lnTo>
                    <a:pt x="151" y="10"/>
                  </a:lnTo>
                  <a:lnTo>
                    <a:pt x="143" y="7"/>
                  </a:lnTo>
                  <a:lnTo>
                    <a:pt x="136" y="7"/>
                  </a:lnTo>
                  <a:lnTo>
                    <a:pt x="126" y="7"/>
                  </a:lnTo>
                  <a:lnTo>
                    <a:pt x="115" y="9"/>
                  </a:lnTo>
                  <a:lnTo>
                    <a:pt x="107" y="9"/>
                  </a:lnTo>
                  <a:lnTo>
                    <a:pt x="102" y="5"/>
                  </a:lnTo>
                  <a:lnTo>
                    <a:pt x="98" y="0"/>
                  </a:lnTo>
                  <a:lnTo>
                    <a:pt x="39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18" y="4"/>
                  </a:lnTo>
                  <a:lnTo>
                    <a:pt x="13" y="9"/>
                  </a:lnTo>
                  <a:lnTo>
                    <a:pt x="8" y="15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6" y="25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8" y="33"/>
                  </a:lnTo>
                  <a:lnTo>
                    <a:pt x="8" y="37"/>
                  </a:lnTo>
                  <a:lnTo>
                    <a:pt x="8" y="38"/>
                  </a:lnTo>
                  <a:lnTo>
                    <a:pt x="15" y="38"/>
                  </a:lnTo>
                  <a:lnTo>
                    <a:pt x="16" y="40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3" y="42"/>
                  </a:lnTo>
                  <a:lnTo>
                    <a:pt x="11" y="42"/>
                  </a:lnTo>
                  <a:lnTo>
                    <a:pt x="11" y="43"/>
                  </a:lnTo>
                  <a:lnTo>
                    <a:pt x="13" y="43"/>
                  </a:lnTo>
                  <a:lnTo>
                    <a:pt x="15" y="45"/>
                  </a:lnTo>
                  <a:lnTo>
                    <a:pt x="18" y="45"/>
                  </a:lnTo>
                  <a:lnTo>
                    <a:pt x="21" y="46"/>
                  </a:lnTo>
                  <a:lnTo>
                    <a:pt x="24" y="48"/>
                  </a:lnTo>
                  <a:lnTo>
                    <a:pt x="26" y="48"/>
                  </a:lnTo>
                  <a:lnTo>
                    <a:pt x="28" y="50"/>
                  </a:lnTo>
                  <a:lnTo>
                    <a:pt x="28" y="53"/>
                  </a:lnTo>
                  <a:lnTo>
                    <a:pt x="28" y="58"/>
                  </a:lnTo>
                  <a:lnTo>
                    <a:pt x="26" y="61"/>
                  </a:lnTo>
                  <a:lnTo>
                    <a:pt x="24" y="66"/>
                  </a:lnTo>
                  <a:lnTo>
                    <a:pt x="24" y="70"/>
                  </a:lnTo>
                  <a:lnTo>
                    <a:pt x="26" y="74"/>
                  </a:lnTo>
                  <a:lnTo>
                    <a:pt x="28" y="74"/>
                  </a:lnTo>
                  <a:lnTo>
                    <a:pt x="29" y="76"/>
                  </a:lnTo>
                  <a:lnTo>
                    <a:pt x="31" y="76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33" y="79"/>
                  </a:lnTo>
                  <a:lnTo>
                    <a:pt x="33" y="83"/>
                  </a:lnTo>
                  <a:lnTo>
                    <a:pt x="33" y="84"/>
                  </a:lnTo>
                  <a:lnTo>
                    <a:pt x="33" y="88"/>
                  </a:lnTo>
                  <a:lnTo>
                    <a:pt x="36" y="89"/>
                  </a:lnTo>
                  <a:lnTo>
                    <a:pt x="38" y="89"/>
                  </a:lnTo>
                  <a:lnTo>
                    <a:pt x="41" y="91"/>
                  </a:lnTo>
                  <a:lnTo>
                    <a:pt x="42" y="91"/>
                  </a:lnTo>
                  <a:lnTo>
                    <a:pt x="46" y="99"/>
                  </a:lnTo>
                  <a:lnTo>
                    <a:pt x="51" y="112"/>
                  </a:lnTo>
                  <a:lnTo>
                    <a:pt x="54" y="129"/>
                  </a:lnTo>
                  <a:lnTo>
                    <a:pt x="56" y="142"/>
                  </a:lnTo>
                  <a:lnTo>
                    <a:pt x="56" y="152"/>
                  </a:lnTo>
                  <a:lnTo>
                    <a:pt x="52" y="155"/>
                  </a:lnTo>
                  <a:lnTo>
                    <a:pt x="49" y="158"/>
                  </a:lnTo>
                  <a:lnTo>
                    <a:pt x="47" y="162"/>
                  </a:lnTo>
                  <a:lnTo>
                    <a:pt x="44" y="165"/>
                  </a:lnTo>
                  <a:lnTo>
                    <a:pt x="46" y="168"/>
                  </a:lnTo>
                  <a:lnTo>
                    <a:pt x="46" y="170"/>
                  </a:lnTo>
                  <a:lnTo>
                    <a:pt x="47" y="172"/>
                  </a:lnTo>
                  <a:lnTo>
                    <a:pt x="46" y="175"/>
                  </a:lnTo>
                  <a:lnTo>
                    <a:pt x="42" y="176"/>
                  </a:lnTo>
                  <a:lnTo>
                    <a:pt x="38" y="178"/>
                  </a:lnTo>
                  <a:lnTo>
                    <a:pt x="34" y="178"/>
                  </a:lnTo>
                  <a:lnTo>
                    <a:pt x="31" y="180"/>
                  </a:lnTo>
                  <a:lnTo>
                    <a:pt x="29" y="183"/>
                  </a:lnTo>
                  <a:lnTo>
                    <a:pt x="29" y="185"/>
                  </a:lnTo>
                  <a:lnTo>
                    <a:pt x="28" y="190"/>
                  </a:lnTo>
                  <a:lnTo>
                    <a:pt x="26" y="193"/>
                  </a:lnTo>
                  <a:lnTo>
                    <a:pt x="26" y="196"/>
                  </a:lnTo>
                  <a:lnTo>
                    <a:pt x="23" y="199"/>
                  </a:lnTo>
                  <a:lnTo>
                    <a:pt x="19" y="201"/>
                  </a:lnTo>
                  <a:lnTo>
                    <a:pt x="16" y="204"/>
                  </a:lnTo>
                  <a:lnTo>
                    <a:pt x="13" y="206"/>
                  </a:lnTo>
                  <a:lnTo>
                    <a:pt x="11" y="209"/>
                  </a:lnTo>
                  <a:lnTo>
                    <a:pt x="11" y="213"/>
                  </a:lnTo>
                  <a:lnTo>
                    <a:pt x="11" y="216"/>
                  </a:lnTo>
                  <a:lnTo>
                    <a:pt x="10" y="219"/>
                  </a:lnTo>
                  <a:lnTo>
                    <a:pt x="8" y="223"/>
                  </a:lnTo>
                  <a:lnTo>
                    <a:pt x="5" y="226"/>
                  </a:lnTo>
                  <a:lnTo>
                    <a:pt x="1" y="229"/>
                  </a:lnTo>
                  <a:lnTo>
                    <a:pt x="0" y="232"/>
                  </a:lnTo>
                  <a:lnTo>
                    <a:pt x="0" y="236"/>
                  </a:lnTo>
                  <a:lnTo>
                    <a:pt x="1" y="237"/>
                  </a:lnTo>
                  <a:lnTo>
                    <a:pt x="3" y="241"/>
                  </a:lnTo>
                  <a:lnTo>
                    <a:pt x="5" y="244"/>
                  </a:lnTo>
                  <a:lnTo>
                    <a:pt x="3" y="260"/>
                  </a:lnTo>
                  <a:lnTo>
                    <a:pt x="1" y="277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1" y="287"/>
                  </a:lnTo>
                  <a:lnTo>
                    <a:pt x="0" y="288"/>
                  </a:lnTo>
                  <a:lnTo>
                    <a:pt x="10" y="290"/>
                  </a:lnTo>
                  <a:lnTo>
                    <a:pt x="21" y="297"/>
                  </a:lnTo>
                  <a:lnTo>
                    <a:pt x="38" y="305"/>
                  </a:lnTo>
                  <a:lnTo>
                    <a:pt x="52" y="315"/>
                  </a:lnTo>
                  <a:lnTo>
                    <a:pt x="66" y="323"/>
                  </a:lnTo>
                  <a:lnTo>
                    <a:pt x="75" y="328"/>
                  </a:lnTo>
                  <a:lnTo>
                    <a:pt x="158" y="376"/>
                  </a:lnTo>
                  <a:lnTo>
                    <a:pt x="166" y="379"/>
                  </a:lnTo>
                  <a:lnTo>
                    <a:pt x="174" y="384"/>
                  </a:lnTo>
                  <a:lnTo>
                    <a:pt x="184" y="390"/>
                  </a:lnTo>
                  <a:lnTo>
                    <a:pt x="189" y="394"/>
                  </a:lnTo>
                  <a:lnTo>
                    <a:pt x="190" y="399"/>
                  </a:lnTo>
                  <a:lnTo>
                    <a:pt x="190" y="402"/>
                  </a:lnTo>
                  <a:lnTo>
                    <a:pt x="189" y="407"/>
                  </a:lnTo>
                  <a:lnTo>
                    <a:pt x="187" y="410"/>
                  </a:lnTo>
                  <a:lnTo>
                    <a:pt x="186" y="413"/>
                  </a:lnTo>
                  <a:lnTo>
                    <a:pt x="186" y="415"/>
                  </a:lnTo>
                  <a:lnTo>
                    <a:pt x="186" y="417"/>
                  </a:lnTo>
                  <a:lnTo>
                    <a:pt x="186" y="417"/>
                  </a:lnTo>
                  <a:lnTo>
                    <a:pt x="189" y="418"/>
                  </a:lnTo>
                  <a:lnTo>
                    <a:pt x="190" y="418"/>
                  </a:lnTo>
                  <a:lnTo>
                    <a:pt x="190" y="418"/>
                  </a:lnTo>
                  <a:lnTo>
                    <a:pt x="194" y="425"/>
                  </a:lnTo>
                  <a:lnTo>
                    <a:pt x="200" y="431"/>
                  </a:lnTo>
                  <a:lnTo>
                    <a:pt x="212" y="441"/>
                  </a:lnTo>
                  <a:lnTo>
                    <a:pt x="227" y="451"/>
                  </a:lnTo>
                  <a:lnTo>
                    <a:pt x="241" y="463"/>
                  </a:lnTo>
                  <a:lnTo>
                    <a:pt x="253" y="471"/>
                  </a:lnTo>
                  <a:lnTo>
                    <a:pt x="263" y="478"/>
                  </a:lnTo>
                  <a:lnTo>
                    <a:pt x="264" y="478"/>
                  </a:lnTo>
                  <a:lnTo>
                    <a:pt x="264" y="478"/>
                  </a:lnTo>
                  <a:lnTo>
                    <a:pt x="264" y="476"/>
                  </a:lnTo>
                  <a:lnTo>
                    <a:pt x="266" y="474"/>
                  </a:lnTo>
                  <a:lnTo>
                    <a:pt x="268" y="474"/>
                  </a:lnTo>
                  <a:lnTo>
                    <a:pt x="269" y="476"/>
                  </a:lnTo>
                  <a:lnTo>
                    <a:pt x="271" y="476"/>
                  </a:lnTo>
                  <a:lnTo>
                    <a:pt x="273" y="476"/>
                  </a:lnTo>
                  <a:lnTo>
                    <a:pt x="274" y="474"/>
                  </a:lnTo>
                  <a:lnTo>
                    <a:pt x="276" y="473"/>
                  </a:lnTo>
                  <a:lnTo>
                    <a:pt x="276" y="471"/>
                  </a:lnTo>
                  <a:lnTo>
                    <a:pt x="278" y="469"/>
                  </a:lnTo>
                  <a:lnTo>
                    <a:pt x="278" y="466"/>
                  </a:lnTo>
                  <a:lnTo>
                    <a:pt x="278" y="466"/>
                  </a:lnTo>
                  <a:lnTo>
                    <a:pt x="279" y="464"/>
                  </a:lnTo>
                  <a:lnTo>
                    <a:pt x="281" y="461"/>
                  </a:lnTo>
                  <a:lnTo>
                    <a:pt x="284" y="458"/>
                  </a:lnTo>
                  <a:lnTo>
                    <a:pt x="286" y="454"/>
                  </a:lnTo>
                  <a:lnTo>
                    <a:pt x="287" y="451"/>
                  </a:lnTo>
                  <a:lnTo>
                    <a:pt x="287" y="448"/>
                  </a:lnTo>
                  <a:lnTo>
                    <a:pt x="286" y="448"/>
                  </a:lnTo>
                  <a:lnTo>
                    <a:pt x="284" y="446"/>
                  </a:lnTo>
                  <a:lnTo>
                    <a:pt x="283" y="446"/>
                  </a:lnTo>
                  <a:lnTo>
                    <a:pt x="281" y="446"/>
                  </a:lnTo>
                  <a:lnTo>
                    <a:pt x="281" y="445"/>
                  </a:lnTo>
                  <a:lnTo>
                    <a:pt x="284" y="443"/>
                  </a:lnTo>
                  <a:lnTo>
                    <a:pt x="286" y="443"/>
                  </a:lnTo>
                  <a:lnTo>
                    <a:pt x="287" y="443"/>
                  </a:lnTo>
                  <a:lnTo>
                    <a:pt x="287" y="445"/>
                  </a:lnTo>
                  <a:lnTo>
                    <a:pt x="287" y="445"/>
                  </a:lnTo>
                  <a:lnTo>
                    <a:pt x="289" y="445"/>
                  </a:lnTo>
                  <a:lnTo>
                    <a:pt x="289" y="445"/>
                  </a:lnTo>
                  <a:lnTo>
                    <a:pt x="294" y="438"/>
                  </a:lnTo>
                  <a:lnTo>
                    <a:pt x="296" y="433"/>
                  </a:lnTo>
                  <a:lnTo>
                    <a:pt x="296" y="430"/>
                  </a:lnTo>
                  <a:lnTo>
                    <a:pt x="297" y="427"/>
                  </a:lnTo>
                  <a:lnTo>
                    <a:pt x="297" y="425"/>
                  </a:lnTo>
                  <a:lnTo>
                    <a:pt x="297" y="425"/>
                  </a:lnTo>
                  <a:lnTo>
                    <a:pt x="296" y="425"/>
                  </a:lnTo>
                  <a:lnTo>
                    <a:pt x="294" y="423"/>
                  </a:lnTo>
                  <a:lnTo>
                    <a:pt x="292" y="423"/>
                  </a:lnTo>
                  <a:lnTo>
                    <a:pt x="294" y="423"/>
                  </a:lnTo>
                  <a:lnTo>
                    <a:pt x="297" y="422"/>
                  </a:lnTo>
                  <a:lnTo>
                    <a:pt x="299" y="420"/>
                  </a:lnTo>
                  <a:lnTo>
                    <a:pt x="301" y="418"/>
                  </a:lnTo>
                  <a:lnTo>
                    <a:pt x="301" y="417"/>
                  </a:lnTo>
                  <a:lnTo>
                    <a:pt x="301" y="413"/>
                  </a:lnTo>
                  <a:lnTo>
                    <a:pt x="301" y="412"/>
                  </a:lnTo>
                  <a:lnTo>
                    <a:pt x="301" y="410"/>
                  </a:lnTo>
                  <a:lnTo>
                    <a:pt x="301" y="408"/>
                  </a:lnTo>
                  <a:lnTo>
                    <a:pt x="302" y="408"/>
                  </a:lnTo>
                  <a:lnTo>
                    <a:pt x="306" y="408"/>
                  </a:lnTo>
                  <a:lnTo>
                    <a:pt x="307" y="407"/>
                  </a:lnTo>
                  <a:lnTo>
                    <a:pt x="310" y="405"/>
                  </a:lnTo>
                  <a:lnTo>
                    <a:pt x="312" y="403"/>
                  </a:lnTo>
                  <a:lnTo>
                    <a:pt x="312" y="400"/>
                  </a:lnTo>
                  <a:lnTo>
                    <a:pt x="312" y="397"/>
                  </a:lnTo>
                  <a:lnTo>
                    <a:pt x="314" y="394"/>
                  </a:lnTo>
                  <a:lnTo>
                    <a:pt x="315" y="392"/>
                  </a:lnTo>
                  <a:lnTo>
                    <a:pt x="315" y="392"/>
                  </a:lnTo>
                  <a:lnTo>
                    <a:pt x="315" y="390"/>
                  </a:lnTo>
                  <a:lnTo>
                    <a:pt x="315" y="390"/>
                  </a:lnTo>
                  <a:lnTo>
                    <a:pt x="315" y="392"/>
                  </a:lnTo>
                  <a:lnTo>
                    <a:pt x="314" y="392"/>
                  </a:lnTo>
                  <a:lnTo>
                    <a:pt x="312" y="394"/>
                  </a:lnTo>
                  <a:lnTo>
                    <a:pt x="310" y="394"/>
                  </a:lnTo>
                  <a:lnTo>
                    <a:pt x="310" y="392"/>
                  </a:lnTo>
                  <a:lnTo>
                    <a:pt x="310" y="390"/>
                  </a:lnTo>
                  <a:lnTo>
                    <a:pt x="312" y="389"/>
                  </a:lnTo>
                  <a:lnTo>
                    <a:pt x="312" y="387"/>
                  </a:lnTo>
                  <a:lnTo>
                    <a:pt x="312" y="384"/>
                  </a:lnTo>
                  <a:lnTo>
                    <a:pt x="312" y="380"/>
                  </a:lnTo>
                  <a:lnTo>
                    <a:pt x="314" y="377"/>
                  </a:lnTo>
                  <a:lnTo>
                    <a:pt x="314" y="377"/>
                  </a:lnTo>
                  <a:lnTo>
                    <a:pt x="314" y="376"/>
                  </a:lnTo>
                  <a:lnTo>
                    <a:pt x="314" y="376"/>
                  </a:lnTo>
                  <a:lnTo>
                    <a:pt x="315" y="376"/>
                  </a:lnTo>
                  <a:lnTo>
                    <a:pt x="317" y="376"/>
                  </a:lnTo>
                  <a:lnTo>
                    <a:pt x="320" y="372"/>
                  </a:lnTo>
                  <a:lnTo>
                    <a:pt x="322" y="371"/>
                  </a:lnTo>
                  <a:lnTo>
                    <a:pt x="325" y="369"/>
                  </a:lnTo>
                  <a:lnTo>
                    <a:pt x="327" y="369"/>
                  </a:lnTo>
                  <a:lnTo>
                    <a:pt x="330" y="367"/>
                  </a:lnTo>
                  <a:lnTo>
                    <a:pt x="333" y="367"/>
                  </a:lnTo>
                  <a:lnTo>
                    <a:pt x="338" y="367"/>
                  </a:lnTo>
                  <a:lnTo>
                    <a:pt x="342" y="366"/>
                  </a:lnTo>
                  <a:lnTo>
                    <a:pt x="345" y="364"/>
                  </a:lnTo>
                  <a:lnTo>
                    <a:pt x="347" y="362"/>
                  </a:lnTo>
                  <a:lnTo>
                    <a:pt x="345" y="359"/>
                  </a:lnTo>
                  <a:lnTo>
                    <a:pt x="345" y="357"/>
                  </a:lnTo>
                  <a:lnTo>
                    <a:pt x="345" y="356"/>
                  </a:lnTo>
                  <a:lnTo>
                    <a:pt x="345" y="352"/>
                  </a:lnTo>
                  <a:lnTo>
                    <a:pt x="345" y="352"/>
                  </a:lnTo>
                  <a:lnTo>
                    <a:pt x="347" y="351"/>
                  </a:lnTo>
                  <a:lnTo>
                    <a:pt x="350" y="352"/>
                  </a:lnTo>
                  <a:lnTo>
                    <a:pt x="352" y="354"/>
                  </a:lnTo>
                  <a:lnTo>
                    <a:pt x="352" y="356"/>
                  </a:lnTo>
                  <a:lnTo>
                    <a:pt x="352" y="356"/>
                  </a:lnTo>
                  <a:lnTo>
                    <a:pt x="352" y="356"/>
                  </a:lnTo>
                  <a:lnTo>
                    <a:pt x="352" y="356"/>
                  </a:lnTo>
                  <a:lnTo>
                    <a:pt x="353" y="354"/>
                  </a:lnTo>
                  <a:lnTo>
                    <a:pt x="353" y="352"/>
                  </a:lnTo>
                  <a:lnTo>
                    <a:pt x="353" y="352"/>
                  </a:lnTo>
                  <a:lnTo>
                    <a:pt x="352" y="352"/>
                  </a:lnTo>
                  <a:lnTo>
                    <a:pt x="350" y="351"/>
                  </a:lnTo>
                  <a:lnTo>
                    <a:pt x="350" y="349"/>
                  </a:lnTo>
                  <a:lnTo>
                    <a:pt x="350" y="346"/>
                  </a:lnTo>
                  <a:lnTo>
                    <a:pt x="350" y="344"/>
                  </a:lnTo>
                  <a:lnTo>
                    <a:pt x="350" y="343"/>
                  </a:lnTo>
                  <a:lnTo>
                    <a:pt x="348" y="341"/>
                  </a:lnTo>
                  <a:lnTo>
                    <a:pt x="348" y="339"/>
                  </a:lnTo>
                  <a:lnTo>
                    <a:pt x="348" y="339"/>
                  </a:lnTo>
                  <a:lnTo>
                    <a:pt x="350" y="339"/>
                  </a:lnTo>
                  <a:lnTo>
                    <a:pt x="350" y="341"/>
                  </a:lnTo>
                  <a:lnTo>
                    <a:pt x="352" y="344"/>
                  </a:lnTo>
                  <a:lnTo>
                    <a:pt x="353" y="344"/>
                  </a:lnTo>
                  <a:lnTo>
                    <a:pt x="353" y="344"/>
                  </a:lnTo>
                  <a:lnTo>
                    <a:pt x="353" y="343"/>
                  </a:lnTo>
                  <a:lnTo>
                    <a:pt x="353" y="339"/>
                  </a:lnTo>
                  <a:lnTo>
                    <a:pt x="355" y="338"/>
                  </a:lnTo>
                  <a:lnTo>
                    <a:pt x="355" y="336"/>
                  </a:lnTo>
                  <a:lnTo>
                    <a:pt x="357" y="334"/>
                  </a:lnTo>
                  <a:lnTo>
                    <a:pt x="357" y="334"/>
                  </a:lnTo>
                  <a:lnTo>
                    <a:pt x="355" y="336"/>
                  </a:lnTo>
                  <a:lnTo>
                    <a:pt x="355" y="338"/>
                  </a:lnTo>
                  <a:lnTo>
                    <a:pt x="353" y="339"/>
                  </a:lnTo>
                  <a:lnTo>
                    <a:pt x="353" y="341"/>
                  </a:lnTo>
                  <a:lnTo>
                    <a:pt x="355" y="343"/>
                  </a:lnTo>
                  <a:lnTo>
                    <a:pt x="357" y="343"/>
                  </a:lnTo>
                  <a:lnTo>
                    <a:pt x="360" y="339"/>
                  </a:lnTo>
                  <a:lnTo>
                    <a:pt x="361" y="339"/>
                  </a:lnTo>
                  <a:lnTo>
                    <a:pt x="365" y="339"/>
                  </a:lnTo>
                  <a:lnTo>
                    <a:pt x="368" y="339"/>
                  </a:lnTo>
                  <a:lnTo>
                    <a:pt x="370" y="339"/>
                  </a:lnTo>
                  <a:lnTo>
                    <a:pt x="371" y="339"/>
                  </a:lnTo>
                  <a:lnTo>
                    <a:pt x="373" y="336"/>
                  </a:lnTo>
                  <a:lnTo>
                    <a:pt x="376" y="333"/>
                  </a:lnTo>
                  <a:lnTo>
                    <a:pt x="380" y="328"/>
                  </a:lnTo>
                  <a:lnTo>
                    <a:pt x="383" y="325"/>
                  </a:lnTo>
                  <a:lnTo>
                    <a:pt x="383" y="323"/>
                  </a:lnTo>
                  <a:lnTo>
                    <a:pt x="380" y="313"/>
                  </a:lnTo>
                  <a:lnTo>
                    <a:pt x="371" y="303"/>
                  </a:lnTo>
                  <a:lnTo>
                    <a:pt x="363" y="293"/>
                  </a:lnTo>
                  <a:lnTo>
                    <a:pt x="357" y="28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46" name="Freeform 453">
              <a:extLst>
                <a:ext uri="{FF2B5EF4-FFF2-40B4-BE49-F238E27FC236}">
                  <a16:creationId xmlns:a16="http://schemas.microsoft.com/office/drawing/2014/main" id="{1CBF9578-C7F5-F9BC-B8C6-A722639A1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5736" y="2549733"/>
              <a:ext cx="1844" cy="3567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0 h 4"/>
                <a:gd name="T4" fmla="*/ 0 w 2"/>
                <a:gd name="T5" fmla="*/ 2 h 4"/>
                <a:gd name="T6" fmla="*/ 2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47" name="Freeform 454">
              <a:extLst>
                <a:ext uri="{FF2B5EF4-FFF2-40B4-BE49-F238E27FC236}">
                  <a16:creationId xmlns:a16="http://schemas.microsoft.com/office/drawing/2014/main" id="{DD374130-1CD1-88E9-6EC5-D725B92ED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6711" y="2519416"/>
              <a:ext cx="253623" cy="257703"/>
            </a:xfrm>
            <a:custGeom>
              <a:avLst/>
              <a:gdLst>
                <a:gd name="T0" fmla="*/ 184 w 275"/>
                <a:gd name="T1" fmla="*/ 21 h 289"/>
                <a:gd name="T2" fmla="*/ 169 w 275"/>
                <a:gd name="T3" fmla="*/ 18 h 289"/>
                <a:gd name="T4" fmla="*/ 156 w 275"/>
                <a:gd name="T5" fmla="*/ 24 h 289"/>
                <a:gd name="T6" fmla="*/ 141 w 275"/>
                <a:gd name="T7" fmla="*/ 24 h 289"/>
                <a:gd name="T8" fmla="*/ 133 w 275"/>
                <a:gd name="T9" fmla="*/ 29 h 289"/>
                <a:gd name="T10" fmla="*/ 128 w 275"/>
                <a:gd name="T11" fmla="*/ 34 h 289"/>
                <a:gd name="T12" fmla="*/ 120 w 275"/>
                <a:gd name="T13" fmla="*/ 31 h 289"/>
                <a:gd name="T14" fmla="*/ 115 w 275"/>
                <a:gd name="T15" fmla="*/ 23 h 289"/>
                <a:gd name="T16" fmla="*/ 107 w 275"/>
                <a:gd name="T17" fmla="*/ 24 h 289"/>
                <a:gd name="T18" fmla="*/ 95 w 275"/>
                <a:gd name="T19" fmla="*/ 28 h 289"/>
                <a:gd name="T20" fmla="*/ 84 w 275"/>
                <a:gd name="T21" fmla="*/ 21 h 289"/>
                <a:gd name="T22" fmla="*/ 71 w 275"/>
                <a:gd name="T23" fmla="*/ 26 h 289"/>
                <a:gd name="T24" fmla="*/ 67 w 275"/>
                <a:gd name="T25" fmla="*/ 34 h 289"/>
                <a:gd name="T26" fmla="*/ 69 w 275"/>
                <a:gd name="T27" fmla="*/ 36 h 289"/>
                <a:gd name="T28" fmla="*/ 66 w 275"/>
                <a:gd name="T29" fmla="*/ 46 h 289"/>
                <a:gd name="T30" fmla="*/ 61 w 275"/>
                <a:gd name="T31" fmla="*/ 57 h 289"/>
                <a:gd name="T32" fmla="*/ 63 w 275"/>
                <a:gd name="T33" fmla="*/ 64 h 289"/>
                <a:gd name="T34" fmla="*/ 64 w 275"/>
                <a:gd name="T35" fmla="*/ 74 h 289"/>
                <a:gd name="T36" fmla="*/ 59 w 275"/>
                <a:gd name="T37" fmla="*/ 87 h 289"/>
                <a:gd name="T38" fmla="*/ 64 w 275"/>
                <a:gd name="T39" fmla="*/ 94 h 289"/>
                <a:gd name="T40" fmla="*/ 69 w 275"/>
                <a:gd name="T41" fmla="*/ 92 h 289"/>
                <a:gd name="T42" fmla="*/ 74 w 275"/>
                <a:gd name="T43" fmla="*/ 97 h 289"/>
                <a:gd name="T44" fmla="*/ 79 w 275"/>
                <a:gd name="T45" fmla="*/ 99 h 289"/>
                <a:gd name="T46" fmla="*/ 84 w 275"/>
                <a:gd name="T47" fmla="*/ 102 h 289"/>
                <a:gd name="T48" fmla="*/ 87 w 275"/>
                <a:gd name="T49" fmla="*/ 107 h 289"/>
                <a:gd name="T50" fmla="*/ 58 w 275"/>
                <a:gd name="T51" fmla="*/ 140 h 289"/>
                <a:gd name="T52" fmla="*/ 41 w 275"/>
                <a:gd name="T53" fmla="*/ 154 h 289"/>
                <a:gd name="T54" fmla="*/ 33 w 275"/>
                <a:gd name="T55" fmla="*/ 158 h 289"/>
                <a:gd name="T56" fmla="*/ 30 w 275"/>
                <a:gd name="T57" fmla="*/ 166 h 289"/>
                <a:gd name="T58" fmla="*/ 20 w 275"/>
                <a:gd name="T59" fmla="*/ 176 h 289"/>
                <a:gd name="T60" fmla="*/ 20 w 275"/>
                <a:gd name="T61" fmla="*/ 191 h 289"/>
                <a:gd name="T62" fmla="*/ 12 w 275"/>
                <a:gd name="T63" fmla="*/ 205 h 289"/>
                <a:gd name="T64" fmla="*/ 5 w 275"/>
                <a:gd name="T65" fmla="*/ 243 h 289"/>
                <a:gd name="T66" fmla="*/ 0 w 275"/>
                <a:gd name="T67" fmla="*/ 281 h 289"/>
                <a:gd name="T68" fmla="*/ 8 w 275"/>
                <a:gd name="T69" fmla="*/ 283 h 289"/>
                <a:gd name="T70" fmla="*/ 17 w 275"/>
                <a:gd name="T71" fmla="*/ 284 h 289"/>
                <a:gd name="T72" fmla="*/ 18 w 275"/>
                <a:gd name="T73" fmla="*/ 289 h 289"/>
                <a:gd name="T74" fmla="*/ 31 w 275"/>
                <a:gd name="T75" fmla="*/ 279 h 289"/>
                <a:gd name="T76" fmla="*/ 44 w 275"/>
                <a:gd name="T77" fmla="*/ 270 h 289"/>
                <a:gd name="T78" fmla="*/ 183 w 275"/>
                <a:gd name="T79" fmla="*/ 266 h 289"/>
                <a:gd name="T80" fmla="*/ 219 w 275"/>
                <a:gd name="T81" fmla="*/ 266 h 289"/>
                <a:gd name="T82" fmla="*/ 220 w 275"/>
                <a:gd name="T83" fmla="*/ 263 h 289"/>
                <a:gd name="T84" fmla="*/ 222 w 275"/>
                <a:gd name="T85" fmla="*/ 219 h 289"/>
                <a:gd name="T86" fmla="*/ 220 w 275"/>
                <a:gd name="T87" fmla="*/ 207 h 289"/>
                <a:gd name="T88" fmla="*/ 230 w 275"/>
                <a:gd name="T89" fmla="*/ 194 h 289"/>
                <a:gd name="T90" fmla="*/ 235 w 275"/>
                <a:gd name="T91" fmla="*/ 182 h 289"/>
                <a:gd name="T92" fmla="*/ 245 w 275"/>
                <a:gd name="T93" fmla="*/ 171 h 289"/>
                <a:gd name="T94" fmla="*/ 250 w 275"/>
                <a:gd name="T95" fmla="*/ 158 h 289"/>
                <a:gd name="T96" fmla="*/ 265 w 275"/>
                <a:gd name="T97" fmla="*/ 153 h 289"/>
                <a:gd name="T98" fmla="*/ 263 w 275"/>
                <a:gd name="T99" fmla="*/ 143 h 289"/>
                <a:gd name="T100" fmla="*/ 275 w 275"/>
                <a:gd name="T101" fmla="*/ 130 h 289"/>
                <a:gd name="T102" fmla="*/ 265 w 275"/>
                <a:gd name="T103" fmla="*/ 77 h 289"/>
                <a:gd name="T104" fmla="*/ 255 w 275"/>
                <a:gd name="T105" fmla="*/ 67 h 289"/>
                <a:gd name="T106" fmla="*/ 252 w 275"/>
                <a:gd name="T107" fmla="*/ 57 h 289"/>
                <a:gd name="T108" fmla="*/ 248 w 275"/>
                <a:gd name="T109" fmla="*/ 54 h 289"/>
                <a:gd name="T110" fmla="*/ 243 w 275"/>
                <a:gd name="T111" fmla="*/ 44 h 289"/>
                <a:gd name="T112" fmla="*/ 247 w 275"/>
                <a:gd name="T113" fmla="*/ 28 h 289"/>
                <a:gd name="T114" fmla="*/ 237 w 275"/>
                <a:gd name="T115" fmla="*/ 23 h 289"/>
                <a:gd name="T116" fmla="*/ 230 w 275"/>
                <a:gd name="T117" fmla="*/ 20 h 289"/>
                <a:gd name="T118" fmla="*/ 235 w 275"/>
                <a:gd name="T119" fmla="*/ 18 h 289"/>
                <a:gd name="T120" fmla="*/ 227 w 275"/>
                <a:gd name="T121" fmla="*/ 11 h 289"/>
                <a:gd name="T122" fmla="*/ 222 w 275"/>
                <a:gd name="T123" fmla="*/ 0 h 289"/>
                <a:gd name="T124" fmla="*/ 207 w 275"/>
                <a:gd name="T125" fmla="*/ 1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5" h="289">
                  <a:moveTo>
                    <a:pt x="199" y="23"/>
                  </a:moveTo>
                  <a:lnTo>
                    <a:pt x="192" y="24"/>
                  </a:lnTo>
                  <a:lnTo>
                    <a:pt x="187" y="24"/>
                  </a:lnTo>
                  <a:lnTo>
                    <a:pt x="184" y="21"/>
                  </a:lnTo>
                  <a:lnTo>
                    <a:pt x="179" y="20"/>
                  </a:lnTo>
                  <a:lnTo>
                    <a:pt x="176" y="18"/>
                  </a:lnTo>
                  <a:lnTo>
                    <a:pt x="173" y="16"/>
                  </a:lnTo>
                  <a:lnTo>
                    <a:pt x="169" y="18"/>
                  </a:lnTo>
                  <a:lnTo>
                    <a:pt x="166" y="20"/>
                  </a:lnTo>
                  <a:lnTo>
                    <a:pt x="161" y="23"/>
                  </a:lnTo>
                  <a:lnTo>
                    <a:pt x="158" y="24"/>
                  </a:lnTo>
                  <a:lnTo>
                    <a:pt x="156" y="24"/>
                  </a:lnTo>
                  <a:lnTo>
                    <a:pt x="155" y="24"/>
                  </a:lnTo>
                  <a:lnTo>
                    <a:pt x="146" y="24"/>
                  </a:lnTo>
                  <a:lnTo>
                    <a:pt x="145" y="24"/>
                  </a:lnTo>
                  <a:lnTo>
                    <a:pt x="141" y="24"/>
                  </a:lnTo>
                  <a:lnTo>
                    <a:pt x="140" y="24"/>
                  </a:lnTo>
                  <a:lnTo>
                    <a:pt x="138" y="26"/>
                  </a:lnTo>
                  <a:lnTo>
                    <a:pt x="135" y="28"/>
                  </a:lnTo>
                  <a:lnTo>
                    <a:pt x="133" y="29"/>
                  </a:lnTo>
                  <a:lnTo>
                    <a:pt x="132" y="31"/>
                  </a:lnTo>
                  <a:lnTo>
                    <a:pt x="132" y="36"/>
                  </a:lnTo>
                  <a:lnTo>
                    <a:pt x="132" y="36"/>
                  </a:lnTo>
                  <a:lnTo>
                    <a:pt x="128" y="34"/>
                  </a:lnTo>
                  <a:lnTo>
                    <a:pt x="127" y="34"/>
                  </a:lnTo>
                  <a:lnTo>
                    <a:pt x="123" y="33"/>
                  </a:lnTo>
                  <a:lnTo>
                    <a:pt x="120" y="33"/>
                  </a:lnTo>
                  <a:lnTo>
                    <a:pt x="120" y="31"/>
                  </a:lnTo>
                  <a:lnTo>
                    <a:pt x="118" y="29"/>
                  </a:lnTo>
                  <a:lnTo>
                    <a:pt x="118" y="28"/>
                  </a:lnTo>
                  <a:lnTo>
                    <a:pt x="117" y="24"/>
                  </a:lnTo>
                  <a:lnTo>
                    <a:pt x="115" y="23"/>
                  </a:lnTo>
                  <a:lnTo>
                    <a:pt x="114" y="21"/>
                  </a:lnTo>
                  <a:lnTo>
                    <a:pt x="112" y="21"/>
                  </a:lnTo>
                  <a:lnTo>
                    <a:pt x="110" y="21"/>
                  </a:lnTo>
                  <a:lnTo>
                    <a:pt x="107" y="24"/>
                  </a:lnTo>
                  <a:lnTo>
                    <a:pt x="105" y="26"/>
                  </a:lnTo>
                  <a:lnTo>
                    <a:pt x="102" y="28"/>
                  </a:lnTo>
                  <a:lnTo>
                    <a:pt x="99" y="29"/>
                  </a:lnTo>
                  <a:lnTo>
                    <a:pt x="95" y="28"/>
                  </a:lnTo>
                  <a:lnTo>
                    <a:pt x="92" y="26"/>
                  </a:lnTo>
                  <a:lnTo>
                    <a:pt x="90" y="24"/>
                  </a:lnTo>
                  <a:lnTo>
                    <a:pt x="87" y="23"/>
                  </a:lnTo>
                  <a:lnTo>
                    <a:pt x="84" y="21"/>
                  </a:lnTo>
                  <a:lnTo>
                    <a:pt x="81" y="21"/>
                  </a:lnTo>
                  <a:lnTo>
                    <a:pt x="79" y="23"/>
                  </a:lnTo>
                  <a:lnTo>
                    <a:pt x="74" y="24"/>
                  </a:lnTo>
                  <a:lnTo>
                    <a:pt x="71" y="26"/>
                  </a:lnTo>
                  <a:lnTo>
                    <a:pt x="69" y="28"/>
                  </a:lnTo>
                  <a:lnTo>
                    <a:pt x="69" y="29"/>
                  </a:lnTo>
                  <a:lnTo>
                    <a:pt x="67" y="31"/>
                  </a:lnTo>
                  <a:lnTo>
                    <a:pt x="67" y="34"/>
                  </a:lnTo>
                  <a:lnTo>
                    <a:pt x="66" y="36"/>
                  </a:lnTo>
                  <a:lnTo>
                    <a:pt x="66" y="38"/>
                  </a:lnTo>
                  <a:lnTo>
                    <a:pt x="67" y="36"/>
                  </a:lnTo>
                  <a:lnTo>
                    <a:pt x="69" y="36"/>
                  </a:lnTo>
                  <a:lnTo>
                    <a:pt x="69" y="38"/>
                  </a:lnTo>
                  <a:lnTo>
                    <a:pt x="69" y="39"/>
                  </a:lnTo>
                  <a:lnTo>
                    <a:pt x="67" y="43"/>
                  </a:lnTo>
                  <a:lnTo>
                    <a:pt x="66" y="46"/>
                  </a:lnTo>
                  <a:lnTo>
                    <a:pt x="64" y="49"/>
                  </a:lnTo>
                  <a:lnTo>
                    <a:pt x="63" y="52"/>
                  </a:lnTo>
                  <a:lnTo>
                    <a:pt x="61" y="56"/>
                  </a:lnTo>
                  <a:lnTo>
                    <a:pt x="61" y="57"/>
                  </a:lnTo>
                  <a:lnTo>
                    <a:pt x="61" y="59"/>
                  </a:lnTo>
                  <a:lnTo>
                    <a:pt x="61" y="61"/>
                  </a:lnTo>
                  <a:lnTo>
                    <a:pt x="63" y="62"/>
                  </a:lnTo>
                  <a:lnTo>
                    <a:pt x="63" y="64"/>
                  </a:lnTo>
                  <a:lnTo>
                    <a:pt x="64" y="66"/>
                  </a:lnTo>
                  <a:lnTo>
                    <a:pt x="66" y="67"/>
                  </a:lnTo>
                  <a:lnTo>
                    <a:pt x="66" y="71"/>
                  </a:lnTo>
                  <a:lnTo>
                    <a:pt x="64" y="74"/>
                  </a:lnTo>
                  <a:lnTo>
                    <a:pt x="63" y="75"/>
                  </a:lnTo>
                  <a:lnTo>
                    <a:pt x="61" y="80"/>
                  </a:lnTo>
                  <a:lnTo>
                    <a:pt x="59" y="84"/>
                  </a:lnTo>
                  <a:lnTo>
                    <a:pt x="59" y="87"/>
                  </a:lnTo>
                  <a:lnTo>
                    <a:pt x="59" y="90"/>
                  </a:lnTo>
                  <a:lnTo>
                    <a:pt x="64" y="90"/>
                  </a:lnTo>
                  <a:lnTo>
                    <a:pt x="64" y="92"/>
                  </a:lnTo>
                  <a:lnTo>
                    <a:pt x="64" y="94"/>
                  </a:lnTo>
                  <a:lnTo>
                    <a:pt x="66" y="95"/>
                  </a:lnTo>
                  <a:lnTo>
                    <a:pt x="66" y="97"/>
                  </a:lnTo>
                  <a:lnTo>
                    <a:pt x="67" y="97"/>
                  </a:lnTo>
                  <a:lnTo>
                    <a:pt x="69" y="92"/>
                  </a:lnTo>
                  <a:lnTo>
                    <a:pt x="71" y="92"/>
                  </a:lnTo>
                  <a:lnTo>
                    <a:pt x="72" y="94"/>
                  </a:lnTo>
                  <a:lnTo>
                    <a:pt x="74" y="95"/>
                  </a:lnTo>
                  <a:lnTo>
                    <a:pt x="74" y="97"/>
                  </a:lnTo>
                  <a:lnTo>
                    <a:pt x="74" y="99"/>
                  </a:lnTo>
                  <a:lnTo>
                    <a:pt x="77" y="99"/>
                  </a:lnTo>
                  <a:lnTo>
                    <a:pt x="79" y="99"/>
                  </a:lnTo>
                  <a:lnTo>
                    <a:pt x="79" y="99"/>
                  </a:lnTo>
                  <a:lnTo>
                    <a:pt x="81" y="99"/>
                  </a:lnTo>
                  <a:lnTo>
                    <a:pt x="81" y="99"/>
                  </a:lnTo>
                  <a:lnTo>
                    <a:pt x="82" y="102"/>
                  </a:lnTo>
                  <a:lnTo>
                    <a:pt x="84" y="102"/>
                  </a:lnTo>
                  <a:lnTo>
                    <a:pt x="86" y="103"/>
                  </a:lnTo>
                  <a:lnTo>
                    <a:pt x="87" y="103"/>
                  </a:lnTo>
                  <a:lnTo>
                    <a:pt x="87" y="105"/>
                  </a:lnTo>
                  <a:lnTo>
                    <a:pt x="87" y="107"/>
                  </a:lnTo>
                  <a:lnTo>
                    <a:pt x="84" y="112"/>
                  </a:lnTo>
                  <a:lnTo>
                    <a:pt x="77" y="120"/>
                  </a:lnTo>
                  <a:lnTo>
                    <a:pt x="67" y="130"/>
                  </a:lnTo>
                  <a:lnTo>
                    <a:pt x="58" y="140"/>
                  </a:lnTo>
                  <a:lnTo>
                    <a:pt x="51" y="148"/>
                  </a:lnTo>
                  <a:lnTo>
                    <a:pt x="46" y="153"/>
                  </a:lnTo>
                  <a:lnTo>
                    <a:pt x="44" y="153"/>
                  </a:lnTo>
                  <a:lnTo>
                    <a:pt x="41" y="154"/>
                  </a:lnTo>
                  <a:lnTo>
                    <a:pt x="38" y="154"/>
                  </a:lnTo>
                  <a:lnTo>
                    <a:pt x="36" y="156"/>
                  </a:lnTo>
                  <a:lnTo>
                    <a:pt x="35" y="158"/>
                  </a:lnTo>
                  <a:lnTo>
                    <a:pt x="33" y="158"/>
                  </a:lnTo>
                  <a:lnTo>
                    <a:pt x="33" y="161"/>
                  </a:lnTo>
                  <a:lnTo>
                    <a:pt x="33" y="163"/>
                  </a:lnTo>
                  <a:lnTo>
                    <a:pt x="33" y="164"/>
                  </a:lnTo>
                  <a:lnTo>
                    <a:pt x="30" y="166"/>
                  </a:lnTo>
                  <a:lnTo>
                    <a:pt x="26" y="169"/>
                  </a:lnTo>
                  <a:lnTo>
                    <a:pt x="23" y="171"/>
                  </a:lnTo>
                  <a:lnTo>
                    <a:pt x="20" y="173"/>
                  </a:lnTo>
                  <a:lnTo>
                    <a:pt x="20" y="176"/>
                  </a:lnTo>
                  <a:lnTo>
                    <a:pt x="20" y="179"/>
                  </a:lnTo>
                  <a:lnTo>
                    <a:pt x="20" y="184"/>
                  </a:lnTo>
                  <a:lnTo>
                    <a:pt x="21" y="187"/>
                  </a:lnTo>
                  <a:lnTo>
                    <a:pt x="20" y="191"/>
                  </a:lnTo>
                  <a:lnTo>
                    <a:pt x="18" y="194"/>
                  </a:lnTo>
                  <a:lnTo>
                    <a:pt x="17" y="197"/>
                  </a:lnTo>
                  <a:lnTo>
                    <a:pt x="13" y="202"/>
                  </a:lnTo>
                  <a:lnTo>
                    <a:pt x="12" y="205"/>
                  </a:lnTo>
                  <a:lnTo>
                    <a:pt x="8" y="209"/>
                  </a:lnTo>
                  <a:lnTo>
                    <a:pt x="8" y="212"/>
                  </a:lnTo>
                  <a:lnTo>
                    <a:pt x="7" y="228"/>
                  </a:lnTo>
                  <a:lnTo>
                    <a:pt x="5" y="243"/>
                  </a:lnTo>
                  <a:lnTo>
                    <a:pt x="5" y="250"/>
                  </a:lnTo>
                  <a:lnTo>
                    <a:pt x="3" y="260"/>
                  </a:lnTo>
                  <a:lnTo>
                    <a:pt x="2" y="271"/>
                  </a:lnTo>
                  <a:lnTo>
                    <a:pt x="0" y="281"/>
                  </a:lnTo>
                  <a:lnTo>
                    <a:pt x="2" y="286"/>
                  </a:lnTo>
                  <a:lnTo>
                    <a:pt x="3" y="286"/>
                  </a:lnTo>
                  <a:lnTo>
                    <a:pt x="7" y="284"/>
                  </a:lnTo>
                  <a:lnTo>
                    <a:pt x="8" y="283"/>
                  </a:lnTo>
                  <a:lnTo>
                    <a:pt x="12" y="283"/>
                  </a:lnTo>
                  <a:lnTo>
                    <a:pt x="13" y="283"/>
                  </a:lnTo>
                  <a:lnTo>
                    <a:pt x="15" y="283"/>
                  </a:lnTo>
                  <a:lnTo>
                    <a:pt x="17" y="284"/>
                  </a:lnTo>
                  <a:lnTo>
                    <a:pt x="17" y="286"/>
                  </a:lnTo>
                  <a:lnTo>
                    <a:pt x="17" y="288"/>
                  </a:lnTo>
                  <a:lnTo>
                    <a:pt x="17" y="289"/>
                  </a:lnTo>
                  <a:lnTo>
                    <a:pt x="18" y="289"/>
                  </a:lnTo>
                  <a:lnTo>
                    <a:pt x="20" y="289"/>
                  </a:lnTo>
                  <a:lnTo>
                    <a:pt x="25" y="288"/>
                  </a:lnTo>
                  <a:lnTo>
                    <a:pt x="28" y="284"/>
                  </a:lnTo>
                  <a:lnTo>
                    <a:pt x="31" y="279"/>
                  </a:lnTo>
                  <a:lnTo>
                    <a:pt x="35" y="276"/>
                  </a:lnTo>
                  <a:lnTo>
                    <a:pt x="38" y="271"/>
                  </a:lnTo>
                  <a:lnTo>
                    <a:pt x="40" y="270"/>
                  </a:lnTo>
                  <a:lnTo>
                    <a:pt x="44" y="270"/>
                  </a:lnTo>
                  <a:lnTo>
                    <a:pt x="54" y="268"/>
                  </a:lnTo>
                  <a:lnTo>
                    <a:pt x="66" y="266"/>
                  </a:lnTo>
                  <a:lnTo>
                    <a:pt x="71" y="266"/>
                  </a:lnTo>
                  <a:lnTo>
                    <a:pt x="183" y="266"/>
                  </a:lnTo>
                  <a:lnTo>
                    <a:pt x="207" y="266"/>
                  </a:lnTo>
                  <a:lnTo>
                    <a:pt x="215" y="266"/>
                  </a:lnTo>
                  <a:lnTo>
                    <a:pt x="217" y="266"/>
                  </a:lnTo>
                  <a:lnTo>
                    <a:pt x="219" y="266"/>
                  </a:lnTo>
                  <a:lnTo>
                    <a:pt x="219" y="266"/>
                  </a:lnTo>
                  <a:lnTo>
                    <a:pt x="220" y="265"/>
                  </a:lnTo>
                  <a:lnTo>
                    <a:pt x="220" y="263"/>
                  </a:lnTo>
                  <a:lnTo>
                    <a:pt x="220" y="263"/>
                  </a:lnTo>
                  <a:lnTo>
                    <a:pt x="220" y="255"/>
                  </a:lnTo>
                  <a:lnTo>
                    <a:pt x="222" y="238"/>
                  </a:lnTo>
                  <a:lnTo>
                    <a:pt x="224" y="222"/>
                  </a:lnTo>
                  <a:lnTo>
                    <a:pt x="222" y="219"/>
                  </a:lnTo>
                  <a:lnTo>
                    <a:pt x="220" y="215"/>
                  </a:lnTo>
                  <a:lnTo>
                    <a:pt x="219" y="214"/>
                  </a:lnTo>
                  <a:lnTo>
                    <a:pt x="219" y="210"/>
                  </a:lnTo>
                  <a:lnTo>
                    <a:pt x="220" y="207"/>
                  </a:lnTo>
                  <a:lnTo>
                    <a:pt x="224" y="204"/>
                  </a:lnTo>
                  <a:lnTo>
                    <a:pt x="227" y="201"/>
                  </a:lnTo>
                  <a:lnTo>
                    <a:pt x="229" y="197"/>
                  </a:lnTo>
                  <a:lnTo>
                    <a:pt x="230" y="194"/>
                  </a:lnTo>
                  <a:lnTo>
                    <a:pt x="230" y="191"/>
                  </a:lnTo>
                  <a:lnTo>
                    <a:pt x="230" y="187"/>
                  </a:lnTo>
                  <a:lnTo>
                    <a:pt x="232" y="184"/>
                  </a:lnTo>
                  <a:lnTo>
                    <a:pt x="235" y="182"/>
                  </a:lnTo>
                  <a:lnTo>
                    <a:pt x="238" y="179"/>
                  </a:lnTo>
                  <a:lnTo>
                    <a:pt x="242" y="177"/>
                  </a:lnTo>
                  <a:lnTo>
                    <a:pt x="245" y="174"/>
                  </a:lnTo>
                  <a:lnTo>
                    <a:pt x="245" y="171"/>
                  </a:lnTo>
                  <a:lnTo>
                    <a:pt x="247" y="168"/>
                  </a:lnTo>
                  <a:lnTo>
                    <a:pt x="248" y="163"/>
                  </a:lnTo>
                  <a:lnTo>
                    <a:pt x="248" y="161"/>
                  </a:lnTo>
                  <a:lnTo>
                    <a:pt x="250" y="158"/>
                  </a:lnTo>
                  <a:lnTo>
                    <a:pt x="253" y="156"/>
                  </a:lnTo>
                  <a:lnTo>
                    <a:pt x="257" y="156"/>
                  </a:lnTo>
                  <a:lnTo>
                    <a:pt x="261" y="154"/>
                  </a:lnTo>
                  <a:lnTo>
                    <a:pt x="265" y="153"/>
                  </a:lnTo>
                  <a:lnTo>
                    <a:pt x="266" y="150"/>
                  </a:lnTo>
                  <a:lnTo>
                    <a:pt x="265" y="148"/>
                  </a:lnTo>
                  <a:lnTo>
                    <a:pt x="265" y="146"/>
                  </a:lnTo>
                  <a:lnTo>
                    <a:pt x="263" y="143"/>
                  </a:lnTo>
                  <a:lnTo>
                    <a:pt x="266" y="140"/>
                  </a:lnTo>
                  <a:lnTo>
                    <a:pt x="268" y="136"/>
                  </a:lnTo>
                  <a:lnTo>
                    <a:pt x="271" y="133"/>
                  </a:lnTo>
                  <a:lnTo>
                    <a:pt x="275" y="130"/>
                  </a:lnTo>
                  <a:lnTo>
                    <a:pt x="275" y="120"/>
                  </a:lnTo>
                  <a:lnTo>
                    <a:pt x="273" y="107"/>
                  </a:lnTo>
                  <a:lnTo>
                    <a:pt x="270" y="90"/>
                  </a:lnTo>
                  <a:lnTo>
                    <a:pt x="265" y="77"/>
                  </a:lnTo>
                  <a:lnTo>
                    <a:pt x="261" y="69"/>
                  </a:lnTo>
                  <a:lnTo>
                    <a:pt x="260" y="69"/>
                  </a:lnTo>
                  <a:lnTo>
                    <a:pt x="257" y="67"/>
                  </a:lnTo>
                  <a:lnTo>
                    <a:pt x="255" y="67"/>
                  </a:lnTo>
                  <a:lnTo>
                    <a:pt x="252" y="66"/>
                  </a:lnTo>
                  <a:lnTo>
                    <a:pt x="252" y="62"/>
                  </a:lnTo>
                  <a:lnTo>
                    <a:pt x="252" y="61"/>
                  </a:lnTo>
                  <a:lnTo>
                    <a:pt x="252" y="57"/>
                  </a:lnTo>
                  <a:lnTo>
                    <a:pt x="252" y="56"/>
                  </a:lnTo>
                  <a:lnTo>
                    <a:pt x="252" y="56"/>
                  </a:lnTo>
                  <a:lnTo>
                    <a:pt x="250" y="54"/>
                  </a:lnTo>
                  <a:lnTo>
                    <a:pt x="248" y="54"/>
                  </a:lnTo>
                  <a:lnTo>
                    <a:pt x="247" y="52"/>
                  </a:lnTo>
                  <a:lnTo>
                    <a:pt x="245" y="52"/>
                  </a:lnTo>
                  <a:lnTo>
                    <a:pt x="243" y="48"/>
                  </a:lnTo>
                  <a:lnTo>
                    <a:pt x="243" y="44"/>
                  </a:lnTo>
                  <a:lnTo>
                    <a:pt x="245" y="39"/>
                  </a:lnTo>
                  <a:lnTo>
                    <a:pt x="247" y="36"/>
                  </a:lnTo>
                  <a:lnTo>
                    <a:pt x="247" y="31"/>
                  </a:lnTo>
                  <a:lnTo>
                    <a:pt x="247" y="28"/>
                  </a:lnTo>
                  <a:lnTo>
                    <a:pt x="245" y="26"/>
                  </a:lnTo>
                  <a:lnTo>
                    <a:pt x="243" y="26"/>
                  </a:lnTo>
                  <a:lnTo>
                    <a:pt x="240" y="24"/>
                  </a:lnTo>
                  <a:lnTo>
                    <a:pt x="237" y="23"/>
                  </a:lnTo>
                  <a:lnTo>
                    <a:pt x="234" y="23"/>
                  </a:lnTo>
                  <a:lnTo>
                    <a:pt x="232" y="21"/>
                  </a:lnTo>
                  <a:lnTo>
                    <a:pt x="230" y="21"/>
                  </a:lnTo>
                  <a:lnTo>
                    <a:pt x="230" y="20"/>
                  </a:lnTo>
                  <a:lnTo>
                    <a:pt x="232" y="20"/>
                  </a:lnTo>
                  <a:lnTo>
                    <a:pt x="234" y="20"/>
                  </a:lnTo>
                  <a:lnTo>
                    <a:pt x="234" y="20"/>
                  </a:lnTo>
                  <a:lnTo>
                    <a:pt x="235" y="18"/>
                  </a:lnTo>
                  <a:lnTo>
                    <a:pt x="234" y="16"/>
                  </a:lnTo>
                  <a:lnTo>
                    <a:pt x="227" y="16"/>
                  </a:lnTo>
                  <a:lnTo>
                    <a:pt x="227" y="15"/>
                  </a:lnTo>
                  <a:lnTo>
                    <a:pt x="227" y="11"/>
                  </a:lnTo>
                  <a:lnTo>
                    <a:pt x="227" y="8"/>
                  </a:lnTo>
                  <a:lnTo>
                    <a:pt x="227" y="6"/>
                  </a:lnTo>
                  <a:lnTo>
                    <a:pt x="225" y="3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17" y="6"/>
                  </a:lnTo>
                  <a:lnTo>
                    <a:pt x="212" y="11"/>
                  </a:lnTo>
                  <a:lnTo>
                    <a:pt x="207" y="18"/>
                  </a:lnTo>
                  <a:lnTo>
                    <a:pt x="202" y="21"/>
                  </a:lnTo>
                  <a:lnTo>
                    <a:pt x="199" y="2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48" name="Freeform 455">
              <a:extLst>
                <a:ext uri="{FF2B5EF4-FFF2-40B4-BE49-F238E27FC236}">
                  <a16:creationId xmlns:a16="http://schemas.microsoft.com/office/drawing/2014/main" id="{1E342C39-DA01-02FF-35A2-3D7439C44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6026" y="1361977"/>
              <a:ext cx="923" cy="2676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0 h 3"/>
                <a:gd name="T4" fmla="*/ 0 w 1"/>
                <a:gd name="T5" fmla="*/ 1 h 3"/>
                <a:gd name="T6" fmla="*/ 0 w 1"/>
                <a:gd name="T7" fmla="*/ 3 h 3"/>
                <a:gd name="T8" fmla="*/ 0 w 1"/>
                <a:gd name="T9" fmla="*/ 3 h 3"/>
                <a:gd name="T10" fmla="*/ 1 w 1"/>
                <a:gd name="T11" fmla="*/ 3 h 3"/>
                <a:gd name="T12" fmla="*/ 1 w 1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49" name="Freeform 456">
              <a:extLst>
                <a:ext uri="{FF2B5EF4-FFF2-40B4-BE49-F238E27FC236}">
                  <a16:creationId xmlns:a16="http://schemas.microsoft.com/office/drawing/2014/main" id="{E487218D-D3DC-DCA8-5DD6-D8605A7D3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6776" y="1294208"/>
              <a:ext cx="492491" cy="432479"/>
            </a:xfrm>
            <a:custGeom>
              <a:avLst/>
              <a:gdLst>
                <a:gd name="T0" fmla="*/ 503 w 534"/>
                <a:gd name="T1" fmla="*/ 349 h 485"/>
                <a:gd name="T2" fmla="*/ 493 w 534"/>
                <a:gd name="T3" fmla="*/ 332 h 485"/>
                <a:gd name="T4" fmla="*/ 434 w 534"/>
                <a:gd name="T5" fmla="*/ 240 h 485"/>
                <a:gd name="T6" fmla="*/ 431 w 534"/>
                <a:gd name="T7" fmla="*/ 221 h 485"/>
                <a:gd name="T8" fmla="*/ 412 w 534"/>
                <a:gd name="T9" fmla="*/ 191 h 485"/>
                <a:gd name="T10" fmla="*/ 408 w 534"/>
                <a:gd name="T11" fmla="*/ 183 h 485"/>
                <a:gd name="T12" fmla="*/ 408 w 534"/>
                <a:gd name="T13" fmla="*/ 175 h 485"/>
                <a:gd name="T14" fmla="*/ 380 w 534"/>
                <a:gd name="T15" fmla="*/ 148 h 485"/>
                <a:gd name="T16" fmla="*/ 366 w 534"/>
                <a:gd name="T17" fmla="*/ 130 h 485"/>
                <a:gd name="T18" fmla="*/ 355 w 534"/>
                <a:gd name="T19" fmla="*/ 104 h 485"/>
                <a:gd name="T20" fmla="*/ 355 w 534"/>
                <a:gd name="T21" fmla="*/ 82 h 485"/>
                <a:gd name="T22" fmla="*/ 357 w 534"/>
                <a:gd name="T23" fmla="*/ 77 h 485"/>
                <a:gd name="T24" fmla="*/ 361 w 534"/>
                <a:gd name="T25" fmla="*/ 86 h 485"/>
                <a:gd name="T26" fmla="*/ 370 w 534"/>
                <a:gd name="T27" fmla="*/ 109 h 485"/>
                <a:gd name="T28" fmla="*/ 389 w 534"/>
                <a:gd name="T29" fmla="*/ 137 h 485"/>
                <a:gd name="T30" fmla="*/ 408 w 534"/>
                <a:gd name="T31" fmla="*/ 156 h 485"/>
                <a:gd name="T32" fmla="*/ 444 w 534"/>
                <a:gd name="T33" fmla="*/ 184 h 485"/>
                <a:gd name="T34" fmla="*/ 450 w 534"/>
                <a:gd name="T35" fmla="*/ 168 h 485"/>
                <a:gd name="T36" fmla="*/ 455 w 534"/>
                <a:gd name="T37" fmla="*/ 142 h 485"/>
                <a:gd name="T38" fmla="*/ 424 w 534"/>
                <a:gd name="T39" fmla="*/ 8 h 485"/>
                <a:gd name="T40" fmla="*/ 386 w 534"/>
                <a:gd name="T41" fmla="*/ 20 h 485"/>
                <a:gd name="T42" fmla="*/ 375 w 534"/>
                <a:gd name="T43" fmla="*/ 18 h 485"/>
                <a:gd name="T44" fmla="*/ 373 w 534"/>
                <a:gd name="T45" fmla="*/ 22 h 485"/>
                <a:gd name="T46" fmla="*/ 366 w 534"/>
                <a:gd name="T47" fmla="*/ 22 h 485"/>
                <a:gd name="T48" fmla="*/ 352 w 534"/>
                <a:gd name="T49" fmla="*/ 23 h 485"/>
                <a:gd name="T50" fmla="*/ 340 w 534"/>
                <a:gd name="T51" fmla="*/ 18 h 485"/>
                <a:gd name="T52" fmla="*/ 337 w 534"/>
                <a:gd name="T53" fmla="*/ 18 h 485"/>
                <a:gd name="T54" fmla="*/ 332 w 534"/>
                <a:gd name="T55" fmla="*/ 23 h 485"/>
                <a:gd name="T56" fmla="*/ 329 w 534"/>
                <a:gd name="T57" fmla="*/ 18 h 485"/>
                <a:gd name="T58" fmla="*/ 322 w 534"/>
                <a:gd name="T59" fmla="*/ 17 h 485"/>
                <a:gd name="T60" fmla="*/ 317 w 534"/>
                <a:gd name="T61" fmla="*/ 12 h 485"/>
                <a:gd name="T62" fmla="*/ 317 w 534"/>
                <a:gd name="T63" fmla="*/ 2 h 485"/>
                <a:gd name="T64" fmla="*/ 286 w 534"/>
                <a:gd name="T65" fmla="*/ 0 h 485"/>
                <a:gd name="T66" fmla="*/ 284 w 534"/>
                <a:gd name="T67" fmla="*/ 2 h 485"/>
                <a:gd name="T68" fmla="*/ 271 w 534"/>
                <a:gd name="T69" fmla="*/ 8 h 485"/>
                <a:gd name="T70" fmla="*/ 263 w 534"/>
                <a:gd name="T71" fmla="*/ 8 h 485"/>
                <a:gd name="T72" fmla="*/ 274 w 534"/>
                <a:gd name="T73" fmla="*/ 2 h 485"/>
                <a:gd name="T74" fmla="*/ 255 w 534"/>
                <a:gd name="T75" fmla="*/ 7 h 485"/>
                <a:gd name="T76" fmla="*/ 250 w 534"/>
                <a:gd name="T77" fmla="*/ 13 h 485"/>
                <a:gd name="T78" fmla="*/ 248 w 534"/>
                <a:gd name="T79" fmla="*/ 17 h 485"/>
                <a:gd name="T80" fmla="*/ 243 w 534"/>
                <a:gd name="T81" fmla="*/ 18 h 485"/>
                <a:gd name="T82" fmla="*/ 192 w 534"/>
                <a:gd name="T83" fmla="*/ 40 h 485"/>
                <a:gd name="T84" fmla="*/ 143 w 534"/>
                <a:gd name="T85" fmla="*/ 26 h 485"/>
                <a:gd name="T86" fmla="*/ 123 w 534"/>
                <a:gd name="T87" fmla="*/ 22 h 485"/>
                <a:gd name="T88" fmla="*/ 59 w 534"/>
                <a:gd name="T89" fmla="*/ 5 h 485"/>
                <a:gd name="T90" fmla="*/ 16 w 534"/>
                <a:gd name="T91" fmla="*/ 3 h 485"/>
                <a:gd name="T92" fmla="*/ 6 w 534"/>
                <a:gd name="T93" fmla="*/ 63 h 485"/>
                <a:gd name="T94" fmla="*/ 11 w 534"/>
                <a:gd name="T95" fmla="*/ 112 h 485"/>
                <a:gd name="T96" fmla="*/ 26 w 534"/>
                <a:gd name="T97" fmla="*/ 456 h 485"/>
                <a:gd name="T98" fmla="*/ 171 w 534"/>
                <a:gd name="T99" fmla="*/ 477 h 485"/>
                <a:gd name="T100" fmla="*/ 329 w 534"/>
                <a:gd name="T101" fmla="*/ 471 h 485"/>
                <a:gd name="T102" fmla="*/ 337 w 534"/>
                <a:gd name="T103" fmla="*/ 467 h 485"/>
                <a:gd name="T104" fmla="*/ 371 w 534"/>
                <a:gd name="T105" fmla="*/ 474 h 485"/>
                <a:gd name="T106" fmla="*/ 439 w 534"/>
                <a:gd name="T107" fmla="*/ 485 h 485"/>
                <a:gd name="T108" fmla="*/ 462 w 534"/>
                <a:gd name="T109" fmla="*/ 462 h 485"/>
                <a:gd name="T110" fmla="*/ 493 w 534"/>
                <a:gd name="T111" fmla="*/ 443 h 485"/>
                <a:gd name="T112" fmla="*/ 514 w 534"/>
                <a:gd name="T113" fmla="*/ 430 h 485"/>
                <a:gd name="T114" fmla="*/ 519 w 534"/>
                <a:gd name="T115" fmla="*/ 400 h 485"/>
                <a:gd name="T116" fmla="*/ 518 w 534"/>
                <a:gd name="T117" fmla="*/ 372 h 485"/>
                <a:gd name="T118" fmla="*/ 534 w 534"/>
                <a:gd name="T119" fmla="*/ 374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34" h="485">
                  <a:moveTo>
                    <a:pt x="524" y="369"/>
                  </a:moveTo>
                  <a:lnTo>
                    <a:pt x="523" y="369"/>
                  </a:lnTo>
                  <a:lnTo>
                    <a:pt x="521" y="367"/>
                  </a:lnTo>
                  <a:lnTo>
                    <a:pt x="518" y="364"/>
                  </a:lnTo>
                  <a:lnTo>
                    <a:pt x="513" y="360"/>
                  </a:lnTo>
                  <a:lnTo>
                    <a:pt x="509" y="356"/>
                  </a:lnTo>
                  <a:lnTo>
                    <a:pt x="506" y="352"/>
                  </a:lnTo>
                  <a:lnTo>
                    <a:pt x="503" y="349"/>
                  </a:lnTo>
                  <a:lnTo>
                    <a:pt x="500" y="347"/>
                  </a:lnTo>
                  <a:lnTo>
                    <a:pt x="500" y="346"/>
                  </a:lnTo>
                  <a:lnTo>
                    <a:pt x="500" y="344"/>
                  </a:lnTo>
                  <a:lnTo>
                    <a:pt x="500" y="342"/>
                  </a:lnTo>
                  <a:lnTo>
                    <a:pt x="500" y="341"/>
                  </a:lnTo>
                  <a:lnTo>
                    <a:pt x="498" y="339"/>
                  </a:lnTo>
                  <a:lnTo>
                    <a:pt x="496" y="336"/>
                  </a:lnTo>
                  <a:lnTo>
                    <a:pt x="493" y="332"/>
                  </a:lnTo>
                  <a:lnTo>
                    <a:pt x="491" y="331"/>
                  </a:lnTo>
                  <a:lnTo>
                    <a:pt x="470" y="293"/>
                  </a:lnTo>
                  <a:lnTo>
                    <a:pt x="447" y="257"/>
                  </a:lnTo>
                  <a:lnTo>
                    <a:pt x="445" y="254"/>
                  </a:lnTo>
                  <a:lnTo>
                    <a:pt x="442" y="249"/>
                  </a:lnTo>
                  <a:lnTo>
                    <a:pt x="440" y="245"/>
                  </a:lnTo>
                  <a:lnTo>
                    <a:pt x="437" y="242"/>
                  </a:lnTo>
                  <a:lnTo>
                    <a:pt x="434" y="240"/>
                  </a:lnTo>
                  <a:lnTo>
                    <a:pt x="434" y="237"/>
                  </a:lnTo>
                  <a:lnTo>
                    <a:pt x="434" y="234"/>
                  </a:lnTo>
                  <a:lnTo>
                    <a:pt x="435" y="232"/>
                  </a:lnTo>
                  <a:lnTo>
                    <a:pt x="435" y="230"/>
                  </a:lnTo>
                  <a:lnTo>
                    <a:pt x="435" y="227"/>
                  </a:lnTo>
                  <a:lnTo>
                    <a:pt x="434" y="226"/>
                  </a:lnTo>
                  <a:lnTo>
                    <a:pt x="432" y="222"/>
                  </a:lnTo>
                  <a:lnTo>
                    <a:pt x="431" y="221"/>
                  </a:lnTo>
                  <a:lnTo>
                    <a:pt x="429" y="216"/>
                  </a:lnTo>
                  <a:lnTo>
                    <a:pt x="424" y="211"/>
                  </a:lnTo>
                  <a:lnTo>
                    <a:pt x="417" y="203"/>
                  </a:lnTo>
                  <a:lnTo>
                    <a:pt x="412" y="196"/>
                  </a:lnTo>
                  <a:lnTo>
                    <a:pt x="409" y="191"/>
                  </a:lnTo>
                  <a:lnTo>
                    <a:pt x="409" y="191"/>
                  </a:lnTo>
                  <a:lnTo>
                    <a:pt x="411" y="191"/>
                  </a:lnTo>
                  <a:lnTo>
                    <a:pt x="412" y="191"/>
                  </a:lnTo>
                  <a:lnTo>
                    <a:pt x="414" y="191"/>
                  </a:lnTo>
                  <a:lnTo>
                    <a:pt x="414" y="191"/>
                  </a:lnTo>
                  <a:lnTo>
                    <a:pt x="412" y="189"/>
                  </a:lnTo>
                  <a:lnTo>
                    <a:pt x="411" y="188"/>
                  </a:lnTo>
                  <a:lnTo>
                    <a:pt x="409" y="186"/>
                  </a:lnTo>
                  <a:lnTo>
                    <a:pt x="408" y="184"/>
                  </a:lnTo>
                  <a:lnTo>
                    <a:pt x="408" y="183"/>
                  </a:lnTo>
                  <a:lnTo>
                    <a:pt x="408" y="183"/>
                  </a:lnTo>
                  <a:lnTo>
                    <a:pt x="409" y="183"/>
                  </a:lnTo>
                  <a:lnTo>
                    <a:pt x="411" y="183"/>
                  </a:lnTo>
                  <a:lnTo>
                    <a:pt x="411" y="184"/>
                  </a:lnTo>
                  <a:lnTo>
                    <a:pt x="412" y="184"/>
                  </a:lnTo>
                  <a:lnTo>
                    <a:pt x="412" y="183"/>
                  </a:lnTo>
                  <a:lnTo>
                    <a:pt x="412" y="181"/>
                  </a:lnTo>
                  <a:lnTo>
                    <a:pt x="411" y="178"/>
                  </a:lnTo>
                  <a:lnTo>
                    <a:pt x="408" y="175"/>
                  </a:lnTo>
                  <a:lnTo>
                    <a:pt x="403" y="171"/>
                  </a:lnTo>
                  <a:lnTo>
                    <a:pt x="398" y="168"/>
                  </a:lnTo>
                  <a:lnTo>
                    <a:pt x="394" y="166"/>
                  </a:lnTo>
                  <a:lnTo>
                    <a:pt x="393" y="163"/>
                  </a:lnTo>
                  <a:lnTo>
                    <a:pt x="389" y="160"/>
                  </a:lnTo>
                  <a:lnTo>
                    <a:pt x="386" y="155"/>
                  </a:lnTo>
                  <a:lnTo>
                    <a:pt x="383" y="152"/>
                  </a:lnTo>
                  <a:lnTo>
                    <a:pt x="380" y="148"/>
                  </a:lnTo>
                  <a:lnTo>
                    <a:pt x="376" y="147"/>
                  </a:lnTo>
                  <a:lnTo>
                    <a:pt x="376" y="145"/>
                  </a:lnTo>
                  <a:lnTo>
                    <a:pt x="375" y="143"/>
                  </a:lnTo>
                  <a:lnTo>
                    <a:pt x="375" y="140"/>
                  </a:lnTo>
                  <a:lnTo>
                    <a:pt x="375" y="138"/>
                  </a:lnTo>
                  <a:lnTo>
                    <a:pt x="371" y="135"/>
                  </a:lnTo>
                  <a:lnTo>
                    <a:pt x="368" y="133"/>
                  </a:lnTo>
                  <a:lnTo>
                    <a:pt x="366" y="130"/>
                  </a:lnTo>
                  <a:lnTo>
                    <a:pt x="363" y="127"/>
                  </a:lnTo>
                  <a:lnTo>
                    <a:pt x="363" y="125"/>
                  </a:lnTo>
                  <a:lnTo>
                    <a:pt x="363" y="122"/>
                  </a:lnTo>
                  <a:lnTo>
                    <a:pt x="363" y="119"/>
                  </a:lnTo>
                  <a:lnTo>
                    <a:pt x="363" y="114"/>
                  </a:lnTo>
                  <a:lnTo>
                    <a:pt x="361" y="109"/>
                  </a:lnTo>
                  <a:lnTo>
                    <a:pt x="358" y="107"/>
                  </a:lnTo>
                  <a:lnTo>
                    <a:pt x="355" y="104"/>
                  </a:lnTo>
                  <a:lnTo>
                    <a:pt x="352" y="102"/>
                  </a:lnTo>
                  <a:lnTo>
                    <a:pt x="350" y="99"/>
                  </a:lnTo>
                  <a:lnTo>
                    <a:pt x="348" y="97"/>
                  </a:lnTo>
                  <a:lnTo>
                    <a:pt x="348" y="94"/>
                  </a:lnTo>
                  <a:lnTo>
                    <a:pt x="350" y="91"/>
                  </a:lnTo>
                  <a:lnTo>
                    <a:pt x="353" y="87"/>
                  </a:lnTo>
                  <a:lnTo>
                    <a:pt x="355" y="86"/>
                  </a:lnTo>
                  <a:lnTo>
                    <a:pt x="355" y="82"/>
                  </a:lnTo>
                  <a:lnTo>
                    <a:pt x="355" y="82"/>
                  </a:lnTo>
                  <a:lnTo>
                    <a:pt x="353" y="82"/>
                  </a:lnTo>
                  <a:lnTo>
                    <a:pt x="352" y="81"/>
                  </a:lnTo>
                  <a:lnTo>
                    <a:pt x="352" y="79"/>
                  </a:lnTo>
                  <a:lnTo>
                    <a:pt x="355" y="79"/>
                  </a:lnTo>
                  <a:lnTo>
                    <a:pt x="357" y="79"/>
                  </a:lnTo>
                  <a:lnTo>
                    <a:pt x="357" y="79"/>
                  </a:lnTo>
                  <a:lnTo>
                    <a:pt x="357" y="77"/>
                  </a:lnTo>
                  <a:lnTo>
                    <a:pt x="357" y="76"/>
                  </a:lnTo>
                  <a:lnTo>
                    <a:pt x="358" y="76"/>
                  </a:lnTo>
                  <a:lnTo>
                    <a:pt x="358" y="79"/>
                  </a:lnTo>
                  <a:lnTo>
                    <a:pt x="357" y="79"/>
                  </a:lnTo>
                  <a:lnTo>
                    <a:pt x="357" y="79"/>
                  </a:lnTo>
                  <a:lnTo>
                    <a:pt x="357" y="79"/>
                  </a:lnTo>
                  <a:lnTo>
                    <a:pt x="360" y="82"/>
                  </a:lnTo>
                  <a:lnTo>
                    <a:pt x="361" y="86"/>
                  </a:lnTo>
                  <a:lnTo>
                    <a:pt x="363" y="89"/>
                  </a:lnTo>
                  <a:lnTo>
                    <a:pt x="363" y="91"/>
                  </a:lnTo>
                  <a:lnTo>
                    <a:pt x="363" y="92"/>
                  </a:lnTo>
                  <a:lnTo>
                    <a:pt x="363" y="96"/>
                  </a:lnTo>
                  <a:lnTo>
                    <a:pt x="363" y="96"/>
                  </a:lnTo>
                  <a:lnTo>
                    <a:pt x="365" y="101"/>
                  </a:lnTo>
                  <a:lnTo>
                    <a:pt x="368" y="104"/>
                  </a:lnTo>
                  <a:lnTo>
                    <a:pt x="370" y="109"/>
                  </a:lnTo>
                  <a:lnTo>
                    <a:pt x="375" y="114"/>
                  </a:lnTo>
                  <a:lnTo>
                    <a:pt x="378" y="117"/>
                  </a:lnTo>
                  <a:lnTo>
                    <a:pt x="381" y="119"/>
                  </a:lnTo>
                  <a:lnTo>
                    <a:pt x="385" y="122"/>
                  </a:lnTo>
                  <a:lnTo>
                    <a:pt x="388" y="125"/>
                  </a:lnTo>
                  <a:lnTo>
                    <a:pt x="389" y="128"/>
                  </a:lnTo>
                  <a:lnTo>
                    <a:pt x="389" y="132"/>
                  </a:lnTo>
                  <a:lnTo>
                    <a:pt x="389" y="137"/>
                  </a:lnTo>
                  <a:lnTo>
                    <a:pt x="391" y="140"/>
                  </a:lnTo>
                  <a:lnTo>
                    <a:pt x="391" y="145"/>
                  </a:lnTo>
                  <a:lnTo>
                    <a:pt x="393" y="147"/>
                  </a:lnTo>
                  <a:lnTo>
                    <a:pt x="394" y="148"/>
                  </a:lnTo>
                  <a:lnTo>
                    <a:pt x="398" y="150"/>
                  </a:lnTo>
                  <a:lnTo>
                    <a:pt x="401" y="152"/>
                  </a:lnTo>
                  <a:lnTo>
                    <a:pt x="404" y="155"/>
                  </a:lnTo>
                  <a:lnTo>
                    <a:pt x="408" y="156"/>
                  </a:lnTo>
                  <a:lnTo>
                    <a:pt x="409" y="160"/>
                  </a:lnTo>
                  <a:lnTo>
                    <a:pt x="417" y="166"/>
                  </a:lnTo>
                  <a:lnTo>
                    <a:pt x="424" y="175"/>
                  </a:lnTo>
                  <a:lnTo>
                    <a:pt x="432" y="181"/>
                  </a:lnTo>
                  <a:lnTo>
                    <a:pt x="444" y="186"/>
                  </a:lnTo>
                  <a:lnTo>
                    <a:pt x="444" y="186"/>
                  </a:lnTo>
                  <a:lnTo>
                    <a:pt x="444" y="186"/>
                  </a:lnTo>
                  <a:lnTo>
                    <a:pt x="444" y="184"/>
                  </a:lnTo>
                  <a:lnTo>
                    <a:pt x="444" y="183"/>
                  </a:lnTo>
                  <a:lnTo>
                    <a:pt x="444" y="181"/>
                  </a:lnTo>
                  <a:lnTo>
                    <a:pt x="444" y="179"/>
                  </a:lnTo>
                  <a:lnTo>
                    <a:pt x="447" y="178"/>
                  </a:lnTo>
                  <a:lnTo>
                    <a:pt x="449" y="176"/>
                  </a:lnTo>
                  <a:lnTo>
                    <a:pt x="450" y="175"/>
                  </a:lnTo>
                  <a:lnTo>
                    <a:pt x="450" y="171"/>
                  </a:lnTo>
                  <a:lnTo>
                    <a:pt x="450" y="168"/>
                  </a:lnTo>
                  <a:lnTo>
                    <a:pt x="450" y="165"/>
                  </a:lnTo>
                  <a:lnTo>
                    <a:pt x="450" y="163"/>
                  </a:lnTo>
                  <a:lnTo>
                    <a:pt x="449" y="161"/>
                  </a:lnTo>
                  <a:lnTo>
                    <a:pt x="447" y="158"/>
                  </a:lnTo>
                  <a:lnTo>
                    <a:pt x="447" y="156"/>
                  </a:lnTo>
                  <a:lnTo>
                    <a:pt x="450" y="152"/>
                  </a:lnTo>
                  <a:lnTo>
                    <a:pt x="452" y="147"/>
                  </a:lnTo>
                  <a:lnTo>
                    <a:pt x="455" y="142"/>
                  </a:lnTo>
                  <a:lnTo>
                    <a:pt x="457" y="137"/>
                  </a:lnTo>
                  <a:lnTo>
                    <a:pt x="457" y="127"/>
                  </a:lnTo>
                  <a:lnTo>
                    <a:pt x="457" y="117"/>
                  </a:lnTo>
                  <a:lnTo>
                    <a:pt x="458" y="107"/>
                  </a:lnTo>
                  <a:lnTo>
                    <a:pt x="463" y="99"/>
                  </a:lnTo>
                  <a:lnTo>
                    <a:pt x="463" y="97"/>
                  </a:lnTo>
                  <a:lnTo>
                    <a:pt x="444" y="53"/>
                  </a:lnTo>
                  <a:lnTo>
                    <a:pt x="424" y="8"/>
                  </a:lnTo>
                  <a:lnTo>
                    <a:pt x="419" y="13"/>
                  </a:lnTo>
                  <a:lnTo>
                    <a:pt x="414" y="15"/>
                  </a:lnTo>
                  <a:lnTo>
                    <a:pt x="408" y="18"/>
                  </a:lnTo>
                  <a:lnTo>
                    <a:pt x="403" y="18"/>
                  </a:lnTo>
                  <a:lnTo>
                    <a:pt x="396" y="18"/>
                  </a:lnTo>
                  <a:lnTo>
                    <a:pt x="389" y="18"/>
                  </a:lnTo>
                  <a:lnTo>
                    <a:pt x="388" y="20"/>
                  </a:lnTo>
                  <a:lnTo>
                    <a:pt x="386" y="20"/>
                  </a:lnTo>
                  <a:lnTo>
                    <a:pt x="385" y="22"/>
                  </a:lnTo>
                  <a:lnTo>
                    <a:pt x="383" y="23"/>
                  </a:lnTo>
                  <a:lnTo>
                    <a:pt x="381" y="23"/>
                  </a:lnTo>
                  <a:lnTo>
                    <a:pt x="380" y="23"/>
                  </a:lnTo>
                  <a:lnTo>
                    <a:pt x="378" y="23"/>
                  </a:lnTo>
                  <a:lnTo>
                    <a:pt x="376" y="22"/>
                  </a:lnTo>
                  <a:lnTo>
                    <a:pt x="375" y="20"/>
                  </a:lnTo>
                  <a:lnTo>
                    <a:pt x="375" y="18"/>
                  </a:lnTo>
                  <a:lnTo>
                    <a:pt x="373" y="18"/>
                  </a:lnTo>
                  <a:lnTo>
                    <a:pt x="370" y="20"/>
                  </a:lnTo>
                  <a:lnTo>
                    <a:pt x="368" y="22"/>
                  </a:lnTo>
                  <a:lnTo>
                    <a:pt x="370" y="22"/>
                  </a:lnTo>
                  <a:lnTo>
                    <a:pt x="371" y="22"/>
                  </a:lnTo>
                  <a:lnTo>
                    <a:pt x="375" y="20"/>
                  </a:lnTo>
                  <a:lnTo>
                    <a:pt x="375" y="20"/>
                  </a:lnTo>
                  <a:lnTo>
                    <a:pt x="373" y="22"/>
                  </a:lnTo>
                  <a:lnTo>
                    <a:pt x="373" y="22"/>
                  </a:lnTo>
                  <a:lnTo>
                    <a:pt x="371" y="23"/>
                  </a:lnTo>
                  <a:lnTo>
                    <a:pt x="370" y="23"/>
                  </a:lnTo>
                  <a:lnTo>
                    <a:pt x="370" y="22"/>
                  </a:lnTo>
                  <a:lnTo>
                    <a:pt x="370" y="22"/>
                  </a:lnTo>
                  <a:lnTo>
                    <a:pt x="368" y="22"/>
                  </a:lnTo>
                  <a:lnTo>
                    <a:pt x="368" y="22"/>
                  </a:lnTo>
                  <a:lnTo>
                    <a:pt x="366" y="22"/>
                  </a:lnTo>
                  <a:lnTo>
                    <a:pt x="365" y="23"/>
                  </a:lnTo>
                  <a:lnTo>
                    <a:pt x="361" y="25"/>
                  </a:lnTo>
                  <a:lnTo>
                    <a:pt x="358" y="25"/>
                  </a:lnTo>
                  <a:lnTo>
                    <a:pt x="358" y="25"/>
                  </a:lnTo>
                  <a:lnTo>
                    <a:pt x="357" y="25"/>
                  </a:lnTo>
                  <a:lnTo>
                    <a:pt x="357" y="25"/>
                  </a:lnTo>
                  <a:lnTo>
                    <a:pt x="357" y="25"/>
                  </a:lnTo>
                  <a:lnTo>
                    <a:pt x="352" y="23"/>
                  </a:lnTo>
                  <a:lnTo>
                    <a:pt x="348" y="22"/>
                  </a:lnTo>
                  <a:lnTo>
                    <a:pt x="345" y="18"/>
                  </a:lnTo>
                  <a:lnTo>
                    <a:pt x="340" y="15"/>
                  </a:lnTo>
                  <a:lnTo>
                    <a:pt x="340" y="15"/>
                  </a:lnTo>
                  <a:lnTo>
                    <a:pt x="340" y="15"/>
                  </a:lnTo>
                  <a:lnTo>
                    <a:pt x="340" y="17"/>
                  </a:lnTo>
                  <a:lnTo>
                    <a:pt x="340" y="17"/>
                  </a:lnTo>
                  <a:lnTo>
                    <a:pt x="340" y="18"/>
                  </a:lnTo>
                  <a:lnTo>
                    <a:pt x="338" y="18"/>
                  </a:lnTo>
                  <a:lnTo>
                    <a:pt x="338" y="17"/>
                  </a:lnTo>
                  <a:lnTo>
                    <a:pt x="338" y="15"/>
                  </a:lnTo>
                  <a:lnTo>
                    <a:pt x="340" y="15"/>
                  </a:lnTo>
                  <a:lnTo>
                    <a:pt x="340" y="15"/>
                  </a:lnTo>
                  <a:lnTo>
                    <a:pt x="338" y="15"/>
                  </a:lnTo>
                  <a:lnTo>
                    <a:pt x="337" y="17"/>
                  </a:lnTo>
                  <a:lnTo>
                    <a:pt x="337" y="18"/>
                  </a:lnTo>
                  <a:lnTo>
                    <a:pt x="338" y="20"/>
                  </a:lnTo>
                  <a:lnTo>
                    <a:pt x="338" y="22"/>
                  </a:lnTo>
                  <a:lnTo>
                    <a:pt x="338" y="22"/>
                  </a:lnTo>
                  <a:lnTo>
                    <a:pt x="337" y="23"/>
                  </a:lnTo>
                  <a:lnTo>
                    <a:pt x="335" y="23"/>
                  </a:lnTo>
                  <a:lnTo>
                    <a:pt x="334" y="23"/>
                  </a:lnTo>
                  <a:lnTo>
                    <a:pt x="334" y="23"/>
                  </a:lnTo>
                  <a:lnTo>
                    <a:pt x="332" y="23"/>
                  </a:lnTo>
                  <a:lnTo>
                    <a:pt x="332" y="25"/>
                  </a:lnTo>
                  <a:lnTo>
                    <a:pt x="332" y="26"/>
                  </a:lnTo>
                  <a:lnTo>
                    <a:pt x="330" y="25"/>
                  </a:lnTo>
                  <a:lnTo>
                    <a:pt x="330" y="25"/>
                  </a:lnTo>
                  <a:lnTo>
                    <a:pt x="329" y="23"/>
                  </a:lnTo>
                  <a:lnTo>
                    <a:pt x="329" y="23"/>
                  </a:lnTo>
                  <a:lnTo>
                    <a:pt x="329" y="22"/>
                  </a:lnTo>
                  <a:lnTo>
                    <a:pt x="329" y="18"/>
                  </a:lnTo>
                  <a:lnTo>
                    <a:pt x="327" y="17"/>
                  </a:lnTo>
                  <a:lnTo>
                    <a:pt x="325" y="17"/>
                  </a:lnTo>
                  <a:lnTo>
                    <a:pt x="324" y="18"/>
                  </a:lnTo>
                  <a:lnTo>
                    <a:pt x="324" y="18"/>
                  </a:lnTo>
                  <a:lnTo>
                    <a:pt x="324" y="18"/>
                  </a:lnTo>
                  <a:lnTo>
                    <a:pt x="324" y="20"/>
                  </a:lnTo>
                  <a:lnTo>
                    <a:pt x="322" y="18"/>
                  </a:lnTo>
                  <a:lnTo>
                    <a:pt x="322" y="17"/>
                  </a:lnTo>
                  <a:lnTo>
                    <a:pt x="322" y="17"/>
                  </a:lnTo>
                  <a:lnTo>
                    <a:pt x="319" y="15"/>
                  </a:lnTo>
                  <a:lnTo>
                    <a:pt x="317" y="15"/>
                  </a:lnTo>
                  <a:lnTo>
                    <a:pt x="315" y="15"/>
                  </a:lnTo>
                  <a:lnTo>
                    <a:pt x="315" y="15"/>
                  </a:lnTo>
                  <a:lnTo>
                    <a:pt x="315" y="13"/>
                  </a:lnTo>
                  <a:lnTo>
                    <a:pt x="315" y="13"/>
                  </a:lnTo>
                  <a:lnTo>
                    <a:pt x="317" y="12"/>
                  </a:lnTo>
                  <a:lnTo>
                    <a:pt x="319" y="10"/>
                  </a:lnTo>
                  <a:lnTo>
                    <a:pt x="320" y="8"/>
                  </a:lnTo>
                  <a:lnTo>
                    <a:pt x="319" y="7"/>
                  </a:lnTo>
                  <a:lnTo>
                    <a:pt x="319" y="5"/>
                  </a:lnTo>
                  <a:lnTo>
                    <a:pt x="319" y="3"/>
                  </a:lnTo>
                  <a:lnTo>
                    <a:pt x="319" y="2"/>
                  </a:lnTo>
                  <a:lnTo>
                    <a:pt x="320" y="2"/>
                  </a:lnTo>
                  <a:lnTo>
                    <a:pt x="317" y="2"/>
                  </a:lnTo>
                  <a:lnTo>
                    <a:pt x="314" y="3"/>
                  </a:lnTo>
                  <a:lnTo>
                    <a:pt x="311" y="5"/>
                  </a:lnTo>
                  <a:lnTo>
                    <a:pt x="307" y="5"/>
                  </a:lnTo>
                  <a:lnTo>
                    <a:pt x="304" y="7"/>
                  </a:lnTo>
                  <a:lnTo>
                    <a:pt x="301" y="5"/>
                  </a:lnTo>
                  <a:lnTo>
                    <a:pt x="296" y="3"/>
                  </a:lnTo>
                  <a:lnTo>
                    <a:pt x="291" y="2"/>
                  </a:lnTo>
                  <a:lnTo>
                    <a:pt x="286" y="0"/>
                  </a:lnTo>
                  <a:lnTo>
                    <a:pt x="281" y="0"/>
                  </a:lnTo>
                  <a:lnTo>
                    <a:pt x="279" y="0"/>
                  </a:lnTo>
                  <a:lnTo>
                    <a:pt x="279" y="0"/>
                  </a:lnTo>
                  <a:lnTo>
                    <a:pt x="279" y="0"/>
                  </a:lnTo>
                  <a:lnTo>
                    <a:pt x="281" y="2"/>
                  </a:lnTo>
                  <a:lnTo>
                    <a:pt x="283" y="2"/>
                  </a:lnTo>
                  <a:lnTo>
                    <a:pt x="283" y="2"/>
                  </a:lnTo>
                  <a:lnTo>
                    <a:pt x="284" y="2"/>
                  </a:lnTo>
                  <a:lnTo>
                    <a:pt x="286" y="3"/>
                  </a:lnTo>
                  <a:lnTo>
                    <a:pt x="286" y="5"/>
                  </a:lnTo>
                  <a:lnTo>
                    <a:pt x="284" y="5"/>
                  </a:lnTo>
                  <a:lnTo>
                    <a:pt x="281" y="5"/>
                  </a:lnTo>
                  <a:lnTo>
                    <a:pt x="279" y="7"/>
                  </a:lnTo>
                  <a:lnTo>
                    <a:pt x="276" y="7"/>
                  </a:lnTo>
                  <a:lnTo>
                    <a:pt x="271" y="7"/>
                  </a:lnTo>
                  <a:lnTo>
                    <a:pt x="271" y="8"/>
                  </a:lnTo>
                  <a:lnTo>
                    <a:pt x="269" y="8"/>
                  </a:lnTo>
                  <a:lnTo>
                    <a:pt x="266" y="10"/>
                  </a:lnTo>
                  <a:lnTo>
                    <a:pt x="264" y="12"/>
                  </a:lnTo>
                  <a:lnTo>
                    <a:pt x="261" y="12"/>
                  </a:lnTo>
                  <a:lnTo>
                    <a:pt x="260" y="10"/>
                  </a:lnTo>
                  <a:lnTo>
                    <a:pt x="261" y="10"/>
                  </a:lnTo>
                  <a:lnTo>
                    <a:pt x="261" y="8"/>
                  </a:lnTo>
                  <a:lnTo>
                    <a:pt x="263" y="8"/>
                  </a:lnTo>
                  <a:lnTo>
                    <a:pt x="264" y="8"/>
                  </a:lnTo>
                  <a:lnTo>
                    <a:pt x="269" y="7"/>
                  </a:lnTo>
                  <a:lnTo>
                    <a:pt x="273" y="3"/>
                  </a:lnTo>
                  <a:lnTo>
                    <a:pt x="274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78" y="0"/>
                  </a:lnTo>
                  <a:lnTo>
                    <a:pt x="274" y="2"/>
                  </a:lnTo>
                  <a:lnTo>
                    <a:pt x="269" y="3"/>
                  </a:lnTo>
                  <a:lnTo>
                    <a:pt x="266" y="5"/>
                  </a:lnTo>
                  <a:lnTo>
                    <a:pt x="261" y="7"/>
                  </a:lnTo>
                  <a:lnTo>
                    <a:pt x="258" y="8"/>
                  </a:lnTo>
                  <a:lnTo>
                    <a:pt x="255" y="8"/>
                  </a:lnTo>
                  <a:lnTo>
                    <a:pt x="253" y="8"/>
                  </a:lnTo>
                  <a:lnTo>
                    <a:pt x="253" y="7"/>
                  </a:lnTo>
                  <a:lnTo>
                    <a:pt x="255" y="7"/>
                  </a:lnTo>
                  <a:lnTo>
                    <a:pt x="255" y="7"/>
                  </a:lnTo>
                  <a:lnTo>
                    <a:pt x="253" y="5"/>
                  </a:lnTo>
                  <a:lnTo>
                    <a:pt x="251" y="5"/>
                  </a:lnTo>
                  <a:lnTo>
                    <a:pt x="250" y="7"/>
                  </a:lnTo>
                  <a:lnTo>
                    <a:pt x="250" y="8"/>
                  </a:lnTo>
                  <a:lnTo>
                    <a:pt x="250" y="10"/>
                  </a:lnTo>
                  <a:lnTo>
                    <a:pt x="250" y="12"/>
                  </a:lnTo>
                  <a:lnTo>
                    <a:pt x="250" y="13"/>
                  </a:lnTo>
                  <a:lnTo>
                    <a:pt x="250" y="13"/>
                  </a:lnTo>
                  <a:lnTo>
                    <a:pt x="246" y="15"/>
                  </a:lnTo>
                  <a:lnTo>
                    <a:pt x="245" y="15"/>
                  </a:lnTo>
                  <a:lnTo>
                    <a:pt x="245" y="17"/>
                  </a:lnTo>
                  <a:lnTo>
                    <a:pt x="245" y="17"/>
                  </a:lnTo>
                  <a:lnTo>
                    <a:pt x="245" y="18"/>
                  </a:lnTo>
                  <a:lnTo>
                    <a:pt x="246" y="18"/>
                  </a:lnTo>
                  <a:lnTo>
                    <a:pt x="248" y="17"/>
                  </a:lnTo>
                  <a:lnTo>
                    <a:pt x="248" y="17"/>
                  </a:lnTo>
                  <a:lnTo>
                    <a:pt x="248" y="17"/>
                  </a:lnTo>
                  <a:lnTo>
                    <a:pt x="250" y="17"/>
                  </a:lnTo>
                  <a:lnTo>
                    <a:pt x="250" y="17"/>
                  </a:lnTo>
                  <a:lnTo>
                    <a:pt x="250" y="18"/>
                  </a:lnTo>
                  <a:lnTo>
                    <a:pt x="248" y="18"/>
                  </a:lnTo>
                  <a:lnTo>
                    <a:pt x="245" y="20"/>
                  </a:lnTo>
                  <a:lnTo>
                    <a:pt x="243" y="18"/>
                  </a:lnTo>
                  <a:lnTo>
                    <a:pt x="241" y="17"/>
                  </a:lnTo>
                  <a:lnTo>
                    <a:pt x="240" y="15"/>
                  </a:lnTo>
                  <a:lnTo>
                    <a:pt x="238" y="13"/>
                  </a:lnTo>
                  <a:lnTo>
                    <a:pt x="235" y="17"/>
                  </a:lnTo>
                  <a:lnTo>
                    <a:pt x="227" y="25"/>
                  </a:lnTo>
                  <a:lnTo>
                    <a:pt x="215" y="33"/>
                  </a:lnTo>
                  <a:lnTo>
                    <a:pt x="204" y="40"/>
                  </a:lnTo>
                  <a:lnTo>
                    <a:pt x="192" y="40"/>
                  </a:lnTo>
                  <a:lnTo>
                    <a:pt x="187" y="38"/>
                  </a:lnTo>
                  <a:lnTo>
                    <a:pt x="182" y="35"/>
                  </a:lnTo>
                  <a:lnTo>
                    <a:pt x="177" y="31"/>
                  </a:lnTo>
                  <a:lnTo>
                    <a:pt x="171" y="30"/>
                  </a:lnTo>
                  <a:lnTo>
                    <a:pt x="163" y="30"/>
                  </a:lnTo>
                  <a:lnTo>
                    <a:pt x="153" y="30"/>
                  </a:lnTo>
                  <a:lnTo>
                    <a:pt x="143" y="28"/>
                  </a:lnTo>
                  <a:lnTo>
                    <a:pt x="143" y="26"/>
                  </a:lnTo>
                  <a:lnTo>
                    <a:pt x="141" y="23"/>
                  </a:lnTo>
                  <a:lnTo>
                    <a:pt x="141" y="22"/>
                  </a:lnTo>
                  <a:lnTo>
                    <a:pt x="140" y="20"/>
                  </a:lnTo>
                  <a:lnTo>
                    <a:pt x="136" y="22"/>
                  </a:lnTo>
                  <a:lnTo>
                    <a:pt x="135" y="23"/>
                  </a:lnTo>
                  <a:lnTo>
                    <a:pt x="131" y="25"/>
                  </a:lnTo>
                  <a:lnTo>
                    <a:pt x="126" y="25"/>
                  </a:lnTo>
                  <a:lnTo>
                    <a:pt x="123" y="22"/>
                  </a:lnTo>
                  <a:lnTo>
                    <a:pt x="121" y="20"/>
                  </a:lnTo>
                  <a:lnTo>
                    <a:pt x="118" y="17"/>
                  </a:lnTo>
                  <a:lnTo>
                    <a:pt x="117" y="15"/>
                  </a:lnTo>
                  <a:lnTo>
                    <a:pt x="110" y="13"/>
                  </a:lnTo>
                  <a:lnTo>
                    <a:pt x="98" y="12"/>
                  </a:lnTo>
                  <a:lnTo>
                    <a:pt x="82" y="8"/>
                  </a:lnTo>
                  <a:lnTo>
                    <a:pt x="69" y="7"/>
                  </a:lnTo>
                  <a:lnTo>
                    <a:pt x="59" y="5"/>
                  </a:lnTo>
                  <a:lnTo>
                    <a:pt x="52" y="5"/>
                  </a:lnTo>
                  <a:lnTo>
                    <a:pt x="43" y="7"/>
                  </a:lnTo>
                  <a:lnTo>
                    <a:pt x="33" y="8"/>
                  </a:lnTo>
                  <a:lnTo>
                    <a:pt x="24" y="10"/>
                  </a:lnTo>
                  <a:lnTo>
                    <a:pt x="20" y="8"/>
                  </a:lnTo>
                  <a:lnTo>
                    <a:pt x="18" y="7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8" y="12"/>
                  </a:lnTo>
                  <a:lnTo>
                    <a:pt x="5" y="18"/>
                  </a:lnTo>
                  <a:lnTo>
                    <a:pt x="6" y="23"/>
                  </a:lnTo>
                  <a:lnTo>
                    <a:pt x="8" y="28"/>
                  </a:lnTo>
                  <a:lnTo>
                    <a:pt x="11" y="35"/>
                  </a:lnTo>
                  <a:lnTo>
                    <a:pt x="13" y="45"/>
                  </a:lnTo>
                  <a:lnTo>
                    <a:pt x="11" y="53"/>
                  </a:lnTo>
                  <a:lnTo>
                    <a:pt x="6" y="63"/>
                  </a:lnTo>
                  <a:lnTo>
                    <a:pt x="1" y="71"/>
                  </a:lnTo>
                  <a:lnTo>
                    <a:pt x="0" y="76"/>
                  </a:lnTo>
                  <a:lnTo>
                    <a:pt x="1" y="81"/>
                  </a:lnTo>
                  <a:lnTo>
                    <a:pt x="5" y="86"/>
                  </a:lnTo>
                  <a:lnTo>
                    <a:pt x="6" y="89"/>
                  </a:lnTo>
                  <a:lnTo>
                    <a:pt x="8" y="99"/>
                  </a:lnTo>
                  <a:lnTo>
                    <a:pt x="10" y="107"/>
                  </a:lnTo>
                  <a:lnTo>
                    <a:pt x="11" y="112"/>
                  </a:lnTo>
                  <a:lnTo>
                    <a:pt x="13" y="115"/>
                  </a:lnTo>
                  <a:lnTo>
                    <a:pt x="15" y="120"/>
                  </a:lnTo>
                  <a:lnTo>
                    <a:pt x="18" y="147"/>
                  </a:lnTo>
                  <a:lnTo>
                    <a:pt x="18" y="176"/>
                  </a:lnTo>
                  <a:lnTo>
                    <a:pt x="18" y="203"/>
                  </a:lnTo>
                  <a:lnTo>
                    <a:pt x="23" y="372"/>
                  </a:lnTo>
                  <a:lnTo>
                    <a:pt x="26" y="451"/>
                  </a:lnTo>
                  <a:lnTo>
                    <a:pt x="26" y="456"/>
                  </a:lnTo>
                  <a:lnTo>
                    <a:pt x="26" y="466"/>
                  </a:lnTo>
                  <a:lnTo>
                    <a:pt x="26" y="476"/>
                  </a:lnTo>
                  <a:lnTo>
                    <a:pt x="26" y="479"/>
                  </a:lnTo>
                  <a:lnTo>
                    <a:pt x="31" y="479"/>
                  </a:lnTo>
                  <a:lnTo>
                    <a:pt x="43" y="479"/>
                  </a:lnTo>
                  <a:lnTo>
                    <a:pt x="54" y="479"/>
                  </a:lnTo>
                  <a:lnTo>
                    <a:pt x="61" y="479"/>
                  </a:lnTo>
                  <a:lnTo>
                    <a:pt x="171" y="477"/>
                  </a:lnTo>
                  <a:lnTo>
                    <a:pt x="283" y="476"/>
                  </a:lnTo>
                  <a:lnTo>
                    <a:pt x="289" y="476"/>
                  </a:lnTo>
                  <a:lnTo>
                    <a:pt x="301" y="476"/>
                  </a:lnTo>
                  <a:lnTo>
                    <a:pt x="312" y="476"/>
                  </a:lnTo>
                  <a:lnTo>
                    <a:pt x="322" y="476"/>
                  </a:lnTo>
                  <a:lnTo>
                    <a:pt x="327" y="476"/>
                  </a:lnTo>
                  <a:lnTo>
                    <a:pt x="327" y="474"/>
                  </a:lnTo>
                  <a:lnTo>
                    <a:pt x="329" y="471"/>
                  </a:lnTo>
                  <a:lnTo>
                    <a:pt x="329" y="469"/>
                  </a:lnTo>
                  <a:lnTo>
                    <a:pt x="330" y="466"/>
                  </a:lnTo>
                  <a:lnTo>
                    <a:pt x="330" y="464"/>
                  </a:lnTo>
                  <a:lnTo>
                    <a:pt x="332" y="462"/>
                  </a:lnTo>
                  <a:lnTo>
                    <a:pt x="335" y="462"/>
                  </a:lnTo>
                  <a:lnTo>
                    <a:pt x="337" y="464"/>
                  </a:lnTo>
                  <a:lnTo>
                    <a:pt x="337" y="466"/>
                  </a:lnTo>
                  <a:lnTo>
                    <a:pt x="337" y="467"/>
                  </a:lnTo>
                  <a:lnTo>
                    <a:pt x="335" y="471"/>
                  </a:lnTo>
                  <a:lnTo>
                    <a:pt x="335" y="472"/>
                  </a:lnTo>
                  <a:lnTo>
                    <a:pt x="334" y="474"/>
                  </a:lnTo>
                  <a:lnTo>
                    <a:pt x="334" y="476"/>
                  </a:lnTo>
                  <a:lnTo>
                    <a:pt x="340" y="476"/>
                  </a:lnTo>
                  <a:lnTo>
                    <a:pt x="352" y="476"/>
                  </a:lnTo>
                  <a:lnTo>
                    <a:pt x="365" y="474"/>
                  </a:lnTo>
                  <a:lnTo>
                    <a:pt x="371" y="474"/>
                  </a:lnTo>
                  <a:lnTo>
                    <a:pt x="404" y="474"/>
                  </a:lnTo>
                  <a:lnTo>
                    <a:pt x="412" y="474"/>
                  </a:lnTo>
                  <a:lnTo>
                    <a:pt x="414" y="472"/>
                  </a:lnTo>
                  <a:lnTo>
                    <a:pt x="417" y="472"/>
                  </a:lnTo>
                  <a:lnTo>
                    <a:pt x="424" y="477"/>
                  </a:lnTo>
                  <a:lnTo>
                    <a:pt x="429" y="481"/>
                  </a:lnTo>
                  <a:lnTo>
                    <a:pt x="432" y="484"/>
                  </a:lnTo>
                  <a:lnTo>
                    <a:pt x="439" y="485"/>
                  </a:lnTo>
                  <a:lnTo>
                    <a:pt x="450" y="485"/>
                  </a:lnTo>
                  <a:lnTo>
                    <a:pt x="457" y="484"/>
                  </a:lnTo>
                  <a:lnTo>
                    <a:pt x="458" y="481"/>
                  </a:lnTo>
                  <a:lnTo>
                    <a:pt x="460" y="477"/>
                  </a:lnTo>
                  <a:lnTo>
                    <a:pt x="460" y="472"/>
                  </a:lnTo>
                  <a:lnTo>
                    <a:pt x="460" y="469"/>
                  </a:lnTo>
                  <a:lnTo>
                    <a:pt x="460" y="464"/>
                  </a:lnTo>
                  <a:lnTo>
                    <a:pt x="462" y="462"/>
                  </a:lnTo>
                  <a:lnTo>
                    <a:pt x="467" y="461"/>
                  </a:lnTo>
                  <a:lnTo>
                    <a:pt x="470" y="459"/>
                  </a:lnTo>
                  <a:lnTo>
                    <a:pt x="475" y="459"/>
                  </a:lnTo>
                  <a:lnTo>
                    <a:pt x="480" y="459"/>
                  </a:lnTo>
                  <a:lnTo>
                    <a:pt x="485" y="459"/>
                  </a:lnTo>
                  <a:lnTo>
                    <a:pt x="488" y="457"/>
                  </a:lnTo>
                  <a:lnTo>
                    <a:pt x="491" y="451"/>
                  </a:lnTo>
                  <a:lnTo>
                    <a:pt x="493" y="443"/>
                  </a:lnTo>
                  <a:lnTo>
                    <a:pt x="495" y="433"/>
                  </a:lnTo>
                  <a:lnTo>
                    <a:pt x="498" y="428"/>
                  </a:lnTo>
                  <a:lnTo>
                    <a:pt x="500" y="428"/>
                  </a:lnTo>
                  <a:lnTo>
                    <a:pt x="503" y="430"/>
                  </a:lnTo>
                  <a:lnTo>
                    <a:pt x="506" y="431"/>
                  </a:lnTo>
                  <a:lnTo>
                    <a:pt x="508" y="433"/>
                  </a:lnTo>
                  <a:lnTo>
                    <a:pt x="511" y="433"/>
                  </a:lnTo>
                  <a:lnTo>
                    <a:pt x="514" y="430"/>
                  </a:lnTo>
                  <a:lnTo>
                    <a:pt x="518" y="426"/>
                  </a:lnTo>
                  <a:lnTo>
                    <a:pt x="521" y="421"/>
                  </a:lnTo>
                  <a:lnTo>
                    <a:pt x="524" y="416"/>
                  </a:lnTo>
                  <a:lnTo>
                    <a:pt x="528" y="413"/>
                  </a:lnTo>
                  <a:lnTo>
                    <a:pt x="528" y="413"/>
                  </a:lnTo>
                  <a:lnTo>
                    <a:pt x="524" y="408"/>
                  </a:lnTo>
                  <a:lnTo>
                    <a:pt x="521" y="403"/>
                  </a:lnTo>
                  <a:lnTo>
                    <a:pt x="519" y="400"/>
                  </a:lnTo>
                  <a:lnTo>
                    <a:pt x="519" y="395"/>
                  </a:lnTo>
                  <a:lnTo>
                    <a:pt x="519" y="392"/>
                  </a:lnTo>
                  <a:lnTo>
                    <a:pt x="519" y="388"/>
                  </a:lnTo>
                  <a:lnTo>
                    <a:pt x="521" y="385"/>
                  </a:lnTo>
                  <a:lnTo>
                    <a:pt x="519" y="380"/>
                  </a:lnTo>
                  <a:lnTo>
                    <a:pt x="519" y="379"/>
                  </a:lnTo>
                  <a:lnTo>
                    <a:pt x="518" y="375"/>
                  </a:lnTo>
                  <a:lnTo>
                    <a:pt x="518" y="372"/>
                  </a:lnTo>
                  <a:lnTo>
                    <a:pt x="519" y="372"/>
                  </a:lnTo>
                  <a:lnTo>
                    <a:pt x="521" y="372"/>
                  </a:lnTo>
                  <a:lnTo>
                    <a:pt x="524" y="372"/>
                  </a:lnTo>
                  <a:lnTo>
                    <a:pt x="528" y="374"/>
                  </a:lnTo>
                  <a:lnTo>
                    <a:pt x="531" y="374"/>
                  </a:lnTo>
                  <a:lnTo>
                    <a:pt x="532" y="375"/>
                  </a:lnTo>
                  <a:lnTo>
                    <a:pt x="532" y="375"/>
                  </a:lnTo>
                  <a:lnTo>
                    <a:pt x="534" y="374"/>
                  </a:lnTo>
                  <a:lnTo>
                    <a:pt x="531" y="372"/>
                  </a:lnTo>
                  <a:lnTo>
                    <a:pt x="529" y="370"/>
                  </a:lnTo>
                  <a:lnTo>
                    <a:pt x="526" y="370"/>
                  </a:lnTo>
                  <a:lnTo>
                    <a:pt x="524" y="36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50" name="Freeform 457">
              <a:extLst>
                <a:ext uri="{FF2B5EF4-FFF2-40B4-BE49-F238E27FC236}">
                  <a16:creationId xmlns:a16="http://schemas.microsoft.com/office/drawing/2014/main" id="{868DAEE5-502E-82CB-6CC7-EA62B3514C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4260" y="1662484"/>
              <a:ext cx="750725" cy="890817"/>
            </a:xfrm>
            <a:custGeom>
              <a:avLst/>
              <a:gdLst>
                <a:gd name="T0" fmla="*/ 102 w 814"/>
                <a:gd name="T1" fmla="*/ 166 h 999"/>
                <a:gd name="T2" fmla="*/ 102 w 814"/>
                <a:gd name="T3" fmla="*/ 382 h 999"/>
                <a:gd name="T4" fmla="*/ 45 w 814"/>
                <a:gd name="T5" fmla="*/ 420 h 999"/>
                <a:gd name="T6" fmla="*/ 26 w 814"/>
                <a:gd name="T7" fmla="*/ 439 h 999"/>
                <a:gd name="T8" fmla="*/ 35 w 814"/>
                <a:gd name="T9" fmla="*/ 456 h 999"/>
                <a:gd name="T10" fmla="*/ 20 w 814"/>
                <a:gd name="T11" fmla="*/ 490 h 999"/>
                <a:gd name="T12" fmla="*/ 15 w 814"/>
                <a:gd name="T13" fmla="*/ 533 h 999"/>
                <a:gd name="T14" fmla="*/ 28 w 814"/>
                <a:gd name="T15" fmla="*/ 545 h 999"/>
                <a:gd name="T16" fmla="*/ 40 w 814"/>
                <a:gd name="T17" fmla="*/ 564 h 999"/>
                <a:gd name="T18" fmla="*/ 49 w 814"/>
                <a:gd name="T19" fmla="*/ 597 h 999"/>
                <a:gd name="T20" fmla="*/ 92 w 814"/>
                <a:gd name="T21" fmla="*/ 676 h 999"/>
                <a:gd name="T22" fmla="*/ 86 w 814"/>
                <a:gd name="T23" fmla="*/ 712 h 999"/>
                <a:gd name="T24" fmla="*/ 86 w 814"/>
                <a:gd name="T25" fmla="*/ 727 h 999"/>
                <a:gd name="T26" fmla="*/ 120 w 814"/>
                <a:gd name="T27" fmla="*/ 745 h 999"/>
                <a:gd name="T28" fmla="*/ 165 w 814"/>
                <a:gd name="T29" fmla="*/ 775 h 999"/>
                <a:gd name="T30" fmla="*/ 176 w 814"/>
                <a:gd name="T31" fmla="*/ 798 h 999"/>
                <a:gd name="T32" fmla="*/ 232 w 814"/>
                <a:gd name="T33" fmla="*/ 839 h 999"/>
                <a:gd name="T34" fmla="*/ 239 w 814"/>
                <a:gd name="T35" fmla="*/ 865 h 999"/>
                <a:gd name="T36" fmla="*/ 276 w 814"/>
                <a:gd name="T37" fmla="*/ 902 h 999"/>
                <a:gd name="T38" fmla="*/ 303 w 814"/>
                <a:gd name="T39" fmla="*/ 943 h 999"/>
                <a:gd name="T40" fmla="*/ 332 w 814"/>
                <a:gd name="T41" fmla="*/ 958 h 999"/>
                <a:gd name="T42" fmla="*/ 359 w 814"/>
                <a:gd name="T43" fmla="*/ 946 h 999"/>
                <a:gd name="T44" fmla="*/ 393 w 814"/>
                <a:gd name="T45" fmla="*/ 938 h 999"/>
                <a:gd name="T46" fmla="*/ 411 w 814"/>
                <a:gd name="T47" fmla="*/ 956 h 999"/>
                <a:gd name="T48" fmla="*/ 428 w 814"/>
                <a:gd name="T49" fmla="*/ 976 h 999"/>
                <a:gd name="T50" fmla="*/ 451 w 814"/>
                <a:gd name="T51" fmla="*/ 990 h 999"/>
                <a:gd name="T52" fmla="*/ 467 w 814"/>
                <a:gd name="T53" fmla="*/ 985 h 999"/>
                <a:gd name="T54" fmla="*/ 505 w 814"/>
                <a:gd name="T55" fmla="*/ 982 h 999"/>
                <a:gd name="T56" fmla="*/ 525 w 814"/>
                <a:gd name="T57" fmla="*/ 992 h 999"/>
                <a:gd name="T58" fmla="*/ 562 w 814"/>
                <a:gd name="T59" fmla="*/ 979 h 999"/>
                <a:gd name="T60" fmla="*/ 620 w 814"/>
                <a:gd name="T61" fmla="*/ 954 h 999"/>
                <a:gd name="T62" fmla="*/ 705 w 814"/>
                <a:gd name="T63" fmla="*/ 911 h 999"/>
                <a:gd name="T64" fmla="*/ 682 w 814"/>
                <a:gd name="T65" fmla="*/ 903 h 999"/>
                <a:gd name="T66" fmla="*/ 650 w 814"/>
                <a:gd name="T67" fmla="*/ 836 h 999"/>
                <a:gd name="T68" fmla="*/ 623 w 814"/>
                <a:gd name="T69" fmla="*/ 816 h 999"/>
                <a:gd name="T70" fmla="*/ 612 w 814"/>
                <a:gd name="T71" fmla="*/ 796 h 999"/>
                <a:gd name="T72" fmla="*/ 567 w 814"/>
                <a:gd name="T73" fmla="*/ 765 h 999"/>
                <a:gd name="T74" fmla="*/ 612 w 814"/>
                <a:gd name="T75" fmla="*/ 745 h 999"/>
                <a:gd name="T76" fmla="*/ 622 w 814"/>
                <a:gd name="T77" fmla="*/ 638 h 999"/>
                <a:gd name="T78" fmla="*/ 653 w 814"/>
                <a:gd name="T79" fmla="*/ 627 h 999"/>
                <a:gd name="T80" fmla="*/ 671 w 814"/>
                <a:gd name="T81" fmla="*/ 563 h 999"/>
                <a:gd name="T82" fmla="*/ 717 w 814"/>
                <a:gd name="T83" fmla="*/ 484 h 999"/>
                <a:gd name="T84" fmla="*/ 722 w 814"/>
                <a:gd name="T85" fmla="*/ 398 h 999"/>
                <a:gd name="T86" fmla="*/ 738 w 814"/>
                <a:gd name="T87" fmla="*/ 309 h 999"/>
                <a:gd name="T88" fmla="*/ 761 w 814"/>
                <a:gd name="T89" fmla="*/ 298 h 999"/>
                <a:gd name="T90" fmla="*/ 779 w 814"/>
                <a:gd name="T91" fmla="*/ 283 h 999"/>
                <a:gd name="T92" fmla="*/ 791 w 814"/>
                <a:gd name="T93" fmla="*/ 281 h 999"/>
                <a:gd name="T94" fmla="*/ 811 w 814"/>
                <a:gd name="T95" fmla="*/ 252 h 999"/>
                <a:gd name="T96" fmla="*/ 798 w 814"/>
                <a:gd name="T97" fmla="*/ 245 h 999"/>
                <a:gd name="T98" fmla="*/ 788 w 814"/>
                <a:gd name="T99" fmla="*/ 244 h 999"/>
                <a:gd name="T100" fmla="*/ 771 w 814"/>
                <a:gd name="T101" fmla="*/ 222 h 999"/>
                <a:gd name="T102" fmla="*/ 763 w 814"/>
                <a:gd name="T103" fmla="*/ 219 h 999"/>
                <a:gd name="T104" fmla="*/ 742 w 814"/>
                <a:gd name="T105" fmla="*/ 170 h 999"/>
                <a:gd name="T106" fmla="*/ 730 w 814"/>
                <a:gd name="T107" fmla="*/ 95 h 999"/>
                <a:gd name="T108" fmla="*/ 717 w 814"/>
                <a:gd name="T109" fmla="*/ 74 h 999"/>
                <a:gd name="T110" fmla="*/ 714 w 814"/>
                <a:gd name="T111" fmla="*/ 58 h 999"/>
                <a:gd name="T112" fmla="*/ 689 w 814"/>
                <a:gd name="T113" fmla="*/ 38 h 999"/>
                <a:gd name="T114" fmla="*/ 656 w 814"/>
                <a:gd name="T115" fmla="*/ 15 h 999"/>
                <a:gd name="T116" fmla="*/ 640 w 814"/>
                <a:gd name="T117" fmla="*/ 13 h 999"/>
                <a:gd name="T118" fmla="*/ 602 w 814"/>
                <a:gd name="T119" fmla="*/ 46 h 999"/>
                <a:gd name="T120" fmla="*/ 554 w 814"/>
                <a:gd name="T121" fmla="*/ 71 h 999"/>
                <a:gd name="T122" fmla="*/ 457 w 814"/>
                <a:gd name="T123" fmla="*/ 59 h 999"/>
                <a:gd name="T124" fmla="*/ 444 w 814"/>
                <a:gd name="T125" fmla="*/ 63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14" h="999">
                  <a:moveTo>
                    <a:pt x="150" y="158"/>
                  </a:moveTo>
                  <a:lnTo>
                    <a:pt x="150" y="160"/>
                  </a:lnTo>
                  <a:lnTo>
                    <a:pt x="151" y="161"/>
                  </a:lnTo>
                  <a:lnTo>
                    <a:pt x="151" y="165"/>
                  </a:lnTo>
                  <a:lnTo>
                    <a:pt x="151" y="166"/>
                  </a:lnTo>
                  <a:lnTo>
                    <a:pt x="146" y="166"/>
                  </a:lnTo>
                  <a:lnTo>
                    <a:pt x="137" y="166"/>
                  </a:lnTo>
                  <a:lnTo>
                    <a:pt x="123" y="166"/>
                  </a:lnTo>
                  <a:lnTo>
                    <a:pt x="112" y="166"/>
                  </a:lnTo>
                  <a:lnTo>
                    <a:pt x="105" y="166"/>
                  </a:lnTo>
                  <a:lnTo>
                    <a:pt x="105" y="166"/>
                  </a:lnTo>
                  <a:lnTo>
                    <a:pt x="104" y="166"/>
                  </a:lnTo>
                  <a:lnTo>
                    <a:pt x="102" y="166"/>
                  </a:lnTo>
                  <a:lnTo>
                    <a:pt x="102" y="168"/>
                  </a:lnTo>
                  <a:lnTo>
                    <a:pt x="102" y="171"/>
                  </a:lnTo>
                  <a:lnTo>
                    <a:pt x="102" y="176"/>
                  </a:lnTo>
                  <a:lnTo>
                    <a:pt x="104" y="179"/>
                  </a:lnTo>
                  <a:lnTo>
                    <a:pt x="104" y="184"/>
                  </a:lnTo>
                  <a:lnTo>
                    <a:pt x="102" y="188"/>
                  </a:lnTo>
                  <a:lnTo>
                    <a:pt x="104" y="262"/>
                  </a:lnTo>
                  <a:lnTo>
                    <a:pt x="105" y="337"/>
                  </a:lnTo>
                  <a:lnTo>
                    <a:pt x="105" y="374"/>
                  </a:lnTo>
                  <a:lnTo>
                    <a:pt x="105" y="382"/>
                  </a:lnTo>
                  <a:lnTo>
                    <a:pt x="105" y="382"/>
                  </a:lnTo>
                  <a:lnTo>
                    <a:pt x="104" y="382"/>
                  </a:lnTo>
                  <a:lnTo>
                    <a:pt x="102" y="382"/>
                  </a:lnTo>
                  <a:lnTo>
                    <a:pt x="89" y="380"/>
                  </a:lnTo>
                  <a:lnTo>
                    <a:pt x="76" y="383"/>
                  </a:lnTo>
                  <a:lnTo>
                    <a:pt x="72" y="383"/>
                  </a:lnTo>
                  <a:lnTo>
                    <a:pt x="69" y="382"/>
                  </a:lnTo>
                  <a:lnTo>
                    <a:pt x="66" y="382"/>
                  </a:lnTo>
                  <a:lnTo>
                    <a:pt x="63" y="382"/>
                  </a:lnTo>
                  <a:lnTo>
                    <a:pt x="56" y="387"/>
                  </a:lnTo>
                  <a:lnTo>
                    <a:pt x="54" y="392"/>
                  </a:lnTo>
                  <a:lnTo>
                    <a:pt x="56" y="398"/>
                  </a:lnTo>
                  <a:lnTo>
                    <a:pt x="58" y="405"/>
                  </a:lnTo>
                  <a:lnTo>
                    <a:pt x="54" y="411"/>
                  </a:lnTo>
                  <a:lnTo>
                    <a:pt x="48" y="416"/>
                  </a:lnTo>
                  <a:lnTo>
                    <a:pt x="45" y="420"/>
                  </a:lnTo>
                  <a:lnTo>
                    <a:pt x="43" y="423"/>
                  </a:lnTo>
                  <a:lnTo>
                    <a:pt x="43" y="426"/>
                  </a:lnTo>
                  <a:lnTo>
                    <a:pt x="43" y="428"/>
                  </a:lnTo>
                  <a:lnTo>
                    <a:pt x="43" y="429"/>
                  </a:lnTo>
                  <a:lnTo>
                    <a:pt x="43" y="431"/>
                  </a:lnTo>
                  <a:lnTo>
                    <a:pt x="43" y="433"/>
                  </a:lnTo>
                  <a:lnTo>
                    <a:pt x="43" y="433"/>
                  </a:lnTo>
                  <a:lnTo>
                    <a:pt x="40" y="434"/>
                  </a:lnTo>
                  <a:lnTo>
                    <a:pt x="38" y="436"/>
                  </a:lnTo>
                  <a:lnTo>
                    <a:pt x="35" y="436"/>
                  </a:lnTo>
                  <a:lnTo>
                    <a:pt x="31" y="436"/>
                  </a:lnTo>
                  <a:lnTo>
                    <a:pt x="28" y="438"/>
                  </a:lnTo>
                  <a:lnTo>
                    <a:pt x="26" y="439"/>
                  </a:lnTo>
                  <a:lnTo>
                    <a:pt x="26" y="441"/>
                  </a:lnTo>
                  <a:lnTo>
                    <a:pt x="26" y="443"/>
                  </a:lnTo>
                  <a:lnTo>
                    <a:pt x="28" y="443"/>
                  </a:lnTo>
                  <a:lnTo>
                    <a:pt x="30" y="443"/>
                  </a:lnTo>
                  <a:lnTo>
                    <a:pt x="30" y="443"/>
                  </a:lnTo>
                  <a:lnTo>
                    <a:pt x="30" y="446"/>
                  </a:lnTo>
                  <a:lnTo>
                    <a:pt x="30" y="448"/>
                  </a:lnTo>
                  <a:lnTo>
                    <a:pt x="30" y="451"/>
                  </a:lnTo>
                  <a:lnTo>
                    <a:pt x="30" y="454"/>
                  </a:lnTo>
                  <a:lnTo>
                    <a:pt x="30" y="456"/>
                  </a:lnTo>
                  <a:lnTo>
                    <a:pt x="31" y="456"/>
                  </a:lnTo>
                  <a:lnTo>
                    <a:pt x="33" y="456"/>
                  </a:lnTo>
                  <a:lnTo>
                    <a:pt x="35" y="456"/>
                  </a:lnTo>
                  <a:lnTo>
                    <a:pt x="36" y="457"/>
                  </a:lnTo>
                  <a:lnTo>
                    <a:pt x="36" y="459"/>
                  </a:lnTo>
                  <a:lnTo>
                    <a:pt x="35" y="461"/>
                  </a:lnTo>
                  <a:lnTo>
                    <a:pt x="33" y="462"/>
                  </a:lnTo>
                  <a:lnTo>
                    <a:pt x="28" y="464"/>
                  </a:lnTo>
                  <a:lnTo>
                    <a:pt x="25" y="467"/>
                  </a:lnTo>
                  <a:lnTo>
                    <a:pt x="20" y="471"/>
                  </a:lnTo>
                  <a:lnTo>
                    <a:pt x="17" y="472"/>
                  </a:lnTo>
                  <a:lnTo>
                    <a:pt x="13" y="476"/>
                  </a:lnTo>
                  <a:lnTo>
                    <a:pt x="12" y="479"/>
                  </a:lnTo>
                  <a:lnTo>
                    <a:pt x="13" y="482"/>
                  </a:lnTo>
                  <a:lnTo>
                    <a:pt x="17" y="487"/>
                  </a:lnTo>
                  <a:lnTo>
                    <a:pt x="20" y="490"/>
                  </a:lnTo>
                  <a:lnTo>
                    <a:pt x="21" y="494"/>
                  </a:lnTo>
                  <a:lnTo>
                    <a:pt x="23" y="499"/>
                  </a:lnTo>
                  <a:lnTo>
                    <a:pt x="20" y="505"/>
                  </a:lnTo>
                  <a:lnTo>
                    <a:pt x="12" y="512"/>
                  </a:lnTo>
                  <a:lnTo>
                    <a:pt x="3" y="518"/>
                  </a:lnTo>
                  <a:lnTo>
                    <a:pt x="0" y="528"/>
                  </a:lnTo>
                  <a:lnTo>
                    <a:pt x="0" y="533"/>
                  </a:lnTo>
                  <a:lnTo>
                    <a:pt x="2" y="535"/>
                  </a:lnTo>
                  <a:lnTo>
                    <a:pt x="3" y="536"/>
                  </a:lnTo>
                  <a:lnTo>
                    <a:pt x="7" y="536"/>
                  </a:lnTo>
                  <a:lnTo>
                    <a:pt x="10" y="536"/>
                  </a:lnTo>
                  <a:lnTo>
                    <a:pt x="12" y="535"/>
                  </a:lnTo>
                  <a:lnTo>
                    <a:pt x="15" y="533"/>
                  </a:lnTo>
                  <a:lnTo>
                    <a:pt x="17" y="531"/>
                  </a:lnTo>
                  <a:lnTo>
                    <a:pt x="18" y="531"/>
                  </a:lnTo>
                  <a:lnTo>
                    <a:pt x="20" y="531"/>
                  </a:lnTo>
                  <a:lnTo>
                    <a:pt x="20" y="531"/>
                  </a:lnTo>
                  <a:lnTo>
                    <a:pt x="23" y="531"/>
                  </a:lnTo>
                  <a:lnTo>
                    <a:pt x="26" y="533"/>
                  </a:lnTo>
                  <a:lnTo>
                    <a:pt x="28" y="535"/>
                  </a:lnTo>
                  <a:lnTo>
                    <a:pt x="31" y="536"/>
                  </a:lnTo>
                  <a:lnTo>
                    <a:pt x="31" y="538"/>
                  </a:lnTo>
                  <a:lnTo>
                    <a:pt x="31" y="540"/>
                  </a:lnTo>
                  <a:lnTo>
                    <a:pt x="30" y="541"/>
                  </a:lnTo>
                  <a:lnTo>
                    <a:pt x="28" y="543"/>
                  </a:lnTo>
                  <a:lnTo>
                    <a:pt x="28" y="545"/>
                  </a:lnTo>
                  <a:lnTo>
                    <a:pt x="28" y="548"/>
                  </a:lnTo>
                  <a:lnTo>
                    <a:pt x="30" y="553"/>
                  </a:lnTo>
                  <a:lnTo>
                    <a:pt x="33" y="556"/>
                  </a:lnTo>
                  <a:lnTo>
                    <a:pt x="33" y="559"/>
                  </a:lnTo>
                  <a:lnTo>
                    <a:pt x="33" y="561"/>
                  </a:lnTo>
                  <a:lnTo>
                    <a:pt x="33" y="563"/>
                  </a:lnTo>
                  <a:lnTo>
                    <a:pt x="33" y="564"/>
                  </a:lnTo>
                  <a:lnTo>
                    <a:pt x="33" y="566"/>
                  </a:lnTo>
                  <a:lnTo>
                    <a:pt x="33" y="568"/>
                  </a:lnTo>
                  <a:lnTo>
                    <a:pt x="33" y="566"/>
                  </a:lnTo>
                  <a:lnTo>
                    <a:pt x="35" y="566"/>
                  </a:lnTo>
                  <a:lnTo>
                    <a:pt x="38" y="564"/>
                  </a:lnTo>
                  <a:lnTo>
                    <a:pt x="40" y="564"/>
                  </a:lnTo>
                  <a:lnTo>
                    <a:pt x="40" y="564"/>
                  </a:lnTo>
                  <a:lnTo>
                    <a:pt x="41" y="566"/>
                  </a:lnTo>
                  <a:lnTo>
                    <a:pt x="40" y="569"/>
                  </a:lnTo>
                  <a:lnTo>
                    <a:pt x="40" y="573"/>
                  </a:lnTo>
                  <a:lnTo>
                    <a:pt x="38" y="576"/>
                  </a:lnTo>
                  <a:lnTo>
                    <a:pt x="36" y="581"/>
                  </a:lnTo>
                  <a:lnTo>
                    <a:pt x="36" y="584"/>
                  </a:lnTo>
                  <a:lnTo>
                    <a:pt x="36" y="586"/>
                  </a:lnTo>
                  <a:lnTo>
                    <a:pt x="38" y="589"/>
                  </a:lnTo>
                  <a:lnTo>
                    <a:pt x="40" y="592"/>
                  </a:lnTo>
                  <a:lnTo>
                    <a:pt x="43" y="596"/>
                  </a:lnTo>
                  <a:lnTo>
                    <a:pt x="46" y="596"/>
                  </a:lnTo>
                  <a:lnTo>
                    <a:pt x="49" y="597"/>
                  </a:lnTo>
                  <a:lnTo>
                    <a:pt x="53" y="599"/>
                  </a:lnTo>
                  <a:lnTo>
                    <a:pt x="56" y="601"/>
                  </a:lnTo>
                  <a:lnTo>
                    <a:pt x="58" y="604"/>
                  </a:lnTo>
                  <a:lnTo>
                    <a:pt x="58" y="609"/>
                  </a:lnTo>
                  <a:lnTo>
                    <a:pt x="58" y="610"/>
                  </a:lnTo>
                  <a:lnTo>
                    <a:pt x="56" y="614"/>
                  </a:lnTo>
                  <a:lnTo>
                    <a:pt x="56" y="619"/>
                  </a:lnTo>
                  <a:lnTo>
                    <a:pt x="54" y="622"/>
                  </a:lnTo>
                  <a:lnTo>
                    <a:pt x="53" y="624"/>
                  </a:lnTo>
                  <a:lnTo>
                    <a:pt x="63" y="637"/>
                  </a:lnTo>
                  <a:lnTo>
                    <a:pt x="74" y="648"/>
                  </a:lnTo>
                  <a:lnTo>
                    <a:pt x="84" y="661"/>
                  </a:lnTo>
                  <a:lnTo>
                    <a:pt x="92" y="676"/>
                  </a:lnTo>
                  <a:lnTo>
                    <a:pt x="94" y="680"/>
                  </a:lnTo>
                  <a:lnTo>
                    <a:pt x="94" y="683"/>
                  </a:lnTo>
                  <a:lnTo>
                    <a:pt x="92" y="686"/>
                  </a:lnTo>
                  <a:lnTo>
                    <a:pt x="92" y="689"/>
                  </a:lnTo>
                  <a:lnTo>
                    <a:pt x="91" y="693"/>
                  </a:lnTo>
                  <a:lnTo>
                    <a:pt x="91" y="696"/>
                  </a:lnTo>
                  <a:lnTo>
                    <a:pt x="91" y="699"/>
                  </a:lnTo>
                  <a:lnTo>
                    <a:pt x="92" y="703"/>
                  </a:lnTo>
                  <a:lnTo>
                    <a:pt x="92" y="706"/>
                  </a:lnTo>
                  <a:lnTo>
                    <a:pt x="91" y="707"/>
                  </a:lnTo>
                  <a:lnTo>
                    <a:pt x="89" y="709"/>
                  </a:lnTo>
                  <a:lnTo>
                    <a:pt x="87" y="711"/>
                  </a:lnTo>
                  <a:lnTo>
                    <a:pt x="86" y="712"/>
                  </a:lnTo>
                  <a:lnTo>
                    <a:pt x="84" y="712"/>
                  </a:lnTo>
                  <a:lnTo>
                    <a:pt x="82" y="716"/>
                  </a:lnTo>
                  <a:lnTo>
                    <a:pt x="82" y="719"/>
                  </a:lnTo>
                  <a:lnTo>
                    <a:pt x="82" y="719"/>
                  </a:lnTo>
                  <a:lnTo>
                    <a:pt x="84" y="721"/>
                  </a:lnTo>
                  <a:lnTo>
                    <a:pt x="84" y="722"/>
                  </a:lnTo>
                  <a:lnTo>
                    <a:pt x="86" y="722"/>
                  </a:lnTo>
                  <a:lnTo>
                    <a:pt x="87" y="721"/>
                  </a:lnTo>
                  <a:lnTo>
                    <a:pt x="89" y="721"/>
                  </a:lnTo>
                  <a:lnTo>
                    <a:pt x="89" y="721"/>
                  </a:lnTo>
                  <a:lnTo>
                    <a:pt x="89" y="722"/>
                  </a:lnTo>
                  <a:lnTo>
                    <a:pt x="87" y="726"/>
                  </a:lnTo>
                  <a:lnTo>
                    <a:pt x="86" y="727"/>
                  </a:lnTo>
                  <a:lnTo>
                    <a:pt x="86" y="731"/>
                  </a:lnTo>
                  <a:lnTo>
                    <a:pt x="84" y="732"/>
                  </a:lnTo>
                  <a:lnTo>
                    <a:pt x="86" y="734"/>
                  </a:lnTo>
                  <a:lnTo>
                    <a:pt x="91" y="734"/>
                  </a:lnTo>
                  <a:lnTo>
                    <a:pt x="102" y="735"/>
                  </a:lnTo>
                  <a:lnTo>
                    <a:pt x="114" y="735"/>
                  </a:lnTo>
                  <a:lnTo>
                    <a:pt x="122" y="735"/>
                  </a:lnTo>
                  <a:lnTo>
                    <a:pt x="123" y="735"/>
                  </a:lnTo>
                  <a:lnTo>
                    <a:pt x="123" y="737"/>
                  </a:lnTo>
                  <a:lnTo>
                    <a:pt x="123" y="739"/>
                  </a:lnTo>
                  <a:lnTo>
                    <a:pt x="123" y="740"/>
                  </a:lnTo>
                  <a:lnTo>
                    <a:pt x="122" y="744"/>
                  </a:lnTo>
                  <a:lnTo>
                    <a:pt x="120" y="745"/>
                  </a:lnTo>
                  <a:lnTo>
                    <a:pt x="118" y="747"/>
                  </a:lnTo>
                  <a:lnTo>
                    <a:pt x="117" y="750"/>
                  </a:lnTo>
                  <a:lnTo>
                    <a:pt x="117" y="752"/>
                  </a:lnTo>
                  <a:lnTo>
                    <a:pt x="118" y="755"/>
                  </a:lnTo>
                  <a:lnTo>
                    <a:pt x="127" y="757"/>
                  </a:lnTo>
                  <a:lnTo>
                    <a:pt x="137" y="758"/>
                  </a:lnTo>
                  <a:lnTo>
                    <a:pt x="146" y="760"/>
                  </a:lnTo>
                  <a:lnTo>
                    <a:pt x="153" y="762"/>
                  </a:lnTo>
                  <a:lnTo>
                    <a:pt x="155" y="765"/>
                  </a:lnTo>
                  <a:lnTo>
                    <a:pt x="156" y="768"/>
                  </a:lnTo>
                  <a:lnTo>
                    <a:pt x="158" y="772"/>
                  </a:lnTo>
                  <a:lnTo>
                    <a:pt x="161" y="773"/>
                  </a:lnTo>
                  <a:lnTo>
                    <a:pt x="165" y="775"/>
                  </a:lnTo>
                  <a:lnTo>
                    <a:pt x="168" y="777"/>
                  </a:lnTo>
                  <a:lnTo>
                    <a:pt x="171" y="777"/>
                  </a:lnTo>
                  <a:lnTo>
                    <a:pt x="174" y="780"/>
                  </a:lnTo>
                  <a:lnTo>
                    <a:pt x="174" y="783"/>
                  </a:lnTo>
                  <a:lnTo>
                    <a:pt x="174" y="785"/>
                  </a:lnTo>
                  <a:lnTo>
                    <a:pt x="174" y="786"/>
                  </a:lnTo>
                  <a:lnTo>
                    <a:pt x="173" y="790"/>
                  </a:lnTo>
                  <a:lnTo>
                    <a:pt x="171" y="791"/>
                  </a:lnTo>
                  <a:lnTo>
                    <a:pt x="169" y="793"/>
                  </a:lnTo>
                  <a:lnTo>
                    <a:pt x="171" y="796"/>
                  </a:lnTo>
                  <a:lnTo>
                    <a:pt x="173" y="796"/>
                  </a:lnTo>
                  <a:lnTo>
                    <a:pt x="174" y="798"/>
                  </a:lnTo>
                  <a:lnTo>
                    <a:pt x="176" y="798"/>
                  </a:lnTo>
                  <a:lnTo>
                    <a:pt x="178" y="800"/>
                  </a:lnTo>
                  <a:lnTo>
                    <a:pt x="183" y="805"/>
                  </a:lnTo>
                  <a:lnTo>
                    <a:pt x="186" y="806"/>
                  </a:lnTo>
                  <a:lnTo>
                    <a:pt x="189" y="808"/>
                  </a:lnTo>
                  <a:lnTo>
                    <a:pt x="194" y="809"/>
                  </a:lnTo>
                  <a:lnTo>
                    <a:pt x="199" y="813"/>
                  </a:lnTo>
                  <a:lnTo>
                    <a:pt x="209" y="819"/>
                  </a:lnTo>
                  <a:lnTo>
                    <a:pt x="217" y="829"/>
                  </a:lnTo>
                  <a:lnTo>
                    <a:pt x="227" y="836"/>
                  </a:lnTo>
                  <a:lnTo>
                    <a:pt x="229" y="837"/>
                  </a:lnTo>
                  <a:lnTo>
                    <a:pt x="230" y="837"/>
                  </a:lnTo>
                  <a:lnTo>
                    <a:pt x="232" y="837"/>
                  </a:lnTo>
                  <a:lnTo>
                    <a:pt x="232" y="839"/>
                  </a:lnTo>
                  <a:lnTo>
                    <a:pt x="232" y="841"/>
                  </a:lnTo>
                  <a:lnTo>
                    <a:pt x="230" y="844"/>
                  </a:lnTo>
                  <a:lnTo>
                    <a:pt x="229" y="847"/>
                  </a:lnTo>
                  <a:lnTo>
                    <a:pt x="229" y="851"/>
                  </a:lnTo>
                  <a:lnTo>
                    <a:pt x="229" y="852"/>
                  </a:lnTo>
                  <a:lnTo>
                    <a:pt x="230" y="854"/>
                  </a:lnTo>
                  <a:lnTo>
                    <a:pt x="232" y="856"/>
                  </a:lnTo>
                  <a:lnTo>
                    <a:pt x="235" y="857"/>
                  </a:lnTo>
                  <a:lnTo>
                    <a:pt x="239" y="859"/>
                  </a:lnTo>
                  <a:lnTo>
                    <a:pt x="240" y="860"/>
                  </a:lnTo>
                  <a:lnTo>
                    <a:pt x="242" y="864"/>
                  </a:lnTo>
                  <a:lnTo>
                    <a:pt x="240" y="864"/>
                  </a:lnTo>
                  <a:lnTo>
                    <a:pt x="239" y="865"/>
                  </a:lnTo>
                  <a:lnTo>
                    <a:pt x="237" y="867"/>
                  </a:lnTo>
                  <a:lnTo>
                    <a:pt x="237" y="867"/>
                  </a:lnTo>
                  <a:lnTo>
                    <a:pt x="239" y="869"/>
                  </a:lnTo>
                  <a:lnTo>
                    <a:pt x="242" y="869"/>
                  </a:lnTo>
                  <a:lnTo>
                    <a:pt x="247" y="870"/>
                  </a:lnTo>
                  <a:lnTo>
                    <a:pt x="252" y="872"/>
                  </a:lnTo>
                  <a:lnTo>
                    <a:pt x="255" y="875"/>
                  </a:lnTo>
                  <a:lnTo>
                    <a:pt x="260" y="877"/>
                  </a:lnTo>
                  <a:lnTo>
                    <a:pt x="270" y="883"/>
                  </a:lnTo>
                  <a:lnTo>
                    <a:pt x="275" y="890"/>
                  </a:lnTo>
                  <a:lnTo>
                    <a:pt x="276" y="893"/>
                  </a:lnTo>
                  <a:lnTo>
                    <a:pt x="276" y="897"/>
                  </a:lnTo>
                  <a:lnTo>
                    <a:pt x="276" y="902"/>
                  </a:lnTo>
                  <a:lnTo>
                    <a:pt x="278" y="908"/>
                  </a:lnTo>
                  <a:lnTo>
                    <a:pt x="281" y="910"/>
                  </a:lnTo>
                  <a:lnTo>
                    <a:pt x="283" y="913"/>
                  </a:lnTo>
                  <a:lnTo>
                    <a:pt x="286" y="916"/>
                  </a:lnTo>
                  <a:lnTo>
                    <a:pt x="286" y="918"/>
                  </a:lnTo>
                  <a:lnTo>
                    <a:pt x="286" y="920"/>
                  </a:lnTo>
                  <a:lnTo>
                    <a:pt x="289" y="923"/>
                  </a:lnTo>
                  <a:lnTo>
                    <a:pt x="294" y="926"/>
                  </a:lnTo>
                  <a:lnTo>
                    <a:pt x="299" y="931"/>
                  </a:lnTo>
                  <a:lnTo>
                    <a:pt x="303" y="934"/>
                  </a:lnTo>
                  <a:lnTo>
                    <a:pt x="303" y="939"/>
                  </a:lnTo>
                  <a:lnTo>
                    <a:pt x="303" y="941"/>
                  </a:lnTo>
                  <a:lnTo>
                    <a:pt x="303" y="943"/>
                  </a:lnTo>
                  <a:lnTo>
                    <a:pt x="304" y="944"/>
                  </a:lnTo>
                  <a:lnTo>
                    <a:pt x="308" y="944"/>
                  </a:lnTo>
                  <a:lnTo>
                    <a:pt x="311" y="944"/>
                  </a:lnTo>
                  <a:lnTo>
                    <a:pt x="313" y="944"/>
                  </a:lnTo>
                  <a:lnTo>
                    <a:pt x="314" y="944"/>
                  </a:lnTo>
                  <a:lnTo>
                    <a:pt x="316" y="951"/>
                  </a:lnTo>
                  <a:lnTo>
                    <a:pt x="319" y="953"/>
                  </a:lnTo>
                  <a:lnTo>
                    <a:pt x="322" y="954"/>
                  </a:lnTo>
                  <a:lnTo>
                    <a:pt x="324" y="954"/>
                  </a:lnTo>
                  <a:lnTo>
                    <a:pt x="327" y="954"/>
                  </a:lnTo>
                  <a:lnTo>
                    <a:pt x="331" y="954"/>
                  </a:lnTo>
                  <a:lnTo>
                    <a:pt x="331" y="956"/>
                  </a:lnTo>
                  <a:lnTo>
                    <a:pt x="332" y="958"/>
                  </a:lnTo>
                  <a:lnTo>
                    <a:pt x="332" y="959"/>
                  </a:lnTo>
                  <a:lnTo>
                    <a:pt x="334" y="959"/>
                  </a:lnTo>
                  <a:lnTo>
                    <a:pt x="336" y="959"/>
                  </a:lnTo>
                  <a:lnTo>
                    <a:pt x="337" y="958"/>
                  </a:lnTo>
                  <a:lnTo>
                    <a:pt x="339" y="956"/>
                  </a:lnTo>
                  <a:lnTo>
                    <a:pt x="342" y="954"/>
                  </a:lnTo>
                  <a:lnTo>
                    <a:pt x="344" y="951"/>
                  </a:lnTo>
                  <a:lnTo>
                    <a:pt x="347" y="949"/>
                  </a:lnTo>
                  <a:lnTo>
                    <a:pt x="349" y="946"/>
                  </a:lnTo>
                  <a:lnTo>
                    <a:pt x="352" y="946"/>
                  </a:lnTo>
                  <a:lnTo>
                    <a:pt x="352" y="944"/>
                  </a:lnTo>
                  <a:lnTo>
                    <a:pt x="354" y="944"/>
                  </a:lnTo>
                  <a:lnTo>
                    <a:pt x="359" y="946"/>
                  </a:lnTo>
                  <a:lnTo>
                    <a:pt x="362" y="948"/>
                  </a:lnTo>
                  <a:lnTo>
                    <a:pt x="365" y="949"/>
                  </a:lnTo>
                  <a:lnTo>
                    <a:pt x="370" y="953"/>
                  </a:lnTo>
                  <a:lnTo>
                    <a:pt x="373" y="954"/>
                  </a:lnTo>
                  <a:lnTo>
                    <a:pt x="375" y="954"/>
                  </a:lnTo>
                  <a:lnTo>
                    <a:pt x="377" y="954"/>
                  </a:lnTo>
                  <a:lnTo>
                    <a:pt x="378" y="953"/>
                  </a:lnTo>
                  <a:lnTo>
                    <a:pt x="380" y="949"/>
                  </a:lnTo>
                  <a:lnTo>
                    <a:pt x="383" y="944"/>
                  </a:lnTo>
                  <a:lnTo>
                    <a:pt x="385" y="939"/>
                  </a:lnTo>
                  <a:lnTo>
                    <a:pt x="388" y="938"/>
                  </a:lnTo>
                  <a:lnTo>
                    <a:pt x="390" y="938"/>
                  </a:lnTo>
                  <a:lnTo>
                    <a:pt x="393" y="938"/>
                  </a:lnTo>
                  <a:lnTo>
                    <a:pt x="396" y="939"/>
                  </a:lnTo>
                  <a:lnTo>
                    <a:pt x="400" y="941"/>
                  </a:lnTo>
                  <a:lnTo>
                    <a:pt x="403" y="943"/>
                  </a:lnTo>
                  <a:lnTo>
                    <a:pt x="405" y="944"/>
                  </a:lnTo>
                  <a:lnTo>
                    <a:pt x="405" y="946"/>
                  </a:lnTo>
                  <a:lnTo>
                    <a:pt x="405" y="948"/>
                  </a:lnTo>
                  <a:lnTo>
                    <a:pt x="405" y="951"/>
                  </a:lnTo>
                  <a:lnTo>
                    <a:pt x="405" y="953"/>
                  </a:lnTo>
                  <a:lnTo>
                    <a:pt x="405" y="954"/>
                  </a:lnTo>
                  <a:lnTo>
                    <a:pt x="406" y="954"/>
                  </a:lnTo>
                  <a:lnTo>
                    <a:pt x="408" y="954"/>
                  </a:lnTo>
                  <a:lnTo>
                    <a:pt x="410" y="954"/>
                  </a:lnTo>
                  <a:lnTo>
                    <a:pt x="411" y="956"/>
                  </a:lnTo>
                  <a:lnTo>
                    <a:pt x="411" y="956"/>
                  </a:lnTo>
                  <a:lnTo>
                    <a:pt x="411" y="958"/>
                  </a:lnTo>
                  <a:lnTo>
                    <a:pt x="411" y="958"/>
                  </a:lnTo>
                  <a:lnTo>
                    <a:pt x="411" y="959"/>
                  </a:lnTo>
                  <a:lnTo>
                    <a:pt x="414" y="962"/>
                  </a:lnTo>
                  <a:lnTo>
                    <a:pt x="418" y="964"/>
                  </a:lnTo>
                  <a:lnTo>
                    <a:pt x="421" y="967"/>
                  </a:lnTo>
                  <a:lnTo>
                    <a:pt x="421" y="967"/>
                  </a:lnTo>
                  <a:lnTo>
                    <a:pt x="423" y="969"/>
                  </a:lnTo>
                  <a:lnTo>
                    <a:pt x="423" y="971"/>
                  </a:lnTo>
                  <a:lnTo>
                    <a:pt x="424" y="974"/>
                  </a:lnTo>
                  <a:lnTo>
                    <a:pt x="424" y="974"/>
                  </a:lnTo>
                  <a:lnTo>
                    <a:pt x="428" y="976"/>
                  </a:lnTo>
                  <a:lnTo>
                    <a:pt x="431" y="977"/>
                  </a:lnTo>
                  <a:lnTo>
                    <a:pt x="436" y="977"/>
                  </a:lnTo>
                  <a:lnTo>
                    <a:pt x="439" y="977"/>
                  </a:lnTo>
                  <a:lnTo>
                    <a:pt x="442" y="979"/>
                  </a:lnTo>
                  <a:lnTo>
                    <a:pt x="442" y="982"/>
                  </a:lnTo>
                  <a:lnTo>
                    <a:pt x="444" y="984"/>
                  </a:lnTo>
                  <a:lnTo>
                    <a:pt x="442" y="987"/>
                  </a:lnTo>
                  <a:lnTo>
                    <a:pt x="442" y="990"/>
                  </a:lnTo>
                  <a:lnTo>
                    <a:pt x="442" y="992"/>
                  </a:lnTo>
                  <a:lnTo>
                    <a:pt x="444" y="994"/>
                  </a:lnTo>
                  <a:lnTo>
                    <a:pt x="446" y="992"/>
                  </a:lnTo>
                  <a:lnTo>
                    <a:pt x="447" y="992"/>
                  </a:lnTo>
                  <a:lnTo>
                    <a:pt x="451" y="990"/>
                  </a:lnTo>
                  <a:lnTo>
                    <a:pt x="452" y="989"/>
                  </a:lnTo>
                  <a:lnTo>
                    <a:pt x="452" y="989"/>
                  </a:lnTo>
                  <a:lnTo>
                    <a:pt x="456" y="990"/>
                  </a:lnTo>
                  <a:lnTo>
                    <a:pt x="456" y="994"/>
                  </a:lnTo>
                  <a:lnTo>
                    <a:pt x="457" y="995"/>
                  </a:lnTo>
                  <a:lnTo>
                    <a:pt x="459" y="999"/>
                  </a:lnTo>
                  <a:lnTo>
                    <a:pt x="459" y="997"/>
                  </a:lnTo>
                  <a:lnTo>
                    <a:pt x="460" y="995"/>
                  </a:lnTo>
                  <a:lnTo>
                    <a:pt x="460" y="992"/>
                  </a:lnTo>
                  <a:lnTo>
                    <a:pt x="462" y="990"/>
                  </a:lnTo>
                  <a:lnTo>
                    <a:pt x="462" y="989"/>
                  </a:lnTo>
                  <a:lnTo>
                    <a:pt x="464" y="987"/>
                  </a:lnTo>
                  <a:lnTo>
                    <a:pt x="467" y="985"/>
                  </a:lnTo>
                  <a:lnTo>
                    <a:pt x="472" y="984"/>
                  </a:lnTo>
                  <a:lnTo>
                    <a:pt x="474" y="982"/>
                  </a:lnTo>
                  <a:lnTo>
                    <a:pt x="477" y="982"/>
                  </a:lnTo>
                  <a:lnTo>
                    <a:pt x="480" y="984"/>
                  </a:lnTo>
                  <a:lnTo>
                    <a:pt x="483" y="985"/>
                  </a:lnTo>
                  <a:lnTo>
                    <a:pt x="485" y="987"/>
                  </a:lnTo>
                  <a:lnTo>
                    <a:pt x="488" y="989"/>
                  </a:lnTo>
                  <a:lnTo>
                    <a:pt x="492" y="990"/>
                  </a:lnTo>
                  <a:lnTo>
                    <a:pt x="495" y="989"/>
                  </a:lnTo>
                  <a:lnTo>
                    <a:pt x="498" y="987"/>
                  </a:lnTo>
                  <a:lnTo>
                    <a:pt x="500" y="985"/>
                  </a:lnTo>
                  <a:lnTo>
                    <a:pt x="503" y="982"/>
                  </a:lnTo>
                  <a:lnTo>
                    <a:pt x="505" y="982"/>
                  </a:lnTo>
                  <a:lnTo>
                    <a:pt x="507" y="982"/>
                  </a:lnTo>
                  <a:lnTo>
                    <a:pt x="508" y="984"/>
                  </a:lnTo>
                  <a:lnTo>
                    <a:pt x="510" y="985"/>
                  </a:lnTo>
                  <a:lnTo>
                    <a:pt x="511" y="989"/>
                  </a:lnTo>
                  <a:lnTo>
                    <a:pt x="511" y="990"/>
                  </a:lnTo>
                  <a:lnTo>
                    <a:pt x="513" y="992"/>
                  </a:lnTo>
                  <a:lnTo>
                    <a:pt x="513" y="994"/>
                  </a:lnTo>
                  <a:lnTo>
                    <a:pt x="516" y="994"/>
                  </a:lnTo>
                  <a:lnTo>
                    <a:pt x="520" y="995"/>
                  </a:lnTo>
                  <a:lnTo>
                    <a:pt x="521" y="995"/>
                  </a:lnTo>
                  <a:lnTo>
                    <a:pt x="525" y="997"/>
                  </a:lnTo>
                  <a:lnTo>
                    <a:pt x="525" y="997"/>
                  </a:lnTo>
                  <a:lnTo>
                    <a:pt x="525" y="992"/>
                  </a:lnTo>
                  <a:lnTo>
                    <a:pt x="526" y="990"/>
                  </a:lnTo>
                  <a:lnTo>
                    <a:pt x="528" y="989"/>
                  </a:lnTo>
                  <a:lnTo>
                    <a:pt x="531" y="987"/>
                  </a:lnTo>
                  <a:lnTo>
                    <a:pt x="533" y="985"/>
                  </a:lnTo>
                  <a:lnTo>
                    <a:pt x="534" y="985"/>
                  </a:lnTo>
                  <a:lnTo>
                    <a:pt x="538" y="985"/>
                  </a:lnTo>
                  <a:lnTo>
                    <a:pt x="539" y="985"/>
                  </a:lnTo>
                  <a:lnTo>
                    <a:pt x="548" y="985"/>
                  </a:lnTo>
                  <a:lnTo>
                    <a:pt x="549" y="985"/>
                  </a:lnTo>
                  <a:lnTo>
                    <a:pt x="551" y="985"/>
                  </a:lnTo>
                  <a:lnTo>
                    <a:pt x="554" y="984"/>
                  </a:lnTo>
                  <a:lnTo>
                    <a:pt x="559" y="981"/>
                  </a:lnTo>
                  <a:lnTo>
                    <a:pt x="562" y="979"/>
                  </a:lnTo>
                  <a:lnTo>
                    <a:pt x="566" y="977"/>
                  </a:lnTo>
                  <a:lnTo>
                    <a:pt x="569" y="979"/>
                  </a:lnTo>
                  <a:lnTo>
                    <a:pt x="572" y="981"/>
                  </a:lnTo>
                  <a:lnTo>
                    <a:pt x="577" y="982"/>
                  </a:lnTo>
                  <a:lnTo>
                    <a:pt x="580" y="985"/>
                  </a:lnTo>
                  <a:lnTo>
                    <a:pt x="585" y="985"/>
                  </a:lnTo>
                  <a:lnTo>
                    <a:pt x="592" y="984"/>
                  </a:lnTo>
                  <a:lnTo>
                    <a:pt x="595" y="982"/>
                  </a:lnTo>
                  <a:lnTo>
                    <a:pt x="600" y="979"/>
                  </a:lnTo>
                  <a:lnTo>
                    <a:pt x="605" y="972"/>
                  </a:lnTo>
                  <a:lnTo>
                    <a:pt x="610" y="967"/>
                  </a:lnTo>
                  <a:lnTo>
                    <a:pt x="615" y="961"/>
                  </a:lnTo>
                  <a:lnTo>
                    <a:pt x="620" y="954"/>
                  </a:lnTo>
                  <a:lnTo>
                    <a:pt x="625" y="948"/>
                  </a:lnTo>
                  <a:lnTo>
                    <a:pt x="630" y="943"/>
                  </a:lnTo>
                  <a:lnTo>
                    <a:pt x="635" y="939"/>
                  </a:lnTo>
                  <a:lnTo>
                    <a:pt x="636" y="939"/>
                  </a:lnTo>
                  <a:lnTo>
                    <a:pt x="638" y="939"/>
                  </a:lnTo>
                  <a:lnTo>
                    <a:pt x="651" y="939"/>
                  </a:lnTo>
                  <a:lnTo>
                    <a:pt x="710" y="939"/>
                  </a:lnTo>
                  <a:lnTo>
                    <a:pt x="707" y="933"/>
                  </a:lnTo>
                  <a:lnTo>
                    <a:pt x="704" y="926"/>
                  </a:lnTo>
                  <a:lnTo>
                    <a:pt x="704" y="920"/>
                  </a:lnTo>
                  <a:lnTo>
                    <a:pt x="704" y="918"/>
                  </a:lnTo>
                  <a:lnTo>
                    <a:pt x="704" y="915"/>
                  </a:lnTo>
                  <a:lnTo>
                    <a:pt x="705" y="911"/>
                  </a:lnTo>
                  <a:lnTo>
                    <a:pt x="705" y="908"/>
                  </a:lnTo>
                  <a:lnTo>
                    <a:pt x="707" y="905"/>
                  </a:lnTo>
                  <a:lnTo>
                    <a:pt x="707" y="903"/>
                  </a:lnTo>
                  <a:lnTo>
                    <a:pt x="704" y="903"/>
                  </a:lnTo>
                  <a:lnTo>
                    <a:pt x="701" y="902"/>
                  </a:lnTo>
                  <a:lnTo>
                    <a:pt x="697" y="900"/>
                  </a:lnTo>
                  <a:lnTo>
                    <a:pt x="692" y="898"/>
                  </a:lnTo>
                  <a:lnTo>
                    <a:pt x="689" y="898"/>
                  </a:lnTo>
                  <a:lnTo>
                    <a:pt x="687" y="898"/>
                  </a:lnTo>
                  <a:lnTo>
                    <a:pt x="686" y="900"/>
                  </a:lnTo>
                  <a:lnTo>
                    <a:pt x="684" y="900"/>
                  </a:lnTo>
                  <a:lnTo>
                    <a:pt x="684" y="902"/>
                  </a:lnTo>
                  <a:lnTo>
                    <a:pt x="682" y="903"/>
                  </a:lnTo>
                  <a:lnTo>
                    <a:pt x="681" y="902"/>
                  </a:lnTo>
                  <a:lnTo>
                    <a:pt x="679" y="900"/>
                  </a:lnTo>
                  <a:lnTo>
                    <a:pt x="679" y="898"/>
                  </a:lnTo>
                  <a:lnTo>
                    <a:pt x="679" y="897"/>
                  </a:lnTo>
                  <a:lnTo>
                    <a:pt x="679" y="895"/>
                  </a:lnTo>
                  <a:lnTo>
                    <a:pt x="678" y="893"/>
                  </a:lnTo>
                  <a:lnTo>
                    <a:pt x="674" y="892"/>
                  </a:lnTo>
                  <a:lnTo>
                    <a:pt x="671" y="890"/>
                  </a:lnTo>
                  <a:lnTo>
                    <a:pt x="669" y="888"/>
                  </a:lnTo>
                  <a:lnTo>
                    <a:pt x="663" y="872"/>
                  </a:lnTo>
                  <a:lnTo>
                    <a:pt x="658" y="854"/>
                  </a:lnTo>
                  <a:lnTo>
                    <a:pt x="651" y="837"/>
                  </a:lnTo>
                  <a:lnTo>
                    <a:pt x="650" y="836"/>
                  </a:lnTo>
                  <a:lnTo>
                    <a:pt x="646" y="834"/>
                  </a:lnTo>
                  <a:lnTo>
                    <a:pt x="643" y="832"/>
                  </a:lnTo>
                  <a:lnTo>
                    <a:pt x="640" y="831"/>
                  </a:lnTo>
                  <a:lnTo>
                    <a:pt x="638" y="829"/>
                  </a:lnTo>
                  <a:lnTo>
                    <a:pt x="638" y="828"/>
                  </a:lnTo>
                  <a:lnTo>
                    <a:pt x="638" y="826"/>
                  </a:lnTo>
                  <a:lnTo>
                    <a:pt x="638" y="824"/>
                  </a:lnTo>
                  <a:lnTo>
                    <a:pt x="636" y="823"/>
                  </a:lnTo>
                  <a:lnTo>
                    <a:pt x="635" y="821"/>
                  </a:lnTo>
                  <a:lnTo>
                    <a:pt x="631" y="819"/>
                  </a:lnTo>
                  <a:lnTo>
                    <a:pt x="628" y="819"/>
                  </a:lnTo>
                  <a:lnTo>
                    <a:pt x="625" y="818"/>
                  </a:lnTo>
                  <a:lnTo>
                    <a:pt x="623" y="816"/>
                  </a:lnTo>
                  <a:lnTo>
                    <a:pt x="623" y="814"/>
                  </a:lnTo>
                  <a:lnTo>
                    <a:pt x="622" y="813"/>
                  </a:lnTo>
                  <a:lnTo>
                    <a:pt x="622" y="811"/>
                  </a:lnTo>
                  <a:lnTo>
                    <a:pt x="622" y="809"/>
                  </a:lnTo>
                  <a:lnTo>
                    <a:pt x="620" y="809"/>
                  </a:lnTo>
                  <a:lnTo>
                    <a:pt x="618" y="808"/>
                  </a:lnTo>
                  <a:lnTo>
                    <a:pt x="615" y="808"/>
                  </a:lnTo>
                  <a:lnTo>
                    <a:pt x="615" y="806"/>
                  </a:lnTo>
                  <a:lnTo>
                    <a:pt x="613" y="805"/>
                  </a:lnTo>
                  <a:lnTo>
                    <a:pt x="613" y="803"/>
                  </a:lnTo>
                  <a:lnTo>
                    <a:pt x="615" y="801"/>
                  </a:lnTo>
                  <a:lnTo>
                    <a:pt x="613" y="800"/>
                  </a:lnTo>
                  <a:lnTo>
                    <a:pt x="612" y="796"/>
                  </a:lnTo>
                  <a:lnTo>
                    <a:pt x="608" y="793"/>
                  </a:lnTo>
                  <a:lnTo>
                    <a:pt x="605" y="791"/>
                  </a:lnTo>
                  <a:lnTo>
                    <a:pt x="602" y="788"/>
                  </a:lnTo>
                  <a:lnTo>
                    <a:pt x="597" y="785"/>
                  </a:lnTo>
                  <a:lnTo>
                    <a:pt x="595" y="785"/>
                  </a:lnTo>
                  <a:lnTo>
                    <a:pt x="589" y="783"/>
                  </a:lnTo>
                  <a:lnTo>
                    <a:pt x="579" y="781"/>
                  </a:lnTo>
                  <a:lnTo>
                    <a:pt x="571" y="780"/>
                  </a:lnTo>
                  <a:lnTo>
                    <a:pt x="562" y="777"/>
                  </a:lnTo>
                  <a:lnTo>
                    <a:pt x="561" y="772"/>
                  </a:lnTo>
                  <a:lnTo>
                    <a:pt x="562" y="768"/>
                  </a:lnTo>
                  <a:lnTo>
                    <a:pt x="564" y="767"/>
                  </a:lnTo>
                  <a:lnTo>
                    <a:pt x="567" y="765"/>
                  </a:lnTo>
                  <a:lnTo>
                    <a:pt x="569" y="763"/>
                  </a:lnTo>
                  <a:lnTo>
                    <a:pt x="571" y="762"/>
                  </a:lnTo>
                  <a:lnTo>
                    <a:pt x="571" y="758"/>
                  </a:lnTo>
                  <a:lnTo>
                    <a:pt x="571" y="757"/>
                  </a:lnTo>
                  <a:lnTo>
                    <a:pt x="569" y="754"/>
                  </a:lnTo>
                  <a:lnTo>
                    <a:pt x="569" y="750"/>
                  </a:lnTo>
                  <a:lnTo>
                    <a:pt x="569" y="747"/>
                  </a:lnTo>
                  <a:lnTo>
                    <a:pt x="571" y="745"/>
                  </a:lnTo>
                  <a:lnTo>
                    <a:pt x="579" y="744"/>
                  </a:lnTo>
                  <a:lnTo>
                    <a:pt x="587" y="745"/>
                  </a:lnTo>
                  <a:lnTo>
                    <a:pt x="595" y="747"/>
                  </a:lnTo>
                  <a:lnTo>
                    <a:pt x="605" y="747"/>
                  </a:lnTo>
                  <a:lnTo>
                    <a:pt x="612" y="745"/>
                  </a:lnTo>
                  <a:lnTo>
                    <a:pt x="617" y="739"/>
                  </a:lnTo>
                  <a:lnTo>
                    <a:pt x="618" y="727"/>
                  </a:lnTo>
                  <a:lnTo>
                    <a:pt x="617" y="714"/>
                  </a:lnTo>
                  <a:lnTo>
                    <a:pt x="615" y="701"/>
                  </a:lnTo>
                  <a:lnTo>
                    <a:pt x="613" y="689"/>
                  </a:lnTo>
                  <a:lnTo>
                    <a:pt x="615" y="680"/>
                  </a:lnTo>
                  <a:lnTo>
                    <a:pt x="620" y="670"/>
                  </a:lnTo>
                  <a:lnTo>
                    <a:pt x="623" y="660"/>
                  </a:lnTo>
                  <a:lnTo>
                    <a:pt x="625" y="653"/>
                  </a:lnTo>
                  <a:lnTo>
                    <a:pt x="625" y="650"/>
                  </a:lnTo>
                  <a:lnTo>
                    <a:pt x="623" y="645"/>
                  </a:lnTo>
                  <a:lnTo>
                    <a:pt x="622" y="642"/>
                  </a:lnTo>
                  <a:lnTo>
                    <a:pt x="622" y="638"/>
                  </a:lnTo>
                  <a:lnTo>
                    <a:pt x="623" y="635"/>
                  </a:lnTo>
                  <a:lnTo>
                    <a:pt x="625" y="632"/>
                  </a:lnTo>
                  <a:lnTo>
                    <a:pt x="628" y="627"/>
                  </a:lnTo>
                  <a:lnTo>
                    <a:pt x="631" y="624"/>
                  </a:lnTo>
                  <a:lnTo>
                    <a:pt x="635" y="622"/>
                  </a:lnTo>
                  <a:lnTo>
                    <a:pt x="636" y="620"/>
                  </a:lnTo>
                  <a:lnTo>
                    <a:pt x="638" y="622"/>
                  </a:lnTo>
                  <a:lnTo>
                    <a:pt x="640" y="622"/>
                  </a:lnTo>
                  <a:lnTo>
                    <a:pt x="643" y="624"/>
                  </a:lnTo>
                  <a:lnTo>
                    <a:pt x="645" y="625"/>
                  </a:lnTo>
                  <a:lnTo>
                    <a:pt x="648" y="627"/>
                  </a:lnTo>
                  <a:lnTo>
                    <a:pt x="650" y="629"/>
                  </a:lnTo>
                  <a:lnTo>
                    <a:pt x="653" y="627"/>
                  </a:lnTo>
                  <a:lnTo>
                    <a:pt x="654" y="625"/>
                  </a:lnTo>
                  <a:lnTo>
                    <a:pt x="656" y="622"/>
                  </a:lnTo>
                  <a:lnTo>
                    <a:pt x="653" y="617"/>
                  </a:lnTo>
                  <a:lnTo>
                    <a:pt x="656" y="602"/>
                  </a:lnTo>
                  <a:lnTo>
                    <a:pt x="659" y="587"/>
                  </a:lnTo>
                  <a:lnTo>
                    <a:pt x="659" y="584"/>
                  </a:lnTo>
                  <a:lnTo>
                    <a:pt x="659" y="579"/>
                  </a:lnTo>
                  <a:lnTo>
                    <a:pt x="658" y="576"/>
                  </a:lnTo>
                  <a:lnTo>
                    <a:pt x="659" y="573"/>
                  </a:lnTo>
                  <a:lnTo>
                    <a:pt x="663" y="569"/>
                  </a:lnTo>
                  <a:lnTo>
                    <a:pt x="666" y="568"/>
                  </a:lnTo>
                  <a:lnTo>
                    <a:pt x="669" y="564"/>
                  </a:lnTo>
                  <a:lnTo>
                    <a:pt x="671" y="563"/>
                  </a:lnTo>
                  <a:lnTo>
                    <a:pt x="676" y="551"/>
                  </a:lnTo>
                  <a:lnTo>
                    <a:pt x="681" y="538"/>
                  </a:lnTo>
                  <a:lnTo>
                    <a:pt x="687" y="530"/>
                  </a:lnTo>
                  <a:lnTo>
                    <a:pt x="691" y="528"/>
                  </a:lnTo>
                  <a:lnTo>
                    <a:pt x="694" y="528"/>
                  </a:lnTo>
                  <a:lnTo>
                    <a:pt x="697" y="528"/>
                  </a:lnTo>
                  <a:lnTo>
                    <a:pt x="702" y="528"/>
                  </a:lnTo>
                  <a:lnTo>
                    <a:pt x="705" y="527"/>
                  </a:lnTo>
                  <a:lnTo>
                    <a:pt x="709" y="525"/>
                  </a:lnTo>
                  <a:lnTo>
                    <a:pt x="709" y="523"/>
                  </a:lnTo>
                  <a:lnTo>
                    <a:pt x="710" y="508"/>
                  </a:lnTo>
                  <a:lnTo>
                    <a:pt x="714" y="494"/>
                  </a:lnTo>
                  <a:lnTo>
                    <a:pt x="717" y="484"/>
                  </a:lnTo>
                  <a:lnTo>
                    <a:pt x="720" y="479"/>
                  </a:lnTo>
                  <a:lnTo>
                    <a:pt x="720" y="474"/>
                  </a:lnTo>
                  <a:lnTo>
                    <a:pt x="722" y="462"/>
                  </a:lnTo>
                  <a:lnTo>
                    <a:pt x="722" y="457"/>
                  </a:lnTo>
                  <a:lnTo>
                    <a:pt x="724" y="452"/>
                  </a:lnTo>
                  <a:lnTo>
                    <a:pt x="725" y="448"/>
                  </a:lnTo>
                  <a:lnTo>
                    <a:pt x="724" y="436"/>
                  </a:lnTo>
                  <a:lnTo>
                    <a:pt x="720" y="425"/>
                  </a:lnTo>
                  <a:lnTo>
                    <a:pt x="719" y="411"/>
                  </a:lnTo>
                  <a:lnTo>
                    <a:pt x="719" y="401"/>
                  </a:lnTo>
                  <a:lnTo>
                    <a:pt x="719" y="400"/>
                  </a:lnTo>
                  <a:lnTo>
                    <a:pt x="720" y="400"/>
                  </a:lnTo>
                  <a:lnTo>
                    <a:pt x="722" y="398"/>
                  </a:lnTo>
                  <a:lnTo>
                    <a:pt x="728" y="382"/>
                  </a:lnTo>
                  <a:lnTo>
                    <a:pt x="735" y="362"/>
                  </a:lnTo>
                  <a:lnTo>
                    <a:pt x="740" y="346"/>
                  </a:lnTo>
                  <a:lnTo>
                    <a:pt x="740" y="342"/>
                  </a:lnTo>
                  <a:lnTo>
                    <a:pt x="738" y="339"/>
                  </a:lnTo>
                  <a:lnTo>
                    <a:pt x="737" y="336"/>
                  </a:lnTo>
                  <a:lnTo>
                    <a:pt x="735" y="334"/>
                  </a:lnTo>
                  <a:lnTo>
                    <a:pt x="735" y="329"/>
                  </a:lnTo>
                  <a:lnTo>
                    <a:pt x="737" y="324"/>
                  </a:lnTo>
                  <a:lnTo>
                    <a:pt x="738" y="319"/>
                  </a:lnTo>
                  <a:lnTo>
                    <a:pt x="740" y="316"/>
                  </a:lnTo>
                  <a:lnTo>
                    <a:pt x="740" y="313"/>
                  </a:lnTo>
                  <a:lnTo>
                    <a:pt x="738" y="309"/>
                  </a:lnTo>
                  <a:lnTo>
                    <a:pt x="738" y="306"/>
                  </a:lnTo>
                  <a:lnTo>
                    <a:pt x="738" y="304"/>
                  </a:lnTo>
                  <a:lnTo>
                    <a:pt x="738" y="304"/>
                  </a:lnTo>
                  <a:lnTo>
                    <a:pt x="740" y="304"/>
                  </a:lnTo>
                  <a:lnTo>
                    <a:pt x="740" y="304"/>
                  </a:lnTo>
                  <a:lnTo>
                    <a:pt x="743" y="306"/>
                  </a:lnTo>
                  <a:lnTo>
                    <a:pt x="748" y="306"/>
                  </a:lnTo>
                  <a:lnTo>
                    <a:pt x="751" y="306"/>
                  </a:lnTo>
                  <a:lnTo>
                    <a:pt x="755" y="306"/>
                  </a:lnTo>
                  <a:lnTo>
                    <a:pt x="760" y="306"/>
                  </a:lnTo>
                  <a:lnTo>
                    <a:pt x="761" y="303"/>
                  </a:lnTo>
                  <a:lnTo>
                    <a:pt x="761" y="301"/>
                  </a:lnTo>
                  <a:lnTo>
                    <a:pt x="761" y="298"/>
                  </a:lnTo>
                  <a:lnTo>
                    <a:pt x="761" y="296"/>
                  </a:lnTo>
                  <a:lnTo>
                    <a:pt x="761" y="293"/>
                  </a:lnTo>
                  <a:lnTo>
                    <a:pt x="761" y="291"/>
                  </a:lnTo>
                  <a:lnTo>
                    <a:pt x="763" y="291"/>
                  </a:lnTo>
                  <a:lnTo>
                    <a:pt x="765" y="290"/>
                  </a:lnTo>
                  <a:lnTo>
                    <a:pt x="766" y="290"/>
                  </a:lnTo>
                  <a:lnTo>
                    <a:pt x="770" y="288"/>
                  </a:lnTo>
                  <a:lnTo>
                    <a:pt x="771" y="286"/>
                  </a:lnTo>
                  <a:lnTo>
                    <a:pt x="773" y="285"/>
                  </a:lnTo>
                  <a:lnTo>
                    <a:pt x="775" y="283"/>
                  </a:lnTo>
                  <a:lnTo>
                    <a:pt x="776" y="283"/>
                  </a:lnTo>
                  <a:lnTo>
                    <a:pt x="778" y="283"/>
                  </a:lnTo>
                  <a:lnTo>
                    <a:pt x="779" y="283"/>
                  </a:lnTo>
                  <a:lnTo>
                    <a:pt x="779" y="285"/>
                  </a:lnTo>
                  <a:lnTo>
                    <a:pt x="781" y="285"/>
                  </a:lnTo>
                  <a:lnTo>
                    <a:pt x="784" y="283"/>
                  </a:lnTo>
                  <a:lnTo>
                    <a:pt x="784" y="281"/>
                  </a:lnTo>
                  <a:lnTo>
                    <a:pt x="784" y="281"/>
                  </a:lnTo>
                  <a:lnTo>
                    <a:pt x="786" y="280"/>
                  </a:lnTo>
                  <a:lnTo>
                    <a:pt x="788" y="278"/>
                  </a:lnTo>
                  <a:lnTo>
                    <a:pt x="789" y="278"/>
                  </a:lnTo>
                  <a:lnTo>
                    <a:pt x="791" y="278"/>
                  </a:lnTo>
                  <a:lnTo>
                    <a:pt x="791" y="280"/>
                  </a:lnTo>
                  <a:lnTo>
                    <a:pt x="791" y="281"/>
                  </a:lnTo>
                  <a:lnTo>
                    <a:pt x="791" y="281"/>
                  </a:lnTo>
                  <a:lnTo>
                    <a:pt x="791" y="281"/>
                  </a:lnTo>
                  <a:lnTo>
                    <a:pt x="793" y="280"/>
                  </a:lnTo>
                  <a:lnTo>
                    <a:pt x="793" y="278"/>
                  </a:lnTo>
                  <a:lnTo>
                    <a:pt x="793" y="278"/>
                  </a:lnTo>
                  <a:lnTo>
                    <a:pt x="794" y="278"/>
                  </a:lnTo>
                  <a:lnTo>
                    <a:pt x="796" y="280"/>
                  </a:lnTo>
                  <a:lnTo>
                    <a:pt x="798" y="280"/>
                  </a:lnTo>
                  <a:lnTo>
                    <a:pt x="798" y="278"/>
                  </a:lnTo>
                  <a:lnTo>
                    <a:pt x="801" y="273"/>
                  </a:lnTo>
                  <a:lnTo>
                    <a:pt x="804" y="267"/>
                  </a:lnTo>
                  <a:lnTo>
                    <a:pt x="809" y="260"/>
                  </a:lnTo>
                  <a:lnTo>
                    <a:pt x="812" y="255"/>
                  </a:lnTo>
                  <a:lnTo>
                    <a:pt x="814" y="255"/>
                  </a:lnTo>
                  <a:lnTo>
                    <a:pt x="811" y="252"/>
                  </a:lnTo>
                  <a:lnTo>
                    <a:pt x="811" y="250"/>
                  </a:lnTo>
                  <a:lnTo>
                    <a:pt x="809" y="250"/>
                  </a:lnTo>
                  <a:lnTo>
                    <a:pt x="809" y="250"/>
                  </a:lnTo>
                  <a:lnTo>
                    <a:pt x="809" y="250"/>
                  </a:lnTo>
                  <a:lnTo>
                    <a:pt x="809" y="252"/>
                  </a:lnTo>
                  <a:lnTo>
                    <a:pt x="809" y="252"/>
                  </a:lnTo>
                  <a:lnTo>
                    <a:pt x="807" y="250"/>
                  </a:lnTo>
                  <a:lnTo>
                    <a:pt x="806" y="248"/>
                  </a:lnTo>
                  <a:lnTo>
                    <a:pt x="804" y="247"/>
                  </a:lnTo>
                  <a:lnTo>
                    <a:pt x="802" y="245"/>
                  </a:lnTo>
                  <a:lnTo>
                    <a:pt x="802" y="245"/>
                  </a:lnTo>
                  <a:lnTo>
                    <a:pt x="801" y="245"/>
                  </a:lnTo>
                  <a:lnTo>
                    <a:pt x="798" y="245"/>
                  </a:lnTo>
                  <a:lnTo>
                    <a:pt x="796" y="245"/>
                  </a:lnTo>
                  <a:lnTo>
                    <a:pt x="793" y="245"/>
                  </a:lnTo>
                  <a:lnTo>
                    <a:pt x="793" y="244"/>
                  </a:lnTo>
                  <a:lnTo>
                    <a:pt x="794" y="244"/>
                  </a:lnTo>
                  <a:lnTo>
                    <a:pt x="798" y="242"/>
                  </a:lnTo>
                  <a:lnTo>
                    <a:pt x="798" y="242"/>
                  </a:lnTo>
                  <a:lnTo>
                    <a:pt x="798" y="240"/>
                  </a:lnTo>
                  <a:lnTo>
                    <a:pt x="796" y="240"/>
                  </a:lnTo>
                  <a:lnTo>
                    <a:pt x="796" y="242"/>
                  </a:lnTo>
                  <a:lnTo>
                    <a:pt x="794" y="242"/>
                  </a:lnTo>
                  <a:lnTo>
                    <a:pt x="793" y="242"/>
                  </a:lnTo>
                  <a:lnTo>
                    <a:pt x="791" y="244"/>
                  </a:lnTo>
                  <a:lnTo>
                    <a:pt x="788" y="244"/>
                  </a:lnTo>
                  <a:lnTo>
                    <a:pt x="788" y="242"/>
                  </a:lnTo>
                  <a:lnTo>
                    <a:pt x="786" y="240"/>
                  </a:lnTo>
                  <a:lnTo>
                    <a:pt x="788" y="239"/>
                  </a:lnTo>
                  <a:lnTo>
                    <a:pt x="788" y="239"/>
                  </a:lnTo>
                  <a:lnTo>
                    <a:pt x="789" y="237"/>
                  </a:lnTo>
                  <a:lnTo>
                    <a:pt x="788" y="234"/>
                  </a:lnTo>
                  <a:lnTo>
                    <a:pt x="784" y="232"/>
                  </a:lnTo>
                  <a:lnTo>
                    <a:pt x="781" y="230"/>
                  </a:lnTo>
                  <a:lnTo>
                    <a:pt x="776" y="229"/>
                  </a:lnTo>
                  <a:lnTo>
                    <a:pt x="773" y="227"/>
                  </a:lnTo>
                  <a:lnTo>
                    <a:pt x="771" y="225"/>
                  </a:lnTo>
                  <a:lnTo>
                    <a:pt x="771" y="224"/>
                  </a:lnTo>
                  <a:lnTo>
                    <a:pt x="771" y="222"/>
                  </a:lnTo>
                  <a:lnTo>
                    <a:pt x="771" y="222"/>
                  </a:lnTo>
                  <a:lnTo>
                    <a:pt x="771" y="222"/>
                  </a:lnTo>
                  <a:lnTo>
                    <a:pt x="770" y="222"/>
                  </a:lnTo>
                  <a:lnTo>
                    <a:pt x="770" y="222"/>
                  </a:lnTo>
                  <a:lnTo>
                    <a:pt x="770" y="224"/>
                  </a:lnTo>
                  <a:lnTo>
                    <a:pt x="770" y="225"/>
                  </a:lnTo>
                  <a:lnTo>
                    <a:pt x="770" y="225"/>
                  </a:lnTo>
                  <a:lnTo>
                    <a:pt x="770" y="224"/>
                  </a:lnTo>
                  <a:lnTo>
                    <a:pt x="770" y="222"/>
                  </a:lnTo>
                  <a:lnTo>
                    <a:pt x="770" y="221"/>
                  </a:lnTo>
                  <a:lnTo>
                    <a:pt x="768" y="219"/>
                  </a:lnTo>
                  <a:lnTo>
                    <a:pt x="765" y="219"/>
                  </a:lnTo>
                  <a:lnTo>
                    <a:pt x="763" y="219"/>
                  </a:lnTo>
                  <a:lnTo>
                    <a:pt x="760" y="219"/>
                  </a:lnTo>
                  <a:lnTo>
                    <a:pt x="758" y="219"/>
                  </a:lnTo>
                  <a:lnTo>
                    <a:pt x="755" y="217"/>
                  </a:lnTo>
                  <a:lnTo>
                    <a:pt x="753" y="214"/>
                  </a:lnTo>
                  <a:lnTo>
                    <a:pt x="753" y="211"/>
                  </a:lnTo>
                  <a:lnTo>
                    <a:pt x="753" y="207"/>
                  </a:lnTo>
                  <a:lnTo>
                    <a:pt x="753" y="204"/>
                  </a:lnTo>
                  <a:lnTo>
                    <a:pt x="750" y="197"/>
                  </a:lnTo>
                  <a:lnTo>
                    <a:pt x="745" y="189"/>
                  </a:lnTo>
                  <a:lnTo>
                    <a:pt x="742" y="181"/>
                  </a:lnTo>
                  <a:lnTo>
                    <a:pt x="740" y="174"/>
                  </a:lnTo>
                  <a:lnTo>
                    <a:pt x="740" y="173"/>
                  </a:lnTo>
                  <a:lnTo>
                    <a:pt x="742" y="170"/>
                  </a:lnTo>
                  <a:lnTo>
                    <a:pt x="742" y="168"/>
                  </a:lnTo>
                  <a:lnTo>
                    <a:pt x="742" y="165"/>
                  </a:lnTo>
                  <a:lnTo>
                    <a:pt x="738" y="153"/>
                  </a:lnTo>
                  <a:lnTo>
                    <a:pt x="735" y="142"/>
                  </a:lnTo>
                  <a:lnTo>
                    <a:pt x="737" y="132"/>
                  </a:lnTo>
                  <a:lnTo>
                    <a:pt x="735" y="127"/>
                  </a:lnTo>
                  <a:lnTo>
                    <a:pt x="733" y="119"/>
                  </a:lnTo>
                  <a:lnTo>
                    <a:pt x="730" y="109"/>
                  </a:lnTo>
                  <a:lnTo>
                    <a:pt x="728" y="102"/>
                  </a:lnTo>
                  <a:lnTo>
                    <a:pt x="728" y="99"/>
                  </a:lnTo>
                  <a:lnTo>
                    <a:pt x="728" y="97"/>
                  </a:lnTo>
                  <a:lnTo>
                    <a:pt x="728" y="95"/>
                  </a:lnTo>
                  <a:lnTo>
                    <a:pt x="730" y="95"/>
                  </a:lnTo>
                  <a:lnTo>
                    <a:pt x="730" y="97"/>
                  </a:lnTo>
                  <a:lnTo>
                    <a:pt x="732" y="99"/>
                  </a:lnTo>
                  <a:lnTo>
                    <a:pt x="733" y="100"/>
                  </a:lnTo>
                  <a:lnTo>
                    <a:pt x="733" y="102"/>
                  </a:lnTo>
                  <a:lnTo>
                    <a:pt x="735" y="104"/>
                  </a:lnTo>
                  <a:lnTo>
                    <a:pt x="735" y="104"/>
                  </a:lnTo>
                  <a:lnTo>
                    <a:pt x="737" y="102"/>
                  </a:lnTo>
                  <a:lnTo>
                    <a:pt x="735" y="99"/>
                  </a:lnTo>
                  <a:lnTo>
                    <a:pt x="730" y="92"/>
                  </a:lnTo>
                  <a:lnTo>
                    <a:pt x="724" y="86"/>
                  </a:lnTo>
                  <a:lnTo>
                    <a:pt x="719" y="79"/>
                  </a:lnTo>
                  <a:lnTo>
                    <a:pt x="717" y="74"/>
                  </a:lnTo>
                  <a:lnTo>
                    <a:pt x="717" y="74"/>
                  </a:lnTo>
                  <a:lnTo>
                    <a:pt x="715" y="71"/>
                  </a:lnTo>
                  <a:lnTo>
                    <a:pt x="715" y="68"/>
                  </a:lnTo>
                  <a:lnTo>
                    <a:pt x="715" y="66"/>
                  </a:lnTo>
                  <a:lnTo>
                    <a:pt x="715" y="64"/>
                  </a:lnTo>
                  <a:lnTo>
                    <a:pt x="715" y="64"/>
                  </a:lnTo>
                  <a:lnTo>
                    <a:pt x="714" y="64"/>
                  </a:lnTo>
                  <a:lnTo>
                    <a:pt x="712" y="64"/>
                  </a:lnTo>
                  <a:lnTo>
                    <a:pt x="712" y="64"/>
                  </a:lnTo>
                  <a:lnTo>
                    <a:pt x="714" y="64"/>
                  </a:lnTo>
                  <a:lnTo>
                    <a:pt x="715" y="63"/>
                  </a:lnTo>
                  <a:lnTo>
                    <a:pt x="715" y="61"/>
                  </a:lnTo>
                  <a:lnTo>
                    <a:pt x="714" y="59"/>
                  </a:lnTo>
                  <a:lnTo>
                    <a:pt x="714" y="58"/>
                  </a:lnTo>
                  <a:lnTo>
                    <a:pt x="712" y="58"/>
                  </a:lnTo>
                  <a:lnTo>
                    <a:pt x="712" y="58"/>
                  </a:lnTo>
                  <a:lnTo>
                    <a:pt x="712" y="56"/>
                  </a:lnTo>
                  <a:lnTo>
                    <a:pt x="714" y="54"/>
                  </a:lnTo>
                  <a:lnTo>
                    <a:pt x="715" y="54"/>
                  </a:lnTo>
                  <a:lnTo>
                    <a:pt x="714" y="51"/>
                  </a:lnTo>
                  <a:lnTo>
                    <a:pt x="710" y="49"/>
                  </a:lnTo>
                  <a:lnTo>
                    <a:pt x="707" y="46"/>
                  </a:lnTo>
                  <a:lnTo>
                    <a:pt x="702" y="44"/>
                  </a:lnTo>
                  <a:lnTo>
                    <a:pt x="699" y="43"/>
                  </a:lnTo>
                  <a:lnTo>
                    <a:pt x="696" y="41"/>
                  </a:lnTo>
                  <a:lnTo>
                    <a:pt x="692" y="40"/>
                  </a:lnTo>
                  <a:lnTo>
                    <a:pt x="689" y="38"/>
                  </a:lnTo>
                  <a:lnTo>
                    <a:pt x="687" y="35"/>
                  </a:lnTo>
                  <a:lnTo>
                    <a:pt x="686" y="31"/>
                  </a:lnTo>
                  <a:lnTo>
                    <a:pt x="684" y="28"/>
                  </a:lnTo>
                  <a:lnTo>
                    <a:pt x="681" y="25"/>
                  </a:lnTo>
                  <a:lnTo>
                    <a:pt x="678" y="23"/>
                  </a:lnTo>
                  <a:lnTo>
                    <a:pt x="674" y="23"/>
                  </a:lnTo>
                  <a:lnTo>
                    <a:pt x="671" y="23"/>
                  </a:lnTo>
                  <a:lnTo>
                    <a:pt x="669" y="23"/>
                  </a:lnTo>
                  <a:lnTo>
                    <a:pt x="668" y="23"/>
                  </a:lnTo>
                  <a:lnTo>
                    <a:pt x="664" y="21"/>
                  </a:lnTo>
                  <a:lnTo>
                    <a:pt x="661" y="18"/>
                  </a:lnTo>
                  <a:lnTo>
                    <a:pt x="658" y="17"/>
                  </a:lnTo>
                  <a:lnTo>
                    <a:pt x="656" y="15"/>
                  </a:lnTo>
                  <a:lnTo>
                    <a:pt x="656" y="15"/>
                  </a:lnTo>
                  <a:lnTo>
                    <a:pt x="656" y="15"/>
                  </a:lnTo>
                  <a:lnTo>
                    <a:pt x="658" y="15"/>
                  </a:lnTo>
                  <a:lnTo>
                    <a:pt x="658" y="13"/>
                  </a:lnTo>
                  <a:lnTo>
                    <a:pt x="659" y="13"/>
                  </a:lnTo>
                  <a:lnTo>
                    <a:pt x="658" y="12"/>
                  </a:lnTo>
                  <a:lnTo>
                    <a:pt x="656" y="8"/>
                  </a:lnTo>
                  <a:lnTo>
                    <a:pt x="653" y="5"/>
                  </a:lnTo>
                  <a:lnTo>
                    <a:pt x="650" y="0"/>
                  </a:lnTo>
                  <a:lnTo>
                    <a:pt x="650" y="0"/>
                  </a:lnTo>
                  <a:lnTo>
                    <a:pt x="646" y="3"/>
                  </a:lnTo>
                  <a:lnTo>
                    <a:pt x="643" y="8"/>
                  </a:lnTo>
                  <a:lnTo>
                    <a:pt x="640" y="13"/>
                  </a:lnTo>
                  <a:lnTo>
                    <a:pt x="636" y="17"/>
                  </a:lnTo>
                  <a:lnTo>
                    <a:pt x="633" y="20"/>
                  </a:lnTo>
                  <a:lnTo>
                    <a:pt x="630" y="20"/>
                  </a:lnTo>
                  <a:lnTo>
                    <a:pt x="628" y="18"/>
                  </a:lnTo>
                  <a:lnTo>
                    <a:pt x="625" y="17"/>
                  </a:lnTo>
                  <a:lnTo>
                    <a:pt x="622" y="15"/>
                  </a:lnTo>
                  <a:lnTo>
                    <a:pt x="620" y="15"/>
                  </a:lnTo>
                  <a:lnTo>
                    <a:pt x="617" y="20"/>
                  </a:lnTo>
                  <a:lnTo>
                    <a:pt x="615" y="30"/>
                  </a:lnTo>
                  <a:lnTo>
                    <a:pt x="613" y="38"/>
                  </a:lnTo>
                  <a:lnTo>
                    <a:pt x="610" y="44"/>
                  </a:lnTo>
                  <a:lnTo>
                    <a:pt x="607" y="46"/>
                  </a:lnTo>
                  <a:lnTo>
                    <a:pt x="602" y="46"/>
                  </a:lnTo>
                  <a:lnTo>
                    <a:pt x="597" y="46"/>
                  </a:lnTo>
                  <a:lnTo>
                    <a:pt x="592" y="46"/>
                  </a:lnTo>
                  <a:lnTo>
                    <a:pt x="589" y="48"/>
                  </a:lnTo>
                  <a:lnTo>
                    <a:pt x="584" y="49"/>
                  </a:lnTo>
                  <a:lnTo>
                    <a:pt x="582" y="51"/>
                  </a:lnTo>
                  <a:lnTo>
                    <a:pt x="582" y="56"/>
                  </a:lnTo>
                  <a:lnTo>
                    <a:pt x="582" y="59"/>
                  </a:lnTo>
                  <a:lnTo>
                    <a:pt x="582" y="64"/>
                  </a:lnTo>
                  <a:lnTo>
                    <a:pt x="580" y="68"/>
                  </a:lnTo>
                  <a:lnTo>
                    <a:pt x="579" y="71"/>
                  </a:lnTo>
                  <a:lnTo>
                    <a:pt x="572" y="72"/>
                  </a:lnTo>
                  <a:lnTo>
                    <a:pt x="561" y="72"/>
                  </a:lnTo>
                  <a:lnTo>
                    <a:pt x="554" y="71"/>
                  </a:lnTo>
                  <a:lnTo>
                    <a:pt x="551" y="68"/>
                  </a:lnTo>
                  <a:lnTo>
                    <a:pt x="546" y="64"/>
                  </a:lnTo>
                  <a:lnTo>
                    <a:pt x="539" y="59"/>
                  </a:lnTo>
                  <a:lnTo>
                    <a:pt x="536" y="59"/>
                  </a:lnTo>
                  <a:lnTo>
                    <a:pt x="534" y="61"/>
                  </a:lnTo>
                  <a:lnTo>
                    <a:pt x="526" y="61"/>
                  </a:lnTo>
                  <a:lnTo>
                    <a:pt x="493" y="61"/>
                  </a:lnTo>
                  <a:lnTo>
                    <a:pt x="487" y="61"/>
                  </a:lnTo>
                  <a:lnTo>
                    <a:pt x="474" y="63"/>
                  </a:lnTo>
                  <a:lnTo>
                    <a:pt x="462" y="63"/>
                  </a:lnTo>
                  <a:lnTo>
                    <a:pt x="456" y="63"/>
                  </a:lnTo>
                  <a:lnTo>
                    <a:pt x="456" y="61"/>
                  </a:lnTo>
                  <a:lnTo>
                    <a:pt x="457" y="59"/>
                  </a:lnTo>
                  <a:lnTo>
                    <a:pt x="457" y="58"/>
                  </a:lnTo>
                  <a:lnTo>
                    <a:pt x="459" y="54"/>
                  </a:lnTo>
                  <a:lnTo>
                    <a:pt x="459" y="53"/>
                  </a:lnTo>
                  <a:lnTo>
                    <a:pt x="459" y="51"/>
                  </a:lnTo>
                  <a:lnTo>
                    <a:pt x="457" y="49"/>
                  </a:lnTo>
                  <a:lnTo>
                    <a:pt x="454" y="49"/>
                  </a:lnTo>
                  <a:lnTo>
                    <a:pt x="452" y="51"/>
                  </a:lnTo>
                  <a:lnTo>
                    <a:pt x="452" y="53"/>
                  </a:lnTo>
                  <a:lnTo>
                    <a:pt x="451" y="56"/>
                  </a:lnTo>
                  <a:lnTo>
                    <a:pt x="451" y="58"/>
                  </a:lnTo>
                  <a:lnTo>
                    <a:pt x="449" y="61"/>
                  </a:lnTo>
                  <a:lnTo>
                    <a:pt x="449" y="63"/>
                  </a:lnTo>
                  <a:lnTo>
                    <a:pt x="444" y="63"/>
                  </a:lnTo>
                  <a:lnTo>
                    <a:pt x="434" y="63"/>
                  </a:lnTo>
                  <a:lnTo>
                    <a:pt x="423" y="63"/>
                  </a:lnTo>
                  <a:lnTo>
                    <a:pt x="411" y="63"/>
                  </a:lnTo>
                  <a:lnTo>
                    <a:pt x="405" y="63"/>
                  </a:lnTo>
                  <a:lnTo>
                    <a:pt x="293" y="64"/>
                  </a:lnTo>
                  <a:lnTo>
                    <a:pt x="183" y="66"/>
                  </a:lnTo>
                  <a:lnTo>
                    <a:pt x="176" y="66"/>
                  </a:lnTo>
                  <a:lnTo>
                    <a:pt x="165" y="66"/>
                  </a:lnTo>
                  <a:lnTo>
                    <a:pt x="153" y="66"/>
                  </a:lnTo>
                  <a:lnTo>
                    <a:pt x="148" y="66"/>
                  </a:lnTo>
                  <a:lnTo>
                    <a:pt x="150" y="142"/>
                  </a:lnTo>
                  <a:lnTo>
                    <a:pt x="150" y="15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51" name="Freeform 458">
              <a:extLst>
                <a:ext uri="{FF2B5EF4-FFF2-40B4-BE49-F238E27FC236}">
                  <a16:creationId xmlns:a16="http://schemas.microsoft.com/office/drawing/2014/main" id="{5F67E7C1-75AE-2E0A-413D-51F7DC865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8028" y="1223763"/>
              <a:ext cx="2767" cy="2676"/>
            </a:xfrm>
            <a:custGeom>
              <a:avLst/>
              <a:gdLst>
                <a:gd name="T0" fmla="*/ 3 w 3"/>
                <a:gd name="T1" fmla="*/ 3 h 3"/>
                <a:gd name="T2" fmla="*/ 1 w 3"/>
                <a:gd name="T3" fmla="*/ 2 h 3"/>
                <a:gd name="T4" fmla="*/ 0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0 w 3"/>
                <a:gd name="T11" fmla="*/ 2 h 3"/>
                <a:gd name="T12" fmla="*/ 1 w 3"/>
                <a:gd name="T13" fmla="*/ 2 h 3"/>
                <a:gd name="T14" fmla="*/ 3 w 3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52" name="Freeform 459">
              <a:extLst>
                <a:ext uri="{FF2B5EF4-FFF2-40B4-BE49-F238E27FC236}">
                  <a16:creationId xmlns:a16="http://schemas.microsoft.com/office/drawing/2014/main" id="{09287782-7576-F2DF-C105-A2881B793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75564" y="1830125"/>
              <a:ext cx="2767" cy="892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3 w 3"/>
                <a:gd name="T5" fmla="*/ 0 h 1"/>
                <a:gd name="T6" fmla="*/ 3 w 3"/>
                <a:gd name="T7" fmla="*/ 1 h 1"/>
                <a:gd name="T8" fmla="*/ 0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53" name="Freeform 461">
              <a:extLst>
                <a:ext uri="{FF2B5EF4-FFF2-40B4-BE49-F238E27FC236}">
                  <a16:creationId xmlns:a16="http://schemas.microsoft.com/office/drawing/2014/main" id="{30BDCBB7-6A95-5308-1477-390F3A8B4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94932" y="1046313"/>
              <a:ext cx="160475" cy="308531"/>
            </a:xfrm>
            <a:custGeom>
              <a:avLst/>
              <a:gdLst>
                <a:gd name="T0" fmla="*/ 55 w 174"/>
                <a:gd name="T1" fmla="*/ 25 h 346"/>
                <a:gd name="T2" fmla="*/ 55 w 174"/>
                <a:gd name="T3" fmla="*/ 28 h 346"/>
                <a:gd name="T4" fmla="*/ 46 w 174"/>
                <a:gd name="T5" fmla="*/ 35 h 346"/>
                <a:gd name="T6" fmla="*/ 49 w 174"/>
                <a:gd name="T7" fmla="*/ 41 h 346"/>
                <a:gd name="T8" fmla="*/ 42 w 174"/>
                <a:gd name="T9" fmla="*/ 68 h 346"/>
                <a:gd name="T10" fmla="*/ 46 w 174"/>
                <a:gd name="T11" fmla="*/ 86 h 346"/>
                <a:gd name="T12" fmla="*/ 42 w 174"/>
                <a:gd name="T13" fmla="*/ 97 h 346"/>
                <a:gd name="T14" fmla="*/ 46 w 174"/>
                <a:gd name="T15" fmla="*/ 104 h 346"/>
                <a:gd name="T16" fmla="*/ 37 w 174"/>
                <a:gd name="T17" fmla="*/ 122 h 346"/>
                <a:gd name="T18" fmla="*/ 24 w 174"/>
                <a:gd name="T19" fmla="*/ 135 h 346"/>
                <a:gd name="T20" fmla="*/ 14 w 174"/>
                <a:gd name="T21" fmla="*/ 147 h 346"/>
                <a:gd name="T22" fmla="*/ 3 w 174"/>
                <a:gd name="T23" fmla="*/ 153 h 346"/>
                <a:gd name="T24" fmla="*/ 1 w 174"/>
                <a:gd name="T25" fmla="*/ 175 h 346"/>
                <a:gd name="T26" fmla="*/ 6 w 174"/>
                <a:gd name="T27" fmla="*/ 194 h 346"/>
                <a:gd name="T28" fmla="*/ 18 w 174"/>
                <a:gd name="T29" fmla="*/ 201 h 346"/>
                <a:gd name="T30" fmla="*/ 31 w 174"/>
                <a:gd name="T31" fmla="*/ 232 h 346"/>
                <a:gd name="T32" fmla="*/ 65 w 174"/>
                <a:gd name="T33" fmla="*/ 280 h 346"/>
                <a:gd name="T34" fmla="*/ 72 w 174"/>
                <a:gd name="T35" fmla="*/ 331 h 346"/>
                <a:gd name="T36" fmla="*/ 78 w 174"/>
                <a:gd name="T37" fmla="*/ 346 h 346"/>
                <a:gd name="T38" fmla="*/ 110 w 174"/>
                <a:gd name="T39" fmla="*/ 314 h 346"/>
                <a:gd name="T40" fmla="*/ 113 w 174"/>
                <a:gd name="T41" fmla="*/ 277 h 346"/>
                <a:gd name="T42" fmla="*/ 126 w 174"/>
                <a:gd name="T43" fmla="*/ 268 h 346"/>
                <a:gd name="T44" fmla="*/ 134 w 174"/>
                <a:gd name="T45" fmla="*/ 260 h 346"/>
                <a:gd name="T46" fmla="*/ 141 w 174"/>
                <a:gd name="T47" fmla="*/ 255 h 346"/>
                <a:gd name="T48" fmla="*/ 174 w 174"/>
                <a:gd name="T49" fmla="*/ 237 h 346"/>
                <a:gd name="T50" fmla="*/ 169 w 174"/>
                <a:gd name="T51" fmla="*/ 224 h 346"/>
                <a:gd name="T52" fmla="*/ 169 w 174"/>
                <a:gd name="T53" fmla="*/ 202 h 346"/>
                <a:gd name="T54" fmla="*/ 161 w 174"/>
                <a:gd name="T55" fmla="*/ 202 h 346"/>
                <a:gd name="T56" fmla="*/ 156 w 174"/>
                <a:gd name="T57" fmla="*/ 198 h 346"/>
                <a:gd name="T58" fmla="*/ 161 w 174"/>
                <a:gd name="T59" fmla="*/ 196 h 346"/>
                <a:gd name="T60" fmla="*/ 156 w 174"/>
                <a:gd name="T61" fmla="*/ 189 h 346"/>
                <a:gd name="T62" fmla="*/ 149 w 174"/>
                <a:gd name="T63" fmla="*/ 181 h 346"/>
                <a:gd name="T64" fmla="*/ 139 w 174"/>
                <a:gd name="T65" fmla="*/ 189 h 346"/>
                <a:gd name="T66" fmla="*/ 139 w 174"/>
                <a:gd name="T67" fmla="*/ 181 h 346"/>
                <a:gd name="T68" fmla="*/ 133 w 174"/>
                <a:gd name="T69" fmla="*/ 179 h 346"/>
                <a:gd name="T70" fmla="*/ 116 w 174"/>
                <a:gd name="T71" fmla="*/ 171 h 346"/>
                <a:gd name="T72" fmla="*/ 133 w 174"/>
                <a:gd name="T73" fmla="*/ 137 h 346"/>
                <a:gd name="T74" fmla="*/ 157 w 174"/>
                <a:gd name="T75" fmla="*/ 110 h 346"/>
                <a:gd name="T76" fmla="*/ 164 w 174"/>
                <a:gd name="T77" fmla="*/ 102 h 346"/>
                <a:gd name="T78" fmla="*/ 159 w 174"/>
                <a:gd name="T79" fmla="*/ 91 h 346"/>
                <a:gd name="T80" fmla="*/ 152 w 174"/>
                <a:gd name="T81" fmla="*/ 79 h 346"/>
                <a:gd name="T82" fmla="*/ 138 w 174"/>
                <a:gd name="T83" fmla="*/ 59 h 346"/>
                <a:gd name="T84" fmla="*/ 149 w 174"/>
                <a:gd name="T85" fmla="*/ 45 h 346"/>
                <a:gd name="T86" fmla="*/ 159 w 174"/>
                <a:gd name="T87" fmla="*/ 35 h 346"/>
                <a:gd name="T88" fmla="*/ 169 w 174"/>
                <a:gd name="T89" fmla="*/ 23 h 346"/>
                <a:gd name="T90" fmla="*/ 166 w 174"/>
                <a:gd name="T91" fmla="*/ 13 h 346"/>
                <a:gd name="T92" fmla="*/ 156 w 174"/>
                <a:gd name="T93" fmla="*/ 20 h 346"/>
                <a:gd name="T94" fmla="*/ 148 w 174"/>
                <a:gd name="T95" fmla="*/ 23 h 346"/>
                <a:gd name="T96" fmla="*/ 134 w 174"/>
                <a:gd name="T97" fmla="*/ 30 h 346"/>
                <a:gd name="T98" fmla="*/ 129 w 174"/>
                <a:gd name="T99" fmla="*/ 28 h 346"/>
                <a:gd name="T100" fmla="*/ 136 w 174"/>
                <a:gd name="T101" fmla="*/ 25 h 346"/>
                <a:gd name="T102" fmla="*/ 129 w 174"/>
                <a:gd name="T103" fmla="*/ 18 h 346"/>
                <a:gd name="T104" fmla="*/ 131 w 174"/>
                <a:gd name="T105" fmla="*/ 13 h 346"/>
                <a:gd name="T106" fmla="*/ 131 w 174"/>
                <a:gd name="T107" fmla="*/ 8 h 346"/>
                <a:gd name="T108" fmla="*/ 125 w 174"/>
                <a:gd name="T109" fmla="*/ 5 h 346"/>
                <a:gd name="T110" fmla="*/ 116 w 174"/>
                <a:gd name="T111" fmla="*/ 7 h 346"/>
                <a:gd name="T112" fmla="*/ 120 w 174"/>
                <a:gd name="T113" fmla="*/ 7 h 346"/>
                <a:gd name="T114" fmla="*/ 115 w 174"/>
                <a:gd name="T115" fmla="*/ 10 h 346"/>
                <a:gd name="T116" fmla="*/ 116 w 174"/>
                <a:gd name="T117" fmla="*/ 5 h 346"/>
                <a:gd name="T118" fmla="*/ 116 w 174"/>
                <a:gd name="T119" fmla="*/ 0 h 346"/>
                <a:gd name="T120" fmla="*/ 97 w 174"/>
                <a:gd name="T121" fmla="*/ 3 h 346"/>
                <a:gd name="T122" fmla="*/ 64 w 174"/>
                <a:gd name="T123" fmla="*/ 1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4" h="346">
                  <a:moveTo>
                    <a:pt x="64" y="23"/>
                  </a:moveTo>
                  <a:lnTo>
                    <a:pt x="62" y="23"/>
                  </a:lnTo>
                  <a:lnTo>
                    <a:pt x="59" y="23"/>
                  </a:lnTo>
                  <a:lnTo>
                    <a:pt x="57" y="25"/>
                  </a:lnTo>
                  <a:lnTo>
                    <a:pt x="55" y="25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55" y="28"/>
                  </a:lnTo>
                  <a:lnTo>
                    <a:pt x="55" y="28"/>
                  </a:lnTo>
                  <a:lnTo>
                    <a:pt x="55" y="30"/>
                  </a:lnTo>
                  <a:lnTo>
                    <a:pt x="54" y="31"/>
                  </a:lnTo>
                  <a:lnTo>
                    <a:pt x="51" y="33"/>
                  </a:lnTo>
                  <a:lnTo>
                    <a:pt x="49" y="35"/>
                  </a:lnTo>
                  <a:lnTo>
                    <a:pt x="46" y="35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4" y="40"/>
                  </a:lnTo>
                  <a:lnTo>
                    <a:pt x="47" y="40"/>
                  </a:lnTo>
                  <a:lnTo>
                    <a:pt x="49" y="41"/>
                  </a:lnTo>
                  <a:lnTo>
                    <a:pt x="49" y="41"/>
                  </a:lnTo>
                  <a:lnTo>
                    <a:pt x="49" y="45"/>
                  </a:lnTo>
                  <a:lnTo>
                    <a:pt x="47" y="53"/>
                  </a:lnTo>
                  <a:lnTo>
                    <a:pt x="44" y="63"/>
                  </a:lnTo>
                  <a:lnTo>
                    <a:pt x="42" y="68"/>
                  </a:lnTo>
                  <a:lnTo>
                    <a:pt x="42" y="71"/>
                  </a:lnTo>
                  <a:lnTo>
                    <a:pt x="44" y="76"/>
                  </a:lnTo>
                  <a:lnTo>
                    <a:pt x="44" y="79"/>
                  </a:lnTo>
                  <a:lnTo>
                    <a:pt x="46" y="82"/>
                  </a:lnTo>
                  <a:lnTo>
                    <a:pt x="46" y="86"/>
                  </a:lnTo>
                  <a:lnTo>
                    <a:pt x="44" y="89"/>
                  </a:lnTo>
                  <a:lnTo>
                    <a:pt x="42" y="91"/>
                  </a:lnTo>
                  <a:lnTo>
                    <a:pt x="41" y="92"/>
                  </a:lnTo>
                  <a:lnTo>
                    <a:pt x="41" y="96"/>
                  </a:lnTo>
                  <a:lnTo>
                    <a:pt x="42" y="97"/>
                  </a:lnTo>
                  <a:lnTo>
                    <a:pt x="44" y="97"/>
                  </a:lnTo>
                  <a:lnTo>
                    <a:pt x="46" y="99"/>
                  </a:lnTo>
                  <a:lnTo>
                    <a:pt x="47" y="99"/>
                  </a:lnTo>
                  <a:lnTo>
                    <a:pt x="47" y="100"/>
                  </a:lnTo>
                  <a:lnTo>
                    <a:pt x="46" y="104"/>
                  </a:lnTo>
                  <a:lnTo>
                    <a:pt x="42" y="107"/>
                  </a:lnTo>
                  <a:lnTo>
                    <a:pt x="39" y="110"/>
                  </a:lnTo>
                  <a:lnTo>
                    <a:pt x="37" y="115"/>
                  </a:lnTo>
                  <a:lnTo>
                    <a:pt x="37" y="119"/>
                  </a:lnTo>
                  <a:lnTo>
                    <a:pt x="37" y="122"/>
                  </a:lnTo>
                  <a:lnTo>
                    <a:pt x="37" y="125"/>
                  </a:lnTo>
                  <a:lnTo>
                    <a:pt x="36" y="128"/>
                  </a:lnTo>
                  <a:lnTo>
                    <a:pt x="32" y="132"/>
                  </a:lnTo>
                  <a:lnTo>
                    <a:pt x="29" y="133"/>
                  </a:lnTo>
                  <a:lnTo>
                    <a:pt x="24" y="135"/>
                  </a:lnTo>
                  <a:lnTo>
                    <a:pt x="19" y="137"/>
                  </a:lnTo>
                  <a:lnTo>
                    <a:pt x="16" y="138"/>
                  </a:lnTo>
                  <a:lnTo>
                    <a:pt x="16" y="142"/>
                  </a:lnTo>
                  <a:lnTo>
                    <a:pt x="14" y="143"/>
                  </a:lnTo>
                  <a:lnTo>
                    <a:pt x="14" y="147"/>
                  </a:lnTo>
                  <a:lnTo>
                    <a:pt x="13" y="148"/>
                  </a:lnTo>
                  <a:lnTo>
                    <a:pt x="11" y="150"/>
                  </a:lnTo>
                  <a:lnTo>
                    <a:pt x="8" y="150"/>
                  </a:lnTo>
                  <a:lnTo>
                    <a:pt x="6" y="151"/>
                  </a:lnTo>
                  <a:lnTo>
                    <a:pt x="3" y="153"/>
                  </a:lnTo>
                  <a:lnTo>
                    <a:pt x="1" y="155"/>
                  </a:lnTo>
                  <a:lnTo>
                    <a:pt x="0" y="158"/>
                  </a:lnTo>
                  <a:lnTo>
                    <a:pt x="0" y="163"/>
                  </a:lnTo>
                  <a:lnTo>
                    <a:pt x="0" y="170"/>
                  </a:lnTo>
                  <a:lnTo>
                    <a:pt x="1" y="175"/>
                  </a:lnTo>
                  <a:lnTo>
                    <a:pt x="4" y="181"/>
                  </a:lnTo>
                  <a:lnTo>
                    <a:pt x="6" y="186"/>
                  </a:lnTo>
                  <a:lnTo>
                    <a:pt x="6" y="189"/>
                  </a:lnTo>
                  <a:lnTo>
                    <a:pt x="6" y="191"/>
                  </a:lnTo>
                  <a:lnTo>
                    <a:pt x="6" y="194"/>
                  </a:lnTo>
                  <a:lnTo>
                    <a:pt x="6" y="196"/>
                  </a:lnTo>
                  <a:lnTo>
                    <a:pt x="8" y="198"/>
                  </a:lnTo>
                  <a:lnTo>
                    <a:pt x="11" y="199"/>
                  </a:lnTo>
                  <a:lnTo>
                    <a:pt x="14" y="201"/>
                  </a:lnTo>
                  <a:lnTo>
                    <a:pt x="18" y="201"/>
                  </a:lnTo>
                  <a:lnTo>
                    <a:pt x="21" y="202"/>
                  </a:lnTo>
                  <a:lnTo>
                    <a:pt x="26" y="209"/>
                  </a:lnTo>
                  <a:lnTo>
                    <a:pt x="28" y="217"/>
                  </a:lnTo>
                  <a:lnTo>
                    <a:pt x="29" y="224"/>
                  </a:lnTo>
                  <a:lnTo>
                    <a:pt x="31" y="232"/>
                  </a:lnTo>
                  <a:lnTo>
                    <a:pt x="39" y="240"/>
                  </a:lnTo>
                  <a:lnTo>
                    <a:pt x="51" y="247"/>
                  </a:lnTo>
                  <a:lnTo>
                    <a:pt x="60" y="255"/>
                  </a:lnTo>
                  <a:lnTo>
                    <a:pt x="64" y="263"/>
                  </a:lnTo>
                  <a:lnTo>
                    <a:pt x="65" y="280"/>
                  </a:lnTo>
                  <a:lnTo>
                    <a:pt x="67" y="298"/>
                  </a:lnTo>
                  <a:lnTo>
                    <a:pt x="70" y="314"/>
                  </a:lnTo>
                  <a:lnTo>
                    <a:pt x="70" y="324"/>
                  </a:lnTo>
                  <a:lnTo>
                    <a:pt x="70" y="328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2" y="341"/>
                  </a:lnTo>
                  <a:lnTo>
                    <a:pt x="74" y="344"/>
                  </a:lnTo>
                  <a:lnTo>
                    <a:pt x="74" y="346"/>
                  </a:lnTo>
                  <a:lnTo>
                    <a:pt x="78" y="346"/>
                  </a:lnTo>
                  <a:lnTo>
                    <a:pt x="87" y="341"/>
                  </a:lnTo>
                  <a:lnTo>
                    <a:pt x="95" y="334"/>
                  </a:lnTo>
                  <a:lnTo>
                    <a:pt x="101" y="328"/>
                  </a:lnTo>
                  <a:lnTo>
                    <a:pt x="108" y="319"/>
                  </a:lnTo>
                  <a:lnTo>
                    <a:pt x="110" y="314"/>
                  </a:lnTo>
                  <a:lnTo>
                    <a:pt x="108" y="304"/>
                  </a:lnTo>
                  <a:lnTo>
                    <a:pt x="105" y="293"/>
                  </a:lnTo>
                  <a:lnTo>
                    <a:pt x="105" y="283"/>
                  </a:lnTo>
                  <a:lnTo>
                    <a:pt x="108" y="278"/>
                  </a:lnTo>
                  <a:lnTo>
                    <a:pt x="113" y="277"/>
                  </a:lnTo>
                  <a:lnTo>
                    <a:pt x="116" y="275"/>
                  </a:lnTo>
                  <a:lnTo>
                    <a:pt x="121" y="273"/>
                  </a:lnTo>
                  <a:lnTo>
                    <a:pt x="125" y="273"/>
                  </a:lnTo>
                  <a:lnTo>
                    <a:pt x="126" y="270"/>
                  </a:lnTo>
                  <a:lnTo>
                    <a:pt x="126" y="268"/>
                  </a:lnTo>
                  <a:lnTo>
                    <a:pt x="128" y="267"/>
                  </a:lnTo>
                  <a:lnTo>
                    <a:pt x="128" y="263"/>
                  </a:lnTo>
                  <a:lnTo>
                    <a:pt x="129" y="262"/>
                  </a:lnTo>
                  <a:lnTo>
                    <a:pt x="131" y="260"/>
                  </a:lnTo>
                  <a:lnTo>
                    <a:pt x="134" y="260"/>
                  </a:lnTo>
                  <a:lnTo>
                    <a:pt x="136" y="260"/>
                  </a:lnTo>
                  <a:lnTo>
                    <a:pt x="138" y="258"/>
                  </a:lnTo>
                  <a:lnTo>
                    <a:pt x="138" y="258"/>
                  </a:lnTo>
                  <a:lnTo>
                    <a:pt x="139" y="255"/>
                  </a:lnTo>
                  <a:lnTo>
                    <a:pt x="141" y="255"/>
                  </a:lnTo>
                  <a:lnTo>
                    <a:pt x="141" y="253"/>
                  </a:lnTo>
                  <a:lnTo>
                    <a:pt x="151" y="249"/>
                  </a:lnTo>
                  <a:lnTo>
                    <a:pt x="162" y="245"/>
                  </a:lnTo>
                  <a:lnTo>
                    <a:pt x="172" y="239"/>
                  </a:lnTo>
                  <a:lnTo>
                    <a:pt x="174" y="237"/>
                  </a:lnTo>
                  <a:lnTo>
                    <a:pt x="172" y="235"/>
                  </a:lnTo>
                  <a:lnTo>
                    <a:pt x="171" y="234"/>
                  </a:lnTo>
                  <a:lnTo>
                    <a:pt x="169" y="232"/>
                  </a:lnTo>
                  <a:lnTo>
                    <a:pt x="169" y="230"/>
                  </a:lnTo>
                  <a:lnTo>
                    <a:pt x="169" y="224"/>
                  </a:lnTo>
                  <a:lnTo>
                    <a:pt x="171" y="217"/>
                  </a:lnTo>
                  <a:lnTo>
                    <a:pt x="172" y="211"/>
                  </a:lnTo>
                  <a:lnTo>
                    <a:pt x="174" y="204"/>
                  </a:lnTo>
                  <a:lnTo>
                    <a:pt x="171" y="204"/>
                  </a:lnTo>
                  <a:lnTo>
                    <a:pt x="169" y="202"/>
                  </a:lnTo>
                  <a:lnTo>
                    <a:pt x="169" y="202"/>
                  </a:lnTo>
                  <a:lnTo>
                    <a:pt x="169" y="202"/>
                  </a:lnTo>
                  <a:lnTo>
                    <a:pt x="167" y="202"/>
                  </a:lnTo>
                  <a:lnTo>
                    <a:pt x="164" y="202"/>
                  </a:lnTo>
                  <a:lnTo>
                    <a:pt x="161" y="202"/>
                  </a:lnTo>
                  <a:lnTo>
                    <a:pt x="159" y="202"/>
                  </a:lnTo>
                  <a:lnTo>
                    <a:pt x="157" y="201"/>
                  </a:lnTo>
                  <a:lnTo>
                    <a:pt x="157" y="201"/>
                  </a:lnTo>
                  <a:lnTo>
                    <a:pt x="156" y="199"/>
                  </a:lnTo>
                  <a:lnTo>
                    <a:pt x="156" y="198"/>
                  </a:lnTo>
                  <a:lnTo>
                    <a:pt x="156" y="198"/>
                  </a:lnTo>
                  <a:lnTo>
                    <a:pt x="162" y="198"/>
                  </a:lnTo>
                  <a:lnTo>
                    <a:pt x="162" y="198"/>
                  </a:lnTo>
                  <a:lnTo>
                    <a:pt x="162" y="198"/>
                  </a:lnTo>
                  <a:lnTo>
                    <a:pt x="161" y="196"/>
                  </a:lnTo>
                  <a:lnTo>
                    <a:pt x="157" y="196"/>
                  </a:lnTo>
                  <a:lnTo>
                    <a:pt x="156" y="196"/>
                  </a:lnTo>
                  <a:lnTo>
                    <a:pt x="156" y="194"/>
                  </a:lnTo>
                  <a:lnTo>
                    <a:pt x="156" y="191"/>
                  </a:lnTo>
                  <a:lnTo>
                    <a:pt x="156" y="189"/>
                  </a:lnTo>
                  <a:lnTo>
                    <a:pt x="156" y="186"/>
                  </a:lnTo>
                  <a:lnTo>
                    <a:pt x="156" y="184"/>
                  </a:lnTo>
                  <a:lnTo>
                    <a:pt x="154" y="181"/>
                  </a:lnTo>
                  <a:lnTo>
                    <a:pt x="151" y="181"/>
                  </a:lnTo>
                  <a:lnTo>
                    <a:pt x="149" y="181"/>
                  </a:lnTo>
                  <a:lnTo>
                    <a:pt x="148" y="183"/>
                  </a:lnTo>
                  <a:lnTo>
                    <a:pt x="146" y="184"/>
                  </a:lnTo>
                  <a:lnTo>
                    <a:pt x="146" y="186"/>
                  </a:lnTo>
                  <a:lnTo>
                    <a:pt x="143" y="188"/>
                  </a:lnTo>
                  <a:lnTo>
                    <a:pt x="139" y="189"/>
                  </a:lnTo>
                  <a:lnTo>
                    <a:pt x="138" y="189"/>
                  </a:lnTo>
                  <a:lnTo>
                    <a:pt x="138" y="188"/>
                  </a:lnTo>
                  <a:lnTo>
                    <a:pt x="138" y="186"/>
                  </a:lnTo>
                  <a:lnTo>
                    <a:pt x="138" y="183"/>
                  </a:lnTo>
                  <a:lnTo>
                    <a:pt x="139" y="181"/>
                  </a:lnTo>
                  <a:lnTo>
                    <a:pt x="139" y="179"/>
                  </a:lnTo>
                  <a:lnTo>
                    <a:pt x="139" y="178"/>
                  </a:lnTo>
                  <a:lnTo>
                    <a:pt x="138" y="178"/>
                  </a:lnTo>
                  <a:lnTo>
                    <a:pt x="136" y="178"/>
                  </a:lnTo>
                  <a:lnTo>
                    <a:pt x="133" y="179"/>
                  </a:lnTo>
                  <a:lnTo>
                    <a:pt x="131" y="179"/>
                  </a:lnTo>
                  <a:lnTo>
                    <a:pt x="129" y="181"/>
                  </a:lnTo>
                  <a:lnTo>
                    <a:pt x="125" y="178"/>
                  </a:lnTo>
                  <a:lnTo>
                    <a:pt x="120" y="175"/>
                  </a:lnTo>
                  <a:lnTo>
                    <a:pt x="116" y="171"/>
                  </a:lnTo>
                  <a:lnTo>
                    <a:pt x="113" y="166"/>
                  </a:lnTo>
                  <a:lnTo>
                    <a:pt x="111" y="161"/>
                  </a:lnTo>
                  <a:lnTo>
                    <a:pt x="113" y="151"/>
                  </a:lnTo>
                  <a:lnTo>
                    <a:pt x="121" y="143"/>
                  </a:lnTo>
                  <a:lnTo>
                    <a:pt x="133" y="137"/>
                  </a:lnTo>
                  <a:lnTo>
                    <a:pt x="144" y="130"/>
                  </a:lnTo>
                  <a:lnTo>
                    <a:pt x="152" y="120"/>
                  </a:lnTo>
                  <a:lnTo>
                    <a:pt x="152" y="119"/>
                  </a:lnTo>
                  <a:lnTo>
                    <a:pt x="154" y="115"/>
                  </a:lnTo>
                  <a:lnTo>
                    <a:pt x="157" y="110"/>
                  </a:lnTo>
                  <a:lnTo>
                    <a:pt x="159" y="107"/>
                  </a:lnTo>
                  <a:lnTo>
                    <a:pt x="161" y="104"/>
                  </a:lnTo>
                  <a:lnTo>
                    <a:pt x="164" y="104"/>
                  </a:lnTo>
                  <a:lnTo>
                    <a:pt x="164" y="104"/>
                  </a:lnTo>
                  <a:lnTo>
                    <a:pt x="164" y="102"/>
                  </a:lnTo>
                  <a:lnTo>
                    <a:pt x="162" y="100"/>
                  </a:lnTo>
                  <a:lnTo>
                    <a:pt x="159" y="99"/>
                  </a:lnTo>
                  <a:lnTo>
                    <a:pt x="159" y="97"/>
                  </a:lnTo>
                  <a:lnTo>
                    <a:pt x="159" y="94"/>
                  </a:lnTo>
                  <a:lnTo>
                    <a:pt x="159" y="91"/>
                  </a:lnTo>
                  <a:lnTo>
                    <a:pt x="161" y="87"/>
                  </a:lnTo>
                  <a:lnTo>
                    <a:pt x="161" y="84"/>
                  </a:lnTo>
                  <a:lnTo>
                    <a:pt x="159" y="82"/>
                  </a:lnTo>
                  <a:lnTo>
                    <a:pt x="157" y="81"/>
                  </a:lnTo>
                  <a:lnTo>
                    <a:pt x="152" y="79"/>
                  </a:lnTo>
                  <a:lnTo>
                    <a:pt x="149" y="77"/>
                  </a:lnTo>
                  <a:lnTo>
                    <a:pt x="146" y="74"/>
                  </a:lnTo>
                  <a:lnTo>
                    <a:pt x="141" y="71"/>
                  </a:lnTo>
                  <a:lnTo>
                    <a:pt x="139" y="66"/>
                  </a:lnTo>
                  <a:lnTo>
                    <a:pt x="138" y="59"/>
                  </a:lnTo>
                  <a:lnTo>
                    <a:pt x="138" y="56"/>
                  </a:lnTo>
                  <a:lnTo>
                    <a:pt x="139" y="51"/>
                  </a:lnTo>
                  <a:lnTo>
                    <a:pt x="143" y="48"/>
                  </a:lnTo>
                  <a:lnTo>
                    <a:pt x="146" y="46"/>
                  </a:lnTo>
                  <a:lnTo>
                    <a:pt x="149" y="45"/>
                  </a:lnTo>
                  <a:lnTo>
                    <a:pt x="154" y="43"/>
                  </a:lnTo>
                  <a:lnTo>
                    <a:pt x="154" y="41"/>
                  </a:lnTo>
                  <a:lnTo>
                    <a:pt x="156" y="40"/>
                  </a:lnTo>
                  <a:lnTo>
                    <a:pt x="157" y="36"/>
                  </a:lnTo>
                  <a:lnTo>
                    <a:pt x="159" y="35"/>
                  </a:lnTo>
                  <a:lnTo>
                    <a:pt x="161" y="33"/>
                  </a:lnTo>
                  <a:lnTo>
                    <a:pt x="164" y="30"/>
                  </a:lnTo>
                  <a:lnTo>
                    <a:pt x="167" y="26"/>
                  </a:lnTo>
                  <a:lnTo>
                    <a:pt x="169" y="25"/>
                  </a:lnTo>
                  <a:lnTo>
                    <a:pt x="169" y="23"/>
                  </a:lnTo>
                  <a:lnTo>
                    <a:pt x="169" y="20"/>
                  </a:lnTo>
                  <a:lnTo>
                    <a:pt x="167" y="18"/>
                  </a:lnTo>
                  <a:lnTo>
                    <a:pt x="167" y="15"/>
                  </a:lnTo>
                  <a:lnTo>
                    <a:pt x="167" y="13"/>
                  </a:lnTo>
                  <a:lnTo>
                    <a:pt x="166" y="13"/>
                  </a:lnTo>
                  <a:lnTo>
                    <a:pt x="164" y="13"/>
                  </a:lnTo>
                  <a:lnTo>
                    <a:pt x="162" y="15"/>
                  </a:lnTo>
                  <a:lnTo>
                    <a:pt x="159" y="17"/>
                  </a:lnTo>
                  <a:lnTo>
                    <a:pt x="157" y="20"/>
                  </a:lnTo>
                  <a:lnTo>
                    <a:pt x="156" y="20"/>
                  </a:lnTo>
                  <a:lnTo>
                    <a:pt x="154" y="22"/>
                  </a:lnTo>
                  <a:lnTo>
                    <a:pt x="152" y="23"/>
                  </a:lnTo>
                  <a:lnTo>
                    <a:pt x="151" y="23"/>
                  </a:lnTo>
                  <a:lnTo>
                    <a:pt x="149" y="23"/>
                  </a:lnTo>
                  <a:lnTo>
                    <a:pt x="148" y="23"/>
                  </a:lnTo>
                  <a:lnTo>
                    <a:pt x="144" y="25"/>
                  </a:lnTo>
                  <a:lnTo>
                    <a:pt x="141" y="28"/>
                  </a:lnTo>
                  <a:lnTo>
                    <a:pt x="138" y="31"/>
                  </a:lnTo>
                  <a:lnTo>
                    <a:pt x="136" y="31"/>
                  </a:lnTo>
                  <a:lnTo>
                    <a:pt x="134" y="30"/>
                  </a:lnTo>
                  <a:lnTo>
                    <a:pt x="134" y="28"/>
                  </a:lnTo>
                  <a:lnTo>
                    <a:pt x="133" y="26"/>
                  </a:lnTo>
                  <a:lnTo>
                    <a:pt x="131" y="26"/>
                  </a:lnTo>
                  <a:lnTo>
                    <a:pt x="131" y="28"/>
                  </a:lnTo>
                  <a:lnTo>
                    <a:pt x="129" y="28"/>
                  </a:lnTo>
                  <a:lnTo>
                    <a:pt x="129" y="26"/>
                  </a:lnTo>
                  <a:lnTo>
                    <a:pt x="129" y="26"/>
                  </a:lnTo>
                  <a:lnTo>
                    <a:pt x="131" y="26"/>
                  </a:lnTo>
                  <a:lnTo>
                    <a:pt x="134" y="25"/>
                  </a:lnTo>
                  <a:lnTo>
                    <a:pt x="136" y="25"/>
                  </a:lnTo>
                  <a:lnTo>
                    <a:pt x="136" y="23"/>
                  </a:lnTo>
                  <a:lnTo>
                    <a:pt x="136" y="22"/>
                  </a:lnTo>
                  <a:lnTo>
                    <a:pt x="134" y="20"/>
                  </a:lnTo>
                  <a:lnTo>
                    <a:pt x="131" y="18"/>
                  </a:lnTo>
                  <a:lnTo>
                    <a:pt x="129" y="18"/>
                  </a:lnTo>
                  <a:lnTo>
                    <a:pt x="129" y="15"/>
                  </a:lnTo>
                  <a:lnTo>
                    <a:pt x="128" y="15"/>
                  </a:lnTo>
                  <a:lnTo>
                    <a:pt x="129" y="13"/>
                  </a:lnTo>
                  <a:lnTo>
                    <a:pt x="129" y="13"/>
                  </a:lnTo>
                  <a:lnTo>
                    <a:pt x="131" y="13"/>
                  </a:lnTo>
                  <a:lnTo>
                    <a:pt x="131" y="12"/>
                  </a:lnTo>
                  <a:lnTo>
                    <a:pt x="131" y="12"/>
                  </a:lnTo>
                  <a:lnTo>
                    <a:pt x="128" y="10"/>
                  </a:lnTo>
                  <a:lnTo>
                    <a:pt x="129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4" y="8"/>
                  </a:lnTo>
                  <a:lnTo>
                    <a:pt x="131" y="7"/>
                  </a:lnTo>
                  <a:lnTo>
                    <a:pt x="128" y="5"/>
                  </a:lnTo>
                  <a:lnTo>
                    <a:pt x="125" y="5"/>
                  </a:lnTo>
                  <a:lnTo>
                    <a:pt x="120" y="3"/>
                  </a:lnTo>
                  <a:lnTo>
                    <a:pt x="116" y="5"/>
                  </a:lnTo>
                  <a:lnTo>
                    <a:pt x="115" y="5"/>
                  </a:lnTo>
                  <a:lnTo>
                    <a:pt x="115" y="7"/>
                  </a:lnTo>
                  <a:lnTo>
                    <a:pt x="116" y="7"/>
                  </a:lnTo>
                  <a:lnTo>
                    <a:pt x="116" y="7"/>
                  </a:lnTo>
                  <a:lnTo>
                    <a:pt x="118" y="7"/>
                  </a:lnTo>
                  <a:lnTo>
                    <a:pt x="118" y="7"/>
                  </a:lnTo>
                  <a:lnTo>
                    <a:pt x="120" y="5"/>
                  </a:lnTo>
                  <a:lnTo>
                    <a:pt x="120" y="7"/>
                  </a:lnTo>
                  <a:lnTo>
                    <a:pt x="120" y="8"/>
                  </a:lnTo>
                  <a:lnTo>
                    <a:pt x="120" y="10"/>
                  </a:lnTo>
                  <a:lnTo>
                    <a:pt x="118" y="10"/>
                  </a:lnTo>
                  <a:lnTo>
                    <a:pt x="116" y="10"/>
                  </a:lnTo>
                  <a:lnTo>
                    <a:pt x="115" y="10"/>
                  </a:lnTo>
                  <a:lnTo>
                    <a:pt x="115" y="8"/>
                  </a:lnTo>
                  <a:lnTo>
                    <a:pt x="115" y="7"/>
                  </a:lnTo>
                  <a:lnTo>
                    <a:pt x="115" y="7"/>
                  </a:lnTo>
                  <a:lnTo>
                    <a:pt x="115" y="5"/>
                  </a:lnTo>
                  <a:lnTo>
                    <a:pt x="116" y="5"/>
                  </a:lnTo>
                  <a:lnTo>
                    <a:pt x="116" y="5"/>
                  </a:lnTo>
                  <a:lnTo>
                    <a:pt x="118" y="3"/>
                  </a:lnTo>
                  <a:lnTo>
                    <a:pt x="118" y="2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13" y="0"/>
                  </a:lnTo>
                  <a:lnTo>
                    <a:pt x="110" y="0"/>
                  </a:lnTo>
                  <a:lnTo>
                    <a:pt x="105" y="2"/>
                  </a:lnTo>
                  <a:lnTo>
                    <a:pt x="101" y="3"/>
                  </a:lnTo>
                  <a:lnTo>
                    <a:pt x="97" y="3"/>
                  </a:lnTo>
                  <a:lnTo>
                    <a:pt x="93" y="5"/>
                  </a:lnTo>
                  <a:lnTo>
                    <a:pt x="92" y="5"/>
                  </a:lnTo>
                  <a:lnTo>
                    <a:pt x="83" y="7"/>
                  </a:lnTo>
                  <a:lnTo>
                    <a:pt x="74" y="13"/>
                  </a:lnTo>
                  <a:lnTo>
                    <a:pt x="64" y="18"/>
                  </a:lnTo>
                  <a:lnTo>
                    <a:pt x="64" y="20"/>
                  </a:lnTo>
                  <a:lnTo>
                    <a:pt x="64" y="22"/>
                  </a:lnTo>
                  <a:lnTo>
                    <a:pt x="64" y="2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54" name="Freeform 463">
              <a:extLst>
                <a:ext uri="{FF2B5EF4-FFF2-40B4-BE49-F238E27FC236}">
                  <a16:creationId xmlns:a16="http://schemas.microsoft.com/office/drawing/2014/main" id="{C17DBBCA-6AB4-8FAF-2BDE-F563AECE6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8633" y="1078415"/>
              <a:ext cx="533992" cy="356683"/>
            </a:xfrm>
            <a:custGeom>
              <a:avLst/>
              <a:gdLst>
                <a:gd name="T0" fmla="*/ 208 w 579"/>
                <a:gd name="T1" fmla="*/ 356 h 400"/>
                <a:gd name="T2" fmla="*/ 217 w 579"/>
                <a:gd name="T3" fmla="*/ 344 h 400"/>
                <a:gd name="T4" fmla="*/ 263 w 579"/>
                <a:gd name="T5" fmla="*/ 316 h 400"/>
                <a:gd name="T6" fmla="*/ 277 w 579"/>
                <a:gd name="T7" fmla="*/ 311 h 400"/>
                <a:gd name="T8" fmla="*/ 309 w 579"/>
                <a:gd name="T9" fmla="*/ 310 h 400"/>
                <a:gd name="T10" fmla="*/ 316 w 579"/>
                <a:gd name="T11" fmla="*/ 298 h 400"/>
                <a:gd name="T12" fmla="*/ 329 w 579"/>
                <a:gd name="T13" fmla="*/ 300 h 400"/>
                <a:gd name="T14" fmla="*/ 377 w 579"/>
                <a:gd name="T15" fmla="*/ 283 h 400"/>
                <a:gd name="T16" fmla="*/ 400 w 579"/>
                <a:gd name="T17" fmla="*/ 265 h 400"/>
                <a:gd name="T18" fmla="*/ 423 w 579"/>
                <a:gd name="T19" fmla="*/ 259 h 400"/>
                <a:gd name="T20" fmla="*/ 441 w 579"/>
                <a:gd name="T21" fmla="*/ 250 h 400"/>
                <a:gd name="T22" fmla="*/ 454 w 579"/>
                <a:gd name="T23" fmla="*/ 247 h 400"/>
                <a:gd name="T24" fmla="*/ 448 w 579"/>
                <a:gd name="T25" fmla="*/ 237 h 400"/>
                <a:gd name="T26" fmla="*/ 449 w 579"/>
                <a:gd name="T27" fmla="*/ 232 h 400"/>
                <a:gd name="T28" fmla="*/ 451 w 579"/>
                <a:gd name="T29" fmla="*/ 224 h 400"/>
                <a:gd name="T30" fmla="*/ 453 w 579"/>
                <a:gd name="T31" fmla="*/ 211 h 400"/>
                <a:gd name="T32" fmla="*/ 467 w 579"/>
                <a:gd name="T33" fmla="*/ 214 h 400"/>
                <a:gd name="T34" fmla="*/ 485 w 579"/>
                <a:gd name="T35" fmla="*/ 208 h 400"/>
                <a:gd name="T36" fmla="*/ 494 w 579"/>
                <a:gd name="T37" fmla="*/ 198 h 400"/>
                <a:gd name="T38" fmla="*/ 568 w 579"/>
                <a:gd name="T39" fmla="*/ 199 h 400"/>
                <a:gd name="T40" fmla="*/ 568 w 579"/>
                <a:gd name="T41" fmla="*/ 196 h 400"/>
                <a:gd name="T42" fmla="*/ 568 w 579"/>
                <a:gd name="T43" fmla="*/ 188 h 400"/>
                <a:gd name="T44" fmla="*/ 579 w 579"/>
                <a:gd name="T45" fmla="*/ 178 h 400"/>
                <a:gd name="T46" fmla="*/ 566 w 579"/>
                <a:gd name="T47" fmla="*/ 168 h 400"/>
                <a:gd name="T48" fmla="*/ 563 w 579"/>
                <a:gd name="T49" fmla="*/ 155 h 400"/>
                <a:gd name="T50" fmla="*/ 559 w 579"/>
                <a:gd name="T51" fmla="*/ 145 h 400"/>
                <a:gd name="T52" fmla="*/ 563 w 579"/>
                <a:gd name="T53" fmla="*/ 127 h 400"/>
                <a:gd name="T54" fmla="*/ 559 w 579"/>
                <a:gd name="T55" fmla="*/ 119 h 400"/>
                <a:gd name="T56" fmla="*/ 566 w 579"/>
                <a:gd name="T57" fmla="*/ 101 h 400"/>
                <a:gd name="T58" fmla="*/ 561 w 579"/>
                <a:gd name="T59" fmla="*/ 84 h 400"/>
                <a:gd name="T60" fmla="*/ 568 w 579"/>
                <a:gd name="T61" fmla="*/ 81 h 400"/>
                <a:gd name="T62" fmla="*/ 563 w 579"/>
                <a:gd name="T63" fmla="*/ 73 h 400"/>
                <a:gd name="T64" fmla="*/ 563 w 579"/>
                <a:gd name="T65" fmla="*/ 61 h 400"/>
                <a:gd name="T66" fmla="*/ 551 w 579"/>
                <a:gd name="T67" fmla="*/ 48 h 400"/>
                <a:gd name="T68" fmla="*/ 533 w 579"/>
                <a:gd name="T69" fmla="*/ 46 h 400"/>
                <a:gd name="T70" fmla="*/ 528 w 579"/>
                <a:gd name="T71" fmla="*/ 46 h 400"/>
                <a:gd name="T72" fmla="*/ 522 w 579"/>
                <a:gd name="T73" fmla="*/ 40 h 400"/>
                <a:gd name="T74" fmla="*/ 520 w 579"/>
                <a:gd name="T75" fmla="*/ 33 h 400"/>
                <a:gd name="T76" fmla="*/ 508 w 579"/>
                <a:gd name="T77" fmla="*/ 40 h 400"/>
                <a:gd name="T78" fmla="*/ 494 w 579"/>
                <a:gd name="T79" fmla="*/ 37 h 400"/>
                <a:gd name="T80" fmla="*/ 487 w 579"/>
                <a:gd name="T81" fmla="*/ 38 h 400"/>
                <a:gd name="T82" fmla="*/ 480 w 579"/>
                <a:gd name="T83" fmla="*/ 37 h 400"/>
                <a:gd name="T84" fmla="*/ 469 w 579"/>
                <a:gd name="T85" fmla="*/ 38 h 400"/>
                <a:gd name="T86" fmla="*/ 431 w 579"/>
                <a:gd name="T87" fmla="*/ 20 h 400"/>
                <a:gd name="T88" fmla="*/ 429 w 579"/>
                <a:gd name="T89" fmla="*/ 2 h 400"/>
                <a:gd name="T90" fmla="*/ 415 w 579"/>
                <a:gd name="T91" fmla="*/ 2 h 400"/>
                <a:gd name="T92" fmla="*/ 398 w 579"/>
                <a:gd name="T93" fmla="*/ 10 h 400"/>
                <a:gd name="T94" fmla="*/ 388 w 579"/>
                <a:gd name="T95" fmla="*/ 27 h 400"/>
                <a:gd name="T96" fmla="*/ 293 w 579"/>
                <a:gd name="T97" fmla="*/ 107 h 400"/>
                <a:gd name="T98" fmla="*/ 224 w 579"/>
                <a:gd name="T99" fmla="*/ 153 h 400"/>
                <a:gd name="T100" fmla="*/ 221 w 579"/>
                <a:gd name="T101" fmla="*/ 166 h 400"/>
                <a:gd name="T102" fmla="*/ 186 w 579"/>
                <a:gd name="T103" fmla="*/ 208 h 400"/>
                <a:gd name="T104" fmla="*/ 178 w 579"/>
                <a:gd name="T105" fmla="*/ 245 h 400"/>
                <a:gd name="T106" fmla="*/ 186 w 579"/>
                <a:gd name="T107" fmla="*/ 259 h 400"/>
                <a:gd name="T108" fmla="*/ 125 w 579"/>
                <a:gd name="T109" fmla="*/ 328 h 400"/>
                <a:gd name="T110" fmla="*/ 86 w 579"/>
                <a:gd name="T111" fmla="*/ 354 h 400"/>
                <a:gd name="T112" fmla="*/ 32 w 579"/>
                <a:gd name="T113" fmla="*/ 369 h 400"/>
                <a:gd name="T114" fmla="*/ 9 w 579"/>
                <a:gd name="T115" fmla="*/ 380 h 400"/>
                <a:gd name="T116" fmla="*/ 0 w 579"/>
                <a:gd name="T117" fmla="*/ 385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79" h="400">
                  <a:moveTo>
                    <a:pt x="199" y="400"/>
                  </a:moveTo>
                  <a:lnTo>
                    <a:pt x="199" y="400"/>
                  </a:lnTo>
                  <a:lnTo>
                    <a:pt x="204" y="375"/>
                  </a:lnTo>
                  <a:lnTo>
                    <a:pt x="206" y="366"/>
                  </a:lnTo>
                  <a:lnTo>
                    <a:pt x="208" y="356"/>
                  </a:lnTo>
                  <a:lnTo>
                    <a:pt x="209" y="347"/>
                  </a:lnTo>
                  <a:lnTo>
                    <a:pt x="211" y="346"/>
                  </a:lnTo>
                  <a:lnTo>
                    <a:pt x="214" y="346"/>
                  </a:lnTo>
                  <a:lnTo>
                    <a:pt x="216" y="344"/>
                  </a:lnTo>
                  <a:lnTo>
                    <a:pt x="217" y="344"/>
                  </a:lnTo>
                  <a:lnTo>
                    <a:pt x="229" y="338"/>
                  </a:lnTo>
                  <a:lnTo>
                    <a:pt x="240" y="328"/>
                  </a:lnTo>
                  <a:lnTo>
                    <a:pt x="252" y="319"/>
                  </a:lnTo>
                  <a:lnTo>
                    <a:pt x="263" y="316"/>
                  </a:lnTo>
                  <a:lnTo>
                    <a:pt x="263" y="316"/>
                  </a:lnTo>
                  <a:lnTo>
                    <a:pt x="267" y="316"/>
                  </a:lnTo>
                  <a:lnTo>
                    <a:pt x="270" y="316"/>
                  </a:lnTo>
                  <a:lnTo>
                    <a:pt x="272" y="316"/>
                  </a:lnTo>
                  <a:lnTo>
                    <a:pt x="273" y="315"/>
                  </a:lnTo>
                  <a:lnTo>
                    <a:pt x="277" y="311"/>
                  </a:lnTo>
                  <a:lnTo>
                    <a:pt x="280" y="308"/>
                  </a:lnTo>
                  <a:lnTo>
                    <a:pt x="283" y="306"/>
                  </a:lnTo>
                  <a:lnTo>
                    <a:pt x="291" y="306"/>
                  </a:lnTo>
                  <a:lnTo>
                    <a:pt x="301" y="310"/>
                  </a:lnTo>
                  <a:lnTo>
                    <a:pt x="309" y="310"/>
                  </a:lnTo>
                  <a:lnTo>
                    <a:pt x="313" y="310"/>
                  </a:lnTo>
                  <a:lnTo>
                    <a:pt x="314" y="306"/>
                  </a:lnTo>
                  <a:lnTo>
                    <a:pt x="314" y="303"/>
                  </a:lnTo>
                  <a:lnTo>
                    <a:pt x="316" y="301"/>
                  </a:lnTo>
                  <a:lnTo>
                    <a:pt x="316" y="298"/>
                  </a:lnTo>
                  <a:lnTo>
                    <a:pt x="318" y="296"/>
                  </a:lnTo>
                  <a:lnTo>
                    <a:pt x="318" y="298"/>
                  </a:lnTo>
                  <a:lnTo>
                    <a:pt x="319" y="298"/>
                  </a:lnTo>
                  <a:lnTo>
                    <a:pt x="321" y="300"/>
                  </a:lnTo>
                  <a:lnTo>
                    <a:pt x="329" y="300"/>
                  </a:lnTo>
                  <a:lnTo>
                    <a:pt x="342" y="298"/>
                  </a:lnTo>
                  <a:lnTo>
                    <a:pt x="357" y="296"/>
                  </a:lnTo>
                  <a:lnTo>
                    <a:pt x="365" y="293"/>
                  </a:lnTo>
                  <a:lnTo>
                    <a:pt x="372" y="290"/>
                  </a:lnTo>
                  <a:lnTo>
                    <a:pt x="377" y="283"/>
                  </a:lnTo>
                  <a:lnTo>
                    <a:pt x="380" y="278"/>
                  </a:lnTo>
                  <a:lnTo>
                    <a:pt x="385" y="273"/>
                  </a:lnTo>
                  <a:lnTo>
                    <a:pt x="390" y="268"/>
                  </a:lnTo>
                  <a:lnTo>
                    <a:pt x="395" y="265"/>
                  </a:lnTo>
                  <a:lnTo>
                    <a:pt x="400" y="265"/>
                  </a:lnTo>
                  <a:lnTo>
                    <a:pt x="405" y="264"/>
                  </a:lnTo>
                  <a:lnTo>
                    <a:pt x="410" y="264"/>
                  </a:lnTo>
                  <a:lnTo>
                    <a:pt x="415" y="264"/>
                  </a:lnTo>
                  <a:lnTo>
                    <a:pt x="420" y="262"/>
                  </a:lnTo>
                  <a:lnTo>
                    <a:pt x="423" y="259"/>
                  </a:lnTo>
                  <a:lnTo>
                    <a:pt x="426" y="255"/>
                  </a:lnTo>
                  <a:lnTo>
                    <a:pt x="429" y="254"/>
                  </a:lnTo>
                  <a:lnTo>
                    <a:pt x="434" y="250"/>
                  </a:lnTo>
                  <a:lnTo>
                    <a:pt x="438" y="250"/>
                  </a:lnTo>
                  <a:lnTo>
                    <a:pt x="441" y="250"/>
                  </a:lnTo>
                  <a:lnTo>
                    <a:pt x="444" y="250"/>
                  </a:lnTo>
                  <a:lnTo>
                    <a:pt x="448" y="250"/>
                  </a:lnTo>
                  <a:lnTo>
                    <a:pt x="451" y="249"/>
                  </a:lnTo>
                  <a:lnTo>
                    <a:pt x="454" y="249"/>
                  </a:lnTo>
                  <a:lnTo>
                    <a:pt x="454" y="247"/>
                  </a:lnTo>
                  <a:lnTo>
                    <a:pt x="454" y="245"/>
                  </a:lnTo>
                  <a:lnTo>
                    <a:pt x="454" y="242"/>
                  </a:lnTo>
                  <a:lnTo>
                    <a:pt x="453" y="241"/>
                  </a:lnTo>
                  <a:lnTo>
                    <a:pt x="451" y="239"/>
                  </a:lnTo>
                  <a:lnTo>
                    <a:pt x="448" y="237"/>
                  </a:lnTo>
                  <a:lnTo>
                    <a:pt x="446" y="237"/>
                  </a:lnTo>
                  <a:lnTo>
                    <a:pt x="446" y="237"/>
                  </a:lnTo>
                  <a:lnTo>
                    <a:pt x="446" y="236"/>
                  </a:lnTo>
                  <a:lnTo>
                    <a:pt x="448" y="234"/>
                  </a:lnTo>
                  <a:lnTo>
                    <a:pt x="449" y="232"/>
                  </a:lnTo>
                  <a:lnTo>
                    <a:pt x="451" y="229"/>
                  </a:lnTo>
                  <a:lnTo>
                    <a:pt x="453" y="227"/>
                  </a:lnTo>
                  <a:lnTo>
                    <a:pt x="453" y="227"/>
                  </a:lnTo>
                  <a:lnTo>
                    <a:pt x="453" y="226"/>
                  </a:lnTo>
                  <a:lnTo>
                    <a:pt x="451" y="224"/>
                  </a:lnTo>
                  <a:lnTo>
                    <a:pt x="449" y="221"/>
                  </a:lnTo>
                  <a:lnTo>
                    <a:pt x="448" y="217"/>
                  </a:lnTo>
                  <a:lnTo>
                    <a:pt x="448" y="214"/>
                  </a:lnTo>
                  <a:lnTo>
                    <a:pt x="451" y="213"/>
                  </a:lnTo>
                  <a:lnTo>
                    <a:pt x="453" y="211"/>
                  </a:lnTo>
                  <a:lnTo>
                    <a:pt x="456" y="211"/>
                  </a:lnTo>
                  <a:lnTo>
                    <a:pt x="459" y="213"/>
                  </a:lnTo>
                  <a:lnTo>
                    <a:pt x="461" y="214"/>
                  </a:lnTo>
                  <a:lnTo>
                    <a:pt x="464" y="214"/>
                  </a:lnTo>
                  <a:lnTo>
                    <a:pt x="467" y="214"/>
                  </a:lnTo>
                  <a:lnTo>
                    <a:pt x="471" y="213"/>
                  </a:lnTo>
                  <a:lnTo>
                    <a:pt x="474" y="211"/>
                  </a:lnTo>
                  <a:lnTo>
                    <a:pt x="477" y="211"/>
                  </a:lnTo>
                  <a:lnTo>
                    <a:pt x="482" y="209"/>
                  </a:lnTo>
                  <a:lnTo>
                    <a:pt x="485" y="208"/>
                  </a:lnTo>
                  <a:lnTo>
                    <a:pt x="489" y="206"/>
                  </a:lnTo>
                  <a:lnTo>
                    <a:pt x="490" y="204"/>
                  </a:lnTo>
                  <a:lnTo>
                    <a:pt x="492" y="201"/>
                  </a:lnTo>
                  <a:lnTo>
                    <a:pt x="492" y="199"/>
                  </a:lnTo>
                  <a:lnTo>
                    <a:pt x="494" y="198"/>
                  </a:lnTo>
                  <a:lnTo>
                    <a:pt x="495" y="196"/>
                  </a:lnTo>
                  <a:lnTo>
                    <a:pt x="513" y="193"/>
                  </a:lnTo>
                  <a:lnTo>
                    <a:pt x="533" y="196"/>
                  </a:lnTo>
                  <a:lnTo>
                    <a:pt x="551" y="199"/>
                  </a:lnTo>
                  <a:lnTo>
                    <a:pt x="568" y="199"/>
                  </a:lnTo>
                  <a:lnTo>
                    <a:pt x="569" y="199"/>
                  </a:lnTo>
                  <a:lnTo>
                    <a:pt x="569" y="198"/>
                  </a:lnTo>
                  <a:lnTo>
                    <a:pt x="569" y="196"/>
                  </a:lnTo>
                  <a:lnTo>
                    <a:pt x="568" y="194"/>
                  </a:lnTo>
                  <a:lnTo>
                    <a:pt x="568" y="196"/>
                  </a:lnTo>
                  <a:lnTo>
                    <a:pt x="566" y="196"/>
                  </a:lnTo>
                  <a:lnTo>
                    <a:pt x="564" y="196"/>
                  </a:lnTo>
                  <a:lnTo>
                    <a:pt x="564" y="194"/>
                  </a:lnTo>
                  <a:lnTo>
                    <a:pt x="566" y="191"/>
                  </a:lnTo>
                  <a:lnTo>
                    <a:pt x="568" y="188"/>
                  </a:lnTo>
                  <a:lnTo>
                    <a:pt x="569" y="186"/>
                  </a:lnTo>
                  <a:lnTo>
                    <a:pt x="573" y="185"/>
                  </a:lnTo>
                  <a:lnTo>
                    <a:pt x="576" y="183"/>
                  </a:lnTo>
                  <a:lnTo>
                    <a:pt x="579" y="180"/>
                  </a:lnTo>
                  <a:lnTo>
                    <a:pt x="579" y="178"/>
                  </a:lnTo>
                  <a:lnTo>
                    <a:pt x="577" y="176"/>
                  </a:lnTo>
                  <a:lnTo>
                    <a:pt x="576" y="175"/>
                  </a:lnTo>
                  <a:lnTo>
                    <a:pt x="571" y="171"/>
                  </a:lnTo>
                  <a:lnTo>
                    <a:pt x="568" y="170"/>
                  </a:lnTo>
                  <a:lnTo>
                    <a:pt x="566" y="168"/>
                  </a:lnTo>
                  <a:lnTo>
                    <a:pt x="563" y="165"/>
                  </a:lnTo>
                  <a:lnTo>
                    <a:pt x="561" y="162"/>
                  </a:lnTo>
                  <a:lnTo>
                    <a:pt x="561" y="158"/>
                  </a:lnTo>
                  <a:lnTo>
                    <a:pt x="561" y="157"/>
                  </a:lnTo>
                  <a:lnTo>
                    <a:pt x="563" y="155"/>
                  </a:lnTo>
                  <a:lnTo>
                    <a:pt x="563" y="155"/>
                  </a:lnTo>
                  <a:lnTo>
                    <a:pt x="564" y="153"/>
                  </a:lnTo>
                  <a:lnTo>
                    <a:pt x="564" y="152"/>
                  </a:lnTo>
                  <a:lnTo>
                    <a:pt x="563" y="148"/>
                  </a:lnTo>
                  <a:lnTo>
                    <a:pt x="559" y="145"/>
                  </a:lnTo>
                  <a:lnTo>
                    <a:pt x="558" y="140"/>
                  </a:lnTo>
                  <a:lnTo>
                    <a:pt x="558" y="137"/>
                  </a:lnTo>
                  <a:lnTo>
                    <a:pt x="559" y="134"/>
                  </a:lnTo>
                  <a:lnTo>
                    <a:pt x="561" y="130"/>
                  </a:lnTo>
                  <a:lnTo>
                    <a:pt x="563" y="127"/>
                  </a:lnTo>
                  <a:lnTo>
                    <a:pt x="563" y="124"/>
                  </a:lnTo>
                  <a:lnTo>
                    <a:pt x="563" y="122"/>
                  </a:lnTo>
                  <a:lnTo>
                    <a:pt x="561" y="120"/>
                  </a:lnTo>
                  <a:lnTo>
                    <a:pt x="559" y="120"/>
                  </a:lnTo>
                  <a:lnTo>
                    <a:pt x="559" y="119"/>
                  </a:lnTo>
                  <a:lnTo>
                    <a:pt x="559" y="115"/>
                  </a:lnTo>
                  <a:lnTo>
                    <a:pt x="561" y="111"/>
                  </a:lnTo>
                  <a:lnTo>
                    <a:pt x="563" y="107"/>
                  </a:lnTo>
                  <a:lnTo>
                    <a:pt x="564" y="104"/>
                  </a:lnTo>
                  <a:lnTo>
                    <a:pt x="566" y="101"/>
                  </a:lnTo>
                  <a:lnTo>
                    <a:pt x="564" y="97"/>
                  </a:lnTo>
                  <a:lnTo>
                    <a:pt x="564" y="94"/>
                  </a:lnTo>
                  <a:lnTo>
                    <a:pt x="563" y="91"/>
                  </a:lnTo>
                  <a:lnTo>
                    <a:pt x="561" y="88"/>
                  </a:lnTo>
                  <a:lnTo>
                    <a:pt x="561" y="84"/>
                  </a:lnTo>
                  <a:lnTo>
                    <a:pt x="563" y="84"/>
                  </a:lnTo>
                  <a:lnTo>
                    <a:pt x="564" y="83"/>
                  </a:lnTo>
                  <a:lnTo>
                    <a:pt x="566" y="83"/>
                  </a:lnTo>
                  <a:lnTo>
                    <a:pt x="568" y="81"/>
                  </a:lnTo>
                  <a:lnTo>
                    <a:pt x="568" y="81"/>
                  </a:lnTo>
                  <a:lnTo>
                    <a:pt x="568" y="79"/>
                  </a:lnTo>
                  <a:lnTo>
                    <a:pt x="564" y="78"/>
                  </a:lnTo>
                  <a:lnTo>
                    <a:pt x="563" y="76"/>
                  </a:lnTo>
                  <a:lnTo>
                    <a:pt x="561" y="74"/>
                  </a:lnTo>
                  <a:lnTo>
                    <a:pt x="563" y="73"/>
                  </a:lnTo>
                  <a:lnTo>
                    <a:pt x="564" y="71"/>
                  </a:lnTo>
                  <a:lnTo>
                    <a:pt x="566" y="69"/>
                  </a:lnTo>
                  <a:lnTo>
                    <a:pt x="568" y="68"/>
                  </a:lnTo>
                  <a:lnTo>
                    <a:pt x="566" y="64"/>
                  </a:lnTo>
                  <a:lnTo>
                    <a:pt x="563" y="61"/>
                  </a:lnTo>
                  <a:lnTo>
                    <a:pt x="559" y="58"/>
                  </a:lnTo>
                  <a:lnTo>
                    <a:pt x="554" y="55"/>
                  </a:lnTo>
                  <a:lnTo>
                    <a:pt x="553" y="51"/>
                  </a:lnTo>
                  <a:lnTo>
                    <a:pt x="550" y="48"/>
                  </a:lnTo>
                  <a:lnTo>
                    <a:pt x="551" y="48"/>
                  </a:lnTo>
                  <a:lnTo>
                    <a:pt x="548" y="46"/>
                  </a:lnTo>
                  <a:lnTo>
                    <a:pt x="545" y="46"/>
                  </a:lnTo>
                  <a:lnTo>
                    <a:pt x="543" y="46"/>
                  </a:lnTo>
                  <a:lnTo>
                    <a:pt x="536" y="46"/>
                  </a:lnTo>
                  <a:lnTo>
                    <a:pt x="533" y="46"/>
                  </a:lnTo>
                  <a:lnTo>
                    <a:pt x="530" y="45"/>
                  </a:lnTo>
                  <a:lnTo>
                    <a:pt x="528" y="45"/>
                  </a:lnTo>
                  <a:lnTo>
                    <a:pt x="528" y="45"/>
                  </a:lnTo>
                  <a:lnTo>
                    <a:pt x="528" y="46"/>
                  </a:lnTo>
                  <a:lnTo>
                    <a:pt x="528" y="46"/>
                  </a:lnTo>
                  <a:lnTo>
                    <a:pt x="526" y="46"/>
                  </a:lnTo>
                  <a:lnTo>
                    <a:pt x="525" y="46"/>
                  </a:lnTo>
                  <a:lnTo>
                    <a:pt x="523" y="45"/>
                  </a:lnTo>
                  <a:lnTo>
                    <a:pt x="522" y="41"/>
                  </a:lnTo>
                  <a:lnTo>
                    <a:pt x="522" y="40"/>
                  </a:lnTo>
                  <a:lnTo>
                    <a:pt x="522" y="37"/>
                  </a:lnTo>
                  <a:lnTo>
                    <a:pt x="522" y="33"/>
                  </a:lnTo>
                  <a:lnTo>
                    <a:pt x="523" y="30"/>
                  </a:lnTo>
                  <a:lnTo>
                    <a:pt x="522" y="32"/>
                  </a:lnTo>
                  <a:lnTo>
                    <a:pt x="520" y="33"/>
                  </a:lnTo>
                  <a:lnTo>
                    <a:pt x="518" y="35"/>
                  </a:lnTo>
                  <a:lnTo>
                    <a:pt x="517" y="37"/>
                  </a:lnTo>
                  <a:lnTo>
                    <a:pt x="517" y="37"/>
                  </a:lnTo>
                  <a:lnTo>
                    <a:pt x="512" y="38"/>
                  </a:lnTo>
                  <a:lnTo>
                    <a:pt x="508" y="40"/>
                  </a:lnTo>
                  <a:lnTo>
                    <a:pt x="503" y="41"/>
                  </a:lnTo>
                  <a:lnTo>
                    <a:pt x="502" y="41"/>
                  </a:lnTo>
                  <a:lnTo>
                    <a:pt x="499" y="40"/>
                  </a:lnTo>
                  <a:lnTo>
                    <a:pt x="495" y="38"/>
                  </a:lnTo>
                  <a:lnTo>
                    <a:pt x="494" y="37"/>
                  </a:lnTo>
                  <a:lnTo>
                    <a:pt x="490" y="35"/>
                  </a:lnTo>
                  <a:lnTo>
                    <a:pt x="489" y="35"/>
                  </a:lnTo>
                  <a:lnTo>
                    <a:pt x="487" y="37"/>
                  </a:lnTo>
                  <a:lnTo>
                    <a:pt x="487" y="37"/>
                  </a:lnTo>
                  <a:lnTo>
                    <a:pt x="487" y="38"/>
                  </a:lnTo>
                  <a:lnTo>
                    <a:pt x="485" y="38"/>
                  </a:lnTo>
                  <a:lnTo>
                    <a:pt x="484" y="40"/>
                  </a:lnTo>
                  <a:lnTo>
                    <a:pt x="482" y="38"/>
                  </a:lnTo>
                  <a:lnTo>
                    <a:pt x="480" y="38"/>
                  </a:lnTo>
                  <a:lnTo>
                    <a:pt x="480" y="37"/>
                  </a:lnTo>
                  <a:lnTo>
                    <a:pt x="480" y="37"/>
                  </a:lnTo>
                  <a:lnTo>
                    <a:pt x="480" y="35"/>
                  </a:lnTo>
                  <a:lnTo>
                    <a:pt x="477" y="35"/>
                  </a:lnTo>
                  <a:lnTo>
                    <a:pt x="472" y="37"/>
                  </a:lnTo>
                  <a:lnTo>
                    <a:pt x="469" y="38"/>
                  </a:lnTo>
                  <a:lnTo>
                    <a:pt x="464" y="40"/>
                  </a:lnTo>
                  <a:lnTo>
                    <a:pt x="461" y="40"/>
                  </a:lnTo>
                  <a:lnTo>
                    <a:pt x="449" y="37"/>
                  </a:lnTo>
                  <a:lnTo>
                    <a:pt x="438" y="30"/>
                  </a:lnTo>
                  <a:lnTo>
                    <a:pt x="431" y="20"/>
                  </a:lnTo>
                  <a:lnTo>
                    <a:pt x="426" y="10"/>
                  </a:lnTo>
                  <a:lnTo>
                    <a:pt x="425" y="7"/>
                  </a:lnTo>
                  <a:lnTo>
                    <a:pt x="426" y="5"/>
                  </a:lnTo>
                  <a:lnTo>
                    <a:pt x="428" y="4"/>
                  </a:lnTo>
                  <a:lnTo>
                    <a:pt x="429" y="2"/>
                  </a:lnTo>
                  <a:lnTo>
                    <a:pt x="429" y="0"/>
                  </a:lnTo>
                  <a:lnTo>
                    <a:pt x="428" y="0"/>
                  </a:lnTo>
                  <a:lnTo>
                    <a:pt x="425" y="0"/>
                  </a:lnTo>
                  <a:lnTo>
                    <a:pt x="420" y="2"/>
                  </a:lnTo>
                  <a:lnTo>
                    <a:pt x="415" y="2"/>
                  </a:lnTo>
                  <a:lnTo>
                    <a:pt x="408" y="4"/>
                  </a:lnTo>
                  <a:lnTo>
                    <a:pt x="403" y="4"/>
                  </a:lnTo>
                  <a:lnTo>
                    <a:pt x="402" y="4"/>
                  </a:lnTo>
                  <a:lnTo>
                    <a:pt x="400" y="7"/>
                  </a:lnTo>
                  <a:lnTo>
                    <a:pt x="398" y="10"/>
                  </a:lnTo>
                  <a:lnTo>
                    <a:pt x="397" y="13"/>
                  </a:lnTo>
                  <a:lnTo>
                    <a:pt x="393" y="18"/>
                  </a:lnTo>
                  <a:lnTo>
                    <a:pt x="392" y="22"/>
                  </a:lnTo>
                  <a:lnTo>
                    <a:pt x="390" y="25"/>
                  </a:lnTo>
                  <a:lnTo>
                    <a:pt x="388" y="27"/>
                  </a:lnTo>
                  <a:lnTo>
                    <a:pt x="369" y="58"/>
                  </a:lnTo>
                  <a:lnTo>
                    <a:pt x="346" y="86"/>
                  </a:lnTo>
                  <a:lnTo>
                    <a:pt x="329" y="97"/>
                  </a:lnTo>
                  <a:lnTo>
                    <a:pt x="311" y="104"/>
                  </a:lnTo>
                  <a:lnTo>
                    <a:pt x="293" y="107"/>
                  </a:lnTo>
                  <a:lnTo>
                    <a:pt x="275" y="114"/>
                  </a:lnTo>
                  <a:lnTo>
                    <a:pt x="263" y="122"/>
                  </a:lnTo>
                  <a:lnTo>
                    <a:pt x="249" y="132"/>
                  </a:lnTo>
                  <a:lnTo>
                    <a:pt x="235" y="143"/>
                  </a:lnTo>
                  <a:lnTo>
                    <a:pt x="224" y="153"/>
                  </a:lnTo>
                  <a:lnTo>
                    <a:pt x="222" y="153"/>
                  </a:lnTo>
                  <a:lnTo>
                    <a:pt x="224" y="155"/>
                  </a:lnTo>
                  <a:lnTo>
                    <a:pt x="224" y="157"/>
                  </a:lnTo>
                  <a:lnTo>
                    <a:pt x="222" y="162"/>
                  </a:lnTo>
                  <a:lnTo>
                    <a:pt x="221" y="166"/>
                  </a:lnTo>
                  <a:lnTo>
                    <a:pt x="219" y="171"/>
                  </a:lnTo>
                  <a:lnTo>
                    <a:pt x="212" y="180"/>
                  </a:lnTo>
                  <a:lnTo>
                    <a:pt x="203" y="190"/>
                  </a:lnTo>
                  <a:lnTo>
                    <a:pt x="193" y="198"/>
                  </a:lnTo>
                  <a:lnTo>
                    <a:pt x="186" y="208"/>
                  </a:lnTo>
                  <a:lnTo>
                    <a:pt x="186" y="209"/>
                  </a:lnTo>
                  <a:lnTo>
                    <a:pt x="188" y="211"/>
                  </a:lnTo>
                  <a:lnTo>
                    <a:pt x="188" y="213"/>
                  </a:lnTo>
                  <a:lnTo>
                    <a:pt x="176" y="244"/>
                  </a:lnTo>
                  <a:lnTo>
                    <a:pt x="178" y="245"/>
                  </a:lnTo>
                  <a:lnTo>
                    <a:pt x="178" y="247"/>
                  </a:lnTo>
                  <a:lnTo>
                    <a:pt x="181" y="250"/>
                  </a:lnTo>
                  <a:lnTo>
                    <a:pt x="183" y="254"/>
                  </a:lnTo>
                  <a:lnTo>
                    <a:pt x="185" y="255"/>
                  </a:lnTo>
                  <a:lnTo>
                    <a:pt x="186" y="259"/>
                  </a:lnTo>
                  <a:lnTo>
                    <a:pt x="185" y="268"/>
                  </a:lnTo>
                  <a:lnTo>
                    <a:pt x="178" y="277"/>
                  </a:lnTo>
                  <a:lnTo>
                    <a:pt x="171" y="285"/>
                  </a:lnTo>
                  <a:lnTo>
                    <a:pt x="137" y="321"/>
                  </a:lnTo>
                  <a:lnTo>
                    <a:pt x="125" y="328"/>
                  </a:lnTo>
                  <a:lnTo>
                    <a:pt x="114" y="333"/>
                  </a:lnTo>
                  <a:lnTo>
                    <a:pt x="104" y="338"/>
                  </a:lnTo>
                  <a:lnTo>
                    <a:pt x="99" y="343"/>
                  </a:lnTo>
                  <a:lnTo>
                    <a:pt x="92" y="349"/>
                  </a:lnTo>
                  <a:lnTo>
                    <a:pt x="86" y="354"/>
                  </a:lnTo>
                  <a:lnTo>
                    <a:pt x="81" y="359"/>
                  </a:lnTo>
                  <a:lnTo>
                    <a:pt x="68" y="364"/>
                  </a:lnTo>
                  <a:lnTo>
                    <a:pt x="53" y="367"/>
                  </a:lnTo>
                  <a:lnTo>
                    <a:pt x="45" y="369"/>
                  </a:lnTo>
                  <a:lnTo>
                    <a:pt x="32" y="369"/>
                  </a:lnTo>
                  <a:lnTo>
                    <a:pt x="20" y="370"/>
                  </a:lnTo>
                  <a:lnTo>
                    <a:pt x="12" y="374"/>
                  </a:lnTo>
                  <a:lnTo>
                    <a:pt x="10" y="375"/>
                  </a:lnTo>
                  <a:lnTo>
                    <a:pt x="10" y="379"/>
                  </a:lnTo>
                  <a:lnTo>
                    <a:pt x="9" y="380"/>
                  </a:lnTo>
                  <a:lnTo>
                    <a:pt x="5" y="382"/>
                  </a:lnTo>
                  <a:lnTo>
                    <a:pt x="4" y="382"/>
                  </a:lnTo>
                  <a:lnTo>
                    <a:pt x="0" y="384"/>
                  </a:lnTo>
                  <a:lnTo>
                    <a:pt x="0" y="385"/>
                  </a:lnTo>
                  <a:lnTo>
                    <a:pt x="0" y="385"/>
                  </a:lnTo>
                  <a:lnTo>
                    <a:pt x="199" y="40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55" name="Freeform 464">
              <a:extLst>
                <a:ext uri="{FF2B5EF4-FFF2-40B4-BE49-F238E27FC236}">
                  <a16:creationId xmlns:a16="http://schemas.microsoft.com/office/drawing/2014/main" id="{F9AB8613-D265-F1CA-2385-71BE8FB45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4523" y="1421722"/>
              <a:ext cx="407642" cy="304073"/>
            </a:xfrm>
            <a:custGeom>
              <a:avLst/>
              <a:gdLst>
                <a:gd name="T0" fmla="*/ 28 w 442"/>
                <a:gd name="T1" fmla="*/ 314 h 341"/>
                <a:gd name="T2" fmla="*/ 151 w 442"/>
                <a:gd name="T3" fmla="*/ 324 h 341"/>
                <a:gd name="T4" fmla="*/ 178 w 442"/>
                <a:gd name="T5" fmla="*/ 324 h 341"/>
                <a:gd name="T6" fmla="*/ 192 w 442"/>
                <a:gd name="T7" fmla="*/ 319 h 341"/>
                <a:gd name="T8" fmla="*/ 194 w 442"/>
                <a:gd name="T9" fmla="*/ 275 h 341"/>
                <a:gd name="T10" fmla="*/ 202 w 442"/>
                <a:gd name="T11" fmla="*/ 242 h 341"/>
                <a:gd name="T12" fmla="*/ 238 w 442"/>
                <a:gd name="T13" fmla="*/ 226 h 341"/>
                <a:gd name="T14" fmla="*/ 257 w 442"/>
                <a:gd name="T15" fmla="*/ 211 h 341"/>
                <a:gd name="T16" fmla="*/ 273 w 442"/>
                <a:gd name="T17" fmla="*/ 117 h 341"/>
                <a:gd name="T18" fmla="*/ 278 w 442"/>
                <a:gd name="T19" fmla="*/ 94 h 341"/>
                <a:gd name="T20" fmla="*/ 291 w 442"/>
                <a:gd name="T21" fmla="*/ 89 h 341"/>
                <a:gd name="T22" fmla="*/ 395 w 442"/>
                <a:gd name="T23" fmla="*/ 97 h 341"/>
                <a:gd name="T24" fmla="*/ 424 w 442"/>
                <a:gd name="T25" fmla="*/ 99 h 341"/>
                <a:gd name="T26" fmla="*/ 432 w 442"/>
                <a:gd name="T27" fmla="*/ 78 h 341"/>
                <a:gd name="T28" fmla="*/ 439 w 442"/>
                <a:gd name="T29" fmla="*/ 33 h 341"/>
                <a:gd name="T30" fmla="*/ 243 w 442"/>
                <a:gd name="T31" fmla="*/ 0 h 341"/>
                <a:gd name="T32" fmla="*/ 238 w 442"/>
                <a:gd name="T33" fmla="*/ 7 h 341"/>
                <a:gd name="T34" fmla="*/ 230 w 442"/>
                <a:gd name="T35" fmla="*/ 22 h 341"/>
                <a:gd name="T36" fmla="*/ 224 w 442"/>
                <a:gd name="T37" fmla="*/ 35 h 341"/>
                <a:gd name="T38" fmla="*/ 206 w 442"/>
                <a:gd name="T39" fmla="*/ 55 h 341"/>
                <a:gd name="T40" fmla="*/ 169 w 442"/>
                <a:gd name="T41" fmla="*/ 73 h 341"/>
                <a:gd name="T42" fmla="*/ 168 w 442"/>
                <a:gd name="T43" fmla="*/ 81 h 341"/>
                <a:gd name="T44" fmla="*/ 141 w 442"/>
                <a:gd name="T45" fmla="*/ 125 h 341"/>
                <a:gd name="T46" fmla="*/ 132 w 442"/>
                <a:gd name="T47" fmla="*/ 152 h 341"/>
                <a:gd name="T48" fmla="*/ 115 w 442"/>
                <a:gd name="T49" fmla="*/ 160 h 341"/>
                <a:gd name="T50" fmla="*/ 102 w 442"/>
                <a:gd name="T51" fmla="*/ 175 h 341"/>
                <a:gd name="T52" fmla="*/ 86 w 442"/>
                <a:gd name="T53" fmla="*/ 186 h 341"/>
                <a:gd name="T54" fmla="*/ 76 w 442"/>
                <a:gd name="T55" fmla="*/ 196 h 341"/>
                <a:gd name="T56" fmla="*/ 81 w 442"/>
                <a:gd name="T57" fmla="*/ 193 h 341"/>
                <a:gd name="T58" fmla="*/ 86 w 442"/>
                <a:gd name="T59" fmla="*/ 186 h 341"/>
                <a:gd name="T60" fmla="*/ 89 w 442"/>
                <a:gd name="T61" fmla="*/ 186 h 341"/>
                <a:gd name="T62" fmla="*/ 74 w 442"/>
                <a:gd name="T63" fmla="*/ 209 h 341"/>
                <a:gd name="T64" fmla="*/ 63 w 442"/>
                <a:gd name="T65" fmla="*/ 222 h 341"/>
                <a:gd name="T66" fmla="*/ 61 w 442"/>
                <a:gd name="T67" fmla="*/ 227 h 341"/>
                <a:gd name="T68" fmla="*/ 64 w 442"/>
                <a:gd name="T69" fmla="*/ 227 h 341"/>
                <a:gd name="T70" fmla="*/ 61 w 442"/>
                <a:gd name="T71" fmla="*/ 232 h 341"/>
                <a:gd name="T72" fmla="*/ 54 w 442"/>
                <a:gd name="T73" fmla="*/ 236 h 341"/>
                <a:gd name="T74" fmla="*/ 51 w 442"/>
                <a:gd name="T75" fmla="*/ 249 h 341"/>
                <a:gd name="T76" fmla="*/ 46 w 442"/>
                <a:gd name="T77" fmla="*/ 254 h 341"/>
                <a:gd name="T78" fmla="*/ 43 w 442"/>
                <a:gd name="T79" fmla="*/ 260 h 341"/>
                <a:gd name="T80" fmla="*/ 36 w 442"/>
                <a:gd name="T81" fmla="*/ 267 h 341"/>
                <a:gd name="T82" fmla="*/ 26 w 442"/>
                <a:gd name="T83" fmla="*/ 270 h 341"/>
                <a:gd name="T84" fmla="*/ 7 w 442"/>
                <a:gd name="T85" fmla="*/ 314 h 341"/>
                <a:gd name="T86" fmla="*/ 0 w 442"/>
                <a:gd name="T87" fmla="*/ 338 h 341"/>
                <a:gd name="T88" fmla="*/ 2 w 442"/>
                <a:gd name="T89" fmla="*/ 341 h 341"/>
                <a:gd name="T90" fmla="*/ 7 w 442"/>
                <a:gd name="T91" fmla="*/ 319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42" h="341">
                  <a:moveTo>
                    <a:pt x="10" y="314"/>
                  </a:moveTo>
                  <a:lnTo>
                    <a:pt x="16" y="314"/>
                  </a:lnTo>
                  <a:lnTo>
                    <a:pt x="28" y="314"/>
                  </a:lnTo>
                  <a:lnTo>
                    <a:pt x="40" y="316"/>
                  </a:lnTo>
                  <a:lnTo>
                    <a:pt x="48" y="316"/>
                  </a:lnTo>
                  <a:lnTo>
                    <a:pt x="151" y="324"/>
                  </a:lnTo>
                  <a:lnTo>
                    <a:pt x="158" y="324"/>
                  </a:lnTo>
                  <a:lnTo>
                    <a:pt x="168" y="324"/>
                  </a:lnTo>
                  <a:lnTo>
                    <a:pt x="178" y="324"/>
                  </a:lnTo>
                  <a:lnTo>
                    <a:pt x="187" y="326"/>
                  </a:lnTo>
                  <a:lnTo>
                    <a:pt x="191" y="326"/>
                  </a:lnTo>
                  <a:lnTo>
                    <a:pt x="192" y="319"/>
                  </a:lnTo>
                  <a:lnTo>
                    <a:pt x="194" y="308"/>
                  </a:lnTo>
                  <a:lnTo>
                    <a:pt x="194" y="291"/>
                  </a:lnTo>
                  <a:lnTo>
                    <a:pt x="194" y="275"/>
                  </a:lnTo>
                  <a:lnTo>
                    <a:pt x="196" y="260"/>
                  </a:lnTo>
                  <a:lnTo>
                    <a:pt x="196" y="252"/>
                  </a:lnTo>
                  <a:lnTo>
                    <a:pt x="202" y="242"/>
                  </a:lnTo>
                  <a:lnTo>
                    <a:pt x="212" y="234"/>
                  </a:lnTo>
                  <a:lnTo>
                    <a:pt x="225" y="229"/>
                  </a:lnTo>
                  <a:lnTo>
                    <a:pt x="238" y="226"/>
                  </a:lnTo>
                  <a:lnTo>
                    <a:pt x="248" y="222"/>
                  </a:lnTo>
                  <a:lnTo>
                    <a:pt x="255" y="219"/>
                  </a:lnTo>
                  <a:lnTo>
                    <a:pt x="257" y="211"/>
                  </a:lnTo>
                  <a:lnTo>
                    <a:pt x="258" y="201"/>
                  </a:lnTo>
                  <a:lnTo>
                    <a:pt x="260" y="191"/>
                  </a:lnTo>
                  <a:lnTo>
                    <a:pt x="273" y="117"/>
                  </a:lnTo>
                  <a:lnTo>
                    <a:pt x="275" y="112"/>
                  </a:lnTo>
                  <a:lnTo>
                    <a:pt x="276" y="102"/>
                  </a:lnTo>
                  <a:lnTo>
                    <a:pt x="278" y="94"/>
                  </a:lnTo>
                  <a:lnTo>
                    <a:pt x="278" y="89"/>
                  </a:lnTo>
                  <a:lnTo>
                    <a:pt x="283" y="89"/>
                  </a:lnTo>
                  <a:lnTo>
                    <a:pt x="291" y="89"/>
                  </a:lnTo>
                  <a:lnTo>
                    <a:pt x="301" y="91"/>
                  </a:lnTo>
                  <a:lnTo>
                    <a:pt x="306" y="91"/>
                  </a:lnTo>
                  <a:lnTo>
                    <a:pt x="395" y="97"/>
                  </a:lnTo>
                  <a:lnTo>
                    <a:pt x="403" y="97"/>
                  </a:lnTo>
                  <a:lnTo>
                    <a:pt x="414" y="99"/>
                  </a:lnTo>
                  <a:lnTo>
                    <a:pt x="424" y="99"/>
                  </a:lnTo>
                  <a:lnTo>
                    <a:pt x="428" y="99"/>
                  </a:lnTo>
                  <a:lnTo>
                    <a:pt x="431" y="89"/>
                  </a:lnTo>
                  <a:lnTo>
                    <a:pt x="432" y="78"/>
                  </a:lnTo>
                  <a:lnTo>
                    <a:pt x="434" y="66"/>
                  </a:lnTo>
                  <a:lnTo>
                    <a:pt x="439" y="35"/>
                  </a:lnTo>
                  <a:lnTo>
                    <a:pt x="439" y="33"/>
                  </a:lnTo>
                  <a:lnTo>
                    <a:pt x="442" y="15"/>
                  </a:lnTo>
                  <a:lnTo>
                    <a:pt x="442" y="15"/>
                  </a:lnTo>
                  <a:lnTo>
                    <a:pt x="243" y="0"/>
                  </a:lnTo>
                  <a:lnTo>
                    <a:pt x="243" y="0"/>
                  </a:lnTo>
                  <a:lnTo>
                    <a:pt x="240" y="4"/>
                  </a:lnTo>
                  <a:lnTo>
                    <a:pt x="238" y="7"/>
                  </a:lnTo>
                  <a:lnTo>
                    <a:pt x="235" y="12"/>
                  </a:lnTo>
                  <a:lnTo>
                    <a:pt x="232" y="17"/>
                  </a:lnTo>
                  <a:lnTo>
                    <a:pt x="230" y="22"/>
                  </a:lnTo>
                  <a:lnTo>
                    <a:pt x="229" y="23"/>
                  </a:lnTo>
                  <a:lnTo>
                    <a:pt x="225" y="30"/>
                  </a:lnTo>
                  <a:lnTo>
                    <a:pt x="224" y="35"/>
                  </a:lnTo>
                  <a:lnTo>
                    <a:pt x="220" y="41"/>
                  </a:lnTo>
                  <a:lnTo>
                    <a:pt x="215" y="46"/>
                  </a:lnTo>
                  <a:lnTo>
                    <a:pt x="206" y="55"/>
                  </a:lnTo>
                  <a:lnTo>
                    <a:pt x="192" y="60"/>
                  </a:lnTo>
                  <a:lnTo>
                    <a:pt x="179" y="64"/>
                  </a:lnTo>
                  <a:lnTo>
                    <a:pt x="169" y="73"/>
                  </a:lnTo>
                  <a:lnTo>
                    <a:pt x="168" y="74"/>
                  </a:lnTo>
                  <a:lnTo>
                    <a:pt x="168" y="78"/>
                  </a:lnTo>
                  <a:lnTo>
                    <a:pt x="168" y="81"/>
                  </a:lnTo>
                  <a:lnTo>
                    <a:pt x="166" y="84"/>
                  </a:lnTo>
                  <a:lnTo>
                    <a:pt x="145" y="115"/>
                  </a:lnTo>
                  <a:lnTo>
                    <a:pt x="141" y="125"/>
                  </a:lnTo>
                  <a:lnTo>
                    <a:pt x="140" y="137"/>
                  </a:lnTo>
                  <a:lnTo>
                    <a:pt x="135" y="147"/>
                  </a:lnTo>
                  <a:lnTo>
                    <a:pt x="132" y="152"/>
                  </a:lnTo>
                  <a:lnTo>
                    <a:pt x="127" y="153"/>
                  </a:lnTo>
                  <a:lnTo>
                    <a:pt x="122" y="157"/>
                  </a:lnTo>
                  <a:lnTo>
                    <a:pt x="115" y="160"/>
                  </a:lnTo>
                  <a:lnTo>
                    <a:pt x="110" y="165"/>
                  </a:lnTo>
                  <a:lnTo>
                    <a:pt x="107" y="170"/>
                  </a:lnTo>
                  <a:lnTo>
                    <a:pt x="102" y="175"/>
                  </a:lnTo>
                  <a:lnTo>
                    <a:pt x="97" y="180"/>
                  </a:lnTo>
                  <a:lnTo>
                    <a:pt x="90" y="183"/>
                  </a:lnTo>
                  <a:lnTo>
                    <a:pt x="86" y="186"/>
                  </a:lnTo>
                  <a:lnTo>
                    <a:pt x="81" y="191"/>
                  </a:lnTo>
                  <a:lnTo>
                    <a:pt x="76" y="196"/>
                  </a:lnTo>
                  <a:lnTo>
                    <a:pt x="76" y="196"/>
                  </a:lnTo>
                  <a:lnTo>
                    <a:pt x="77" y="196"/>
                  </a:lnTo>
                  <a:lnTo>
                    <a:pt x="79" y="194"/>
                  </a:lnTo>
                  <a:lnTo>
                    <a:pt x="81" y="193"/>
                  </a:lnTo>
                  <a:lnTo>
                    <a:pt x="82" y="191"/>
                  </a:lnTo>
                  <a:lnTo>
                    <a:pt x="84" y="189"/>
                  </a:lnTo>
                  <a:lnTo>
                    <a:pt x="86" y="186"/>
                  </a:lnTo>
                  <a:lnTo>
                    <a:pt x="87" y="186"/>
                  </a:lnTo>
                  <a:lnTo>
                    <a:pt x="89" y="185"/>
                  </a:lnTo>
                  <a:lnTo>
                    <a:pt x="89" y="186"/>
                  </a:lnTo>
                  <a:lnTo>
                    <a:pt x="86" y="191"/>
                  </a:lnTo>
                  <a:lnTo>
                    <a:pt x="81" y="199"/>
                  </a:lnTo>
                  <a:lnTo>
                    <a:pt x="74" y="209"/>
                  </a:lnTo>
                  <a:lnTo>
                    <a:pt x="67" y="217"/>
                  </a:lnTo>
                  <a:lnTo>
                    <a:pt x="64" y="222"/>
                  </a:lnTo>
                  <a:lnTo>
                    <a:pt x="63" y="222"/>
                  </a:lnTo>
                  <a:lnTo>
                    <a:pt x="61" y="224"/>
                  </a:lnTo>
                  <a:lnTo>
                    <a:pt x="61" y="226"/>
                  </a:lnTo>
                  <a:lnTo>
                    <a:pt x="61" y="227"/>
                  </a:lnTo>
                  <a:lnTo>
                    <a:pt x="63" y="227"/>
                  </a:lnTo>
                  <a:lnTo>
                    <a:pt x="64" y="226"/>
                  </a:lnTo>
                  <a:lnTo>
                    <a:pt x="64" y="227"/>
                  </a:lnTo>
                  <a:lnTo>
                    <a:pt x="64" y="227"/>
                  </a:lnTo>
                  <a:lnTo>
                    <a:pt x="63" y="231"/>
                  </a:lnTo>
                  <a:lnTo>
                    <a:pt x="61" y="232"/>
                  </a:lnTo>
                  <a:lnTo>
                    <a:pt x="59" y="234"/>
                  </a:lnTo>
                  <a:lnTo>
                    <a:pt x="56" y="234"/>
                  </a:lnTo>
                  <a:lnTo>
                    <a:pt x="54" y="236"/>
                  </a:lnTo>
                  <a:lnTo>
                    <a:pt x="54" y="239"/>
                  </a:lnTo>
                  <a:lnTo>
                    <a:pt x="53" y="244"/>
                  </a:lnTo>
                  <a:lnTo>
                    <a:pt x="51" y="249"/>
                  </a:lnTo>
                  <a:lnTo>
                    <a:pt x="49" y="252"/>
                  </a:lnTo>
                  <a:lnTo>
                    <a:pt x="48" y="252"/>
                  </a:lnTo>
                  <a:lnTo>
                    <a:pt x="46" y="254"/>
                  </a:lnTo>
                  <a:lnTo>
                    <a:pt x="46" y="254"/>
                  </a:lnTo>
                  <a:lnTo>
                    <a:pt x="44" y="257"/>
                  </a:lnTo>
                  <a:lnTo>
                    <a:pt x="43" y="260"/>
                  </a:lnTo>
                  <a:lnTo>
                    <a:pt x="41" y="264"/>
                  </a:lnTo>
                  <a:lnTo>
                    <a:pt x="38" y="265"/>
                  </a:lnTo>
                  <a:lnTo>
                    <a:pt x="36" y="267"/>
                  </a:lnTo>
                  <a:lnTo>
                    <a:pt x="33" y="267"/>
                  </a:lnTo>
                  <a:lnTo>
                    <a:pt x="30" y="268"/>
                  </a:lnTo>
                  <a:lnTo>
                    <a:pt x="26" y="270"/>
                  </a:lnTo>
                  <a:lnTo>
                    <a:pt x="23" y="275"/>
                  </a:lnTo>
                  <a:lnTo>
                    <a:pt x="13" y="295"/>
                  </a:lnTo>
                  <a:lnTo>
                    <a:pt x="7" y="314"/>
                  </a:lnTo>
                  <a:lnTo>
                    <a:pt x="0" y="334"/>
                  </a:lnTo>
                  <a:lnTo>
                    <a:pt x="0" y="334"/>
                  </a:lnTo>
                  <a:lnTo>
                    <a:pt x="0" y="338"/>
                  </a:lnTo>
                  <a:lnTo>
                    <a:pt x="0" y="339"/>
                  </a:lnTo>
                  <a:lnTo>
                    <a:pt x="0" y="341"/>
                  </a:lnTo>
                  <a:lnTo>
                    <a:pt x="2" y="341"/>
                  </a:lnTo>
                  <a:lnTo>
                    <a:pt x="2" y="334"/>
                  </a:lnTo>
                  <a:lnTo>
                    <a:pt x="3" y="326"/>
                  </a:lnTo>
                  <a:lnTo>
                    <a:pt x="7" y="319"/>
                  </a:lnTo>
                  <a:lnTo>
                    <a:pt x="10" y="31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56" name="Freeform 465">
              <a:extLst>
                <a:ext uri="{FF2B5EF4-FFF2-40B4-BE49-F238E27FC236}">
                  <a16:creationId xmlns:a16="http://schemas.microsoft.com/office/drawing/2014/main" id="{BF3ED2BC-FADB-9FB8-F439-F646DB31D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378" y="1452931"/>
              <a:ext cx="556127" cy="567127"/>
            </a:xfrm>
            <a:custGeom>
              <a:avLst/>
              <a:gdLst>
                <a:gd name="T0" fmla="*/ 11 w 603"/>
                <a:gd name="T1" fmla="*/ 534 h 636"/>
                <a:gd name="T2" fmla="*/ 34 w 603"/>
                <a:gd name="T3" fmla="*/ 536 h 636"/>
                <a:gd name="T4" fmla="*/ 62 w 603"/>
                <a:gd name="T5" fmla="*/ 533 h 636"/>
                <a:gd name="T6" fmla="*/ 70 w 603"/>
                <a:gd name="T7" fmla="*/ 528 h 636"/>
                <a:gd name="T8" fmla="*/ 83 w 603"/>
                <a:gd name="T9" fmla="*/ 531 h 636"/>
                <a:gd name="T10" fmla="*/ 103 w 603"/>
                <a:gd name="T11" fmla="*/ 531 h 636"/>
                <a:gd name="T12" fmla="*/ 120 w 603"/>
                <a:gd name="T13" fmla="*/ 554 h 636"/>
                <a:gd name="T14" fmla="*/ 128 w 603"/>
                <a:gd name="T15" fmla="*/ 559 h 636"/>
                <a:gd name="T16" fmla="*/ 131 w 603"/>
                <a:gd name="T17" fmla="*/ 561 h 636"/>
                <a:gd name="T18" fmla="*/ 146 w 603"/>
                <a:gd name="T19" fmla="*/ 572 h 636"/>
                <a:gd name="T20" fmla="*/ 156 w 603"/>
                <a:gd name="T21" fmla="*/ 590 h 636"/>
                <a:gd name="T22" fmla="*/ 162 w 603"/>
                <a:gd name="T23" fmla="*/ 595 h 636"/>
                <a:gd name="T24" fmla="*/ 166 w 603"/>
                <a:gd name="T25" fmla="*/ 610 h 636"/>
                <a:gd name="T26" fmla="*/ 171 w 603"/>
                <a:gd name="T27" fmla="*/ 615 h 636"/>
                <a:gd name="T28" fmla="*/ 182 w 603"/>
                <a:gd name="T29" fmla="*/ 625 h 636"/>
                <a:gd name="T30" fmla="*/ 200 w 603"/>
                <a:gd name="T31" fmla="*/ 636 h 636"/>
                <a:gd name="T32" fmla="*/ 213 w 603"/>
                <a:gd name="T33" fmla="*/ 628 h 636"/>
                <a:gd name="T34" fmla="*/ 213 w 603"/>
                <a:gd name="T35" fmla="*/ 612 h 636"/>
                <a:gd name="T36" fmla="*/ 220 w 603"/>
                <a:gd name="T37" fmla="*/ 597 h 636"/>
                <a:gd name="T38" fmla="*/ 225 w 603"/>
                <a:gd name="T39" fmla="*/ 595 h 636"/>
                <a:gd name="T40" fmla="*/ 249 w 603"/>
                <a:gd name="T41" fmla="*/ 609 h 636"/>
                <a:gd name="T42" fmla="*/ 264 w 603"/>
                <a:gd name="T43" fmla="*/ 605 h 636"/>
                <a:gd name="T44" fmla="*/ 300 w 603"/>
                <a:gd name="T45" fmla="*/ 609 h 636"/>
                <a:gd name="T46" fmla="*/ 327 w 603"/>
                <a:gd name="T47" fmla="*/ 604 h 636"/>
                <a:gd name="T48" fmla="*/ 330 w 603"/>
                <a:gd name="T49" fmla="*/ 595 h 636"/>
                <a:gd name="T50" fmla="*/ 335 w 603"/>
                <a:gd name="T51" fmla="*/ 597 h 636"/>
                <a:gd name="T52" fmla="*/ 363 w 603"/>
                <a:gd name="T53" fmla="*/ 602 h 636"/>
                <a:gd name="T54" fmla="*/ 513 w 603"/>
                <a:gd name="T55" fmla="*/ 609 h 636"/>
                <a:gd name="T56" fmla="*/ 522 w 603"/>
                <a:gd name="T57" fmla="*/ 590 h 636"/>
                <a:gd name="T58" fmla="*/ 521 w 603"/>
                <a:gd name="T59" fmla="*/ 561 h 636"/>
                <a:gd name="T60" fmla="*/ 517 w 603"/>
                <a:gd name="T61" fmla="*/ 548 h 636"/>
                <a:gd name="T62" fmla="*/ 524 w 603"/>
                <a:gd name="T63" fmla="*/ 136 h 636"/>
                <a:gd name="T64" fmla="*/ 568 w 603"/>
                <a:gd name="T65" fmla="*/ 123 h 636"/>
                <a:gd name="T66" fmla="*/ 598 w 603"/>
                <a:gd name="T67" fmla="*/ 125 h 636"/>
                <a:gd name="T68" fmla="*/ 580 w 603"/>
                <a:gd name="T69" fmla="*/ 102 h 636"/>
                <a:gd name="T70" fmla="*/ 442 w 603"/>
                <a:gd name="T71" fmla="*/ 54 h 636"/>
                <a:gd name="T72" fmla="*/ 317 w 603"/>
                <a:gd name="T73" fmla="*/ 56 h 636"/>
                <a:gd name="T74" fmla="*/ 287 w 603"/>
                <a:gd name="T75" fmla="*/ 67 h 636"/>
                <a:gd name="T76" fmla="*/ 266 w 603"/>
                <a:gd name="T77" fmla="*/ 184 h 636"/>
                <a:gd name="T78" fmla="*/ 207 w 603"/>
                <a:gd name="T79" fmla="*/ 217 h 636"/>
                <a:gd name="T80" fmla="*/ 202 w 603"/>
                <a:gd name="T81" fmla="*/ 291 h 636"/>
                <a:gd name="T82" fmla="*/ 59 w 603"/>
                <a:gd name="T83" fmla="*/ 281 h 636"/>
                <a:gd name="T84" fmla="*/ 14 w 603"/>
                <a:gd name="T85" fmla="*/ 291 h 636"/>
                <a:gd name="T86" fmla="*/ 14 w 603"/>
                <a:gd name="T87" fmla="*/ 301 h 636"/>
                <a:gd name="T88" fmla="*/ 23 w 603"/>
                <a:gd name="T89" fmla="*/ 291 h 636"/>
                <a:gd name="T90" fmla="*/ 26 w 603"/>
                <a:gd name="T91" fmla="*/ 304 h 636"/>
                <a:gd name="T92" fmla="*/ 29 w 603"/>
                <a:gd name="T93" fmla="*/ 316 h 636"/>
                <a:gd name="T94" fmla="*/ 34 w 603"/>
                <a:gd name="T95" fmla="*/ 317 h 636"/>
                <a:gd name="T96" fmla="*/ 37 w 603"/>
                <a:gd name="T97" fmla="*/ 316 h 636"/>
                <a:gd name="T98" fmla="*/ 41 w 603"/>
                <a:gd name="T99" fmla="*/ 326 h 636"/>
                <a:gd name="T100" fmla="*/ 44 w 603"/>
                <a:gd name="T101" fmla="*/ 342 h 636"/>
                <a:gd name="T102" fmla="*/ 44 w 603"/>
                <a:gd name="T103" fmla="*/ 349 h 636"/>
                <a:gd name="T104" fmla="*/ 37 w 603"/>
                <a:gd name="T105" fmla="*/ 357 h 636"/>
                <a:gd name="T106" fmla="*/ 41 w 603"/>
                <a:gd name="T107" fmla="*/ 362 h 636"/>
                <a:gd name="T108" fmla="*/ 26 w 603"/>
                <a:gd name="T109" fmla="*/ 380 h 636"/>
                <a:gd name="T110" fmla="*/ 31 w 603"/>
                <a:gd name="T111" fmla="*/ 378 h 636"/>
                <a:gd name="T112" fmla="*/ 27 w 603"/>
                <a:gd name="T113" fmla="*/ 381 h 636"/>
                <a:gd name="T114" fmla="*/ 29 w 603"/>
                <a:gd name="T115" fmla="*/ 393 h 636"/>
                <a:gd name="T116" fmla="*/ 19 w 603"/>
                <a:gd name="T117" fmla="*/ 502 h 636"/>
                <a:gd name="T118" fmla="*/ 0 w 603"/>
                <a:gd name="T119" fmla="*/ 55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03" h="636">
                  <a:moveTo>
                    <a:pt x="0" y="558"/>
                  </a:moveTo>
                  <a:lnTo>
                    <a:pt x="3" y="554"/>
                  </a:lnTo>
                  <a:lnTo>
                    <a:pt x="4" y="549"/>
                  </a:lnTo>
                  <a:lnTo>
                    <a:pt x="6" y="543"/>
                  </a:lnTo>
                  <a:lnTo>
                    <a:pt x="9" y="538"/>
                  </a:lnTo>
                  <a:lnTo>
                    <a:pt x="11" y="534"/>
                  </a:lnTo>
                  <a:lnTo>
                    <a:pt x="14" y="533"/>
                  </a:lnTo>
                  <a:lnTo>
                    <a:pt x="18" y="533"/>
                  </a:lnTo>
                  <a:lnTo>
                    <a:pt x="21" y="533"/>
                  </a:lnTo>
                  <a:lnTo>
                    <a:pt x="24" y="534"/>
                  </a:lnTo>
                  <a:lnTo>
                    <a:pt x="26" y="536"/>
                  </a:lnTo>
                  <a:lnTo>
                    <a:pt x="34" y="536"/>
                  </a:lnTo>
                  <a:lnTo>
                    <a:pt x="39" y="536"/>
                  </a:lnTo>
                  <a:lnTo>
                    <a:pt x="46" y="534"/>
                  </a:lnTo>
                  <a:lnTo>
                    <a:pt x="51" y="533"/>
                  </a:lnTo>
                  <a:lnTo>
                    <a:pt x="55" y="533"/>
                  </a:lnTo>
                  <a:lnTo>
                    <a:pt x="59" y="533"/>
                  </a:lnTo>
                  <a:lnTo>
                    <a:pt x="62" y="533"/>
                  </a:lnTo>
                  <a:lnTo>
                    <a:pt x="65" y="533"/>
                  </a:lnTo>
                  <a:lnTo>
                    <a:pt x="67" y="533"/>
                  </a:lnTo>
                  <a:lnTo>
                    <a:pt x="69" y="531"/>
                  </a:lnTo>
                  <a:lnTo>
                    <a:pt x="69" y="531"/>
                  </a:lnTo>
                  <a:lnTo>
                    <a:pt x="70" y="530"/>
                  </a:lnTo>
                  <a:lnTo>
                    <a:pt x="70" y="528"/>
                  </a:lnTo>
                  <a:lnTo>
                    <a:pt x="72" y="528"/>
                  </a:lnTo>
                  <a:lnTo>
                    <a:pt x="75" y="528"/>
                  </a:lnTo>
                  <a:lnTo>
                    <a:pt x="77" y="528"/>
                  </a:lnTo>
                  <a:lnTo>
                    <a:pt x="78" y="530"/>
                  </a:lnTo>
                  <a:lnTo>
                    <a:pt x="80" y="531"/>
                  </a:lnTo>
                  <a:lnTo>
                    <a:pt x="83" y="531"/>
                  </a:lnTo>
                  <a:lnTo>
                    <a:pt x="87" y="531"/>
                  </a:lnTo>
                  <a:lnTo>
                    <a:pt x="92" y="531"/>
                  </a:lnTo>
                  <a:lnTo>
                    <a:pt x="93" y="531"/>
                  </a:lnTo>
                  <a:lnTo>
                    <a:pt x="97" y="531"/>
                  </a:lnTo>
                  <a:lnTo>
                    <a:pt x="100" y="531"/>
                  </a:lnTo>
                  <a:lnTo>
                    <a:pt x="103" y="531"/>
                  </a:lnTo>
                  <a:lnTo>
                    <a:pt x="105" y="533"/>
                  </a:lnTo>
                  <a:lnTo>
                    <a:pt x="108" y="536"/>
                  </a:lnTo>
                  <a:lnTo>
                    <a:pt x="111" y="543"/>
                  </a:lnTo>
                  <a:lnTo>
                    <a:pt x="116" y="548"/>
                  </a:lnTo>
                  <a:lnTo>
                    <a:pt x="120" y="554"/>
                  </a:lnTo>
                  <a:lnTo>
                    <a:pt x="120" y="554"/>
                  </a:lnTo>
                  <a:lnTo>
                    <a:pt x="121" y="554"/>
                  </a:lnTo>
                  <a:lnTo>
                    <a:pt x="123" y="556"/>
                  </a:lnTo>
                  <a:lnTo>
                    <a:pt x="123" y="556"/>
                  </a:lnTo>
                  <a:lnTo>
                    <a:pt x="124" y="561"/>
                  </a:lnTo>
                  <a:lnTo>
                    <a:pt x="126" y="559"/>
                  </a:lnTo>
                  <a:lnTo>
                    <a:pt x="128" y="559"/>
                  </a:lnTo>
                  <a:lnTo>
                    <a:pt x="129" y="558"/>
                  </a:lnTo>
                  <a:lnTo>
                    <a:pt x="131" y="558"/>
                  </a:lnTo>
                  <a:lnTo>
                    <a:pt x="131" y="558"/>
                  </a:lnTo>
                  <a:lnTo>
                    <a:pt x="131" y="559"/>
                  </a:lnTo>
                  <a:lnTo>
                    <a:pt x="131" y="561"/>
                  </a:lnTo>
                  <a:lnTo>
                    <a:pt x="131" y="561"/>
                  </a:lnTo>
                  <a:lnTo>
                    <a:pt x="133" y="561"/>
                  </a:lnTo>
                  <a:lnTo>
                    <a:pt x="136" y="561"/>
                  </a:lnTo>
                  <a:lnTo>
                    <a:pt x="138" y="559"/>
                  </a:lnTo>
                  <a:lnTo>
                    <a:pt x="141" y="559"/>
                  </a:lnTo>
                  <a:lnTo>
                    <a:pt x="144" y="564"/>
                  </a:lnTo>
                  <a:lnTo>
                    <a:pt x="146" y="572"/>
                  </a:lnTo>
                  <a:lnTo>
                    <a:pt x="146" y="581"/>
                  </a:lnTo>
                  <a:lnTo>
                    <a:pt x="149" y="587"/>
                  </a:lnTo>
                  <a:lnTo>
                    <a:pt x="151" y="587"/>
                  </a:lnTo>
                  <a:lnTo>
                    <a:pt x="152" y="589"/>
                  </a:lnTo>
                  <a:lnTo>
                    <a:pt x="154" y="589"/>
                  </a:lnTo>
                  <a:lnTo>
                    <a:pt x="156" y="590"/>
                  </a:lnTo>
                  <a:lnTo>
                    <a:pt x="156" y="592"/>
                  </a:lnTo>
                  <a:lnTo>
                    <a:pt x="156" y="592"/>
                  </a:lnTo>
                  <a:lnTo>
                    <a:pt x="156" y="594"/>
                  </a:lnTo>
                  <a:lnTo>
                    <a:pt x="157" y="595"/>
                  </a:lnTo>
                  <a:lnTo>
                    <a:pt x="161" y="594"/>
                  </a:lnTo>
                  <a:lnTo>
                    <a:pt x="162" y="595"/>
                  </a:lnTo>
                  <a:lnTo>
                    <a:pt x="162" y="599"/>
                  </a:lnTo>
                  <a:lnTo>
                    <a:pt x="164" y="604"/>
                  </a:lnTo>
                  <a:lnTo>
                    <a:pt x="164" y="607"/>
                  </a:lnTo>
                  <a:lnTo>
                    <a:pt x="166" y="609"/>
                  </a:lnTo>
                  <a:lnTo>
                    <a:pt x="166" y="610"/>
                  </a:lnTo>
                  <a:lnTo>
                    <a:pt x="166" y="610"/>
                  </a:lnTo>
                  <a:lnTo>
                    <a:pt x="167" y="610"/>
                  </a:lnTo>
                  <a:lnTo>
                    <a:pt x="169" y="610"/>
                  </a:lnTo>
                  <a:lnTo>
                    <a:pt x="169" y="610"/>
                  </a:lnTo>
                  <a:lnTo>
                    <a:pt x="167" y="612"/>
                  </a:lnTo>
                  <a:lnTo>
                    <a:pt x="167" y="613"/>
                  </a:lnTo>
                  <a:lnTo>
                    <a:pt x="171" y="615"/>
                  </a:lnTo>
                  <a:lnTo>
                    <a:pt x="172" y="617"/>
                  </a:lnTo>
                  <a:lnTo>
                    <a:pt x="175" y="618"/>
                  </a:lnTo>
                  <a:lnTo>
                    <a:pt x="179" y="618"/>
                  </a:lnTo>
                  <a:lnTo>
                    <a:pt x="182" y="620"/>
                  </a:lnTo>
                  <a:lnTo>
                    <a:pt x="182" y="623"/>
                  </a:lnTo>
                  <a:lnTo>
                    <a:pt x="182" y="625"/>
                  </a:lnTo>
                  <a:lnTo>
                    <a:pt x="184" y="628"/>
                  </a:lnTo>
                  <a:lnTo>
                    <a:pt x="185" y="630"/>
                  </a:lnTo>
                  <a:lnTo>
                    <a:pt x="189" y="633"/>
                  </a:lnTo>
                  <a:lnTo>
                    <a:pt x="194" y="635"/>
                  </a:lnTo>
                  <a:lnTo>
                    <a:pt x="197" y="636"/>
                  </a:lnTo>
                  <a:lnTo>
                    <a:pt x="200" y="636"/>
                  </a:lnTo>
                  <a:lnTo>
                    <a:pt x="202" y="636"/>
                  </a:lnTo>
                  <a:lnTo>
                    <a:pt x="203" y="635"/>
                  </a:lnTo>
                  <a:lnTo>
                    <a:pt x="207" y="633"/>
                  </a:lnTo>
                  <a:lnTo>
                    <a:pt x="210" y="632"/>
                  </a:lnTo>
                  <a:lnTo>
                    <a:pt x="212" y="630"/>
                  </a:lnTo>
                  <a:lnTo>
                    <a:pt x="213" y="628"/>
                  </a:lnTo>
                  <a:lnTo>
                    <a:pt x="213" y="625"/>
                  </a:lnTo>
                  <a:lnTo>
                    <a:pt x="213" y="623"/>
                  </a:lnTo>
                  <a:lnTo>
                    <a:pt x="212" y="622"/>
                  </a:lnTo>
                  <a:lnTo>
                    <a:pt x="212" y="620"/>
                  </a:lnTo>
                  <a:lnTo>
                    <a:pt x="212" y="617"/>
                  </a:lnTo>
                  <a:lnTo>
                    <a:pt x="213" y="612"/>
                  </a:lnTo>
                  <a:lnTo>
                    <a:pt x="215" y="609"/>
                  </a:lnTo>
                  <a:lnTo>
                    <a:pt x="217" y="605"/>
                  </a:lnTo>
                  <a:lnTo>
                    <a:pt x="218" y="602"/>
                  </a:lnTo>
                  <a:lnTo>
                    <a:pt x="218" y="600"/>
                  </a:lnTo>
                  <a:lnTo>
                    <a:pt x="220" y="599"/>
                  </a:lnTo>
                  <a:lnTo>
                    <a:pt x="220" y="597"/>
                  </a:lnTo>
                  <a:lnTo>
                    <a:pt x="220" y="595"/>
                  </a:lnTo>
                  <a:lnTo>
                    <a:pt x="221" y="594"/>
                  </a:lnTo>
                  <a:lnTo>
                    <a:pt x="221" y="595"/>
                  </a:lnTo>
                  <a:lnTo>
                    <a:pt x="223" y="595"/>
                  </a:lnTo>
                  <a:lnTo>
                    <a:pt x="223" y="597"/>
                  </a:lnTo>
                  <a:lnTo>
                    <a:pt x="225" y="595"/>
                  </a:lnTo>
                  <a:lnTo>
                    <a:pt x="228" y="594"/>
                  </a:lnTo>
                  <a:lnTo>
                    <a:pt x="230" y="590"/>
                  </a:lnTo>
                  <a:lnTo>
                    <a:pt x="231" y="589"/>
                  </a:lnTo>
                  <a:lnTo>
                    <a:pt x="235" y="592"/>
                  </a:lnTo>
                  <a:lnTo>
                    <a:pt x="241" y="599"/>
                  </a:lnTo>
                  <a:lnTo>
                    <a:pt x="249" y="609"/>
                  </a:lnTo>
                  <a:lnTo>
                    <a:pt x="254" y="617"/>
                  </a:lnTo>
                  <a:lnTo>
                    <a:pt x="258" y="620"/>
                  </a:lnTo>
                  <a:lnTo>
                    <a:pt x="259" y="617"/>
                  </a:lnTo>
                  <a:lnTo>
                    <a:pt x="261" y="613"/>
                  </a:lnTo>
                  <a:lnTo>
                    <a:pt x="263" y="609"/>
                  </a:lnTo>
                  <a:lnTo>
                    <a:pt x="264" y="605"/>
                  </a:lnTo>
                  <a:lnTo>
                    <a:pt x="268" y="602"/>
                  </a:lnTo>
                  <a:lnTo>
                    <a:pt x="274" y="602"/>
                  </a:lnTo>
                  <a:lnTo>
                    <a:pt x="282" y="604"/>
                  </a:lnTo>
                  <a:lnTo>
                    <a:pt x="291" y="605"/>
                  </a:lnTo>
                  <a:lnTo>
                    <a:pt x="295" y="607"/>
                  </a:lnTo>
                  <a:lnTo>
                    <a:pt x="300" y="609"/>
                  </a:lnTo>
                  <a:lnTo>
                    <a:pt x="305" y="607"/>
                  </a:lnTo>
                  <a:lnTo>
                    <a:pt x="310" y="607"/>
                  </a:lnTo>
                  <a:lnTo>
                    <a:pt x="315" y="605"/>
                  </a:lnTo>
                  <a:lnTo>
                    <a:pt x="318" y="604"/>
                  </a:lnTo>
                  <a:lnTo>
                    <a:pt x="327" y="604"/>
                  </a:lnTo>
                  <a:lnTo>
                    <a:pt x="327" y="604"/>
                  </a:lnTo>
                  <a:lnTo>
                    <a:pt x="328" y="604"/>
                  </a:lnTo>
                  <a:lnTo>
                    <a:pt x="330" y="604"/>
                  </a:lnTo>
                  <a:lnTo>
                    <a:pt x="330" y="604"/>
                  </a:lnTo>
                  <a:lnTo>
                    <a:pt x="330" y="600"/>
                  </a:lnTo>
                  <a:lnTo>
                    <a:pt x="330" y="597"/>
                  </a:lnTo>
                  <a:lnTo>
                    <a:pt x="330" y="595"/>
                  </a:lnTo>
                  <a:lnTo>
                    <a:pt x="330" y="592"/>
                  </a:lnTo>
                  <a:lnTo>
                    <a:pt x="332" y="590"/>
                  </a:lnTo>
                  <a:lnTo>
                    <a:pt x="335" y="590"/>
                  </a:lnTo>
                  <a:lnTo>
                    <a:pt x="335" y="592"/>
                  </a:lnTo>
                  <a:lnTo>
                    <a:pt x="335" y="594"/>
                  </a:lnTo>
                  <a:lnTo>
                    <a:pt x="335" y="597"/>
                  </a:lnTo>
                  <a:lnTo>
                    <a:pt x="333" y="599"/>
                  </a:lnTo>
                  <a:lnTo>
                    <a:pt x="333" y="600"/>
                  </a:lnTo>
                  <a:lnTo>
                    <a:pt x="333" y="602"/>
                  </a:lnTo>
                  <a:lnTo>
                    <a:pt x="338" y="602"/>
                  </a:lnTo>
                  <a:lnTo>
                    <a:pt x="351" y="602"/>
                  </a:lnTo>
                  <a:lnTo>
                    <a:pt x="363" y="602"/>
                  </a:lnTo>
                  <a:lnTo>
                    <a:pt x="369" y="604"/>
                  </a:lnTo>
                  <a:lnTo>
                    <a:pt x="473" y="607"/>
                  </a:lnTo>
                  <a:lnTo>
                    <a:pt x="480" y="607"/>
                  </a:lnTo>
                  <a:lnTo>
                    <a:pt x="489" y="607"/>
                  </a:lnTo>
                  <a:lnTo>
                    <a:pt x="503" y="609"/>
                  </a:lnTo>
                  <a:lnTo>
                    <a:pt x="513" y="609"/>
                  </a:lnTo>
                  <a:lnTo>
                    <a:pt x="517" y="609"/>
                  </a:lnTo>
                  <a:lnTo>
                    <a:pt x="517" y="605"/>
                  </a:lnTo>
                  <a:lnTo>
                    <a:pt x="519" y="602"/>
                  </a:lnTo>
                  <a:lnTo>
                    <a:pt x="519" y="599"/>
                  </a:lnTo>
                  <a:lnTo>
                    <a:pt x="521" y="597"/>
                  </a:lnTo>
                  <a:lnTo>
                    <a:pt x="522" y="590"/>
                  </a:lnTo>
                  <a:lnTo>
                    <a:pt x="526" y="581"/>
                  </a:lnTo>
                  <a:lnTo>
                    <a:pt x="527" y="571"/>
                  </a:lnTo>
                  <a:lnTo>
                    <a:pt x="529" y="566"/>
                  </a:lnTo>
                  <a:lnTo>
                    <a:pt x="527" y="564"/>
                  </a:lnTo>
                  <a:lnTo>
                    <a:pt x="524" y="561"/>
                  </a:lnTo>
                  <a:lnTo>
                    <a:pt x="521" y="561"/>
                  </a:lnTo>
                  <a:lnTo>
                    <a:pt x="519" y="559"/>
                  </a:lnTo>
                  <a:lnTo>
                    <a:pt x="517" y="556"/>
                  </a:lnTo>
                  <a:lnTo>
                    <a:pt x="517" y="556"/>
                  </a:lnTo>
                  <a:lnTo>
                    <a:pt x="517" y="553"/>
                  </a:lnTo>
                  <a:lnTo>
                    <a:pt x="517" y="549"/>
                  </a:lnTo>
                  <a:lnTo>
                    <a:pt x="517" y="548"/>
                  </a:lnTo>
                  <a:lnTo>
                    <a:pt x="517" y="520"/>
                  </a:lnTo>
                  <a:lnTo>
                    <a:pt x="517" y="385"/>
                  </a:lnTo>
                  <a:lnTo>
                    <a:pt x="521" y="252"/>
                  </a:lnTo>
                  <a:lnTo>
                    <a:pt x="524" y="154"/>
                  </a:lnTo>
                  <a:lnTo>
                    <a:pt x="524" y="148"/>
                  </a:lnTo>
                  <a:lnTo>
                    <a:pt x="524" y="136"/>
                  </a:lnTo>
                  <a:lnTo>
                    <a:pt x="524" y="125"/>
                  </a:lnTo>
                  <a:lnTo>
                    <a:pt x="526" y="120"/>
                  </a:lnTo>
                  <a:lnTo>
                    <a:pt x="529" y="120"/>
                  </a:lnTo>
                  <a:lnTo>
                    <a:pt x="539" y="122"/>
                  </a:lnTo>
                  <a:lnTo>
                    <a:pt x="554" y="122"/>
                  </a:lnTo>
                  <a:lnTo>
                    <a:pt x="568" y="123"/>
                  </a:lnTo>
                  <a:lnTo>
                    <a:pt x="580" y="123"/>
                  </a:lnTo>
                  <a:lnTo>
                    <a:pt x="586" y="123"/>
                  </a:lnTo>
                  <a:lnTo>
                    <a:pt x="588" y="123"/>
                  </a:lnTo>
                  <a:lnTo>
                    <a:pt x="590" y="123"/>
                  </a:lnTo>
                  <a:lnTo>
                    <a:pt x="595" y="125"/>
                  </a:lnTo>
                  <a:lnTo>
                    <a:pt x="598" y="125"/>
                  </a:lnTo>
                  <a:lnTo>
                    <a:pt x="601" y="125"/>
                  </a:lnTo>
                  <a:lnTo>
                    <a:pt x="603" y="123"/>
                  </a:lnTo>
                  <a:lnTo>
                    <a:pt x="603" y="122"/>
                  </a:lnTo>
                  <a:lnTo>
                    <a:pt x="600" y="117"/>
                  </a:lnTo>
                  <a:lnTo>
                    <a:pt x="590" y="110"/>
                  </a:lnTo>
                  <a:lnTo>
                    <a:pt x="580" y="102"/>
                  </a:lnTo>
                  <a:lnTo>
                    <a:pt x="570" y="94"/>
                  </a:lnTo>
                  <a:lnTo>
                    <a:pt x="562" y="89"/>
                  </a:lnTo>
                  <a:lnTo>
                    <a:pt x="450" y="0"/>
                  </a:lnTo>
                  <a:lnTo>
                    <a:pt x="445" y="31"/>
                  </a:lnTo>
                  <a:lnTo>
                    <a:pt x="443" y="43"/>
                  </a:lnTo>
                  <a:lnTo>
                    <a:pt x="442" y="54"/>
                  </a:lnTo>
                  <a:lnTo>
                    <a:pt x="439" y="64"/>
                  </a:lnTo>
                  <a:lnTo>
                    <a:pt x="435" y="64"/>
                  </a:lnTo>
                  <a:lnTo>
                    <a:pt x="425" y="64"/>
                  </a:lnTo>
                  <a:lnTo>
                    <a:pt x="414" y="62"/>
                  </a:lnTo>
                  <a:lnTo>
                    <a:pt x="406" y="62"/>
                  </a:lnTo>
                  <a:lnTo>
                    <a:pt x="317" y="56"/>
                  </a:lnTo>
                  <a:lnTo>
                    <a:pt x="312" y="56"/>
                  </a:lnTo>
                  <a:lnTo>
                    <a:pt x="302" y="54"/>
                  </a:lnTo>
                  <a:lnTo>
                    <a:pt x="294" y="54"/>
                  </a:lnTo>
                  <a:lnTo>
                    <a:pt x="289" y="54"/>
                  </a:lnTo>
                  <a:lnTo>
                    <a:pt x="289" y="59"/>
                  </a:lnTo>
                  <a:lnTo>
                    <a:pt x="287" y="67"/>
                  </a:lnTo>
                  <a:lnTo>
                    <a:pt x="286" y="77"/>
                  </a:lnTo>
                  <a:lnTo>
                    <a:pt x="284" y="82"/>
                  </a:lnTo>
                  <a:lnTo>
                    <a:pt x="271" y="156"/>
                  </a:lnTo>
                  <a:lnTo>
                    <a:pt x="269" y="166"/>
                  </a:lnTo>
                  <a:lnTo>
                    <a:pt x="268" y="176"/>
                  </a:lnTo>
                  <a:lnTo>
                    <a:pt x="266" y="184"/>
                  </a:lnTo>
                  <a:lnTo>
                    <a:pt x="259" y="187"/>
                  </a:lnTo>
                  <a:lnTo>
                    <a:pt x="249" y="191"/>
                  </a:lnTo>
                  <a:lnTo>
                    <a:pt x="236" y="194"/>
                  </a:lnTo>
                  <a:lnTo>
                    <a:pt x="223" y="199"/>
                  </a:lnTo>
                  <a:lnTo>
                    <a:pt x="213" y="207"/>
                  </a:lnTo>
                  <a:lnTo>
                    <a:pt x="207" y="217"/>
                  </a:lnTo>
                  <a:lnTo>
                    <a:pt x="207" y="225"/>
                  </a:lnTo>
                  <a:lnTo>
                    <a:pt x="205" y="240"/>
                  </a:lnTo>
                  <a:lnTo>
                    <a:pt x="205" y="256"/>
                  </a:lnTo>
                  <a:lnTo>
                    <a:pt x="205" y="273"/>
                  </a:lnTo>
                  <a:lnTo>
                    <a:pt x="203" y="284"/>
                  </a:lnTo>
                  <a:lnTo>
                    <a:pt x="202" y="291"/>
                  </a:lnTo>
                  <a:lnTo>
                    <a:pt x="198" y="291"/>
                  </a:lnTo>
                  <a:lnTo>
                    <a:pt x="189" y="289"/>
                  </a:lnTo>
                  <a:lnTo>
                    <a:pt x="179" y="289"/>
                  </a:lnTo>
                  <a:lnTo>
                    <a:pt x="169" y="289"/>
                  </a:lnTo>
                  <a:lnTo>
                    <a:pt x="162" y="289"/>
                  </a:lnTo>
                  <a:lnTo>
                    <a:pt x="59" y="281"/>
                  </a:lnTo>
                  <a:lnTo>
                    <a:pt x="51" y="281"/>
                  </a:lnTo>
                  <a:lnTo>
                    <a:pt x="39" y="279"/>
                  </a:lnTo>
                  <a:lnTo>
                    <a:pt x="27" y="279"/>
                  </a:lnTo>
                  <a:lnTo>
                    <a:pt x="21" y="279"/>
                  </a:lnTo>
                  <a:lnTo>
                    <a:pt x="18" y="284"/>
                  </a:lnTo>
                  <a:lnTo>
                    <a:pt x="14" y="291"/>
                  </a:lnTo>
                  <a:lnTo>
                    <a:pt x="13" y="299"/>
                  </a:lnTo>
                  <a:lnTo>
                    <a:pt x="13" y="306"/>
                  </a:lnTo>
                  <a:lnTo>
                    <a:pt x="11" y="306"/>
                  </a:lnTo>
                  <a:lnTo>
                    <a:pt x="11" y="307"/>
                  </a:lnTo>
                  <a:lnTo>
                    <a:pt x="14" y="304"/>
                  </a:lnTo>
                  <a:lnTo>
                    <a:pt x="14" y="301"/>
                  </a:lnTo>
                  <a:lnTo>
                    <a:pt x="16" y="298"/>
                  </a:lnTo>
                  <a:lnTo>
                    <a:pt x="16" y="294"/>
                  </a:lnTo>
                  <a:lnTo>
                    <a:pt x="18" y="291"/>
                  </a:lnTo>
                  <a:lnTo>
                    <a:pt x="21" y="288"/>
                  </a:lnTo>
                  <a:lnTo>
                    <a:pt x="21" y="288"/>
                  </a:lnTo>
                  <a:lnTo>
                    <a:pt x="23" y="291"/>
                  </a:lnTo>
                  <a:lnTo>
                    <a:pt x="23" y="294"/>
                  </a:lnTo>
                  <a:lnTo>
                    <a:pt x="24" y="296"/>
                  </a:lnTo>
                  <a:lnTo>
                    <a:pt x="24" y="299"/>
                  </a:lnTo>
                  <a:lnTo>
                    <a:pt x="24" y="301"/>
                  </a:lnTo>
                  <a:lnTo>
                    <a:pt x="26" y="303"/>
                  </a:lnTo>
                  <a:lnTo>
                    <a:pt x="26" y="304"/>
                  </a:lnTo>
                  <a:lnTo>
                    <a:pt x="27" y="307"/>
                  </a:lnTo>
                  <a:lnTo>
                    <a:pt x="29" y="309"/>
                  </a:lnTo>
                  <a:lnTo>
                    <a:pt x="29" y="312"/>
                  </a:lnTo>
                  <a:lnTo>
                    <a:pt x="29" y="312"/>
                  </a:lnTo>
                  <a:lnTo>
                    <a:pt x="29" y="314"/>
                  </a:lnTo>
                  <a:lnTo>
                    <a:pt x="29" y="316"/>
                  </a:lnTo>
                  <a:lnTo>
                    <a:pt x="29" y="316"/>
                  </a:lnTo>
                  <a:lnTo>
                    <a:pt x="31" y="319"/>
                  </a:lnTo>
                  <a:lnTo>
                    <a:pt x="32" y="321"/>
                  </a:lnTo>
                  <a:lnTo>
                    <a:pt x="34" y="321"/>
                  </a:lnTo>
                  <a:lnTo>
                    <a:pt x="34" y="319"/>
                  </a:lnTo>
                  <a:lnTo>
                    <a:pt x="34" y="317"/>
                  </a:lnTo>
                  <a:lnTo>
                    <a:pt x="34" y="316"/>
                  </a:lnTo>
                  <a:lnTo>
                    <a:pt x="34" y="312"/>
                  </a:lnTo>
                  <a:lnTo>
                    <a:pt x="36" y="312"/>
                  </a:lnTo>
                  <a:lnTo>
                    <a:pt x="36" y="312"/>
                  </a:lnTo>
                  <a:lnTo>
                    <a:pt x="36" y="314"/>
                  </a:lnTo>
                  <a:lnTo>
                    <a:pt x="37" y="316"/>
                  </a:lnTo>
                  <a:lnTo>
                    <a:pt x="37" y="316"/>
                  </a:lnTo>
                  <a:lnTo>
                    <a:pt x="39" y="316"/>
                  </a:lnTo>
                  <a:lnTo>
                    <a:pt x="39" y="316"/>
                  </a:lnTo>
                  <a:lnTo>
                    <a:pt x="41" y="319"/>
                  </a:lnTo>
                  <a:lnTo>
                    <a:pt x="41" y="322"/>
                  </a:lnTo>
                  <a:lnTo>
                    <a:pt x="41" y="326"/>
                  </a:lnTo>
                  <a:lnTo>
                    <a:pt x="41" y="329"/>
                  </a:lnTo>
                  <a:lnTo>
                    <a:pt x="42" y="332"/>
                  </a:lnTo>
                  <a:lnTo>
                    <a:pt x="44" y="334"/>
                  </a:lnTo>
                  <a:lnTo>
                    <a:pt x="46" y="337"/>
                  </a:lnTo>
                  <a:lnTo>
                    <a:pt x="46" y="340"/>
                  </a:lnTo>
                  <a:lnTo>
                    <a:pt x="44" y="342"/>
                  </a:lnTo>
                  <a:lnTo>
                    <a:pt x="42" y="342"/>
                  </a:lnTo>
                  <a:lnTo>
                    <a:pt x="42" y="344"/>
                  </a:lnTo>
                  <a:lnTo>
                    <a:pt x="42" y="345"/>
                  </a:lnTo>
                  <a:lnTo>
                    <a:pt x="42" y="347"/>
                  </a:lnTo>
                  <a:lnTo>
                    <a:pt x="44" y="347"/>
                  </a:lnTo>
                  <a:lnTo>
                    <a:pt x="44" y="349"/>
                  </a:lnTo>
                  <a:lnTo>
                    <a:pt x="44" y="349"/>
                  </a:lnTo>
                  <a:lnTo>
                    <a:pt x="42" y="352"/>
                  </a:lnTo>
                  <a:lnTo>
                    <a:pt x="41" y="354"/>
                  </a:lnTo>
                  <a:lnTo>
                    <a:pt x="39" y="355"/>
                  </a:lnTo>
                  <a:lnTo>
                    <a:pt x="37" y="357"/>
                  </a:lnTo>
                  <a:lnTo>
                    <a:pt x="37" y="357"/>
                  </a:lnTo>
                  <a:lnTo>
                    <a:pt x="37" y="358"/>
                  </a:lnTo>
                  <a:lnTo>
                    <a:pt x="39" y="358"/>
                  </a:lnTo>
                  <a:lnTo>
                    <a:pt x="41" y="358"/>
                  </a:lnTo>
                  <a:lnTo>
                    <a:pt x="41" y="358"/>
                  </a:lnTo>
                  <a:lnTo>
                    <a:pt x="41" y="360"/>
                  </a:lnTo>
                  <a:lnTo>
                    <a:pt x="41" y="362"/>
                  </a:lnTo>
                  <a:lnTo>
                    <a:pt x="39" y="365"/>
                  </a:lnTo>
                  <a:lnTo>
                    <a:pt x="37" y="367"/>
                  </a:lnTo>
                  <a:lnTo>
                    <a:pt x="34" y="370"/>
                  </a:lnTo>
                  <a:lnTo>
                    <a:pt x="31" y="373"/>
                  </a:lnTo>
                  <a:lnTo>
                    <a:pt x="27" y="377"/>
                  </a:lnTo>
                  <a:lnTo>
                    <a:pt x="26" y="380"/>
                  </a:lnTo>
                  <a:lnTo>
                    <a:pt x="26" y="381"/>
                  </a:lnTo>
                  <a:lnTo>
                    <a:pt x="27" y="381"/>
                  </a:lnTo>
                  <a:lnTo>
                    <a:pt x="27" y="381"/>
                  </a:lnTo>
                  <a:lnTo>
                    <a:pt x="29" y="381"/>
                  </a:lnTo>
                  <a:lnTo>
                    <a:pt x="29" y="380"/>
                  </a:lnTo>
                  <a:lnTo>
                    <a:pt x="31" y="378"/>
                  </a:lnTo>
                  <a:lnTo>
                    <a:pt x="31" y="378"/>
                  </a:lnTo>
                  <a:lnTo>
                    <a:pt x="31" y="380"/>
                  </a:lnTo>
                  <a:lnTo>
                    <a:pt x="31" y="381"/>
                  </a:lnTo>
                  <a:lnTo>
                    <a:pt x="29" y="383"/>
                  </a:lnTo>
                  <a:lnTo>
                    <a:pt x="27" y="381"/>
                  </a:lnTo>
                  <a:lnTo>
                    <a:pt x="27" y="381"/>
                  </a:lnTo>
                  <a:lnTo>
                    <a:pt x="26" y="381"/>
                  </a:lnTo>
                  <a:lnTo>
                    <a:pt x="23" y="383"/>
                  </a:lnTo>
                  <a:lnTo>
                    <a:pt x="24" y="383"/>
                  </a:lnTo>
                  <a:lnTo>
                    <a:pt x="24" y="386"/>
                  </a:lnTo>
                  <a:lnTo>
                    <a:pt x="27" y="390"/>
                  </a:lnTo>
                  <a:lnTo>
                    <a:pt x="29" y="393"/>
                  </a:lnTo>
                  <a:lnTo>
                    <a:pt x="32" y="398"/>
                  </a:lnTo>
                  <a:lnTo>
                    <a:pt x="34" y="403"/>
                  </a:lnTo>
                  <a:lnTo>
                    <a:pt x="36" y="408"/>
                  </a:lnTo>
                  <a:lnTo>
                    <a:pt x="37" y="441"/>
                  </a:lnTo>
                  <a:lnTo>
                    <a:pt x="31" y="472"/>
                  </a:lnTo>
                  <a:lnTo>
                    <a:pt x="19" y="502"/>
                  </a:lnTo>
                  <a:lnTo>
                    <a:pt x="16" y="508"/>
                  </a:lnTo>
                  <a:lnTo>
                    <a:pt x="13" y="515"/>
                  </a:lnTo>
                  <a:lnTo>
                    <a:pt x="8" y="521"/>
                  </a:lnTo>
                  <a:lnTo>
                    <a:pt x="4" y="528"/>
                  </a:lnTo>
                  <a:lnTo>
                    <a:pt x="0" y="556"/>
                  </a:lnTo>
                  <a:lnTo>
                    <a:pt x="0" y="556"/>
                  </a:lnTo>
                  <a:lnTo>
                    <a:pt x="0" y="556"/>
                  </a:lnTo>
                  <a:lnTo>
                    <a:pt x="0" y="558"/>
                  </a:lnTo>
                  <a:lnTo>
                    <a:pt x="0" y="558"/>
                  </a:lnTo>
                  <a:lnTo>
                    <a:pt x="0" y="55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57" name="Freeform 466">
              <a:extLst>
                <a:ext uri="{FF2B5EF4-FFF2-40B4-BE49-F238E27FC236}">
                  <a16:creationId xmlns:a16="http://schemas.microsoft.com/office/drawing/2014/main" id="{D1E9AD0A-435B-3ED6-9A1F-3426EEEAD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3944" y="2057510"/>
              <a:ext cx="131884" cy="32994"/>
            </a:xfrm>
            <a:custGeom>
              <a:avLst/>
              <a:gdLst>
                <a:gd name="T0" fmla="*/ 47 w 143"/>
                <a:gd name="T1" fmla="*/ 29 h 37"/>
                <a:gd name="T2" fmla="*/ 47 w 143"/>
                <a:gd name="T3" fmla="*/ 24 h 37"/>
                <a:gd name="T4" fmla="*/ 59 w 143"/>
                <a:gd name="T5" fmla="*/ 23 h 37"/>
                <a:gd name="T6" fmla="*/ 70 w 143"/>
                <a:gd name="T7" fmla="*/ 24 h 37"/>
                <a:gd name="T8" fmla="*/ 75 w 143"/>
                <a:gd name="T9" fmla="*/ 19 h 37"/>
                <a:gd name="T10" fmla="*/ 80 w 143"/>
                <a:gd name="T11" fmla="*/ 13 h 37"/>
                <a:gd name="T12" fmla="*/ 85 w 143"/>
                <a:gd name="T13" fmla="*/ 14 h 37"/>
                <a:gd name="T14" fmla="*/ 95 w 143"/>
                <a:gd name="T15" fmla="*/ 23 h 37"/>
                <a:gd name="T16" fmla="*/ 110 w 143"/>
                <a:gd name="T17" fmla="*/ 28 h 37"/>
                <a:gd name="T18" fmla="*/ 118 w 143"/>
                <a:gd name="T19" fmla="*/ 33 h 37"/>
                <a:gd name="T20" fmla="*/ 133 w 143"/>
                <a:gd name="T21" fmla="*/ 31 h 37"/>
                <a:gd name="T22" fmla="*/ 143 w 143"/>
                <a:gd name="T23" fmla="*/ 26 h 37"/>
                <a:gd name="T24" fmla="*/ 141 w 143"/>
                <a:gd name="T25" fmla="*/ 19 h 37"/>
                <a:gd name="T26" fmla="*/ 136 w 143"/>
                <a:gd name="T27" fmla="*/ 14 h 37"/>
                <a:gd name="T28" fmla="*/ 125 w 143"/>
                <a:gd name="T29" fmla="*/ 19 h 37"/>
                <a:gd name="T30" fmla="*/ 116 w 143"/>
                <a:gd name="T31" fmla="*/ 21 h 37"/>
                <a:gd name="T32" fmla="*/ 111 w 143"/>
                <a:gd name="T33" fmla="*/ 13 h 37"/>
                <a:gd name="T34" fmla="*/ 105 w 143"/>
                <a:gd name="T35" fmla="*/ 9 h 37"/>
                <a:gd name="T36" fmla="*/ 98 w 143"/>
                <a:gd name="T37" fmla="*/ 11 h 37"/>
                <a:gd name="T38" fmla="*/ 95 w 143"/>
                <a:gd name="T39" fmla="*/ 5 h 37"/>
                <a:gd name="T40" fmla="*/ 88 w 143"/>
                <a:gd name="T41" fmla="*/ 0 h 37"/>
                <a:gd name="T42" fmla="*/ 80 w 143"/>
                <a:gd name="T43" fmla="*/ 1 h 37"/>
                <a:gd name="T44" fmla="*/ 67 w 143"/>
                <a:gd name="T45" fmla="*/ 5 h 37"/>
                <a:gd name="T46" fmla="*/ 65 w 143"/>
                <a:gd name="T47" fmla="*/ 9 h 37"/>
                <a:gd name="T48" fmla="*/ 59 w 143"/>
                <a:gd name="T49" fmla="*/ 13 h 37"/>
                <a:gd name="T50" fmla="*/ 21 w 143"/>
                <a:gd name="T51" fmla="*/ 11 h 37"/>
                <a:gd name="T52" fmla="*/ 14 w 143"/>
                <a:gd name="T53" fmla="*/ 13 h 37"/>
                <a:gd name="T54" fmla="*/ 18 w 143"/>
                <a:gd name="T55" fmla="*/ 21 h 37"/>
                <a:gd name="T56" fmla="*/ 26 w 143"/>
                <a:gd name="T57" fmla="*/ 19 h 37"/>
                <a:gd name="T58" fmla="*/ 33 w 143"/>
                <a:gd name="T59" fmla="*/ 18 h 37"/>
                <a:gd name="T60" fmla="*/ 60 w 143"/>
                <a:gd name="T61" fmla="*/ 14 h 37"/>
                <a:gd name="T62" fmla="*/ 67 w 143"/>
                <a:gd name="T63" fmla="*/ 16 h 37"/>
                <a:gd name="T64" fmla="*/ 74 w 143"/>
                <a:gd name="T65" fmla="*/ 18 h 37"/>
                <a:gd name="T66" fmla="*/ 70 w 143"/>
                <a:gd name="T67" fmla="*/ 21 h 37"/>
                <a:gd name="T68" fmla="*/ 65 w 143"/>
                <a:gd name="T69" fmla="*/ 18 h 37"/>
                <a:gd name="T70" fmla="*/ 54 w 143"/>
                <a:gd name="T71" fmla="*/ 18 h 37"/>
                <a:gd name="T72" fmla="*/ 29 w 143"/>
                <a:gd name="T73" fmla="*/ 23 h 37"/>
                <a:gd name="T74" fmla="*/ 28 w 143"/>
                <a:gd name="T75" fmla="*/ 28 h 37"/>
                <a:gd name="T76" fmla="*/ 24 w 143"/>
                <a:gd name="T77" fmla="*/ 28 h 37"/>
                <a:gd name="T78" fmla="*/ 19 w 143"/>
                <a:gd name="T79" fmla="*/ 26 h 37"/>
                <a:gd name="T80" fmla="*/ 18 w 143"/>
                <a:gd name="T81" fmla="*/ 29 h 37"/>
                <a:gd name="T82" fmla="*/ 16 w 143"/>
                <a:gd name="T83" fmla="*/ 29 h 37"/>
                <a:gd name="T84" fmla="*/ 11 w 143"/>
                <a:gd name="T85" fmla="*/ 23 h 37"/>
                <a:gd name="T86" fmla="*/ 11 w 143"/>
                <a:gd name="T87" fmla="*/ 16 h 37"/>
                <a:gd name="T88" fmla="*/ 8 w 143"/>
                <a:gd name="T89" fmla="*/ 16 h 37"/>
                <a:gd name="T90" fmla="*/ 0 w 143"/>
                <a:gd name="T91" fmla="*/ 21 h 37"/>
                <a:gd name="T92" fmla="*/ 1 w 143"/>
                <a:gd name="T93" fmla="*/ 33 h 37"/>
                <a:gd name="T94" fmla="*/ 8 w 143"/>
                <a:gd name="T95" fmla="*/ 33 h 37"/>
                <a:gd name="T96" fmla="*/ 39 w 143"/>
                <a:gd name="T97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3" h="37">
                  <a:moveTo>
                    <a:pt x="46" y="34"/>
                  </a:moveTo>
                  <a:lnTo>
                    <a:pt x="47" y="33"/>
                  </a:lnTo>
                  <a:lnTo>
                    <a:pt x="47" y="29"/>
                  </a:lnTo>
                  <a:lnTo>
                    <a:pt x="47" y="28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51" y="23"/>
                  </a:lnTo>
                  <a:lnTo>
                    <a:pt x="54" y="23"/>
                  </a:lnTo>
                  <a:lnTo>
                    <a:pt x="59" y="23"/>
                  </a:lnTo>
                  <a:lnTo>
                    <a:pt x="62" y="23"/>
                  </a:lnTo>
                  <a:lnTo>
                    <a:pt x="67" y="24"/>
                  </a:lnTo>
                  <a:lnTo>
                    <a:pt x="70" y="24"/>
                  </a:lnTo>
                  <a:lnTo>
                    <a:pt x="74" y="23"/>
                  </a:lnTo>
                  <a:lnTo>
                    <a:pt x="75" y="21"/>
                  </a:lnTo>
                  <a:lnTo>
                    <a:pt x="75" y="19"/>
                  </a:lnTo>
                  <a:lnTo>
                    <a:pt x="77" y="16"/>
                  </a:lnTo>
                  <a:lnTo>
                    <a:pt x="79" y="14"/>
                  </a:lnTo>
                  <a:lnTo>
                    <a:pt x="80" y="13"/>
                  </a:lnTo>
                  <a:lnTo>
                    <a:pt x="82" y="11"/>
                  </a:lnTo>
                  <a:lnTo>
                    <a:pt x="84" y="13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8" y="19"/>
                  </a:lnTo>
                  <a:lnTo>
                    <a:pt x="95" y="23"/>
                  </a:lnTo>
                  <a:lnTo>
                    <a:pt x="100" y="24"/>
                  </a:lnTo>
                  <a:lnTo>
                    <a:pt x="107" y="26"/>
                  </a:lnTo>
                  <a:lnTo>
                    <a:pt x="110" y="28"/>
                  </a:lnTo>
                  <a:lnTo>
                    <a:pt x="111" y="29"/>
                  </a:lnTo>
                  <a:lnTo>
                    <a:pt x="115" y="33"/>
                  </a:lnTo>
                  <a:lnTo>
                    <a:pt x="118" y="33"/>
                  </a:lnTo>
                  <a:lnTo>
                    <a:pt x="123" y="33"/>
                  </a:lnTo>
                  <a:lnTo>
                    <a:pt x="128" y="33"/>
                  </a:lnTo>
                  <a:lnTo>
                    <a:pt x="133" y="31"/>
                  </a:lnTo>
                  <a:lnTo>
                    <a:pt x="138" y="29"/>
                  </a:lnTo>
                  <a:lnTo>
                    <a:pt x="141" y="28"/>
                  </a:lnTo>
                  <a:lnTo>
                    <a:pt x="143" y="26"/>
                  </a:lnTo>
                  <a:lnTo>
                    <a:pt x="143" y="24"/>
                  </a:lnTo>
                  <a:lnTo>
                    <a:pt x="143" y="23"/>
                  </a:lnTo>
                  <a:lnTo>
                    <a:pt x="141" y="19"/>
                  </a:lnTo>
                  <a:lnTo>
                    <a:pt x="139" y="18"/>
                  </a:lnTo>
                  <a:lnTo>
                    <a:pt x="138" y="16"/>
                  </a:lnTo>
                  <a:lnTo>
                    <a:pt x="136" y="14"/>
                  </a:lnTo>
                  <a:lnTo>
                    <a:pt x="131" y="16"/>
                  </a:lnTo>
                  <a:lnTo>
                    <a:pt x="128" y="18"/>
                  </a:lnTo>
                  <a:lnTo>
                    <a:pt x="125" y="19"/>
                  </a:lnTo>
                  <a:lnTo>
                    <a:pt x="121" y="21"/>
                  </a:lnTo>
                  <a:lnTo>
                    <a:pt x="118" y="21"/>
                  </a:lnTo>
                  <a:lnTo>
                    <a:pt x="116" y="21"/>
                  </a:lnTo>
                  <a:lnTo>
                    <a:pt x="115" y="18"/>
                  </a:lnTo>
                  <a:lnTo>
                    <a:pt x="113" y="16"/>
                  </a:lnTo>
                  <a:lnTo>
                    <a:pt x="111" y="13"/>
                  </a:lnTo>
                  <a:lnTo>
                    <a:pt x="110" y="11"/>
                  </a:lnTo>
                  <a:lnTo>
                    <a:pt x="108" y="9"/>
                  </a:lnTo>
                  <a:lnTo>
                    <a:pt x="105" y="9"/>
                  </a:lnTo>
                  <a:lnTo>
                    <a:pt x="103" y="11"/>
                  </a:lnTo>
                  <a:lnTo>
                    <a:pt x="102" y="11"/>
                  </a:lnTo>
                  <a:lnTo>
                    <a:pt x="98" y="11"/>
                  </a:lnTo>
                  <a:lnTo>
                    <a:pt x="97" y="9"/>
                  </a:lnTo>
                  <a:lnTo>
                    <a:pt x="97" y="8"/>
                  </a:lnTo>
                  <a:lnTo>
                    <a:pt x="95" y="5"/>
                  </a:lnTo>
                  <a:lnTo>
                    <a:pt x="93" y="3"/>
                  </a:lnTo>
                  <a:lnTo>
                    <a:pt x="92" y="1"/>
                  </a:lnTo>
                  <a:lnTo>
                    <a:pt x="88" y="0"/>
                  </a:lnTo>
                  <a:lnTo>
                    <a:pt x="85" y="0"/>
                  </a:lnTo>
                  <a:lnTo>
                    <a:pt x="84" y="0"/>
                  </a:lnTo>
                  <a:lnTo>
                    <a:pt x="80" y="1"/>
                  </a:lnTo>
                  <a:lnTo>
                    <a:pt x="75" y="1"/>
                  </a:lnTo>
                  <a:lnTo>
                    <a:pt x="70" y="3"/>
                  </a:lnTo>
                  <a:lnTo>
                    <a:pt x="67" y="5"/>
                  </a:lnTo>
                  <a:lnTo>
                    <a:pt x="65" y="6"/>
                  </a:lnTo>
                  <a:lnTo>
                    <a:pt x="65" y="8"/>
                  </a:lnTo>
                  <a:lnTo>
                    <a:pt x="65" y="9"/>
                  </a:lnTo>
                  <a:lnTo>
                    <a:pt x="65" y="11"/>
                  </a:lnTo>
                  <a:lnTo>
                    <a:pt x="64" y="13"/>
                  </a:lnTo>
                  <a:lnTo>
                    <a:pt x="59" y="13"/>
                  </a:lnTo>
                  <a:lnTo>
                    <a:pt x="47" y="13"/>
                  </a:lnTo>
                  <a:lnTo>
                    <a:pt x="34" y="11"/>
                  </a:lnTo>
                  <a:lnTo>
                    <a:pt x="21" y="11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4" y="13"/>
                  </a:lnTo>
                  <a:lnTo>
                    <a:pt x="16" y="16"/>
                  </a:lnTo>
                  <a:lnTo>
                    <a:pt x="16" y="19"/>
                  </a:lnTo>
                  <a:lnTo>
                    <a:pt x="18" y="21"/>
                  </a:lnTo>
                  <a:lnTo>
                    <a:pt x="21" y="21"/>
                  </a:lnTo>
                  <a:lnTo>
                    <a:pt x="23" y="21"/>
                  </a:lnTo>
                  <a:lnTo>
                    <a:pt x="26" y="19"/>
                  </a:lnTo>
                  <a:lnTo>
                    <a:pt x="29" y="19"/>
                  </a:lnTo>
                  <a:lnTo>
                    <a:pt x="31" y="18"/>
                  </a:lnTo>
                  <a:lnTo>
                    <a:pt x="33" y="18"/>
                  </a:lnTo>
                  <a:lnTo>
                    <a:pt x="46" y="18"/>
                  </a:lnTo>
                  <a:lnTo>
                    <a:pt x="57" y="18"/>
                  </a:lnTo>
                  <a:lnTo>
                    <a:pt x="60" y="14"/>
                  </a:lnTo>
                  <a:lnTo>
                    <a:pt x="64" y="14"/>
                  </a:lnTo>
                  <a:lnTo>
                    <a:pt x="65" y="16"/>
                  </a:lnTo>
                  <a:lnTo>
                    <a:pt x="67" y="16"/>
                  </a:lnTo>
                  <a:lnTo>
                    <a:pt x="69" y="18"/>
                  </a:lnTo>
                  <a:lnTo>
                    <a:pt x="72" y="18"/>
                  </a:lnTo>
                  <a:lnTo>
                    <a:pt x="74" y="18"/>
                  </a:lnTo>
                  <a:lnTo>
                    <a:pt x="72" y="19"/>
                  </a:lnTo>
                  <a:lnTo>
                    <a:pt x="70" y="19"/>
                  </a:lnTo>
                  <a:lnTo>
                    <a:pt x="70" y="21"/>
                  </a:lnTo>
                  <a:lnTo>
                    <a:pt x="67" y="19"/>
                  </a:lnTo>
                  <a:lnTo>
                    <a:pt x="67" y="18"/>
                  </a:lnTo>
                  <a:lnTo>
                    <a:pt x="65" y="18"/>
                  </a:lnTo>
                  <a:lnTo>
                    <a:pt x="64" y="16"/>
                  </a:lnTo>
                  <a:lnTo>
                    <a:pt x="60" y="16"/>
                  </a:lnTo>
                  <a:lnTo>
                    <a:pt x="54" y="18"/>
                  </a:lnTo>
                  <a:lnTo>
                    <a:pt x="44" y="19"/>
                  </a:lnTo>
                  <a:lnTo>
                    <a:pt x="34" y="21"/>
                  </a:lnTo>
                  <a:lnTo>
                    <a:pt x="29" y="23"/>
                  </a:lnTo>
                  <a:lnTo>
                    <a:pt x="29" y="23"/>
                  </a:lnTo>
                  <a:lnTo>
                    <a:pt x="29" y="26"/>
                  </a:lnTo>
                  <a:lnTo>
                    <a:pt x="28" y="28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4" y="28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19" y="26"/>
                  </a:lnTo>
                  <a:lnTo>
                    <a:pt x="18" y="28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9" y="31"/>
                  </a:lnTo>
                  <a:lnTo>
                    <a:pt x="18" y="31"/>
                  </a:lnTo>
                  <a:lnTo>
                    <a:pt x="16" y="29"/>
                  </a:lnTo>
                  <a:lnTo>
                    <a:pt x="14" y="28"/>
                  </a:lnTo>
                  <a:lnTo>
                    <a:pt x="13" y="24"/>
                  </a:lnTo>
                  <a:lnTo>
                    <a:pt x="11" y="23"/>
                  </a:lnTo>
                  <a:lnTo>
                    <a:pt x="11" y="21"/>
                  </a:lnTo>
                  <a:lnTo>
                    <a:pt x="11" y="19"/>
                  </a:lnTo>
                  <a:lnTo>
                    <a:pt x="11" y="16"/>
                  </a:lnTo>
                  <a:lnTo>
                    <a:pt x="13" y="16"/>
                  </a:lnTo>
                  <a:lnTo>
                    <a:pt x="10" y="14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3" y="18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1" y="33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8" y="33"/>
                  </a:lnTo>
                  <a:lnTo>
                    <a:pt x="18" y="31"/>
                  </a:lnTo>
                  <a:lnTo>
                    <a:pt x="29" y="34"/>
                  </a:lnTo>
                  <a:lnTo>
                    <a:pt x="39" y="34"/>
                  </a:lnTo>
                  <a:lnTo>
                    <a:pt x="46" y="3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58" name="Freeform 467">
              <a:extLst>
                <a:ext uri="{FF2B5EF4-FFF2-40B4-BE49-F238E27FC236}">
                  <a16:creationId xmlns:a16="http://schemas.microsoft.com/office/drawing/2014/main" id="{0038A2E0-B18F-4004-95FB-C005D929105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6513" y="2105662"/>
              <a:ext cx="1844" cy="2676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2 h 3"/>
                <a:gd name="T4" fmla="*/ 0 w 2"/>
                <a:gd name="T5" fmla="*/ 3 h 3"/>
                <a:gd name="T6" fmla="*/ 2 w 2"/>
                <a:gd name="T7" fmla="*/ 0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59" name="Freeform 468">
              <a:extLst>
                <a:ext uri="{FF2B5EF4-FFF2-40B4-BE49-F238E27FC236}">
                  <a16:creationId xmlns:a16="http://schemas.microsoft.com/office/drawing/2014/main" id="{536E99CA-89F7-71FA-BE74-6E10E0749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3654" y="1923754"/>
              <a:ext cx="256390" cy="209552"/>
            </a:xfrm>
            <a:custGeom>
              <a:avLst/>
              <a:gdLst>
                <a:gd name="T0" fmla="*/ 86 w 278"/>
                <a:gd name="T1" fmla="*/ 215 h 235"/>
                <a:gd name="T2" fmla="*/ 175 w 278"/>
                <a:gd name="T3" fmla="*/ 214 h 235"/>
                <a:gd name="T4" fmla="*/ 198 w 278"/>
                <a:gd name="T5" fmla="*/ 225 h 235"/>
                <a:gd name="T6" fmla="*/ 206 w 278"/>
                <a:gd name="T7" fmla="*/ 222 h 235"/>
                <a:gd name="T8" fmla="*/ 221 w 278"/>
                <a:gd name="T9" fmla="*/ 230 h 235"/>
                <a:gd name="T10" fmla="*/ 229 w 278"/>
                <a:gd name="T11" fmla="*/ 235 h 235"/>
                <a:gd name="T12" fmla="*/ 250 w 278"/>
                <a:gd name="T13" fmla="*/ 229 h 235"/>
                <a:gd name="T14" fmla="*/ 275 w 278"/>
                <a:gd name="T15" fmla="*/ 227 h 235"/>
                <a:gd name="T16" fmla="*/ 276 w 278"/>
                <a:gd name="T17" fmla="*/ 199 h 235"/>
                <a:gd name="T18" fmla="*/ 270 w 278"/>
                <a:gd name="T19" fmla="*/ 181 h 235"/>
                <a:gd name="T20" fmla="*/ 257 w 278"/>
                <a:gd name="T21" fmla="*/ 183 h 235"/>
                <a:gd name="T22" fmla="*/ 249 w 278"/>
                <a:gd name="T23" fmla="*/ 163 h 235"/>
                <a:gd name="T24" fmla="*/ 255 w 278"/>
                <a:gd name="T25" fmla="*/ 141 h 235"/>
                <a:gd name="T26" fmla="*/ 245 w 278"/>
                <a:gd name="T27" fmla="*/ 123 h 235"/>
                <a:gd name="T28" fmla="*/ 244 w 278"/>
                <a:gd name="T29" fmla="*/ 104 h 235"/>
                <a:gd name="T30" fmla="*/ 227 w 278"/>
                <a:gd name="T31" fmla="*/ 89 h 235"/>
                <a:gd name="T32" fmla="*/ 221 w 278"/>
                <a:gd name="T33" fmla="*/ 82 h 235"/>
                <a:gd name="T34" fmla="*/ 211 w 278"/>
                <a:gd name="T35" fmla="*/ 66 h 235"/>
                <a:gd name="T36" fmla="*/ 201 w 278"/>
                <a:gd name="T37" fmla="*/ 53 h 235"/>
                <a:gd name="T38" fmla="*/ 186 w 278"/>
                <a:gd name="T39" fmla="*/ 33 h 235"/>
                <a:gd name="T40" fmla="*/ 178 w 278"/>
                <a:gd name="T41" fmla="*/ 28 h 235"/>
                <a:gd name="T42" fmla="*/ 160 w 278"/>
                <a:gd name="T43" fmla="*/ 5 h 235"/>
                <a:gd name="T44" fmla="*/ 135 w 278"/>
                <a:gd name="T45" fmla="*/ 3 h 235"/>
                <a:gd name="T46" fmla="*/ 124 w 278"/>
                <a:gd name="T47" fmla="*/ 3 h 235"/>
                <a:gd name="T48" fmla="*/ 94 w 278"/>
                <a:gd name="T49" fmla="*/ 8 h 235"/>
                <a:gd name="T50" fmla="*/ 64 w 278"/>
                <a:gd name="T51" fmla="*/ 10 h 235"/>
                <a:gd name="T52" fmla="*/ 55 w 278"/>
                <a:gd name="T53" fmla="*/ 28 h 235"/>
                <a:gd name="T54" fmla="*/ 15 w 278"/>
                <a:gd name="T55" fmla="*/ 89 h 235"/>
                <a:gd name="T56" fmla="*/ 4 w 278"/>
                <a:gd name="T57" fmla="*/ 97 h 235"/>
                <a:gd name="T58" fmla="*/ 18 w 278"/>
                <a:gd name="T59" fmla="*/ 113 h 235"/>
                <a:gd name="T60" fmla="*/ 28 w 278"/>
                <a:gd name="T61" fmla="*/ 138 h 235"/>
                <a:gd name="T62" fmla="*/ 38 w 278"/>
                <a:gd name="T63" fmla="*/ 135 h 235"/>
                <a:gd name="T64" fmla="*/ 43 w 278"/>
                <a:gd name="T65" fmla="*/ 132 h 235"/>
                <a:gd name="T66" fmla="*/ 33 w 278"/>
                <a:gd name="T67" fmla="*/ 140 h 235"/>
                <a:gd name="T68" fmla="*/ 33 w 278"/>
                <a:gd name="T69" fmla="*/ 148 h 235"/>
                <a:gd name="T70" fmla="*/ 41 w 278"/>
                <a:gd name="T71" fmla="*/ 141 h 235"/>
                <a:gd name="T72" fmla="*/ 40 w 278"/>
                <a:gd name="T73" fmla="*/ 148 h 235"/>
                <a:gd name="T74" fmla="*/ 35 w 278"/>
                <a:gd name="T75" fmla="*/ 158 h 235"/>
                <a:gd name="T76" fmla="*/ 81 w 278"/>
                <a:gd name="T77" fmla="*/ 163 h 235"/>
                <a:gd name="T78" fmla="*/ 97 w 278"/>
                <a:gd name="T79" fmla="*/ 151 h 235"/>
                <a:gd name="T80" fmla="*/ 119 w 278"/>
                <a:gd name="T81" fmla="*/ 158 h 235"/>
                <a:gd name="T82" fmla="*/ 133 w 278"/>
                <a:gd name="T83" fmla="*/ 163 h 235"/>
                <a:gd name="T84" fmla="*/ 153 w 278"/>
                <a:gd name="T85" fmla="*/ 166 h 235"/>
                <a:gd name="T86" fmla="*/ 163 w 278"/>
                <a:gd name="T87" fmla="*/ 178 h 235"/>
                <a:gd name="T88" fmla="*/ 132 w 278"/>
                <a:gd name="T89" fmla="*/ 178 h 235"/>
                <a:gd name="T90" fmla="*/ 104 w 278"/>
                <a:gd name="T91" fmla="*/ 161 h 235"/>
                <a:gd name="T92" fmla="*/ 89 w 278"/>
                <a:gd name="T93" fmla="*/ 174 h 235"/>
                <a:gd name="T94" fmla="*/ 69 w 278"/>
                <a:gd name="T95" fmla="*/ 179 h 235"/>
                <a:gd name="T96" fmla="*/ 23 w 278"/>
                <a:gd name="T97" fmla="*/ 187 h 235"/>
                <a:gd name="T98" fmla="*/ 20 w 278"/>
                <a:gd name="T99" fmla="*/ 206 h 235"/>
                <a:gd name="T100" fmla="*/ 18 w 278"/>
                <a:gd name="T101" fmla="*/ 210 h 235"/>
                <a:gd name="T102" fmla="*/ 30 w 278"/>
                <a:gd name="T103" fmla="*/ 202 h 235"/>
                <a:gd name="T104" fmla="*/ 33 w 278"/>
                <a:gd name="T105" fmla="*/ 209 h 235"/>
                <a:gd name="T106" fmla="*/ 38 w 278"/>
                <a:gd name="T107" fmla="*/ 214 h 235"/>
                <a:gd name="T108" fmla="*/ 55 w 278"/>
                <a:gd name="T109" fmla="*/ 210 h 235"/>
                <a:gd name="T110" fmla="*/ 56 w 278"/>
                <a:gd name="T111" fmla="*/ 209 h 235"/>
                <a:gd name="T112" fmla="*/ 73 w 278"/>
                <a:gd name="T113" fmla="*/ 215 h 235"/>
                <a:gd name="T114" fmla="*/ 82 w 278"/>
                <a:gd name="T115" fmla="*/ 202 h 235"/>
                <a:gd name="T116" fmla="*/ 79 w 278"/>
                <a:gd name="T117" fmla="*/ 207 h 235"/>
                <a:gd name="T118" fmla="*/ 63 w 278"/>
                <a:gd name="T119" fmla="*/ 214 h 235"/>
                <a:gd name="T120" fmla="*/ 46 w 278"/>
                <a:gd name="T121" fmla="*/ 214 h 235"/>
                <a:gd name="T122" fmla="*/ 30 w 278"/>
                <a:gd name="T123" fmla="*/ 212 h 235"/>
                <a:gd name="T124" fmla="*/ 18 w 278"/>
                <a:gd name="T125" fmla="*/ 219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8" h="235">
                  <a:moveTo>
                    <a:pt x="46" y="220"/>
                  </a:moveTo>
                  <a:lnTo>
                    <a:pt x="51" y="220"/>
                  </a:lnTo>
                  <a:lnTo>
                    <a:pt x="58" y="220"/>
                  </a:lnTo>
                  <a:lnTo>
                    <a:pt x="64" y="222"/>
                  </a:lnTo>
                  <a:lnTo>
                    <a:pt x="71" y="222"/>
                  </a:lnTo>
                  <a:lnTo>
                    <a:pt x="76" y="220"/>
                  </a:lnTo>
                  <a:lnTo>
                    <a:pt x="81" y="219"/>
                  </a:lnTo>
                  <a:lnTo>
                    <a:pt x="86" y="215"/>
                  </a:lnTo>
                  <a:lnTo>
                    <a:pt x="89" y="212"/>
                  </a:lnTo>
                  <a:lnTo>
                    <a:pt x="94" y="210"/>
                  </a:lnTo>
                  <a:lnTo>
                    <a:pt x="96" y="210"/>
                  </a:lnTo>
                  <a:lnTo>
                    <a:pt x="99" y="210"/>
                  </a:lnTo>
                  <a:lnTo>
                    <a:pt x="110" y="210"/>
                  </a:lnTo>
                  <a:lnTo>
                    <a:pt x="152" y="212"/>
                  </a:lnTo>
                  <a:lnTo>
                    <a:pt x="161" y="212"/>
                  </a:lnTo>
                  <a:lnTo>
                    <a:pt x="175" y="214"/>
                  </a:lnTo>
                  <a:lnTo>
                    <a:pt x="188" y="214"/>
                  </a:lnTo>
                  <a:lnTo>
                    <a:pt x="196" y="217"/>
                  </a:lnTo>
                  <a:lnTo>
                    <a:pt x="198" y="219"/>
                  </a:lnTo>
                  <a:lnTo>
                    <a:pt x="198" y="219"/>
                  </a:lnTo>
                  <a:lnTo>
                    <a:pt x="196" y="220"/>
                  </a:lnTo>
                  <a:lnTo>
                    <a:pt x="196" y="222"/>
                  </a:lnTo>
                  <a:lnTo>
                    <a:pt x="194" y="224"/>
                  </a:lnTo>
                  <a:lnTo>
                    <a:pt x="198" y="225"/>
                  </a:lnTo>
                  <a:lnTo>
                    <a:pt x="199" y="225"/>
                  </a:lnTo>
                  <a:lnTo>
                    <a:pt x="201" y="225"/>
                  </a:lnTo>
                  <a:lnTo>
                    <a:pt x="201" y="224"/>
                  </a:lnTo>
                  <a:lnTo>
                    <a:pt x="201" y="222"/>
                  </a:lnTo>
                  <a:lnTo>
                    <a:pt x="203" y="222"/>
                  </a:lnTo>
                  <a:lnTo>
                    <a:pt x="203" y="220"/>
                  </a:lnTo>
                  <a:lnTo>
                    <a:pt x="204" y="220"/>
                  </a:lnTo>
                  <a:lnTo>
                    <a:pt x="206" y="222"/>
                  </a:lnTo>
                  <a:lnTo>
                    <a:pt x="207" y="224"/>
                  </a:lnTo>
                  <a:lnTo>
                    <a:pt x="211" y="225"/>
                  </a:lnTo>
                  <a:lnTo>
                    <a:pt x="212" y="227"/>
                  </a:lnTo>
                  <a:lnTo>
                    <a:pt x="216" y="229"/>
                  </a:lnTo>
                  <a:lnTo>
                    <a:pt x="217" y="230"/>
                  </a:lnTo>
                  <a:lnTo>
                    <a:pt x="219" y="232"/>
                  </a:lnTo>
                  <a:lnTo>
                    <a:pt x="221" y="232"/>
                  </a:lnTo>
                  <a:lnTo>
                    <a:pt x="221" y="230"/>
                  </a:lnTo>
                  <a:lnTo>
                    <a:pt x="222" y="230"/>
                  </a:lnTo>
                  <a:lnTo>
                    <a:pt x="222" y="229"/>
                  </a:lnTo>
                  <a:lnTo>
                    <a:pt x="224" y="230"/>
                  </a:lnTo>
                  <a:lnTo>
                    <a:pt x="226" y="230"/>
                  </a:lnTo>
                  <a:lnTo>
                    <a:pt x="226" y="232"/>
                  </a:lnTo>
                  <a:lnTo>
                    <a:pt x="227" y="234"/>
                  </a:lnTo>
                  <a:lnTo>
                    <a:pt x="229" y="235"/>
                  </a:lnTo>
                  <a:lnTo>
                    <a:pt x="229" y="235"/>
                  </a:lnTo>
                  <a:lnTo>
                    <a:pt x="232" y="235"/>
                  </a:lnTo>
                  <a:lnTo>
                    <a:pt x="235" y="232"/>
                  </a:lnTo>
                  <a:lnTo>
                    <a:pt x="239" y="230"/>
                  </a:lnTo>
                  <a:lnTo>
                    <a:pt x="240" y="230"/>
                  </a:lnTo>
                  <a:lnTo>
                    <a:pt x="244" y="230"/>
                  </a:lnTo>
                  <a:lnTo>
                    <a:pt x="245" y="230"/>
                  </a:lnTo>
                  <a:lnTo>
                    <a:pt x="247" y="232"/>
                  </a:lnTo>
                  <a:lnTo>
                    <a:pt x="250" y="229"/>
                  </a:lnTo>
                  <a:lnTo>
                    <a:pt x="255" y="230"/>
                  </a:lnTo>
                  <a:lnTo>
                    <a:pt x="258" y="230"/>
                  </a:lnTo>
                  <a:lnTo>
                    <a:pt x="262" y="230"/>
                  </a:lnTo>
                  <a:lnTo>
                    <a:pt x="267" y="230"/>
                  </a:lnTo>
                  <a:lnTo>
                    <a:pt x="270" y="230"/>
                  </a:lnTo>
                  <a:lnTo>
                    <a:pt x="276" y="232"/>
                  </a:lnTo>
                  <a:lnTo>
                    <a:pt x="276" y="230"/>
                  </a:lnTo>
                  <a:lnTo>
                    <a:pt x="275" y="227"/>
                  </a:lnTo>
                  <a:lnTo>
                    <a:pt x="275" y="224"/>
                  </a:lnTo>
                  <a:lnTo>
                    <a:pt x="273" y="220"/>
                  </a:lnTo>
                  <a:lnTo>
                    <a:pt x="273" y="217"/>
                  </a:lnTo>
                  <a:lnTo>
                    <a:pt x="275" y="215"/>
                  </a:lnTo>
                  <a:lnTo>
                    <a:pt x="276" y="212"/>
                  </a:lnTo>
                  <a:lnTo>
                    <a:pt x="276" y="207"/>
                  </a:lnTo>
                  <a:lnTo>
                    <a:pt x="278" y="202"/>
                  </a:lnTo>
                  <a:lnTo>
                    <a:pt x="276" y="199"/>
                  </a:lnTo>
                  <a:lnTo>
                    <a:pt x="276" y="196"/>
                  </a:lnTo>
                  <a:lnTo>
                    <a:pt x="275" y="194"/>
                  </a:lnTo>
                  <a:lnTo>
                    <a:pt x="273" y="194"/>
                  </a:lnTo>
                  <a:lnTo>
                    <a:pt x="272" y="192"/>
                  </a:lnTo>
                  <a:lnTo>
                    <a:pt x="272" y="191"/>
                  </a:lnTo>
                  <a:lnTo>
                    <a:pt x="270" y="187"/>
                  </a:lnTo>
                  <a:lnTo>
                    <a:pt x="270" y="184"/>
                  </a:lnTo>
                  <a:lnTo>
                    <a:pt x="270" y="181"/>
                  </a:lnTo>
                  <a:lnTo>
                    <a:pt x="268" y="178"/>
                  </a:lnTo>
                  <a:lnTo>
                    <a:pt x="267" y="178"/>
                  </a:lnTo>
                  <a:lnTo>
                    <a:pt x="265" y="179"/>
                  </a:lnTo>
                  <a:lnTo>
                    <a:pt x="263" y="181"/>
                  </a:lnTo>
                  <a:lnTo>
                    <a:pt x="262" y="183"/>
                  </a:lnTo>
                  <a:lnTo>
                    <a:pt x="260" y="183"/>
                  </a:lnTo>
                  <a:lnTo>
                    <a:pt x="258" y="183"/>
                  </a:lnTo>
                  <a:lnTo>
                    <a:pt x="257" y="183"/>
                  </a:lnTo>
                  <a:lnTo>
                    <a:pt x="257" y="181"/>
                  </a:lnTo>
                  <a:lnTo>
                    <a:pt x="257" y="178"/>
                  </a:lnTo>
                  <a:lnTo>
                    <a:pt x="257" y="176"/>
                  </a:lnTo>
                  <a:lnTo>
                    <a:pt x="257" y="176"/>
                  </a:lnTo>
                  <a:lnTo>
                    <a:pt x="255" y="173"/>
                  </a:lnTo>
                  <a:lnTo>
                    <a:pt x="253" y="169"/>
                  </a:lnTo>
                  <a:lnTo>
                    <a:pt x="250" y="166"/>
                  </a:lnTo>
                  <a:lnTo>
                    <a:pt x="249" y="163"/>
                  </a:lnTo>
                  <a:lnTo>
                    <a:pt x="249" y="161"/>
                  </a:lnTo>
                  <a:lnTo>
                    <a:pt x="250" y="159"/>
                  </a:lnTo>
                  <a:lnTo>
                    <a:pt x="253" y="158"/>
                  </a:lnTo>
                  <a:lnTo>
                    <a:pt x="255" y="155"/>
                  </a:lnTo>
                  <a:lnTo>
                    <a:pt x="255" y="153"/>
                  </a:lnTo>
                  <a:lnTo>
                    <a:pt x="255" y="150"/>
                  </a:lnTo>
                  <a:lnTo>
                    <a:pt x="255" y="145"/>
                  </a:lnTo>
                  <a:lnTo>
                    <a:pt x="255" y="141"/>
                  </a:lnTo>
                  <a:lnTo>
                    <a:pt x="255" y="136"/>
                  </a:lnTo>
                  <a:lnTo>
                    <a:pt x="253" y="133"/>
                  </a:lnTo>
                  <a:lnTo>
                    <a:pt x="253" y="132"/>
                  </a:lnTo>
                  <a:lnTo>
                    <a:pt x="252" y="130"/>
                  </a:lnTo>
                  <a:lnTo>
                    <a:pt x="250" y="128"/>
                  </a:lnTo>
                  <a:lnTo>
                    <a:pt x="247" y="127"/>
                  </a:lnTo>
                  <a:lnTo>
                    <a:pt x="247" y="125"/>
                  </a:lnTo>
                  <a:lnTo>
                    <a:pt x="245" y="123"/>
                  </a:lnTo>
                  <a:lnTo>
                    <a:pt x="247" y="120"/>
                  </a:lnTo>
                  <a:lnTo>
                    <a:pt x="247" y="118"/>
                  </a:lnTo>
                  <a:lnTo>
                    <a:pt x="249" y="115"/>
                  </a:lnTo>
                  <a:lnTo>
                    <a:pt x="249" y="113"/>
                  </a:lnTo>
                  <a:lnTo>
                    <a:pt x="249" y="110"/>
                  </a:lnTo>
                  <a:lnTo>
                    <a:pt x="245" y="107"/>
                  </a:lnTo>
                  <a:lnTo>
                    <a:pt x="247" y="105"/>
                  </a:lnTo>
                  <a:lnTo>
                    <a:pt x="244" y="104"/>
                  </a:lnTo>
                  <a:lnTo>
                    <a:pt x="240" y="102"/>
                  </a:lnTo>
                  <a:lnTo>
                    <a:pt x="239" y="100"/>
                  </a:lnTo>
                  <a:lnTo>
                    <a:pt x="237" y="97"/>
                  </a:lnTo>
                  <a:lnTo>
                    <a:pt x="237" y="95"/>
                  </a:lnTo>
                  <a:lnTo>
                    <a:pt x="237" y="92"/>
                  </a:lnTo>
                  <a:lnTo>
                    <a:pt x="234" y="90"/>
                  </a:lnTo>
                  <a:lnTo>
                    <a:pt x="230" y="90"/>
                  </a:lnTo>
                  <a:lnTo>
                    <a:pt x="227" y="89"/>
                  </a:lnTo>
                  <a:lnTo>
                    <a:pt x="226" y="87"/>
                  </a:lnTo>
                  <a:lnTo>
                    <a:pt x="222" y="85"/>
                  </a:lnTo>
                  <a:lnTo>
                    <a:pt x="222" y="84"/>
                  </a:lnTo>
                  <a:lnTo>
                    <a:pt x="224" y="82"/>
                  </a:lnTo>
                  <a:lnTo>
                    <a:pt x="224" y="82"/>
                  </a:lnTo>
                  <a:lnTo>
                    <a:pt x="222" y="82"/>
                  </a:lnTo>
                  <a:lnTo>
                    <a:pt x="221" y="82"/>
                  </a:lnTo>
                  <a:lnTo>
                    <a:pt x="221" y="82"/>
                  </a:lnTo>
                  <a:lnTo>
                    <a:pt x="221" y="81"/>
                  </a:lnTo>
                  <a:lnTo>
                    <a:pt x="219" y="79"/>
                  </a:lnTo>
                  <a:lnTo>
                    <a:pt x="219" y="76"/>
                  </a:lnTo>
                  <a:lnTo>
                    <a:pt x="217" y="71"/>
                  </a:lnTo>
                  <a:lnTo>
                    <a:pt x="217" y="67"/>
                  </a:lnTo>
                  <a:lnTo>
                    <a:pt x="216" y="66"/>
                  </a:lnTo>
                  <a:lnTo>
                    <a:pt x="212" y="67"/>
                  </a:lnTo>
                  <a:lnTo>
                    <a:pt x="211" y="66"/>
                  </a:lnTo>
                  <a:lnTo>
                    <a:pt x="211" y="64"/>
                  </a:lnTo>
                  <a:lnTo>
                    <a:pt x="211" y="64"/>
                  </a:lnTo>
                  <a:lnTo>
                    <a:pt x="211" y="62"/>
                  </a:lnTo>
                  <a:lnTo>
                    <a:pt x="209" y="61"/>
                  </a:lnTo>
                  <a:lnTo>
                    <a:pt x="207" y="61"/>
                  </a:lnTo>
                  <a:lnTo>
                    <a:pt x="206" y="59"/>
                  </a:lnTo>
                  <a:lnTo>
                    <a:pt x="204" y="59"/>
                  </a:lnTo>
                  <a:lnTo>
                    <a:pt x="201" y="53"/>
                  </a:lnTo>
                  <a:lnTo>
                    <a:pt x="201" y="44"/>
                  </a:lnTo>
                  <a:lnTo>
                    <a:pt x="199" y="36"/>
                  </a:lnTo>
                  <a:lnTo>
                    <a:pt x="196" y="31"/>
                  </a:lnTo>
                  <a:lnTo>
                    <a:pt x="193" y="31"/>
                  </a:lnTo>
                  <a:lnTo>
                    <a:pt x="191" y="33"/>
                  </a:lnTo>
                  <a:lnTo>
                    <a:pt x="188" y="33"/>
                  </a:lnTo>
                  <a:lnTo>
                    <a:pt x="186" y="33"/>
                  </a:lnTo>
                  <a:lnTo>
                    <a:pt x="186" y="33"/>
                  </a:lnTo>
                  <a:lnTo>
                    <a:pt x="186" y="31"/>
                  </a:lnTo>
                  <a:lnTo>
                    <a:pt x="186" y="30"/>
                  </a:lnTo>
                  <a:lnTo>
                    <a:pt x="186" y="30"/>
                  </a:lnTo>
                  <a:lnTo>
                    <a:pt x="184" y="30"/>
                  </a:lnTo>
                  <a:lnTo>
                    <a:pt x="183" y="31"/>
                  </a:lnTo>
                  <a:lnTo>
                    <a:pt x="181" y="31"/>
                  </a:lnTo>
                  <a:lnTo>
                    <a:pt x="179" y="33"/>
                  </a:lnTo>
                  <a:lnTo>
                    <a:pt x="178" y="28"/>
                  </a:lnTo>
                  <a:lnTo>
                    <a:pt x="178" y="28"/>
                  </a:lnTo>
                  <a:lnTo>
                    <a:pt x="176" y="26"/>
                  </a:lnTo>
                  <a:lnTo>
                    <a:pt x="175" y="26"/>
                  </a:lnTo>
                  <a:lnTo>
                    <a:pt x="175" y="26"/>
                  </a:lnTo>
                  <a:lnTo>
                    <a:pt x="171" y="20"/>
                  </a:lnTo>
                  <a:lnTo>
                    <a:pt x="166" y="15"/>
                  </a:lnTo>
                  <a:lnTo>
                    <a:pt x="163" y="8"/>
                  </a:lnTo>
                  <a:lnTo>
                    <a:pt x="160" y="5"/>
                  </a:lnTo>
                  <a:lnTo>
                    <a:pt x="158" y="3"/>
                  </a:lnTo>
                  <a:lnTo>
                    <a:pt x="155" y="3"/>
                  </a:lnTo>
                  <a:lnTo>
                    <a:pt x="152" y="3"/>
                  </a:lnTo>
                  <a:lnTo>
                    <a:pt x="148" y="3"/>
                  </a:lnTo>
                  <a:lnTo>
                    <a:pt x="147" y="3"/>
                  </a:lnTo>
                  <a:lnTo>
                    <a:pt x="142" y="3"/>
                  </a:lnTo>
                  <a:lnTo>
                    <a:pt x="138" y="3"/>
                  </a:lnTo>
                  <a:lnTo>
                    <a:pt x="135" y="3"/>
                  </a:lnTo>
                  <a:lnTo>
                    <a:pt x="133" y="2"/>
                  </a:lnTo>
                  <a:lnTo>
                    <a:pt x="132" y="0"/>
                  </a:lnTo>
                  <a:lnTo>
                    <a:pt x="130" y="0"/>
                  </a:lnTo>
                  <a:lnTo>
                    <a:pt x="127" y="0"/>
                  </a:lnTo>
                  <a:lnTo>
                    <a:pt x="125" y="0"/>
                  </a:lnTo>
                  <a:lnTo>
                    <a:pt x="125" y="2"/>
                  </a:lnTo>
                  <a:lnTo>
                    <a:pt x="124" y="3"/>
                  </a:lnTo>
                  <a:lnTo>
                    <a:pt x="124" y="3"/>
                  </a:lnTo>
                  <a:lnTo>
                    <a:pt x="122" y="5"/>
                  </a:lnTo>
                  <a:lnTo>
                    <a:pt x="120" y="5"/>
                  </a:lnTo>
                  <a:lnTo>
                    <a:pt x="117" y="5"/>
                  </a:lnTo>
                  <a:lnTo>
                    <a:pt x="114" y="5"/>
                  </a:lnTo>
                  <a:lnTo>
                    <a:pt x="110" y="5"/>
                  </a:lnTo>
                  <a:lnTo>
                    <a:pt x="106" y="5"/>
                  </a:lnTo>
                  <a:lnTo>
                    <a:pt x="101" y="6"/>
                  </a:lnTo>
                  <a:lnTo>
                    <a:pt x="94" y="8"/>
                  </a:lnTo>
                  <a:lnTo>
                    <a:pt x="89" y="8"/>
                  </a:lnTo>
                  <a:lnTo>
                    <a:pt x="81" y="8"/>
                  </a:lnTo>
                  <a:lnTo>
                    <a:pt x="79" y="6"/>
                  </a:lnTo>
                  <a:lnTo>
                    <a:pt x="76" y="5"/>
                  </a:lnTo>
                  <a:lnTo>
                    <a:pt x="73" y="5"/>
                  </a:lnTo>
                  <a:lnTo>
                    <a:pt x="69" y="5"/>
                  </a:lnTo>
                  <a:lnTo>
                    <a:pt x="66" y="6"/>
                  </a:lnTo>
                  <a:lnTo>
                    <a:pt x="64" y="10"/>
                  </a:lnTo>
                  <a:lnTo>
                    <a:pt x="61" y="15"/>
                  </a:lnTo>
                  <a:lnTo>
                    <a:pt x="59" y="21"/>
                  </a:lnTo>
                  <a:lnTo>
                    <a:pt x="58" y="26"/>
                  </a:lnTo>
                  <a:lnTo>
                    <a:pt x="55" y="30"/>
                  </a:lnTo>
                  <a:lnTo>
                    <a:pt x="55" y="30"/>
                  </a:lnTo>
                  <a:lnTo>
                    <a:pt x="55" y="30"/>
                  </a:lnTo>
                  <a:lnTo>
                    <a:pt x="55" y="28"/>
                  </a:lnTo>
                  <a:lnTo>
                    <a:pt x="55" y="28"/>
                  </a:lnTo>
                  <a:lnTo>
                    <a:pt x="55" y="28"/>
                  </a:lnTo>
                  <a:lnTo>
                    <a:pt x="53" y="36"/>
                  </a:lnTo>
                  <a:lnTo>
                    <a:pt x="51" y="44"/>
                  </a:lnTo>
                  <a:lnTo>
                    <a:pt x="46" y="53"/>
                  </a:lnTo>
                  <a:lnTo>
                    <a:pt x="40" y="62"/>
                  </a:lnTo>
                  <a:lnTo>
                    <a:pt x="30" y="74"/>
                  </a:lnTo>
                  <a:lnTo>
                    <a:pt x="22" y="84"/>
                  </a:lnTo>
                  <a:lnTo>
                    <a:pt x="15" y="89"/>
                  </a:lnTo>
                  <a:lnTo>
                    <a:pt x="10" y="92"/>
                  </a:lnTo>
                  <a:lnTo>
                    <a:pt x="7" y="94"/>
                  </a:lnTo>
                  <a:lnTo>
                    <a:pt x="4" y="94"/>
                  </a:lnTo>
                  <a:lnTo>
                    <a:pt x="2" y="94"/>
                  </a:lnTo>
                  <a:lnTo>
                    <a:pt x="0" y="94"/>
                  </a:lnTo>
                  <a:lnTo>
                    <a:pt x="0" y="95"/>
                  </a:lnTo>
                  <a:lnTo>
                    <a:pt x="2" y="97"/>
                  </a:lnTo>
                  <a:lnTo>
                    <a:pt x="4" y="97"/>
                  </a:lnTo>
                  <a:lnTo>
                    <a:pt x="5" y="99"/>
                  </a:lnTo>
                  <a:lnTo>
                    <a:pt x="8" y="99"/>
                  </a:lnTo>
                  <a:lnTo>
                    <a:pt x="12" y="100"/>
                  </a:lnTo>
                  <a:lnTo>
                    <a:pt x="13" y="104"/>
                  </a:lnTo>
                  <a:lnTo>
                    <a:pt x="15" y="107"/>
                  </a:lnTo>
                  <a:lnTo>
                    <a:pt x="15" y="110"/>
                  </a:lnTo>
                  <a:lnTo>
                    <a:pt x="17" y="113"/>
                  </a:lnTo>
                  <a:lnTo>
                    <a:pt x="18" y="113"/>
                  </a:lnTo>
                  <a:lnTo>
                    <a:pt x="20" y="115"/>
                  </a:lnTo>
                  <a:lnTo>
                    <a:pt x="22" y="115"/>
                  </a:lnTo>
                  <a:lnTo>
                    <a:pt x="22" y="117"/>
                  </a:lnTo>
                  <a:lnTo>
                    <a:pt x="23" y="122"/>
                  </a:lnTo>
                  <a:lnTo>
                    <a:pt x="25" y="127"/>
                  </a:lnTo>
                  <a:lnTo>
                    <a:pt x="27" y="132"/>
                  </a:lnTo>
                  <a:lnTo>
                    <a:pt x="28" y="136"/>
                  </a:lnTo>
                  <a:lnTo>
                    <a:pt x="28" y="138"/>
                  </a:lnTo>
                  <a:lnTo>
                    <a:pt x="28" y="138"/>
                  </a:lnTo>
                  <a:lnTo>
                    <a:pt x="30" y="138"/>
                  </a:lnTo>
                  <a:lnTo>
                    <a:pt x="32" y="136"/>
                  </a:lnTo>
                  <a:lnTo>
                    <a:pt x="33" y="138"/>
                  </a:lnTo>
                  <a:lnTo>
                    <a:pt x="35" y="138"/>
                  </a:lnTo>
                  <a:lnTo>
                    <a:pt x="36" y="136"/>
                  </a:lnTo>
                  <a:lnTo>
                    <a:pt x="38" y="135"/>
                  </a:lnTo>
                  <a:lnTo>
                    <a:pt x="38" y="135"/>
                  </a:lnTo>
                  <a:lnTo>
                    <a:pt x="40" y="133"/>
                  </a:lnTo>
                  <a:lnTo>
                    <a:pt x="41" y="130"/>
                  </a:lnTo>
                  <a:lnTo>
                    <a:pt x="43" y="130"/>
                  </a:lnTo>
                  <a:lnTo>
                    <a:pt x="46" y="128"/>
                  </a:lnTo>
                  <a:lnTo>
                    <a:pt x="48" y="130"/>
                  </a:lnTo>
                  <a:lnTo>
                    <a:pt x="48" y="130"/>
                  </a:lnTo>
                  <a:lnTo>
                    <a:pt x="46" y="130"/>
                  </a:lnTo>
                  <a:lnTo>
                    <a:pt x="43" y="132"/>
                  </a:lnTo>
                  <a:lnTo>
                    <a:pt x="40" y="133"/>
                  </a:lnTo>
                  <a:lnTo>
                    <a:pt x="38" y="135"/>
                  </a:lnTo>
                  <a:lnTo>
                    <a:pt x="38" y="135"/>
                  </a:lnTo>
                  <a:lnTo>
                    <a:pt x="38" y="136"/>
                  </a:lnTo>
                  <a:lnTo>
                    <a:pt x="36" y="138"/>
                  </a:lnTo>
                  <a:lnTo>
                    <a:pt x="35" y="138"/>
                  </a:lnTo>
                  <a:lnTo>
                    <a:pt x="35" y="140"/>
                  </a:lnTo>
                  <a:lnTo>
                    <a:pt x="33" y="140"/>
                  </a:lnTo>
                  <a:lnTo>
                    <a:pt x="32" y="140"/>
                  </a:lnTo>
                  <a:lnTo>
                    <a:pt x="30" y="140"/>
                  </a:lnTo>
                  <a:lnTo>
                    <a:pt x="28" y="141"/>
                  </a:lnTo>
                  <a:lnTo>
                    <a:pt x="28" y="145"/>
                  </a:lnTo>
                  <a:lnTo>
                    <a:pt x="28" y="148"/>
                  </a:lnTo>
                  <a:lnTo>
                    <a:pt x="30" y="150"/>
                  </a:lnTo>
                  <a:lnTo>
                    <a:pt x="32" y="148"/>
                  </a:lnTo>
                  <a:lnTo>
                    <a:pt x="33" y="148"/>
                  </a:lnTo>
                  <a:lnTo>
                    <a:pt x="36" y="145"/>
                  </a:lnTo>
                  <a:lnTo>
                    <a:pt x="38" y="143"/>
                  </a:lnTo>
                  <a:lnTo>
                    <a:pt x="40" y="141"/>
                  </a:lnTo>
                  <a:lnTo>
                    <a:pt x="41" y="138"/>
                  </a:lnTo>
                  <a:lnTo>
                    <a:pt x="41" y="138"/>
                  </a:lnTo>
                  <a:lnTo>
                    <a:pt x="43" y="138"/>
                  </a:lnTo>
                  <a:lnTo>
                    <a:pt x="41" y="140"/>
                  </a:lnTo>
                  <a:lnTo>
                    <a:pt x="41" y="141"/>
                  </a:lnTo>
                  <a:lnTo>
                    <a:pt x="40" y="143"/>
                  </a:lnTo>
                  <a:lnTo>
                    <a:pt x="40" y="145"/>
                  </a:lnTo>
                  <a:lnTo>
                    <a:pt x="40" y="145"/>
                  </a:lnTo>
                  <a:lnTo>
                    <a:pt x="40" y="146"/>
                  </a:lnTo>
                  <a:lnTo>
                    <a:pt x="41" y="148"/>
                  </a:lnTo>
                  <a:lnTo>
                    <a:pt x="41" y="148"/>
                  </a:lnTo>
                  <a:lnTo>
                    <a:pt x="41" y="148"/>
                  </a:lnTo>
                  <a:lnTo>
                    <a:pt x="40" y="148"/>
                  </a:lnTo>
                  <a:lnTo>
                    <a:pt x="36" y="148"/>
                  </a:lnTo>
                  <a:lnTo>
                    <a:pt x="35" y="148"/>
                  </a:lnTo>
                  <a:lnTo>
                    <a:pt x="33" y="150"/>
                  </a:lnTo>
                  <a:lnTo>
                    <a:pt x="32" y="153"/>
                  </a:lnTo>
                  <a:lnTo>
                    <a:pt x="33" y="156"/>
                  </a:lnTo>
                  <a:lnTo>
                    <a:pt x="33" y="158"/>
                  </a:lnTo>
                  <a:lnTo>
                    <a:pt x="35" y="158"/>
                  </a:lnTo>
                  <a:lnTo>
                    <a:pt x="35" y="158"/>
                  </a:lnTo>
                  <a:lnTo>
                    <a:pt x="35" y="156"/>
                  </a:lnTo>
                  <a:lnTo>
                    <a:pt x="35" y="158"/>
                  </a:lnTo>
                  <a:lnTo>
                    <a:pt x="35" y="159"/>
                  </a:lnTo>
                  <a:lnTo>
                    <a:pt x="35" y="159"/>
                  </a:lnTo>
                  <a:lnTo>
                    <a:pt x="43" y="161"/>
                  </a:lnTo>
                  <a:lnTo>
                    <a:pt x="56" y="161"/>
                  </a:lnTo>
                  <a:lnTo>
                    <a:pt x="69" y="163"/>
                  </a:lnTo>
                  <a:lnTo>
                    <a:pt x="81" y="163"/>
                  </a:lnTo>
                  <a:lnTo>
                    <a:pt x="86" y="163"/>
                  </a:lnTo>
                  <a:lnTo>
                    <a:pt x="87" y="161"/>
                  </a:lnTo>
                  <a:lnTo>
                    <a:pt x="87" y="159"/>
                  </a:lnTo>
                  <a:lnTo>
                    <a:pt x="87" y="158"/>
                  </a:lnTo>
                  <a:lnTo>
                    <a:pt x="87" y="156"/>
                  </a:lnTo>
                  <a:lnTo>
                    <a:pt x="89" y="155"/>
                  </a:lnTo>
                  <a:lnTo>
                    <a:pt x="92" y="153"/>
                  </a:lnTo>
                  <a:lnTo>
                    <a:pt x="97" y="151"/>
                  </a:lnTo>
                  <a:lnTo>
                    <a:pt x="102" y="151"/>
                  </a:lnTo>
                  <a:lnTo>
                    <a:pt x="106" y="150"/>
                  </a:lnTo>
                  <a:lnTo>
                    <a:pt x="107" y="150"/>
                  </a:lnTo>
                  <a:lnTo>
                    <a:pt x="110" y="150"/>
                  </a:lnTo>
                  <a:lnTo>
                    <a:pt x="114" y="151"/>
                  </a:lnTo>
                  <a:lnTo>
                    <a:pt x="115" y="153"/>
                  </a:lnTo>
                  <a:lnTo>
                    <a:pt x="117" y="155"/>
                  </a:lnTo>
                  <a:lnTo>
                    <a:pt x="119" y="158"/>
                  </a:lnTo>
                  <a:lnTo>
                    <a:pt x="119" y="159"/>
                  </a:lnTo>
                  <a:lnTo>
                    <a:pt x="120" y="161"/>
                  </a:lnTo>
                  <a:lnTo>
                    <a:pt x="124" y="161"/>
                  </a:lnTo>
                  <a:lnTo>
                    <a:pt x="125" y="161"/>
                  </a:lnTo>
                  <a:lnTo>
                    <a:pt x="127" y="159"/>
                  </a:lnTo>
                  <a:lnTo>
                    <a:pt x="130" y="159"/>
                  </a:lnTo>
                  <a:lnTo>
                    <a:pt x="132" y="161"/>
                  </a:lnTo>
                  <a:lnTo>
                    <a:pt x="133" y="163"/>
                  </a:lnTo>
                  <a:lnTo>
                    <a:pt x="135" y="166"/>
                  </a:lnTo>
                  <a:lnTo>
                    <a:pt x="137" y="168"/>
                  </a:lnTo>
                  <a:lnTo>
                    <a:pt x="138" y="171"/>
                  </a:lnTo>
                  <a:lnTo>
                    <a:pt x="140" y="171"/>
                  </a:lnTo>
                  <a:lnTo>
                    <a:pt x="143" y="171"/>
                  </a:lnTo>
                  <a:lnTo>
                    <a:pt x="147" y="169"/>
                  </a:lnTo>
                  <a:lnTo>
                    <a:pt x="150" y="168"/>
                  </a:lnTo>
                  <a:lnTo>
                    <a:pt x="153" y="166"/>
                  </a:lnTo>
                  <a:lnTo>
                    <a:pt x="158" y="164"/>
                  </a:lnTo>
                  <a:lnTo>
                    <a:pt x="160" y="166"/>
                  </a:lnTo>
                  <a:lnTo>
                    <a:pt x="161" y="168"/>
                  </a:lnTo>
                  <a:lnTo>
                    <a:pt x="163" y="169"/>
                  </a:lnTo>
                  <a:lnTo>
                    <a:pt x="165" y="173"/>
                  </a:lnTo>
                  <a:lnTo>
                    <a:pt x="165" y="174"/>
                  </a:lnTo>
                  <a:lnTo>
                    <a:pt x="165" y="176"/>
                  </a:lnTo>
                  <a:lnTo>
                    <a:pt x="163" y="178"/>
                  </a:lnTo>
                  <a:lnTo>
                    <a:pt x="160" y="179"/>
                  </a:lnTo>
                  <a:lnTo>
                    <a:pt x="155" y="181"/>
                  </a:lnTo>
                  <a:lnTo>
                    <a:pt x="150" y="183"/>
                  </a:lnTo>
                  <a:lnTo>
                    <a:pt x="145" y="183"/>
                  </a:lnTo>
                  <a:lnTo>
                    <a:pt x="140" y="183"/>
                  </a:lnTo>
                  <a:lnTo>
                    <a:pt x="137" y="183"/>
                  </a:lnTo>
                  <a:lnTo>
                    <a:pt x="133" y="179"/>
                  </a:lnTo>
                  <a:lnTo>
                    <a:pt x="132" y="178"/>
                  </a:lnTo>
                  <a:lnTo>
                    <a:pt x="129" y="176"/>
                  </a:lnTo>
                  <a:lnTo>
                    <a:pt x="122" y="174"/>
                  </a:lnTo>
                  <a:lnTo>
                    <a:pt x="117" y="173"/>
                  </a:lnTo>
                  <a:lnTo>
                    <a:pt x="110" y="169"/>
                  </a:lnTo>
                  <a:lnTo>
                    <a:pt x="109" y="168"/>
                  </a:lnTo>
                  <a:lnTo>
                    <a:pt x="107" y="164"/>
                  </a:lnTo>
                  <a:lnTo>
                    <a:pt x="106" y="163"/>
                  </a:lnTo>
                  <a:lnTo>
                    <a:pt x="104" y="161"/>
                  </a:lnTo>
                  <a:lnTo>
                    <a:pt x="102" y="163"/>
                  </a:lnTo>
                  <a:lnTo>
                    <a:pt x="101" y="164"/>
                  </a:lnTo>
                  <a:lnTo>
                    <a:pt x="99" y="166"/>
                  </a:lnTo>
                  <a:lnTo>
                    <a:pt x="97" y="169"/>
                  </a:lnTo>
                  <a:lnTo>
                    <a:pt x="97" y="171"/>
                  </a:lnTo>
                  <a:lnTo>
                    <a:pt x="96" y="173"/>
                  </a:lnTo>
                  <a:lnTo>
                    <a:pt x="92" y="174"/>
                  </a:lnTo>
                  <a:lnTo>
                    <a:pt x="89" y="174"/>
                  </a:lnTo>
                  <a:lnTo>
                    <a:pt x="84" y="173"/>
                  </a:lnTo>
                  <a:lnTo>
                    <a:pt x="81" y="173"/>
                  </a:lnTo>
                  <a:lnTo>
                    <a:pt x="76" y="173"/>
                  </a:lnTo>
                  <a:lnTo>
                    <a:pt x="73" y="173"/>
                  </a:lnTo>
                  <a:lnTo>
                    <a:pt x="69" y="174"/>
                  </a:lnTo>
                  <a:lnTo>
                    <a:pt x="69" y="174"/>
                  </a:lnTo>
                  <a:lnTo>
                    <a:pt x="69" y="178"/>
                  </a:lnTo>
                  <a:lnTo>
                    <a:pt x="69" y="179"/>
                  </a:lnTo>
                  <a:lnTo>
                    <a:pt x="69" y="183"/>
                  </a:lnTo>
                  <a:lnTo>
                    <a:pt x="68" y="184"/>
                  </a:lnTo>
                  <a:lnTo>
                    <a:pt x="61" y="184"/>
                  </a:lnTo>
                  <a:lnTo>
                    <a:pt x="51" y="184"/>
                  </a:lnTo>
                  <a:lnTo>
                    <a:pt x="40" y="181"/>
                  </a:lnTo>
                  <a:lnTo>
                    <a:pt x="30" y="183"/>
                  </a:lnTo>
                  <a:lnTo>
                    <a:pt x="23" y="187"/>
                  </a:lnTo>
                  <a:lnTo>
                    <a:pt x="23" y="187"/>
                  </a:lnTo>
                  <a:lnTo>
                    <a:pt x="23" y="189"/>
                  </a:lnTo>
                  <a:lnTo>
                    <a:pt x="23" y="191"/>
                  </a:lnTo>
                  <a:lnTo>
                    <a:pt x="22" y="194"/>
                  </a:lnTo>
                  <a:lnTo>
                    <a:pt x="22" y="197"/>
                  </a:lnTo>
                  <a:lnTo>
                    <a:pt x="20" y="201"/>
                  </a:lnTo>
                  <a:lnTo>
                    <a:pt x="20" y="204"/>
                  </a:lnTo>
                  <a:lnTo>
                    <a:pt x="20" y="206"/>
                  </a:lnTo>
                  <a:lnTo>
                    <a:pt x="20" y="206"/>
                  </a:lnTo>
                  <a:lnTo>
                    <a:pt x="22" y="206"/>
                  </a:lnTo>
                  <a:lnTo>
                    <a:pt x="23" y="204"/>
                  </a:lnTo>
                  <a:lnTo>
                    <a:pt x="25" y="204"/>
                  </a:lnTo>
                  <a:lnTo>
                    <a:pt x="25" y="204"/>
                  </a:lnTo>
                  <a:lnTo>
                    <a:pt x="23" y="206"/>
                  </a:lnTo>
                  <a:lnTo>
                    <a:pt x="22" y="207"/>
                  </a:lnTo>
                  <a:lnTo>
                    <a:pt x="20" y="209"/>
                  </a:lnTo>
                  <a:lnTo>
                    <a:pt x="18" y="210"/>
                  </a:lnTo>
                  <a:lnTo>
                    <a:pt x="18" y="212"/>
                  </a:lnTo>
                  <a:lnTo>
                    <a:pt x="18" y="214"/>
                  </a:lnTo>
                  <a:lnTo>
                    <a:pt x="22" y="214"/>
                  </a:lnTo>
                  <a:lnTo>
                    <a:pt x="23" y="212"/>
                  </a:lnTo>
                  <a:lnTo>
                    <a:pt x="25" y="209"/>
                  </a:lnTo>
                  <a:lnTo>
                    <a:pt x="27" y="206"/>
                  </a:lnTo>
                  <a:lnTo>
                    <a:pt x="28" y="204"/>
                  </a:lnTo>
                  <a:lnTo>
                    <a:pt x="30" y="202"/>
                  </a:lnTo>
                  <a:lnTo>
                    <a:pt x="30" y="202"/>
                  </a:lnTo>
                  <a:lnTo>
                    <a:pt x="30" y="204"/>
                  </a:lnTo>
                  <a:lnTo>
                    <a:pt x="28" y="206"/>
                  </a:lnTo>
                  <a:lnTo>
                    <a:pt x="27" y="207"/>
                  </a:lnTo>
                  <a:lnTo>
                    <a:pt x="27" y="209"/>
                  </a:lnTo>
                  <a:lnTo>
                    <a:pt x="30" y="209"/>
                  </a:lnTo>
                  <a:lnTo>
                    <a:pt x="33" y="209"/>
                  </a:lnTo>
                  <a:lnTo>
                    <a:pt x="33" y="209"/>
                  </a:lnTo>
                  <a:lnTo>
                    <a:pt x="33" y="209"/>
                  </a:lnTo>
                  <a:lnTo>
                    <a:pt x="33" y="207"/>
                  </a:lnTo>
                  <a:lnTo>
                    <a:pt x="33" y="207"/>
                  </a:lnTo>
                  <a:lnTo>
                    <a:pt x="33" y="207"/>
                  </a:lnTo>
                  <a:lnTo>
                    <a:pt x="35" y="207"/>
                  </a:lnTo>
                  <a:lnTo>
                    <a:pt x="35" y="210"/>
                  </a:lnTo>
                  <a:lnTo>
                    <a:pt x="36" y="212"/>
                  </a:lnTo>
                  <a:lnTo>
                    <a:pt x="38" y="214"/>
                  </a:lnTo>
                  <a:lnTo>
                    <a:pt x="40" y="214"/>
                  </a:lnTo>
                  <a:lnTo>
                    <a:pt x="40" y="214"/>
                  </a:lnTo>
                  <a:lnTo>
                    <a:pt x="41" y="212"/>
                  </a:lnTo>
                  <a:lnTo>
                    <a:pt x="41" y="212"/>
                  </a:lnTo>
                  <a:lnTo>
                    <a:pt x="46" y="212"/>
                  </a:lnTo>
                  <a:lnTo>
                    <a:pt x="51" y="212"/>
                  </a:lnTo>
                  <a:lnTo>
                    <a:pt x="51" y="212"/>
                  </a:lnTo>
                  <a:lnTo>
                    <a:pt x="55" y="210"/>
                  </a:lnTo>
                  <a:lnTo>
                    <a:pt x="55" y="210"/>
                  </a:lnTo>
                  <a:lnTo>
                    <a:pt x="55" y="209"/>
                  </a:lnTo>
                  <a:lnTo>
                    <a:pt x="55" y="207"/>
                  </a:lnTo>
                  <a:lnTo>
                    <a:pt x="56" y="206"/>
                  </a:lnTo>
                  <a:lnTo>
                    <a:pt x="56" y="206"/>
                  </a:lnTo>
                  <a:lnTo>
                    <a:pt x="56" y="207"/>
                  </a:lnTo>
                  <a:lnTo>
                    <a:pt x="56" y="207"/>
                  </a:lnTo>
                  <a:lnTo>
                    <a:pt x="56" y="209"/>
                  </a:lnTo>
                  <a:lnTo>
                    <a:pt x="56" y="209"/>
                  </a:lnTo>
                  <a:lnTo>
                    <a:pt x="58" y="210"/>
                  </a:lnTo>
                  <a:lnTo>
                    <a:pt x="59" y="212"/>
                  </a:lnTo>
                  <a:lnTo>
                    <a:pt x="63" y="214"/>
                  </a:lnTo>
                  <a:lnTo>
                    <a:pt x="66" y="214"/>
                  </a:lnTo>
                  <a:lnTo>
                    <a:pt x="68" y="214"/>
                  </a:lnTo>
                  <a:lnTo>
                    <a:pt x="69" y="214"/>
                  </a:lnTo>
                  <a:lnTo>
                    <a:pt x="73" y="215"/>
                  </a:lnTo>
                  <a:lnTo>
                    <a:pt x="74" y="215"/>
                  </a:lnTo>
                  <a:lnTo>
                    <a:pt x="76" y="214"/>
                  </a:lnTo>
                  <a:lnTo>
                    <a:pt x="78" y="212"/>
                  </a:lnTo>
                  <a:lnTo>
                    <a:pt x="79" y="207"/>
                  </a:lnTo>
                  <a:lnTo>
                    <a:pt x="79" y="206"/>
                  </a:lnTo>
                  <a:lnTo>
                    <a:pt x="79" y="204"/>
                  </a:lnTo>
                  <a:lnTo>
                    <a:pt x="81" y="204"/>
                  </a:lnTo>
                  <a:lnTo>
                    <a:pt x="82" y="202"/>
                  </a:lnTo>
                  <a:lnTo>
                    <a:pt x="84" y="201"/>
                  </a:lnTo>
                  <a:lnTo>
                    <a:pt x="86" y="201"/>
                  </a:lnTo>
                  <a:lnTo>
                    <a:pt x="87" y="202"/>
                  </a:lnTo>
                  <a:lnTo>
                    <a:pt x="87" y="202"/>
                  </a:lnTo>
                  <a:lnTo>
                    <a:pt x="86" y="204"/>
                  </a:lnTo>
                  <a:lnTo>
                    <a:pt x="82" y="204"/>
                  </a:lnTo>
                  <a:lnTo>
                    <a:pt x="81" y="204"/>
                  </a:lnTo>
                  <a:lnTo>
                    <a:pt x="79" y="207"/>
                  </a:lnTo>
                  <a:lnTo>
                    <a:pt x="79" y="210"/>
                  </a:lnTo>
                  <a:lnTo>
                    <a:pt x="79" y="212"/>
                  </a:lnTo>
                  <a:lnTo>
                    <a:pt x="78" y="215"/>
                  </a:lnTo>
                  <a:lnTo>
                    <a:pt x="76" y="217"/>
                  </a:lnTo>
                  <a:lnTo>
                    <a:pt x="74" y="217"/>
                  </a:lnTo>
                  <a:lnTo>
                    <a:pt x="71" y="217"/>
                  </a:lnTo>
                  <a:lnTo>
                    <a:pt x="68" y="215"/>
                  </a:lnTo>
                  <a:lnTo>
                    <a:pt x="63" y="214"/>
                  </a:lnTo>
                  <a:lnTo>
                    <a:pt x="61" y="214"/>
                  </a:lnTo>
                  <a:lnTo>
                    <a:pt x="61" y="212"/>
                  </a:lnTo>
                  <a:lnTo>
                    <a:pt x="59" y="212"/>
                  </a:lnTo>
                  <a:lnTo>
                    <a:pt x="58" y="212"/>
                  </a:lnTo>
                  <a:lnTo>
                    <a:pt x="56" y="210"/>
                  </a:lnTo>
                  <a:lnTo>
                    <a:pt x="51" y="212"/>
                  </a:lnTo>
                  <a:lnTo>
                    <a:pt x="51" y="212"/>
                  </a:lnTo>
                  <a:lnTo>
                    <a:pt x="46" y="214"/>
                  </a:lnTo>
                  <a:lnTo>
                    <a:pt x="43" y="214"/>
                  </a:lnTo>
                  <a:lnTo>
                    <a:pt x="40" y="215"/>
                  </a:lnTo>
                  <a:lnTo>
                    <a:pt x="35" y="214"/>
                  </a:lnTo>
                  <a:lnTo>
                    <a:pt x="33" y="214"/>
                  </a:lnTo>
                  <a:lnTo>
                    <a:pt x="32" y="214"/>
                  </a:lnTo>
                  <a:lnTo>
                    <a:pt x="32" y="212"/>
                  </a:lnTo>
                  <a:lnTo>
                    <a:pt x="32" y="212"/>
                  </a:lnTo>
                  <a:lnTo>
                    <a:pt x="30" y="212"/>
                  </a:lnTo>
                  <a:lnTo>
                    <a:pt x="30" y="212"/>
                  </a:lnTo>
                  <a:lnTo>
                    <a:pt x="28" y="212"/>
                  </a:lnTo>
                  <a:lnTo>
                    <a:pt x="25" y="214"/>
                  </a:lnTo>
                  <a:lnTo>
                    <a:pt x="22" y="215"/>
                  </a:lnTo>
                  <a:lnTo>
                    <a:pt x="20" y="215"/>
                  </a:lnTo>
                  <a:lnTo>
                    <a:pt x="20" y="215"/>
                  </a:lnTo>
                  <a:lnTo>
                    <a:pt x="18" y="217"/>
                  </a:lnTo>
                  <a:lnTo>
                    <a:pt x="18" y="219"/>
                  </a:lnTo>
                  <a:lnTo>
                    <a:pt x="18" y="220"/>
                  </a:lnTo>
                  <a:lnTo>
                    <a:pt x="20" y="224"/>
                  </a:lnTo>
                  <a:lnTo>
                    <a:pt x="23" y="225"/>
                  </a:lnTo>
                  <a:lnTo>
                    <a:pt x="23" y="225"/>
                  </a:lnTo>
                  <a:lnTo>
                    <a:pt x="32" y="224"/>
                  </a:lnTo>
                  <a:lnTo>
                    <a:pt x="38" y="222"/>
                  </a:lnTo>
                  <a:lnTo>
                    <a:pt x="46" y="22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60" name="Rectangle 11359">
              <a:extLst>
                <a:ext uri="{FF2B5EF4-FFF2-40B4-BE49-F238E27FC236}">
                  <a16:creationId xmlns:a16="http://schemas.microsoft.com/office/drawing/2014/main" id="{0A3EDBB2-BD37-3AAB-B223-0048D6D48A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5736" y="2160948"/>
              <a:ext cx="923" cy="892"/>
            </a:xfrm>
            <a:prstGeom prst="rect">
              <a:avLst/>
            </a:prstGeom>
            <a:grpFill/>
            <a:ln w="3175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61" name="Freeform 470">
              <a:extLst>
                <a:ext uri="{FF2B5EF4-FFF2-40B4-BE49-F238E27FC236}">
                  <a16:creationId xmlns:a16="http://schemas.microsoft.com/office/drawing/2014/main" id="{1DF347CD-9281-9146-AC47-EF9E95D3B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4866" y="2111013"/>
              <a:ext cx="131884" cy="83821"/>
            </a:xfrm>
            <a:custGeom>
              <a:avLst/>
              <a:gdLst>
                <a:gd name="T0" fmla="*/ 102 w 143"/>
                <a:gd name="T1" fmla="*/ 61 h 94"/>
                <a:gd name="T2" fmla="*/ 117 w 143"/>
                <a:gd name="T3" fmla="*/ 56 h 94"/>
                <a:gd name="T4" fmla="*/ 130 w 143"/>
                <a:gd name="T5" fmla="*/ 53 h 94"/>
                <a:gd name="T6" fmla="*/ 137 w 143"/>
                <a:gd name="T7" fmla="*/ 55 h 94"/>
                <a:gd name="T8" fmla="*/ 138 w 143"/>
                <a:gd name="T9" fmla="*/ 37 h 94"/>
                <a:gd name="T10" fmla="*/ 129 w 143"/>
                <a:gd name="T11" fmla="*/ 30 h 94"/>
                <a:gd name="T12" fmla="*/ 135 w 143"/>
                <a:gd name="T13" fmla="*/ 25 h 94"/>
                <a:gd name="T14" fmla="*/ 143 w 143"/>
                <a:gd name="T15" fmla="*/ 20 h 94"/>
                <a:gd name="T16" fmla="*/ 142 w 143"/>
                <a:gd name="T17" fmla="*/ 2 h 94"/>
                <a:gd name="T18" fmla="*/ 87 w 143"/>
                <a:gd name="T19" fmla="*/ 0 h 94"/>
                <a:gd name="T20" fmla="*/ 63 w 143"/>
                <a:gd name="T21" fmla="*/ 5 h 94"/>
                <a:gd name="T22" fmla="*/ 35 w 143"/>
                <a:gd name="T23" fmla="*/ 10 h 94"/>
                <a:gd name="T24" fmla="*/ 0 w 143"/>
                <a:gd name="T25" fmla="*/ 15 h 94"/>
                <a:gd name="T26" fmla="*/ 10 w 143"/>
                <a:gd name="T27" fmla="*/ 25 h 94"/>
                <a:gd name="T28" fmla="*/ 17 w 143"/>
                <a:gd name="T29" fmla="*/ 19 h 94"/>
                <a:gd name="T30" fmla="*/ 18 w 143"/>
                <a:gd name="T31" fmla="*/ 22 h 94"/>
                <a:gd name="T32" fmla="*/ 28 w 143"/>
                <a:gd name="T33" fmla="*/ 17 h 94"/>
                <a:gd name="T34" fmla="*/ 20 w 143"/>
                <a:gd name="T35" fmla="*/ 24 h 94"/>
                <a:gd name="T36" fmla="*/ 18 w 143"/>
                <a:gd name="T37" fmla="*/ 38 h 94"/>
                <a:gd name="T38" fmla="*/ 35 w 143"/>
                <a:gd name="T39" fmla="*/ 35 h 94"/>
                <a:gd name="T40" fmla="*/ 43 w 143"/>
                <a:gd name="T41" fmla="*/ 37 h 94"/>
                <a:gd name="T42" fmla="*/ 45 w 143"/>
                <a:gd name="T43" fmla="*/ 37 h 94"/>
                <a:gd name="T44" fmla="*/ 35 w 143"/>
                <a:gd name="T45" fmla="*/ 38 h 94"/>
                <a:gd name="T46" fmla="*/ 30 w 143"/>
                <a:gd name="T47" fmla="*/ 48 h 94"/>
                <a:gd name="T48" fmla="*/ 38 w 143"/>
                <a:gd name="T49" fmla="*/ 45 h 94"/>
                <a:gd name="T50" fmla="*/ 43 w 143"/>
                <a:gd name="T51" fmla="*/ 42 h 94"/>
                <a:gd name="T52" fmla="*/ 38 w 143"/>
                <a:gd name="T53" fmla="*/ 45 h 94"/>
                <a:gd name="T54" fmla="*/ 46 w 143"/>
                <a:gd name="T55" fmla="*/ 45 h 94"/>
                <a:gd name="T56" fmla="*/ 63 w 143"/>
                <a:gd name="T57" fmla="*/ 40 h 94"/>
                <a:gd name="T58" fmla="*/ 73 w 143"/>
                <a:gd name="T59" fmla="*/ 38 h 94"/>
                <a:gd name="T60" fmla="*/ 79 w 143"/>
                <a:gd name="T61" fmla="*/ 40 h 94"/>
                <a:gd name="T62" fmla="*/ 74 w 143"/>
                <a:gd name="T63" fmla="*/ 47 h 94"/>
                <a:gd name="T64" fmla="*/ 78 w 143"/>
                <a:gd name="T65" fmla="*/ 50 h 94"/>
                <a:gd name="T66" fmla="*/ 74 w 143"/>
                <a:gd name="T67" fmla="*/ 42 h 94"/>
                <a:gd name="T68" fmla="*/ 66 w 143"/>
                <a:gd name="T69" fmla="*/ 43 h 94"/>
                <a:gd name="T70" fmla="*/ 56 w 143"/>
                <a:gd name="T71" fmla="*/ 42 h 94"/>
                <a:gd name="T72" fmla="*/ 51 w 143"/>
                <a:gd name="T73" fmla="*/ 51 h 94"/>
                <a:gd name="T74" fmla="*/ 58 w 143"/>
                <a:gd name="T75" fmla="*/ 53 h 94"/>
                <a:gd name="T76" fmla="*/ 63 w 143"/>
                <a:gd name="T77" fmla="*/ 50 h 94"/>
                <a:gd name="T78" fmla="*/ 66 w 143"/>
                <a:gd name="T79" fmla="*/ 50 h 94"/>
                <a:gd name="T80" fmla="*/ 69 w 143"/>
                <a:gd name="T81" fmla="*/ 55 h 94"/>
                <a:gd name="T82" fmla="*/ 73 w 143"/>
                <a:gd name="T83" fmla="*/ 55 h 94"/>
                <a:gd name="T84" fmla="*/ 73 w 143"/>
                <a:gd name="T85" fmla="*/ 60 h 94"/>
                <a:gd name="T86" fmla="*/ 66 w 143"/>
                <a:gd name="T87" fmla="*/ 56 h 94"/>
                <a:gd name="T88" fmla="*/ 59 w 143"/>
                <a:gd name="T89" fmla="*/ 58 h 94"/>
                <a:gd name="T90" fmla="*/ 56 w 143"/>
                <a:gd name="T91" fmla="*/ 60 h 94"/>
                <a:gd name="T92" fmla="*/ 53 w 143"/>
                <a:gd name="T93" fmla="*/ 63 h 94"/>
                <a:gd name="T94" fmla="*/ 55 w 143"/>
                <a:gd name="T95" fmla="*/ 70 h 94"/>
                <a:gd name="T96" fmla="*/ 58 w 143"/>
                <a:gd name="T97" fmla="*/ 66 h 94"/>
                <a:gd name="T98" fmla="*/ 56 w 143"/>
                <a:gd name="T99" fmla="*/ 70 h 94"/>
                <a:gd name="T100" fmla="*/ 56 w 143"/>
                <a:gd name="T101" fmla="*/ 76 h 94"/>
                <a:gd name="T102" fmla="*/ 59 w 143"/>
                <a:gd name="T103" fmla="*/ 83 h 94"/>
                <a:gd name="T104" fmla="*/ 64 w 143"/>
                <a:gd name="T105" fmla="*/ 78 h 94"/>
                <a:gd name="T106" fmla="*/ 63 w 143"/>
                <a:gd name="T107" fmla="*/ 84 h 94"/>
                <a:gd name="T108" fmla="*/ 64 w 143"/>
                <a:gd name="T109" fmla="*/ 89 h 94"/>
                <a:gd name="T110" fmla="*/ 74 w 143"/>
                <a:gd name="T111" fmla="*/ 78 h 94"/>
                <a:gd name="T112" fmla="*/ 69 w 143"/>
                <a:gd name="T113" fmla="*/ 84 h 94"/>
                <a:gd name="T114" fmla="*/ 69 w 143"/>
                <a:gd name="T115" fmla="*/ 94 h 94"/>
                <a:gd name="T116" fmla="*/ 91 w 143"/>
                <a:gd name="T117" fmla="*/ 6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3" h="94">
                  <a:moveTo>
                    <a:pt x="91" y="63"/>
                  </a:moveTo>
                  <a:lnTo>
                    <a:pt x="92" y="63"/>
                  </a:lnTo>
                  <a:lnTo>
                    <a:pt x="96" y="63"/>
                  </a:lnTo>
                  <a:lnTo>
                    <a:pt x="99" y="63"/>
                  </a:lnTo>
                  <a:lnTo>
                    <a:pt x="102" y="61"/>
                  </a:lnTo>
                  <a:lnTo>
                    <a:pt x="104" y="58"/>
                  </a:lnTo>
                  <a:lnTo>
                    <a:pt x="107" y="56"/>
                  </a:lnTo>
                  <a:lnTo>
                    <a:pt x="110" y="55"/>
                  </a:lnTo>
                  <a:lnTo>
                    <a:pt x="114" y="55"/>
                  </a:lnTo>
                  <a:lnTo>
                    <a:pt x="117" y="56"/>
                  </a:lnTo>
                  <a:lnTo>
                    <a:pt x="120" y="56"/>
                  </a:lnTo>
                  <a:lnTo>
                    <a:pt x="124" y="58"/>
                  </a:lnTo>
                  <a:lnTo>
                    <a:pt x="127" y="56"/>
                  </a:lnTo>
                  <a:lnTo>
                    <a:pt x="129" y="55"/>
                  </a:lnTo>
                  <a:lnTo>
                    <a:pt x="130" y="53"/>
                  </a:lnTo>
                  <a:lnTo>
                    <a:pt x="130" y="51"/>
                  </a:lnTo>
                  <a:lnTo>
                    <a:pt x="132" y="51"/>
                  </a:lnTo>
                  <a:lnTo>
                    <a:pt x="133" y="53"/>
                  </a:lnTo>
                  <a:lnTo>
                    <a:pt x="135" y="55"/>
                  </a:lnTo>
                  <a:lnTo>
                    <a:pt x="137" y="55"/>
                  </a:lnTo>
                  <a:lnTo>
                    <a:pt x="138" y="53"/>
                  </a:lnTo>
                  <a:lnTo>
                    <a:pt x="138" y="50"/>
                  </a:lnTo>
                  <a:lnTo>
                    <a:pt x="140" y="45"/>
                  </a:lnTo>
                  <a:lnTo>
                    <a:pt x="140" y="40"/>
                  </a:lnTo>
                  <a:lnTo>
                    <a:pt x="138" y="37"/>
                  </a:lnTo>
                  <a:lnTo>
                    <a:pt x="135" y="33"/>
                  </a:lnTo>
                  <a:lnTo>
                    <a:pt x="132" y="30"/>
                  </a:lnTo>
                  <a:lnTo>
                    <a:pt x="130" y="30"/>
                  </a:lnTo>
                  <a:lnTo>
                    <a:pt x="129" y="30"/>
                  </a:lnTo>
                  <a:lnTo>
                    <a:pt x="129" y="30"/>
                  </a:lnTo>
                  <a:lnTo>
                    <a:pt x="127" y="28"/>
                  </a:lnTo>
                  <a:lnTo>
                    <a:pt x="129" y="27"/>
                  </a:lnTo>
                  <a:lnTo>
                    <a:pt x="130" y="27"/>
                  </a:lnTo>
                  <a:lnTo>
                    <a:pt x="132" y="25"/>
                  </a:lnTo>
                  <a:lnTo>
                    <a:pt x="135" y="25"/>
                  </a:lnTo>
                  <a:lnTo>
                    <a:pt x="137" y="25"/>
                  </a:lnTo>
                  <a:lnTo>
                    <a:pt x="140" y="25"/>
                  </a:lnTo>
                  <a:lnTo>
                    <a:pt x="140" y="25"/>
                  </a:lnTo>
                  <a:lnTo>
                    <a:pt x="143" y="24"/>
                  </a:lnTo>
                  <a:lnTo>
                    <a:pt x="143" y="20"/>
                  </a:lnTo>
                  <a:lnTo>
                    <a:pt x="143" y="17"/>
                  </a:lnTo>
                  <a:lnTo>
                    <a:pt x="143" y="14"/>
                  </a:lnTo>
                  <a:lnTo>
                    <a:pt x="143" y="9"/>
                  </a:lnTo>
                  <a:lnTo>
                    <a:pt x="142" y="5"/>
                  </a:lnTo>
                  <a:lnTo>
                    <a:pt x="142" y="2"/>
                  </a:lnTo>
                  <a:lnTo>
                    <a:pt x="142" y="2"/>
                  </a:lnTo>
                  <a:lnTo>
                    <a:pt x="137" y="2"/>
                  </a:lnTo>
                  <a:lnTo>
                    <a:pt x="132" y="2"/>
                  </a:lnTo>
                  <a:lnTo>
                    <a:pt x="129" y="2"/>
                  </a:lnTo>
                  <a:lnTo>
                    <a:pt x="87" y="0"/>
                  </a:lnTo>
                  <a:lnTo>
                    <a:pt x="76" y="0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66" y="2"/>
                  </a:lnTo>
                  <a:lnTo>
                    <a:pt x="63" y="5"/>
                  </a:lnTo>
                  <a:lnTo>
                    <a:pt x="58" y="9"/>
                  </a:lnTo>
                  <a:lnTo>
                    <a:pt x="53" y="10"/>
                  </a:lnTo>
                  <a:lnTo>
                    <a:pt x="48" y="12"/>
                  </a:lnTo>
                  <a:lnTo>
                    <a:pt x="41" y="12"/>
                  </a:lnTo>
                  <a:lnTo>
                    <a:pt x="35" y="10"/>
                  </a:lnTo>
                  <a:lnTo>
                    <a:pt x="28" y="10"/>
                  </a:lnTo>
                  <a:lnTo>
                    <a:pt x="23" y="10"/>
                  </a:lnTo>
                  <a:lnTo>
                    <a:pt x="15" y="12"/>
                  </a:lnTo>
                  <a:lnTo>
                    <a:pt x="9" y="14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4" y="19"/>
                  </a:lnTo>
                  <a:lnTo>
                    <a:pt x="5" y="22"/>
                  </a:lnTo>
                  <a:lnTo>
                    <a:pt x="9" y="24"/>
                  </a:lnTo>
                  <a:lnTo>
                    <a:pt x="10" y="25"/>
                  </a:lnTo>
                  <a:lnTo>
                    <a:pt x="13" y="25"/>
                  </a:lnTo>
                  <a:lnTo>
                    <a:pt x="15" y="24"/>
                  </a:lnTo>
                  <a:lnTo>
                    <a:pt x="17" y="22"/>
                  </a:lnTo>
                  <a:lnTo>
                    <a:pt x="17" y="20"/>
                  </a:lnTo>
                  <a:lnTo>
                    <a:pt x="17" y="19"/>
                  </a:lnTo>
                  <a:lnTo>
                    <a:pt x="17" y="20"/>
                  </a:lnTo>
                  <a:lnTo>
                    <a:pt x="17" y="22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8" y="22"/>
                  </a:lnTo>
                  <a:lnTo>
                    <a:pt x="20" y="20"/>
                  </a:lnTo>
                  <a:lnTo>
                    <a:pt x="22" y="19"/>
                  </a:lnTo>
                  <a:lnTo>
                    <a:pt x="23" y="19"/>
                  </a:lnTo>
                  <a:lnTo>
                    <a:pt x="27" y="17"/>
                  </a:lnTo>
                  <a:lnTo>
                    <a:pt x="28" y="17"/>
                  </a:lnTo>
                  <a:lnTo>
                    <a:pt x="30" y="17"/>
                  </a:lnTo>
                  <a:lnTo>
                    <a:pt x="28" y="17"/>
                  </a:lnTo>
                  <a:lnTo>
                    <a:pt x="27" y="19"/>
                  </a:lnTo>
                  <a:lnTo>
                    <a:pt x="23" y="20"/>
                  </a:lnTo>
                  <a:lnTo>
                    <a:pt x="20" y="24"/>
                  </a:lnTo>
                  <a:lnTo>
                    <a:pt x="17" y="25"/>
                  </a:lnTo>
                  <a:lnTo>
                    <a:pt x="15" y="28"/>
                  </a:lnTo>
                  <a:lnTo>
                    <a:pt x="13" y="32"/>
                  </a:lnTo>
                  <a:lnTo>
                    <a:pt x="15" y="33"/>
                  </a:lnTo>
                  <a:lnTo>
                    <a:pt x="18" y="38"/>
                  </a:lnTo>
                  <a:lnTo>
                    <a:pt x="22" y="40"/>
                  </a:lnTo>
                  <a:lnTo>
                    <a:pt x="25" y="40"/>
                  </a:lnTo>
                  <a:lnTo>
                    <a:pt x="28" y="38"/>
                  </a:lnTo>
                  <a:lnTo>
                    <a:pt x="32" y="37"/>
                  </a:lnTo>
                  <a:lnTo>
                    <a:pt x="35" y="35"/>
                  </a:lnTo>
                  <a:lnTo>
                    <a:pt x="36" y="33"/>
                  </a:lnTo>
                  <a:lnTo>
                    <a:pt x="38" y="33"/>
                  </a:lnTo>
                  <a:lnTo>
                    <a:pt x="40" y="35"/>
                  </a:lnTo>
                  <a:lnTo>
                    <a:pt x="41" y="35"/>
                  </a:lnTo>
                  <a:lnTo>
                    <a:pt x="43" y="37"/>
                  </a:lnTo>
                  <a:lnTo>
                    <a:pt x="43" y="35"/>
                  </a:lnTo>
                  <a:lnTo>
                    <a:pt x="45" y="35"/>
                  </a:lnTo>
                  <a:lnTo>
                    <a:pt x="45" y="35"/>
                  </a:lnTo>
                  <a:lnTo>
                    <a:pt x="45" y="35"/>
                  </a:lnTo>
                  <a:lnTo>
                    <a:pt x="45" y="37"/>
                  </a:lnTo>
                  <a:lnTo>
                    <a:pt x="43" y="37"/>
                  </a:lnTo>
                  <a:lnTo>
                    <a:pt x="40" y="37"/>
                  </a:lnTo>
                  <a:lnTo>
                    <a:pt x="38" y="37"/>
                  </a:lnTo>
                  <a:lnTo>
                    <a:pt x="36" y="37"/>
                  </a:lnTo>
                  <a:lnTo>
                    <a:pt x="35" y="38"/>
                  </a:lnTo>
                  <a:lnTo>
                    <a:pt x="33" y="40"/>
                  </a:lnTo>
                  <a:lnTo>
                    <a:pt x="32" y="43"/>
                  </a:lnTo>
                  <a:lnTo>
                    <a:pt x="32" y="45"/>
                  </a:lnTo>
                  <a:lnTo>
                    <a:pt x="30" y="47"/>
                  </a:lnTo>
                  <a:lnTo>
                    <a:pt x="30" y="48"/>
                  </a:lnTo>
                  <a:lnTo>
                    <a:pt x="32" y="48"/>
                  </a:lnTo>
                  <a:lnTo>
                    <a:pt x="33" y="48"/>
                  </a:lnTo>
                  <a:lnTo>
                    <a:pt x="35" y="47"/>
                  </a:lnTo>
                  <a:lnTo>
                    <a:pt x="36" y="45"/>
                  </a:lnTo>
                  <a:lnTo>
                    <a:pt x="38" y="45"/>
                  </a:lnTo>
                  <a:lnTo>
                    <a:pt x="40" y="43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41" y="42"/>
                  </a:lnTo>
                  <a:lnTo>
                    <a:pt x="43" y="42"/>
                  </a:lnTo>
                  <a:lnTo>
                    <a:pt x="41" y="43"/>
                  </a:lnTo>
                  <a:lnTo>
                    <a:pt x="41" y="43"/>
                  </a:lnTo>
                  <a:lnTo>
                    <a:pt x="40" y="42"/>
                  </a:lnTo>
                  <a:lnTo>
                    <a:pt x="40" y="43"/>
                  </a:lnTo>
                  <a:lnTo>
                    <a:pt x="38" y="45"/>
                  </a:lnTo>
                  <a:lnTo>
                    <a:pt x="38" y="47"/>
                  </a:lnTo>
                  <a:lnTo>
                    <a:pt x="38" y="48"/>
                  </a:lnTo>
                  <a:lnTo>
                    <a:pt x="41" y="48"/>
                  </a:lnTo>
                  <a:lnTo>
                    <a:pt x="43" y="48"/>
                  </a:lnTo>
                  <a:lnTo>
                    <a:pt x="46" y="45"/>
                  </a:lnTo>
                  <a:lnTo>
                    <a:pt x="50" y="43"/>
                  </a:lnTo>
                  <a:lnTo>
                    <a:pt x="53" y="40"/>
                  </a:lnTo>
                  <a:lnTo>
                    <a:pt x="56" y="38"/>
                  </a:lnTo>
                  <a:lnTo>
                    <a:pt x="59" y="38"/>
                  </a:lnTo>
                  <a:lnTo>
                    <a:pt x="63" y="40"/>
                  </a:lnTo>
                  <a:lnTo>
                    <a:pt x="64" y="42"/>
                  </a:lnTo>
                  <a:lnTo>
                    <a:pt x="68" y="42"/>
                  </a:lnTo>
                  <a:lnTo>
                    <a:pt x="69" y="40"/>
                  </a:lnTo>
                  <a:lnTo>
                    <a:pt x="71" y="38"/>
                  </a:lnTo>
                  <a:lnTo>
                    <a:pt x="73" y="38"/>
                  </a:lnTo>
                  <a:lnTo>
                    <a:pt x="74" y="37"/>
                  </a:lnTo>
                  <a:lnTo>
                    <a:pt x="76" y="37"/>
                  </a:lnTo>
                  <a:lnTo>
                    <a:pt x="78" y="38"/>
                  </a:lnTo>
                  <a:lnTo>
                    <a:pt x="79" y="38"/>
                  </a:lnTo>
                  <a:lnTo>
                    <a:pt x="79" y="40"/>
                  </a:lnTo>
                  <a:lnTo>
                    <a:pt x="76" y="40"/>
                  </a:lnTo>
                  <a:lnTo>
                    <a:pt x="76" y="42"/>
                  </a:lnTo>
                  <a:lnTo>
                    <a:pt x="74" y="43"/>
                  </a:lnTo>
                  <a:lnTo>
                    <a:pt x="74" y="45"/>
                  </a:lnTo>
                  <a:lnTo>
                    <a:pt x="74" y="47"/>
                  </a:lnTo>
                  <a:lnTo>
                    <a:pt x="76" y="47"/>
                  </a:lnTo>
                  <a:lnTo>
                    <a:pt x="78" y="48"/>
                  </a:lnTo>
                  <a:lnTo>
                    <a:pt x="79" y="50"/>
                  </a:lnTo>
                  <a:lnTo>
                    <a:pt x="79" y="50"/>
                  </a:lnTo>
                  <a:lnTo>
                    <a:pt x="78" y="50"/>
                  </a:lnTo>
                  <a:lnTo>
                    <a:pt x="76" y="48"/>
                  </a:lnTo>
                  <a:lnTo>
                    <a:pt x="74" y="47"/>
                  </a:lnTo>
                  <a:lnTo>
                    <a:pt x="73" y="45"/>
                  </a:lnTo>
                  <a:lnTo>
                    <a:pt x="74" y="43"/>
                  </a:lnTo>
                  <a:lnTo>
                    <a:pt x="74" y="42"/>
                  </a:lnTo>
                  <a:lnTo>
                    <a:pt x="74" y="40"/>
                  </a:lnTo>
                  <a:lnTo>
                    <a:pt x="74" y="40"/>
                  </a:lnTo>
                  <a:lnTo>
                    <a:pt x="71" y="42"/>
                  </a:lnTo>
                  <a:lnTo>
                    <a:pt x="69" y="42"/>
                  </a:lnTo>
                  <a:lnTo>
                    <a:pt x="66" y="43"/>
                  </a:lnTo>
                  <a:lnTo>
                    <a:pt x="63" y="43"/>
                  </a:lnTo>
                  <a:lnTo>
                    <a:pt x="61" y="43"/>
                  </a:lnTo>
                  <a:lnTo>
                    <a:pt x="59" y="42"/>
                  </a:lnTo>
                  <a:lnTo>
                    <a:pt x="58" y="42"/>
                  </a:lnTo>
                  <a:lnTo>
                    <a:pt x="56" y="42"/>
                  </a:lnTo>
                  <a:lnTo>
                    <a:pt x="55" y="43"/>
                  </a:lnTo>
                  <a:lnTo>
                    <a:pt x="55" y="45"/>
                  </a:lnTo>
                  <a:lnTo>
                    <a:pt x="53" y="48"/>
                  </a:lnTo>
                  <a:lnTo>
                    <a:pt x="51" y="50"/>
                  </a:lnTo>
                  <a:lnTo>
                    <a:pt x="51" y="51"/>
                  </a:lnTo>
                  <a:lnTo>
                    <a:pt x="51" y="53"/>
                  </a:lnTo>
                  <a:lnTo>
                    <a:pt x="53" y="53"/>
                  </a:lnTo>
                  <a:lnTo>
                    <a:pt x="56" y="53"/>
                  </a:lnTo>
                  <a:lnTo>
                    <a:pt x="58" y="53"/>
                  </a:lnTo>
                  <a:lnTo>
                    <a:pt x="58" y="53"/>
                  </a:lnTo>
                  <a:lnTo>
                    <a:pt x="58" y="55"/>
                  </a:lnTo>
                  <a:lnTo>
                    <a:pt x="58" y="55"/>
                  </a:lnTo>
                  <a:lnTo>
                    <a:pt x="59" y="53"/>
                  </a:lnTo>
                  <a:lnTo>
                    <a:pt x="61" y="51"/>
                  </a:lnTo>
                  <a:lnTo>
                    <a:pt x="63" y="50"/>
                  </a:lnTo>
                  <a:lnTo>
                    <a:pt x="64" y="50"/>
                  </a:lnTo>
                  <a:lnTo>
                    <a:pt x="64" y="50"/>
                  </a:lnTo>
                  <a:lnTo>
                    <a:pt x="64" y="50"/>
                  </a:lnTo>
                  <a:lnTo>
                    <a:pt x="64" y="50"/>
                  </a:lnTo>
                  <a:lnTo>
                    <a:pt x="66" y="50"/>
                  </a:lnTo>
                  <a:lnTo>
                    <a:pt x="68" y="50"/>
                  </a:lnTo>
                  <a:lnTo>
                    <a:pt x="69" y="50"/>
                  </a:lnTo>
                  <a:lnTo>
                    <a:pt x="69" y="51"/>
                  </a:lnTo>
                  <a:lnTo>
                    <a:pt x="69" y="51"/>
                  </a:lnTo>
                  <a:lnTo>
                    <a:pt x="69" y="55"/>
                  </a:lnTo>
                  <a:lnTo>
                    <a:pt x="69" y="55"/>
                  </a:lnTo>
                  <a:lnTo>
                    <a:pt x="71" y="55"/>
                  </a:lnTo>
                  <a:lnTo>
                    <a:pt x="71" y="55"/>
                  </a:lnTo>
                  <a:lnTo>
                    <a:pt x="73" y="55"/>
                  </a:lnTo>
                  <a:lnTo>
                    <a:pt x="73" y="55"/>
                  </a:lnTo>
                  <a:lnTo>
                    <a:pt x="74" y="56"/>
                  </a:lnTo>
                  <a:lnTo>
                    <a:pt x="76" y="56"/>
                  </a:lnTo>
                  <a:lnTo>
                    <a:pt x="76" y="58"/>
                  </a:lnTo>
                  <a:lnTo>
                    <a:pt x="74" y="60"/>
                  </a:lnTo>
                  <a:lnTo>
                    <a:pt x="73" y="60"/>
                  </a:lnTo>
                  <a:lnTo>
                    <a:pt x="71" y="61"/>
                  </a:lnTo>
                  <a:lnTo>
                    <a:pt x="69" y="61"/>
                  </a:lnTo>
                  <a:lnTo>
                    <a:pt x="68" y="60"/>
                  </a:lnTo>
                  <a:lnTo>
                    <a:pt x="66" y="58"/>
                  </a:lnTo>
                  <a:lnTo>
                    <a:pt x="66" y="56"/>
                  </a:lnTo>
                  <a:lnTo>
                    <a:pt x="64" y="60"/>
                  </a:lnTo>
                  <a:lnTo>
                    <a:pt x="63" y="60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59" y="58"/>
                  </a:lnTo>
                  <a:lnTo>
                    <a:pt x="61" y="60"/>
                  </a:lnTo>
                  <a:lnTo>
                    <a:pt x="61" y="60"/>
                  </a:lnTo>
                  <a:lnTo>
                    <a:pt x="59" y="60"/>
                  </a:lnTo>
                  <a:lnTo>
                    <a:pt x="58" y="60"/>
                  </a:lnTo>
                  <a:lnTo>
                    <a:pt x="56" y="60"/>
                  </a:lnTo>
                  <a:lnTo>
                    <a:pt x="56" y="61"/>
                  </a:lnTo>
                  <a:lnTo>
                    <a:pt x="55" y="63"/>
                  </a:lnTo>
                  <a:lnTo>
                    <a:pt x="55" y="63"/>
                  </a:lnTo>
                  <a:lnTo>
                    <a:pt x="53" y="63"/>
                  </a:lnTo>
                  <a:lnTo>
                    <a:pt x="53" y="63"/>
                  </a:lnTo>
                  <a:lnTo>
                    <a:pt x="53" y="66"/>
                  </a:lnTo>
                  <a:lnTo>
                    <a:pt x="53" y="68"/>
                  </a:lnTo>
                  <a:lnTo>
                    <a:pt x="53" y="70"/>
                  </a:lnTo>
                  <a:lnTo>
                    <a:pt x="53" y="70"/>
                  </a:lnTo>
                  <a:lnTo>
                    <a:pt x="55" y="70"/>
                  </a:lnTo>
                  <a:lnTo>
                    <a:pt x="56" y="68"/>
                  </a:lnTo>
                  <a:lnTo>
                    <a:pt x="58" y="66"/>
                  </a:lnTo>
                  <a:lnTo>
                    <a:pt x="59" y="65"/>
                  </a:lnTo>
                  <a:lnTo>
                    <a:pt x="59" y="65"/>
                  </a:lnTo>
                  <a:lnTo>
                    <a:pt x="58" y="66"/>
                  </a:lnTo>
                  <a:lnTo>
                    <a:pt x="58" y="68"/>
                  </a:lnTo>
                  <a:lnTo>
                    <a:pt x="58" y="68"/>
                  </a:lnTo>
                  <a:lnTo>
                    <a:pt x="59" y="68"/>
                  </a:lnTo>
                  <a:lnTo>
                    <a:pt x="58" y="70"/>
                  </a:lnTo>
                  <a:lnTo>
                    <a:pt x="56" y="70"/>
                  </a:lnTo>
                  <a:lnTo>
                    <a:pt x="55" y="71"/>
                  </a:lnTo>
                  <a:lnTo>
                    <a:pt x="55" y="73"/>
                  </a:lnTo>
                  <a:lnTo>
                    <a:pt x="55" y="75"/>
                  </a:lnTo>
                  <a:lnTo>
                    <a:pt x="56" y="75"/>
                  </a:lnTo>
                  <a:lnTo>
                    <a:pt x="56" y="76"/>
                  </a:lnTo>
                  <a:lnTo>
                    <a:pt x="56" y="78"/>
                  </a:lnTo>
                  <a:lnTo>
                    <a:pt x="56" y="78"/>
                  </a:lnTo>
                  <a:lnTo>
                    <a:pt x="56" y="79"/>
                  </a:lnTo>
                  <a:lnTo>
                    <a:pt x="58" y="81"/>
                  </a:lnTo>
                  <a:lnTo>
                    <a:pt x="59" y="83"/>
                  </a:lnTo>
                  <a:lnTo>
                    <a:pt x="61" y="83"/>
                  </a:lnTo>
                  <a:lnTo>
                    <a:pt x="61" y="83"/>
                  </a:lnTo>
                  <a:lnTo>
                    <a:pt x="63" y="81"/>
                  </a:lnTo>
                  <a:lnTo>
                    <a:pt x="64" y="79"/>
                  </a:lnTo>
                  <a:lnTo>
                    <a:pt x="64" y="78"/>
                  </a:lnTo>
                  <a:lnTo>
                    <a:pt x="64" y="76"/>
                  </a:lnTo>
                  <a:lnTo>
                    <a:pt x="64" y="78"/>
                  </a:lnTo>
                  <a:lnTo>
                    <a:pt x="64" y="79"/>
                  </a:lnTo>
                  <a:lnTo>
                    <a:pt x="64" y="81"/>
                  </a:lnTo>
                  <a:lnTo>
                    <a:pt x="63" y="84"/>
                  </a:lnTo>
                  <a:lnTo>
                    <a:pt x="61" y="86"/>
                  </a:lnTo>
                  <a:lnTo>
                    <a:pt x="61" y="89"/>
                  </a:lnTo>
                  <a:lnTo>
                    <a:pt x="61" y="91"/>
                  </a:lnTo>
                  <a:lnTo>
                    <a:pt x="61" y="91"/>
                  </a:lnTo>
                  <a:lnTo>
                    <a:pt x="64" y="89"/>
                  </a:lnTo>
                  <a:lnTo>
                    <a:pt x="66" y="86"/>
                  </a:lnTo>
                  <a:lnTo>
                    <a:pt x="68" y="83"/>
                  </a:lnTo>
                  <a:lnTo>
                    <a:pt x="71" y="79"/>
                  </a:lnTo>
                  <a:lnTo>
                    <a:pt x="74" y="78"/>
                  </a:lnTo>
                  <a:lnTo>
                    <a:pt x="74" y="78"/>
                  </a:lnTo>
                  <a:lnTo>
                    <a:pt x="74" y="78"/>
                  </a:lnTo>
                  <a:lnTo>
                    <a:pt x="74" y="79"/>
                  </a:lnTo>
                  <a:lnTo>
                    <a:pt x="73" y="81"/>
                  </a:lnTo>
                  <a:lnTo>
                    <a:pt x="73" y="83"/>
                  </a:lnTo>
                  <a:lnTo>
                    <a:pt x="69" y="84"/>
                  </a:lnTo>
                  <a:lnTo>
                    <a:pt x="68" y="88"/>
                  </a:lnTo>
                  <a:lnTo>
                    <a:pt x="68" y="89"/>
                  </a:lnTo>
                  <a:lnTo>
                    <a:pt x="68" y="91"/>
                  </a:lnTo>
                  <a:lnTo>
                    <a:pt x="68" y="93"/>
                  </a:lnTo>
                  <a:lnTo>
                    <a:pt x="69" y="94"/>
                  </a:lnTo>
                  <a:lnTo>
                    <a:pt x="69" y="94"/>
                  </a:lnTo>
                  <a:lnTo>
                    <a:pt x="69" y="94"/>
                  </a:lnTo>
                  <a:lnTo>
                    <a:pt x="76" y="84"/>
                  </a:lnTo>
                  <a:lnTo>
                    <a:pt x="83" y="71"/>
                  </a:lnTo>
                  <a:lnTo>
                    <a:pt x="91" y="6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62" name="Freeform 471">
              <a:extLst>
                <a:ext uri="{FF2B5EF4-FFF2-40B4-BE49-F238E27FC236}">
                  <a16:creationId xmlns:a16="http://schemas.microsoft.com/office/drawing/2014/main" id="{F4E29810-3790-C33F-7CC2-E0FFA5422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3352" y="2351774"/>
              <a:ext cx="18445" cy="11593"/>
            </a:xfrm>
            <a:custGeom>
              <a:avLst/>
              <a:gdLst>
                <a:gd name="T0" fmla="*/ 0 w 20"/>
                <a:gd name="T1" fmla="*/ 0 h 13"/>
                <a:gd name="T2" fmla="*/ 0 w 20"/>
                <a:gd name="T3" fmla="*/ 4 h 13"/>
                <a:gd name="T4" fmla="*/ 2 w 20"/>
                <a:gd name="T5" fmla="*/ 5 h 13"/>
                <a:gd name="T6" fmla="*/ 4 w 20"/>
                <a:gd name="T7" fmla="*/ 5 h 13"/>
                <a:gd name="T8" fmla="*/ 7 w 20"/>
                <a:gd name="T9" fmla="*/ 7 h 13"/>
                <a:gd name="T10" fmla="*/ 9 w 20"/>
                <a:gd name="T11" fmla="*/ 7 h 13"/>
                <a:gd name="T12" fmla="*/ 12 w 20"/>
                <a:gd name="T13" fmla="*/ 7 h 13"/>
                <a:gd name="T14" fmla="*/ 14 w 20"/>
                <a:gd name="T15" fmla="*/ 8 h 13"/>
                <a:gd name="T16" fmla="*/ 15 w 20"/>
                <a:gd name="T17" fmla="*/ 10 h 13"/>
                <a:gd name="T18" fmla="*/ 15 w 20"/>
                <a:gd name="T19" fmla="*/ 12 h 13"/>
                <a:gd name="T20" fmla="*/ 15 w 20"/>
                <a:gd name="T21" fmla="*/ 12 h 13"/>
                <a:gd name="T22" fmla="*/ 15 w 20"/>
                <a:gd name="T23" fmla="*/ 13 h 13"/>
                <a:gd name="T24" fmla="*/ 17 w 20"/>
                <a:gd name="T25" fmla="*/ 13 h 13"/>
                <a:gd name="T26" fmla="*/ 19 w 20"/>
                <a:gd name="T27" fmla="*/ 12 h 13"/>
                <a:gd name="T28" fmla="*/ 19 w 20"/>
                <a:gd name="T29" fmla="*/ 8 h 13"/>
                <a:gd name="T30" fmla="*/ 20 w 20"/>
                <a:gd name="T31" fmla="*/ 5 h 13"/>
                <a:gd name="T32" fmla="*/ 20 w 20"/>
                <a:gd name="T33" fmla="*/ 4 h 13"/>
                <a:gd name="T34" fmla="*/ 17 w 20"/>
                <a:gd name="T35" fmla="*/ 2 h 13"/>
                <a:gd name="T36" fmla="*/ 15 w 20"/>
                <a:gd name="T37" fmla="*/ 0 h 13"/>
                <a:gd name="T38" fmla="*/ 12 w 20"/>
                <a:gd name="T39" fmla="*/ 0 h 13"/>
                <a:gd name="T40" fmla="*/ 7 w 20"/>
                <a:gd name="T41" fmla="*/ 0 h 13"/>
                <a:gd name="T42" fmla="*/ 4 w 20"/>
                <a:gd name="T43" fmla="*/ 0 h 13"/>
                <a:gd name="T44" fmla="*/ 0 w 20"/>
                <a:gd name="T4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13">
                  <a:moveTo>
                    <a:pt x="0" y="0"/>
                  </a:moveTo>
                  <a:lnTo>
                    <a:pt x="0" y="4"/>
                  </a:lnTo>
                  <a:lnTo>
                    <a:pt x="2" y="5"/>
                  </a:lnTo>
                  <a:lnTo>
                    <a:pt x="4" y="5"/>
                  </a:lnTo>
                  <a:lnTo>
                    <a:pt x="7" y="7"/>
                  </a:lnTo>
                  <a:lnTo>
                    <a:pt x="9" y="7"/>
                  </a:lnTo>
                  <a:lnTo>
                    <a:pt x="12" y="7"/>
                  </a:lnTo>
                  <a:lnTo>
                    <a:pt x="14" y="8"/>
                  </a:lnTo>
                  <a:lnTo>
                    <a:pt x="15" y="10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5" y="13"/>
                  </a:lnTo>
                  <a:lnTo>
                    <a:pt x="17" y="13"/>
                  </a:lnTo>
                  <a:lnTo>
                    <a:pt x="19" y="12"/>
                  </a:lnTo>
                  <a:lnTo>
                    <a:pt x="19" y="8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7" y="2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63" name="Freeform 472">
              <a:extLst>
                <a:ext uri="{FF2B5EF4-FFF2-40B4-BE49-F238E27FC236}">
                  <a16:creationId xmlns:a16="http://schemas.microsoft.com/office/drawing/2014/main" id="{FB472A43-0728-A387-7551-28D178272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7580" y="2112796"/>
              <a:ext cx="324638" cy="263055"/>
            </a:xfrm>
            <a:custGeom>
              <a:avLst/>
              <a:gdLst>
                <a:gd name="T0" fmla="*/ 120 w 352"/>
                <a:gd name="T1" fmla="*/ 156 h 295"/>
                <a:gd name="T2" fmla="*/ 144 w 352"/>
                <a:gd name="T3" fmla="*/ 150 h 295"/>
                <a:gd name="T4" fmla="*/ 182 w 352"/>
                <a:gd name="T5" fmla="*/ 145 h 295"/>
                <a:gd name="T6" fmla="*/ 204 w 352"/>
                <a:gd name="T7" fmla="*/ 188 h 295"/>
                <a:gd name="T8" fmla="*/ 209 w 352"/>
                <a:gd name="T9" fmla="*/ 202 h 295"/>
                <a:gd name="T10" fmla="*/ 205 w 352"/>
                <a:gd name="T11" fmla="*/ 229 h 295"/>
                <a:gd name="T12" fmla="*/ 215 w 352"/>
                <a:gd name="T13" fmla="*/ 230 h 295"/>
                <a:gd name="T14" fmla="*/ 240 w 352"/>
                <a:gd name="T15" fmla="*/ 227 h 295"/>
                <a:gd name="T16" fmla="*/ 251 w 352"/>
                <a:gd name="T17" fmla="*/ 227 h 295"/>
                <a:gd name="T18" fmla="*/ 259 w 352"/>
                <a:gd name="T19" fmla="*/ 232 h 295"/>
                <a:gd name="T20" fmla="*/ 259 w 352"/>
                <a:gd name="T21" fmla="*/ 280 h 295"/>
                <a:gd name="T22" fmla="*/ 274 w 352"/>
                <a:gd name="T23" fmla="*/ 291 h 295"/>
                <a:gd name="T24" fmla="*/ 296 w 352"/>
                <a:gd name="T25" fmla="*/ 278 h 295"/>
                <a:gd name="T26" fmla="*/ 307 w 352"/>
                <a:gd name="T27" fmla="*/ 275 h 295"/>
                <a:gd name="T28" fmla="*/ 327 w 352"/>
                <a:gd name="T29" fmla="*/ 262 h 295"/>
                <a:gd name="T30" fmla="*/ 330 w 352"/>
                <a:gd name="T31" fmla="*/ 245 h 295"/>
                <a:gd name="T32" fmla="*/ 329 w 352"/>
                <a:gd name="T33" fmla="*/ 227 h 295"/>
                <a:gd name="T34" fmla="*/ 342 w 352"/>
                <a:gd name="T35" fmla="*/ 229 h 295"/>
                <a:gd name="T36" fmla="*/ 350 w 352"/>
                <a:gd name="T37" fmla="*/ 222 h 295"/>
                <a:gd name="T38" fmla="*/ 343 w 352"/>
                <a:gd name="T39" fmla="*/ 199 h 295"/>
                <a:gd name="T40" fmla="*/ 342 w 352"/>
                <a:gd name="T41" fmla="*/ 186 h 295"/>
                <a:gd name="T42" fmla="*/ 332 w 352"/>
                <a:gd name="T43" fmla="*/ 166 h 295"/>
                <a:gd name="T44" fmla="*/ 338 w 352"/>
                <a:gd name="T45" fmla="*/ 142 h 295"/>
                <a:gd name="T46" fmla="*/ 327 w 352"/>
                <a:gd name="T47" fmla="*/ 114 h 295"/>
                <a:gd name="T48" fmla="*/ 312 w 352"/>
                <a:gd name="T49" fmla="*/ 99 h 295"/>
                <a:gd name="T50" fmla="*/ 324 w 352"/>
                <a:gd name="T51" fmla="*/ 81 h 295"/>
                <a:gd name="T52" fmla="*/ 317 w 352"/>
                <a:gd name="T53" fmla="*/ 71 h 295"/>
                <a:gd name="T54" fmla="*/ 304 w 352"/>
                <a:gd name="T55" fmla="*/ 61 h 295"/>
                <a:gd name="T56" fmla="*/ 301 w 352"/>
                <a:gd name="T57" fmla="*/ 38 h 295"/>
                <a:gd name="T58" fmla="*/ 281 w 352"/>
                <a:gd name="T59" fmla="*/ 18 h 295"/>
                <a:gd name="T60" fmla="*/ 274 w 352"/>
                <a:gd name="T61" fmla="*/ 31 h 295"/>
                <a:gd name="T62" fmla="*/ 233 w 352"/>
                <a:gd name="T63" fmla="*/ 31 h 295"/>
                <a:gd name="T64" fmla="*/ 212 w 352"/>
                <a:gd name="T65" fmla="*/ 41 h 295"/>
                <a:gd name="T66" fmla="*/ 192 w 352"/>
                <a:gd name="T67" fmla="*/ 41 h 295"/>
                <a:gd name="T68" fmla="*/ 171 w 352"/>
                <a:gd name="T69" fmla="*/ 18 h 295"/>
                <a:gd name="T70" fmla="*/ 138 w 352"/>
                <a:gd name="T71" fmla="*/ 23 h 295"/>
                <a:gd name="T72" fmla="*/ 126 w 352"/>
                <a:gd name="T73" fmla="*/ 18 h 295"/>
                <a:gd name="T74" fmla="*/ 110 w 352"/>
                <a:gd name="T75" fmla="*/ 13 h 295"/>
                <a:gd name="T76" fmla="*/ 74 w 352"/>
                <a:gd name="T77" fmla="*/ 0 h 295"/>
                <a:gd name="T78" fmla="*/ 67 w 352"/>
                <a:gd name="T79" fmla="*/ 23 h 295"/>
                <a:gd name="T80" fmla="*/ 72 w 352"/>
                <a:gd name="T81" fmla="*/ 38 h 295"/>
                <a:gd name="T82" fmla="*/ 59 w 352"/>
                <a:gd name="T83" fmla="*/ 54 h 295"/>
                <a:gd name="T84" fmla="*/ 24 w 352"/>
                <a:gd name="T85" fmla="*/ 61 h 295"/>
                <a:gd name="T86" fmla="*/ 6 w 352"/>
                <a:gd name="T87" fmla="*/ 100 h 295"/>
                <a:gd name="T88" fmla="*/ 10 w 352"/>
                <a:gd name="T89" fmla="*/ 92 h 295"/>
                <a:gd name="T90" fmla="*/ 18 w 352"/>
                <a:gd name="T91" fmla="*/ 87 h 295"/>
                <a:gd name="T92" fmla="*/ 15 w 352"/>
                <a:gd name="T93" fmla="*/ 97 h 295"/>
                <a:gd name="T94" fmla="*/ 16 w 352"/>
                <a:gd name="T95" fmla="*/ 104 h 295"/>
                <a:gd name="T96" fmla="*/ 26 w 352"/>
                <a:gd name="T97" fmla="*/ 96 h 295"/>
                <a:gd name="T98" fmla="*/ 19 w 352"/>
                <a:gd name="T99" fmla="*/ 115 h 295"/>
                <a:gd name="T100" fmla="*/ 28 w 352"/>
                <a:gd name="T101" fmla="*/ 130 h 295"/>
                <a:gd name="T102" fmla="*/ 39 w 352"/>
                <a:gd name="T103" fmla="*/ 137 h 295"/>
                <a:gd name="T104" fmla="*/ 49 w 352"/>
                <a:gd name="T105" fmla="*/ 135 h 295"/>
                <a:gd name="T106" fmla="*/ 57 w 352"/>
                <a:gd name="T107" fmla="*/ 150 h 295"/>
                <a:gd name="T108" fmla="*/ 59 w 352"/>
                <a:gd name="T109" fmla="*/ 155 h 295"/>
                <a:gd name="T110" fmla="*/ 64 w 352"/>
                <a:gd name="T111" fmla="*/ 163 h 295"/>
                <a:gd name="T112" fmla="*/ 69 w 352"/>
                <a:gd name="T113" fmla="*/ 168 h 295"/>
                <a:gd name="T114" fmla="*/ 72 w 352"/>
                <a:gd name="T115" fmla="*/ 173 h 295"/>
                <a:gd name="T116" fmla="*/ 80 w 352"/>
                <a:gd name="T117" fmla="*/ 186 h 295"/>
                <a:gd name="T118" fmla="*/ 85 w 352"/>
                <a:gd name="T119" fmla="*/ 19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2" h="295">
                  <a:moveTo>
                    <a:pt x="93" y="191"/>
                  </a:moveTo>
                  <a:lnTo>
                    <a:pt x="93" y="188"/>
                  </a:lnTo>
                  <a:lnTo>
                    <a:pt x="95" y="186"/>
                  </a:lnTo>
                  <a:lnTo>
                    <a:pt x="95" y="183"/>
                  </a:lnTo>
                  <a:lnTo>
                    <a:pt x="97" y="181"/>
                  </a:lnTo>
                  <a:lnTo>
                    <a:pt x="103" y="176"/>
                  </a:lnTo>
                  <a:lnTo>
                    <a:pt x="110" y="173"/>
                  </a:lnTo>
                  <a:lnTo>
                    <a:pt x="115" y="166"/>
                  </a:lnTo>
                  <a:lnTo>
                    <a:pt x="118" y="158"/>
                  </a:lnTo>
                  <a:lnTo>
                    <a:pt x="118" y="158"/>
                  </a:lnTo>
                  <a:lnTo>
                    <a:pt x="120" y="156"/>
                  </a:lnTo>
                  <a:lnTo>
                    <a:pt x="120" y="153"/>
                  </a:lnTo>
                  <a:lnTo>
                    <a:pt x="120" y="151"/>
                  </a:lnTo>
                  <a:lnTo>
                    <a:pt x="120" y="151"/>
                  </a:lnTo>
                  <a:lnTo>
                    <a:pt x="123" y="148"/>
                  </a:lnTo>
                  <a:lnTo>
                    <a:pt x="126" y="148"/>
                  </a:lnTo>
                  <a:lnTo>
                    <a:pt x="130" y="148"/>
                  </a:lnTo>
                  <a:lnTo>
                    <a:pt x="133" y="150"/>
                  </a:lnTo>
                  <a:lnTo>
                    <a:pt x="136" y="151"/>
                  </a:lnTo>
                  <a:lnTo>
                    <a:pt x="138" y="151"/>
                  </a:lnTo>
                  <a:lnTo>
                    <a:pt x="141" y="151"/>
                  </a:lnTo>
                  <a:lnTo>
                    <a:pt x="144" y="150"/>
                  </a:lnTo>
                  <a:lnTo>
                    <a:pt x="148" y="148"/>
                  </a:lnTo>
                  <a:lnTo>
                    <a:pt x="148" y="145"/>
                  </a:lnTo>
                  <a:lnTo>
                    <a:pt x="149" y="145"/>
                  </a:lnTo>
                  <a:lnTo>
                    <a:pt x="151" y="145"/>
                  </a:lnTo>
                  <a:lnTo>
                    <a:pt x="153" y="145"/>
                  </a:lnTo>
                  <a:lnTo>
                    <a:pt x="154" y="145"/>
                  </a:lnTo>
                  <a:lnTo>
                    <a:pt x="158" y="145"/>
                  </a:lnTo>
                  <a:lnTo>
                    <a:pt x="174" y="145"/>
                  </a:lnTo>
                  <a:lnTo>
                    <a:pt x="179" y="145"/>
                  </a:lnTo>
                  <a:lnTo>
                    <a:pt x="181" y="145"/>
                  </a:lnTo>
                  <a:lnTo>
                    <a:pt x="182" y="145"/>
                  </a:lnTo>
                  <a:lnTo>
                    <a:pt x="189" y="151"/>
                  </a:lnTo>
                  <a:lnTo>
                    <a:pt x="192" y="160"/>
                  </a:lnTo>
                  <a:lnTo>
                    <a:pt x="195" y="168"/>
                  </a:lnTo>
                  <a:lnTo>
                    <a:pt x="199" y="176"/>
                  </a:lnTo>
                  <a:lnTo>
                    <a:pt x="200" y="178"/>
                  </a:lnTo>
                  <a:lnTo>
                    <a:pt x="204" y="179"/>
                  </a:lnTo>
                  <a:lnTo>
                    <a:pt x="207" y="181"/>
                  </a:lnTo>
                  <a:lnTo>
                    <a:pt x="207" y="183"/>
                  </a:lnTo>
                  <a:lnTo>
                    <a:pt x="207" y="184"/>
                  </a:lnTo>
                  <a:lnTo>
                    <a:pt x="205" y="186"/>
                  </a:lnTo>
                  <a:lnTo>
                    <a:pt x="204" y="188"/>
                  </a:lnTo>
                  <a:lnTo>
                    <a:pt x="202" y="191"/>
                  </a:lnTo>
                  <a:lnTo>
                    <a:pt x="202" y="193"/>
                  </a:lnTo>
                  <a:lnTo>
                    <a:pt x="202" y="194"/>
                  </a:lnTo>
                  <a:lnTo>
                    <a:pt x="204" y="194"/>
                  </a:lnTo>
                  <a:lnTo>
                    <a:pt x="207" y="194"/>
                  </a:lnTo>
                  <a:lnTo>
                    <a:pt x="209" y="194"/>
                  </a:lnTo>
                  <a:lnTo>
                    <a:pt x="210" y="196"/>
                  </a:lnTo>
                  <a:lnTo>
                    <a:pt x="210" y="198"/>
                  </a:lnTo>
                  <a:lnTo>
                    <a:pt x="210" y="199"/>
                  </a:lnTo>
                  <a:lnTo>
                    <a:pt x="209" y="201"/>
                  </a:lnTo>
                  <a:lnTo>
                    <a:pt x="209" y="202"/>
                  </a:lnTo>
                  <a:lnTo>
                    <a:pt x="209" y="204"/>
                  </a:lnTo>
                  <a:lnTo>
                    <a:pt x="209" y="207"/>
                  </a:lnTo>
                  <a:lnTo>
                    <a:pt x="210" y="209"/>
                  </a:lnTo>
                  <a:lnTo>
                    <a:pt x="212" y="211"/>
                  </a:lnTo>
                  <a:lnTo>
                    <a:pt x="213" y="214"/>
                  </a:lnTo>
                  <a:lnTo>
                    <a:pt x="213" y="216"/>
                  </a:lnTo>
                  <a:lnTo>
                    <a:pt x="213" y="217"/>
                  </a:lnTo>
                  <a:lnTo>
                    <a:pt x="212" y="217"/>
                  </a:lnTo>
                  <a:lnTo>
                    <a:pt x="210" y="221"/>
                  </a:lnTo>
                  <a:lnTo>
                    <a:pt x="207" y="224"/>
                  </a:lnTo>
                  <a:lnTo>
                    <a:pt x="205" y="229"/>
                  </a:lnTo>
                  <a:lnTo>
                    <a:pt x="204" y="230"/>
                  </a:lnTo>
                  <a:lnTo>
                    <a:pt x="202" y="232"/>
                  </a:lnTo>
                  <a:lnTo>
                    <a:pt x="202" y="234"/>
                  </a:lnTo>
                  <a:lnTo>
                    <a:pt x="200" y="235"/>
                  </a:lnTo>
                  <a:lnTo>
                    <a:pt x="200" y="237"/>
                  </a:lnTo>
                  <a:lnTo>
                    <a:pt x="202" y="237"/>
                  </a:lnTo>
                  <a:lnTo>
                    <a:pt x="205" y="235"/>
                  </a:lnTo>
                  <a:lnTo>
                    <a:pt x="207" y="235"/>
                  </a:lnTo>
                  <a:lnTo>
                    <a:pt x="210" y="234"/>
                  </a:lnTo>
                  <a:lnTo>
                    <a:pt x="212" y="232"/>
                  </a:lnTo>
                  <a:lnTo>
                    <a:pt x="215" y="230"/>
                  </a:lnTo>
                  <a:lnTo>
                    <a:pt x="218" y="227"/>
                  </a:lnTo>
                  <a:lnTo>
                    <a:pt x="220" y="226"/>
                  </a:lnTo>
                  <a:lnTo>
                    <a:pt x="223" y="224"/>
                  </a:lnTo>
                  <a:lnTo>
                    <a:pt x="228" y="224"/>
                  </a:lnTo>
                  <a:lnTo>
                    <a:pt x="232" y="224"/>
                  </a:lnTo>
                  <a:lnTo>
                    <a:pt x="233" y="226"/>
                  </a:lnTo>
                  <a:lnTo>
                    <a:pt x="233" y="227"/>
                  </a:lnTo>
                  <a:lnTo>
                    <a:pt x="233" y="229"/>
                  </a:lnTo>
                  <a:lnTo>
                    <a:pt x="233" y="230"/>
                  </a:lnTo>
                  <a:lnTo>
                    <a:pt x="236" y="229"/>
                  </a:lnTo>
                  <a:lnTo>
                    <a:pt x="240" y="227"/>
                  </a:lnTo>
                  <a:lnTo>
                    <a:pt x="241" y="227"/>
                  </a:lnTo>
                  <a:lnTo>
                    <a:pt x="245" y="226"/>
                  </a:lnTo>
                  <a:lnTo>
                    <a:pt x="248" y="222"/>
                  </a:lnTo>
                  <a:lnTo>
                    <a:pt x="248" y="222"/>
                  </a:lnTo>
                  <a:lnTo>
                    <a:pt x="250" y="224"/>
                  </a:lnTo>
                  <a:lnTo>
                    <a:pt x="250" y="226"/>
                  </a:lnTo>
                  <a:lnTo>
                    <a:pt x="250" y="227"/>
                  </a:lnTo>
                  <a:lnTo>
                    <a:pt x="250" y="229"/>
                  </a:lnTo>
                  <a:lnTo>
                    <a:pt x="251" y="229"/>
                  </a:lnTo>
                  <a:lnTo>
                    <a:pt x="251" y="229"/>
                  </a:lnTo>
                  <a:lnTo>
                    <a:pt x="251" y="227"/>
                  </a:lnTo>
                  <a:lnTo>
                    <a:pt x="251" y="227"/>
                  </a:lnTo>
                  <a:lnTo>
                    <a:pt x="251" y="226"/>
                  </a:lnTo>
                  <a:lnTo>
                    <a:pt x="253" y="227"/>
                  </a:lnTo>
                  <a:lnTo>
                    <a:pt x="255" y="229"/>
                  </a:lnTo>
                  <a:lnTo>
                    <a:pt x="253" y="229"/>
                  </a:lnTo>
                  <a:lnTo>
                    <a:pt x="253" y="230"/>
                  </a:lnTo>
                  <a:lnTo>
                    <a:pt x="253" y="232"/>
                  </a:lnTo>
                  <a:lnTo>
                    <a:pt x="255" y="232"/>
                  </a:lnTo>
                  <a:lnTo>
                    <a:pt x="256" y="232"/>
                  </a:lnTo>
                  <a:lnTo>
                    <a:pt x="258" y="230"/>
                  </a:lnTo>
                  <a:lnTo>
                    <a:pt x="259" y="232"/>
                  </a:lnTo>
                  <a:lnTo>
                    <a:pt x="261" y="234"/>
                  </a:lnTo>
                  <a:lnTo>
                    <a:pt x="261" y="235"/>
                  </a:lnTo>
                  <a:lnTo>
                    <a:pt x="259" y="237"/>
                  </a:lnTo>
                  <a:lnTo>
                    <a:pt x="259" y="239"/>
                  </a:lnTo>
                  <a:lnTo>
                    <a:pt x="261" y="245"/>
                  </a:lnTo>
                  <a:lnTo>
                    <a:pt x="263" y="252"/>
                  </a:lnTo>
                  <a:lnTo>
                    <a:pt x="264" y="258"/>
                  </a:lnTo>
                  <a:lnTo>
                    <a:pt x="266" y="265"/>
                  </a:lnTo>
                  <a:lnTo>
                    <a:pt x="264" y="270"/>
                  </a:lnTo>
                  <a:lnTo>
                    <a:pt x="263" y="275"/>
                  </a:lnTo>
                  <a:lnTo>
                    <a:pt x="259" y="280"/>
                  </a:lnTo>
                  <a:lnTo>
                    <a:pt x="258" y="285"/>
                  </a:lnTo>
                  <a:lnTo>
                    <a:pt x="258" y="285"/>
                  </a:lnTo>
                  <a:lnTo>
                    <a:pt x="259" y="285"/>
                  </a:lnTo>
                  <a:lnTo>
                    <a:pt x="261" y="283"/>
                  </a:lnTo>
                  <a:lnTo>
                    <a:pt x="261" y="283"/>
                  </a:lnTo>
                  <a:lnTo>
                    <a:pt x="264" y="283"/>
                  </a:lnTo>
                  <a:lnTo>
                    <a:pt x="268" y="283"/>
                  </a:lnTo>
                  <a:lnTo>
                    <a:pt x="269" y="283"/>
                  </a:lnTo>
                  <a:lnTo>
                    <a:pt x="271" y="285"/>
                  </a:lnTo>
                  <a:lnTo>
                    <a:pt x="273" y="288"/>
                  </a:lnTo>
                  <a:lnTo>
                    <a:pt x="274" y="291"/>
                  </a:lnTo>
                  <a:lnTo>
                    <a:pt x="274" y="293"/>
                  </a:lnTo>
                  <a:lnTo>
                    <a:pt x="276" y="295"/>
                  </a:lnTo>
                  <a:lnTo>
                    <a:pt x="278" y="295"/>
                  </a:lnTo>
                  <a:lnTo>
                    <a:pt x="281" y="293"/>
                  </a:lnTo>
                  <a:lnTo>
                    <a:pt x="284" y="291"/>
                  </a:lnTo>
                  <a:lnTo>
                    <a:pt x="286" y="291"/>
                  </a:lnTo>
                  <a:lnTo>
                    <a:pt x="289" y="291"/>
                  </a:lnTo>
                  <a:lnTo>
                    <a:pt x="291" y="290"/>
                  </a:lnTo>
                  <a:lnTo>
                    <a:pt x="292" y="286"/>
                  </a:lnTo>
                  <a:lnTo>
                    <a:pt x="294" y="281"/>
                  </a:lnTo>
                  <a:lnTo>
                    <a:pt x="296" y="278"/>
                  </a:lnTo>
                  <a:lnTo>
                    <a:pt x="297" y="275"/>
                  </a:lnTo>
                  <a:lnTo>
                    <a:pt x="299" y="270"/>
                  </a:lnTo>
                  <a:lnTo>
                    <a:pt x="301" y="268"/>
                  </a:lnTo>
                  <a:lnTo>
                    <a:pt x="302" y="268"/>
                  </a:lnTo>
                  <a:lnTo>
                    <a:pt x="304" y="268"/>
                  </a:lnTo>
                  <a:lnTo>
                    <a:pt x="306" y="270"/>
                  </a:lnTo>
                  <a:lnTo>
                    <a:pt x="304" y="270"/>
                  </a:lnTo>
                  <a:lnTo>
                    <a:pt x="304" y="272"/>
                  </a:lnTo>
                  <a:lnTo>
                    <a:pt x="304" y="273"/>
                  </a:lnTo>
                  <a:lnTo>
                    <a:pt x="306" y="275"/>
                  </a:lnTo>
                  <a:lnTo>
                    <a:pt x="307" y="275"/>
                  </a:lnTo>
                  <a:lnTo>
                    <a:pt x="309" y="275"/>
                  </a:lnTo>
                  <a:lnTo>
                    <a:pt x="310" y="273"/>
                  </a:lnTo>
                  <a:lnTo>
                    <a:pt x="312" y="273"/>
                  </a:lnTo>
                  <a:lnTo>
                    <a:pt x="315" y="273"/>
                  </a:lnTo>
                  <a:lnTo>
                    <a:pt x="317" y="276"/>
                  </a:lnTo>
                  <a:lnTo>
                    <a:pt x="320" y="276"/>
                  </a:lnTo>
                  <a:lnTo>
                    <a:pt x="322" y="275"/>
                  </a:lnTo>
                  <a:lnTo>
                    <a:pt x="324" y="273"/>
                  </a:lnTo>
                  <a:lnTo>
                    <a:pt x="325" y="268"/>
                  </a:lnTo>
                  <a:lnTo>
                    <a:pt x="325" y="265"/>
                  </a:lnTo>
                  <a:lnTo>
                    <a:pt x="327" y="262"/>
                  </a:lnTo>
                  <a:lnTo>
                    <a:pt x="327" y="260"/>
                  </a:lnTo>
                  <a:lnTo>
                    <a:pt x="329" y="255"/>
                  </a:lnTo>
                  <a:lnTo>
                    <a:pt x="330" y="253"/>
                  </a:lnTo>
                  <a:lnTo>
                    <a:pt x="332" y="252"/>
                  </a:lnTo>
                  <a:lnTo>
                    <a:pt x="333" y="252"/>
                  </a:lnTo>
                  <a:lnTo>
                    <a:pt x="333" y="252"/>
                  </a:lnTo>
                  <a:lnTo>
                    <a:pt x="333" y="250"/>
                  </a:lnTo>
                  <a:lnTo>
                    <a:pt x="333" y="247"/>
                  </a:lnTo>
                  <a:lnTo>
                    <a:pt x="333" y="245"/>
                  </a:lnTo>
                  <a:lnTo>
                    <a:pt x="333" y="244"/>
                  </a:lnTo>
                  <a:lnTo>
                    <a:pt x="330" y="245"/>
                  </a:lnTo>
                  <a:lnTo>
                    <a:pt x="325" y="244"/>
                  </a:lnTo>
                  <a:lnTo>
                    <a:pt x="324" y="242"/>
                  </a:lnTo>
                  <a:lnTo>
                    <a:pt x="322" y="240"/>
                  </a:lnTo>
                  <a:lnTo>
                    <a:pt x="322" y="239"/>
                  </a:lnTo>
                  <a:lnTo>
                    <a:pt x="322" y="235"/>
                  </a:lnTo>
                  <a:lnTo>
                    <a:pt x="322" y="232"/>
                  </a:lnTo>
                  <a:lnTo>
                    <a:pt x="322" y="230"/>
                  </a:lnTo>
                  <a:lnTo>
                    <a:pt x="322" y="230"/>
                  </a:lnTo>
                  <a:lnTo>
                    <a:pt x="324" y="227"/>
                  </a:lnTo>
                  <a:lnTo>
                    <a:pt x="325" y="227"/>
                  </a:lnTo>
                  <a:lnTo>
                    <a:pt x="329" y="227"/>
                  </a:lnTo>
                  <a:lnTo>
                    <a:pt x="332" y="227"/>
                  </a:lnTo>
                  <a:lnTo>
                    <a:pt x="335" y="229"/>
                  </a:lnTo>
                  <a:lnTo>
                    <a:pt x="337" y="230"/>
                  </a:lnTo>
                  <a:lnTo>
                    <a:pt x="338" y="230"/>
                  </a:lnTo>
                  <a:lnTo>
                    <a:pt x="340" y="232"/>
                  </a:lnTo>
                  <a:lnTo>
                    <a:pt x="342" y="232"/>
                  </a:lnTo>
                  <a:lnTo>
                    <a:pt x="342" y="230"/>
                  </a:lnTo>
                  <a:lnTo>
                    <a:pt x="342" y="230"/>
                  </a:lnTo>
                  <a:lnTo>
                    <a:pt x="342" y="229"/>
                  </a:lnTo>
                  <a:lnTo>
                    <a:pt x="342" y="229"/>
                  </a:lnTo>
                  <a:lnTo>
                    <a:pt x="342" y="229"/>
                  </a:lnTo>
                  <a:lnTo>
                    <a:pt x="345" y="229"/>
                  </a:lnTo>
                  <a:lnTo>
                    <a:pt x="347" y="230"/>
                  </a:lnTo>
                  <a:lnTo>
                    <a:pt x="347" y="230"/>
                  </a:lnTo>
                  <a:lnTo>
                    <a:pt x="345" y="232"/>
                  </a:lnTo>
                  <a:lnTo>
                    <a:pt x="345" y="232"/>
                  </a:lnTo>
                  <a:lnTo>
                    <a:pt x="345" y="232"/>
                  </a:lnTo>
                  <a:lnTo>
                    <a:pt x="345" y="234"/>
                  </a:lnTo>
                  <a:lnTo>
                    <a:pt x="350" y="234"/>
                  </a:lnTo>
                  <a:lnTo>
                    <a:pt x="352" y="229"/>
                  </a:lnTo>
                  <a:lnTo>
                    <a:pt x="352" y="226"/>
                  </a:lnTo>
                  <a:lnTo>
                    <a:pt x="350" y="222"/>
                  </a:lnTo>
                  <a:lnTo>
                    <a:pt x="348" y="219"/>
                  </a:lnTo>
                  <a:lnTo>
                    <a:pt x="345" y="217"/>
                  </a:lnTo>
                  <a:lnTo>
                    <a:pt x="342" y="216"/>
                  </a:lnTo>
                  <a:lnTo>
                    <a:pt x="340" y="214"/>
                  </a:lnTo>
                  <a:lnTo>
                    <a:pt x="338" y="212"/>
                  </a:lnTo>
                  <a:lnTo>
                    <a:pt x="337" y="212"/>
                  </a:lnTo>
                  <a:lnTo>
                    <a:pt x="337" y="207"/>
                  </a:lnTo>
                  <a:lnTo>
                    <a:pt x="337" y="204"/>
                  </a:lnTo>
                  <a:lnTo>
                    <a:pt x="338" y="202"/>
                  </a:lnTo>
                  <a:lnTo>
                    <a:pt x="340" y="201"/>
                  </a:lnTo>
                  <a:lnTo>
                    <a:pt x="343" y="199"/>
                  </a:lnTo>
                  <a:lnTo>
                    <a:pt x="345" y="199"/>
                  </a:lnTo>
                  <a:lnTo>
                    <a:pt x="347" y="199"/>
                  </a:lnTo>
                  <a:lnTo>
                    <a:pt x="347" y="198"/>
                  </a:lnTo>
                  <a:lnTo>
                    <a:pt x="348" y="196"/>
                  </a:lnTo>
                  <a:lnTo>
                    <a:pt x="347" y="194"/>
                  </a:lnTo>
                  <a:lnTo>
                    <a:pt x="345" y="194"/>
                  </a:lnTo>
                  <a:lnTo>
                    <a:pt x="342" y="193"/>
                  </a:lnTo>
                  <a:lnTo>
                    <a:pt x="340" y="193"/>
                  </a:lnTo>
                  <a:lnTo>
                    <a:pt x="340" y="189"/>
                  </a:lnTo>
                  <a:lnTo>
                    <a:pt x="340" y="189"/>
                  </a:lnTo>
                  <a:lnTo>
                    <a:pt x="342" y="186"/>
                  </a:lnTo>
                  <a:lnTo>
                    <a:pt x="342" y="183"/>
                  </a:lnTo>
                  <a:lnTo>
                    <a:pt x="343" y="181"/>
                  </a:lnTo>
                  <a:lnTo>
                    <a:pt x="343" y="179"/>
                  </a:lnTo>
                  <a:lnTo>
                    <a:pt x="340" y="179"/>
                  </a:lnTo>
                  <a:lnTo>
                    <a:pt x="338" y="179"/>
                  </a:lnTo>
                  <a:lnTo>
                    <a:pt x="335" y="179"/>
                  </a:lnTo>
                  <a:lnTo>
                    <a:pt x="333" y="179"/>
                  </a:lnTo>
                  <a:lnTo>
                    <a:pt x="332" y="178"/>
                  </a:lnTo>
                  <a:lnTo>
                    <a:pt x="330" y="175"/>
                  </a:lnTo>
                  <a:lnTo>
                    <a:pt x="330" y="171"/>
                  </a:lnTo>
                  <a:lnTo>
                    <a:pt x="332" y="166"/>
                  </a:lnTo>
                  <a:lnTo>
                    <a:pt x="332" y="161"/>
                  </a:lnTo>
                  <a:lnTo>
                    <a:pt x="333" y="156"/>
                  </a:lnTo>
                  <a:lnTo>
                    <a:pt x="332" y="155"/>
                  </a:lnTo>
                  <a:lnTo>
                    <a:pt x="332" y="153"/>
                  </a:lnTo>
                  <a:lnTo>
                    <a:pt x="330" y="153"/>
                  </a:lnTo>
                  <a:lnTo>
                    <a:pt x="330" y="151"/>
                  </a:lnTo>
                  <a:lnTo>
                    <a:pt x="330" y="150"/>
                  </a:lnTo>
                  <a:lnTo>
                    <a:pt x="332" y="148"/>
                  </a:lnTo>
                  <a:lnTo>
                    <a:pt x="333" y="147"/>
                  </a:lnTo>
                  <a:lnTo>
                    <a:pt x="337" y="145"/>
                  </a:lnTo>
                  <a:lnTo>
                    <a:pt x="338" y="142"/>
                  </a:lnTo>
                  <a:lnTo>
                    <a:pt x="342" y="140"/>
                  </a:lnTo>
                  <a:lnTo>
                    <a:pt x="342" y="137"/>
                  </a:lnTo>
                  <a:lnTo>
                    <a:pt x="342" y="133"/>
                  </a:lnTo>
                  <a:lnTo>
                    <a:pt x="340" y="132"/>
                  </a:lnTo>
                  <a:lnTo>
                    <a:pt x="337" y="130"/>
                  </a:lnTo>
                  <a:lnTo>
                    <a:pt x="333" y="128"/>
                  </a:lnTo>
                  <a:lnTo>
                    <a:pt x="330" y="127"/>
                  </a:lnTo>
                  <a:lnTo>
                    <a:pt x="327" y="124"/>
                  </a:lnTo>
                  <a:lnTo>
                    <a:pt x="327" y="120"/>
                  </a:lnTo>
                  <a:lnTo>
                    <a:pt x="327" y="117"/>
                  </a:lnTo>
                  <a:lnTo>
                    <a:pt x="327" y="114"/>
                  </a:lnTo>
                  <a:lnTo>
                    <a:pt x="327" y="109"/>
                  </a:lnTo>
                  <a:lnTo>
                    <a:pt x="329" y="104"/>
                  </a:lnTo>
                  <a:lnTo>
                    <a:pt x="329" y="100"/>
                  </a:lnTo>
                  <a:lnTo>
                    <a:pt x="327" y="97"/>
                  </a:lnTo>
                  <a:lnTo>
                    <a:pt x="325" y="94"/>
                  </a:lnTo>
                  <a:lnTo>
                    <a:pt x="322" y="94"/>
                  </a:lnTo>
                  <a:lnTo>
                    <a:pt x="319" y="94"/>
                  </a:lnTo>
                  <a:lnTo>
                    <a:pt x="317" y="96"/>
                  </a:lnTo>
                  <a:lnTo>
                    <a:pt x="315" y="97"/>
                  </a:lnTo>
                  <a:lnTo>
                    <a:pt x="314" y="99"/>
                  </a:lnTo>
                  <a:lnTo>
                    <a:pt x="312" y="99"/>
                  </a:lnTo>
                  <a:lnTo>
                    <a:pt x="309" y="99"/>
                  </a:lnTo>
                  <a:lnTo>
                    <a:pt x="309" y="97"/>
                  </a:lnTo>
                  <a:lnTo>
                    <a:pt x="309" y="96"/>
                  </a:lnTo>
                  <a:lnTo>
                    <a:pt x="310" y="94"/>
                  </a:lnTo>
                  <a:lnTo>
                    <a:pt x="312" y="91"/>
                  </a:lnTo>
                  <a:lnTo>
                    <a:pt x="315" y="87"/>
                  </a:lnTo>
                  <a:lnTo>
                    <a:pt x="317" y="84"/>
                  </a:lnTo>
                  <a:lnTo>
                    <a:pt x="319" y="82"/>
                  </a:lnTo>
                  <a:lnTo>
                    <a:pt x="320" y="82"/>
                  </a:lnTo>
                  <a:lnTo>
                    <a:pt x="322" y="82"/>
                  </a:lnTo>
                  <a:lnTo>
                    <a:pt x="324" y="81"/>
                  </a:lnTo>
                  <a:lnTo>
                    <a:pt x="325" y="81"/>
                  </a:lnTo>
                  <a:lnTo>
                    <a:pt x="325" y="81"/>
                  </a:lnTo>
                  <a:lnTo>
                    <a:pt x="325" y="79"/>
                  </a:lnTo>
                  <a:lnTo>
                    <a:pt x="324" y="77"/>
                  </a:lnTo>
                  <a:lnTo>
                    <a:pt x="322" y="77"/>
                  </a:lnTo>
                  <a:lnTo>
                    <a:pt x="320" y="76"/>
                  </a:lnTo>
                  <a:lnTo>
                    <a:pt x="319" y="74"/>
                  </a:lnTo>
                  <a:lnTo>
                    <a:pt x="319" y="73"/>
                  </a:lnTo>
                  <a:lnTo>
                    <a:pt x="319" y="71"/>
                  </a:lnTo>
                  <a:lnTo>
                    <a:pt x="317" y="71"/>
                  </a:lnTo>
                  <a:lnTo>
                    <a:pt x="317" y="71"/>
                  </a:lnTo>
                  <a:lnTo>
                    <a:pt x="315" y="71"/>
                  </a:lnTo>
                  <a:lnTo>
                    <a:pt x="314" y="71"/>
                  </a:lnTo>
                  <a:lnTo>
                    <a:pt x="314" y="69"/>
                  </a:lnTo>
                  <a:lnTo>
                    <a:pt x="312" y="66"/>
                  </a:lnTo>
                  <a:lnTo>
                    <a:pt x="312" y="64"/>
                  </a:lnTo>
                  <a:lnTo>
                    <a:pt x="310" y="61"/>
                  </a:lnTo>
                  <a:lnTo>
                    <a:pt x="309" y="61"/>
                  </a:lnTo>
                  <a:lnTo>
                    <a:pt x="307" y="61"/>
                  </a:lnTo>
                  <a:lnTo>
                    <a:pt x="306" y="61"/>
                  </a:lnTo>
                  <a:lnTo>
                    <a:pt x="304" y="63"/>
                  </a:lnTo>
                  <a:lnTo>
                    <a:pt x="304" y="61"/>
                  </a:lnTo>
                  <a:lnTo>
                    <a:pt x="304" y="59"/>
                  </a:lnTo>
                  <a:lnTo>
                    <a:pt x="304" y="56"/>
                  </a:lnTo>
                  <a:lnTo>
                    <a:pt x="306" y="53"/>
                  </a:lnTo>
                  <a:lnTo>
                    <a:pt x="306" y="49"/>
                  </a:lnTo>
                  <a:lnTo>
                    <a:pt x="307" y="46"/>
                  </a:lnTo>
                  <a:lnTo>
                    <a:pt x="307" y="45"/>
                  </a:lnTo>
                  <a:lnTo>
                    <a:pt x="306" y="43"/>
                  </a:lnTo>
                  <a:lnTo>
                    <a:pt x="304" y="43"/>
                  </a:lnTo>
                  <a:lnTo>
                    <a:pt x="302" y="43"/>
                  </a:lnTo>
                  <a:lnTo>
                    <a:pt x="302" y="41"/>
                  </a:lnTo>
                  <a:lnTo>
                    <a:pt x="301" y="38"/>
                  </a:lnTo>
                  <a:lnTo>
                    <a:pt x="301" y="35"/>
                  </a:lnTo>
                  <a:lnTo>
                    <a:pt x="301" y="30"/>
                  </a:lnTo>
                  <a:lnTo>
                    <a:pt x="301" y="26"/>
                  </a:lnTo>
                  <a:lnTo>
                    <a:pt x="299" y="23"/>
                  </a:lnTo>
                  <a:lnTo>
                    <a:pt x="296" y="22"/>
                  </a:lnTo>
                  <a:lnTo>
                    <a:pt x="296" y="20"/>
                  </a:lnTo>
                  <a:lnTo>
                    <a:pt x="292" y="20"/>
                  </a:lnTo>
                  <a:lnTo>
                    <a:pt x="289" y="18"/>
                  </a:lnTo>
                  <a:lnTo>
                    <a:pt x="286" y="18"/>
                  </a:lnTo>
                  <a:lnTo>
                    <a:pt x="282" y="18"/>
                  </a:lnTo>
                  <a:lnTo>
                    <a:pt x="281" y="18"/>
                  </a:lnTo>
                  <a:lnTo>
                    <a:pt x="279" y="20"/>
                  </a:lnTo>
                  <a:lnTo>
                    <a:pt x="281" y="20"/>
                  </a:lnTo>
                  <a:lnTo>
                    <a:pt x="281" y="22"/>
                  </a:lnTo>
                  <a:lnTo>
                    <a:pt x="282" y="23"/>
                  </a:lnTo>
                  <a:lnTo>
                    <a:pt x="284" y="25"/>
                  </a:lnTo>
                  <a:lnTo>
                    <a:pt x="284" y="25"/>
                  </a:lnTo>
                  <a:lnTo>
                    <a:pt x="284" y="28"/>
                  </a:lnTo>
                  <a:lnTo>
                    <a:pt x="282" y="30"/>
                  </a:lnTo>
                  <a:lnTo>
                    <a:pt x="279" y="30"/>
                  </a:lnTo>
                  <a:lnTo>
                    <a:pt x="278" y="31"/>
                  </a:lnTo>
                  <a:lnTo>
                    <a:pt x="274" y="31"/>
                  </a:lnTo>
                  <a:lnTo>
                    <a:pt x="273" y="31"/>
                  </a:lnTo>
                  <a:lnTo>
                    <a:pt x="269" y="35"/>
                  </a:lnTo>
                  <a:lnTo>
                    <a:pt x="268" y="36"/>
                  </a:lnTo>
                  <a:lnTo>
                    <a:pt x="264" y="40"/>
                  </a:lnTo>
                  <a:lnTo>
                    <a:pt x="263" y="41"/>
                  </a:lnTo>
                  <a:lnTo>
                    <a:pt x="259" y="41"/>
                  </a:lnTo>
                  <a:lnTo>
                    <a:pt x="255" y="38"/>
                  </a:lnTo>
                  <a:lnTo>
                    <a:pt x="246" y="35"/>
                  </a:lnTo>
                  <a:lnTo>
                    <a:pt x="240" y="31"/>
                  </a:lnTo>
                  <a:lnTo>
                    <a:pt x="233" y="31"/>
                  </a:lnTo>
                  <a:lnTo>
                    <a:pt x="233" y="31"/>
                  </a:lnTo>
                  <a:lnTo>
                    <a:pt x="230" y="33"/>
                  </a:lnTo>
                  <a:lnTo>
                    <a:pt x="228" y="33"/>
                  </a:lnTo>
                  <a:lnTo>
                    <a:pt x="227" y="35"/>
                  </a:lnTo>
                  <a:lnTo>
                    <a:pt x="225" y="36"/>
                  </a:lnTo>
                  <a:lnTo>
                    <a:pt x="223" y="38"/>
                  </a:lnTo>
                  <a:lnTo>
                    <a:pt x="222" y="40"/>
                  </a:lnTo>
                  <a:lnTo>
                    <a:pt x="220" y="43"/>
                  </a:lnTo>
                  <a:lnTo>
                    <a:pt x="218" y="45"/>
                  </a:lnTo>
                  <a:lnTo>
                    <a:pt x="217" y="45"/>
                  </a:lnTo>
                  <a:lnTo>
                    <a:pt x="215" y="43"/>
                  </a:lnTo>
                  <a:lnTo>
                    <a:pt x="212" y="41"/>
                  </a:lnTo>
                  <a:lnTo>
                    <a:pt x="212" y="38"/>
                  </a:lnTo>
                  <a:lnTo>
                    <a:pt x="210" y="35"/>
                  </a:lnTo>
                  <a:lnTo>
                    <a:pt x="209" y="33"/>
                  </a:lnTo>
                  <a:lnTo>
                    <a:pt x="207" y="31"/>
                  </a:lnTo>
                  <a:lnTo>
                    <a:pt x="204" y="30"/>
                  </a:lnTo>
                  <a:lnTo>
                    <a:pt x="200" y="30"/>
                  </a:lnTo>
                  <a:lnTo>
                    <a:pt x="199" y="31"/>
                  </a:lnTo>
                  <a:lnTo>
                    <a:pt x="197" y="35"/>
                  </a:lnTo>
                  <a:lnTo>
                    <a:pt x="195" y="36"/>
                  </a:lnTo>
                  <a:lnTo>
                    <a:pt x="194" y="40"/>
                  </a:lnTo>
                  <a:lnTo>
                    <a:pt x="192" y="41"/>
                  </a:lnTo>
                  <a:lnTo>
                    <a:pt x="189" y="41"/>
                  </a:lnTo>
                  <a:lnTo>
                    <a:pt x="185" y="38"/>
                  </a:lnTo>
                  <a:lnTo>
                    <a:pt x="182" y="36"/>
                  </a:lnTo>
                  <a:lnTo>
                    <a:pt x="181" y="33"/>
                  </a:lnTo>
                  <a:lnTo>
                    <a:pt x="179" y="28"/>
                  </a:lnTo>
                  <a:lnTo>
                    <a:pt x="181" y="25"/>
                  </a:lnTo>
                  <a:lnTo>
                    <a:pt x="182" y="22"/>
                  </a:lnTo>
                  <a:lnTo>
                    <a:pt x="185" y="20"/>
                  </a:lnTo>
                  <a:lnTo>
                    <a:pt x="179" y="18"/>
                  </a:lnTo>
                  <a:lnTo>
                    <a:pt x="176" y="18"/>
                  </a:lnTo>
                  <a:lnTo>
                    <a:pt x="171" y="18"/>
                  </a:lnTo>
                  <a:lnTo>
                    <a:pt x="167" y="18"/>
                  </a:lnTo>
                  <a:lnTo>
                    <a:pt x="164" y="18"/>
                  </a:lnTo>
                  <a:lnTo>
                    <a:pt x="159" y="17"/>
                  </a:lnTo>
                  <a:lnTo>
                    <a:pt x="156" y="20"/>
                  </a:lnTo>
                  <a:lnTo>
                    <a:pt x="154" y="18"/>
                  </a:lnTo>
                  <a:lnTo>
                    <a:pt x="153" y="18"/>
                  </a:lnTo>
                  <a:lnTo>
                    <a:pt x="149" y="18"/>
                  </a:lnTo>
                  <a:lnTo>
                    <a:pt x="148" y="18"/>
                  </a:lnTo>
                  <a:lnTo>
                    <a:pt x="144" y="20"/>
                  </a:lnTo>
                  <a:lnTo>
                    <a:pt x="141" y="23"/>
                  </a:lnTo>
                  <a:lnTo>
                    <a:pt x="138" y="23"/>
                  </a:lnTo>
                  <a:lnTo>
                    <a:pt x="138" y="23"/>
                  </a:lnTo>
                  <a:lnTo>
                    <a:pt x="136" y="22"/>
                  </a:lnTo>
                  <a:lnTo>
                    <a:pt x="135" y="20"/>
                  </a:lnTo>
                  <a:lnTo>
                    <a:pt x="135" y="18"/>
                  </a:lnTo>
                  <a:lnTo>
                    <a:pt x="133" y="18"/>
                  </a:lnTo>
                  <a:lnTo>
                    <a:pt x="131" y="17"/>
                  </a:lnTo>
                  <a:lnTo>
                    <a:pt x="131" y="18"/>
                  </a:lnTo>
                  <a:lnTo>
                    <a:pt x="130" y="18"/>
                  </a:lnTo>
                  <a:lnTo>
                    <a:pt x="130" y="20"/>
                  </a:lnTo>
                  <a:lnTo>
                    <a:pt x="128" y="20"/>
                  </a:lnTo>
                  <a:lnTo>
                    <a:pt x="126" y="18"/>
                  </a:lnTo>
                  <a:lnTo>
                    <a:pt x="125" y="17"/>
                  </a:lnTo>
                  <a:lnTo>
                    <a:pt x="121" y="15"/>
                  </a:lnTo>
                  <a:lnTo>
                    <a:pt x="120" y="13"/>
                  </a:lnTo>
                  <a:lnTo>
                    <a:pt x="116" y="12"/>
                  </a:lnTo>
                  <a:lnTo>
                    <a:pt x="115" y="10"/>
                  </a:lnTo>
                  <a:lnTo>
                    <a:pt x="113" y="8"/>
                  </a:lnTo>
                  <a:lnTo>
                    <a:pt x="112" y="8"/>
                  </a:lnTo>
                  <a:lnTo>
                    <a:pt x="112" y="10"/>
                  </a:lnTo>
                  <a:lnTo>
                    <a:pt x="110" y="10"/>
                  </a:lnTo>
                  <a:lnTo>
                    <a:pt x="110" y="12"/>
                  </a:lnTo>
                  <a:lnTo>
                    <a:pt x="110" y="13"/>
                  </a:lnTo>
                  <a:lnTo>
                    <a:pt x="108" y="13"/>
                  </a:lnTo>
                  <a:lnTo>
                    <a:pt x="107" y="13"/>
                  </a:lnTo>
                  <a:lnTo>
                    <a:pt x="103" y="12"/>
                  </a:lnTo>
                  <a:lnTo>
                    <a:pt x="105" y="10"/>
                  </a:lnTo>
                  <a:lnTo>
                    <a:pt x="105" y="8"/>
                  </a:lnTo>
                  <a:lnTo>
                    <a:pt x="107" y="7"/>
                  </a:lnTo>
                  <a:lnTo>
                    <a:pt x="107" y="7"/>
                  </a:lnTo>
                  <a:lnTo>
                    <a:pt x="105" y="5"/>
                  </a:lnTo>
                  <a:lnTo>
                    <a:pt x="98" y="2"/>
                  </a:lnTo>
                  <a:lnTo>
                    <a:pt x="87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3"/>
                  </a:lnTo>
                  <a:lnTo>
                    <a:pt x="75" y="7"/>
                  </a:lnTo>
                  <a:lnTo>
                    <a:pt x="75" y="12"/>
                  </a:lnTo>
                  <a:lnTo>
                    <a:pt x="75" y="15"/>
                  </a:lnTo>
                  <a:lnTo>
                    <a:pt x="75" y="18"/>
                  </a:lnTo>
                  <a:lnTo>
                    <a:pt x="75" y="22"/>
                  </a:lnTo>
                  <a:lnTo>
                    <a:pt x="72" y="23"/>
                  </a:lnTo>
                  <a:lnTo>
                    <a:pt x="72" y="23"/>
                  </a:lnTo>
                  <a:lnTo>
                    <a:pt x="69" y="23"/>
                  </a:lnTo>
                  <a:lnTo>
                    <a:pt x="67" y="23"/>
                  </a:lnTo>
                  <a:lnTo>
                    <a:pt x="64" y="23"/>
                  </a:lnTo>
                  <a:lnTo>
                    <a:pt x="62" y="25"/>
                  </a:lnTo>
                  <a:lnTo>
                    <a:pt x="61" y="25"/>
                  </a:lnTo>
                  <a:lnTo>
                    <a:pt x="59" y="26"/>
                  </a:lnTo>
                  <a:lnTo>
                    <a:pt x="61" y="28"/>
                  </a:lnTo>
                  <a:lnTo>
                    <a:pt x="61" y="28"/>
                  </a:lnTo>
                  <a:lnTo>
                    <a:pt x="62" y="28"/>
                  </a:lnTo>
                  <a:lnTo>
                    <a:pt x="64" y="28"/>
                  </a:lnTo>
                  <a:lnTo>
                    <a:pt x="67" y="31"/>
                  </a:lnTo>
                  <a:lnTo>
                    <a:pt x="70" y="35"/>
                  </a:lnTo>
                  <a:lnTo>
                    <a:pt x="72" y="38"/>
                  </a:lnTo>
                  <a:lnTo>
                    <a:pt x="72" y="43"/>
                  </a:lnTo>
                  <a:lnTo>
                    <a:pt x="70" y="48"/>
                  </a:lnTo>
                  <a:lnTo>
                    <a:pt x="70" y="51"/>
                  </a:lnTo>
                  <a:lnTo>
                    <a:pt x="69" y="53"/>
                  </a:lnTo>
                  <a:lnTo>
                    <a:pt x="67" y="53"/>
                  </a:lnTo>
                  <a:lnTo>
                    <a:pt x="65" y="51"/>
                  </a:lnTo>
                  <a:lnTo>
                    <a:pt x="64" y="49"/>
                  </a:lnTo>
                  <a:lnTo>
                    <a:pt x="62" y="49"/>
                  </a:lnTo>
                  <a:lnTo>
                    <a:pt x="62" y="51"/>
                  </a:lnTo>
                  <a:lnTo>
                    <a:pt x="61" y="53"/>
                  </a:lnTo>
                  <a:lnTo>
                    <a:pt x="59" y="54"/>
                  </a:lnTo>
                  <a:lnTo>
                    <a:pt x="56" y="56"/>
                  </a:lnTo>
                  <a:lnTo>
                    <a:pt x="52" y="54"/>
                  </a:lnTo>
                  <a:lnTo>
                    <a:pt x="49" y="54"/>
                  </a:lnTo>
                  <a:lnTo>
                    <a:pt x="46" y="53"/>
                  </a:lnTo>
                  <a:lnTo>
                    <a:pt x="42" y="53"/>
                  </a:lnTo>
                  <a:lnTo>
                    <a:pt x="39" y="54"/>
                  </a:lnTo>
                  <a:lnTo>
                    <a:pt x="36" y="56"/>
                  </a:lnTo>
                  <a:lnTo>
                    <a:pt x="34" y="59"/>
                  </a:lnTo>
                  <a:lnTo>
                    <a:pt x="31" y="61"/>
                  </a:lnTo>
                  <a:lnTo>
                    <a:pt x="28" y="61"/>
                  </a:lnTo>
                  <a:lnTo>
                    <a:pt x="24" y="61"/>
                  </a:lnTo>
                  <a:lnTo>
                    <a:pt x="23" y="61"/>
                  </a:lnTo>
                  <a:lnTo>
                    <a:pt x="15" y="69"/>
                  </a:lnTo>
                  <a:lnTo>
                    <a:pt x="8" y="82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0" y="94"/>
                  </a:lnTo>
                  <a:lnTo>
                    <a:pt x="1" y="96"/>
                  </a:lnTo>
                  <a:lnTo>
                    <a:pt x="3" y="99"/>
                  </a:lnTo>
                  <a:lnTo>
                    <a:pt x="5" y="100"/>
                  </a:lnTo>
                  <a:lnTo>
                    <a:pt x="6" y="100"/>
                  </a:lnTo>
                  <a:lnTo>
                    <a:pt x="6" y="99"/>
                  </a:lnTo>
                  <a:lnTo>
                    <a:pt x="6" y="99"/>
                  </a:lnTo>
                  <a:lnTo>
                    <a:pt x="6" y="97"/>
                  </a:lnTo>
                  <a:lnTo>
                    <a:pt x="6" y="96"/>
                  </a:lnTo>
                  <a:lnTo>
                    <a:pt x="5" y="94"/>
                  </a:lnTo>
                  <a:lnTo>
                    <a:pt x="6" y="94"/>
                  </a:lnTo>
                  <a:lnTo>
                    <a:pt x="8" y="94"/>
                  </a:lnTo>
                  <a:lnTo>
                    <a:pt x="8" y="96"/>
                  </a:lnTo>
                  <a:lnTo>
                    <a:pt x="8" y="96"/>
                  </a:lnTo>
                  <a:lnTo>
                    <a:pt x="10" y="94"/>
                  </a:lnTo>
                  <a:lnTo>
                    <a:pt x="10" y="92"/>
                  </a:lnTo>
                  <a:lnTo>
                    <a:pt x="10" y="91"/>
                  </a:lnTo>
                  <a:lnTo>
                    <a:pt x="8" y="89"/>
                  </a:lnTo>
                  <a:lnTo>
                    <a:pt x="8" y="89"/>
                  </a:lnTo>
                  <a:lnTo>
                    <a:pt x="8" y="87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1" y="87"/>
                  </a:lnTo>
                  <a:lnTo>
                    <a:pt x="13" y="87"/>
                  </a:lnTo>
                  <a:lnTo>
                    <a:pt x="15" y="89"/>
                  </a:lnTo>
                  <a:lnTo>
                    <a:pt x="18" y="89"/>
                  </a:lnTo>
                  <a:lnTo>
                    <a:pt x="18" y="87"/>
                  </a:lnTo>
                  <a:lnTo>
                    <a:pt x="19" y="86"/>
                  </a:lnTo>
                  <a:lnTo>
                    <a:pt x="21" y="86"/>
                  </a:lnTo>
                  <a:lnTo>
                    <a:pt x="21" y="86"/>
                  </a:lnTo>
                  <a:lnTo>
                    <a:pt x="19" y="87"/>
                  </a:lnTo>
                  <a:lnTo>
                    <a:pt x="18" y="89"/>
                  </a:lnTo>
                  <a:lnTo>
                    <a:pt x="16" y="91"/>
                  </a:lnTo>
                  <a:lnTo>
                    <a:pt x="15" y="92"/>
                  </a:lnTo>
                  <a:lnTo>
                    <a:pt x="13" y="94"/>
                  </a:lnTo>
                  <a:lnTo>
                    <a:pt x="13" y="96"/>
                  </a:lnTo>
                  <a:lnTo>
                    <a:pt x="13" y="97"/>
                  </a:lnTo>
                  <a:lnTo>
                    <a:pt x="15" y="97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18" y="96"/>
                  </a:lnTo>
                  <a:lnTo>
                    <a:pt x="18" y="96"/>
                  </a:lnTo>
                  <a:lnTo>
                    <a:pt x="16" y="97"/>
                  </a:lnTo>
                  <a:lnTo>
                    <a:pt x="16" y="99"/>
                  </a:lnTo>
                  <a:lnTo>
                    <a:pt x="15" y="100"/>
                  </a:lnTo>
                  <a:lnTo>
                    <a:pt x="15" y="102"/>
                  </a:lnTo>
                  <a:lnTo>
                    <a:pt x="15" y="104"/>
                  </a:lnTo>
                  <a:lnTo>
                    <a:pt x="16" y="104"/>
                  </a:lnTo>
                  <a:lnTo>
                    <a:pt x="16" y="104"/>
                  </a:lnTo>
                  <a:lnTo>
                    <a:pt x="18" y="102"/>
                  </a:lnTo>
                  <a:lnTo>
                    <a:pt x="18" y="102"/>
                  </a:lnTo>
                  <a:lnTo>
                    <a:pt x="18" y="102"/>
                  </a:lnTo>
                  <a:lnTo>
                    <a:pt x="18" y="104"/>
                  </a:lnTo>
                  <a:lnTo>
                    <a:pt x="18" y="105"/>
                  </a:lnTo>
                  <a:lnTo>
                    <a:pt x="19" y="105"/>
                  </a:lnTo>
                  <a:lnTo>
                    <a:pt x="21" y="105"/>
                  </a:lnTo>
                  <a:lnTo>
                    <a:pt x="23" y="104"/>
                  </a:lnTo>
                  <a:lnTo>
                    <a:pt x="23" y="100"/>
                  </a:lnTo>
                  <a:lnTo>
                    <a:pt x="24" y="99"/>
                  </a:lnTo>
                  <a:lnTo>
                    <a:pt x="26" y="96"/>
                  </a:lnTo>
                  <a:lnTo>
                    <a:pt x="28" y="94"/>
                  </a:lnTo>
                  <a:lnTo>
                    <a:pt x="28" y="94"/>
                  </a:lnTo>
                  <a:lnTo>
                    <a:pt x="28" y="96"/>
                  </a:lnTo>
                  <a:lnTo>
                    <a:pt x="26" y="99"/>
                  </a:lnTo>
                  <a:lnTo>
                    <a:pt x="26" y="100"/>
                  </a:lnTo>
                  <a:lnTo>
                    <a:pt x="24" y="102"/>
                  </a:lnTo>
                  <a:lnTo>
                    <a:pt x="23" y="105"/>
                  </a:lnTo>
                  <a:lnTo>
                    <a:pt x="21" y="109"/>
                  </a:lnTo>
                  <a:lnTo>
                    <a:pt x="19" y="112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21" y="115"/>
                  </a:lnTo>
                  <a:lnTo>
                    <a:pt x="23" y="115"/>
                  </a:lnTo>
                  <a:lnTo>
                    <a:pt x="24" y="117"/>
                  </a:lnTo>
                  <a:lnTo>
                    <a:pt x="26" y="119"/>
                  </a:lnTo>
                  <a:lnTo>
                    <a:pt x="28" y="122"/>
                  </a:lnTo>
                  <a:lnTo>
                    <a:pt x="28" y="125"/>
                  </a:lnTo>
                  <a:lnTo>
                    <a:pt x="28" y="127"/>
                  </a:lnTo>
                  <a:lnTo>
                    <a:pt x="28" y="128"/>
                  </a:lnTo>
                  <a:lnTo>
                    <a:pt x="28" y="130"/>
                  </a:lnTo>
                  <a:lnTo>
                    <a:pt x="28" y="130"/>
                  </a:lnTo>
                  <a:lnTo>
                    <a:pt x="29" y="130"/>
                  </a:lnTo>
                  <a:lnTo>
                    <a:pt x="31" y="130"/>
                  </a:lnTo>
                  <a:lnTo>
                    <a:pt x="31" y="128"/>
                  </a:lnTo>
                  <a:lnTo>
                    <a:pt x="33" y="130"/>
                  </a:lnTo>
                  <a:lnTo>
                    <a:pt x="36" y="130"/>
                  </a:lnTo>
                  <a:lnTo>
                    <a:pt x="38" y="132"/>
                  </a:lnTo>
                  <a:lnTo>
                    <a:pt x="38" y="132"/>
                  </a:lnTo>
                  <a:lnTo>
                    <a:pt x="38" y="133"/>
                  </a:lnTo>
                  <a:lnTo>
                    <a:pt x="38" y="135"/>
                  </a:lnTo>
                  <a:lnTo>
                    <a:pt x="39" y="137"/>
                  </a:lnTo>
                  <a:lnTo>
                    <a:pt x="39" y="137"/>
                  </a:lnTo>
                  <a:lnTo>
                    <a:pt x="41" y="138"/>
                  </a:lnTo>
                  <a:lnTo>
                    <a:pt x="44" y="138"/>
                  </a:lnTo>
                  <a:lnTo>
                    <a:pt x="46" y="138"/>
                  </a:lnTo>
                  <a:lnTo>
                    <a:pt x="46" y="137"/>
                  </a:lnTo>
                  <a:lnTo>
                    <a:pt x="47" y="135"/>
                  </a:lnTo>
                  <a:lnTo>
                    <a:pt x="47" y="133"/>
                  </a:lnTo>
                  <a:lnTo>
                    <a:pt x="49" y="132"/>
                  </a:lnTo>
                  <a:lnTo>
                    <a:pt x="49" y="132"/>
                  </a:lnTo>
                  <a:lnTo>
                    <a:pt x="49" y="132"/>
                  </a:lnTo>
                  <a:lnTo>
                    <a:pt x="49" y="133"/>
                  </a:lnTo>
                  <a:lnTo>
                    <a:pt x="49" y="135"/>
                  </a:lnTo>
                  <a:lnTo>
                    <a:pt x="49" y="137"/>
                  </a:lnTo>
                  <a:lnTo>
                    <a:pt x="47" y="137"/>
                  </a:lnTo>
                  <a:lnTo>
                    <a:pt x="47" y="137"/>
                  </a:lnTo>
                  <a:lnTo>
                    <a:pt x="46" y="137"/>
                  </a:lnTo>
                  <a:lnTo>
                    <a:pt x="46" y="138"/>
                  </a:lnTo>
                  <a:lnTo>
                    <a:pt x="46" y="140"/>
                  </a:lnTo>
                  <a:lnTo>
                    <a:pt x="46" y="142"/>
                  </a:lnTo>
                  <a:lnTo>
                    <a:pt x="49" y="143"/>
                  </a:lnTo>
                  <a:lnTo>
                    <a:pt x="52" y="145"/>
                  </a:lnTo>
                  <a:lnTo>
                    <a:pt x="54" y="148"/>
                  </a:lnTo>
                  <a:lnTo>
                    <a:pt x="57" y="150"/>
                  </a:lnTo>
                  <a:lnTo>
                    <a:pt x="59" y="150"/>
                  </a:lnTo>
                  <a:lnTo>
                    <a:pt x="61" y="150"/>
                  </a:lnTo>
                  <a:lnTo>
                    <a:pt x="61" y="148"/>
                  </a:lnTo>
                  <a:lnTo>
                    <a:pt x="62" y="147"/>
                  </a:lnTo>
                  <a:lnTo>
                    <a:pt x="62" y="145"/>
                  </a:lnTo>
                  <a:lnTo>
                    <a:pt x="64" y="145"/>
                  </a:lnTo>
                  <a:lnTo>
                    <a:pt x="64" y="147"/>
                  </a:lnTo>
                  <a:lnTo>
                    <a:pt x="62" y="148"/>
                  </a:lnTo>
                  <a:lnTo>
                    <a:pt x="62" y="150"/>
                  </a:lnTo>
                  <a:lnTo>
                    <a:pt x="61" y="153"/>
                  </a:lnTo>
                  <a:lnTo>
                    <a:pt x="59" y="155"/>
                  </a:lnTo>
                  <a:lnTo>
                    <a:pt x="61" y="156"/>
                  </a:lnTo>
                  <a:lnTo>
                    <a:pt x="62" y="156"/>
                  </a:lnTo>
                  <a:lnTo>
                    <a:pt x="64" y="155"/>
                  </a:lnTo>
                  <a:lnTo>
                    <a:pt x="64" y="155"/>
                  </a:lnTo>
                  <a:lnTo>
                    <a:pt x="65" y="155"/>
                  </a:lnTo>
                  <a:lnTo>
                    <a:pt x="65" y="153"/>
                  </a:lnTo>
                  <a:lnTo>
                    <a:pt x="65" y="153"/>
                  </a:lnTo>
                  <a:lnTo>
                    <a:pt x="65" y="155"/>
                  </a:lnTo>
                  <a:lnTo>
                    <a:pt x="65" y="158"/>
                  </a:lnTo>
                  <a:lnTo>
                    <a:pt x="64" y="161"/>
                  </a:lnTo>
                  <a:lnTo>
                    <a:pt x="64" y="163"/>
                  </a:lnTo>
                  <a:lnTo>
                    <a:pt x="62" y="165"/>
                  </a:lnTo>
                  <a:lnTo>
                    <a:pt x="62" y="166"/>
                  </a:lnTo>
                  <a:lnTo>
                    <a:pt x="64" y="166"/>
                  </a:lnTo>
                  <a:lnTo>
                    <a:pt x="65" y="166"/>
                  </a:lnTo>
                  <a:lnTo>
                    <a:pt x="67" y="166"/>
                  </a:lnTo>
                  <a:lnTo>
                    <a:pt x="67" y="165"/>
                  </a:lnTo>
                  <a:lnTo>
                    <a:pt x="67" y="165"/>
                  </a:lnTo>
                  <a:lnTo>
                    <a:pt x="67" y="166"/>
                  </a:lnTo>
                  <a:lnTo>
                    <a:pt x="67" y="166"/>
                  </a:lnTo>
                  <a:lnTo>
                    <a:pt x="67" y="168"/>
                  </a:lnTo>
                  <a:lnTo>
                    <a:pt x="69" y="168"/>
                  </a:lnTo>
                  <a:lnTo>
                    <a:pt x="70" y="168"/>
                  </a:lnTo>
                  <a:lnTo>
                    <a:pt x="70" y="168"/>
                  </a:lnTo>
                  <a:lnTo>
                    <a:pt x="72" y="166"/>
                  </a:lnTo>
                  <a:lnTo>
                    <a:pt x="72" y="165"/>
                  </a:lnTo>
                  <a:lnTo>
                    <a:pt x="72" y="165"/>
                  </a:lnTo>
                  <a:lnTo>
                    <a:pt x="72" y="166"/>
                  </a:lnTo>
                  <a:lnTo>
                    <a:pt x="70" y="168"/>
                  </a:lnTo>
                  <a:lnTo>
                    <a:pt x="70" y="170"/>
                  </a:lnTo>
                  <a:lnTo>
                    <a:pt x="69" y="171"/>
                  </a:lnTo>
                  <a:lnTo>
                    <a:pt x="70" y="173"/>
                  </a:lnTo>
                  <a:lnTo>
                    <a:pt x="72" y="173"/>
                  </a:lnTo>
                  <a:lnTo>
                    <a:pt x="74" y="173"/>
                  </a:lnTo>
                  <a:lnTo>
                    <a:pt x="75" y="175"/>
                  </a:lnTo>
                  <a:lnTo>
                    <a:pt x="77" y="176"/>
                  </a:lnTo>
                  <a:lnTo>
                    <a:pt x="80" y="176"/>
                  </a:lnTo>
                  <a:lnTo>
                    <a:pt x="80" y="178"/>
                  </a:lnTo>
                  <a:lnTo>
                    <a:pt x="80" y="179"/>
                  </a:lnTo>
                  <a:lnTo>
                    <a:pt x="79" y="179"/>
                  </a:lnTo>
                  <a:lnTo>
                    <a:pt x="79" y="183"/>
                  </a:lnTo>
                  <a:lnTo>
                    <a:pt x="79" y="186"/>
                  </a:lnTo>
                  <a:lnTo>
                    <a:pt x="79" y="186"/>
                  </a:lnTo>
                  <a:lnTo>
                    <a:pt x="80" y="186"/>
                  </a:lnTo>
                  <a:lnTo>
                    <a:pt x="82" y="186"/>
                  </a:lnTo>
                  <a:lnTo>
                    <a:pt x="84" y="186"/>
                  </a:lnTo>
                  <a:lnTo>
                    <a:pt x="85" y="186"/>
                  </a:lnTo>
                  <a:lnTo>
                    <a:pt x="87" y="186"/>
                  </a:lnTo>
                  <a:lnTo>
                    <a:pt x="84" y="188"/>
                  </a:lnTo>
                  <a:lnTo>
                    <a:pt x="82" y="189"/>
                  </a:lnTo>
                  <a:lnTo>
                    <a:pt x="79" y="191"/>
                  </a:lnTo>
                  <a:lnTo>
                    <a:pt x="77" y="194"/>
                  </a:lnTo>
                  <a:lnTo>
                    <a:pt x="79" y="194"/>
                  </a:lnTo>
                  <a:lnTo>
                    <a:pt x="82" y="193"/>
                  </a:lnTo>
                  <a:lnTo>
                    <a:pt x="85" y="193"/>
                  </a:lnTo>
                  <a:lnTo>
                    <a:pt x="88" y="193"/>
                  </a:lnTo>
                  <a:lnTo>
                    <a:pt x="92" y="193"/>
                  </a:lnTo>
                  <a:lnTo>
                    <a:pt x="93" y="19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64" name="Freeform 473">
              <a:extLst>
                <a:ext uri="{FF2B5EF4-FFF2-40B4-BE49-F238E27FC236}">
                  <a16:creationId xmlns:a16="http://schemas.microsoft.com/office/drawing/2014/main" id="{69339B3A-537C-FD37-1653-FAAD19DE2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8594" y="2242094"/>
              <a:ext cx="134651" cy="143565"/>
            </a:xfrm>
            <a:custGeom>
              <a:avLst/>
              <a:gdLst>
                <a:gd name="T0" fmla="*/ 120 w 146"/>
                <a:gd name="T1" fmla="*/ 122 h 161"/>
                <a:gd name="T2" fmla="*/ 128 w 146"/>
                <a:gd name="T3" fmla="*/ 117 h 161"/>
                <a:gd name="T4" fmla="*/ 132 w 146"/>
                <a:gd name="T5" fmla="*/ 102 h 161"/>
                <a:gd name="T6" fmla="*/ 143 w 146"/>
                <a:gd name="T7" fmla="*/ 95 h 161"/>
                <a:gd name="T8" fmla="*/ 143 w 146"/>
                <a:gd name="T9" fmla="*/ 81 h 161"/>
                <a:gd name="T10" fmla="*/ 130 w 146"/>
                <a:gd name="T11" fmla="*/ 90 h 161"/>
                <a:gd name="T12" fmla="*/ 125 w 146"/>
                <a:gd name="T13" fmla="*/ 89 h 161"/>
                <a:gd name="T14" fmla="*/ 133 w 146"/>
                <a:gd name="T15" fmla="*/ 76 h 161"/>
                <a:gd name="T16" fmla="*/ 135 w 146"/>
                <a:gd name="T17" fmla="*/ 66 h 161"/>
                <a:gd name="T18" fmla="*/ 132 w 146"/>
                <a:gd name="T19" fmla="*/ 56 h 161"/>
                <a:gd name="T20" fmla="*/ 130 w 146"/>
                <a:gd name="T21" fmla="*/ 49 h 161"/>
                <a:gd name="T22" fmla="*/ 127 w 146"/>
                <a:gd name="T23" fmla="*/ 43 h 161"/>
                <a:gd name="T24" fmla="*/ 127 w 146"/>
                <a:gd name="T25" fmla="*/ 34 h 161"/>
                <a:gd name="T26" fmla="*/ 112 w 146"/>
                <a:gd name="T27" fmla="*/ 6 h 161"/>
                <a:gd name="T28" fmla="*/ 81 w 146"/>
                <a:gd name="T29" fmla="*/ 0 h 161"/>
                <a:gd name="T30" fmla="*/ 71 w 146"/>
                <a:gd name="T31" fmla="*/ 0 h 161"/>
                <a:gd name="T32" fmla="*/ 59 w 146"/>
                <a:gd name="T33" fmla="*/ 6 h 161"/>
                <a:gd name="T34" fmla="*/ 43 w 146"/>
                <a:gd name="T35" fmla="*/ 6 h 161"/>
                <a:gd name="T36" fmla="*/ 41 w 146"/>
                <a:gd name="T37" fmla="*/ 13 h 161"/>
                <a:gd name="T38" fmla="*/ 18 w 146"/>
                <a:gd name="T39" fmla="*/ 38 h 161"/>
                <a:gd name="T40" fmla="*/ 11 w 146"/>
                <a:gd name="T41" fmla="*/ 48 h 161"/>
                <a:gd name="T42" fmla="*/ 2 w 146"/>
                <a:gd name="T43" fmla="*/ 51 h 161"/>
                <a:gd name="T44" fmla="*/ 15 w 146"/>
                <a:gd name="T45" fmla="*/ 59 h 161"/>
                <a:gd name="T46" fmla="*/ 13 w 146"/>
                <a:gd name="T47" fmla="*/ 59 h 161"/>
                <a:gd name="T48" fmla="*/ 3 w 146"/>
                <a:gd name="T49" fmla="*/ 61 h 161"/>
                <a:gd name="T50" fmla="*/ 7 w 146"/>
                <a:gd name="T51" fmla="*/ 74 h 161"/>
                <a:gd name="T52" fmla="*/ 8 w 146"/>
                <a:gd name="T53" fmla="*/ 67 h 161"/>
                <a:gd name="T54" fmla="*/ 13 w 146"/>
                <a:gd name="T55" fmla="*/ 69 h 161"/>
                <a:gd name="T56" fmla="*/ 11 w 146"/>
                <a:gd name="T57" fmla="*/ 72 h 161"/>
                <a:gd name="T58" fmla="*/ 20 w 146"/>
                <a:gd name="T59" fmla="*/ 67 h 161"/>
                <a:gd name="T60" fmla="*/ 18 w 146"/>
                <a:gd name="T61" fmla="*/ 72 h 161"/>
                <a:gd name="T62" fmla="*/ 20 w 146"/>
                <a:gd name="T63" fmla="*/ 74 h 161"/>
                <a:gd name="T64" fmla="*/ 10 w 146"/>
                <a:gd name="T65" fmla="*/ 77 h 161"/>
                <a:gd name="T66" fmla="*/ 11 w 146"/>
                <a:gd name="T67" fmla="*/ 82 h 161"/>
                <a:gd name="T68" fmla="*/ 8 w 146"/>
                <a:gd name="T69" fmla="*/ 82 h 161"/>
                <a:gd name="T70" fmla="*/ 2 w 146"/>
                <a:gd name="T71" fmla="*/ 77 h 161"/>
                <a:gd name="T72" fmla="*/ 5 w 146"/>
                <a:gd name="T73" fmla="*/ 87 h 161"/>
                <a:gd name="T74" fmla="*/ 5 w 146"/>
                <a:gd name="T75" fmla="*/ 94 h 161"/>
                <a:gd name="T76" fmla="*/ 15 w 146"/>
                <a:gd name="T77" fmla="*/ 90 h 161"/>
                <a:gd name="T78" fmla="*/ 16 w 146"/>
                <a:gd name="T79" fmla="*/ 97 h 161"/>
                <a:gd name="T80" fmla="*/ 20 w 146"/>
                <a:gd name="T81" fmla="*/ 108 h 161"/>
                <a:gd name="T82" fmla="*/ 15 w 146"/>
                <a:gd name="T83" fmla="*/ 110 h 161"/>
                <a:gd name="T84" fmla="*/ 18 w 146"/>
                <a:gd name="T85" fmla="*/ 113 h 161"/>
                <a:gd name="T86" fmla="*/ 23 w 146"/>
                <a:gd name="T87" fmla="*/ 115 h 161"/>
                <a:gd name="T88" fmla="*/ 31 w 146"/>
                <a:gd name="T89" fmla="*/ 120 h 161"/>
                <a:gd name="T90" fmla="*/ 38 w 146"/>
                <a:gd name="T91" fmla="*/ 115 h 161"/>
                <a:gd name="T92" fmla="*/ 35 w 146"/>
                <a:gd name="T93" fmla="*/ 122 h 161"/>
                <a:gd name="T94" fmla="*/ 36 w 146"/>
                <a:gd name="T95" fmla="*/ 127 h 161"/>
                <a:gd name="T96" fmla="*/ 48 w 146"/>
                <a:gd name="T97" fmla="*/ 125 h 161"/>
                <a:gd name="T98" fmla="*/ 46 w 146"/>
                <a:gd name="T99" fmla="*/ 128 h 161"/>
                <a:gd name="T100" fmla="*/ 36 w 146"/>
                <a:gd name="T101" fmla="*/ 131 h 161"/>
                <a:gd name="T102" fmla="*/ 41 w 146"/>
                <a:gd name="T103" fmla="*/ 136 h 161"/>
                <a:gd name="T104" fmla="*/ 35 w 146"/>
                <a:gd name="T105" fmla="*/ 136 h 161"/>
                <a:gd name="T106" fmla="*/ 51 w 146"/>
                <a:gd name="T107" fmla="*/ 143 h 161"/>
                <a:gd name="T108" fmla="*/ 77 w 146"/>
                <a:gd name="T109" fmla="*/ 156 h 161"/>
                <a:gd name="T110" fmla="*/ 94 w 146"/>
                <a:gd name="T111" fmla="*/ 14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6" h="161">
                  <a:moveTo>
                    <a:pt x="94" y="146"/>
                  </a:moveTo>
                  <a:lnTo>
                    <a:pt x="99" y="141"/>
                  </a:lnTo>
                  <a:lnTo>
                    <a:pt x="105" y="135"/>
                  </a:lnTo>
                  <a:lnTo>
                    <a:pt x="113" y="128"/>
                  </a:lnTo>
                  <a:lnTo>
                    <a:pt x="120" y="122"/>
                  </a:lnTo>
                  <a:lnTo>
                    <a:pt x="123" y="118"/>
                  </a:lnTo>
                  <a:lnTo>
                    <a:pt x="125" y="118"/>
                  </a:lnTo>
                  <a:lnTo>
                    <a:pt x="127" y="118"/>
                  </a:lnTo>
                  <a:lnTo>
                    <a:pt x="128" y="118"/>
                  </a:lnTo>
                  <a:lnTo>
                    <a:pt x="128" y="117"/>
                  </a:lnTo>
                  <a:lnTo>
                    <a:pt x="128" y="113"/>
                  </a:lnTo>
                  <a:lnTo>
                    <a:pt x="128" y="110"/>
                  </a:lnTo>
                  <a:lnTo>
                    <a:pt x="128" y="107"/>
                  </a:lnTo>
                  <a:lnTo>
                    <a:pt x="128" y="104"/>
                  </a:lnTo>
                  <a:lnTo>
                    <a:pt x="132" y="102"/>
                  </a:lnTo>
                  <a:lnTo>
                    <a:pt x="133" y="100"/>
                  </a:lnTo>
                  <a:lnTo>
                    <a:pt x="136" y="99"/>
                  </a:lnTo>
                  <a:lnTo>
                    <a:pt x="140" y="99"/>
                  </a:lnTo>
                  <a:lnTo>
                    <a:pt x="141" y="99"/>
                  </a:lnTo>
                  <a:lnTo>
                    <a:pt x="143" y="95"/>
                  </a:lnTo>
                  <a:lnTo>
                    <a:pt x="145" y="92"/>
                  </a:lnTo>
                  <a:lnTo>
                    <a:pt x="145" y="87"/>
                  </a:lnTo>
                  <a:lnTo>
                    <a:pt x="146" y="84"/>
                  </a:lnTo>
                  <a:lnTo>
                    <a:pt x="146" y="79"/>
                  </a:lnTo>
                  <a:lnTo>
                    <a:pt x="143" y="81"/>
                  </a:lnTo>
                  <a:lnTo>
                    <a:pt x="141" y="82"/>
                  </a:lnTo>
                  <a:lnTo>
                    <a:pt x="138" y="85"/>
                  </a:lnTo>
                  <a:lnTo>
                    <a:pt x="135" y="87"/>
                  </a:lnTo>
                  <a:lnTo>
                    <a:pt x="133" y="89"/>
                  </a:lnTo>
                  <a:lnTo>
                    <a:pt x="130" y="90"/>
                  </a:lnTo>
                  <a:lnTo>
                    <a:pt x="128" y="90"/>
                  </a:lnTo>
                  <a:lnTo>
                    <a:pt x="125" y="92"/>
                  </a:lnTo>
                  <a:lnTo>
                    <a:pt x="123" y="92"/>
                  </a:lnTo>
                  <a:lnTo>
                    <a:pt x="123" y="90"/>
                  </a:lnTo>
                  <a:lnTo>
                    <a:pt x="125" y="89"/>
                  </a:lnTo>
                  <a:lnTo>
                    <a:pt x="125" y="87"/>
                  </a:lnTo>
                  <a:lnTo>
                    <a:pt x="127" y="85"/>
                  </a:lnTo>
                  <a:lnTo>
                    <a:pt x="128" y="84"/>
                  </a:lnTo>
                  <a:lnTo>
                    <a:pt x="130" y="79"/>
                  </a:lnTo>
                  <a:lnTo>
                    <a:pt x="133" y="76"/>
                  </a:lnTo>
                  <a:lnTo>
                    <a:pt x="135" y="72"/>
                  </a:lnTo>
                  <a:lnTo>
                    <a:pt x="136" y="72"/>
                  </a:lnTo>
                  <a:lnTo>
                    <a:pt x="136" y="71"/>
                  </a:lnTo>
                  <a:lnTo>
                    <a:pt x="136" y="69"/>
                  </a:lnTo>
                  <a:lnTo>
                    <a:pt x="135" y="66"/>
                  </a:lnTo>
                  <a:lnTo>
                    <a:pt x="133" y="64"/>
                  </a:lnTo>
                  <a:lnTo>
                    <a:pt x="132" y="62"/>
                  </a:lnTo>
                  <a:lnTo>
                    <a:pt x="132" y="59"/>
                  </a:lnTo>
                  <a:lnTo>
                    <a:pt x="132" y="57"/>
                  </a:lnTo>
                  <a:lnTo>
                    <a:pt x="132" y="56"/>
                  </a:lnTo>
                  <a:lnTo>
                    <a:pt x="133" y="54"/>
                  </a:lnTo>
                  <a:lnTo>
                    <a:pt x="133" y="53"/>
                  </a:lnTo>
                  <a:lnTo>
                    <a:pt x="133" y="51"/>
                  </a:lnTo>
                  <a:lnTo>
                    <a:pt x="132" y="49"/>
                  </a:lnTo>
                  <a:lnTo>
                    <a:pt x="130" y="49"/>
                  </a:lnTo>
                  <a:lnTo>
                    <a:pt x="127" y="49"/>
                  </a:lnTo>
                  <a:lnTo>
                    <a:pt x="125" y="49"/>
                  </a:lnTo>
                  <a:lnTo>
                    <a:pt x="125" y="48"/>
                  </a:lnTo>
                  <a:lnTo>
                    <a:pt x="125" y="46"/>
                  </a:lnTo>
                  <a:lnTo>
                    <a:pt x="127" y="43"/>
                  </a:lnTo>
                  <a:lnTo>
                    <a:pt x="128" y="41"/>
                  </a:lnTo>
                  <a:lnTo>
                    <a:pt x="130" y="39"/>
                  </a:lnTo>
                  <a:lnTo>
                    <a:pt x="130" y="38"/>
                  </a:lnTo>
                  <a:lnTo>
                    <a:pt x="130" y="36"/>
                  </a:lnTo>
                  <a:lnTo>
                    <a:pt x="127" y="34"/>
                  </a:lnTo>
                  <a:lnTo>
                    <a:pt x="123" y="33"/>
                  </a:lnTo>
                  <a:lnTo>
                    <a:pt x="122" y="31"/>
                  </a:lnTo>
                  <a:lnTo>
                    <a:pt x="118" y="23"/>
                  </a:lnTo>
                  <a:lnTo>
                    <a:pt x="115" y="15"/>
                  </a:lnTo>
                  <a:lnTo>
                    <a:pt x="112" y="6"/>
                  </a:lnTo>
                  <a:lnTo>
                    <a:pt x="105" y="0"/>
                  </a:lnTo>
                  <a:lnTo>
                    <a:pt x="104" y="0"/>
                  </a:lnTo>
                  <a:lnTo>
                    <a:pt x="102" y="0"/>
                  </a:lnTo>
                  <a:lnTo>
                    <a:pt x="97" y="0"/>
                  </a:lnTo>
                  <a:lnTo>
                    <a:pt x="81" y="0"/>
                  </a:lnTo>
                  <a:lnTo>
                    <a:pt x="77" y="0"/>
                  </a:lnTo>
                  <a:lnTo>
                    <a:pt x="76" y="0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71" y="3"/>
                  </a:lnTo>
                  <a:lnTo>
                    <a:pt x="67" y="5"/>
                  </a:lnTo>
                  <a:lnTo>
                    <a:pt x="64" y="6"/>
                  </a:lnTo>
                  <a:lnTo>
                    <a:pt x="61" y="6"/>
                  </a:lnTo>
                  <a:lnTo>
                    <a:pt x="59" y="6"/>
                  </a:lnTo>
                  <a:lnTo>
                    <a:pt x="56" y="5"/>
                  </a:lnTo>
                  <a:lnTo>
                    <a:pt x="53" y="3"/>
                  </a:lnTo>
                  <a:lnTo>
                    <a:pt x="49" y="3"/>
                  </a:lnTo>
                  <a:lnTo>
                    <a:pt x="46" y="3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8"/>
                  </a:lnTo>
                  <a:lnTo>
                    <a:pt x="43" y="11"/>
                  </a:lnTo>
                  <a:lnTo>
                    <a:pt x="41" y="13"/>
                  </a:lnTo>
                  <a:lnTo>
                    <a:pt x="41" y="13"/>
                  </a:lnTo>
                  <a:lnTo>
                    <a:pt x="38" y="21"/>
                  </a:lnTo>
                  <a:lnTo>
                    <a:pt x="33" y="28"/>
                  </a:lnTo>
                  <a:lnTo>
                    <a:pt x="26" y="31"/>
                  </a:lnTo>
                  <a:lnTo>
                    <a:pt x="20" y="36"/>
                  </a:lnTo>
                  <a:lnTo>
                    <a:pt x="18" y="38"/>
                  </a:lnTo>
                  <a:lnTo>
                    <a:pt x="18" y="41"/>
                  </a:lnTo>
                  <a:lnTo>
                    <a:pt x="16" y="43"/>
                  </a:lnTo>
                  <a:lnTo>
                    <a:pt x="16" y="46"/>
                  </a:lnTo>
                  <a:lnTo>
                    <a:pt x="15" y="48"/>
                  </a:lnTo>
                  <a:lnTo>
                    <a:pt x="11" y="48"/>
                  </a:lnTo>
                  <a:lnTo>
                    <a:pt x="8" y="48"/>
                  </a:lnTo>
                  <a:lnTo>
                    <a:pt x="5" y="48"/>
                  </a:lnTo>
                  <a:lnTo>
                    <a:pt x="2" y="49"/>
                  </a:lnTo>
                  <a:lnTo>
                    <a:pt x="0" y="49"/>
                  </a:lnTo>
                  <a:lnTo>
                    <a:pt x="2" y="51"/>
                  </a:lnTo>
                  <a:lnTo>
                    <a:pt x="3" y="53"/>
                  </a:lnTo>
                  <a:lnTo>
                    <a:pt x="7" y="54"/>
                  </a:lnTo>
                  <a:lnTo>
                    <a:pt x="10" y="57"/>
                  </a:lnTo>
                  <a:lnTo>
                    <a:pt x="13" y="57"/>
                  </a:lnTo>
                  <a:lnTo>
                    <a:pt x="15" y="59"/>
                  </a:lnTo>
                  <a:lnTo>
                    <a:pt x="16" y="59"/>
                  </a:lnTo>
                  <a:lnTo>
                    <a:pt x="16" y="59"/>
                  </a:lnTo>
                  <a:lnTo>
                    <a:pt x="16" y="59"/>
                  </a:lnTo>
                  <a:lnTo>
                    <a:pt x="15" y="59"/>
                  </a:lnTo>
                  <a:lnTo>
                    <a:pt x="13" y="59"/>
                  </a:lnTo>
                  <a:lnTo>
                    <a:pt x="10" y="59"/>
                  </a:lnTo>
                  <a:lnTo>
                    <a:pt x="8" y="59"/>
                  </a:lnTo>
                  <a:lnTo>
                    <a:pt x="7" y="57"/>
                  </a:lnTo>
                  <a:lnTo>
                    <a:pt x="5" y="57"/>
                  </a:lnTo>
                  <a:lnTo>
                    <a:pt x="3" y="61"/>
                  </a:lnTo>
                  <a:lnTo>
                    <a:pt x="3" y="64"/>
                  </a:lnTo>
                  <a:lnTo>
                    <a:pt x="3" y="67"/>
                  </a:lnTo>
                  <a:lnTo>
                    <a:pt x="3" y="71"/>
                  </a:lnTo>
                  <a:lnTo>
                    <a:pt x="5" y="72"/>
                  </a:lnTo>
                  <a:lnTo>
                    <a:pt x="7" y="74"/>
                  </a:lnTo>
                  <a:lnTo>
                    <a:pt x="8" y="72"/>
                  </a:lnTo>
                  <a:lnTo>
                    <a:pt x="8" y="71"/>
                  </a:lnTo>
                  <a:lnTo>
                    <a:pt x="8" y="69"/>
                  </a:lnTo>
                  <a:lnTo>
                    <a:pt x="8" y="69"/>
                  </a:lnTo>
                  <a:lnTo>
                    <a:pt x="8" y="67"/>
                  </a:lnTo>
                  <a:lnTo>
                    <a:pt x="10" y="69"/>
                  </a:lnTo>
                  <a:lnTo>
                    <a:pt x="10" y="71"/>
                  </a:lnTo>
                  <a:lnTo>
                    <a:pt x="11" y="69"/>
                  </a:lnTo>
                  <a:lnTo>
                    <a:pt x="13" y="69"/>
                  </a:lnTo>
                  <a:lnTo>
                    <a:pt x="13" y="69"/>
                  </a:lnTo>
                  <a:lnTo>
                    <a:pt x="11" y="69"/>
                  </a:lnTo>
                  <a:lnTo>
                    <a:pt x="11" y="71"/>
                  </a:lnTo>
                  <a:lnTo>
                    <a:pt x="11" y="71"/>
                  </a:lnTo>
                  <a:lnTo>
                    <a:pt x="11" y="72"/>
                  </a:lnTo>
                  <a:lnTo>
                    <a:pt x="11" y="72"/>
                  </a:lnTo>
                  <a:lnTo>
                    <a:pt x="11" y="72"/>
                  </a:lnTo>
                  <a:lnTo>
                    <a:pt x="15" y="72"/>
                  </a:lnTo>
                  <a:lnTo>
                    <a:pt x="18" y="71"/>
                  </a:lnTo>
                  <a:lnTo>
                    <a:pt x="18" y="69"/>
                  </a:lnTo>
                  <a:lnTo>
                    <a:pt x="20" y="67"/>
                  </a:lnTo>
                  <a:lnTo>
                    <a:pt x="20" y="67"/>
                  </a:lnTo>
                  <a:lnTo>
                    <a:pt x="20" y="67"/>
                  </a:lnTo>
                  <a:lnTo>
                    <a:pt x="20" y="69"/>
                  </a:lnTo>
                  <a:lnTo>
                    <a:pt x="18" y="71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20" y="72"/>
                  </a:lnTo>
                  <a:lnTo>
                    <a:pt x="21" y="74"/>
                  </a:lnTo>
                  <a:lnTo>
                    <a:pt x="21" y="74"/>
                  </a:lnTo>
                  <a:lnTo>
                    <a:pt x="20" y="74"/>
                  </a:lnTo>
                  <a:lnTo>
                    <a:pt x="18" y="74"/>
                  </a:lnTo>
                  <a:lnTo>
                    <a:pt x="16" y="74"/>
                  </a:lnTo>
                  <a:lnTo>
                    <a:pt x="15" y="76"/>
                  </a:lnTo>
                  <a:lnTo>
                    <a:pt x="11" y="76"/>
                  </a:lnTo>
                  <a:lnTo>
                    <a:pt x="10" y="77"/>
                  </a:lnTo>
                  <a:lnTo>
                    <a:pt x="8" y="79"/>
                  </a:lnTo>
                  <a:lnTo>
                    <a:pt x="8" y="81"/>
                  </a:lnTo>
                  <a:lnTo>
                    <a:pt x="8" y="81"/>
                  </a:lnTo>
                  <a:lnTo>
                    <a:pt x="10" y="81"/>
                  </a:lnTo>
                  <a:lnTo>
                    <a:pt x="11" y="82"/>
                  </a:lnTo>
                  <a:lnTo>
                    <a:pt x="11" y="82"/>
                  </a:lnTo>
                  <a:lnTo>
                    <a:pt x="11" y="84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8" y="82"/>
                  </a:lnTo>
                  <a:lnTo>
                    <a:pt x="7" y="79"/>
                  </a:lnTo>
                  <a:lnTo>
                    <a:pt x="5" y="77"/>
                  </a:lnTo>
                  <a:lnTo>
                    <a:pt x="3" y="76"/>
                  </a:lnTo>
                  <a:lnTo>
                    <a:pt x="2" y="76"/>
                  </a:lnTo>
                  <a:lnTo>
                    <a:pt x="2" y="77"/>
                  </a:lnTo>
                  <a:lnTo>
                    <a:pt x="0" y="81"/>
                  </a:lnTo>
                  <a:lnTo>
                    <a:pt x="2" y="82"/>
                  </a:lnTo>
                  <a:lnTo>
                    <a:pt x="2" y="84"/>
                  </a:lnTo>
                  <a:lnTo>
                    <a:pt x="3" y="85"/>
                  </a:lnTo>
                  <a:lnTo>
                    <a:pt x="5" y="87"/>
                  </a:lnTo>
                  <a:lnTo>
                    <a:pt x="5" y="89"/>
                  </a:lnTo>
                  <a:lnTo>
                    <a:pt x="7" y="92"/>
                  </a:lnTo>
                  <a:lnTo>
                    <a:pt x="5" y="92"/>
                  </a:lnTo>
                  <a:lnTo>
                    <a:pt x="5" y="94"/>
                  </a:lnTo>
                  <a:lnTo>
                    <a:pt x="5" y="94"/>
                  </a:lnTo>
                  <a:lnTo>
                    <a:pt x="7" y="94"/>
                  </a:lnTo>
                  <a:lnTo>
                    <a:pt x="8" y="92"/>
                  </a:lnTo>
                  <a:lnTo>
                    <a:pt x="10" y="90"/>
                  </a:lnTo>
                  <a:lnTo>
                    <a:pt x="11" y="90"/>
                  </a:lnTo>
                  <a:lnTo>
                    <a:pt x="15" y="90"/>
                  </a:lnTo>
                  <a:lnTo>
                    <a:pt x="15" y="92"/>
                  </a:lnTo>
                  <a:lnTo>
                    <a:pt x="15" y="92"/>
                  </a:lnTo>
                  <a:lnTo>
                    <a:pt x="15" y="94"/>
                  </a:lnTo>
                  <a:lnTo>
                    <a:pt x="15" y="95"/>
                  </a:lnTo>
                  <a:lnTo>
                    <a:pt x="16" y="97"/>
                  </a:lnTo>
                  <a:lnTo>
                    <a:pt x="18" y="100"/>
                  </a:lnTo>
                  <a:lnTo>
                    <a:pt x="20" y="104"/>
                  </a:lnTo>
                  <a:lnTo>
                    <a:pt x="21" y="107"/>
                  </a:lnTo>
                  <a:lnTo>
                    <a:pt x="21" y="108"/>
                  </a:lnTo>
                  <a:lnTo>
                    <a:pt x="20" y="108"/>
                  </a:lnTo>
                  <a:lnTo>
                    <a:pt x="18" y="108"/>
                  </a:lnTo>
                  <a:lnTo>
                    <a:pt x="16" y="108"/>
                  </a:lnTo>
                  <a:lnTo>
                    <a:pt x="15" y="108"/>
                  </a:lnTo>
                  <a:lnTo>
                    <a:pt x="13" y="108"/>
                  </a:lnTo>
                  <a:lnTo>
                    <a:pt x="15" y="110"/>
                  </a:lnTo>
                  <a:lnTo>
                    <a:pt x="15" y="110"/>
                  </a:lnTo>
                  <a:lnTo>
                    <a:pt x="16" y="110"/>
                  </a:lnTo>
                  <a:lnTo>
                    <a:pt x="16" y="112"/>
                  </a:lnTo>
                  <a:lnTo>
                    <a:pt x="18" y="112"/>
                  </a:lnTo>
                  <a:lnTo>
                    <a:pt x="18" y="113"/>
                  </a:lnTo>
                  <a:lnTo>
                    <a:pt x="20" y="113"/>
                  </a:lnTo>
                  <a:lnTo>
                    <a:pt x="21" y="113"/>
                  </a:lnTo>
                  <a:lnTo>
                    <a:pt x="23" y="113"/>
                  </a:lnTo>
                  <a:lnTo>
                    <a:pt x="23" y="113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7"/>
                  </a:lnTo>
                  <a:lnTo>
                    <a:pt x="25" y="118"/>
                  </a:lnTo>
                  <a:lnTo>
                    <a:pt x="28" y="120"/>
                  </a:lnTo>
                  <a:lnTo>
                    <a:pt x="31" y="120"/>
                  </a:lnTo>
                  <a:lnTo>
                    <a:pt x="33" y="120"/>
                  </a:lnTo>
                  <a:lnTo>
                    <a:pt x="36" y="118"/>
                  </a:lnTo>
                  <a:lnTo>
                    <a:pt x="36" y="117"/>
                  </a:lnTo>
                  <a:lnTo>
                    <a:pt x="38" y="115"/>
                  </a:lnTo>
                  <a:lnTo>
                    <a:pt x="38" y="115"/>
                  </a:lnTo>
                  <a:lnTo>
                    <a:pt x="38" y="118"/>
                  </a:lnTo>
                  <a:lnTo>
                    <a:pt x="36" y="120"/>
                  </a:lnTo>
                  <a:lnTo>
                    <a:pt x="35" y="122"/>
                  </a:lnTo>
                  <a:lnTo>
                    <a:pt x="35" y="122"/>
                  </a:lnTo>
                  <a:lnTo>
                    <a:pt x="35" y="122"/>
                  </a:lnTo>
                  <a:lnTo>
                    <a:pt x="36" y="122"/>
                  </a:lnTo>
                  <a:lnTo>
                    <a:pt x="38" y="123"/>
                  </a:lnTo>
                  <a:lnTo>
                    <a:pt x="38" y="123"/>
                  </a:lnTo>
                  <a:lnTo>
                    <a:pt x="36" y="125"/>
                  </a:lnTo>
                  <a:lnTo>
                    <a:pt x="36" y="127"/>
                  </a:lnTo>
                  <a:lnTo>
                    <a:pt x="38" y="128"/>
                  </a:lnTo>
                  <a:lnTo>
                    <a:pt x="39" y="128"/>
                  </a:lnTo>
                  <a:lnTo>
                    <a:pt x="43" y="128"/>
                  </a:lnTo>
                  <a:lnTo>
                    <a:pt x="44" y="127"/>
                  </a:lnTo>
                  <a:lnTo>
                    <a:pt x="48" y="125"/>
                  </a:lnTo>
                  <a:lnTo>
                    <a:pt x="49" y="125"/>
                  </a:lnTo>
                  <a:lnTo>
                    <a:pt x="51" y="125"/>
                  </a:lnTo>
                  <a:lnTo>
                    <a:pt x="51" y="127"/>
                  </a:lnTo>
                  <a:lnTo>
                    <a:pt x="49" y="127"/>
                  </a:lnTo>
                  <a:lnTo>
                    <a:pt x="46" y="128"/>
                  </a:lnTo>
                  <a:lnTo>
                    <a:pt x="43" y="128"/>
                  </a:lnTo>
                  <a:lnTo>
                    <a:pt x="39" y="128"/>
                  </a:lnTo>
                  <a:lnTo>
                    <a:pt x="38" y="128"/>
                  </a:lnTo>
                  <a:lnTo>
                    <a:pt x="36" y="130"/>
                  </a:lnTo>
                  <a:lnTo>
                    <a:pt x="36" y="131"/>
                  </a:lnTo>
                  <a:lnTo>
                    <a:pt x="36" y="133"/>
                  </a:lnTo>
                  <a:lnTo>
                    <a:pt x="38" y="135"/>
                  </a:lnTo>
                  <a:lnTo>
                    <a:pt x="39" y="135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39" y="136"/>
                  </a:lnTo>
                  <a:lnTo>
                    <a:pt x="38" y="136"/>
                  </a:lnTo>
                  <a:lnTo>
                    <a:pt x="36" y="136"/>
                  </a:lnTo>
                  <a:lnTo>
                    <a:pt x="36" y="136"/>
                  </a:lnTo>
                  <a:lnTo>
                    <a:pt x="35" y="136"/>
                  </a:lnTo>
                  <a:lnTo>
                    <a:pt x="36" y="136"/>
                  </a:lnTo>
                  <a:lnTo>
                    <a:pt x="38" y="138"/>
                  </a:lnTo>
                  <a:lnTo>
                    <a:pt x="43" y="140"/>
                  </a:lnTo>
                  <a:lnTo>
                    <a:pt x="48" y="141"/>
                  </a:lnTo>
                  <a:lnTo>
                    <a:pt x="51" y="143"/>
                  </a:lnTo>
                  <a:lnTo>
                    <a:pt x="56" y="145"/>
                  </a:lnTo>
                  <a:lnTo>
                    <a:pt x="59" y="146"/>
                  </a:lnTo>
                  <a:lnTo>
                    <a:pt x="64" y="150"/>
                  </a:lnTo>
                  <a:lnTo>
                    <a:pt x="71" y="153"/>
                  </a:lnTo>
                  <a:lnTo>
                    <a:pt x="77" y="156"/>
                  </a:lnTo>
                  <a:lnTo>
                    <a:pt x="82" y="161"/>
                  </a:lnTo>
                  <a:lnTo>
                    <a:pt x="82" y="161"/>
                  </a:lnTo>
                  <a:lnTo>
                    <a:pt x="87" y="156"/>
                  </a:lnTo>
                  <a:lnTo>
                    <a:pt x="90" y="151"/>
                  </a:lnTo>
                  <a:lnTo>
                    <a:pt x="94" y="14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65" name="Freeform 474">
              <a:extLst>
                <a:ext uri="{FF2B5EF4-FFF2-40B4-BE49-F238E27FC236}">
                  <a16:creationId xmlns:a16="http://schemas.microsoft.com/office/drawing/2014/main" id="{D6F2DF21-4667-FA2D-96E9-29F939300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4220" y="2310755"/>
              <a:ext cx="183531" cy="197959"/>
            </a:xfrm>
            <a:custGeom>
              <a:avLst/>
              <a:gdLst>
                <a:gd name="T0" fmla="*/ 189 w 199"/>
                <a:gd name="T1" fmla="*/ 186 h 222"/>
                <a:gd name="T2" fmla="*/ 194 w 199"/>
                <a:gd name="T3" fmla="*/ 173 h 222"/>
                <a:gd name="T4" fmla="*/ 199 w 199"/>
                <a:gd name="T5" fmla="*/ 171 h 222"/>
                <a:gd name="T6" fmla="*/ 196 w 199"/>
                <a:gd name="T7" fmla="*/ 165 h 222"/>
                <a:gd name="T8" fmla="*/ 199 w 199"/>
                <a:gd name="T9" fmla="*/ 158 h 222"/>
                <a:gd name="T10" fmla="*/ 196 w 199"/>
                <a:gd name="T11" fmla="*/ 153 h 222"/>
                <a:gd name="T12" fmla="*/ 197 w 199"/>
                <a:gd name="T13" fmla="*/ 145 h 222"/>
                <a:gd name="T14" fmla="*/ 191 w 199"/>
                <a:gd name="T15" fmla="*/ 142 h 222"/>
                <a:gd name="T16" fmla="*/ 179 w 199"/>
                <a:gd name="T17" fmla="*/ 138 h 222"/>
                <a:gd name="T18" fmla="*/ 176 w 199"/>
                <a:gd name="T19" fmla="*/ 125 h 222"/>
                <a:gd name="T20" fmla="*/ 165 w 199"/>
                <a:gd name="T21" fmla="*/ 120 h 222"/>
                <a:gd name="T22" fmla="*/ 150 w 199"/>
                <a:gd name="T23" fmla="*/ 115 h 222"/>
                <a:gd name="T24" fmla="*/ 150 w 199"/>
                <a:gd name="T25" fmla="*/ 110 h 222"/>
                <a:gd name="T26" fmla="*/ 142 w 199"/>
                <a:gd name="T27" fmla="*/ 112 h 222"/>
                <a:gd name="T28" fmla="*/ 143 w 199"/>
                <a:gd name="T29" fmla="*/ 105 h 222"/>
                <a:gd name="T30" fmla="*/ 151 w 199"/>
                <a:gd name="T31" fmla="*/ 96 h 222"/>
                <a:gd name="T32" fmla="*/ 150 w 199"/>
                <a:gd name="T33" fmla="*/ 53 h 222"/>
                <a:gd name="T34" fmla="*/ 145 w 199"/>
                <a:gd name="T35" fmla="*/ 50 h 222"/>
                <a:gd name="T36" fmla="*/ 143 w 199"/>
                <a:gd name="T37" fmla="*/ 46 h 222"/>
                <a:gd name="T38" fmla="*/ 137 w 199"/>
                <a:gd name="T39" fmla="*/ 56 h 222"/>
                <a:gd name="T40" fmla="*/ 130 w 199"/>
                <a:gd name="T41" fmla="*/ 69 h 222"/>
                <a:gd name="T42" fmla="*/ 119 w 199"/>
                <a:gd name="T43" fmla="*/ 73 h 222"/>
                <a:gd name="T44" fmla="*/ 114 w 199"/>
                <a:gd name="T45" fmla="*/ 66 h 222"/>
                <a:gd name="T46" fmla="*/ 105 w 199"/>
                <a:gd name="T47" fmla="*/ 61 h 222"/>
                <a:gd name="T48" fmla="*/ 99 w 199"/>
                <a:gd name="T49" fmla="*/ 63 h 222"/>
                <a:gd name="T50" fmla="*/ 105 w 199"/>
                <a:gd name="T51" fmla="*/ 48 h 222"/>
                <a:gd name="T52" fmla="*/ 102 w 199"/>
                <a:gd name="T53" fmla="*/ 23 h 222"/>
                <a:gd name="T54" fmla="*/ 102 w 199"/>
                <a:gd name="T55" fmla="*/ 12 h 222"/>
                <a:gd name="T56" fmla="*/ 96 w 199"/>
                <a:gd name="T57" fmla="*/ 10 h 222"/>
                <a:gd name="T58" fmla="*/ 96 w 199"/>
                <a:gd name="T59" fmla="*/ 7 h 222"/>
                <a:gd name="T60" fmla="*/ 92 w 199"/>
                <a:gd name="T61" fmla="*/ 5 h 222"/>
                <a:gd name="T62" fmla="*/ 91 w 199"/>
                <a:gd name="T63" fmla="*/ 5 h 222"/>
                <a:gd name="T64" fmla="*/ 89 w 199"/>
                <a:gd name="T65" fmla="*/ 0 h 222"/>
                <a:gd name="T66" fmla="*/ 77 w 199"/>
                <a:gd name="T67" fmla="*/ 7 h 222"/>
                <a:gd name="T68" fmla="*/ 74 w 199"/>
                <a:gd name="T69" fmla="*/ 4 h 222"/>
                <a:gd name="T70" fmla="*/ 64 w 199"/>
                <a:gd name="T71" fmla="*/ 2 h 222"/>
                <a:gd name="T72" fmla="*/ 61 w 199"/>
                <a:gd name="T73" fmla="*/ 18 h 222"/>
                <a:gd name="T74" fmla="*/ 51 w 199"/>
                <a:gd name="T75" fmla="*/ 23 h 222"/>
                <a:gd name="T76" fmla="*/ 46 w 199"/>
                <a:gd name="T77" fmla="*/ 33 h 222"/>
                <a:gd name="T78" fmla="*/ 45 w 199"/>
                <a:gd name="T79" fmla="*/ 41 h 222"/>
                <a:gd name="T80" fmla="*/ 31 w 199"/>
                <a:gd name="T81" fmla="*/ 51 h 222"/>
                <a:gd name="T82" fmla="*/ 8 w 199"/>
                <a:gd name="T83" fmla="*/ 74 h 222"/>
                <a:gd name="T84" fmla="*/ 3 w 199"/>
                <a:gd name="T85" fmla="*/ 87 h 222"/>
                <a:gd name="T86" fmla="*/ 7 w 199"/>
                <a:gd name="T87" fmla="*/ 96 h 222"/>
                <a:gd name="T88" fmla="*/ 18 w 199"/>
                <a:gd name="T89" fmla="*/ 102 h 222"/>
                <a:gd name="T90" fmla="*/ 30 w 199"/>
                <a:gd name="T91" fmla="*/ 109 h 222"/>
                <a:gd name="T92" fmla="*/ 35 w 199"/>
                <a:gd name="T93" fmla="*/ 114 h 222"/>
                <a:gd name="T94" fmla="*/ 35 w 199"/>
                <a:gd name="T95" fmla="*/ 117 h 222"/>
                <a:gd name="T96" fmla="*/ 31 w 199"/>
                <a:gd name="T97" fmla="*/ 117 h 222"/>
                <a:gd name="T98" fmla="*/ 41 w 199"/>
                <a:gd name="T99" fmla="*/ 124 h 222"/>
                <a:gd name="T100" fmla="*/ 53 w 199"/>
                <a:gd name="T101" fmla="*/ 127 h 222"/>
                <a:gd name="T102" fmla="*/ 48 w 199"/>
                <a:gd name="T103" fmla="*/ 124 h 222"/>
                <a:gd name="T104" fmla="*/ 54 w 199"/>
                <a:gd name="T105" fmla="*/ 125 h 222"/>
                <a:gd name="T106" fmla="*/ 61 w 199"/>
                <a:gd name="T107" fmla="*/ 133 h 222"/>
                <a:gd name="T108" fmla="*/ 81 w 199"/>
                <a:gd name="T109" fmla="*/ 155 h 222"/>
                <a:gd name="T110" fmla="*/ 122 w 199"/>
                <a:gd name="T111" fmla="*/ 191 h 222"/>
                <a:gd name="T112" fmla="*/ 153 w 199"/>
                <a:gd name="T113" fmla="*/ 211 h 222"/>
                <a:gd name="T114" fmla="*/ 173 w 199"/>
                <a:gd name="T115" fmla="*/ 217 h 222"/>
                <a:gd name="T116" fmla="*/ 186 w 199"/>
                <a:gd name="T117" fmla="*/ 222 h 222"/>
                <a:gd name="T118" fmla="*/ 188 w 199"/>
                <a:gd name="T119" fmla="*/ 216 h 222"/>
                <a:gd name="T120" fmla="*/ 188 w 199"/>
                <a:gd name="T121" fmla="*/ 198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9" h="222">
                  <a:moveTo>
                    <a:pt x="188" y="198"/>
                  </a:moveTo>
                  <a:lnTo>
                    <a:pt x="188" y="194"/>
                  </a:lnTo>
                  <a:lnTo>
                    <a:pt x="188" y="191"/>
                  </a:lnTo>
                  <a:lnTo>
                    <a:pt x="189" y="186"/>
                  </a:lnTo>
                  <a:lnTo>
                    <a:pt x="191" y="181"/>
                  </a:lnTo>
                  <a:lnTo>
                    <a:pt x="193" y="176"/>
                  </a:lnTo>
                  <a:lnTo>
                    <a:pt x="194" y="175"/>
                  </a:lnTo>
                  <a:lnTo>
                    <a:pt x="194" y="173"/>
                  </a:lnTo>
                  <a:lnTo>
                    <a:pt x="196" y="173"/>
                  </a:lnTo>
                  <a:lnTo>
                    <a:pt x="197" y="173"/>
                  </a:lnTo>
                  <a:lnTo>
                    <a:pt x="197" y="173"/>
                  </a:lnTo>
                  <a:lnTo>
                    <a:pt x="199" y="171"/>
                  </a:lnTo>
                  <a:lnTo>
                    <a:pt x="197" y="170"/>
                  </a:lnTo>
                  <a:lnTo>
                    <a:pt x="196" y="168"/>
                  </a:lnTo>
                  <a:lnTo>
                    <a:pt x="196" y="166"/>
                  </a:lnTo>
                  <a:lnTo>
                    <a:pt x="196" y="165"/>
                  </a:lnTo>
                  <a:lnTo>
                    <a:pt x="196" y="163"/>
                  </a:lnTo>
                  <a:lnTo>
                    <a:pt x="197" y="161"/>
                  </a:lnTo>
                  <a:lnTo>
                    <a:pt x="199" y="160"/>
                  </a:lnTo>
                  <a:lnTo>
                    <a:pt x="199" y="158"/>
                  </a:lnTo>
                  <a:lnTo>
                    <a:pt x="199" y="156"/>
                  </a:lnTo>
                  <a:lnTo>
                    <a:pt x="197" y="156"/>
                  </a:lnTo>
                  <a:lnTo>
                    <a:pt x="196" y="155"/>
                  </a:lnTo>
                  <a:lnTo>
                    <a:pt x="196" y="153"/>
                  </a:lnTo>
                  <a:lnTo>
                    <a:pt x="196" y="152"/>
                  </a:lnTo>
                  <a:lnTo>
                    <a:pt x="197" y="148"/>
                  </a:lnTo>
                  <a:lnTo>
                    <a:pt x="197" y="147"/>
                  </a:lnTo>
                  <a:lnTo>
                    <a:pt x="197" y="145"/>
                  </a:lnTo>
                  <a:lnTo>
                    <a:pt x="197" y="143"/>
                  </a:lnTo>
                  <a:lnTo>
                    <a:pt x="196" y="142"/>
                  </a:lnTo>
                  <a:lnTo>
                    <a:pt x="193" y="142"/>
                  </a:lnTo>
                  <a:lnTo>
                    <a:pt x="191" y="142"/>
                  </a:lnTo>
                  <a:lnTo>
                    <a:pt x="188" y="142"/>
                  </a:lnTo>
                  <a:lnTo>
                    <a:pt x="184" y="140"/>
                  </a:lnTo>
                  <a:lnTo>
                    <a:pt x="181" y="140"/>
                  </a:lnTo>
                  <a:lnTo>
                    <a:pt x="179" y="138"/>
                  </a:lnTo>
                  <a:lnTo>
                    <a:pt x="179" y="135"/>
                  </a:lnTo>
                  <a:lnTo>
                    <a:pt x="178" y="132"/>
                  </a:lnTo>
                  <a:lnTo>
                    <a:pt x="178" y="129"/>
                  </a:lnTo>
                  <a:lnTo>
                    <a:pt x="176" y="125"/>
                  </a:lnTo>
                  <a:lnTo>
                    <a:pt x="176" y="122"/>
                  </a:lnTo>
                  <a:lnTo>
                    <a:pt x="174" y="120"/>
                  </a:lnTo>
                  <a:lnTo>
                    <a:pt x="170" y="120"/>
                  </a:lnTo>
                  <a:lnTo>
                    <a:pt x="165" y="120"/>
                  </a:lnTo>
                  <a:lnTo>
                    <a:pt x="160" y="119"/>
                  </a:lnTo>
                  <a:lnTo>
                    <a:pt x="155" y="119"/>
                  </a:lnTo>
                  <a:lnTo>
                    <a:pt x="151" y="117"/>
                  </a:lnTo>
                  <a:lnTo>
                    <a:pt x="150" y="115"/>
                  </a:lnTo>
                  <a:lnTo>
                    <a:pt x="150" y="114"/>
                  </a:lnTo>
                  <a:lnTo>
                    <a:pt x="150" y="112"/>
                  </a:lnTo>
                  <a:lnTo>
                    <a:pt x="150" y="110"/>
                  </a:lnTo>
                  <a:lnTo>
                    <a:pt x="150" y="110"/>
                  </a:lnTo>
                  <a:lnTo>
                    <a:pt x="148" y="110"/>
                  </a:lnTo>
                  <a:lnTo>
                    <a:pt x="145" y="110"/>
                  </a:lnTo>
                  <a:lnTo>
                    <a:pt x="143" y="112"/>
                  </a:lnTo>
                  <a:lnTo>
                    <a:pt x="142" y="112"/>
                  </a:lnTo>
                  <a:lnTo>
                    <a:pt x="142" y="112"/>
                  </a:lnTo>
                  <a:lnTo>
                    <a:pt x="140" y="109"/>
                  </a:lnTo>
                  <a:lnTo>
                    <a:pt x="142" y="107"/>
                  </a:lnTo>
                  <a:lnTo>
                    <a:pt x="143" y="105"/>
                  </a:lnTo>
                  <a:lnTo>
                    <a:pt x="145" y="102"/>
                  </a:lnTo>
                  <a:lnTo>
                    <a:pt x="148" y="101"/>
                  </a:lnTo>
                  <a:lnTo>
                    <a:pt x="151" y="99"/>
                  </a:lnTo>
                  <a:lnTo>
                    <a:pt x="151" y="96"/>
                  </a:lnTo>
                  <a:lnTo>
                    <a:pt x="155" y="82"/>
                  </a:lnTo>
                  <a:lnTo>
                    <a:pt x="155" y="66"/>
                  </a:lnTo>
                  <a:lnTo>
                    <a:pt x="150" y="53"/>
                  </a:lnTo>
                  <a:lnTo>
                    <a:pt x="150" y="53"/>
                  </a:lnTo>
                  <a:lnTo>
                    <a:pt x="148" y="53"/>
                  </a:lnTo>
                  <a:lnTo>
                    <a:pt x="147" y="53"/>
                  </a:lnTo>
                  <a:lnTo>
                    <a:pt x="145" y="51"/>
                  </a:lnTo>
                  <a:lnTo>
                    <a:pt x="145" y="50"/>
                  </a:lnTo>
                  <a:lnTo>
                    <a:pt x="145" y="48"/>
                  </a:lnTo>
                  <a:lnTo>
                    <a:pt x="147" y="48"/>
                  </a:lnTo>
                  <a:lnTo>
                    <a:pt x="145" y="46"/>
                  </a:lnTo>
                  <a:lnTo>
                    <a:pt x="143" y="46"/>
                  </a:lnTo>
                  <a:lnTo>
                    <a:pt x="142" y="46"/>
                  </a:lnTo>
                  <a:lnTo>
                    <a:pt x="140" y="48"/>
                  </a:lnTo>
                  <a:lnTo>
                    <a:pt x="138" y="53"/>
                  </a:lnTo>
                  <a:lnTo>
                    <a:pt x="137" y="56"/>
                  </a:lnTo>
                  <a:lnTo>
                    <a:pt x="135" y="59"/>
                  </a:lnTo>
                  <a:lnTo>
                    <a:pt x="133" y="64"/>
                  </a:lnTo>
                  <a:lnTo>
                    <a:pt x="132" y="68"/>
                  </a:lnTo>
                  <a:lnTo>
                    <a:pt x="130" y="69"/>
                  </a:lnTo>
                  <a:lnTo>
                    <a:pt x="127" y="69"/>
                  </a:lnTo>
                  <a:lnTo>
                    <a:pt x="125" y="69"/>
                  </a:lnTo>
                  <a:lnTo>
                    <a:pt x="122" y="71"/>
                  </a:lnTo>
                  <a:lnTo>
                    <a:pt x="119" y="73"/>
                  </a:lnTo>
                  <a:lnTo>
                    <a:pt x="117" y="73"/>
                  </a:lnTo>
                  <a:lnTo>
                    <a:pt x="115" y="71"/>
                  </a:lnTo>
                  <a:lnTo>
                    <a:pt x="115" y="69"/>
                  </a:lnTo>
                  <a:lnTo>
                    <a:pt x="114" y="66"/>
                  </a:lnTo>
                  <a:lnTo>
                    <a:pt x="112" y="63"/>
                  </a:lnTo>
                  <a:lnTo>
                    <a:pt x="110" y="61"/>
                  </a:lnTo>
                  <a:lnTo>
                    <a:pt x="109" y="61"/>
                  </a:lnTo>
                  <a:lnTo>
                    <a:pt x="105" y="61"/>
                  </a:lnTo>
                  <a:lnTo>
                    <a:pt x="102" y="61"/>
                  </a:lnTo>
                  <a:lnTo>
                    <a:pt x="102" y="61"/>
                  </a:lnTo>
                  <a:lnTo>
                    <a:pt x="100" y="63"/>
                  </a:lnTo>
                  <a:lnTo>
                    <a:pt x="99" y="63"/>
                  </a:lnTo>
                  <a:lnTo>
                    <a:pt x="99" y="63"/>
                  </a:lnTo>
                  <a:lnTo>
                    <a:pt x="100" y="58"/>
                  </a:lnTo>
                  <a:lnTo>
                    <a:pt x="104" y="53"/>
                  </a:lnTo>
                  <a:lnTo>
                    <a:pt x="105" y="48"/>
                  </a:lnTo>
                  <a:lnTo>
                    <a:pt x="107" y="43"/>
                  </a:lnTo>
                  <a:lnTo>
                    <a:pt x="105" y="36"/>
                  </a:lnTo>
                  <a:lnTo>
                    <a:pt x="104" y="30"/>
                  </a:lnTo>
                  <a:lnTo>
                    <a:pt x="102" y="23"/>
                  </a:lnTo>
                  <a:lnTo>
                    <a:pt x="100" y="17"/>
                  </a:lnTo>
                  <a:lnTo>
                    <a:pt x="100" y="15"/>
                  </a:lnTo>
                  <a:lnTo>
                    <a:pt x="102" y="13"/>
                  </a:lnTo>
                  <a:lnTo>
                    <a:pt x="102" y="12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7" y="10"/>
                  </a:lnTo>
                  <a:lnTo>
                    <a:pt x="96" y="10"/>
                  </a:lnTo>
                  <a:lnTo>
                    <a:pt x="94" y="10"/>
                  </a:lnTo>
                  <a:lnTo>
                    <a:pt x="94" y="8"/>
                  </a:lnTo>
                  <a:lnTo>
                    <a:pt x="94" y="7"/>
                  </a:lnTo>
                  <a:lnTo>
                    <a:pt x="96" y="7"/>
                  </a:lnTo>
                  <a:lnTo>
                    <a:pt x="94" y="5"/>
                  </a:lnTo>
                  <a:lnTo>
                    <a:pt x="92" y="4"/>
                  </a:lnTo>
                  <a:lnTo>
                    <a:pt x="92" y="5"/>
                  </a:lnTo>
                  <a:lnTo>
                    <a:pt x="92" y="5"/>
                  </a:lnTo>
                  <a:lnTo>
                    <a:pt x="92" y="7"/>
                  </a:lnTo>
                  <a:lnTo>
                    <a:pt x="92" y="7"/>
                  </a:lnTo>
                  <a:lnTo>
                    <a:pt x="91" y="7"/>
                  </a:lnTo>
                  <a:lnTo>
                    <a:pt x="91" y="5"/>
                  </a:lnTo>
                  <a:lnTo>
                    <a:pt x="91" y="4"/>
                  </a:lnTo>
                  <a:lnTo>
                    <a:pt x="91" y="2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6" y="4"/>
                  </a:lnTo>
                  <a:lnTo>
                    <a:pt x="82" y="5"/>
                  </a:lnTo>
                  <a:lnTo>
                    <a:pt x="81" y="5"/>
                  </a:lnTo>
                  <a:lnTo>
                    <a:pt x="77" y="7"/>
                  </a:lnTo>
                  <a:lnTo>
                    <a:pt x="74" y="8"/>
                  </a:lnTo>
                  <a:lnTo>
                    <a:pt x="74" y="7"/>
                  </a:lnTo>
                  <a:lnTo>
                    <a:pt x="74" y="5"/>
                  </a:lnTo>
                  <a:lnTo>
                    <a:pt x="74" y="4"/>
                  </a:lnTo>
                  <a:lnTo>
                    <a:pt x="73" y="2"/>
                  </a:lnTo>
                  <a:lnTo>
                    <a:pt x="69" y="2"/>
                  </a:lnTo>
                  <a:lnTo>
                    <a:pt x="66" y="2"/>
                  </a:lnTo>
                  <a:lnTo>
                    <a:pt x="64" y="2"/>
                  </a:lnTo>
                  <a:lnTo>
                    <a:pt x="64" y="7"/>
                  </a:lnTo>
                  <a:lnTo>
                    <a:pt x="63" y="10"/>
                  </a:lnTo>
                  <a:lnTo>
                    <a:pt x="63" y="15"/>
                  </a:lnTo>
                  <a:lnTo>
                    <a:pt x="61" y="18"/>
                  </a:lnTo>
                  <a:lnTo>
                    <a:pt x="59" y="22"/>
                  </a:lnTo>
                  <a:lnTo>
                    <a:pt x="58" y="22"/>
                  </a:lnTo>
                  <a:lnTo>
                    <a:pt x="54" y="22"/>
                  </a:lnTo>
                  <a:lnTo>
                    <a:pt x="51" y="23"/>
                  </a:lnTo>
                  <a:lnTo>
                    <a:pt x="50" y="25"/>
                  </a:lnTo>
                  <a:lnTo>
                    <a:pt x="46" y="27"/>
                  </a:lnTo>
                  <a:lnTo>
                    <a:pt x="46" y="30"/>
                  </a:lnTo>
                  <a:lnTo>
                    <a:pt x="46" y="33"/>
                  </a:lnTo>
                  <a:lnTo>
                    <a:pt x="46" y="36"/>
                  </a:lnTo>
                  <a:lnTo>
                    <a:pt x="46" y="40"/>
                  </a:lnTo>
                  <a:lnTo>
                    <a:pt x="46" y="41"/>
                  </a:lnTo>
                  <a:lnTo>
                    <a:pt x="45" y="41"/>
                  </a:lnTo>
                  <a:lnTo>
                    <a:pt x="43" y="41"/>
                  </a:lnTo>
                  <a:lnTo>
                    <a:pt x="41" y="41"/>
                  </a:lnTo>
                  <a:lnTo>
                    <a:pt x="38" y="45"/>
                  </a:lnTo>
                  <a:lnTo>
                    <a:pt x="31" y="51"/>
                  </a:lnTo>
                  <a:lnTo>
                    <a:pt x="23" y="58"/>
                  </a:lnTo>
                  <a:lnTo>
                    <a:pt x="17" y="64"/>
                  </a:lnTo>
                  <a:lnTo>
                    <a:pt x="12" y="69"/>
                  </a:lnTo>
                  <a:lnTo>
                    <a:pt x="8" y="74"/>
                  </a:lnTo>
                  <a:lnTo>
                    <a:pt x="5" y="79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3" y="87"/>
                  </a:lnTo>
                  <a:lnTo>
                    <a:pt x="5" y="89"/>
                  </a:lnTo>
                  <a:lnTo>
                    <a:pt x="7" y="92"/>
                  </a:lnTo>
                  <a:lnTo>
                    <a:pt x="5" y="94"/>
                  </a:lnTo>
                  <a:lnTo>
                    <a:pt x="7" y="96"/>
                  </a:lnTo>
                  <a:lnTo>
                    <a:pt x="7" y="97"/>
                  </a:lnTo>
                  <a:lnTo>
                    <a:pt x="10" y="99"/>
                  </a:lnTo>
                  <a:lnTo>
                    <a:pt x="13" y="101"/>
                  </a:lnTo>
                  <a:lnTo>
                    <a:pt x="18" y="102"/>
                  </a:lnTo>
                  <a:lnTo>
                    <a:pt x="22" y="104"/>
                  </a:lnTo>
                  <a:lnTo>
                    <a:pt x="25" y="105"/>
                  </a:lnTo>
                  <a:lnTo>
                    <a:pt x="28" y="107"/>
                  </a:lnTo>
                  <a:lnTo>
                    <a:pt x="30" y="109"/>
                  </a:lnTo>
                  <a:lnTo>
                    <a:pt x="33" y="110"/>
                  </a:lnTo>
                  <a:lnTo>
                    <a:pt x="35" y="112"/>
                  </a:lnTo>
                  <a:lnTo>
                    <a:pt x="35" y="112"/>
                  </a:lnTo>
                  <a:lnTo>
                    <a:pt x="35" y="114"/>
                  </a:lnTo>
                  <a:lnTo>
                    <a:pt x="33" y="114"/>
                  </a:lnTo>
                  <a:lnTo>
                    <a:pt x="33" y="114"/>
                  </a:lnTo>
                  <a:lnTo>
                    <a:pt x="33" y="115"/>
                  </a:lnTo>
                  <a:lnTo>
                    <a:pt x="35" y="117"/>
                  </a:lnTo>
                  <a:lnTo>
                    <a:pt x="35" y="119"/>
                  </a:lnTo>
                  <a:lnTo>
                    <a:pt x="33" y="119"/>
                  </a:lnTo>
                  <a:lnTo>
                    <a:pt x="33" y="117"/>
                  </a:lnTo>
                  <a:lnTo>
                    <a:pt x="31" y="117"/>
                  </a:lnTo>
                  <a:lnTo>
                    <a:pt x="31" y="117"/>
                  </a:lnTo>
                  <a:lnTo>
                    <a:pt x="33" y="119"/>
                  </a:lnTo>
                  <a:lnTo>
                    <a:pt x="36" y="122"/>
                  </a:lnTo>
                  <a:lnTo>
                    <a:pt x="41" y="124"/>
                  </a:lnTo>
                  <a:lnTo>
                    <a:pt x="46" y="125"/>
                  </a:lnTo>
                  <a:lnTo>
                    <a:pt x="50" y="127"/>
                  </a:lnTo>
                  <a:lnTo>
                    <a:pt x="53" y="127"/>
                  </a:lnTo>
                  <a:lnTo>
                    <a:pt x="53" y="127"/>
                  </a:lnTo>
                  <a:lnTo>
                    <a:pt x="51" y="127"/>
                  </a:lnTo>
                  <a:lnTo>
                    <a:pt x="51" y="125"/>
                  </a:lnTo>
                  <a:lnTo>
                    <a:pt x="50" y="125"/>
                  </a:lnTo>
                  <a:lnTo>
                    <a:pt x="48" y="124"/>
                  </a:lnTo>
                  <a:lnTo>
                    <a:pt x="50" y="122"/>
                  </a:lnTo>
                  <a:lnTo>
                    <a:pt x="51" y="124"/>
                  </a:lnTo>
                  <a:lnTo>
                    <a:pt x="53" y="124"/>
                  </a:lnTo>
                  <a:lnTo>
                    <a:pt x="54" y="125"/>
                  </a:lnTo>
                  <a:lnTo>
                    <a:pt x="54" y="127"/>
                  </a:lnTo>
                  <a:lnTo>
                    <a:pt x="56" y="129"/>
                  </a:lnTo>
                  <a:lnTo>
                    <a:pt x="58" y="132"/>
                  </a:lnTo>
                  <a:lnTo>
                    <a:pt x="61" y="133"/>
                  </a:lnTo>
                  <a:lnTo>
                    <a:pt x="64" y="135"/>
                  </a:lnTo>
                  <a:lnTo>
                    <a:pt x="68" y="138"/>
                  </a:lnTo>
                  <a:lnTo>
                    <a:pt x="73" y="145"/>
                  </a:lnTo>
                  <a:lnTo>
                    <a:pt x="81" y="155"/>
                  </a:lnTo>
                  <a:lnTo>
                    <a:pt x="91" y="165"/>
                  </a:lnTo>
                  <a:lnTo>
                    <a:pt x="99" y="175"/>
                  </a:lnTo>
                  <a:lnTo>
                    <a:pt x="105" y="180"/>
                  </a:lnTo>
                  <a:lnTo>
                    <a:pt x="122" y="191"/>
                  </a:lnTo>
                  <a:lnTo>
                    <a:pt x="140" y="201"/>
                  </a:lnTo>
                  <a:lnTo>
                    <a:pt x="145" y="204"/>
                  </a:lnTo>
                  <a:lnTo>
                    <a:pt x="150" y="207"/>
                  </a:lnTo>
                  <a:lnTo>
                    <a:pt x="153" y="211"/>
                  </a:lnTo>
                  <a:lnTo>
                    <a:pt x="158" y="212"/>
                  </a:lnTo>
                  <a:lnTo>
                    <a:pt x="163" y="212"/>
                  </a:lnTo>
                  <a:lnTo>
                    <a:pt x="168" y="214"/>
                  </a:lnTo>
                  <a:lnTo>
                    <a:pt x="173" y="217"/>
                  </a:lnTo>
                  <a:lnTo>
                    <a:pt x="176" y="219"/>
                  </a:lnTo>
                  <a:lnTo>
                    <a:pt x="179" y="222"/>
                  </a:lnTo>
                  <a:lnTo>
                    <a:pt x="183" y="222"/>
                  </a:lnTo>
                  <a:lnTo>
                    <a:pt x="186" y="222"/>
                  </a:lnTo>
                  <a:lnTo>
                    <a:pt x="189" y="222"/>
                  </a:lnTo>
                  <a:lnTo>
                    <a:pt x="189" y="222"/>
                  </a:lnTo>
                  <a:lnTo>
                    <a:pt x="188" y="219"/>
                  </a:lnTo>
                  <a:lnTo>
                    <a:pt x="188" y="216"/>
                  </a:lnTo>
                  <a:lnTo>
                    <a:pt x="188" y="211"/>
                  </a:lnTo>
                  <a:lnTo>
                    <a:pt x="188" y="206"/>
                  </a:lnTo>
                  <a:lnTo>
                    <a:pt x="188" y="201"/>
                  </a:lnTo>
                  <a:lnTo>
                    <a:pt x="188" y="19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66" name="Freeform 475">
              <a:extLst>
                <a:ext uri="{FF2B5EF4-FFF2-40B4-BE49-F238E27FC236}">
                  <a16:creationId xmlns:a16="http://schemas.microsoft.com/office/drawing/2014/main" id="{7F4E7F6C-97CF-817F-FAB0-C94F44A46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9608" y="1559937"/>
              <a:ext cx="747958" cy="679482"/>
            </a:xfrm>
            <a:custGeom>
              <a:avLst/>
              <a:gdLst>
                <a:gd name="T0" fmla="*/ 761 w 811"/>
                <a:gd name="T1" fmla="*/ 308 h 762"/>
                <a:gd name="T2" fmla="*/ 758 w 811"/>
                <a:gd name="T3" fmla="*/ 276 h 762"/>
                <a:gd name="T4" fmla="*/ 709 w 811"/>
                <a:gd name="T5" fmla="*/ 258 h 762"/>
                <a:gd name="T6" fmla="*/ 691 w 811"/>
                <a:gd name="T7" fmla="*/ 240 h 762"/>
                <a:gd name="T8" fmla="*/ 671 w 811"/>
                <a:gd name="T9" fmla="*/ 232 h 762"/>
                <a:gd name="T10" fmla="*/ 633 w 811"/>
                <a:gd name="T11" fmla="*/ 184 h 762"/>
                <a:gd name="T12" fmla="*/ 396 w 811"/>
                <a:gd name="T13" fmla="*/ 3 h 762"/>
                <a:gd name="T14" fmla="*/ 331 w 811"/>
                <a:gd name="T15" fmla="*/ 132 h 762"/>
                <a:gd name="T16" fmla="*/ 337 w 811"/>
                <a:gd name="T17" fmla="*/ 444 h 762"/>
                <a:gd name="T18" fmla="*/ 313 w 811"/>
                <a:gd name="T19" fmla="*/ 489 h 762"/>
                <a:gd name="T20" fmla="*/ 145 w 811"/>
                <a:gd name="T21" fmla="*/ 477 h 762"/>
                <a:gd name="T22" fmla="*/ 138 w 811"/>
                <a:gd name="T23" fmla="*/ 484 h 762"/>
                <a:gd name="T24" fmla="*/ 84 w 811"/>
                <a:gd name="T25" fmla="*/ 482 h 762"/>
                <a:gd name="T26" fmla="*/ 41 w 811"/>
                <a:gd name="T27" fmla="*/ 469 h 762"/>
                <a:gd name="T28" fmla="*/ 28 w 811"/>
                <a:gd name="T29" fmla="*/ 480 h 762"/>
                <a:gd name="T30" fmla="*/ 22 w 811"/>
                <a:gd name="T31" fmla="*/ 510 h 762"/>
                <a:gd name="T32" fmla="*/ 4 w 811"/>
                <a:gd name="T33" fmla="*/ 523 h 762"/>
                <a:gd name="T34" fmla="*/ 10 w 811"/>
                <a:gd name="T35" fmla="*/ 549 h 762"/>
                <a:gd name="T36" fmla="*/ 10 w 811"/>
                <a:gd name="T37" fmla="*/ 581 h 762"/>
                <a:gd name="T38" fmla="*/ 22 w 811"/>
                <a:gd name="T39" fmla="*/ 586 h 762"/>
                <a:gd name="T40" fmla="*/ 33 w 811"/>
                <a:gd name="T41" fmla="*/ 610 h 762"/>
                <a:gd name="T42" fmla="*/ 27 w 811"/>
                <a:gd name="T43" fmla="*/ 645 h 762"/>
                <a:gd name="T44" fmla="*/ 46 w 811"/>
                <a:gd name="T45" fmla="*/ 650 h 762"/>
                <a:gd name="T46" fmla="*/ 68 w 811"/>
                <a:gd name="T47" fmla="*/ 660 h 762"/>
                <a:gd name="T48" fmla="*/ 105 w 811"/>
                <a:gd name="T49" fmla="*/ 661 h 762"/>
                <a:gd name="T50" fmla="*/ 130 w 811"/>
                <a:gd name="T51" fmla="*/ 645 h 762"/>
                <a:gd name="T52" fmla="*/ 142 w 811"/>
                <a:gd name="T53" fmla="*/ 640 h 762"/>
                <a:gd name="T54" fmla="*/ 153 w 811"/>
                <a:gd name="T55" fmla="*/ 665 h 762"/>
                <a:gd name="T56" fmla="*/ 156 w 811"/>
                <a:gd name="T57" fmla="*/ 681 h 762"/>
                <a:gd name="T58" fmla="*/ 166 w 811"/>
                <a:gd name="T59" fmla="*/ 696 h 762"/>
                <a:gd name="T60" fmla="*/ 161 w 811"/>
                <a:gd name="T61" fmla="*/ 707 h 762"/>
                <a:gd name="T62" fmla="*/ 168 w 811"/>
                <a:gd name="T63" fmla="*/ 714 h 762"/>
                <a:gd name="T64" fmla="*/ 179 w 811"/>
                <a:gd name="T65" fmla="*/ 748 h 762"/>
                <a:gd name="T66" fmla="*/ 199 w 811"/>
                <a:gd name="T67" fmla="*/ 748 h 762"/>
                <a:gd name="T68" fmla="*/ 221 w 811"/>
                <a:gd name="T69" fmla="*/ 758 h 762"/>
                <a:gd name="T70" fmla="*/ 235 w 811"/>
                <a:gd name="T71" fmla="*/ 752 h 762"/>
                <a:gd name="T72" fmla="*/ 250 w 811"/>
                <a:gd name="T73" fmla="*/ 737 h 762"/>
                <a:gd name="T74" fmla="*/ 263 w 811"/>
                <a:gd name="T75" fmla="*/ 740 h 762"/>
                <a:gd name="T76" fmla="*/ 272 w 811"/>
                <a:gd name="T77" fmla="*/ 744 h 762"/>
                <a:gd name="T78" fmla="*/ 275 w 811"/>
                <a:gd name="T79" fmla="*/ 762 h 762"/>
                <a:gd name="T80" fmla="*/ 313 w 811"/>
                <a:gd name="T81" fmla="*/ 729 h 762"/>
                <a:gd name="T82" fmla="*/ 323 w 811"/>
                <a:gd name="T83" fmla="*/ 706 h 762"/>
                <a:gd name="T84" fmla="*/ 321 w 811"/>
                <a:gd name="T85" fmla="*/ 681 h 762"/>
                <a:gd name="T86" fmla="*/ 355 w 811"/>
                <a:gd name="T87" fmla="*/ 666 h 762"/>
                <a:gd name="T88" fmla="*/ 367 w 811"/>
                <a:gd name="T89" fmla="*/ 650 h 762"/>
                <a:gd name="T90" fmla="*/ 367 w 811"/>
                <a:gd name="T91" fmla="*/ 633 h 762"/>
                <a:gd name="T92" fmla="*/ 373 w 811"/>
                <a:gd name="T93" fmla="*/ 612 h 762"/>
                <a:gd name="T94" fmla="*/ 382 w 811"/>
                <a:gd name="T95" fmla="*/ 604 h 762"/>
                <a:gd name="T96" fmla="*/ 395 w 811"/>
                <a:gd name="T97" fmla="*/ 597 h 762"/>
                <a:gd name="T98" fmla="*/ 413 w 811"/>
                <a:gd name="T99" fmla="*/ 610 h 762"/>
                <a:gd name="T100" fmla="*/ 428 w 811"/>
                <a:gd name="T101" fmla="*/ 602 h 762"/>
                <a:gd name="T102" fmla="*/ 443 w 811"/>
                <a:gd name="T103" fmla="*/ 589 h 762"/>
                <a:gd name="T104" fmla="*/ 464 w 811"/>
                <a:gd name="T105" fmla="*/ 558 h 762"/>
                <a:gd name="T106" fmla="*/ 492 w 811"/>
                <a:gd name="T107" fmla="*/ 558 h 762"/>
                <a:gd name="T108" fmla="*/ 551 w 811"/>
                <a:gd name="T109" fmla="*/ 518 h 762"/>
                <a:gd name="T110" fmla="*/ 587 w 811"/>
                <a:gd name="T111" fmla="*/ 520 h 762"/>
                <a:gd name="T112" fmla="*/ 648 w 811"/>
                <a:gd name="T113" fmla="*/ 513 h 762"/>
                <a:gd name="T114" fmla="*/ 763 w 811"/>
                <a:gd name="T115" fmla="*/ 505 h 762"/>
                <a:gd name="T116" fmla="*/ 780 w 811"/>
                <a:gd name="T117" fmla="*/ 492 h 762"/>
                <a:gd name="T118" fmla="*/ 803 w 811"/>
                <a:gd name="T119" fmla="*/ 424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11" h="762">
                  <a:moveTo>
                    <a:pt x="811" y="316"/>
                  </a:moveTo>
                  <a:lnTo>
                    <a:pt x="799" y="317"/>
                  </a:lnTo>
                  <a:lnTo>
                    <a:pt x="786" y="321"/>
                  </a:lnTo>
                  <a:lnTo>
                    <a:pt x="775" y="322"/>
                  </a:lnTo>
                  <a:lnTo>
                    <a:pt x="766" y="322"/>
                  </a:lnTo>
                  <a:lnTo>
                    <a:pt x="760" y="317"/>
                  </a:lnTo>
                  <a:lnTo>
                    <a:pt x="757" y="316"/>
                  </a:lnTo>
                  <a:lnTo>
                    <a:pt x="757" y="312"/>
                  </a:lnTo>
                  <a:lnTo>
                    <a:pt x="758" y="311"/>
                  </a:lnTo>
                  <a:lnTo>
                    <a:pt x="760" y="309"/>
                  </a:lnTo>
                  <a:lnTo>
                    <a:pt x="761" y="308"/>
                  </a:lnTo>
                  <a:lnTo>
                    <a:pt x="763" y="306"/>
                  </a:lnTo>
                  <a:lnTo>
                    <a:pt x="765" y="303"/>
                  </a:lnTo>
                  <a:lnTo>
                    <a:pt x="765" y="299"/>
                  </a:lnTo>
                  <a:lnTo>
                    <a:pt x="763" y="298"/>
                  </a:lnTo>
                  <a:lnTo>
                    <a:pt x="763" y="294"/>
                  </a:lnTo>
                  <a:lnTo>
                    <a:pt x="763" y="293"/>
                  </a:lnTo>
                  <a:lnTo>
                    <a:pt x="763" y="289"/>
                  </a:lnTo>
                  <a:lnTo>
                    <a:pt x="765" y="286"/>
                  </a:lnTo>
                  <a:lnTo>
                    <a:pt x="765" y="283"/>
                  </a:lnTo>
                  <a:lnTo>
                    <a:pt x="765" y="281"/>
                  </a:lnTo>
                  <a:lnTo>
                    <a:pt x="758" y="276"/>
                  </a:lnTo>
                  <a:lnTo>
                    <a:pt x="747" y="273"/>
                  </a:lnTo>
                  <a:lnTo>
                    <a:pt x="735" y="271"/>
                  </a:lnTo>
                  <a:lnTo>
                    <a:pt x="727" y="268"/>
                  </a:lnTo>
                  <a:lnTo>
                    <a:pt x="724" y="265"/>
                  </a:lnTo>
                  <a:lnTo>
                    <a:pt x="722" y="261"/>
                  </a:lnTo>
                  <a:lnTo>
                    <a:pt x="720" y="258"/>
                  </a:lnTo>
                  <a:lnTo>
                    <a:pt x="717" y="255"/>
                  </a:lnTo>
                  <a:lnTo>
                    <a:pt x="715" y="255"/>
                  </a:lnTo>
                  <a:lnTo>
                    <a:pt x="714" y="257"/>
                  </a:lnTo>
                  <a:lnTo>
                    <a:pt x="711" y="258"/>
                  </a:lnTo>
                  <a:lnTo>
                    <a:pt x="709" y="258"/>
                  </a:lnTo>
                  <a:lnTo>
                    <a:pt x="706" y="260"/>
                  </a:lnTo>
                  <a:lnTo>
                    <a:pt x="704" y="258"/>
                  </a:lnTo>
                  <a:lnTo>
                    <a:pt x="701" y="255"/>
                  </a:lnTo>
                  <a:lnTo>
                    <a:pt x="697" y="253"/>
                  </a:lnTo>
                  <a:lnTo>
                    <a:pt x="694" y="250"/>
                  </a:lnTo>
                  <a:lnTo>
                    <a:pt x="692" y="247"/>
                  </a:lnTo>
                  <a:lnTo>
                    <a:pt x="692" y="245"/>
                  </a:lnTo>
                  <a:lnTo>
                    <a:pt x="692" y="245"/>
                  </a:lnTo>
                  <a:lnTo>
                    <a:pt x="692" y="243"/>
                  </a:lnTo>
                  <a:lnTo>
                    <a:pt x="692" y="242"/>
                  </a:lnTo>
                  <a:lnTo>
                    <a:pt x="691" y="240"/>
                  </a:lnTo>
                  <a:lnTo>
                    <a:pt x="688" y="238"/>
                  </a:lnTo>
                  <a:lnTo>
                    <a:pt x="684" y="238"/>
                  </a:lnTo>
                  <a:lnTo>
                    <a:pt x="681" y="237"/>
                  </a:lnTo>
                  <a:lnTo>
                    <a:pt x="679" y="237"/>
                  </a:lnTo>
                  <a:lnTo>
                    <a:pt x="678" y="235"/>
                  </a:lnTo>
                  <a:lnTo>
                    <a:pt x="678" y="234"/>
                  </a:lnTo>
                  <a:lnTo>
                    <a:pt x="678" y="232"/>
                  </a:lnTo>
                  <a:lnTo>
                    <a:pt x="676" y="232"/>
                  </a:lnTo>
                  <a:lnTo>
                    <a:pt x="674" y="232"/>
                  </a:lnTo>
                  <a:lnTo>
                    <a:pt x="673" y="232"/>
                  </a:lnTo>
                  <a:lnTo>
                    <a:pt x="671" y="232"/>
                  </a:lnTo>
                  <a:lnTo>
                    <a:pt x="669" y="230"/>
                  </a:lnTo>
                  <a:lnTo>
                    <a:pt x="669" y="227"/>
                  </a:lnTo>
                  <a:lnTo>
                    <a:pt x="669" y="225"/>
                  </a:lnTo>
                  <a:lnTo>
                    <a:pt x="671" y="220"/>
                  </a:lnTo>
                  <a:lnTo>
                    <a:pt x="671" y="217"/>
                  </a:lnTo>
                  <a:lnTo>
                    <a:pt x="671" y="215"/>
                  </a:lnTo>
                  <a:lnTo>
                    <a:pt x="671" y="214"/>
                  </a:lnTo>
                  <a:lnTo>
                    <a:pt x="666" y="209"/>
                  </a:lnTo>
                  <a:lnTo>
                    <a:pt x="656" y="201"/>
                  </a:lnTo>
                  <a:lnTo>
                    <a:pt x="645" y="192"/>
                  </a:lnTo>
                  <a:lnTo>
                    <a:pt x="633" y="184"/>
                  </a:lnTo>
                  <a:lnTo>
                    <a:pt x="627" y="179"/>
                  </a:lnTo>
                  <a:lnTo>
                    <a:pt x="554" y="122"/>
                  </a:lnTo>
                  <a:lnTo>
                    <a:pt x="484" y="62"/>
                  </a:lnTo>
                  <a:lnTo>
                    <a:pt x="413" y="2"/>
                  </a:lnTo>
                  <a:lnTo>
                    <a:pt x="413" y="3"/>
                  </a:lnTo>
                  <a:lnTo>
                    <a:pt x="411" y="5"/>
                  </a:lnTo>
                  <a:lnTo>
                    <a:pt x="408" y="5"/>
                  </a:lnTo>
                  <a:lnTo>
                    <a:pt x="405" y="5"/>
                  </a:lnTo>
                  <a:lnTo>
                    <a:pt x="400" y="3"/>
                  </a:lnTo>
                  <a:lnTo>
                    <a:pt x="398" y="3"/>
                  </a:lnTo>
                  <a:lnTo>
                    <a:pt x="396" y="3"/>
                  </a:lnTo>
                  <a:lnTo>
                    <a:pt x="390" y="3"/>
                  </a:lnTo>
                  <a:lnTo>
                    <a:pt x="378" y="3"/>
                  </a:lnTo>
                  <a:lnTo>
                    <a:pt x="364" y="2"/>
                  </a:lnTo>
                  <a:lnTo>
                    <a:pt x="349" y="2"/>
                  </a:lnTo>
                  <a:lnTo>
                    <a:pt x="339" y="0"/>
                  </a:lnTo>
                  <a:lnTo>
                    <a:pt x="336" y="0"/>
                  </a:lnTo>
                  <a:lnTo>
                    <a:pt x="334" y="5"/>
                  </a:lnTo>
                  <a:lnTo>
                    <a:pt x="334" y="16"/>
                  </a:lnTo>
                  <a:lnTo>
                    <a:pt x="334" y="28"/>
                  </a:lnTo>
                  <a:lnTo>
                    <a:pt x="334" y="34"/>
                  </a:lnTo>
                  <a:lnTo>
                    <a:pt x="331" y="132"/>
                  </a:lnTo>
                  <a:lnTo>
                    <a:pt x="327" y="265"/>
                  </a:lnTo>
                  <a:lnTo>
                    <a:pt x="327" y="400"/>
                  </a:lnTo>
                  <a:lnTo>
                    <a:pt x="327" y="428"/>
                  </a:lnTo>
                  <a:lnTo>
                    <a:pt x="327" y="429"/>
                  </a:lnTo>
                  <a:lnTo>
                    <a:pt x="327" y="433"/>
                  </a:lnTo>
                  <a:lnTo>
                    <a:pt x="327" y="436"/>
                  </a:lnTo>
                  <a:lnTo>
                    <a:pt x="327" y="436"/>
                  </a:lnTo>
                  <a:lnTo>
                    <a:pt x="329" y="439"/>
                  </a:lnTo>
                  <a:lnTo>
                    <a:pt x="331" y="441"/>
                  </a:lnTo>
                  <a:lnTo>
                    <a:pt x="334" y="441"/>
                  </a:lnTo>
                  <a:lnTo>
                    <a:pt x="337" y="444"/>
                  </a:lnTo>
                  <a:lnTo>
                    <a:pt x="339" y="446"/>
                  </a:lnTo>
                  <a:lnTo>
                    <a:pt x="337" y="451"/>
                  </a:lnTo>
                  <a:lnTo>
                    <a:pt x="336" y="461"/>
                  </a:lnTo>
                  <a:lnTo>
                    <a:pt x="332" y="470"/>
                  </a:lnTo>
                  <a:lnTo>
                    <a:pt x="331" y="477"/>
                  </a:lnTo>
                  <a:lnTo>
                    <a:pt x="329" y="479"/>
                  </a:lnTo>
                  <a:lnTo>
                    <a:pt x="329" y="482"/>
                  </a:lnTo>
                  <a:lnTo>
                    <a:pt x="327" y="485"/>
                  </a:lnTo>
                  <a:lnTo>
                    <a:pt x="327" y="489"/>
                  </a:lnTo>
                  <a:lnTo>
                    <a:pt x="323" y="489"/>
                  </a:lnTo>
                  <a:lnTo>
                    <a:pt x="313" y="489"/>
                  </a:lnTo>
                  <a:lnTo>
                    <a:pt x="299" y="487"/>
                  </a:lnTo>
                  <a:lnTo>
                    <a:pt x="290" y="487"/>
                  </a:lnTo>
                  <a:lnTo>
                    <a:pt x="283" y="487"/>
                  </a:lnTo>
                  <a:lnTo>
                    <a:pt x="179" y="484"/>
                  </a:lnTo>
                  <a:lnTo>
                    <a:pt x="173" y="482"/>
                  </a:lnTo>
                  <a:lnTo>
                    <a:pt x="161" y="482"/>
                  </a:lnTo>
                  <a:lnTo>
                    <a:pt x="148" y="482"/>
                  </a:lnTo>
                  <a:lnTo>
                    <a:pt x="143" y="482"/>
                  </a:lnTo>
                  <a:lnTo>
                    <a:pt x="143" y="480"/>
                  </a:lnTo>
                  <a:lnTo>
                    <a:pt x="143" y="479"/>
                  </a:lnTo>
                  <a:lnTo>
                    <a:pt x="145" y="477"/>
                  </a:lnTo>
                  <a:lnTo>
                    <a:pt x="145" y="474"/>
                  </a:lnTo>
                  <a:lnTo>
                    <a:pt x="145" y="472"/>
                  </a:lnTo>
                  <a:lnTo>
                    <a:pt x="145" y="470"/>
                  </a:lnTo>
                  <a:lnTo>
                    <a:pt x="142" y="470"/>
                  </a:lnTo>
                  <a:lnTo>
                    <a:pt x="140" y="472"/>
                  </a:lnTo>
                  <a:lnTo>
                    <a:pt x="140" y="475"/>
                  </a:lnTo>
                  <a:lnTo>
                    <a:pt x="140" y="477"/>
                  </a:lnTo>
                  <a:lnTo>
                    <a:pt x="140" y="480"/>
                  </a:lnTo>
                  <a:lnTo>
                    <a:pt x="140" y="484"/>
                  </a:lnTo>
                  <a:lnTo>
                    <a:pt x="140" y="484"/>
                  </a:lnTo>
                  <a:lnTo>
                    <a:pt x="138" y="484"/>
                  </a:lnTo>
                  <a:lnTo>
                    <a:pt x="137" y="484"/>
                  </a:lnTo>
                  <a:lnTo>
                    <a:pt x="137" y="484"/>
                  </a:lnTo>
                  <a:lnTo>
                    <a:pt x="128" y="484"/>
                  </a:lnTo>
                  <a:lnTo>
                    <a:pt x="125" y="485"/>
                  </a:lnTo>
                  <a:lnTo>
                    <a:pt x="120" y="487"/>
                  </a:lnTo>
                  <a:lnTo>
                    <a:pt x="115" y="487"/>
                  </a:lnTo>
                  <a:lnTo>
                    <a:pt x="110" y="489"/>
                  </a:lnTo>
                  <a:lnTo>
                    <a:pt x="105" y="487"/>
                  </a:lnTo>
                  <a:lnTo>
                    <a:pt x="101" y="485"/>
                  </a:lnTo>
                  <a:lnTo>
                    <a:pt x="92" y="484"/>
                  </a:lnTo>
                  <a:lnTo>
                    <a:pt x="84" y="482"/>
                  </a:lnTo>
                  <a:lnTo>
                    <a:pt x="78" y="482"/>
                  </a:lnTo>
                  <a:lnTo>
                    <a:pt x="74" y="485"/>
                  </a:lnTo>
                  <a:lnTo>
                    <a:pt x="73" y="489"/>
                  </a:lnTo>
                  <a:lnTo>
                    <a:pt x="71" y="493"/>
                  </a:lnTo>
                  <a:lnTo>
                    <a:pt x="69" y="497"/>
                  </a:lnTo>
                  <a:lnTo>
                    <a:pt x="68" y="500"/>
                  </a:lnTo>
                  <a:lnTo>
                    <a:pt x="64" y="497"/>
                  </a:lnTo>
                  <a:lnTo>
                    <a:pt x="59" y="489"/>
                  </a:lnTo>
                  <a:lnTo>
                    <a:pt x="51" y="479"/>
                  </a:lnTo>
                  <a:lnTo>
                    <a:pt x="45" y="472"/>
                  </a:lnTo>
                  <a:lnTo>
                    <a:pt x="41" y="469"/>
                  </a:lnTo>
                  <a:lnTo>
                    <a:pt x="40" y="470"/>
                  </a:lnTo>
                  <a:lnTo>
                    <a:pt x="38" y="474"/>
                  </a:lnTo>
                  <a:lnTo>
                    <a:pt x="35" y="475"/>
                  </a:lnTo>
                  <a:lnTo>
                    <a:pt x="33" y="477"/>
                  </a:lnTo>
                  <a:lnTo>
                    <a:pt x="33" y="475"/>
                  </a:lnTo>
                  <a:lnTo>
                    <a:pt x="31" y="475"/>
                  </a:lnTo>
                  <a:lnTo>
                    <a:pt x="31" y="474"/>
                  </a:lnTo>
                  <a:lnTo>
                    <a:pt x="30" y="475"/>
                  </a:lnTo>
                  <a:lnTo>
                    <a:pt x="30" y="477"/>
                  </a:lnTo>
                  <a:lnTo>
                    <a:pt x="30" y="479"/>
                  </a:lnTo>
                  <a:lnTo>
                    <a:pt x="28" y="480"/>
                  </a:lnTo>
                  <a:lnTo>
                    <a:pt x="28" y="482"/>
                  </a:lnTo>
                  <a:lnTo>
                    <a:pt x="27" y="485"/>
                  </a:lnTo>
                  <a:lnTo>
                    <a:pt x="25" y="489"/>
                  </a:lnTo>
                  <a:lnTo>
                    <a:pt x="23" y="492"/>
                  </a:lnTo>
                  <a:lnTo>
                    <a:pt x="22" y="497"/>
                  </a:lnTo>
                  <a:lnTo>
                    <a:pt x="22" y="500"/>
                  </a:lnTo>
                  <a:lnTo>
                    <a:pt x="22" y="502"/>
                  </a:lnTo>
                  <a:lnTo>
                    <a:pt x="23" y="503"/>
                  </a:lnTo>
                  <a:lnTo>
                    <a:pt x="23" y="505"/>
                  </a:lnTo>
                  <a:lnTo>
                    <a:pt x="23" y="508"/>
                  </a:lnTo>
                  <a:lnTo>
                    <a:pt x="22" y="510"/>
                  </a:lnTo>
                  <a:lnTo>
                    <a:pt x="20" y="512"/>
                  </a:lnTo>
                  <a:lnTo>
                    <a:pt x="17" y="513"/>
                  </a:lnTo>
                  <a:lnTo>
                    <a:pt x="13" y="515"/>
                  </a:lnTo>
                  <a:lnTo>
                    <a:pt x="12" y="516"/>
                  </a:lnTo>
                  <a:lnTo>
                    <a:pt x="10" y="516"/>
                  </a:lnTo>
                  <a:lnTo>
                    <a:pt x="7" y="515"/>
                  </a:lnTo>
                  <a:lnTo>
                    <a:pt x="2" y="513"/>
                  </a:lnTo>
                  <a:lnTo>
                    <a:pt x="0" y="515"/>
                  </a:lnTo>
                  <a:lnTo>
                    <a:pt x="4" y="518"/>
                  </a:lnTo>
                  <a:lnTo>
                    <a:pt x="4" y="521"/>
                  </a:lnTo>
                  <a:lnTo>
                    <a:pt x="4" y="523"/>
                  </a:lnTo>
                  <a:lnTo>
                    <a:pt x="2" y="526"/>
                  </a:lnTo>
                  <a:lnTo>
                    <a:pt x="2" y="528"/>
                  </a:lnTo>
                  <a:lnTo>
                    <a:pt x="0" y="531"/>
                  </a:lnTo>
                  <a:lnTo>
                    <a:pt x="2" y="533"/>
                  </a:lnTo>
                  <a:lnTo>
                    <a:pt x="2" y="535"/>
                  </a:lnTo>
                  <a:lnTo>
                    <a:pt x="5" y="536"/>
                  </a:lnTo>
                  <a:lnTo>
                    <a:pt x="7" y="538"/>
                  </a:lnTo>
                  <a:lnTo>
                    <a:pt x="8" y="540"/>
                  </a:lnTo>
                  <a:lnTo>
                    <a:pt x="8" y="541"/>
                  </a:lnTo>
                  <a:lnTo>
                    <a:pt x="10" y="544"/>
                  </a:lnTo>
                  <a:lnTo>
                    <a:pt x="10" y="549"/>
                  </a:lnTo>
                  <a:lnTo>
                    <a:pt x="10" y="553"/>
                  </a:lnTo>
                  <a:lnTo>
                    <a:pt x="10" y="558"/>
                  </a:lnTo>
                  <a:lnTo>
                    <a:pt x="10" y="561"/>
                  </a:lnTo>
                  <a:lnTo>
                    <a:pt x="10" y="563"/>
                  </a:lnTo>
                  <a:lnTo>
                    <a:pt x="8" y="566"/>
                  </a:lnTo>
                  <a:lnTo>
                    <a:pt x="5" y="567"/>
                  </a:lnTo>
                  <a:lnTo>
                    <a:pt x="4" y="569"/>
                  </a:lnTo>
                  <a:lnTo>
                    <a:pt x="4" y="571"/>
                  </a:lnTo>
                  <a:lnTo>
                    <a:pt x="5" y="574"/>
                  </a:lnTo>
                  <a:lnTo>
                    <a:pt x="8" y="577"/>
                  </a:lnTo>
                  <a:lnTo>
                    <a:pt x="10" y="581"/>
                  </a:lnTo>
                  <a:lnTo>
                    <a:pt x="12" y="584"/>
                  </a:lnTo>
                  <a:lnTo>
                    <a:pt x="12" y="584"/>
                  </a:lnTo>
                  <a:lnTo>
                    <a:pt x="12" y="586"/>
                  </a:lnTo>
                  <a:lnTo>
                    <a:pt x="12" y="589"/>
                  </a:lnTo>
                  <a:lnTo>
                    <a:pt x="12" y="591"/>
                  </a:lnTo>
                  <a:lnTo>
                    <a:pt x="13" y="591"/>
                  </a:lnTo>
                  <a:lnTo>
                    <a:pt x="15" y="591"/>
                  </a:lnTo>
                  <a:lnTo>
                    <a:pt x="17" y="591"/>
                  </a:lnTo>
                  <a:lnTo>
                    <a:pt x="18" y="589"/>
                  </a:lnTo>
                  <a:lnTo>
                    <a:pt x="20" y="587"/>
                  </a:lnTo>
                  <a:lnTo>
                    <a:pt x="22" y="586"/>
                  </a:lnTo>
                  <a:lnTo>
                    <a:pt x="23" y="586"/>
                  </a:lnTo>
                  <a:lnTo>
                    <a:pt x="25" y="589"/>
                  </a:lnTo>
                  <a:lnTo>
                    <a:pt x="25" y="592"/>
                  </a:lnTo>
                  <a:lnTo>
                    <a:pt x="25" y="595"/>
                  </a:lnTo>
                  <a:lnTo>
                    <a:pt x="27" y="599"/>
                  </a:lnTo>
                  <a:lnTo>
                    <a:pt x="27" y="600"/>
                  </a:lnTo>
                  <a:lnTo>
                    <a:pt x="28" y="602"/>
                  </a:lnTo>
                  <a:lnTo>
                    <a:pt x="30" y="602"/>
                  </a:lnTo>
                  <a:lnTo>
                    <a:pt x="31" y="604"/>
                  </a:lnTo>
                  <a:lnTo>
                    <a:pt x="31" y="607"/>
                  </a:lnTo>
                  <a:lnTo>
                    <a:pt x="33" y="610"/>
                  </a:lnTo>
                  <a:lnTo>
                    <a:pt x="31" y="615"/>
                  </a:lnTo>
                  <a:lnTo>
                    <a:pt x="31" y="620"/>
                  </a:lnTo>
                  <a:lnTo>
                    <a:pt x="30" y="623"/>
                  </a:lnTo>
                  <a:lnTo>
                    <a:pt x="28" y="625"/>
                  </a:lnTo>
                  <a:lnTo>
                    <a:pt x="28" y="628"/>
                  </a:lnTo>
                  <a:lnTo>
                    <a:pt x="30" y="632"/>
                  </a:lnTo>
                  <a:lnTo>
                    <a:pt x="30" y="635"/>
                  </a:lnTo>
                  <a:lnTo>
                    <a:pt x="31" y="638"/>
                  </a:lnTo>
                  <a:lnTo>
                    <a:pt x="31" y="640"/>
                  </a:lnTo>
                  <a:lnTo>
                    <a:pt x="28" y="642"/>
                  </a:lnTo>
                  <a:lnTo>
                    <a:pt x="27" y="645"/>
                  </a:lnTo>
                  <a:lnTo>
                    <a:pt x="25" y="648"/>
                  </a:lnTo>
                  <a:lnTo>
                    <a:pt x="27" y="653"/>
                  </a:lnTo>
                  <a:lnTo>
                    <a:pt x="28" y="656"/>
                  </a:lnTo>
                  <a:lnTo>
                    <a:pt x="31" y="658"/>
                  </a:lnTo>
                  <a:lnTo>
                    <a:pt x="35" y="661"/>
                  </a:lnTo>
                  <a:lnTo>
                    <a:pt x="38" y="661"/>
                  </a:lnTo>
                  <a:lnTo>
                    <a:pt x="40" y="660"/>
                  </a:lnTo>
                  <a:lnTo>
                    <a:pt x="41" y="656"/>
                  </a:lnTo>
                  <a:lnTo>
                    <a:pt x="43" y="655"/>
                  </a:lnTo>
                  <a:lnTo>
                    <a:pt x="45" y="651"/>
                  </a:lnTo>
                  <a:lnTo>
                    <a:pt x="46" y="650"/>
                  </a:lnTo>
                  <a:lnTo>
                    <a:pt x="50" y="650"/>
                  </a:lnTo>
                  <a:lnTo>
                    <a:pt x="53" y="651"/>
                  </a:lnTo>
                  <a:lnTo>
                    <a:pt x="55" y="653"/>
                  </a:lnTo>
                  <a:lnTo>
                    <a:pt x="56" y="655"/>
                  </a:lnTo>
                  <a:lnTo>
                    <a:pt x="58" y="658"/>
                  </a:lnTo>
                  <a:lnTo>
                    <a:pt x="58" y="661"/>
                  </a:lnTo>
                  <a:lnTo>
                    <a:pt x="61" y="663"/>
                  </a:lnTo>
                  <a:lnTo>
                    <a:pt x="63" y="665"/>
                  </a:lnTo>
                  <a:lnTo>
                    <a:pt x="64" y="665"/>
                  </a:lnTo>
                  <a:lnTo>
                    <a:pt x="66" y="663"/>
                  </a:lnTo>
                  <a:lnTo>
                    <a:pt x="68" y="660"/>
                  </a:lnTo>
                  <a:lnTo>
                    <a:pt x="69" y="658"/>
                  </a:lnTo>
                  <a:lnTo>
                    <a:pt x="71" y="656"/>
                  </a:lnTo>
                  <a:lnTo>
                    <a:pt x="73" y="655"/>
                  </a:lnTo>
                  <a:lnTo>
                    <a:pt x="74" y="653"/>
                  </a:lnTo>
                  <a:lnTo>
                    <a:pt x="76" y="653"/>
                  </a:lnTo>
                  <a:lnTo>
                    <a:pt x="79" y="651"/>
                  </a:lnTo>
                  <a:lnTo>
                    <a:pt x="79" y="651"/>
                  </a:lnTo>
                  <a:lnTo>
                    <a:pt x="86" y="651"/>
                  </a:lnTo>
                  <a:lnTo>
                    <a:pt x="92" y="655"/>
                  </a:lnTo>
                  <a:lnTo>
                    <a:pt x="101" y="658"/>
                  </a:lnTo>
                  <a:lnTo>
                    <a:pt x="105" y="661"/>
                  </a:lnTo>
                  <a:lnTo>
                    <a:pt x="109" y="661"/>
                  </a:lnTo>
                  <a:lnTo>
                    <a:pt x="110" y="660"/>
                  </a:lnTo>
                  <a:lnTo>
                    <a:pt x="114" y="656"/>
                  </a:lnTo>
                  <a:lnTo>
                    <a:pt x="115" y="655"/>
                  </a:lnTo>
                  <a:lnTo>
                    <a:pt x="119" y="651"/>
                  </a:lnTo>
                  <a:lnTo>
                    <a:pt x="120" y="651"/>
                  </a:lnTo>
                  <a:lnTo>
                    <a:pt x="124" y="651"/>
                  </a:lnTo>
                  <a:lnTo>
                    <a:pt x="125" y="650"/>
                  </a:lnTo>
                  <a:lnTo>
                    <a:pt x="128" y="650"/>
                  </a:lnTo>
                  <a:lnTo>
                    <a:pt x="130" y="648"/>
                  </a:lnTo>
                  <a:lnTo>
                    <a:pt x="130" y="645"/>
                  </a:lnTo>
                  <a:lnTo>
                    <a:pt x="130" y="645"/>
                  </a:lnTo>
                  <a:lnTo>
                    <a:pt x="128" y="643"/>
                  </a:lnTo>
                  <a:lnTo>
                    <a:pt x="127" y="642"/>
                  </a:lnTo>
                  <a:lnTo>
                    <a:pt x="127" y="640"/>
                  </a:lnTo>
                  <a:lnTo>
                    <a:pt x="125" y="640"/>
                  </a:lnTo>
                  <a:lnTo>
                    <a:pt x="127" y="638"/>
                  </a:lnTo>
                  <a:lnTo>
                    <a:pt x="128" y="638"/>
                  </a:lnTo>
                  <a:lnTo>
                    <a:pt x="132" y="638"/>
                  </a:lnTo>
                  <a:lnTo>
                    <a:pt x="135" y="638"/>
                  </a:lnTo>
                  <a:lnTo>
                    <a:pt x="138" y="640"/>
                  </a:lnTo>
                  <a:lnTo>
                    <a:pt x="142" y="640"/>
                  </a:lnTo>
                  <a:lnTo>
                    <a:pt x="142" y="642"/>
                  </a:lnTo>
                  <a:lnTo>
                    <a:pt x="145" y="643"/>
                  </a:lnTo>
                  <a:lnTo>
                    <a:pt x="147" y="646"/>
                  </a:lnTo>
                  <a:lnTo>
                    <a:pt x="147" y="650"/>
                  </a:lnTo>
                  <a:lnTo>
                    <a:pt x="147" y="655"/>
                  </a:lnTo>
                  <a:lnTo>
                    <a:pt x="147" y="658"/>
                  </a:lnTo>
                  <a:lnTo>
                    <a:pt x="148" y="661"/>
                  </a:lnTo>
                  <a:lnTo>
                    <a:pt x="148" y="663"/>
                  </a:lnTo>
                  <a:lnTo>
                    <a:pt x="150" y="663"/>
                  </a:lnTo>
                  <a:lnTo>
                    <a:pt x="152" y="663"/>
                  </a:lnTo>
                  <a:lnTo>
                    <a:pt x="153" y="665"/>
                  </a:lnTo>
                  <a:lnTo>
                    <a:pt x="153" y="666"/>
                  </a:lnTo>
                  <a:lnTo>
                    <a:pt x="152" y="669"/>
                  </a:lnTo>
                  <a:lnTo>
                    <a:pt x="152" y="673"/>
                  </a:lnTo>
                  <a:lnTo>
                    <a:pt x="150" y="676"/>
                  </a:lnTo>
                  <a:lnTo>
                    <a:pt x="150" y="679"/>
                  </a:lnTo>
                  <a:lnTo>
                    <a:pt x="150" y="681"/>
                  </a:lnTo>
                  <a:lnTo>
                    <a:pt x="150" y="683"/>
                  </a:lnTo>
                  <a:lnTo>
                    <a:pt x="152" y="681"/>
                  </a:lnTo>
                  <a:lnTo>
                    <a:pt x="153" y="681"/>
                  </a:lnTo>
                  <a:lnTo>
                    <a:pt x="155" y="681"/>
                  </a:lnTo>
                  <a:lnTo>
                    <a:pt x="156" y="681"/>
                  </a:lnTo>
                  <a:lnTo>
                    <a:pt x="158" y="684"/>
                  </a:lnTo>
                  <a:lnTo>
                    <a:pt x="158" y="686"/>
                  </a:lnTo>
                  <a:lnTo>
                    <a:pt x="160" y="689"/>
                  </a:lnTo>
                  <a:lnTo>
                    <a:pt x="160" y="691"/>
                  </a:lnTo>
                  <a:lnTo>
                    <a:pt x="161" y="691"/>
                  </a:lnTo>
                  <a:lnTo>
                    <a:pt x="163" y="691"/>
                  </a:lnTo>
                  <a:lnTo>
                    <a:pt x="163" y="691"/>
                  </a:lnTo>
                  <a:lnTo>
                    <a:pt x="165" y="691"/>
                  </a:lnTo>
                  <a:lnTo>
                    <a:pt x="165" y="693"/>
                  </a:lnTo>
                  <a:lnTo>
                    <a:pt x="165" y="694"/>
                  </a:lnTo>
                  <a:lnTo>
                    <a:pt x="166" y="696"/>
                  </a:lnTo>
                  <a:lnTo>
                    <a:pt x="168" y="697"/>
                  </a:lnTo>
                  <a:lnTo>
                    <a:pt x="170" y="697"/>
                  </a:lnTo>
                  <a:lnTo>
                    <a:pt x="171" y="699"/>
                  </a:lnTo>
                  <a:lnTo>
                    <a:pt x="171" y="701"/>
                  </a:lnTo>
                  <a:lnTo>
                    <a:pt x="171" y="701"/>
                  </a:lnTo>
                  <a:lnTo>
                    <a:pt x="170" y="701"/>
                  </a:lnTo>
                  <a:lnTo>
                    <a:pt x="168" y="702"/>
                  </a:lnTo>
                  <a:lnTo>
                    <a:pt x="166" y="702"/>
                  </a:lnTo>
                  <a:lnTo>
                    <a:pt x="165" y="702"/>
                  </a:lnTo>
                  <a:lnTo>
                    <a:pt x="163" y="704"/>
                  </a:lnTo>
                  <a:lnTo>
                    <a:pt x="161" y="707"/>
                  </a:lnTo>
                  <a:lnTo>
                    <a:pt x="158" y="711"/>
                  </a:lnTo>
                  <a:lnTo>
                    <a:pt x="156" y="714"/>
                  </a:lnTo>
                  <a:lnTo>
                    <a:pt x="155" y="716"/>
                  </a:lnTo>
                  <a:lnTo>
                    <a:pt x="155" y="717"/>
                  </a:lnTo>
                  <a:lnTo>
                    <a:pt x="155" y="719"/>
                  </a:lnTo>
                  <a:lnTo>
                    <a:pt x="158" y="719"/>
                  </a:lnTo>
                  <a:lnTo>
                    <a:pt x="160" y="719"/>
                  </a:lnTo>
                  <a:lnTo>
                    <a:pt x="161" y="717"/>
                  </a:lnTo>
                  <a:lnTo>
                    <a:pt x="163" y="716"/>
                  </a:lnTo>
                  <a:lnTo>
                    <a:pt x="165" y="714"/>
                  </a:lnTo>
                  <a:lnTo>
                    <a:pt x="168" y="714"/>
                  </a:lnTo>
                  <a:lnTo>
                    <a:pt x="171" y="714"/>
                  </a:lnTo>
                  <a:lnTo>
                    <a:pt x="173" y="717"/>
                  </a:lnTo>
                  <a:lnTo>
                    <a:pt x="175" y="720"/>
                  </a:lnTo>
                  <a:lnTo>
                    <a:pt x="175" y="724"/>
                  </a:lnTo>
                  <a:lnTo>
                    <a:pt x="173" y="729"/>
                  </a:lnTo>
                  <a:lnTo>
                    <a:pt x="173" y="734"/>
                  </a:lnTo>
                  <a:lnTo>
                    <a:pt x="173" y="737"/>
                  </a:lnTo>
                  <a:lnTo>
                    <a:pt x="173" y="740"/>
                  </a:lnTo>
                  <a:lnTo>
                    <a:pt x="173" y="744"/>
                  </a:lnTo>
                  <a:lnTo>
                    <a:pt x="176" y="747"/>
                  </a:lnTo>
                  <a:lnTo>
                    <a:pt x="179" y="748"/>
                  </a:lnTo>
                  <a:lnTo>
                    <a:pt x="183" y="750"/>
                  </a:lnTo>
                  <a:lnTo>
                    <a:pt x="186" y="752"/>
                  </a:lnTo>
                  <a:lnTo>
                    <a:pt x="188" y="753"/>
                  </a:lnTo>
                  <a:lnTo>
                    <a:pt x="188" y="757"/>
                  </a:lnTo>
                  <a:lnTo>
                    <a:pt x="188" y="758"/>
                  </a:lnTo>
                  <a:lnTo>
                    <a:pt x="186" y="760"/>
                  </a:lnTo>
                  <a:lnTo>
                    <a:pt x="189" y="758"/>
                  </a:lnTo>
                  <a:lnTo>
                    <a:pt x="193" y="757"/>
                  </a:lnTo>
                  <a:lnTo>
                    <a:pt x="194" y="753"/>
                  </a:lnTo>
                  <a:lnTo>
                    <a:pt x="198" y="752"/>
                  </a:lnTo>
                  <a:lnTo>
                    <a:pt x="199" y="748"/>
                  </a:lnTo>
                  <a:lnTo>
                    <a:pt x="202" y="747"/>
                  </a:lnTo>
                  <a:lnTo>
                    <a:pt x="207" y="747"/>
                  </a:lnTo>
                  <a:lnTo>
                    <a:pt x="211" y="745"/>
                  </a:lnTo>
                  <a:lnTo>
                    <a:pt x="212" y="745"/>
                  </a:lnTo>
                  <a:lnTo>
                    <a:pt x="212" y="747"/>
                  </a:lnTo>
                  <a:lnTo>
                    <a:pt x="214" y="750"/>
                  </a:lnTo>
                  <a:lnTo>
                    <a:pt x="214" y="753"/>
                  </a:lnTo>
                  <a:lnTo>
                    <a:pt x="216" y="755"/>
                  </a:lnTo>
                  <a:lnTo>
                    <a:pt x="217" y="757"/>
                  </a:lnTo>
                  <a:lnTo>
                    <a:pt x="217" y="758"/>
                  </a:lnTo>
                  <a:lnTo>
                    <a:pt x="221" y="758"/>
                  </a:lnTo>
                  <a:lnTo>
                    <a:pt x="224" y="760"/>
                  </a:lnTo>
                  <a:lnTo>
                    <a:pt x="229" y="762"/>
                  </a:lnTo>
                  <a:lnTo>
                    <a:pt x="232" y="762"/>
                  </a:lnTo>
                  <a:lnTo>
                    <a:pt x="234" y="762"/>
                  </a:lnTo>
                  <a:lnTo>
                    <a:pt x="235" y="762"/>
                  </a:lnTo>
                  <a:lnTo>
                    <a:pt x="235" y="762"/>
                  </a:lnTo>
                  <a:lnTo>
                    <a:pt x="235" y="760"/>
                  </a:lnTo>
                  <a:lnTo>
                    <a:pt x="235" y="758"/>
                  </a:lnTo>
                  <a:lnTo>
                    <a:pt x="235" y="757"/>
                  </a:lnTo>
                  <a:lnTo>
                    <a:pt x="235" y="753"/>
                  </a:lnTo>
                  <a:lnTo>
                    <a:pt x="235" y="752"/>
                  </a:lnTo>
                  <a:lnTo>
                    <a:pt x="237" y="752"/>
                  </a:lnTo>
                  <a:lnTo>
                    <a:pt x="240" y="750"/>
                  </a:lnTo>
                  <a:lnTo>
                    <a:pt x="245" y="750"/>
                  </a:lnTo>
                  <a:lnTo>
                    <a:pt x="249" y="753"/>
                  </a:lnTo>
                  <a:lnTo>
                    <a:pt x="252" y="752"/>
                  </a:lnTo>
                  <a:lnTo>
                    <a:pt x="252" y="750"/>
                  </a:lnTo>
                  <a:lnTo>
                    <a:pt x="252" y="748"/>
                  </a:lnTo>
                  <a:lnTo>
                    <a:pt x="252" y="745"/>
                  </a:lnTo>
                  <a:lnTo>
                    <a:pt x="250" y="742"/>
                  </a:lnTo>
                  <a:lnTo>
                    <a:pt x="250" y="740"/>
                  </a:lnTo>
                  <a:lnTo>
                    <a:pt x="250" y="737"/>
                  </a:lnTo>
                  <a:lnTo>
                    <a:pt x="252" y="737"/>
                  </a:lnTo>
                  <a:lnTo>
                    <a:pt x="253" y="737"/>
                  </a:lnTo>
                  <a:lnTo>
                    <a:pt x="253" y="737"/>
                  </a:lnTo>
                  <a:lnTo>
                    <a:pt x="253" y="739"/>
                  </a:lnTo>
                  <a:lnTo>
                    <a:pt x="255" y="740"/>
                  </a:lnTo>
                  <a:lnTo>
                    <a:pt x="257" y="740"/>
                  </a:lnTo>
                  <a:lnTo>
                    <a:pt x="258" y="742"/>
                  </a:lnTo>
                  <a:lnTo>
                    <a:pt x="262" y="742"/>
                  </a:lnTo>
                  <a:lnTo>
                    <a:pt x="263" y="742"/>
                  </a:lnTo>
                  <a:lnTo>
                    <a:pt x="263" y="742"/>
                  </a:lnTo>
                  <a:lnTo>
                    <a:pt x="263" y="740"/>
                  </a:lnTo>
                  <a:lnTo>
                    <a:pt x="263" y="739"/>
                  </a:lnTo>
                  <a:lnTo>
                    <a:pt x="265" y="737"/>
                  </a:lnTo>
                  <a:lnTo>
                    <a:pt x="265" y="734"/>
                  </a:lnTo>
                  <a:lnTo>
                    <a:pt x="267" y="734"/>
                  </a:lnTo>
                  <a:lnTo>
                    <a:pt x="268" y="732"/>
                  </a:lnTo>
                  <a:lnTo>
                    <a:pt x="272" y="734"/>
                  </a:lnTo>
                  <a:lnTo>
                    <a:pt x="273" y="735"/>
                  </a:lnTo>
                  <a:lnTo>
                    <a:pt x="275" y="737"/>
                  </a:lnTo>
                  <a:lnTo>
                    <a:pt x="273" y="739"/>
                  </a:lnTo>
                  <a:lnTo>
                    <a:pt x="273" y="740"/>
                  </a:lnTo>
                  <a:lnTo>
                    <a:pt x="272" y="744"/>
                  </a:lnTo>
                  <a:lnTo>
                    <a:pt x="272" y="745"/>
                  </a:lnTo>
                  <a:lnTo>
                    <a:pt x="272" y="747"/>
                  </a:lnTo>
                  <a:lnTo>
                    <a:pt x="273" y="748"/>
                  </a:lnTo>
                  <a:lnTo>
                    <a:pt x="275" y="750"/>
                  </a:lnTo>
                  <a:lnTo>
                    <a:pt x="275" y="752"/>
                  </a:lnTo>
                  <a:lnTo>
                    <a:pt x="273" y="753"/>
                  </a:lnTo>
                  <a:lnTo>
                    <a:pt x="273" y="755"/>
                  </a:lnTo>
                  <a:lnTo>
                    <a:pt x="272" y="757"/>
                  </a:lnTo>
                  <a:lnTo>
                    <a:pt x="272" y="758"/>
                  </a:lnTo>
                  <a:lnTo>
                    <a:pt x="272" y="760"/>
                  </a:lnTo>
                  <a:lnTo>
                    <a:pt x="275" y="762"/>
                  </a:lnTo>
                  <a:lnTo>
                    <a:pt x="278" y="762"/>
                  </a:lnTo>
                  <a:lnTo>
                    <a:pt x="283" y="760"/>
                  </a:lnTo>
                  <a:lnTo>
                    <a:pt x="286" y="757"/>
                  </a:lnTo>
                  <a:lnTo>
                    <a:pt x="290" y="753"/>
                  </a:lnTo>
                  <a:lnTo>
                    <a:pt x="296" y="750"/>
                  </a:lnTo>
                  <a:lnTo>
                    <a:pt x="306" y="750"/>
                  </a:lnTo>
                  <a:lnTo>
                    <a:pt x="306" y="745"/>
                  </a:lnTo>
                  <a:lnTo>
                    <a:pt x="308" y="742"/>
                  </a:lnTo>
                  <a:lnTo>
                    <a:pt x="309" y="737"/>
                  </a:lnTo>
                  <a:lnTo>
                    <a:pt x="311" y="732"/>
                  </a:lnTo>
                  <a:lnTo>
                    <a:pt x="313" y="729"/>
                  </a:lnTo>
                  <a:lnTo>
                    <a:pt x="313" y="727"/>
                  </a:lnTo>
                  <a:lnTo>
                    <a:pt x="311" y="724"/>
                  </a:lnTo>
                  <a:lnTo>
                    <a:pt x="309" y="720"/>
                  </a:lnTo>
                  <a:lnTo>
                    <a:pt x="309" y="717"/>
                  </a:lnTo>
                  <a:lnTo>
                    <a:pt x="309" y="716"/>
                  </a:lnTo>
                  <a:lnTo>
                    <a:pt x="313" y="716"/>
                  </a:lnTo>
                  <a:lnTo>
                    <a:pt x="314" y="716"/>
                  </a:lnTo>
                  <a:lnTo>
                    <a:pt x="318" y="714"/>
                  </a:lnTo>
                  <a:lnTo>
                    <a:pt x="319" y="712"/>
                  </a:lnTo>
                  <a:lnTo>
                    <a:pt x="321" y="709"/>
                  </a:lnTo>
                  <a:lnTo>
                    <a:pt x="323" y="706"/>
                  </a:lnTo>
                  <a:lnTo>
                    <a:pt x="324" y="701"/>
                  </a:lnTo>
                  <a:lnTo>
                    <a:pt x="326" y="699"/>
                  </a:lnTo>
                  <a:lnTo>
                    <a:pt x="326" y="696"/>
                  </a:lnTo>
                  <a:lnTo>
                    <a:pt x="324" y="693"/>
                  </a:lnTo>
                  <a:lnTo>
                    <a:pt x="323" y="691"/>
                  </a:lnTo>
                  <a:lnTo>
                    <a:pt x="321" y="689"/>
                  </a:lnTo>
                  <a:lnTo>
                    <a:pt x="323" y="688"/>
                  </a:lnTo>
                  <a:lnTo>
                    <a:pt x="323" y="684"/>
                  </a:lnTo>
                  <a:lnTo>
                    <a:pt x="323" y="683"/>
                  </a:lnTo>
                  <a:lnTo>
                    <a:pt x="323" y="681"/>
                  </a:lnTo>
                  <a:lnTo>
                    <a:pt x="321" y="681"/>
                  </a:lnTo>
                  <a:lnTo>
                    <a:pt x="319" y="679"/>
                  </a:lnTo>
                  <a:lnTo>
                    <a:pt x="318" y="679"/>
                  </a:lnTo>
                  <a:lnTo>
                    <a:pt x="316" y="678"/>
                  </a:lnTo>
                  <a:lnTo>
                    <a:pt x="318" y="678"/>
                  </a:lnTo>
                  <a:lnTo>
                    <a:pt x="318" y="678"/>
                  </a:lnTo>
                  <a:lnTo>
                    <a:pt x="319" y="678"/>
                  </a:lnTo>
                  <a:lnTo>
                    <a:pt x="326" y="674"/>
                  </a:lnTo>
                  <a:lnTo>
                    <a:pt x="334" y="671"/>
                  </a:lnTo>
                  <a:lnTo>
                    <a:pt x="339" y="669"/>
                  </a:lnTo>
                  <a:lnTo>
                    <a:pt x="347" y="668"/>
                  </a:lnTo>
                  <a:lnTo>
                    <a:pt x="355" y="666"/>
                  </a:lnTo>
                  <a:lnTo>
                    <a:pt x="360" y="663"/>
                  </a:lnTo>
                  <a:lnTo>
                    <a:pt x="360" y="661"/>
                  </a:lnTo>
                  <a:lnTo>
                    <a:pt x="360" y="660"/>
                  </a:lnTo>
                  <a:lnTo>
                    <a:pt x="360" y="658"/>
                  </a:lnTo>
                  <a:lnTo>
                    <a:pt x="360" y="656"/>
                  </a:lnTo>
                  <a:lnTo>
                    <a:pt x="362" y="655"/>
                  </a:lnTo>
                  <a:lnTo>
                    <a:pt x="365" y="653"/>
                  </a:lnTo>
                  <a:lnTo>
                    <a:pt x="367" y="653"/>
                  </a:lnTo>
                  <a:lnTo>
                    <a:pt x="369" y="653"/>
                  </a:lnTo>
                  <a:lnTo>
                    <a:pt x="367" y="653"/>
                  </a:lnTo>
                  <a:lnTo>
                    <a:pt x="367" y="650"/>
                  </a:lnTo>
                  <a:lnTo>
                    <a:pt x="367" y="648"/>
                  </a:lnTo>
                  <a:lnTo>
                    <a:pt x="365" y="648"/>
                  </a:lnTo>
                  <a:lnTo>
                    <a:pt x="367" y="645"/>
                  </a:lnTo>
                  <a:lnTo>
                    <a:pt x="369" y="645"/>
                  </a:lnTo>
                  <a:lnTo>
                    <a:pt x="370" y="642"/>
                  </a:lnTo>
                  <a:lnTo>
                    <a:pt x="369" y="642"/>
                  </a:lnTo>
                  <a:lnTo>
                    <a:pt x="367" y="640"/>
                  </a:lnTo>
                  <a:lnTo>
                    <a:pt x="365" y="638"/>
                  </a:lnTo>
                  <a:lnTo>
                    <a:pt x="365" y="635"/>
                  </a:lnTo>
                  <a:lnTo>
                    <a:pt x="365" y="633"/>
                  </a:lnTo>
                  <a:lnTo>
                    <a:pt x="367" y="633"/>
                  </a:lnTo>
                  <a:lnTo>
                    <a:pt x="370" y="633"/>
                  </a:lnTo>
                  <a:lnTo>
                    <a:pt x="372" y="633"/>
                  </a:lnTo>
                  <a:lnTo>
                    <a:pt x="375" y="633"/>
                  </a:lnTo>
                  <a:lnTo>
                    <a:pt x="377" y="632"/>
                  </a:lnTo>
                  <a:lnTo>
                    <a:pt x="378" y="630"/>
                  </a:lnTo>
                  <a:lnTo>
                    <a:pt x="380" y="627"/>
                  </a:lnTo>
                  <a:lnTo>
                    <a:pt x="378" y="623"/>
                  </a:lnTo>
                  <a:lnTo>
                    <a:pt x="377" y="620"/>
                  </a:lnTo>
                  <a:lnTo>
                    <a:pt x="375" y="618"/>
                  </a:lnTo>
                  <a:lnTo>
                    <a:pt x="373" y="615"/>
                  </a:lnTo>
                  <a:lnTo>
                    <a:pt x="373" y="612"/>
                  </a:lnTo>
                  <a:lnTo>
                    <a:pt x="373" y="610"/>
                  </a:lnTo>
                  <a:lnTo>
                    <a:pt x="373" y="610"/>
                  </a:lnTo>
                  <a:lnTo>
                    <a:pt x="375" y="610"/>
                  </a:lnTo>
                  <a:lnTo>
                    <a:pt x="377" y="610"/>
                  </a:lnTo>
                  <a:lnTo>
                    <a:pt x="378" y="610"/>
                  </a:lnTo>
                  <a:lnTo>
                    <a:pt x="378" y="609"/>
                  </a:lnTo>
                  <a:lnTo>
                    <a:pt x="378" y="609"/>
                  </a:lnTo>
                  <a:lnTo>
                    <a:pt x="378" y="607"/>
                  </a:lnTo>
                  <a:lnTo>
                    <a:pt x="378" y="607"/>
                  </a:lnTo>
                  <a:lnTo>
                    <a:pt x="378" y="605"/>
                  </a:lnTo>
                  <a:lnTo>
                    <a:pt x="382" y="604"/>
                  </a:lnTo>
                  <a:lnTo>
                    <a:pt x="383" y="602"/>
                  </a:lnTo>
                  <a:lnTo>
                    <a:pt x="385" y="600"/>
                  </a:lnTo>
                  <a:lnTo>
                    <a:pt x="387" y="600"/>
                  </a:lnTo>
                  <a:lnTo>
                    <a:pt x="388" y="597"/>
                  </a:lnTo>
                  <a:lnTo>
                    <a:pt x="390" y="595"/>
                  </a:lnTo>
                  <a:lnTo>
                    <a:pt x="392" y="594"/>
                  </a:lnTo>
                  <a:lnTo>
                    <a:pt x="393" y="594"/>
                  </a:lnTo>
                  <a:lnTo>
                    <a:pt x="395" y="594"/>
                  </a:lnTo>
                  <a:lnTo>
                    <a:pt x="396" y="595"/>
                  </a:lnTo>
                  <a:lnTo>
                    <a:pt x="395" y="595"/>
                  </a:lnTo>
                  <a:lnTo>
                    <a:pt x="395" y="597"/>
                  </a:lnTo>
                  <a:lnTo>
                    <a:pt x="393" y="597"/>
                  </a:lnTo>
                  <a:lnTo>
                    <a:pt x="392" y="599"/>
                  </a:lnTo>
                  <a:lnTo>
                    <a:pt x="393" y="599"/>
                  </a:lnTo>
                  <a:lnTo>
                    <a:pt x="393" y="599"/>
                  </a:lnTo>
                  <a:lnTo>
                    <a:pt x="395" y="599"/>
                  </a:lnTo>
                  <a:lnTo>
                    <a:pt x="396" y="600"/>
                  </a:lnTo>
                  <a:lnTo>
                    <a:pt x="400" y="600"/>
                  </a:lnTo>
                  <a:lnTo>
                    <a:pt x="403" y="602"/>
                  </a:lnTo>
                  <a:lnTo>
                    <a:pt x="406" y="605"/>
                  </a:lnTo>
                  <a:lnTo>
                    <a:pt x="410" y="609"/>
                  </a:lnTo>
                  <a:lnTo>
                    <a:pt x="413" y="610"/>
                  </a:lnTo>
                  <a:lnTo>
                    <a:pt x="416" y="612"/>
                  </a:lnTo>
                  <a:lnTo>
                    <a:pt x="418" y="610"/>
                  </a:lnTo>
                  <a:lnTo>
                    <a:pt x="418" y="609"/>
                  </a:lnTo>
                  <a:lnTo>
                    <a:pt x="418" y="609"/>
                  </a:lnTo>
                  <a:lnTo>
                    <a:pt x="418" y="607"/>
                  </a:lnTo>
                  <a:lnTo>
                    <a:pt x="418" y="607"/>
                  </a:lnTo>
                  <a:lnTo>
                    <a:pt x="418" y="605"/>
                  </a:lnTo>
                  <a:lnTo>
                    <a:pt x="421" y="605"/>
                  </a:lnTo>
                  <a:lnTo>
                    <a:pt x="428" y="605"/>
                  </a:lnTo>
                  <a:lnTo>
                    <a:pt x="428" y="604"/>
                  </a:lnTo>
                  <a:lnTo>
                    <a:pt x="428" y="602"/>
                  </a:lnTo>
                  <a:lnTo>
                    <a:pt x="428" y="602"/>
                  </a:lnTo>
                  <a:lnTo>
                    <a:pt x="428" y="599"/>
                  </a:lnTo>
                  <a:lnTo>
                    <a:pt x="428" y="587"/>
                  </a:lnTo>
                  <a:lnTo>
                    <a:pt x="428" y="584"/>
                  </a:lnTo>
                  <a:lnTo>
                    <a:pt x="428" y="582"/>
                  </a:lnTo>
                  <a:lnTo>
                    <a:pt x="428" y="582"/>
                  </a:lnTo>
                  <a:lnTo>
                    <a:pt x="431" y="584"/>
                  </a:lnTo>
                  <a:lnTo>
                    <a:pt x="434" y="586"/>
                  </a:lnTo>
                  <a:lnTo>
                    <a:pt x="438" y="587"/>
                  </a:lnTo>
                  <a:lnTo>
                    <a:pt x="441" y="589"/>
                  </a:lnTo>
                  <a:lnTo>
                    <a:pt x="443" y="589"/>
                  </a:lnTo>
                  <a:lnTo>
                    <a:pt x="446" y="587"/>
                  </a:lnTo>
                  <a:lnTo>
                    <a:pt x="446" y="584"/>
                  </a:lnTo>
                  <a:lnTo>
                    <a:pt x="447" y="582"/>
                  </a:lnTo>
                  <a:lnTo>
                    <a:pt x="447" y="579"/>
                  </a:lnTo>
                  <a:lnTo>
                    <a:pt x="447" y="576"/>
                  </a:lnTo>
                  <a:lnTo>
                    <a:pt x="447" y="572"/>
                  </a:lnTo>
                  <a:lnTo>
                    <a:pt x="449" y="569"/>
                  </a:lnTo>
                  <a:lnTo>
                    <a:pt x="452" y="566"/>
                  </a:lnTo>
                  <a:lnTo>
                    <a:pt x="459" y="561"/>
                  </a:lnTo>
                  <a:lnTo>
                    <a:pt x="461" y="559"/>
                  </a:lnTo>
                  <a:lnTo>
                    <a:pt x="464" y="558"/>
                  </a:lnTo>
                  <a:lnTo>
                    <a:pt x="466" y="556"/>
                  </a:lnTo>
                  <a:lnTo>
                    <a:pt x="469" y="554"/>
                  </a:lnTo>
                  <a:lnTo>
                    <a:pt x="470" y="554"/>
                  </a:lnTo>
                  <a:lnTo>
                    <a:pt x="474" y="556"/>
                  </a:lnTo>
                  <a:lnTo>
                    <a:pt x="475" y="558"/>
                  </a:lnTo>
                  <a:lnTo>
                    <a:pt x="479" y="559"/>
                  </a:lnTo>
                  <a:lnTo>
                    <a:pt x="482" y="561"/>
                  </a:lnTo>
                  <a:lnTo>
                    <a:pt x="485" y="563"/>
                  </a:lnTo>
                  <a:lnTo>
                    <a:pt x="489" y="563"/>
                  </a:lnTo>
                  <a:lnTo>
                    <a:pt x="490" y="561"/>
                  </a:lnTo>
                  <a:lnTo>
                    <a:pt x="492" y="558"/>
                  </a:lnTo>
                  <a:lnTo>
                    <a:pt x="492" y="553"/>
                  </a:lnTo>
                  <a:lnTo>
                    <a:pt x="492" y="549"/>
                  </a:lnTo>
                  <a:lnTo>
                    <a:pt x="492" y="546"/>
                  </a:lnTo>
                  <a:lnTo>
                    <a:pt x="493" y="543"/>
                  </a:lnTo>
                  <a:lnTo>
                    <a:pt x="502" y="538"/>
                  </a:lnTo>
                  <a:lnTo>
                    <a:pt x="513" y="535"/>
                  </a:lnTo>
                  <a:lnTo>
                    <a:pt x="526" y="531"/>
                  </a:lnTo>
                  <a:lnTo>
                    <a:pt x="536" y="530"/>
                  </a:lnTo>
                  <a:lnTo>
                    <a:pt x="541" y="526"/>
                  </a:lnTo>
                  <a:lnTo>
                    <a:pt x="546" y="523"/>
                  </a:lnTo>
                  <a:lnTo>
                    <a:pt x="551" y="518"/>
                  </a:lnTo>
                  <a:lnTo>
                    <a:pt x="556" y="516"/>
                  </a:lnTo>
                  <a:lnTo>
                    <a:pt x="561" y="515"/>
                  </a:lnTo>
                  <a:lnTo>
                    <a:pt x="564" y="516"/>
                  </a:lnTo>
                  <a:lnTo>
                    <a:pt x="567" y="518"/>
                  </a:lnTo>
                  <a:lnTo>
                    <a:pt x="571" y="518"/>
                  </a:lnTo>
                  <a:lnTo>
                    <a:pt x="574" y="520"/>
                  </a:lnTo>
                  <a:lnTo>
                    <a:pt x="576" y="518"/>
                  </a:lnTo>
                  <a:lnTo>
                    <a:pt x="577" y="516"/>
                  </a:lnTo>
                  <a:lnTo>
                    <a:pt x="579" y="516"/>
                  </a:lnTo>
                  <a:lnTo>
                    <a:pt x="582" y="518"/>
                  </a:lnTo>
                  <a:lnTo>
                    <a:pt x="587" y="520"/>
                  </a:lnTo>
                  <a:lnTo>
                    <a:pt x="590" y="521"/>
                  </a:lnTo>
                  <a:lnTo>
                    <a:pt x="594" y="523"/>
                  </a:lnTo>
                  <a:lnTo>
                    <a:pt x="600" y="523"/>
                  </a:lnTo>
                  <a:lnTo>
                    <a:pt x="609" y="521"/>
                  </a:lnTo>
                  <a:lnTo>
                    <a:pt x="615" y="521"/>
                  </a:lnTo>
                  <a:lnTo>
                    <a:pt x="618" y="523"/>
                  </a:lnTo>
                  <a:lnTo>
                    <a:pt x="622" y="523"/>
                  </a:lnTo>
                  <a:lnTo>
                    <a:pt x="625" y="525"/>
                  </a:lnTo>
                  <a:lnTo>
                    <a:pt x="635" y="523"/>
                  </a:lnTo>
                  <a:lnTo>
                    <a:pt x="641" y="518"/>
                  </a:lnTo>
                  <a:lnTo>
                    <a:pt x="648" y="513"/>
                  </a:lnTo>
                  <a:lnTo>
                    <a:pt x="656" y="508"/>
                  </a:lnTo>
                  <a:lnTo>
                    <a:pt x="664" y="507"/>
                  </a:lnTo>
                  <a:lnTo>
                    <a:pt x="674" y="507"/>
                  </a:lnTo>
                  <a:lnTo>
                    <a:pt x="684" y="507"/>
                  </a:lnTo>
                  <a:lnTo>
                    <a:pt x="699" y="507"/>
                  </a:lnTo>
                  <a:lnTo>
                    <a:pt x="717" y="505"/>
                  </a:lnTo>
                  <a:lnTo>
                    <a:pt x="735" y="503"/>
                  </a:lnTo>
                  <a:lnTo>
                    <a:pt x="752" y="503"/>
                  </a:lnTo>
                  <a:lnTo>
                    <a:pt x="763" y="507"/>
                  </a:lnTo>
                  <a:lnTo>
                    <a:pt x="765" y="507"/>
                  </a:lnTo>
                  <a:lnTo>
                    <a:pt x="763" y="505"/>
                  </a:lnTo>
                  <a:lnTo>
                    <a:pt x="763" y="503"/>
                  </a:lnTo>
                  <a:lnTo>
                    <a:pt x="763" y="503"/>
                  </a:lnTo>
                  <a:lnTo>
                    <a:pt x="763" y="502"/>
                  </a:lnTo>
                  <a:lnTo>
                    <a:pt x="765" y="500"/>
                  </a:lnTo>
                  <a:lnTo>
                    <a:pt x="765" y="498"/>
                  </a:lnTo>
                  <a:lnTo>
                    <a:pt x="765" y="498"/>
                  </a:lnTo>
                  <a:lnTo>
                    <a:pt x="768" y="497"/>
                  </a:lnTo>
                  <a:lnTo>
                    <a:pt x="771" y="495"/>
                  </a:lnTo>
                  <a:lnTo>
                    <a:pt x="773" y="493"/>
                  </a:lnTo>
                  <a:lnTo>
                    <a:pt x="776" y="493"/>
                  </a:lnTo>
                  <a:lnTo>
                    <a:pt x="780" y="492"/>
                  </a:lnTo>
                  <a:lnTo>
                    <a:pt x="783" y="487"/>
                  </a:lnTo>
                  <a:lnTo>
                    <a:pt x="786" y="479"/>
                  </a:lnTo>
                  <a:lnTo>
                    <a:pt x="789" y="469"/>
                  </a:lnTo>
                  <a:lnTo>
                    <a:pt x="791" y="462"/>
                  </a:lnTo>
                  <a:lnTo>
                    <a:pt x="793" y="459"/>
                  </a:lnTo>
                  <a:lnTo>
                    <a:pt x="794" y="457"/>
                  </a:lnTo>
                  <a:lnTo>
                    <a:pt x="798" y="457"/>
                  </a:lnTo>
                  <a:lnTo>
                    <a:pt x="799" y="454"/>
                  </a:lnTo>
                  <a:lnTo>
                    <a:pt x="801" y="444"/>
                  </a:lnTo>
                  <a:lnTo>
                    <a:pt x="801" y="434"/>
                  </a:lnTo>
                  <a:lnTo>
                    <a:pt x="803" y="424"/>
                  </a:lnTo>
                  <a:lnTo>
                    <a:pt x="804" y="413"/>
                  </a:lnTo>
                  <a:lnTo>
                    <a:pt x="806" y="395"/>
                  </a:lnTo>
                  <a:lnTo>
                    <a:pt x="808" y="373"/>
                  </a:lnTo>
                  <a:lnTo>
                    <a:pt x="809" y="350"/>
                  </a:lnTo>
                  <a:lnTo>
                    <a:pt x="809" y="331"/>
                  </a:lnTo>
                  <a:lnTo>
                    <a:pt x="811" y="31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67" name="Freeform 476">
              <a:extLst>
                <a:ext uri="{FF2B5EF4-FFF2-40B4-BE49-F238E27FC236}">
                  <a16:creationId xmlns:a16="http://schemas.microsoft.com/office/drawing/2014/main" id="{9ECA4E39-EA90-6B90-4A0D-54FE1E0469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1822" y="2019168"/>
              <a:ext cx="360606" cy="259488"/>
            </a:xfrm>
            <a:custGeom>
              <a:avLst/>
              <a:gdLst>
                <a:gd name="T0" fmla="*/ 383 w 391"/>
                <a:gd name="T1" fmla="*/ 125 h 291"/>
                <a:gd name="T2" fmla="*/ 355 w 391"/>
                <a:gd name="T3" fmla="*/ 128 h 291"/>
                <a:gd name="T4" fmla="*/ 329 w 391"/>
                <a:gd name="T5" fmla="*/ 107 h 291"/>
                <a:gd name="T6" fmla="*/ 327 w 391"/>
                <a:gd name="T7" fmla="*/ 90 h 291"/>
                <a:gd name="T8" fmla="*/ 339 w 391"/>
                <a:gd name="T9" fmla="*/ 92 h 291"/>
                <a:gd name="T10" fmla="*/ 319 w 391"/>
                <a:gd name="T11" fmla="*/ 76 h 291"/>
                <a:gd name="T12" fmla="*/ 301 w 391"/>
                <a:gd name="T13" fmla="*/ 57 h 291"/>
                <a:gd name="T14" fmla="*/ 298 w 391"/>
                <a:gd name="T15" fmla="*/ 39 h 291"/>
                <a:gd name="T16" fmla="*/ 296 w 391"/>
                <a:gd name="T17" fmla="*/ 8 h 291"/>
                <a:gd name="T18" fmla="*/ 271 w 391"/>
                <a:gd name="T19" fmla="*/ 1 h 291"/>
                <a:gd name="T20" fmla="*/ 250 w 391"/>
                <a:gd name="T21" fmla="*/ 1 h 291"/>
                <a:gd name="T22" fmla="*/ 196 w 391"/>
                <a:gd name="T23" fmla="*/ 23 h 291"/>
                <a:gd name="T24" fmla="*/ 183 w 391"/>
                <a:gd name="T25" fmla="*/ 48 h 291"/>
                <a:gd name="T26" fmla="*/ 163 w 391"/>
                <a:gd name="T27" fmla="*/ 39 h 291"/>
                <a:gd name="T28" fmla="*/ 141 w 391"/>
                <a:gd name="T29" fmla="*/ 57 h 291"/>
                <a:gd name="T30" fmla="*/ 135 w 391"/>
                <a:gd name="T31" fmla="*/ 74 h 291"/>
                <a:gd name="T32" fmla="*/ 122 w 391"/>
                <a:gd name="T33" fmla="*/ 72 h 291"/>
                <a:gd name="T34" fmla="*/ 112 w 391"/>
                <a:gd name="T35" fmla="*/ 90 h 291"/>
                <a:gd name="T36" fmla="*/ 107 w 391"/>
                <a:gd name="T37" fmla="*/ 95 h 291"/>
                <a:gd name="T38" fmla="*/ 87 w 391"/>
                <a:gd name="T39" fmla="*/ 84 h 291"/>
                <a:gd name="T40" fmla="*/ 89 w 391"/>
                <a:gd name="T41" fmla="*/ 79 h 291"/>
                <a:gd name="T42" fmla="*/ 77 w 391"/>
                <a:gd name="T43" fmla="*/ 87 h 291"/>
                <a:gd name="T44" fmla="*/ 72 w 391"/>
                <a:gd name="T45" fmla="*/ 95 h 291"/>
                <a:gd name="T46" fmla="*/ 69 w 391"/>
                <a:gd name="T47" fmla="*/ 103 h 291"/>
                <a:gd name="T48" fmla="*/ 66 w 391"/>
                <a:gd name="T49" fmla="*/ 118 h 291"/>
                <a:gd name="T50" fmla="*/ 63 w 391"/>
                <a:gd name="T51" fmla="*/ 127 h 291"/>
                <a:gd name="T52" fmla="*/ 61 w 391"/>
                <a:gd name="T53" fmla="*/ 138 h 291"/>
                <a:gd name="T54" fmla="*/ 54 w 391"/>
                <a:gd name="T55" fmla="*/ 145 h 291"/>
                <a:gd name="T56" fmla="*/ 20 w 391"/>
                <a:gd name="T57" fmla="*/ 159 h 291"/>
                <a:gd name="T58" fmla="*/ 15 w 391"/>
                <a:gd name="T59" fmla="*/ 166 h 291"/>
                <a:gd name="T60" fmla="*/ 18 w 391"/>
                <a:gd name="T61" fmla="*/ 178 h 291"/>
                <a:gd name="T62" fmla="*/ 12 w 391"/>
                <a:gd name="T63" fmla="*/ 199 h 291"/>
                <a:gd name="T64" fmla="*/ 7 w 391"/>
                <a:gd name="T65" fmla="*/ 212 h 291"/>
                <a:gd name="T66" fmla="*/ 2 w 391"/>
                <a:gd name="T67" fmla="*/ 238 h 291"/>
                <a:gd name="T68" fmla="*/ 18 w 391"/>
                <a:gd name="T69" fmla="*/ 242 h 291"/>
                <a:gd name="T70" fmla="*/ 28 w 391"/>
                <a:gd name="T71" fmla="*/ 265 h 291"/>
                <a:gd name="T72" fmla="*/ 40 w 391"/>
                <a:gd name="T73" fmla="*/ 275 h 291"/>
                <a:gd name="T74" fmla="*/ 46 w 391"/>
                <a:gd name="T75" fmla="*/ 273 h 291"/>
                <a:gd name="T76" fmla="*/ 53 w 391"/>
                <a:gd name="T77" fmla="*/ 280 h 291"/>
                <a:gd name="T78" fmla="*/ 69 w 391"/>
                <a:gd name="T79" fmla="*/ 268 h 291"/>
                <a:gd name="T80" fmla="*/ 102 w 391"/>
                <a:gd name="T81" fmla="*/ 263 h 291"/>
                <a:gd name="T82" fmla="*/ 109 w 391"/>
                <a:gd name="T83" fmla="*/ 266 h 291"/>
                <a:gd name="T84" fmla="*/ 115 w 391"/>
                <a:gd name="T85" fmla="*/ 270 h 291"/>
                <a:gd name="T86" fmla="*/ 122 w 391"/>
                <a:gd name="T87" fmla="*/ 273 h 291"/>
                <a:gd name="T88" fmla="*/ 135 w 391"/>
                <a:gd name="T89" fmla="*/ 289 h 291"/>
                <a:gd name="T90" fmla="*/ 132 w 391"/>
                <a:gd name="T91" fmla="*/ 273 h 291"/>
                <a:gd name="T92" fmla="*/ 133 w 391"/>
                <a:gd name="T93" fmla="*/ 255 h 291"/>
                <a:gd name="T94" fmla="*/ 130 w 391"/>
                <a:gd name="T95" fmla="*/ 242 h 291"/>
                <a:gd name="T96" fmla="*/ 132 w 391"/>
                <a:gd name="T97" fmla="*/ 235 h 291"/>
                <a:gd name="T98" fmla="*/ 133 w 391"/>
                <a:gd name="T99" fmla="*/ 209 h 291"/>
                <a:gd name="T100" fmla="*/ 238 w 391"/>
                <a:gd name="T101" fmla="*/ 212 h 291"/>
                <a:gd name="T102" fmla="*/ 245 w 391"/>
                <a:gd name="T103" fmla="*/ 210 h 291"/>
                <a:gd name="T104" fmla="*/ 255 w 391"/>
                <a:gd name="T105" fmla="*/ 205 h 291"/>
                <a:gd name="T106" fmla="*/ 268 w 391"/>
                <a:gd name="T107" fmla="*/ 202 h 291"/>
                <a:gd name="T108" fmla="*/ 296 w 391"/>
                <a:gd name="T109" fmla="*/ 214 h 291"/>
                <a:gd name="T110" fmla="*/ 309 w 391"/>
                <a:gd name="T111" fmla="*/ 210 h 291"/>
                <a:gd name="T112" fmla="*/ 326 w 391"/>
                <a:gd name="T113" fmla="*/ 209 h 291"/>
                <a:gd name="T114" fmla="*/ 329 w 391"/>
                <a:gd name="T115" fmla="*/ 202 h 291"/>
                <a:gd name="T116" fmla="*/ 337 w 391"/>
                <a:gd name="T117" fmla="*/ 197 h 291"/>
                <a:gd name="T118" fmla="*/ 349 w 391"/>
                <a:gd name="T119" fmla="*/ 189 h 291"/>
                <a:gd name="T120" fmla="*/ 372 w 391"/>
                <a:gd name="T121" fmla="*/ 189 h 291"/>
                <a:gd name="T122" fmla="*/ 383 w 391"/>
                <a:gd name="T123" fmla="*/ 154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" h="291">
                  <a:moveTo>
                    <a:pt x="382" y="141"/>
                  </a:moveTo>
                  <a:lnTo>
                    <a:pt x="385" y="140"/>
                  </a:lnTo>
                  <a:lnTo>
                    <a:pt x="386" y="136"/>
                  </a:lnTo>
                  <a:lnTo>
                    <a:pt x="386" y="133"/>
                  </a:lnTo>
                  <a:lnTo>
                    <a:pt x="386" y="131"/>
                  </a:lnTo>
                  <a:lnTo>
                    <a:pt x="385" y="128"/>
                  </a:lnTo>
                  <a:lnTo>
                    <a:pt x="383" y="125"/>
                  </a:lnTo>
                  <a:lnTo>
                    <a:pt x="380" y="123"/>
                  </a:lnTo>
                  <a:lnTo>
                    <a:pt x="377" y="123"/>
                  </a:lnTo>
                  <a:lnTo>
                    <a:pt x="373" y="125"/>
                  </a:lnTo>
                  <a:lnTo>
                    <a:pt x="370" y="127"/>
                  </a:lnTo>
                  <a:lnTo>
                    <a:pt x="365" y="128"/>
                  </a:lnTo>
                  <a:lnTo>
                    <a:pt x="360" y="130"/>
                  </a:lnTo>
                  <a:lnTo>
                    <a:pt x="355" y="128"/>
                  </a:lnTo>
                  <a:lnTo>
                    <a:pt x="350" y="125"/>
                  </a:lnTo>
                  <a:lnTo>
                    <a:pt x="345" y="122"/>
                  </a:lnTo>
                  <a:lnTo>
                    <a:pt x="342" y="117"/>
                  </a:lnTo>
                  <a:lnTo>
                    <a:pt x="337" y="112"/>
                  </a:lnTo>
                  <a:lnTo>
                    <a:pt x="332" y="108"/>
                  </a:lnTo>
                  <a:lnTo>
                    <a:pt x="332" y="108"/>
                  </a:lnTo>
                  <a:lnTo>
                    <a:pt x="329" y="107"/>
                  </a:lnTo>
                  <a:lnTo>
                    <a:pt x="327" y="107"/>
                  </a:lnTo>
                  <a:lnTo>
                    <a:pt x="326" y="107"/>
                  </a:lnTo>
                  <a:lnTo>
                    <a:pt x="326" y="105"/>
                  </a:lnTo>
                  <a:lnTo>
                    <a:pt x="326" y="100"/>
                  </a:lnTo>
                  <a:lnTo>
                    <a:pt x="327" y="97"/>
                  </a:lnTo>
                  <a:lnTo>
                    <a:pt x="327" y="94"/>
                  </a:lnTo>
                  <a:lnTo>
                    <a:pt x="327" y="90"/>
                  </a:lnTo>
                  <a:lnTo>
                    <a:pt x="329" y="90"/>
                  </a:lnTo>
                  <a:lnTo>
                    <a:pt x="331" y="92"/>
                  </a:lnTo>
                  <a:lnTo>
                    <a:pt x="334" y="92"/>
                  </a:lnTo>
                  <a:lnTo>
                    <a:pt x="334" y="92"/>
                  </a:lnTo>
                  <a:lnTo>
                    <a:pt x="335" y="92"/>
                  </a:lnTo>
                  <a:lnTo>
                    <a:pt x="337" y="92"/>
                  </a:lnTo>
                  <a:lnTo>
                    <a:pt x="339" y="92"/>
                  </a:lnTo>
                  <a:lnTo>
                    <a:pt x="339" y="90"/>
                  </a:lnTo>
                  <a:lnTo>
                    <a:pt x="337" y="89"/>
                  </a:lnTo>
                  <a:lnTo>
                    <a:pt x="334" y="87"/>
                  </a:lnTo>
                  <a:lnTo>
                    <a:pt x="331" y="84"/>
                  </a:lnTo>
                  <a:lnTo>
                    <a:pt x="326" y="80"/>
                  </a:lnTo>
                  <a:lnTo>
                    <a:pt x="322" y="77"/>
                  </a:lnTo>
                  <a:lnTo>
                    <a:pt x="319" y="76"/>
                  </a:lnTo>
                  <a:lnTo>
                    <a:pt x="317" y="74"/>
                  </a:lnTo>
                  <a:lnTo>
                    <a:pt x="311" y="74"/>
                  </a:lnTo>
                  <a:lnTo>
                    <a:pt x="309" y="72"/>
                  </a:lnTo>
                  <a:lnTo>
                    <a:pt x="308" y="69"/>
                  </a:lnTo>
                  <a:lnTo>
                    <a:pt x="304" y="66"/>
                  </a:lnTo>
                  <a:lnTo>
                    <a:pt x="303" y="61"/>
                  </a:lnTo>
                  <a:lnTo>
                    <a:pt x="301" y="57"/>
                  </a:lnTo>
                  <a:lnTo>
                    <a:pt x="299" y="56"/>
                  </a:lnTo>
                  <a:lnTo>
                    <a:pt x="299" y="52"/>
                  </a:lnTo>
                  <a:lnTo>
                    <a:pt x="301" y="49"/>
                  </a:lnTo>
                  <a:lnTo>
                    <a:pt x="301" y="48"/>
                  </a:lnTo>
                  <a:lnTo>
                    <a:pt x="301" y="44"/>
                  </a:lnTo>
                  <a:lnTo>
                    <a:pt x="299" y="43"/>
                  </a:lnTo>
                  <a:lnTo>
                    <a:pt x="298" y="39"/>
                  </a:lnTo>
                  <a:lnTo>
                    <a:pt x="294" y="38"/>
                  </a:lnTo>
                  <a:lnTo>
                    <a:pt x="291" y="34"/>
                  </a:lnTo>
                  <a:lnTo>
                    <a:pt x="291" y="31"/>
                  </a:lnTo>
                  <a:lnTo>
                    <a:pt x="293" y="25"/>
                  </a:lnTo>
                  <a:lnTo>
                    <a:pt x="293" y="20"/>
                  </a:lnTo>
                  <a:lnTo>
                    <a:pt x="294" y="13"/>
                  </a:lnTo>
                  <a:lnTo>
                    <a:pt x="296" y="8"/>
                  </a:lnTo>
                  <a:lnTo>
                    <a:pt x="291" y="8"/>
                  </a:lnTo>
                  <a:lnTo>
                    <a:pt x="288" y="8"/>
                  </a:lnTo>
                  <a:lnTo>
                    <a:pt x="284" y="6"/>
                  </a:lnTo>
                  <a:lnTo>
                    <a:pt x="281" y="5"/>
                  </a:lnTo>
                  <a:lnTo>
                    <a:pt x="276" y="3"/>
                  </a:lnTo>
                  <a:lnTo>
                    <a:pt x="273" y="1"/>
                  </a:lnTo>
                  <a:lnTo>
                    <a:pt x="271" y="1"/>
                  </a:lnTo>
                  <a:lnTo>
                    <a:pt x="270" y="3"/>
                  </a:lnTo>
                  <a:lnTo>
                    <a:pt x="268" y="5"/>
                  </a:lnTo>
                  <a:lnTo>
                    <a:pt x="265" y="3"/>
                  </a:lnTo>
                  <a:lnTo>
                    <a:pt x="261" y="3"/>
                  </a:lnTo>
                  <a:lnTo>
                    <a:pt x="258" y="1"/>
                  </a:lnTo>
                  <a:lnTo>
                    <a:pt x="255" y="0"/>
                  </a:lnTo>
                  <a:lnTo>
                    <a:pt x="250" y="1"/>
                  </a:lnTo>
                  <a:lnTo>
                    <a:pt x="245" y="3"/>
                  </a:lnTo>
                  <a:lnTo>
                    <a:pt x="240" y="8"/>
                  </a:lnTo>
                  <a:lnTo>
                    <a:pt x="235" y="11"/>
                  </a:lnTo>
                  <a:lnTo>
                    <a:pt x="230" y="15"/>
                  </a:lnTo>
                  <a:lnTo>
                    <a:pt x="220" y="16"/>
                  </a:lnTo>
                  <a:lnTo>
                    <a:pt x="207" y="20"/>
                  </a:lnTo>
                  <a:lnTo>
                    <a:pt x="196" y="23"/>
                  </a:lnTo>
                  <a:lnTo>
                    <a:pt x="187" y="28"/>
                  </a:lnTo>
                  <a:lnTo>
                    <a:pt x="186" y="31"/>
                  </a:lnTo>
                  <a:lnTo>
                    <a:pt x="186" y="34"/>
                  </a:lnTo>
                  <a:lnTo>
                    <a:pt x="186" y="38"/>
                  </a:lnTo>
                  <a:lnTo>
                    <a:pt x="186" y="43"/>
                  </a:lnTo>
                  <a:lnTo>
                    <a:pt x="184" y="46"/>
                  </a:lnTo>
                  <a:lnTo>
                    <a:pt x="183" y="48"/>
                  </a:lnTo>
                  <a:lnTo>
                    <a:pt x="179" y="48"/>
                  </a:lnTo>
                  <a:lnTo>
                    <a:pt x="176" y="46"/>
                  </a:lnTo>
                  <a:lnTo>
                    <a:pt x="173" y="44"/>
                  </a:lnTo>
                  <a:lnTo>
                    <a:pt x="169" y="43"/>
                  </a:lnTo>
                  <a:lnTo>
                    <a:pt x="168" y="41"/>
                  </a:lnTo>
                  <a:lnTo>
                    <a:pt x="164" y="39"/>
                  </a:lnTo>
                  <a:lnTo>
                    <a:pt x="163" y="39"/>
                  </a:lnTo>
                  <a:lnTo>
                    <a:pt x="160" y="41"/>
                  </a:lnTo>
                  <a:lnTo>
                    <a:pt x="158" y="43"/>
                  </a:lnTo>
                  <a:lnTo>
                    <a:pt x="155" y="44"/>
                  </a:lnTo>
                  <a:lnTo>
                    <a:pt x="153" y="46"/>
                  </a:lnTo>
                  <a:lnTo>
                    <a:pt x="146" y="51"/>
                  </a:lnTo>
                  <a:lnTo>
                    <a:pt x="143" y="54"/>
                  </a:lnTo>
                  <a:lnTo>
                    <a:pt x="141" y="57"/>
                  </a:lnTo>
                  <a:lnTo>
                    <a:pt x="141" y="61"/>
                  </a:lnTo>
                  <a:lnTo>
                    <a:pt x="141" y="64"/>
                  </a:lnTo>
                  <a:lnTo>
                    <a:pt x="141" y="67"/>
                  </a:lnTo>
                  <a:lnTo>
                    <a:pt x="140" y="69"/>
                  </a:lnTo>
                  <a:lnTo>
                    <a:pt x="140" y="72"/>
                  </a:lnTo>
                  <a:lnTo>
                    <a:pt x="137" y="74"/>
                  </a:lnTo>
                  <a:lnTo>
                    <a:pt x="135" y="74"/>
                  </a:lnTo>
                  <a:lnTo>
                    <a:pt x="132" y="72"/>
                  </a:lnTo>
                  <a:lnTo>
                    <a:pt x="128" y="71"/>
                  </a:lnTo>
                  <a:lnTo>
                    <a:pt x="125" y="69"/>
                  </a:lnTo>
                  <a:lnTo>
                    <a:pt x="122" y="67"/>
                  </a:lnTo>
                  <a:lnTo>
                    <a:pt x="122" y="67"/>
                  </a:lnTo>
                  <a:lnTo>
                    <a:pt x="122" y="69"/>
                  </a:lnTo>
                  <a:lnTo>
                    <a:pt x="122" y="72"/>
                  </a:lnTo>
                  <a:lnTo>
                    <a:pt x="122" y="84"/>
                  </a:lnTo>
                  <a:lnTo>
                    <a:pt x="122" y="87"/>
                  </a:lnTo>
                  <a:lnTo>
                    <a:pt x="122" y="87"/>
                  </a:lnTo>
                  <a:lnTo>
                    <a:pt x="122" y="89"/>
                  </a:lnTo>
                  <a:lnTo>
                    <a:pt x="122" y="90"/>
                  </a:lnTo>
                  <a:lnTo>
                    <a:pt x="115" y="90"/>
                  </a:lnTo>
                  <a:lnTo>
                    <a:pt x="112" y="90"/>
                  </a:lnTo>
                  <a:lnTo>
                    <a:pt x="112" y="92"/>
                  </a:lnTo>
                  <a:lnTo>
                    <a:pt x="112" y="92"/>
                  </a:lnTo>
                  <a:lnTo>
                    <a:pt x="112" y="94"/>
                  </a:lnTo>
                  <a:lnTo>
                    <a:pt x="112" y="94"/>
                  </a:lnTo>
                  <a:lnTo>
                    <a:pt x="112" y="95"/>
                  </a:lnTo>
                  <a:lnTo>
                    <a:pt x="110" y="97"/>
                  </a:lnTo>
                  <a:lnTo>
                    <a:pt x="107" y="95"/>
                  </a:lnTo>
                  <a:lnTo>
                    <a:pt x="104" y="94"/>
                  </a:lnTo>
                  <a:lnTo>
                    <a:pt x="100" y="90"/>
                  </a:lnTo>
                  <a:lnTo>
                    <a:pt x="97" y="87"/>
                  </a:lnTo>
                  <a:lnTo>
                    <a:pt x="94" y="85"/>
                  </a:lnTo>
                  <a:lnTo>
                    <a:pt x="90" y="85"/>
                  </a:lnTo>
                  <a:lnTo>
                    <a:pt x="89" y="84"/>
                  </a:lnTo>
                  <a:lnTo>
                    <a:pt x="87" y="84"/>
                  </a:lnTo>
                  <a:lnTo>
                    <a:pt x="87" y="84"/>
                  </a:lnTo>
                  <a:lnTo>
                    <a:pt x="86" y="84"/>
                  </a:lnTo>
                  <a:lnTo>
                    <a:pt x="87" y="82"/>
                  </a:lnTo>
                  <a:lnTo>
                    <a:pt x="89" y="82"/>
                  </a:lnTo>
                  <a:lnTo>
                    <a:pt x="89" y="80"/>
                  </a:lnTo>
                  <a:lnTo>
                    <a:pt x="90" y="80"/>
                  </a:lnTo>
                  <a:lnTo>
                    <a:pt x="89" y="79"/>
                  </a:lnTo>
                  <a:lnTo>
                    <a:pt x="87" y="79"/>
                  </a:lnTo>
                  <a:lnTo>
                    <a:pt x="86" y="79"/>
                  </a:lnTo>
                  <a:lnTo>
                    <a:pt x="84" y="80"/>
                  </a:lnTo>
                  <a:lnTo>
                    <a:pt x="82" y="82"/>
                  </a:lnTo>
                  <a:lnTo>
                    <a:pt x="81" y="85"/>
                  </a:lnTo>
                  <a:lnTo>
                    <a:pt x="79" y="85"/>
                  </a:lnTo>
                  <a:lnTo>
                    <a:pt x="77" y="87"/>
                  </a:lnTo>
                  <a:lnTo>
                    <a:pt x="76" y="89"/>
                  </a:lnTo>
                  <a:lnTo>
                    <a:pt x="72" y="90"/>
                  </a:lnTo>
                  <a:lnTo>
                    <a:pt x="72" y="92"/>
                  </a:lnTo>
                  <a:lnTo>
                    <a:pt x="72" y="92"/>
                  </a:lnTo>
                  <a:lnTo>
                    <a:pt x="72" y="94"/>
                  </a:lnTo>
                  <a:lnTo>
                    <a:pt x="72" y="94"/>
                  </a:lnTo>
                  <a:lnTo>
                    <a:pt x="72" y="95"/>
                  </a:lnTo>
                  <a:lnTo>
                    <a:pt x="71" y="95"/>
                  </a:lnTo>
                  <a:lnTo>
                    <a:pt x="69" y="95"/>
                  </a:lnTo>
                  <a:lnTo>
                    <a:pt x="67" y="95"/>
                  </a:lnTo>
                  <a:lnTo>
                    <a:pt x="67" y="95"/>
                  </a:lnTo>
                  <a:lnTo>
                    <a:pt x="67" y="97"/>
                  </a:lnTo>
                  <a:lnTo>
                    <a:pt x="67" y="100"/>
                  </a:lnTo>
                  <a:lnTo>
                    <a:pt x="69" y="103"/>
                  </a:lnTo>
                  <a:lnTo>
                    <a:pt x="71" y="105"/>
                  </a:lnTo>
                  <a:lnTo>
                    <a:pt x="72" y="108"/>
                  </a:lnTo>
                  <a:lnTo>
                    <a:pt x="74" y="112"/>
                  </a:lnTo>
                  <a:lnTo>
                    <a:pt x="72" y="115"/>
                  </a:lnTo>
                  <a:lnTo>
                    <a:pt x="71" y="117"/>
                  </a:lnTo>
                  <a:lnTo>
                    <a:pt x="69" y="118"/>
                  </a:lnTo>
                  <a:lnTo>
                    <a:pt x="66" y="118"/>
                  </a:lnTo>
                  <a:lnTo>
                    <a:pt x="64" y="118"/>
                  </a:lnTo>
                  <a:lnTo>
                    <a:pt x="61" y="118"/>
                  </a:lnTo>
                  <a:lnTo>
                    <a:pt x="59" y="118"/>
                  </a:lnTo>
                  <a:lnTo>
                    <a:pt x="59" y="120"/>
                  </a:lnTo>
                  <a:lnTo>
                    <a:pt x="59" y="123"/>
                  </a:lnTo>
                  <a:lnTo>
                    <a:pt x="61" y="125"/>
                  </a:lnTo>
                  <a:lnTo>
                    <a:pt x="63" y="127"/>
                  </a:lnTo>
                  <a:lnTo>
                    <a:pt x="64" y="127"/>
                  </a:lnTo>
                  <a:lnTo>
                    <a:pt x="63" y="130"/>
                  </a:lnTo>
                  <a:lnTo>
                    <a:pt x="61" y="130"/>
                  </a:lnTo>
                  <a:lnTo>
                    <a:pt x="59" y="133"/>
                  </a:lnTo>
                  <a:lnTo>
                    <a:pt x="61" y="133"/>
                  </a:lnTo>
                  <a:lnTo>
                    <a:pt x="61" y="135"/>
                  </a:lnTo>
                  <a:lnTo>
                    <a:pt x="61" y="138"/>
                  </a:lnTo>
                  <a:lnTo>
                    <a:pt x="63" y="138"/>
                  </a:lnTo>
                  <a:lnTo>
                    <a:pt x="61" y="138"/>
                  </a:lnTo>
                  <a:lnTo>
                    <a:pt x="59" y="138"/>
                  </a:lnTo>
                  <a:lnTo>
                    <a:pt x="56" y="140"/>
                  </a:lnTo>
                  <a:lnTo>
                    <a:pt x="54" y="141"/>
                  </a:lnTo>
                  <a:lnTo>
                    <a:pt x="54" y="143"/>
                  </a:lnTo>
                  <a:lnTo>
                    <a:pt x="54" y="145"/>
                  </a:lnTo>
                  <a:lnTo>
                    <a:pt x="54" y="146"/>
                  </a:lnTo>
                  <a:lnTo>
                    <a:pt x="54" y="148"/>
                  </a:lnTo>
                  <a:lnTo>
                    <a:pt x="49" y="151"/>
                  </a:lnTo>
                  <a:lnTo>
                    <a:pt x="41" y="153"/>
                  </a:lnTo>
                  <a:lnTo>
                    <a:pt x="33" y="154"/>
                  </a:lnTo>
                  <a:lnTo>
                    <a:pt x="28" y="156"/>
                  </a:lnTo>
                  <a:lnTo>
                    <a:pt x="20" y="159"/>
                  </a:lnTo>
                  <a:lnTo>
                    <a:pt x="13" y="163"/>
                  </a:lnTo>
                  <a:lnTo>
                    <a:pt x="12" y="163"/>
                  </a:lnTo>
                  <a:lnTo>
                    <a:pt x="12" y="163"/>
                  </a:lnTo>
                  <a:lnTo>
                    <a:pt x="10" y="163"/>
                  </a:lnTo>
                  <a:lnTo>
                    <a:pt x="12" y="164"/>
                  </a:lnTo>
                  <a:lnTo>
                    <a:pt x="13" y="164"/>
                  </a:lnTo>
                  <a:lnTo>
                    <a:pt x="15" y="166"/>
                  </a:lnTo>
                  <a:lnTo>
                    <a:pt x="17" y="166"/>
                  </a:lnTo>
                  <a:lnTo>
                    <a:pt x="17" y="168"/>
                  </a:lnTo>
                  <a:lnTo>
                    <a:pt x="17" y="169"/>
                  </a:lnTo>
                  <a:lnTo>
                    <a:pt x="17" y="173"/>
                  </a:lnTo>
                  <a:lnTo>
                    <a:pt x="15" y="174"/>
                  </a:lnTo>
                  <a:lnTo>
                    <a:pt x="17" y="176"/>
                  </a:lnTo>
                  <a:lnTo>
                    <a:pt x="18" y="178"/>
                  </a:lnTo>
                  <a:lnTo>
                    <a:pt x="20" y="181"/>
                  </a:lnTo>
                  <a:lnTo>
                    <a:pt x="20" y="184"/>
                  </a:lnTo>
                  <a:lnTo>
                    <a:pt x="18" y="186"/>
                  </a:lnTo>
                  <a:lnTo>
                    <a:pt x="17" y="191"/>
                  </a:lnTo>
                  <a:lnTo>
                    <a:pt x="15" y="194"/>
                  </a:lnTo>
                  <a:lnTo>
                    <a:pt x="13" y="197"/>
                  </a:lnTo>
                  <a:lnTo>
                    <a:pt x="12" y="199"/>
                  </a:lnTo>
                  <a:lnTo>
                    <a:pt x="8" y="201"/>
                  </a:lnTo>
                  <a:lnTo>
                    <a:pt x="7" y="201"/>
                  </a:lnTo>
                  <a:lnTo>
                    <a:pt x="3" y="201"/>
                  </a:lnTo>
                  <a:lnTo>
                    <a:pt x="3" y="202"/>
                  </a:lnTo>
                  <a:lnTo>
                    <a:pt x="3" y="205"/>
                  </a:lnTo>
                  <a:lnTo>
                    <a:pt x="5" y="209"/>
                  </a:lnTo>
                  <a:lnTo>
                    <a:pt x="7" y="212"/>
                  </a:lnTo>
                  <a:lnTo>
                    <a:pt x="7" y="214"/>
                  </a:lnTo>
                  <a:lnTo>
                    <a:pt x="5" y="217"/>
                  </a:lnTo>
                  <a:lnTo>
                    <a:pt x="3" y="222"/>
                  </a:lnTo>
                  <a:lnTo>
                    <a:pt x="2" y="227"/>
                  </a:lnTo>
                  <a:lnTo>
                    <a:pt x="0" y="230"/>
                  </a:lnTo>
                  <a:lnTo>
                    <a:pt x="0" y="235"/>
                  </a:lnTo>
                  <a:lnTo>
                    <a:pt x="2" y="238"/>
                  </a:lnTo>
                  <a:lnTo>
                    <a:pt x="3" y="240"/>
                  </a:lnTo>
                  <a:lnTo>
                    <a:pt x="5" y="242"/>
                  </a:lnTo>
                  <a:lnTo>
                    <a:pt x="8" y="242"/>
                  </a:lnTo>
                  <a:lnTo>
                    <a:pt x="12" y="242"/>
                  </a:lnTo>
                  <a:lnTo>
                    <a:pt x="15" y="240"/>
                  </a:lnTo>
                  <a:lnTo>
                    <a:pt x="17" y="242"/>
                  </a:lnTo>
                  <a:lnTo>
                    <a:pt x="18" y="242"/>
                  </a:lnTo>
                  <a:lnTo>
                    <a:pt x="21" y="245"/>
                  </a:lnTo>
                  <a:lnTo>
                    <a:pt x="23" y="250"/>
                  </a:lnTo>
                  <a:lnTo>
                    <a:pt x="25" y="255"/>
                  </a:lnTo>
                  <a:lnTo>
                    <a:pt x="25" y="258"/>
                  </a:lnTo>
                  <a:lnTo>
                    <a:pt x="26" y="263"/>
                  </a:lnTo>
                  <a:lnTo>
                    <a:pt x="26" y="265"/>
                  </a:lnTo>
                  <a:lnTo>
                    <a:pt x="28" y="265"/>
                  </a:lnTo>
                  <a:lnTo>
                    <a:pt x="30" y="265"/>
                  </a:lnTo>
                  <a:lnTo>
                    <a:pt x="30" y="265"/>
                  </a:lnTo>
                  <a:lnTo>
                    <a:pt x="33" y="266"/>
                  </a:lnTo>
                  <a:lnTo>
                    <a:pt x="35" y="268"/>
                  </a:lnTo>
                  <a:lnTo>
                    <a:pt x="35" y="271"/>
                  </a:lnTo>
                  <a:lnTo>
                    <a:pt x="36" y="273"/>
                  </a:lnTo>
                  <a:lnTo>
                    <a:pt x="40" y="275"/>
                  </a:lnTo>
                  <a:lnTo>
                    <a:pt x="40" y="275"/>
                  </a:lnTo>
                  <a:lnTo>
                    <a:pt x="41" y="273"/>
                  </a:lnTo>
                  <a:lnTo>
                    <a:pt x="43" y="273"/>
                  </a:lnTo>
                  <a:lnTo>
                    <a:pt x="44" y="273"/>
                  </a:lnTo>
                  <a:lnTo>
                    <a:pt x="44" y="275"/>
                  </a:lnTo>
                  <a:lnTo>
                    <a:pt x="44" y="275"/>
                  </a:lnTo>
                  <a:lnTo>
                    <a:pt x="46" y="273"/>
                  </a:lnTo>
                  <a:lnTo>
                    <a:pt x="46" y="271"/>
                  </a:lnTo>
                  <a:lnTo>
                    <a:pt x="46" y="271"/>
                  </a:lnTo>
                  <a:lnTo>
                    <a:pt x="48" y="271"/>
                  </a:lnTo>
                  <a:lnTo>
                    <a:pt x="48" y="273"/>
                  </a:lnTo>
                  <a:lnTo>
                    <a:pt x="48" y="275"/>
                  </a:lnTo>
                  <a:lnTo>
                    <a:pt x="49" y="278"/>
                  </a:lnTo>
                  <a:lnTo>
                    <a:pt x="53" y="280"/>
                  </a:lnTo>
                  <a:lnTo>
                    <a:pt x="56" y="280"/>
                  </a:lnTo>
                  <a:lnTo>
                    <a:pt x="58" y="278"/>
                  </a:lnTo>
                  <a:lnTo>
                    <a:pt x="59" y="275"/>
                  </a:lnTo>
                  <a:lnTo>
                    <a:pt x="63" y="271"/>
                  </a:lnTo>
                  <a:lnTo>
                    <a:pt x="66" y="268"/>
                  </a:lnTo>
                  <a:lnTo>
                    <a:pt x="67" y="266"/>
                  </a:lnTo>
                  <a:lnTo>
                    <a:pt x="69" y="268"/>
                  </a:lnTo>
                  <a:lnTo>
                    <a:pt x="69" y="268"/>
                  </a:lnTo>
                  <a:lnTo>
                    <a:pt x="71" y="268"/>
                  </a:lnTo>
                  <a:lnTo>
                    <a:pt x="79" y="266"/>
                  </a:lnTo>
                  <a:lnTo>
                    <a:pt x="82" y="265"/>
                  </a:lnTo>
                  <a:lnTo>
                    <a:pt x="89" y="263"/>
                  </a:lnTo>
                  <a:lnTo>
                    <a:pt x="100" y="263"/>
                  </a:lnTo>
                  <a:lnTo>
                    <a:pt x="102" y="263"/>
                  </a:lnTo>
                  <a:lnTo>
                    <a:pt x="105" y="263"/>
                  </a:lnTo>
                  <a:lnTo>
                    <a:pt x="107" y="265"/>
                  </a:lnTo>
                  <a:lnTo>
                    <a:pt x="107" y="265"/>
                  </a:lnTo>
                  <a:lnTo>
                    <a:pt x="107" y="266"/>
                  </a:lnTo>
                  <a:lnTo>
                    <a:pt x="107" y="266"/>
                  </a:lnTo>
                  <a:lnTo>
                    <a:pt x="107" y="266"/>
                  </a:lnTo>
                  <a:lnTo>
                    <a:pt x="109" y="266"/>
                  </a:lnTo>
                  <a:lnTo>
                    <a:pt x="114" y="263"/>
                  </a:lnTo>
                  <a:lnTo>
                    <a:pt x="114" y="265"/>
                  </a:lnTo>
                  <a:lnTo>
                    <a:pt x="114" y="265"/>
                  </a:lnTo>
                  <a:lnTo>
                    <a:pt x="114" y="266"/>
                  </a:lnTo>
                  <a:lnTo>
                    <a:pt x="112" y="266"/>
                  </a:lnTo>
                  <a:lnTo>
                    <a:pt x="114" y="268"/>
                  </a:lnTo>
                  <a:lnTo>
                    <a:pt x="115" y="270"/>
                  </a:lnTo>
                  <a:lnTo>
                    <a:pt x="117" y="271"/>
                  </a:lnTo>
                  <a:lnTo>
                    <a:pt x="117" y="271"/>
                  </a:lnTo>
                  <a:lnTo>
                    <a:pt x="117" y="273"/>
                  </a:lnTo>
                  <a:lnTo>
                    <a:pt x="118" y="275"/>
                  </a:lnTo>
                  <a:lnTo>
                    <a:pt x="120" y="275"/>
                  </a:lnTo>
                  <a:lnTo>
                    <a:pt x="122" y="273"/>
                  </a:lnTo>
                  <a:lnTo>
                    <a:pt x="122" y="273"/>
                  </a:lnTo>
                  <a:lnTo>
                    <a:pt x="123" y="275"/>
                  </a:lnTo>
                  <a:lnTo>
                    <a:pt x="125" y="278"/>
                  </a:lnTo>
                  <a:lnTo>
                    <a:pt x="127" y="283"/>
                  </a:lnTo>
                  <a:lnTo>
                    <a:pt x="128" y="286"/>
                  </a:lnTo>
                  <a:lnTo>
                    <a:pt x="132" y="289"/>
                  </a:lnTo>
                  <a:lnTo>
                    <a:pt x="133" y="291"/>
                  </a:lnTo>
                  <a:lnTo>
                    <a:pt x="135" y="289"/>
                  </a:lnTo>
                  <a:lnTo>
                    <a:pt x="137" y="286"/>
                  </a:lnTo>
                  <a:lnTo>
                    <a:pt x="137" y="284"/>
                  </a:lnTo>
                  <a:lnTo>
                    <a:pt x="135" y="281"/>
                  </a:lnTo>
                  <a:lnTo>
                    <a:pt x="133" y="278"/>
                  </a:lnTo>
                  <a:lnTo>
                    <a:pt x="132" y="276"/>
                  </a:lnTo>
                  <a:lnTo>
                    <a:pt x="132" y="273"/>
                  </a:lnTo>
                  <a:lnTo>
                    <a:pt x="132" y="273"/>
                  </a:lnTo>
                  <a:lnTo>
                    <a:pt x="133" y="271"/>
                  </a:lnTo>
                  <a:lnTo>
                    <a:pt x="135" y="270"/>
                  </a:lnTo>
                  <a:lnTo>
                    <a:pt x="135" y="268"/>
                  </a:lnTo>
                  <a:lnTo>
                    <a:pt x="135" y="265"/>
                  </a:lnTo>
                  <a:lnTo>
                    <a:pt x="133" y="261"/>
                  </a:lnTo>
                  <a:lnTo>
                    <a:pt x="132" y="256"/>
                  </a:lnTo>
                  <a:lnTo>
                    <a:pt x="133" y="255"/>
                  </a:lnTo>
                  <a:lnTo>
                    <a:pt x="135" y="252"/>
                  </a:lnTo>
                  <a:lnTo>
                    <a:pt x="135" y="248"/>
                  </a:lnTo>
                  <a:lnTo>
                    <a:pt x="135" y="247"/>
                  </a:lnTo>
                  <a:lnTo>
                    <a:pt x="135" y="245"/>
                  </a:lnTo>
                  <a:lnTo>
                    <a:pt x="133" y="243"/>
                  </a:lnTo>
                  <a:lnTo>
                    <a:pt x="132" y="243"/>
                  </a:lnTo>
                  <a:lnTo>
                    <a:pt x="130" y="242"/>
                  </a:lnTo>
                  <a:lnTo>
                    <a:pt x="132" y="242"/>
                  </a:lnTo>
                  <a:lnTo>
                    <a:pt x="133" y="240"/>
                  </a:lnTo>
                  <a:lnTo>
                    <a:pt x="135" y="238"/>
                  </a:lnTo>
                  <a:lnTo>
                    <a:pt x="135" y="238"/>
                  </a:lnTo>
                  <a:lnTo>
                    <a:pt x="135" y="237"/>
                  </a:lnTo>
                  <a:lnTo>
                    <a:pt x="133" y="235"/>
                  </a:lnTo>
                  <a:lnTo>
                    <a:pt x="132" y="235"/>
                  </a:lnTo>
                  <a:lnTo>
                    <a:pt x="130" y="233"/>
                  </a:lnTo>
                  <a:lnTo>
                    <a:pt x="128" y="230"/>
                  </a:lnTo>
                  <a:lnTo>
                    <a:pt x="128" y="225"/>
                  </a:lnTo>
                  <a:lnTo>
                    <a:pt x="128" y="220"/>
                  </a:lnTo>
                  <a:lnTo>
                    <a:pt x="130" y="215"/>
                  </a:lnTo>
                  <a:lnTo>
                    <a:pt x="132" y="210"/>
                  </a:lnTo>
                  <a:lnTo>
                    <a:pt x="133" y="209"/>
                  </a:lnTo>
                  <a:lnTo>
                    <a:pt x="135" y="207"/>
                  </a:lnTo>
                  <a:lnTo>
                    <a:pt x="138" y="209"/>
                  </a:lnTo>
                  <a:lnTo>
                    <a:pt x="146" y="209"/>
                  </a:lnTo>
                  <a:lnTo>
                    <a:pt x="186" y="209"/>
                  </a:lnTo>
                  <a:lnTo>
                    <a:pt x="235" y="210"/>
                  </a:lnTo>
                  <a:lnTo>
                    <a:pt x="237" y="210"/>
                  </a:lnTo>
                  <a:lnTo>
                    <a:pt x="238" y="212"/>
                  </a:lnTo>
                  <a:lnTo>
                    <a:pt x="240" y="214"/>
                  </a:lnTo>
                  <a:lnTo>
                    <a:pt x="240" y="214"/>
                  </a:lnTo>
                  <a:lnTo>
                    <a:pt x="242" y="214"/>
                  </a:lnTo>
                  <a:lnTo>
                    <a:pt x="243" y="214"/>
                  </a:lnTo>
                  <a:lnTo>
                    <a:pt x="243" y="212"/>
                  </a:lnTo>
                  <a:lnTo>
                    <a:pt x="243" y="210"/>
                  </a:lnTo>
                  <a:lnTo>
                    <a:pt x="245" y="210"/>
                  </a:lnTo>
                  <a:lnTo>
                    <a:pt x="247" y="210"/>
                  </a:lnTo>
                  <a:lnTo>
                    <a:pt x="248" y="210"/>
                  </a:lnTo>
                  <a:lnTo>
                    <a:pt x="250" y="209"/>
                  </a:lnTo>
                  <a:lnTo>
                    <a:pt x="252" y="207"/>
                  </a:lnTo>
                  <a:lnTo>
                    <a:pt x="252" y="205"/>
                  </a:lnTo>
                  <a:lnTo>
                    <a:pt x="253" y="204"/>
                  </a:lnTo>
                  <a:lnTo>
                    <a:pt x="255" y="205"/>
                  </a:lnTo>
                  <a:lnTo>
                    <a:pt x="255" y="205"/>
                  </a:lnTo>
                  <a:lnTo>
                    <a:pt x="255" y="207"/>
                  </a:lnTo>
                  <a:lnTo>
                    <a:pt x="257" y="207"/>
                  </a:lnTo>
                  <a:lnTo>
                    <a:pt x="257" y="205"/>
                  </a:lnTo>
                  <a:lnTo>
                    <a:pt x="258" y="202"/>
                  </a:lnTo>
                  <a:lnTo>
                    <a:pt x="258" y="202"/>
                  </a:lnTo>
                  <a:lnTo>
                    <a:pt x="268" y="202"/>
                  </a:lnTo>
                  <a:lnTo>
                    <a:pt x="280" y="205"/>
                  </a:lnTo>
                  <a:lnTo>
                    <a:pt x="289" y="209"/>
                  </a:lnTo>
                  <a:lnTo>
                    <a:pt x="293" y="209"/>
                  </a:lnTo>
                  <a:lnTo>
                    <a:pt x="294" y="210"/>
                  </a:lnTo>
                  <a:lnTo>
                    <a:pt x="298" y="210"/>
                  </a:lnTo>
                  <a:lnTo>
                    <a:pt x="298" y="212"/>
                  </a:lnTo>
                  <a:lnTo>
                    <a:pt x="296" y="214"/>
                  </a:lnTo>
                  <a:lnTo>
                    <a:pt x="296" y="214"/>
                  </a:lnTo>
                  <a:lnTo>
                    <a:pt x="298" y="214"/>
                  </a:lnTo>
                  <a:lnTo>
                    <a:pt x="299" y="214"/>
                  </a:lnTo>
                  <a:lnTo>
                    <a:pt x="303" y="212"/>
                  </a:lnTo>
                  <a:lnTo>
                    <a:pt x="304" y="212"/>
                  </a:lnTo>
                  <a:lnTo>
                    <a:pt x="306" y="210"/>
                  </a:lnTo>
                  <a:lnTo>
                    <a:pt x="309" y="210"/>
                  </a:lnTo>
                  <a:lnTo>
                    <a:pt x="316" y="212"/>
                  </a:lnTo>
                  <a:lnTo>
                    <a:pt x="317" y="212"/>
                  </a:lnTo>
                  <a:lnTo>
                    <a:pt x="321" y="212"/>
                  </a:lnTo>
                  <a:lnTo>
                    <a:pt x="321" y="207"/>
                  </a:lnTo>
                  <a:lnTo>
                    <a:pt x="322" y="207"/>
                  </a:lnTo>
                  <a:lnTo>
                    <a:pt x="324" y="209"/>
                  </a:lnTo>
                  <a:lnTo>
                    <a:pt x="326" y="209"/>
                  </a:lnTo>
                  <a:lnTo>
                    <a:pt x="327" y="210"/>
                  </a:lnTo>
                  <a:lnTo>
                    <a:pt x="327" y="209"/>
                  </a:lnTo>
                  <a:lnTo>
                    <a:pt x="326" y="207"/>
                  </a:lnTo>
                  <a:lnTo>
                    <a:pt x="326" y="205"/>
                  </a:lnTo>
                  <a:lnTo>
                    <a:pt x="326" y="205"/>
                  </a:lnTo>
                  <a:lnTo>
                    <a:pt x="329" y="204"/>
                  </a:lnTo>
                  <a:lnTo>
                    <a:pt x="329" y="202"/>
                  </a:lnTo>
                  <a:lnTo>
                    <a:pt x="329" y="201"/>
                  </a:lnTo>
                  <a:lnTo>
                    <a:pt x="329" y="199"/>
                  </a:lnTo>
                  <a:lnTo>
                    <a:pt x="329" y="197"/>
                  </a:lnTo>
                  <a:lnTo>
                    <a:pt x="332" y="197"/>
                  </a:lnTo>
                  <a:lnTo>
                    <a:pt x="334" y="197"/>
                  </a:lnTo>
                  <a:lnTo>
                    <a:pt x="335" y="197"/>
                  </a:lnTo>
                  <a:lnTo>
                    <a:pt x="337" y="197"/>
                  </a:lnTo>
                  <a:lnTo>
                    <a:pt x="339" y="196"/>
                  </a:lnTo>
                  <a:lnTo>
                    <a:pt x="340" y="194"/>
                  </a:lnTo>
                  <a:lnTo>
                    <a:pt x="340" y="191"/>
                  </a:lnTo>
                  <a:lnTo>
                    <a:pt x="342" y="189"/>
                  </a:lnTo>
                  <a:lnTo>
                    <a:pt x="345" y="189"/>
                  </a:lnTo>
                  <a:lnTo>
                    <a:pt x="347" y="189"/>
                  </a:lnTo>
                  <a:lnTo>
                    <a:pt x="349" y="189"/>
                  </a:lnTo>
                  <a:lnTo>
                    <a:pt x="350" y="191"/>
                  </a:lnTo>
                  <a:lnTo>
                    <a:pt x="350" y="192"/>
                  </a:lnTo>
                  <a:lnTo>
                    <a:pt x="354" y="192"/>
                  </a:lnTo>
                  <a:lnTo>
                    <a:pt x="355" y="192"/>
                  </a:lnTo>
                  <a:lnTo>
                    <a:pt x="358" y="191"/>
                  </a:lnTo>
                  <a:lnTo>
                    <a:pt x="360" y="191"/>
                  </a:lnTo>
                  <a:lnTo>
                    <a:pt x="372" y="189"/>
                  </a:lnTo>
                  <a:lnTo>
                    <a:pt x="380" y="186"/>
                  </a:lnTo>
                  <a:lnTo>
                    <a:pt x="388" y="178"/>
                  </a:lnTo>
                  <a:lnTo>
                    <a:pt x="390" y="174"/>
                  </a:lnTo>
                  <a:lnTo>
                    <a:pt x="391" y="169"/>
                  </a:lnTo>
                  <a:lnTo>
                    <a:pt x="391" y="166"/>
                  </a:lnTo>
                  <a:lnTo>
                    <a:pt x="388" y="161"/>
                  </a:lnTo>
                  <a:lnTo>
                    <a:pt x="383" y="154"/>
                  </a:lnTo>
                  <a:lnTo>
                    <a:pt x="380" y="150"/>
                  </a:lnTo>
                  <a:lnTo>
                    <a:pt x="378" y="143"/>
                  </a:lnTo>
                  <a:lnTo>
                    <a:pt x="378" y="141"/>
                  </a:lnTo>
                  <a:lnTo>
                    <a:pt x="380" y="141"/>
                  </a:lnTo>
                  <a:lnTo>
                    <a:pt x="380" y="141"/>
                  </a:lnTo>
                  <a:lnTo>
                    <a:pt x="382" y="14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68" name="Freeform 477">
              <a:extLst>
                <a:ext uri="{FF2B5EF4-FFF2-40B4-BE49-F238E27FC236}">
                  <a16:creationId xmlns:a16="http://schemas.microsoft.com/office/drawing/2014/main" id="{F5DE5AF9-5BDA-0714-8A2F-875E97F16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3337" y="2212667"/>
              <a:ext cx="280369" cy="296047"/>
            </a:xfrm>
            <a:custGeom>
              <a:avLst/>
              <a:gdLst>
                <a:gd name="T0" fmla="*/ 273 w 304"/>
                <a:gd name="T1" fmla="*/ 253 h 332"/>
                <a:gd name="T2" fmla="*/ 266 w 304"/>
                <a:gd name="T3" fmla="*/ 211 h 332"/>
                <a:gd name="T4" fmla="*/ 275 w 304"/>
                <a:gd name="T5" fmla="*/ 194 h 332"/>
                <a:gd name="T6" fmla="*/ 284 w 304"/>
                <a:gd name="T7" fmla="*/ 163 h 332"/>
                <a:gd name="T8" fmla="*/ 299 w 304"/>
                <a:gd name="T9" fmla="*/ 143 h 332"/>
                <a:gd name="T10" fmla="*/ 302 w 304"/>
                <a:gd name="T11" fmla="*/ 120 h 332"/>
                <a:gd name="T12" fmla="*/ 296 w 304"/>
                <a:gd name="T13" fmla="*/ 76 h 332"/>
                <a:gd name="T14" fmla="*/ 284 w 304"/>
                <a:gd name="T15" fmla="*/ 58 h 332"/>
                <a:gd name="T16" fmla="*/ 275 w 304"/>
                <a:gd name="T17" fmla="*/ 51 h 332"/>
                <a:gd name="T18" fmla="*/ 268 w 304"/>
                <a:gd name="T19" fmla="*/ 49 h 332"/>
                <a:gd name="T20" fmla="*/ 232 w 304"/>
                <a:gd name="T21" fmla="*/ 51 h 332"/>
                <a:gd name="T22" fmla="*/ 214 w 304"/>
                <a:gd name="T23" fmla="*/ 63 h 332"/>
                <a:gd name="T24" fmla="*/ 205 w 304"/>
                <a:gd name="T25" fmla="*/ 58 h 332"/>
                <a:gd name="T26" fmla="*/ 194 w 304"/>
                <a:gd name="T27" fmla="*/ 49 h 332"/>
                <a:gd name="T28" fmla="*/ 182 w 304"/>
                <a:gd name="T29" fmla="*/ 28 h 332"/>
                <a:gd name="T30" fmla="*/ 161 w 304"/>
                <a:gd name="T31" fmla="*/ 18 h 332"/>
                <a:gd name="T32" fmla="*/ 127 w 304"/>
                <a:gd name="T33" fmla="*/ 25 h 332"/>
                <a:gd name="T34" fmla="*/ 128 w 304"/>
                <a:gd name="T35" fmla="*/ 8 h 332"/>
                <a:gd name="T36" fmla="*/ 118 w 304"/>
                <a:gd name="T37" fmla="*/ 7 h 332"/>
                <a:gd name="T38" fmla="*/ 108 w 304"/>
                <a:gd name="T39" fmla="*/ 5 h 332"/>
                <a:gd name="T40" fmla="*/ 107 w 304"/>
                <a:gd name="T41" fmla="*/ 20 h 332"/>
                <a:gd name="T42" fmla="*/ 90 w 304"/>
                <a:gd name="T43" fmla="*/ 28 h 332"/>
                <a:gd name="T44" fmla="*/ 72 w 304"/>
                <a:gd name="T45" fmla="*/ 25 h 332"/>
                <a:gd name="T46" fmla="*/ 54 w 304"/>
                <a:gd name="T47" fmla="*/ 16 h 332"/>
                <a:gd name="T48" fmla="*/ 31 w 304"/>
                <a:gd name="T49" fmla="*/ 38 h 332"/>
                <a:gd name="T50" fmla="*/ 31 w 304"/>
                <a:gd name="T51" fmla="*/ 63 h 332"/>
                <a:gd name="T52" fmla="*/ 43 w 304"/>
                <a:gd name="T53" fmla="*/ 74 h 332"/>
                <a:gd name="T54" fmla="*/ 48 w 304"/>
                <a:gd name="T55" fmla="*/ 87 h 332"/>
                <a:gd name="T56" fmla="*/ 41 w 304"/>
                <a:gd name="T57" fmla="*/ 102 h 332"/>
                <a:gd name="T58" fmla="*/ 46 w 304"/>
                <a:gd name="T59" fmla="*/ 120 h 332"/>
                <a:gd name="T60" fmla="*/ 43 w 304"/>
                <a:gd name="T61" fmla="*/ 118 h 332"/>
                <a:gd name="T62" fmla="*/ 26 w 304"/>
                <a:gd name="T63" fmla="*/ 115 h 332"/>
                <a:gd name="T64" fmla="*/ 26 w 304"/>
                <a:gd name="T65" fmla="*/ 132 h 332"/>
                <a:gd name="T66" fmla="*/ 31 w 304"/>
                <a:gd name="T67" fmla="*/ 141 h 332"/>
                <a:gd name="T68" fmla="*/ 18 w 304"/>
                <a:gd name="T69" fmla="*/ 164 h 332"/>
                <a:gd name="T70" fmla="*/ 11 w 304"/>
                <a:gd name="T71" fmla="*/ 209 h 332"/>
                <a:gd name="T72" fmla="*/ 5 w 304"/>
                <a:gd name="T73" fmla="*/ 220 h 332"/>
                <a:gd name="T74" fmla="*/ 20 w 304"/>
                <a:gd name="T75" fmla="*/ 229 h 332"/>
                <a:gd name="T76" fmla="*/ 39 w 304"/>
                <a:gd name="T77" fmla="*/ 248 h 332"/>
                <a:gd name="T78" fmla="*/ 57 w 304"/>
                <a:gd name="T79" fmla="*/ 257 h 332"/>
                <a:gd name="T80" fmla="*/ 57 w 304"/>
                <a:gd name="T81" fmla="*/ 271 h 332"/>
                <a:gd name="T82" fmla="*/ 56 w 304"/>
                <a:gd name="T83" fmla="*/ 283 h 332"/>
                <a:gd name="T84" fmla="*/ 48 w 304"/>
                <a:gd name="T85" fmla="*/ 311 h 332"/>
                <a:gd name="T86" fmla="*/ 66 w 304"/>
                <a:gd name="T87" fmla="*/ 324 h 332"/>
                <a:gd name="T88" fmla="*/ 90 w 304"/>
                <a:gd name="T89" fmla="*/ 314 h 332"/>
                <a:gd name="T90" fmla="*/ 146 w 304"/>
                <a:gd name="T91" fmla="*/ 293 h 332"/>
                <a:gd name="T92" fmla="*/ 154 w 304"/>
                <a:gd name="T93" fmla="*/ 291 h 332"/>
                <a:gd name="T94" fmla="*/ 166 w 304"/>
                <a:gd name="T95" fmla="*/ 290 h 332"/>
                <a:gd name="T96" fmla="*/ 174 w 304"/>
                <a:gd name="T97" fmla="*/ 291 h 332"/>
                <a:gd name="T98" fmla="*/ 197 w 304"/>
                <a:gd name="T99" fmla="*/ 288 h 332"/>
                <a:gd name="T100" fmla="*/ 207 w 304"/>
                <a:gd name="T101" fmla="*/ 285 h 332"/>
                <a:gd name="T102" fmla="*/ 225 w 304"/>
                <a:gd name="T103" fmla="*/ 283 h 332"/>
                <a:gd name="T104" fmla="*/ 237 w 304"/>
                <a:gd name="T105" fmla="*/ 285 h 332"/>
                <a:gd name="T106" fmla="*/ 237 w 304"/>
                <a:gd name="T107" fmla="*/ 286 h 332"/>
                <a:gd name="T108" fmla="*/ 240 w 304"/>
                <a:gd name="T109" fmla="*/ 290 h 332"/>
                <a:gd name="T110" fmla="*/ 261 w 304"/>
                <a:gd name="T111" fmla="*/ 285 h 332"/>
                <a:gd name="T112" fmla="*/ 263 w 304"/>
                <a:gd name="T113" fmla="*/ 290 h 332"/>
                <a:gd name="T114" fmla="*/ 281 w 304"/>
                <a:gd name="T115" fmla="*/ 294 h 332"/>
                <a:gd name="T116" fmla="*/ 286 w 304"/>
                <a:gd name="T117" fmla="*/ 285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04" h="332">
                  <a:moveTo>
                    <a:pt x="284" y="268"/>
                  </a:moveTo>
                  <a:lnTo>
                    <a:pt x="283" y="268"/>
                  </a:lnTo>
                  <a:lnTo>
                    <a:pt x="279" y="268"/>
                  </a:lnTo>
                  <a:lnTo>
                    <a:pt x="278" y="268"/>
                  </a:lnTo>
                  <a:lnTo>
                    <a:pt x="276" y="268"/>
                  </a:lnTo>
                  <a:lnTo>
                    <a:pt x="275" y="266"/>
                  </a:lnTo>
                  <a:lnTo>
                    <a:pt x="275" y="263"/>
                  </a:lnTo>
                  <a:lnTo>
                    <a:pt x="275" y="258"/>
                  </a:lnTo>
                  <a:lnTo>
                    <a:pt x="273" y="253"/>
                  </a:lnTo>
                  <a:lnTo>
                    <a:pt x="271" y="248"/>
                  </a:lnTo>
                  <a:lnTo>
                    <a:pt x="268" y="239"/>
                  </a:lnTo>
                  <a:lnTo>
                    <a:pt x="265" y="227"/>
                  </a:lnTo>
                  <a:lnTo>
                    <a:pt x="263" y="217"/>
                  </a:lnTo>
                  <a:lnTo>
                    <a:pt x="265" y="215"/>
                  </a:lnTo>
                  <a:lnTo>
                    <a:pt x="265" y="214"/>
                  </a:lnTo>
                  <a:lnTo>
                    <a:pt x="266" y="212"/>
                  </a:lnTo>
                  <a:lnTo>
                    <a:pt x="266" y="212"/>
                  </a:lnTo>
                  <a:lnTo>
                    <a:pt x="266" y="211"/>
                  </a:lnTo>
                  <a:lnTo>
                    <a:pt x="266" y="209"/>
                  </a:lnTo>
                  <a:lnTo>
                    <a:pt x="265" y="206"/>
                  </a:lnTo>
                  <a:lnTo>
                    <a:pt x="266" y="204"/>
                  </a:lnTo>
                  <a:lnTo>
                    <a:pt x="268" y="201"/>
                  </a:lnTo>
                  <a:lnTo>
                    <a:pt x="270" y="197"/>
                  </a:lnTo>
                  <a:lnTo>
                    <a:pt x="271" y="196"/>
                  </a:lnTo>
                  <a:lnTo>
                    <a:pt x="273" y="194"/>
                  </a:lnTo>
                  <a:lnTo>
                    <a:pt x="273" y="194"/>
                  </a:lnTo>
                  <a:lnTo>
                    <a:pt x="275" y="194"/>
                  </a:lnTo>
                  <a:lnTo>
                    <a:pt x="276" y="194"/>
                  </a:lnTo>
                  <a:lnTo>
                    <a:pt x="278" y="191"/>
                  </a:lnTo>
                  <a:lnTo>
                    <a:pt x="279" y="188"/>
                  </a:lnTo>
                  <a:lnTo>
                    <a:pt x="279" y="183"/>
                  </a:lnTo>
                  <a:lnTo>
                    <a:pt x="281" y="178"/>
                  </a:lnTo>
                  <a:lnTo>
                    <a:pt x="281" y="174"/>
                  </a:lnTo>
                  <a:lnTo>
                    <a:pt x="283" y="171"/>
                  </a:lnTo>
                  <a:lnTo>
                    <a:pt x="283" y="168"/>
                  </a:lnTo>
                  <a:lnTo>
                    <a:pt x="284" y="163"/>
                  </a:lnTo>
                  <a:lnTo>
                    <a:pt x="286" y="158"/>
                  </a:lnTo>
                  <a:lnTo>
                    <a:pt x="288" y="155"/>
                  </a:lnTo>
                  <a:lnTo>
                    <a:pt x="289" y="150"/>
                  </a:lnTo>
                  <a:lnTo>
                    <a:pt x="289" y="148"/>
                  </a:lnTo>
                  <a:lnTo>
                    <a:pt x="293" y="146"/>
                  </a:lnTo>
                  <a:lnTo>
                    <a:pt x="294" y="146"/>
                  </a:lnTo>
                  <a:lnTo>
                    <a:pt x="298" y="146"/>
                  </a:lnTo>
                  <a:lnTo>
                    <a:pt x="299" y="145"/>
                  </a:lnTo>
                  <a:lnTo>
                    <a:pt x="299" y="143"/>
                  </a:lnTo>
                  <a:lnTo>
                    <a:pt x="299" y="141"/>
                  </a:lnTo>
                  <a:lnTo>
                    <a:pt x="298" y="140"/>
                  </a:lnTo>
                  <a:lnTo>
                    <a:pt x="298" y="138"/>
                  </a:lnTo>
                  <a:lnTo>
                    <a:pt x="299" y="138"/>
                  </a:lnTo>
                  <a:lnTo>
                    <a:pt x="301" y="137"/>
                  </a:lnTo>
                  <a:lnTo>
                    <a:pt x="302" y="137"/>
                  </a:lnTo>
                  <a:lnTo>
                    <a:pt x="304" y="135"/>
                  </a:lnTo>
                  <a:lnTo>
                    <a:pt x="304" y="132"/>
                  </a:lnTo>
                  <a:lnTo>
                    <a:pt x="302" y="120"/>
                  </a:lnTo>
                  <a:lnTo>
                    <a:pt x="301" y="109"/>
                  </a:lnTo>
                  <a:lnTo>
                    <a:pt x="299" y="99"/>
                  </a:lnTo>
                  <a:lnTo>
                    <a:pt x="298" y="94"/>
                  </a:lnTo>
                  <a:lnTo>
                    <a:pt x="293" y="92"/>
                  </a:lnTo>
                  <a:lnTo>
                    <a:pt x="293" y="90"/>
                  </a:lnTo>
                  <a:lnTo>
                    <a:pt x="294" y="87"/>
                  </a:lnTo>
                  <a:lnTo>
                    <a:pt x="294" y="84"/>
                  </a:lnTo>
                  <a:lnTo>
                    <a:pt x="296" y="79"/>
                  </a:lnTo>
                  <a:lnTo>
                    <a:pt x="296" y="76"/>
                  </a:lnTo>
                  <a:lnTo>
                    <a:pt x="296" y="72"/>
                  </a:lnTo>
                  <a:lnTo>
                    <a:pt x="296" y="72"/>
                  </a:lnTo>
                  <a:lnTo>
                    <a:pt x="296" y="72"/>
                  </a:lnTo>
                  <a:lnTo>
                    <a:pt x="294" y="74"/>
                  </a:lnTo>
                  <a:lnTo>
                    <a:pt x="293" y="72"/>
                  </a:lnTo>
                  <a:lnTo>
                    <a:pt x="289" y="69"/>
                  </a:lnTo>
                  <a:lnTo>
                    <a:pt x="288" y="66"/>
                  </a:lnTo>
                  <a:lnTo>
                    <a:pt x="286" y="61"/>
                  </a:lnTo>
                  <a:lnTo>
                    <a:pt x="284" y="58"/>
                  </a:lnTo>
                  <a:lnTo>
                    <a:pt x="283" y="56"/>
                  </a:lnTo>
                  <a:lnTo>
                    <a:pt x="283" y="56"/>
                  </a:lnTo>
                  <a:lnTo>
                    <a:pt x="281" y="58"/>
                  </a:lnTo>
                  <a:lnTo>
                    <a:pt x="279" y="58"/>
                  </a:lnTo>
                  <a:lnTo>
                    <a:pt x="278" y="56"/>
                  </a:lnTo>
                  <a:lnTo>
                    <a:pt x="278" y="54"/>
                  </a:lnTo>
                  <a:lnTo>
                    <a:pt x="278" y="54"/>
                  </a:lnTo>
                  <a:lnTo>
                    <a:pt x="276" y="53"/>
                  </a:lnTo>
                  <a:lnTo>
                    <a:pt x="275" y="51"/>
                  </a:lnTo>
                  <a:lnTo>
                    <a:pt x="273" y="49"/>
                  </a:lnTo>
                  <a:lnTo>
                    <a:pt x="275" y="49"/>
                  </a:lnTo>
                  <a:lnTo>
                    <a:pt x="275" y="48"/>
                  </a:lnTo>
                  <a:lnTo>
                    <a:pt x="275" y="48"/>
                  </a:lnTo>
                  <a:lnTo>
                    <a:pt x="275" y="46"/>
                  </a:lnTo>
                  <a:lnTo>
                    <a:pt x="270" y="49"/>
                  </a:lnTo>
                  <a:lnTo>
                    <a:pt x="268" y="49"/>
                  </a:lnTo>
                  <a:lnTo>
                    <a:pt x="268" y="49"/>
                  </a:lnTo>
                  <a:lnTo>
                    <a:pt x="268" y="49"/>
                  </a:lnTo>
                  <a:lnTo>
                    <a:pt x="268" y="48"/>
                  </a:lnTo>
                  <a:lnTo>
                    <a:pt x="268" y="48"/>
                  </a:lnTo>
                  <a:lnTo>
                    <a:pt x="266" y="46"/>
                  </a:lnTo>
                  <a:lnTo>
                    <a:pt x="263" y="46"/>
                  </a:lnTo>
                  <a:lnTo>
                    <a:pt x="261" y="46"/>
                  </a:lnTo>
                  <a:lnTo>
                    <a:pt x="250" y="46"/>
                  </a:lnTo>
                  <a:lnTo>
                    <a:pt x="243" y="48"/>
                  </a:lnTo>
                  <a:lnTo>
                    <a:pt x="240" y="49"/>
                  </a:lnTo>
                  <a:lnTo>
                    <a:pt x="232" y="51"/>
                  </a:lnTo>
                  <a:lnTo>
                    <a:pt x="230" y="51"/>
                  </a:lnTo>
                  <a:lnTo>
                    <a:pt x="230" y="51"/>
                  </a:lnTo>
                  <a:lnTo>
                    <a:pt x="228" y="49"/>
                  </a:lnTo>
                  <a:lnTo>
                    <a:pt x="227" y="51"/>
                  </a:lnTo>
                  <a:lnTo>
                    <a:pt x="224" y="54"/>
                  </a:lnTo>
                  <a:lnTo>
                    <a:pt x="220" y="58"/>
                  </a:lnTo>
                  <a:lnTo>
                    <a:pt x="219" y="61"/>
                  </a:lnTo>
                  <a:lnTo>
                    <a:pt x="217" y="63"/>
                  </a:lnTo>
                  <a:lnTo>
                    <a:pt x="214" y="63"/>
                  </a:lnTo>
                  <a:lnTo>
                    <a:pt x="210" y="61"/>
                  </a:lnTo>
                  <a:lnTo>
                    <a:pt x="209" y="58"/>
                  </a:lnTo>
                  <a:lnTo>
                    <a:pt x="209" y="56"/>
                  </a:lnTo>
                  <a:lnTo>
                    <a:pt x="209" y="54"/>
                  </a:lnTo>
                  <a:lnTo>
                    <a:pt x="207" y="54"/>
                  </a:lnTo>
                  <a:lnTo>
                    <a:pt x="207" y="54"/>
                  </a:lnTo>
                  <a:lnTo>
                    <a:pt x="207" y="56"/>
                  </a:lnTo>
                  <a:lnTo>
                    <a:pt x="205" y="58"/>
                  </a:lnTo>
                  <a:lnTo>
                    <a:pt x="205" y="58"/>
                  </a:lnTo>
                  <a:lnTo>
                    <a:pt x="205" y="56"/>
                  </a:lnTo>
                  <a:lnTo>
                    <a:pt x="204" y="56"/>
                  </a:lnTo>
                  <a:lnTo>
                    <a:pt x="202" y="56"/>
                  </a:lnTo>
                  <a:lnTo>
                    <a:pt x="201" y="58"/>
                  </a:lnTo>
                  <a:lnTo>
                    <a:pt x="201" y="58"/>
                  </a:lnTo>
                  <a:lnTo>
                    <a:pt x="197" y="56"/>
                  </a:lnTo>
                  <a:lnTo>
                    <a:pt x="196" y="54"/>
                  </a:lnTo>
                  <a:lnTo>
                    <a:pt x="196" y="51"/>
                  </a:lnTo>
                  <a:lnTo>
                    <a:pt x="194" y="49"/>
                  </a:lnTo>
                  <a:lnTo>
                    <a:pt x="191" y="48"/>
                  </a:lnTo>
                  <a:lnTo>
                    <a:pt x="191" y="48"/>
                  </a:lnTo>
                  <a:lnTo>
                    <a:pt x="189" y="48"/>
                  </a:lnTo>
                  <a:lnTo>
                    <a:pt x="187" y="48"/>
                  </a:lnTo>
                  <a:lnTo>
                    <a:pt x="187" y="46"/>
                  </a:lnTo>
                  <a:lnTo>
                    <a:pt x="186" y="41"/>
                  </a:lnTo>
                  <a:lnTo>
                    <a:pt x="186" y="38"/>
                  </a:lnTo>
                  <a:lnTo>
                    <a:pt x="184" y="33"/>
                  </a:lnTo>
                  <a:lnTo>
                    <a:pt x="182" y="28"/>
                  </a:lnTo>
                  <a:lnTo>
                    <a:pt x="179" y="25"/>
                  </a:lnTo>
                  <a:lnTo>
                    <a:pt x="178" y="25"/>
                  </a:lnTo>
                  <a:lnTo>
                    <a:pt x="176" y="23"/>
                  </a:lnTo>
                  <a:lnTo>
                    <a:pt x="173" y="25"/>
                  </a:lnTo>
                  <a:lnTo>
                    <a:pt x="169" y="25"/>
                  </a:lnTo>
                  <a:lnTo>
                    <a:pt x="166" y="25"/>
                  </a:lnTo>
                  <a:lnTo>
                    <a:pt x="164" y="23"/>
                  </a:lnTo>
                  <a:lnTo>
                    <a:pt x="163" y="21"/>
                  </a:lnTo>
                  <a:lnTo>
                    <a:pt x="161" y="18"/>
                  </a:lnTo>
                  <a:lnTo>
                    <a:pt x="151" y="18"/>
                  </a:lnTo>
                  <a:lnTo>
                    <a:pt x="145" y="21"/>
                  </a:lnTo>
                  <a:lnTo>
                    <a:pt x="141" y="25"/>
                  </a:lnTo>
                  <a:lnTo>
                    <a:pt x="138" y="28"/>
                  </a:lnTo>
                  <a:lnTo>
                    <a:pt x="133" y="30"/>
                  </a:lnTo>
                  <a:lnTo>
                    <a:pt x="130" y="30"/>
                  </a:lnTo>
                  <a:lnTo>
                    <a:pt x="127" y="28"/>
                  </a:lnTo>
                  <a:lnTo>
                    <a:pt x="127" y="26"/>
                  </a:lnTo>
                  <a:lnTo>
                    <a:pt x="127" y="25"/>
                  </a:lnTo>
                  <a:lnTo>
                    <a:pt x="128" y="23"/>
                  </a:lnTo>
                  <a:lnTo>
                    <a:pt x="128" y="21"/>
                  </a:lnTo>
                  <a:lnTo>
                    <a:pt x="130" y="20"/>
                  </a:lnTo>
                  <a:lnTo>
                    <a:pt x="130" y="18"/>
                  </a:lnTo>
                  <a:lnTo>
                    <a:pt x="128" y="16"/>
                  </a:lnTo>
                  <a:lnTo>
                    <a:pt x="127" y="15"/>
                  </a:lnTo>
                  <a:lnTo>
                    <a:pt x="127" y="13"/>
                  </a:lnTo>
                  <a:lnTo>
                    <a:pt x="127" y="12"/>
                  </a:lnTo>
                  <a:lnTo>
                    <a:pt x="128" y="8"/>
                  </a:lnTo>
                  <a:lnTo>
                    <a:pt x="128" y="7"/>
                  </a:lnTo>
                  <a:lnTo>
                    <a:pt x="130" y="5"/>
                  </a:lnTo>
                  <a:lnTo>
                    <a:pt x="128" y="3"/>
                  </a:lnTo>
                  <a:lnTo>
                    <a:pt x="127" y="2"/>
                  </a:lnTo>
                  <a:lnTo>
                    <a:pt x="123" y="0"/>
                  </a:lnTo>
                  <a:lnTo>
                    <a:pt x="122" y="2"/>
                  </a:lnTo>
                  <a:lnTo>
                    <a:pt x="120" y="2"/>
                  </a:lnTo>
                  <a:lnTo>
                    <a:pt x="120" y="5"/>
                  </a:lnTo>
                  <a:lnTo>
                    <a:pt x="118" y="7"/>
                  </a:lnTo>
                  <a:lnTo>
                    <a:pt x="118" y="8"/>
                  </a:lnTo>
                  <a:lnTo>
                    <a:pt x="118" y="10"/>
                  </a:lnTo>
                  <a:lnTo>
                    <a:pt x="118" y="10"/>
                  </a:lnTo>
                  <a:lnTo>
                    <a:pt x="117" y="10"/>
                  </a:lnTo>
                  <a:lnTo>
                    <a:pt x="113" y="10"/>
                  </a:lnTo>
                  <a:lnTo>
                    <a:pt x="112" y="8"/>
                  </a:lnTo>
                  <a:lnTo>
                    <a:pt x="110" y="8"/>
                  </a:lnTo>
                  <a:lnTo>
                    <a:pt x="108" y="7"/>
                  </a:lnTo>
                  <a:lnTo>
                    <a:pt x="108" y="5"/>
                  </a:lnTo>
                  <a:lnTo>
                    <a:pt x="108" y="5"/>
                  </a:lnTo>
                  <a:lnTo>
                    <a:pt x="107" y="5"/>
                  </a:lnTo>
                  <a:lnTo>
                    <a:pt x="105" y="5"/>
                  </a:lnTo>
                  <a:lnTo>
                    <a:pt x="105" y="8"/>
                  </a:lnTo>
                  <a:lnTo>
                    <a:pt x="105" y="10"/>
                  </a:lnTo>
                  <a:lnTo>
                    <a:pt x="107" y="13"/>
                  </a:lnTo>
                  <a:lnTo>
                    <a:pt x="107" y="16"/>
                  </a:lnTo>
                  <a:lnTo>
                    <a:pt x="107" y="18"/>
                  </a:lnTo>
                  <a:lnTo>
                    <a:pt x="107" y="20"/>
                  </a:lnTo>
                  <a:lnTo>
                    <a:pt x="104" y="21"/>
                  </a:lnTo>
                  <a:lnTo>
                    <a:pt x="100" y="18"/>
                  </a:lnTo>
                  <a:lnTo>
                    <a:pt x="95" y="18"/>
                  </a:lnTo>
                  <a:lnTo>
                    <a:pt x="92" y="20"/>
                  </a:lnTo>
                  <a:lnTo>
                    <a:pt x="90" y="20"/>
                  </a:lnTo>
                  <a:lnTo>
                    <a:pt x="90" y="21"/>
                  </a:lnTo>
                  <a:lnTo>
                    <a:pt x="90" y="25"/>
                  </a:lnTo>
                  <a:lnTo>
                    <a:pt x="90" y="26"/>
                  </a:lnTo>
                  <a:lnTo>
                    <a:pt x="90" y="28"/>
                  </a:lnTo>
                  <a:lnTo>
                    <a:pt x="90" y="30"/>
                  </a:lnTo>
                  <a:lnTo>
                    <a:pt x="90" y="30"/>
                  </a:lnTo>
                  <a:lnTo>
                    <a:pt x="89" y="30"/>
                  </a:lnTo>
                  <a:lnTo>
                    <a:pt x="87" y="30"/>
                  </a:lnTo>
                  <a:lnTo>
                    <a:pt x="84" y="30"/>
                  </a:lnTo>
                  <a:lnTo>
                    <a:pt x="79" y="28"/>
                  </a:lnTo>
                  <a:lnTo>
                    <a:pt x="76" y="26"/>
                  </a:lnTo>
                  <a:lnTo>
                    <a:pt x="72" y="26"/>
                  </a:lnTo>
                  <a:lnTo>
                    <a:pt x="72" y="25"/>
                  </a:lnTo>
                  <a:lnTo>
                    <a:pt x="71" y="23"/>
                  </a:lnTo>
                  <a:lnTo>
                    <a:pt x="69" y="21"/>
                  </a:lnTo>
                  <a:lnTo>
                    <a:pt x="69" y="18"/>
                  </a:lnTo>
                  <a:lnTo>
                    <a:pt x="67" y="15"/>
                  </a:lnTo>
                  <a:lnTo>
                    <a:pt x="67" y="13"/>
                  </a:lnTo>
                  <a:lnTo>
                    <a:pt x="66" y="13"/>
                  </a:lnTo>
                  <a:lnTo>
                    <a:pt x="62" y="15"/>
                  </a:lnTo>
                  <a:lnTo>
                    <a:pt x="57" y="15"/>
                  </a:lnTo>
                  <a:lnTo>
                    <a:pt x="54" y="16"/>
                  </a:lnTo>
                  <a:lnTo>
                    <a:pt x="53" y="20"/>
                  </a:lnTo>
                  <a:lnTo>
                    <a:pt x="49" y="21"/>
                  </a:lnTo>
                  <a:lnTo>
                    <a:pt x="48" y="25"/>
                  </a:lnTo>
                  <a:lnTo>
                    <a:pt x="44" y="26"/>
                  </a:lnTo>
                  <a:lnTo>
                    <a:pt x="41" y="28"/>
                  </a:lnTo>
                  <a:lnTo>
                    <a:pt x="38" y="31"/>
                  </a:lnTo>
                  <a:lnTo>
                    <a:pt x="36" y="35"/>
                  </a:lnTo>
                  <a:lnTo>
                    <a:pt x="33" y="36"/>
                  </a:lnTo>
                  <a:lnTo>
                    <a:pt x="31" y="38"/>
                  </a:lnTo>
                  <a:lnTo>
                    <a:pt x="31" y="39"/>
                  </a:lnTo>
                  <a:lnTo>
                    <a:pt x="31" y="41"/>
                  </a:lnTo>
                  <a:lnTo>
                    <a:pt x="33" y="41"/>
                  </a:lnTo>
                  <a:lnTo>
                    <a:pt x="33" y="43"/>
                  </a:lnTo>
                  <a:lnTo>
                    <a:pt x="34" y="44"/>
                  </a:lnTo>
                  <a:lnTo>
                    <a:pt x="33" y="49"/>
                  </a:lnTo>
                  <a:lnTo>
                    <a:pt x="33" y="54"/>
                  </a:lnTo>
                  <a:lnTo>
                    <a:pt x="31" y="59"/>
                  </a:lnTo>
                  <a:lnTo>
                    <a:pt x="31" y="63"/>
                  </a:lnTo>
                  <a:lnTo>
                    <a:pt x="33" y="66"/>
                  </a:lnTo>
                  <a:lnTo>
                    <a:pt x="34" y="67"/>
                  </a:lnTo>
                  <a:lnTo>
                    <a:pt x="36" y="67"/>
                  </a:lnTo>
                  <a:lnTo>
                    <a:pt x="39" y="67"/>
                  </a:lnTo>
                  <a:lnTo>
                    <a:pt x="41" y="67"/>
                  </a:lnTo>
                  <a:lnTo>
                    <a:pt x="44" y="67"/>
                  </a:lnTo>
                  <a:lnTo>
                    <a:pt x="44" y="69"/>
                  </a:lnTo>
                  <a:lnTo>
                    <a:pt x="43" y="71"/>
                  </a:lnTo>
                  <a:lnTo>
                    <a:pt x="43" y="74"/>
                  </a:lnTo>
                  <a:lnTo>
                    <a:pt x="41" y="77"/>
                  </a:lnTo>
                  <a:lnTo>
                    <a:pt x="41" y="77"/>
                  </a:lnTo>
                  <a:lnTo>
                    <a:pt x="41" y="81"/>
                  </a:lnTo>
                  <a:lnTo>
                    <a:pt x="43" y="81"/>
                  </a:lnTo>
                  <a:lnTo>
                    <a:pt x="46" y="82"/>
                  </a:lnTo>
                  <a:lnTo>
                    <a:pt x="48" y="82"/>
                  </a:lnTo>
                  <a:lnTo>
                    <a:pt x="49" y="84"/>
                  </a:lnTo>
                  <a:lnTo>
                    <a:pt x="48" y="86"/>
                  </a:lnTo>
                  <a:lnTo>
                    <a:pt x="48" y="87"/>
                  </a:lnTo>
                  <a:lnTo>
                    <a:pt x="46" y="87"/>
                  </a:lnTo>
                  <a:lnTo>
                    <a:pt x="44" y="87"/>
                  </a:lnTo>
                  <a:lnTo>
                    <a:pt x="41" y="89"/>
                  </a:lnTo>
                  <a:lnTo>
                    <a:pt x="39" y="90"/>
                  </a:lnTo>
                  <a:lnTo>
                    <a:pt x="38" y="92"/>
                  </a:lnTo>
                  <a:lnTo>
                    <a:pt x="38" y="95"/>
                  </a:lnTo>
                  <a:lnTo>
                    <a:pt x="38" y="100"/>
                  </a:lnTo>
                  <a:lnTo>
                    <a:pt x="39" y="100"/>
                  </a:lnTo>
                  <a:lnTo>
                    <a:pt x="41" y="102"/>
                  </a:lnTo>
                  <a:lnTo>
                    <a:pt x="43" y="104"/>
                  </a:lnTo>
                  <a:lnTo>
                    <a:pt x="46" y="105"/>
                  </a:lnTo>
                  <a:lnTo>
                    <a:pt x="49" y="107"/>
                  </a:lnTo>
                  <a:lnTo>
                    <a:pt x="51" y="110"/>
                  </a:lnTo>
                  <a:lnTo>
                    <a:pt x="53" y="114"/>
                  </a:lnTo>
                  <a:lnTo>
                    <a:pt x="53" y="117"/>
                  </a:lnTo>
                  <a:lnTo>
                    <a:pt x="51" y="122"/>
                  </a:lnTo>
                  <a:lnTo>
                    <a:pt x="46" y="122"/>
                  </a:lnTo>
                  <a:lnTo>
                    <a:pt x="46" y="120"/>
                  </a:lnTo>
                  <a:lnTo>
                    <a:pt x="46" y="120"/>
                  </a:lnTo>
                  <a:lnTo>
                    <a:pt x="46" y="120"/>
                  </a:lnTo>
                  <a:lnTo>
                    <a:pt x="48" y="118"/>
                  </a:lnTo>
                  <a:lnTo>
                    <a:pt x="48" y="118"/>
                  </a:lnTo>
                  <a:lnTo>
                    <a:pt x="46" y="117"/>
                  </a:lnTo>
                  <a:lnTo>
                    <a:pt x="43" y="117"/>
                  </a:lnTo>
                  <a:lnTo>
                    <a:pt x="43" y="117"/>
                  </a:lnTo>
                  <a:lnTo>
                    <a:pt x="43" y="117"/>
                  </a:lnTo>
                  <a:lnTo>
                    <a:pt x="43" y="118"/>
                  </a:lnTo>
                  <a:lnTo>
                    <a:pt x="43" y="118"/>
                  </a:lnTo>
                  <a:lnTo>
                    <a:pt x="43" y="120"/>
                  </a:lnTo>
                  <a:lnTo>
                    <a:pt x="41" y="120"/>
                  </a:lnTo>
                  <a:lnTo>
                    <a:pt x="39" y="118"/>
                  </a:lnTo>
                  <a:lnTo>
                    <a:pt x="38" y="118"/>
                  </a:lnTo>
                  <a:lnTo>
                    <a:pt x="36" y="117"/>
                  </a:lnTo>
                  <a:lnTo>
                    <a:pt x="33" y="115"/>
                  </a:lnTo>
                  <a:lnTo>
                    <a:pt x="30" y="115"/>
                  </a:lnTo>
                  <a:lnTo>
                    <a:pt x="26" y="115"/>
                  </a:lnTo>
                  <a:lnTo>
                    <a:pt x="25" y="115"/>
                  </a:lnTo>
                  <a:lnTo>
                    <a:pt x="23" y="118"/>
                  </a:lnTo>
                  <a:lnTo>
                    <a:pt x="23" y="118"/>
                  </a:lnTo>
                  <a:lnTo>
                    <a:pt x="23" y="120"/>
                  </a:lnTo>
                  <a:lnTo>
                    <a:pt x="23" y="123"/>
                  </a:lnTo>
                  <a:lnTo>
                    <a:pt x="23" y="127"/>
                  </a:lnTo>
                  <a:lnTo>
                    <a:pt x="23" y="128"/>
                  </a:lnTo>
                  <a:lnTo>
                    <a:pt x="25" y="130"/>
                  </a:lnTo>
                  <a:lnTo>
                    <a:pt x="26" y="132"/>
                  </a:lnTo>
                  <a:lnTo>
                    <a:pt x="31" y="133"/>
                  </a:lnTo>
                  <a:lnTo>
                    <a:pt x="34" y="132"/>
                  </a:lnTo>
                  <a:lnTo>
                    <a:pt x="34" y="133"/>
                  </a:lnTo>
                  <a:lnTo>
                    <a:pt x="34" y="135"/>
                  </a:lnTo>
                  <a:lnTo>
                    <a:pt x="34" y="138"/>
                  </a:lnTo>
                  <a:lnTo>
                    <a:pt x="34" y="140"/>
                  </a:lnTo>
                  <a:lnTo>
                    <a:pt x="34" y="140"/>
                  </a:lnTo>
                  <a:lnTo>
                    <a:pt x="33" y="140"/>
                  </a:lnTo>
                  <a:lnTo>
                    <a:pt x="31" y="141"/>
                  </a:lnTo>
                  <a:lnTo>
                    <a:pt x="30" y="143"/>
                  </a:lnTo>
                  <a:lnTo>
                    <a:pt x="28" y="148"/>
                  </a:lnTo>
                  <a:lnTo>
                    <a:pt x="28" y="150"/>
                  </a:lnTo>
                  <a:lnTo>
                    <a:pt x="26" y="153"/>
                  </a:lnTo>
                  <a:lnTo>
                    <a:pt x="26" y="156"/>
                  </a:lnTo>
                  <a:lnTo>
                    <a:pt x="25" y="161"/>
                  </a:lnTo>
                  <a:lnTo>
                    <a:pt x="23" y="163"/>
                  </a:lnTo>
                  <a:lnTo>
                    <a:pt x="21" y="164"/>
                  </a:lnTo>
                  <a:lnTo>
                    <a:pt x="18" y="164"/>
                  </a:lnTo>
                  <a:lnTo>
                    <a:pt x="16" y="161"/>
                  </a:lnTo>
                  <a:lnTo>
                    <a:pt x="13" y="161"/>
                  </a:lnTo>
                  <a:lnTo>
                    <a:pt x="11" y="161"/>
                  </a:lnTo>
                  <a:lnTo>
                    <a:pt x="10" y="163"/>
                  </a:lnTo>
                  <a:lnTo>
                    <a:pt x="10" y="163"/>
                  </a:lnTo>
                  <a:lnTo>
                    <a:pt x="15" y="176"/>
                  </a:lnTo>
                  <a:lnTo>
                    <a:pt x="15" y="192"/>
                  </a:lnTo>
                  <a:lnTo>
                    <a:pt x="11" y="206"/>
                  </a:lnTo>
                  <a:lnTo>
                    <a:pt x="11" y="209"/>
                  </a:lnTo>
                  <a:lnTo>
                    <a:pt x="8" y="211"/>
                  </a:lnTo>
                  <a:lnTo>
                    <a:pt x="5" y="212"/>
                  </a:lnTo>
                  <a:lnTo>
                    <a:pt x="3" y="215"/>
                  </a:lnTo>
                  <a:lnTo>
                    <a:pt x="2" y="217"/>
                  </a:lnTo>
                  <a:lnTo>
                    <a:pt x="0" y="219"/>
                  </a:lnTo>
                  <a:lnTo>
                    <a:pt x="2" y="222"/>
                  </a:lnTo>
                  <a:lnTo>
                    <a:pt x="2" y="222"/>
                  </a:lnTo>
                  <a:lnTo>
                    <a:pt x="3" y="222"/>
                  </a:lnTo>
                  <a:lnTo>
                    <a:pt x="5" y="220"/>
                  </a:lnTo>
                  <a:lnTo>
                    <a:pt x="8" y="220"/>
                  </a:lnTo>
                  <a:lnTo>
                    <a:pt x="10" y="220"/>
                  </a:lnTo>
                  <a:lnTo>
                    <a:pt x="10" y="220"/>
                  </a:lnTo>
                  <a:lnTo>
                    <a:pt x="10" y="222"/>
                  </a:lnTo>
                  <a:lnTo>
                    <a:pt x="10" y="224"/>
                  </a:lnTo>
                  <a:lnTo>
                    <a:pt x="10" y="225"/>
                  </a:lnTo>
                  <a:lnTo>
                    <a:pt x="11" y="227"/>
                  </a:lnTo>
                  <a:lnTo>
                    <a:pt x="15" y="229"/>
                  </a:lnTo>
                  <a:lnTo>
                    <a:pt x="2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4" y="230"/>
                  </a:lnTo>
                  <a:lnTo>
                    <a:pt x="36" y="232"/>
                  </a:lnTo>
                  <a:lnTo>
                    <a:pt x="36" y="235"/>
                  </a:lnTo>
                  <a:lnTo>
                    <a:pt x="38" y="239"/>
                  </a:lnTo>
                  <a:lnTo>
                    <a:pt x="38" y="242"/>
                  </a:lnTo>
                  <a:lnTo>
                    <a:pt x="39" y="245"/>
                  </a:lnTo>
                  <a:lnTo>
                    <a:pt x="39" y="248"/>
                  </a:lnTo>
                  <a:lnTo>
                    <a:pt x="41" y="250"/>
                  </a:lnTo>
                  <a:lnTo>
                    <a:pt x="44" y="250"/>
                  </a:lnTo>
                  <a:lnTo>
                    <a:pt x="48" y="252"/>
                  </a:lnTo>
                  <a:lnTo>
                    <a:pt x="51" y="252"/>
                  </a:lnTo>
                  <a:lnTo>
                    <a:pt x="53" y="252"/>
                  </a:lnTo>
                  <a:lnTo>
                    <a:pt x="56" y="252"/>
                  </a:lnTo>
                  <a:lnTo>
                    <a:pt x="57" y="253"/>
                  </a:lnTo>
                  <a:lnTo>
                    <a:pt x="57" y="255"/>
                  </a:lnTo>
                  <a:lnTo>
                    <a:pt x="57" y="257"/>
                  </a:lnTo>
                  <a:lnTo>
                    <a:pt x="57" y="258"/>
                  </a:lnTo>
                  <a:lnTo>
                    <a:pt x="56" y="262"/>
                  </a:lnTo>
                  <a:lnTo>
                    <a:pt x="56" y="263"/>
                  </a:lnTo>
                  <a:lnTo>
                    <a:pt x="56" y="265"/>
                  </a:lnTo>
                  <a:lnTo>
                    <a:pt x="57" y="266"/>
                  </a:lnTo>
                  <a:lnTo>
                    <a:pt x="59" y="266"/>
                  </a:lnTo>
                  <a:lnTo>
                    <a:pt x="59" y="268"/>
                  </a:lnTo>
                  <a:lnTo>
                    <a:pt x="59" y="270"/>
                  </a:lnTo>
                  <a:lnTo>
                    <a:pt x="57" y="271"/>
                  </a:lnTo>
                  <a:lnTo>
                    <a:pt x="56" y="273"/>
                  </a:lnTo>
                  <a:lnTo>
                    <a:pt x="56" y="275"/>
                  </a:lnTo>
                  <a:lnTo>
                    <a:pt x="56" y="276"/>
                  </a:lnTo>
                  <a:lnTo>
                    <a:pt x="56" y="278"/>
                  </a:lnTo>
                  <a:lnTo>
                    <a:pt x="57" y="280"/>
                  </a:lnTo>
                  <a:lnTo>
                    <a:pt x="59" y="281"/>
                  </a:lnTo>
                  <a:lnTo>
                    <a:pt x="57" y="283"/>
                  </a:lnTo>
                  <a:lnTo>
                    <a:pt x="57" y="283"/>
                  </a:lnTo>
                  <a:lnTo>
                    <a:pt x="56" y="283"/>
                  </a:lnTo>
                  <a:lnTo>
                    <a:pt x="54" y="283"/>
                  </a:lnTo>
                  <a:lnTo>
                    <a:pt x="54" y="285"/>
                  </a:lnTo>
                  <a:lnTo>
                    <a:pt x="53" y="286"/>
                  </a:lnTo>
                  <a:lnTo>
                    <a:pt x="51" y="291"/>
                  </a:lnTo>
                  <a:lnTo>
                    <a:pt x="49" y="296"/>
                  </a:lnTo>
                  <a:lnTo>
                    <a:pt x="48" y="301"/>
                  </a:lnTo>
                  <a:lnTo>
                    <a:pt x="48" y="304"/>
                  </a:lnTo>
                  <a:lnTo>
                    <a:pt x="48" y="308"/>
                  </a:lnTo>
                  <a:lnTo>
                    <a:pt x="48" y="311"/>
                  </a:lnTo>
                  <a:lnTo>
                    <a:pt x="48" y="316"/>
                  </a:lnTo>
                  <a:lnTo>
                    <a:pt x="48" y="321"/>
                  </a:lnTo>
                  <a:lnTo>
                    <a:pt x="48" y="326"/>
                  </a:lnTo>
                  <a:lnTo>
                    <a:pt x="48" y="329"/>
                  </a:lnTo>
                  <a:lnTo>
                    <a:pt x="49" y="332"/>
                  </a:lnTo>
                  <a:lnTo>
                    <a:pt x="49" y="332"/>
                  </a:lnTo>
                  <a:lnTo>
                    <a:pt x="54" y="331"/>
                  </a:lnTo>
                  <a:lnTo>
                    <a:pt x="61" y="326"/>
                  </a:lnTo>
                  <a:lnTo>
                    <a:pt x="66" y="324"/>
                  </a:lnTo>
                  <a:lnTo>
                    <a:pt x="67" y="322"/>
                  </a:lnTo>
                  <a:lnTo>
                    <a:pt x="71" y="324"/>
                  </a:lnTo>
                  <a:lnTo>
                    <a:pt x="72" y="322"/>
                  </a:lnTo>
                  <a:lnTo>
                    <a:pt x="76" y="321"/>
                  </a:lnTo>
                  <a:lnTo>
                    <a:pt x="77" y="317"/>
                  </a:lnTo>
                  <a:lnTo>
                    <a:pt x="81" y="316"/>
                  </a:lnTo>
                  <a:lnTo>
                    <a:pt x="84" y="314"/>
                  </a:lnTo>
                  <a:lnTo>
                    <a:pt x="87" y="314"/>
                  </a:lnTo>
                  <a:lnTo>
                    <a:pt x="90" y="314"/>
                  </a:lnTo>
                  <a:lnTo>
                    <a:pt x="94" y="314"/>
                  </a:lnTo>
                  <a:lnTo>
                    <a:pt x="107" y="308"/>
                  </a:lnTo>
                  <a:lnTo>
                    <a:pt x="122" y="301"/>
                  </a:lnTo>
                  <a:lnTo>
                    <a:pt x="130" y="299"/>
                  </a:lnTo>
                  <a:lnTo>
                    <a:pt x="138" y="298"/>
                  </a:lnTo>
                  <a:lnTo>
                    <a:pt x="141" y="296"/>
                  </a:lnTo>
                  <a:lnTo>
                    <a:pt x="145" y="296"/>
                  </a:lnTo>
                  <a:lnTo>
                    <a:pt x="146" y="294"/>
                  </a:lnTo>
                  <a:lnTo>
                    <a:pt x="146" y="293"/>
                  </a:lnTo>
                  <a:lnTo>
                    <a:pt x="148" y="293"/>
                  </a:lnTo>
                  <a:lnTo>
                    <a:pt x="150" y="294"/>
                  </a:lnTo>
                  <a:lnTo>
                    <a:pt x="151" y="294"/>
                  </a:lnTo>
                  <a:lnTo>
                    <a:pt x="153" y="294"/>
                  </a:lnTo>
                  <a:lnTo>
                    <a:pt x="154" y="294"/>
                  </a:lnTo>
                  <a:lnTo>
                    <a:pt x="154" y="293"/>
                  </a:lnTo>
                  <a:lnTo>
                    <a:pt x="154" y="291"/>
                  </a:lnTo>
                  <a:lnTo>
                    <a:pt x="154" y="291"/>
                  </a:lnTo>
                  <a:lnTo>
                    <a:pt x="154" y="291"/>
                  </a:lnTo>
                  <a:lnTo>
                    <a:pt x="156" y="293"/>
                  </a:lnTo>
                  <a:lnTo>
                    <a:pt x="158" y="293"/>
                  </a:lnTo>
                  <a:lnTo>
                    <a:pt x="158" y="291"/>
                  </a:lnTo>
                  <a:lnTo>
                    <a:pt x="159" y="290"/>
                  </a:lnTo>
                  <a:lnTo>
                    <a:pt x="159" y="290"/>
                  </a:lnTo>
                  <a:lnTo>
                    <a:pt x="159" y="288"/>
                  </a:lnTo>
                  <a:lnTo>
                    <a:pt x="159" y="288"/>
                  </a:lnTo>
                  <a:lnTo>
                    <a:pt x="163" y="288"/>
                  </a:lnTo>
                  <a:lnTo>
                    <a:pt x="166" y="290"/>
                  </a:lnTo>
                  <a:lnTo>
                    <a:pt x="169" y="290"/>
                  </a:lnTo>
                  <a:lnTo>
                    <a:pt x="169" y="290"/>
                  </a:lnTo>
                  <a:lnTo>
                    <a:pt x="171" y="290"/>
                  </a:lnTo>
                  <a:lnTo>
                    <a:pt x="173" y="288"/>
                  </a:lnTo>
                  <a:lnTo>
                    <a:pt x="174" y="288"/>
                  </a:lnTo>
                  <a:lnTo>
                    <a:pt x="174" y="288"/>
                  </a:lnTo>
                  <a:lnTo>
                    <a:pt x="174" y="290"/>
                  </a:lnTo>
                  <a:lnTo>
                    <a:pt x="174" y="291"/>
                  </a:lnTo>
                  <a:lnTo>
                    <a:pt x="174" y="291"/>
                  </a:lnTo>
                  <a:lnTo>
                    <a:pt x="176" y="293"/>
                  </a:lnTo>
                  <a:lnTo>
                    <a:pt x="181" y="293"/>
                  </a:lnTo>
                  <a:lnTo>
                    <a:pt x="186" y="293"/>
                  </a:lnTo>
                  <a:lnTo>
                    <a:pt x="191" y="291"/>
                  </a:lnTo>
                  <a:lnTo>
                    <a:pt x="196" y="291"/>
                  </a:lnTo>
                  <a:lnTo>
                    <a:pt x="201" y="290"/>
                  </a:lnTo>
                  <a:lnTo>
                    <a:pt x="201" y="290"/>
                  </a:lnTo>
                  <a:lnTo>
                    <a:pt x="199" y="290"/>
                  </a:lnTo>
                  <a:lnTo>
                    <a:pt x="197" y="288"/>
                  </a:lnTo>
                  <a:lnTo>
                    <a:pt x="196" y="288"/>
                  </a:lnTo>
                  <a:lnTo>
                    <a:pt x="196" y="286"/>
                  </a:lnTo>
                  <a:lnTo>
                    <a:pt x="197" y="285"/>
                  </a:lnTo>
                  <a:lnTo>
                    <a:pt x="201" y="285"/>
                  </a:lnTo>
                  <a:lnTo>
                    <a:pt x="202" y="286"/>
                  </a:lnTo>
                  <a:lnTo>
                    <a:pt x="204" y="286"/>
                  </a:lnTo>
                  <a:lnTo>
                    <a:pt x="207" y="286"/>
                  </a:lnTo>
                  <a:lnTo>
                    <a:pt x="207" y="285"/>
                  </a:lnTo>
                  <a:lnTo>
                    <a:pt x="207" y="285"/>
                  </a:lnTo>
                  <a:lnTo>
                    <a:pt x="209" y="283"/>
                  </a:lnTo>
                  <a:lnTo>
                    <a:pt x="212" y="283"/>
                  </a:lnTo>
                  <a:lnTo>
                    <a:pt x="215" y="285"/>
                  </a:lnTo>
                  <a:lnTo>
                    <a:pt x="219" y="285"/>
                  </a:lnTo>
                  <a:lnTo>
                    <a:pt x="222" y="286"/>
                  </a:lnTo>
                  <a:lnTo>
                    <a:pt x="225" y="286"/>
                  </a:lnTo>
                  <a:lnTo>
                    <a:pt x="227" y="286"/>
                  </a:lnTo>
                  <a:lnTo>
                    <a:pt x="227" y="285"/>
                  </a:lnTo>
                  <a:lnTo>
                    <a:pt x="225" y="283"/>
                  </a:lnTo>
                  <a:lnTo>
                    <a:pt x="225" y="283"/>
                  </a:lnTo>
                  <a:lnTo>
                    <a:pt x="228" y="283"/>
                  </a:lnTo>
                  <a:lnTo>
                    <a:pt x="230" y="285"/>
                  </a:lnTo>
                  <a:lnTo>
                    <a:pt x="232" y="285"/>
                  </a:lnTo>
                  <a:lnTo>
                    <a:pt x="233" y="286"/>
                  </a:lnTo>
                  <a:lnTo>
                    <a:pt x="235" y="286"/>
                  </a:lnTo>
                  <a:lnTo>
                    <a:pt x="237" y="286"/>
                  </a:lnTo>
                  <a:lnTo>
                    <a:pt x="237" y="286"/>
                  </a:lnTo>
                  <a:lnTo>
                    <a:pt x="237" y="285"/>
                  </a:lnTo>
                  <a:lnTo>
                    <a:pt x="235" y="283"/>
                  </a:lnTo>
                  <a:lnTo>
                    <a:pt x="235" y="281"/>
                  </a:lnTo>
                  <a:lnTo>
                    <a:pt x="233" y="280"/>
                  </a:lnTo>
                  <a:lnTo>
                    <a:pt x="233" y="280"/>
                  </a:lnTo>
                  <a:lnTo>
                    <a:pt x="235" y="281"/>
                  </a:lnTo>
                  <a:lnTo>
                    <a:pt x="237" y="283"/>
                  </a:lnTo>
                  <a:lnTo>
                    <a:pt x="238" y="283"/>
                  </a:lnTo>
                  <a:lnTo>
                    <a:pt x="238" y="285"/>
                  </a:lnTo>
                  <a:lnTo>
                    <a:pt x="237" y="286"/>
                  </a:lnTo>
                  <a:lnTo>
                    <a:pt x="237" y="288"/>
                  </a:lnTo>
                  <a:lnTo>
                    <a:pt x="235" y="290"/>
                  </a:lnTo>
                  <a:lnTo>
                    <a:pt x="235" y="290"/>
                  </a:lnTo>
                  <a:lnTo>
                    <a:pt x="237" y="291"/>
                  </a:lnTo>
                  <a:lnTo>
                    <a:pt x="237" y="290"/>
                  </a:lnTo>
                  <a:lnTo>
                    <a:pt x="237" y="288"/>
                  </a:lnTo>
                  <a:lnTo>
                    <a:pt x="237" y="288"/>
                  </a:lnTo>
                  <a:lnTo>
                    <a:pt x="238" y="288"/>
                  </a:lnTo>
                  <a:lnTo>
                    <a:pt x="240" y="290"/>
                  </a:lnTo>
                  <a:lnTo>
                    <a:pt x="243" y="291"/>
                  </a:lnTo>
                  <a:lnTo>
                    <a:pt x="248" y="293"/>
                  </a:lnTo>
                  <a:lnTo>
                    <a:pt x="251" y="293"/>
                  </a:lnTo>
                  <a:lnTo>
                    <a:pt x="255" y="294"/>
                  </a:lnTo>
                  <a:lnTo>
                    <a:pt x="258" y="294"/>
                  </a:lnTo>
                  <a:lnTo>
                    <a:pt x="258" y="293"/>
                  </a:lnTo>
                  <a:lnTo>
                    <a:pt x="260" y="291"/>
                  </a:lnTo>
                  <a:lnTo>
                    <a:pt x="260" y="288"/>
                  </a:lnTo>
                  <a:lnTo>
                    <a:pt x="261" y="285"/>
                  </a:lnTo>
                  <a:lnTo>
                    <a:pt x="261" y="283"/>
                  </a:lnTo>
                  <a:lnTo>
                    <a:pt x="263" y="281"/>
                  </a:lnTo>
                  <a:lnTo>
                    <a:pt x="266" y="281"/>
                  </a:lnTo>
                  <a:lnTo>
                    <a:pt x="268" y="283"/>
                  </a:lnTo>
                  <a:lnTo>
                    <a:pt x="268" y="285"/>
                  </a:lnTo>
                  <a:lnTo>
                    <a:pt x="266" y="286"/>
                  </a:lnTo>
                  <a:lnTo>
                    <a:pt x="265" y="288"/>
                  </a:lnTo>
                  <a:lnTo>
                    <a:pt x="263" y="288"/>
                  </a:lnTo>
                  <a:lnTo>
                    <a:pt x="263" y="290"/>
                  </a:lnTo>
                  <a:lnTo>
                    <a:pt x="266" y="293"/>
                  </a:lnTo>
                  <a:lnTo>
                    <a:pt x="270" y="294"/>
                  </a:lnTo>
                  <a:lnTo>
                    <a:pt x="273" y="293"/>
                  </a:lnTo>
                  <a:lnTo>
                    <a:pt x="276" y="293"/>
                  </a:lnTo>
                  <a:lnTo>
                    <a:pt x="278" y="291"/>
                  </a:lnTo>
                  <a:lnTo>
                    <a:pt x="279" y="291"/>
                  </a:lnTo>
                  <a:lnTo>
                    <a:pt x="281" y="291"/>
                  </a:lnTo>
                  <a:lnTo>
                    <a:pt x="281" y="293"/>
                  </a:lnTo>
                  <a:lnTo>
                    <a:pt x="281" y="294"/>
                  </a:lnTo>
                  <a:lnTo>
                    <a:pt x="279" y="294"/>
                  </a:lnTo>
                  <a:lnTo>
                    <a:pt x="278" y="296"/>
                  </a:lnTo>
                  <a:lnTo>
                    <a:pt x="281" y="294"/>
                  </a:lnTo>
                  <a:lnTo>
                    <a:pt x="283" y="294"/>
                  </a:lnTo>
                  <a:lnTo>
                    <a:pt x="286" y="294"/>
                  </a:lnTo>
                  <a:lnTo>
                    <a:pt x="286" y="294"/>
                  </a:lnTo>
                  <a:lnTo>
                    <a:pt x="286" y="293"/>
                  </a:lnTo>
                  <a:lnTo>
                    <a:pt x="286" y="290"/>
                  </a:lnTo>
                  <a:lnTo>
                    <a:pt x="286" y="285"/>
                  </a:lnTo>
                  <a:lnTo>
                    <a:pt x="286" y="280"/>
                  </a:lnTo>
                  <a:lnTo>
                    <a:pt x="286" y="275"/>
                  </a:lnTo>
                  <a:lnTo>
                    <a:pt x="286" y="270"/>
                  </a:lnTo>
                  <a:lnTo>
                    <a:pt x="284" y="26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69" name="Freeform 478">
              <a:extLst>
                <a:ext uri="{FF2B5EF4-FFF2-40B4-BE49-F238E27FC236}">
                  <a16:creationId xmlns:a16="http://schemas.microsoft.com/office/drawing/2014/main" id="{97744B7C-7971-9891-2495-3A0707B28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5892" y="2199293"/>
              <a:ext cx="202899" cy="293373"/>
            </a:xfrm>
            <a:custGeom>
              <a:avLst/>
              <a:gdLst>
                <a:gd name="T0" fmla="*/ 214 w 220"/>
                <a:gd name="T1" fmla="*/ 255 h 329"/>
                <a:gd name="T2" fmla="*/ 207 w 220"/>
                <a:gd name="T3" fmla="*/ 249 h 329"/>
                <a:gd name="T4" fmla="*/ 192 w 220"/>
                <a:gd name="T5" fmla="*/ 214 h 329"/>
                <a:gd name="T6" fmla="*/ 194 w 220"/>
                <a:gd name="T7" fmla="*/ 194 h 329"/>
                <a:gd name="T8" fmla="*/ 192 w 220"/>
                <a:gd name="T9" fmla="*/ 175 h 329"/>
                <a:gd name="T10" fmla="*/ 199 w 220"/>
                <a:gd name="T11" fmla="*/ 150 h 329"/>
                <a:gd name="T12" fmla="*/ 189 w 220"/>
                <a:gd name="T13" fmla="*/ 130 h 329"/>
                <a:gd name="T14" fmla="*/ 189 w 220"/>
                <a:gd name="T15" fmla="*/ 122 h 329"/>
                <a:gd name="T16" fmla="*/ 189 w 220"/>
                <a:gd name="T17" fmla="*/ 109 h 329"/>
                <a:gd name="T18" fmla="*/ 194 w 220"/>
                <a:gd name="T19" fmla="*/ 92 h 329"/>
                <a:gd name="T20" fmla="*/ 182 w 220"/>
                <a:gd name="T21" fmla="*/ 89 h 329"/>
                <a:gd name="T22" fmla="*/ 181 w 220"/>
                <a:gd name="T23" fmla="*/ 86 h 329"/>
                <a:gd name="T24" fmla="*/ 178 w 220"/>
                <a:gd name="T25" fmla="*/ 82 h 329"/>
                <a:gd name="T26" fmla="*/ 184 w 220"/>
                <a:gd name="T27" fmla="*/ 81 h 329"/>
                <a:gd name="T28" fmla="*/ 179 w 220"/>
                <a:gd name="T29" fmla="*/ 78 h 329"/>
                <a:gd name="T30" fmla="*/ 184 w 220"/>
                <a:gd name="T31" fmla="*/ 74 h 329"/>
                <a:gd name="T32" fmla="*/ 187 w 220"/>
                <a:gd name="T33" fmla="*/ 53 h 329"/>
                <a:gd name="T34" fmla="*/ 181 w 220"/>
                <a:gd name="T35" fmla="*/ 40 h 329"/>
                <a:gd name="T36" fmla="*/ 166 w 220"/>
                <a:gd name="T37" fmla="*/ 27 h 329"/>
                <a:gd name="T38" fmla="*/ 173 w 220"/>
                <a:gd name="T39" fmla="*/ 8 h 329"/>
                <a:gd name="T40" fmla="*/ 159 w 220"/>
                <a:gd name="T41" fmla="*/ 0 h 329"/>
                <a:gd name="T42" fmla="*/ 153 w 220"/>
                <a:gd name="T43" fmla="*/ 3 h 329"/>
                <a:gd name="T44" fmla="*/ 146 w 220"/>
                <a:gd name="T45" fmla="*/ 8 h 329"/>
                <a:gd name="T46" fmla="*/ 140 w 220"/>
                <a:gd name="T47" fmla="*/ 12 h 329"/>
                <a:gd name="T48" fmla="*/ 84 w 220"/>
                <a:gd name="T49" fmla="*/ 7 h 329"/>
                <a:gd name="T50" fmla="*/ 28 w 220"/>
                <a:gd name="T51" fmla="*/ 13 h 329"/>
                <a:gd name="T52" fmla="*/ 31 w 220"/>
                <a:gd name="T53" fmla="*/ 33 h 329"/>
                <a:gd name="T54" fmla="*/ 33 w 220"/>
                <a:gd name="T55" fmla="*/ 43 h 329"/>
                <a:gd name="T56" fmla="*/ 31 w 220"/>
                <a:gd name="T57" fmla="*/ 59 h 329"/>
                <a:gd name="T58" fmla="*/ 30 w 220"/>
                <a:gd name="T59" fmla="*/ 71 h 329"/>
                <a:gd name="T60" fmla="*/ 33 w 220"/>
                <a:gd name="T61" fmla="*/ 87 h 329"/>
                <a:gd name="T62" fmla="*/ 30 w 220"/>
                <a:gd name="T63" fmla="*/ 107 h 329"/>
                <a:gd name="T64" fmla="*/ 41 w 220"/>
                <a:gd name="T65" fmla="*/ 150 h 329"/>
                <a:gd name="T66" fmla="*/ 36 w 220"/>
                <a:gd name="T67" fmla="*/ 156 h 329"/>
                <a:gd name="T68" fmla="*/ 26 w 220"/>
                <a:gd name="T69" fmla="*/ 163 h 329"/>
                <a:gd name="T70" fmla="*/ 20 w 220"/>
                <a:gd name="T71" fmla="*/ 186 h 329"/>
                <a:gd name="T72" fmla="*/ 13 w 220"/>
                <a:gd name="T73" fmla="*/ 209 h 329"/>
                <a:gd name="T74" fmla="*/ 5 w 220"/>
                <a:gd name="T75" fmla="*/ 216 h 329"/>
                <a:gd name="T76" fmla="*/ 3 w 220"/>
                <a:gd name="T77" fmla="*/ 227 h 329"/>
                <a:gd name="T78" fmla="*/ 8 w 220"/>
                <a:gd name="T79" fmla="*/ 263 h 329"/>
                <a:gd name="T80" fmla="*/ 15 w 220"/>
                <a:gd name="T81" fmla="*/ 283 h 329"/>
                <a:gd name="T82" fmla="*/ 23 w 220"/>
                <a:gd name="T83" fmla="*/ 295 h 329"/>
                <a:gd name="T84" fmla="*/ 20 w 220"/>
                <a:gd name="T85" fmla="*/ 309 h 329"/>
                <a:gd name="T86" fmla="*/ 3 w 220"/>
                <a:gd name="T87" fmla="*/ 309 h 329"/>
                <a:gd name="T88" fmla="*/ 49 w 220"/>
                <a:gd name="T89" fmla="*/ 326 h 329"/>
                <a:gd name="T90" fmla="*/ 72 w 220"/>
                <a:gd name="T91" fmla="*/ 321 h 329"/>
                <a:gd name="T92" fmla="*/ 97 w 220"/>
                <a:gd name="T93" fmla="*/ 311 h 329"/>
                <a:gd name="T94" fmla="*/ 115 w 220"/>
                <a:gd name="T95" fmla="*/ 306 h 329"/>
                <a:gd name="T96" fmla="*/ 141 w 220"/>
                <a:gd name="T97" fmla="*/ 291 h 329"/>
                <a:gd name="T98" fmla="*/ 171 w 220"/>
                <a:gd name="T99" fmla="*/ 278 h 329"/>
                <a:gd name="T100" fmla="*/ 189 w 220"/>
                <a:gd name="T101" fmla="*/ 278 h 329"/>
                <a:gd name="T102" fmla="*/ 182 w 220"/>
                <a:gd name="T103" fmla="*/ 263 h 329"/>
                <a:gd name="T104" fmla="*/ 173 w 220"/>
                <a:gd name="T105" fmla="*/ 260 h 329"/>
                <a:gd name="T106" fmla="*/ 189 w 220"/>
                <a:gd name="T107" fmla="*/ 265 h 329"/>
                <a:gd name="T108" fmla="*/ 199 w 220"/>
                <a:gd name="T109" fmla="*/ 278 h 329"/>
                <a:gd name="T110" fmla="*/ 212 w 220"/>
                <a:gd name="T111" fmla="*/ 267 h 329"/>
                <a:gd name="T112" fmla="*/ 220 w 220"/>
                <a:gd name="T113" fmla="*/ 257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0" h="329">
                  <a:moveTo>
                    <a:pt x="220" y="257"/>
                  </a:moveTo>
                  <a:lnTo>
                    <a:pt x="219" y="257"/>
                  </a:lnTo>
                  <a:lnTo>
                    <a:pt x="219" y="257"/>
                  </a:lnTo>
                  <a:lnTo>
                    <a:pt x="217" y="257"/>
                  </a:lnTo>
                  <a:lnTo>
                    <a:pt x="215" y="257"/>
                  </a:lnTo>
                  <a:lnTo>
                    <a:pt x="214" y="255"/>
                  </a:lnTo>
                  <a:lnTo>
                    <a:pt x="214" y="254"/>
                  </a:lnTo>
                  <a:lnTo>
                    <a:pt x="212" y="250"/>
                  </a:lnTo>
                  <a:lnTo>
                    <a:pt x="210" y="249"/>
                  </a:lnTo>
                  <a:lnTo>
                    <a:pt x="209" y="249"/>
                  </a:lnTo>
                  <a:lnTo>
                    <a:pt x="209" y="249"/>
                  </a:lnTo>
                  <a:lnTo>
                    <a:pt x="207" y="249"/>
                  </a:lnTo>
                  <a:lnTo>
                    <a:pt x="206" y="249"/>
                  </a:lnTo>
                  <a:lnTo>
                    <a:pt x="199" y="242"/>
                  </a:lnTo>
                  <a:lnTo>
                    <a:pt x="194" y="234"/>
                  </a:lnTo>
                  <a:lnTo>
                    <a:pt x="189" y="224"/>
                  </a:lnTo>
                  <a:lnTo>
                    <a:pt x="187" y="216"/>
                  </a:lnTo>
                  <a:lnTo>
                    <a:pt x="192" y="214"/>
                  </a:lnTo>
                  <a:lnTo>
                    <a:pt x="192" y="211"/>
                  </a:lnTo>
                  <a:lnTo>
                    <a:pt x="194" y="206"/>
                  </a:lnTo>
                  <a:lnTo>
                    <a:pt x="196" y="203"/>
                  </a:lnTo>
                  <a:lnTo>
                    <a:pt x="196" y="199"/>
                  </a:lnTo>
                  <a:lnTo>
                    <a:pt x="196" y="198"/>
                  </a:lnTo>
                  <a:lnTo>
                    <a:pt x="194" y="194"/>
                  </a:lnTo>
                  <a:lnTo>
                    <a:pt x="191" y="193"/>
                  </a:lnTo>
                  <a:lnTo>
                    <a:pt x="189" y="191"/>
                  </a:lnTo>
                  <a:lnTo>
                    <a:pt x="187" y="189"/>
                  </a:lnTo>
                  <a:lnTo>
                    <a:pt x="187" y="188"/>
                  </a:lnTo>
                  <a:lnTo>
                    <a:pt x="189" y="184"/>
                  </a:lnTo>
                  <a:lnTo>
                    <a:pt x="192" y="175"/>
                  </a:lnTo>
                  <a:lnTo>
                    <a:pt x="192" y="166"/>
                  </a:lnTo>
                  <a:lnTo>
                    <a:pt x="192" y="160"/>
                  </a:lnTo>
                  <a:lnTo>
                    <a:pt x="192" y="153"/>
                  </a:lnTo>
                  <a:lnTo>
                    <a:pt x="194" y="152"/>
                  </a:lnTo>
                  <a:lnTo>
                    <a:pt x="197" y="150"/>
                  </a:lnTo>
                  <a:lnTo>
                    <a:pt x="199" y="150"/>
                  </a:lnTo>
                  <a:lnTo>
                    <a:pt x="201" y="148"/>
                  </a:lnTo>
                  <a:lnTo>
                    <a:pt x="201" y="145"/>
                  </a:lnTo>
                  <a:lnTo>
                    <a:pt x="199" y="142"/>
                  </a:lnTo>
                  <a:lnTo>
                    <a:pt x="196" y="138"/>
                  </a:lnTo>
                  <a:lnTo>
                    <a:pt x="192" y="135"/>
                  </a:lnTo>
                  <a:lnTo>
                    <a:pt x="189" y="130"/>
                  </a:lnTo>
                  <a:lnTo>
                    <a:pt x="186" y="127"/>
                  </a:lnTo>
                  <a:lnTo>
                    <a:pt x="184" y="124"/>
                  </a:lnTo>
                  <a:lnTo>
                    <a:pt x="184" y="122"/>
                  </a:lnTo>
                  <a:lnTo>
                    <a:pt x="186" y="122"/>
                  </a:lnTo>
                  <a:lnTo>
                    <a:pt x="187" y="122"/>
                  </a:lnTo>
                  <a:lnTo>
                    <a:pt x="189" y="122"/>
                  </a:lnTo>
                  <a:lnTo>
                    <a:pt x="191" y="119"/>
                  </a:lnTo>
                  <a:lnTo>
                    <a:pt x="191" y="117"/>
                  </a:lnTo>
                  <a:lnTo>
                    <a:pt x="189" y="115"/>
                  </a:lnTo>
                  <a:lnTo>
                    <a:pt x="189" y="112"/>
                  </a:lnTo>
                  <a:lnTo>
                    <a:pt x="187" y="110"/>
                  </a:lnTo>
                  <a:lnTo>
                    <a:pt x="189" y="109"/>
                  </a:lnTo>
                  <a:lnTo>
                    <a:pt x="189" y="105"/>
                  </a:lnTo>
                  <a:lnTo>
                    <a:pt x="191" y="102"/>
                  </a:lnTo>
                  <a:lnTo>
                    <a:pt x="191" y="101"/>
                  </a:lnTo>
                  <a:lnTo>
                    <a:pt x="192" y="97"/>
                  </a:lnTo>
                  <a:lnTo>
                    <a:pt x="194" y="96"/>
                  </a:lnTo>
                  <a:lnTo>
                    <a:pt x="194" y="92"/>
                  </a:lnTo>
                  <a:lnTo>
                    <a:pt x="194" y="91"/>
                  </a:lnTo>
                  <a:lnTo>
                    <a:pt x="192" y="87"/>
                  </a:lnTo>
                  <a:lnTo>
                    <a:pt x="189" y="86"/>
                  </a:lnTo>
                  <a:lnTo>
                    <a:pt x="187" y="87"/>
                  </a:lnTo>
                  <a:lnTo>
                    <a:pt x="184" y="87"/>
                  </a:lnTo>
                  <a:lnTo>
                    <a:pt x="182" y="89"/>
                  </a:lnTo>
                  <a:lnTo>
                    <a:pt x="179" y="89"/>
                  </a:lnTo>
                  <a:lnTo>
                    <a:pt x="178" y="89"/>
                  </a:lnTo>
                  <a:lnTo>
                    <a:pt x="178" y="87"/>
                  </a:lnTo>
                  <a:lnTo>
                    <a:pt x="178" y="87"/>
                  </a:lnTo>
                  <a:lnTo>
                    <a:pt x="179" y="86"/>
                  </a:lnTo>
                  <a:lnTo>
                    <a:pt x="181" y="86"/>
                  </a:lnTo>
                  <a:lnTo>
                    <a:pt x="181" y="86"/>
                  </a:lnTo>
                  <a:lnTo>
                    <a:pt x="181" y="84"/>
                  </a:lnTo>
                  <a:lnTo>
                    <a:pt x="181" y="84"/>
                  </a:lnTo>
                  <a:lnTo>
                    <a:pt x="179" y="84"/>
                  </a:lnTo>
                  <a:lnTo>
                    <a:pt x="178" y="84"/>
                  </a:lnTo>
                  <a:lnTo>
                    <a:pt x="178" y="82"/>
                  </a:lnTo>
                  <a:lnTo>
                    <a:pt x="179" y="82"/>
                  </a:lnTo>
                  <a:lnTo>
                    <a:pt x="182" y="82"/>
                  </a:lnTo>
                  <a:lnTo>
                    <a:pt x="184" y="82"/>
                  </a:lnTo>
                  <a:lnTo>
                    <a:pt x="186" y="81"/>
                  </a:lnTo>
                  <a:lnTo>
                    <a:pt x="186" y="81"/>
                  </a:lnTo>
                  <a:lnTo>
                    <a:pt x="184" y="81"/>
                  </a:lnTo>
                  <a:lnTo>
                    <a:pt x="182" y="81"/>
                  </a:lnTo>
                  <a:lnTo>
                    <a:pt x="181" y="81"/>
                  </a:lnTo>
                  <a:lnTo>
                    <a:pt x="181" y="81"/>
                  </a:lnTo>
                  <a:lnTo>
                    <a:pt x="179" y="79"/>
                  </a:lnTo>
                  <a:lnTo>
                    <a:pt x="179" y="78"/>
                  </a:lnTo>
                  <a:lnTo>
                    <a:pt x="179" y="78"/>
                  </a:lnTo>
                  <a:lnTo>
                    <a:pt x="181" y="76"/>
                  </a:lnTo>
                  <a:lnTo>
                    <a:pt x="182" y="78"/>
                  </a:lnTo>
                  <a:lnTo>
                    <a:pt x="182" y="78"/>
                  </a:lnTo>
                  <a:lnTo>
                    <a:pt x="184" y="78"/>
                  </a:lnTo>
                  <a:lnTo>
                    <a:pt x="184" y="78"/>
                  </a:lnTo>
                  <a:lnTo>
                    <a:pt x="184" y="74"/>
                  </a:lnTo>
                  <a:lnTo>
                    <a:pt x="184" y="71"/>
                  </a:lnTo>
                  <a:lnTo>
                    <a:pt x="184" y="66"/>
                  </a:lnTo>
                  <a:lnTo>
                    <a:pt x="186" y="63"/>
                  </a:lnTo>
                  <a:lnTo>
                    <a:pt x="186" y="58"/>
                  </a:lnTo>
                  <a:lnTo>
                    <a:pt x="187" y="56"/>
                  </a:lnTo>
                  <a:lnTo>
                    <a:pt x="187" y="53"/>
                  </a:lnTo>
                  <a:lnTo>
                    <a:pt x="187" y="48"/>
                  </a:lnTo>
                  <a:lnTo>
                    <a:pt x="187" y="45"/>
                  </a:lnTo>
                  <a:lnTo>
                    <a:pt x="186" y="41"/>
                  </a:lnTo>
                  <a:lnTo>
                    <a:pt x="182" y="38"/>
                  </a:lnTo>
                  <a:lnTo>
                    <a:pt x="181" y="38"/>
                  </a:lnTo>
                  <a:lnTo>
                    <a:pt x="181" y="40"/>
                  </a:lnTo>
                  <a:lnTo>
                    <a:pt x="179" y="40"/>
                  </a:lnTo>
                  <a:lnTo>
                    <a:pt x="178" y="38"/>
                  </a:lnTo>
                  <a:lnTo>
                    <a:pt x="176" y="35"/>
                  </a:lnTo>
                  <a:lnTo>
                    <a:pt x="174" y="31"/>
                  </a:lnTo>
                  <a:lnTo>
                    <a:pt x="171" y="30"/>
                  </a:lnTo>
                  <a:lnTo>
                    <a:pt x="166" y="27"/>
                  </a:lnTo>
                  <a:lnTo>
                    <a:pt x="166" y="25"/>
                  </a:lnTo>
                  <a:lnTo>
                    <a:pt x="166" y="22"/>
                  </a:lnTo>
                  <a:lnTo>
                    <a:pt x="168" y="18"/>
                  </a:lnTo>
                  <a:lnTo>
                    <a:pt x="169" y="15"/>
                  </a:lnTo>
                  <a:lnTo>
                    <a:pt x="173" y="12"/>
                  </a:lnTo>
                  <a:lnTo>
                    <a:pt x="173" y="8"/>
                  </a:lnTo>
                  <a:lnTo>
                    <a:pt x="173" y="5"/>
                  </a:lnTo>
                  <a:lnTo>
                    <a:pt x="171" y="3"/>
                  </a:lnTo>
                  <a:lnTo>
                    <a:pt x="168" y="2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9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5" y="3"/>
                  </a:lnTo>
                  <a:lnTo>
                    <a:pt x="155" y="5"/>
                  </a:lnTo>
                  <a:lnTo>
                    <a:pt x="153" y="5"/>
                  </a:lnTo>
                  <a:lnTo>
                    <a:pt x="153" y="3"/>
                  </a:lnTo>
                  <a:lnTo>
                    <a:pt x="153" y="3"/>
                  </a:lnTo>
                  <a:lnTo>
                    <a:pt x="151" y="2"/>
                  </a:lnTo>
                  <a:lnTo>
                    <a:pt x="150" y="3"/>
                  </a:lnTo>
                  <a:lnTo>
                    <a:pt x="150" y="5"/>
                  </a:lnTo>
                  <a:lnTo>
                    <a:pt x="148" y="7"/>
                  </a:lnTo>
                  <a:lnTo>
                    <a:pt x="146" y="8"/>
                  </a:lnTo>
                  <a:lnTo>
                    <a:pt x="145" y="8"/>
                  </a:lnTo>
                  <a:lnTo>
                    <a:pt x="143" y="8"/>
                  </a:lnTo>
                  <a:lnTo>
                    <a:pt x="141" y="8"/>
                  </a:lnTo>
                  <a:lnTo>
                    <a:pt x="141" y="10"/>
                  </a:lnTo>
                  <a:lnTo>
                    <a:pt x="141" y="12"/>
                  </a:lnTo>
                  <a:lnTo>
                    <a:pt x="140" y="12"/>
                  </a:lnTo>
                  <a:lnTo>
                    <a:pt x="138" y="12"/>
                  </a:lnTo>
                  <a:lnTo>
                    <a:pt x="138" y="12"/>
                  </a:lnTo>
                  <a:lnTo>
                    <a:pt x="136" y="10"/>
                  </a:lnTo>
                  <a:lnTo>
                    <a:pt x="135" y="8"/>
                  </a:lnTo>
                  <a:lnTo>
                    <a:pt x="133" y="8"/>
                  </a:lnTo>
                  <a:lnTo>
                    <a:pt x="84" y="7"/>
                  </a:lnTo>
                  <a:lnTo>
                    <a:pt x="44" y="7"/>
                  </a:lnTo>
                  <a:lnTo>
                    <a:pt x="36" y="7"/>
                  </a:lnTo>
                  <a:lnTo>
                    <a:pt x="33" y="5"/>
                  </a:lnTo>
                  <a:lnTo>
                    <a:pt x="31" y="7"/>
                  </a:lnTo>
                  <a:lnTo>
                    <a:pt x="30" y="8"/>
                  </a:lnTo>
                  <a:lnTo>
                    <a:pt x="28" y="13"/>
                  </a:lnTo>
                  <a:lnTo>
                    <a:pt x="26" y="18"/>
                  </a:lnTo>
                  <a:lnTo>
                    <a:pt x="26" y="23"/>
                  </a:lnTo>
                  <a:lnTo>
                    <a:pt x="26" y="28"/>
                  </a:lnTo>
                  <a:lnTo>
                    <a:pt x="28" y="31"/>
                  </a:lnTo>
                  <a:lnTo>
                    <a:pt x="30" y="33"/>
                  </a:lnTo>
                  <a:lnTo>
                    <a:pt x="31" y="33"/>
                  </a:lnTo>
                  <a:lnTo>
                    <a:pt x="33" y="35"/>
                  </a:lnTo>
                  <a:lnTo>
                    <a:pt x="33" y="36"/>
                  </a:lnTo>
                  <a:lnTo>
                    <a:pt x="28" y="40"/>
                  </a:lnTo>
                  <a:lnTo>
                    <a:pt x="30" y="41"/>
                  </a:lnTo>
                  <a:lnTo>
                    <a:pt x="31" y="41"/>
                  </a:lnTo>
                  <a:lnTo>
                    <a:pt x="33" y="43"/>
                  </a:lnTo>
                  <a:lnTo>
                    <a:pt x="33" y="45"/>
                  </a:lnTo>
                  <a:lnTo>
                    <a:pt x="33" y="46"/>
                  </a:lnTo>
                  <a:lnTo>
                    <a:pt x="33" y="50"/>
                  </a:lnTo>
                  <a:lnTo>
                    <a:pt x="31" y="53"/>
                  </a:lnTo>
                  <a:lnTo>
                    <a:pt x="30" y="54"/>
                  </a:lnTo>
                  <a:lnTo>
                    <a:pt x="31" y="59"/>
                  </a:lnTo>
                  <a:lnTo>
                    <a:pt x="33" y="63"/>
                  </a:lnTo>
                  <a:lnTo>
                    <a:pt x="33" y="66"/>
                  </a:lnTo>
                  <a:lnTo>
                    <a:pt x="33" y="68"/>
                  </a:lnTo>
                  <a:lnTo>
                    <a:pt x="31" y="69"/>
                  </a:lnTo>
                  <a:lnTo>
                    <a:pt x="30" y="71"/>
                  </a:lnTo>
                  <a:lnTo>
                    <a:pt x="30" y="71"/>
                  </a:lnTo>
                  <a:lnTo>
                    <a:pt x="30" y="74"/>
                  </a:lnTo>
                  <a:lnTo>
                    <a:pt x="31" y="78"/>
                  </a:lnTo>
                  <a:lnTo>
                    <a:pt x="33" y="81"/>
                  </a:lnTo>
                  <a:lnTo>
                    <a:pt x="35" y="84"/>
                  </a:lnTo>
                  <a:lnTo>
                    <a:pt x="33" y="87"/>
                  </a:lnTo>
                  <a:lnTo>
                    <a:pt x="33" y="87"/>
                  </a:lnTo>
                  <a:lnTo>
                    <a:pt x="33" y="91"/>
                  </a:lnTo>
                  <a:lnTo>
                    <a:pt x="33" y="94"/>
                  </a:lnTo>
                  <a:lnTo>
                    <a:pt x="31" y="99"/>
                  </a:lnTo>
                  <a:lnTo>
                    <a:pt x="31" y="102"/>
                  </a:lnTo>
                  <a:lnTo>
                    <a:pt x="30" y="105"/>
                  </a:lnTo>
                  <a:lnTo>
                    <a:pt x="30" y="107"/>
                  </a:lnTo>
                  <a:lnTo>
                    <a:pt x="35" y="109"/>
                  </a:lnTo>
                  <a:lnTo>
                    <a:pt x="36" y="114"/>
                  </a:lnTo>
                  <a:lnTo>
                    <a:pt x="38" y="124"/>
                  </a:lnTo>
                  <a:lnTo>
                    <a:pt x="39" y="135"/>
                  </a:lnTo>
                  <a:lnTo>
                    <a:pt x="41" y="147"/>
                  </a:lnTo>
                  <a:lnTo>
                    <a:pt x="41" y="150"/>
                  </a:lnTo>
                  <a:lnTo>
                    <a:pt x="39" y="152"/>
                  </a:lnTo>
                  <a:lnTo>
                    <a:pt x="38" y="152"/>
                  </a:lnTo>
                  <a:lnTo>
                    <a:pt x="36" y="153"/>
                  </a:lnTo>
                  <a:lnTo>
                    <a:pt x="35" y="153"/>
                  </a:lnTo>
                  <a:lnTo>
                    <a:pt x="35" y="155"/>
                  </a:lnTo>
                  <a:lnTo>
                    <a:pt x="36" y="156"/>
                  </a:lnTo>
                  <a:lnTo>
                    <a:pt x="36" y="158"/>
                  </a:lnTo>
                  <a:lnTo>
                    <a:pt x="36" y="160"/>
                  </a:lnTo>
                  <a:lnTo>
                    <a:pt x="35" y="161"/>
                  </a:lnTo>
                  <a:lnTo>
                    <a:pt x="31" y="161"/>
                  </a:lnTo>
                  <a:lnTo>
                    <a:pt x="30" y="161"/>
                  </a:lnTo>
                  <a:lnTo>
                    <a:pt x="26" y="163"/>
                  </a:lnTo>
                  <a:lnTo>
                    <a:pt x="26" y="165"/>
                  </a:lnTo>
                  <a:lnTo>
                    <a:pt x="25" y="170"/>
                  </a:lnTo>
                  <a:lnTo>
                    <a:pt x="23" y="173"/>
                  </a:lnTo>
                  <a:lnTo>
                    <a:pt x="21" y="178"/>
                  </a:lnTo>
                  <a:lnTo>
                    <a:pt x="20" y="183"/>
                  </a:lnTo>
                  <a:lnTo>
                    <a:pt x="20" y="186"/>
                  </a:lnTo>
                  <a:lnTo>
                    <a:pt x="18" y="189"/>
                  </a:lnTo>
                  <a:lnTo>
                    <a:pt x="18" y="193"/>
                  </a:lnTo>
                  <a:lnTo>
                    <a:pt x="16" y="198"/>
                  </a:lnTo>
                  <a:lnTo>
                    <a:pt x="16" y="203"/>
                  </a:lnTo>
                  <a:lnTo>
                    <a:pt x="15" y="206"/>
                  </a:lnTo>
                  <a:lnTo>
                    <a:pt x="13" y="209"/>
                  </a:lnTo>
                  <a:lnTo>
                    <a:pt x="12" y="209"/>
                  </a:lnTo>
                  <a:lnTo>
                    <a:pt x="10" y="209"/>
                  </a:lnTo>
                  <a:lnTo>
                    <a:pt x="10" y="209"/>
                  </a:lnTo>
                  <a:lnTo>
                    <a:pt x="8" y="211"/>
                  </a:lnTo>
                  <a:lnTo>
                    <a:pt x="7" y="212"/>
                  </a:lnTo>
                  <a:lnTo>
                    <a:pt x="5" y="216"/>
                  </a:lnTo>
                  <a:lnTo>
                    <a:pt x="3" y="219"/>
                  </a:lnTo>
                  <a:lnTo>
                    <a:pt x="2" y="221"/>
                  </a:lnTo>
                  <a:lnTo>
                    <a:pt x="3" y="224"/>
                  </a:lnTo>
                  <a:lnTo>
                    <a:pt x="3" y="226"/>
                  </a:lnTo>
                  <a:lnTo>
                    <a:pt x="3" y="227"/>
                  </a:lnTo>
                  <a:lnTo>
                    <a:pt x="3" y="227"/>
                  </a:lnTo>
                  <a:lnTo>
                    <a:pt x="2" y="229"/>
                  </a:lnTo>
                  <a:lnTo>
                    <a:pt x="2" y="230"/>
                  </a:lnTo>
                  <a:lnTo>
                    <a:pt x="0" y="232"/>
                  </a:lnTo>
                  <a:lnTo>
                    <a:pt x="2" y="242"/>
                  </a:lnTo>
                  <a:lnTo>
                    <a:pt x="5" y="254"/>
                  </a:lnTo>
                  <a:lnTo>
                    <a:pt x="8" y="263"/>
                  </a:lnTo>
                  <a:lnTo>
                    <a:pt x="10" y="268"/>
                  </a:lnTo>
                  <a:lnTo>
                    <a:pt x="12" y="273"/>
                  </a:lnTo>
                  <a:lnTo>
                    <a:pt x="12" y="278"/>
                  </a:lnTo>
                  <a:lnTo>
                    <a:pt x="12" y="281"/>
                  </a:lnTo>
                  <a:lnTo>
                    <a:pt x="13" y="283"/>
                  </a:lnTo>
                  <a:lnTo>
                    <a:pt x="15" y="283"/>
                  </a:lnTo>
                  <a:lnTo>
                    <a:pt x="16" y="283"/>
                  </a:lnTo>
                  <a:lnTo>
                    <a:pt x="20" y="283"/>
                  </a:lnTo>
                  <a:lnTo>
                    <a:pt x="21" y="283"/>
                  </a:lnTo>
                  <a:lnTo>
                    <a:pt x="23" y="285"/>
                  </a:lnTo>
                  <a:lnTo>
                    <a:pt x="23" y="290"/>
                  </a:lnTo>
                  <a:lnTo>
                    <a:pt x="23" y="295"/>
                  </a:lnTo>
                  <a:lnTo>
                    <a:pt x="23" y="300"/>
                  </a:lnTo>
                  <a:lnTo>
                    <a:pt x="23" y="305"/>
                  </a:lnTo>
                  <a:lnTo>
                    <a:pt x="23" y="308"/>
                  </a:lnTo>
                  <a:lnTo>
                    <a:pt x="23" y="309"/>
                  </a:lnTo>
                  <a:lnTo>
                    <a:pt x="23" y="309"/>
                  </a:lnTo>
                  <a:lnTo>
                    <a:pt x="20" y="309"/>
                  </a:lnTo>
                  <a:lnTo>
                    <a:pt x="18" y="309"/>
                  </a:lnTo>
                  <a:lnTo>
                    <a:pt x="15" y="311"/>
                  </a:lnTo>
                  <a:lnTo>
                    <a:pt x="12" y="311"/>
                  </a:lnTo>
                  <a:lnTo>
                    <a:pt x="7" y="311"/>
                  </a:lnTo>
                  <a:lnTo>
                    <a:pt x="3" y="309"/>
                  </a:lnTo>
                  <a:lnTo>
                    <a:pt x="3" y="309"/>
                  </a:lnTo>
                  <a:lnTo>
                    <a:pt x="10" y="311"/>
                  </a:lnTo>
                  <a:lnTo>
                    <a:pt x="21" y="314"/>
                  </a:lnTo>
                  <a:lnTo>
                    <a:pt x="35" y="318"/>
                  </a:lnTo>
                  <a:lnTo>
                    <a:pt x="43" y="319"/>
                  </a:lnTo>
                  <a:lnTo>
                    <a:pt x="46" y="323"/>
                  </a:lnTo>
                  <a:lnTo>
                    <a:pt x="49" y="326"/>
                  </a:lnTo>
                  <a:lnTo>
                    <a:pt x="53" y="328"/>
                  </a:lnTo>
                  <a:lnTo>
                    <a:pt x="56" y="329"/>
                  </a:lnTo>
                  <a:lnTo>
                    <a:pt x="59" y="329"/>
                  </a:lnTo>
                  <a:lnTo>
                    <a:pt x="64" y="328"/>
                  </a:lnTo>
                  <a:lnTo>
                    <a:pt x="69" y="324"/>
                  </a:lnTo>
                  <a:lnTo>
                    <a:pt x="72" y="321"/>
                  </a:lnTo>
                  <a:lnTo>
                    <a:pt x="76" y="318"/>
                  </a:lnTo>
                  <a:lnTo>
                    <a:pt x="79" y="314"/>
                  </a:lnTo>
                  <a:lnTo>
                    <a:pt x="82" y="313"/>
                  </a:lnTo>
                  <a:lnTo>
                    <a:pt x="87" y="313"/>
                  </a:lnTo>
                  <a:lnTo>
                    <a:pt x="92" y="313"/>
                  </a:lnTo>
                  <a:lnTo>
                    <a:pt x="97" y="311"/>
                  </a:lnTo>
                  <a:lnTo>
                    <a:pt x="100" y="309"/>
                  </a:lnTo>
                  <a:lnTo>
                    <a:pt x="104" y="308"/>
                  </a:lnTo>
                  <a:lnTo>
                    <a:pt x="107" y="306"/>
                  </a:lnTo>
                  <a:lnTo>
                    <a:pt x="110" y="305"/>
                  </a:lnTo>
                  <a:lnTo>
                    <a:pt x="112" y="306"/>
                  </a:lnTo>
                  <a:lnTo>
                    <a:pt x="115" y="306"/>
                  </a:lnTo>
                  <a:lnTo>
                    <a:pt x="117" y="306"/>
                  </a:lnTo>
                  <a:lnTo>
                    <a:pt x="120" y="306"/>
                  </a:lnTo>
                  <a:lnTo>
                    <a:pt x="125" y="303"/>
                  </a:lnTo>
                  <a:lnTo>
                    <a:pt x="130" y="300"/>
                  </a:lnTo>
                  <a:lnTo>
                    <a:pt x="135" y="295"/>
                  </a:lnTo>
                  <a:lnTo>
                    <a:pt x="141" y="291"/>
                  </a:lnTo>
                  <a:lnTo>
                    <a:pt x="146" y="290"/>
                  </a:lnTo>
                  <a:lnTo>
                    <a:pt x="151" y="288"/>
                  </a:lnTo>
                  <a:lnTo>
                    <a:pt x="156" y="286"/>
                  </a:lnTo>
                  <a:lnTo>
                    <a:pt x="161" y="285"/>
                  </a:lnTo>
                  <a:lnTo>
                    <a:pt x="166" y="281"/>
                  </a:lnTo>
                  <a:lnTo>
                    <a:pt x="171" y="278"/>
                  </a:lnTo>
                  <a:lnTo>
                    <a:pt x="176" y="277"/>
                  </a:lnTo>
                  <a:lnTo>
                    <a:pt x="179" y="277"/>
                  </a:lnTo>
                  <a:lnTo>
                    <a:pt x="181" y="278"/>
                  </a:lnTo>
                  <a:lnTo>
                    <a:pt x="184" y="278"/>
                  </a:lnTo>
                  <a:lnTo>
                    <a:pt x="187" y="278"/>
                  </a:lnTo>
                  <a:lnTo>
                    <a:pt x="189" y="278"/>
                  </a:lnTo>
                  <a:lnTo>
                    <a:pt x="191" y="277"/>
                  </a:lnTo>
                  <a:lnTo>
                    <a:pt x="192" y="275"/>
                  </a:lnTo>
                  <a:lnTo>
                    <a:pt x="192" y="273"/>
                  </a:lnTo>
                  <a:lnTo>
                    <a:pt x="191" y="267"/>
                  </a:lnTo>
                  <a:lnTo>
                    <a:pt x="186" y="265"/>
                  </a:lnTo>
                  <a:lnTo>
                    <a:pt x="182" y="263"/>
                  </a:lnTo>
                  <a:lnTo>
                    <a:pt x="178" y="262"/>
                  </a:lnTo>
                  <a:lnTo>
                    <a:pt x="173" y="262"/>
                  </a:lnTo>
                  <a:lnTo>
                    <a:pt x="171" y="262"/>
                  </a:lnTo>
                  <a:lnTo>
                    <a:pt x="171" y="260"/>
                  </a:lnTo>
                  <a:lnTo>
                    <a:pt x="171" y="260"/>
                  </a:lnTo>
                  <a:lnTo>
                    <a:pt x="173" y="260"/>
                  </a:lnTo>
                  <a:lnTo>
                    <a:pt x="174" y="260"/>
                  </a:lnTo>
                  <a:lnTo>
                    <a:pt x="178" y="262"/>
                  </a:lnTo>
                  <a:lnTo>
                    <a:pt x="181" y="262"/>
                  </a:lnTo>
                  <a:lnTo>
                    <a:pt x="182" y="262"/>
                  </a:lnTo>
                  <a:lnTo>
                    <a:pt x="186" y="263"/>
                  </a:lnTo>
                  <a:lnTo>
                    <a:pt x="189" y="265"/>
                  </a:lnTo>
                  <a:lnTo>
                    <a:pt x="191" y="267"/>
                  </a:lnTo>
                  <a:lnTo>
                    <a:pt x="192" y="270"/>
                  </a:lnTo>
                  <a:lnTo>
                    <a:pt x="192" y="273"/>
                  </a:lnTo>
                  <a:lnTo>
                    <a:pt x="194" y="277"/>
                  </a:lnTo>
                  <a:lnTo>
                    <a:pt x="196" y="278"/>
                  </a:lnTo>
                  <a:lnTo>
                    <a:pt x="199" y="278"/>
                  </a:lnTo>
                  <a:lnTo>
                    <a:pt x="204" y="278"/>
                  </a:lnTo>
                  <a:lnTo>
                    <a:pt x="206" y="277"/>
                  </a:lnTo>
                  <a:lnTo>
                    <a:pt x="209" y="275"/>
                  </a:lnTo>
                  <a:lnTo>
                    <a:pt x="209" y="272"/>
                  </a:lnTo>
                  <a:lnTo>
                    <a:pt x="210" y="270"/>
                  </a:lnTo>
                  <a:lnTo>
                    <a:pt x="212" y="267"/>
                  </a:lnTo>
                  <a:lnTo>
                    <a:pt x="214" y="263"/>
                  </a:lnTo>
                  <a:lnTo>
                    <a:pt x="217" y="262"/>
                  </a:lnTo>
                  <a:lnTo>
                    <a:pt x="220" y="260"/>
                  </a:lnTo>
                  <a:lnTo>
                    <a:pt x="220" y="260"/>
                  </a:lnTo>
                  <a:lnTo>
                    <a:pt x="220" y="258"/>
                  </a:lnTo>
                  <a:lnTo>
                    <a:pt x="220" y="25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70" name="Freeform 479">
              <a:extLst>
                <a:ext uri="{FF2B5EF4-FFF2-40B4-BE49-F238E27FC236}">
                  <a16:creationId xmlns:a16="http://schemas.microsoft.com/office/drawing/2014/main" id="{BB1F238E-D01A-D366-455F-1CF93C8C0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6221" y="2199293"/>
              <a:ext cx="80237" cy="231844"/>
            </a:xfrm>
            <a:custGeom>
              <a:avLst/>
              <a:gdLst>
                <a:gd name="T0" fmla="*/ 80 w 87"/>
                <a:gd name="T1" fmla="*/ 234 h 260"/>
                <a:gd name="T2" fmla="*/ 77 w 87"/>
                <a:gd name="T3" fmla="*/ 214 h 260"/>
                <a:gd name="T4" fmla="*/ 80 w 87"/>
                <a:gd name="T5" fmla="*/ 216 h 260"/>
                <a:gd name="T6" fmla="*/ 82 w 87"/>
                <a:gd name="T7" fmla="*/ 198 h 260"/>
                <a:gd name="T8" fmla="*/ 82 w 87"/>
                <a:gd name="T9" fmla="*/ 135 h 260"/>
                <a:gd name="T10" fmla="*/ 84 w 87"/>
                <a:gd name="T11" fmla="*/ 112 h 260"/>
                <a:gd name="T12" fmla="*/ 74 w 87"/>
                <a:gd name="T13" fmla="*/ 94 h 260"/>
                <a:gd name="T14" fmla="*/ 72 w 87"/>
                <a:gd name="T15" fmla="*/ 81 h 260"/>
                <a:gd name="T16" fmla="*/ 72 w 87"/>
                <a:gd name="T17" fmla="*/ 63 h 260"/>
                <a:gd name="T18" fmla="*/ 51 w 87"/>
                <a:gd name="T19" fmla="*/ 46 h 260"/>
                <a:gd name="T20" fmla="*/ 49 w 87"/>
                <a:gd name="T21" fmla="*/ 17 h 260"/>
                <a:gd name="T22" fmla="*/ 41 w 87"/>
                <a:gd name="T23" fmla="*/ 8 h 260"/>
                <a:gd name="T24" fmla="*/ 33 w 87"/>
                <a:gd name="T25" fmla="*/ 12 h 260"/>
                <a:gd name="T26" fmla="*/ 33 w 87"/>
                <a:gd name="T27" fmla="*/ 8 h 260"/>
                <a:gd name="T28" fmla="*/ 19 w 87"/>
                <a:gd name="T29" fmla="*/ 5 h 260"/>
                <a:gd name="T30" fmla="*/ 3 w 87"/>
                <a:gd name="T31" fmla="*/ 2 h 260"/>
                <a:gd name="T32" fmla="*/ 10 w 87"/>
                <a:gd name="T33" fmla="*/ 8 h 260"/>
                <a:gd name="T34" fmla="*/ 3 w 87"/>
                <a:gd name="T35" fmla="*/ 22 h 260"/>
                <a:gd name="T36" fmla="*/ 11 w 87"/>
                <a:gd name="T37" fmla="*/ 31 h 260"/>
                <a:gd name="T38" fmla="*/ 18 w 87"/>
                <a:gd name="T39" fmla="*/ 40 h 260"/>
                <a:gd name="T40" fmla="*/ 24 w 87"/>
                <a:gd name="T41" fmla="*/ 45 h 260"/>
                <a:gd name="T42" fmla="*/ 23 w 87"/>
                <a:gd name="T43" fmla="*/ 58 h 260"/>
                <a:gd name="T44" fmla="*/ 21 w 87"/>
                <a:gd name="T45" fmla="*/ 74 h 260"/>
                <a:gd name="T46" fmla="*/ 19 w 87"/>
                <a:gd name="T47" fmla="*/ 78 h 260"/>
                <a:gd name="T48" fmla="*/ 16 w 87"/>
                <a:gd name="T49" fmla="*/ 79 h 260"/>
                <a:gd name="T50" fmla="*/ 21 w 87"/>
                <a:gd name="T51" fmla="*/ 81 h 260"/>
                <a:gd name="T52" fmla="*/ 19 w 87"/>
                <a:gd name="T53" fmla="*/ 82 h 260"/>
                <a:gd name="T54" fmla="*/ 16 w 87"/>
                <a:gd name="T55" fmla="*/ 84 h 260"/>
                <a:gd name="T56" fmla="*/ 18 w 87"/>
                <a:gd name="T57" fmla="*/ 86 h 260"/>
                <a:gd name="T58" fmla="*/ 15 w 87"/>
                <a:gd name="T59" fmla="*/ 89 h 260"/>
                <a:gd name="T60" fmla="*/ 24 w 87"/>
                <a:gd name="T61" fmla="*/ 87 h 260"/>
                <a:gd name="T62" fmla="*/ 31 w 87"/>
                <a:gd name="T63" fmla="*/ 92 h 260"/>
                <a:gd name="T64" fmla="*/ 28 w 87"/>
                <a:gd name="T65" fmla="*/ 102 h 260"/>
                <a:gd name="T66" fmla="*/ 26 w 87"/>
                <a:gd name="T67" fmla="*/ 112 h 260"/>
                <a:gd name="T68" fmla="*/ 26 w 87"/>
                <a:gd name="T69" fmla="*/ 122 h 260"/>
                <a:gd name="T70" fmla="*/ 21 w 87"/>
                <a:gd name="T71" fmla="*/ 124 h 260"/>
                <a:gd name="T72" fmla="*/ 33 w 87"/>
                <a:gd name="T73" fmla="*/ 138 h 260"/>
                <a:gd name="T74" fmla="*/ 36 w 87"/>
                <a:gd name="T75" fmla="*/ 150 h 260"/>
                <a:gd name="T76" fmla="*/ 29 w 87"/>
                <a:gd name="T77" fmla="*/ 160 h 260"/>
                <a:gd name="T78" fmla="*/ 24 w 87"/>
                <a:gd name="T79" fmla="*/ 188 h 260"/>
                <a:gd name="T80" fmla="*/ 31 w 87"/>
                <a:gd name="T81" fmla="*/ 194 h 260"/>
                <a:gd name="T82" fmla="*/ 31 w 87"/>
                <a:gd name="T83" fmla="*/ 206 h 260"/>
                <a:gd name="T84" fmla="*/ 26 w 87"/>
                <a:gd name="T85" fmla="*/ 224 h 260"/>
                <a:gd name="T86" fmla="*/ 44 w 87"/>
                <a:gd name="T87" fmla="*/ 249 h 260"/>
                <a:gd name="T88" fmla="*/ 49 w 87"/>
                <a:gd name="T89" fmla="*/ 250 h 260"/>
                <a:gd name="T90" fmla="*/ 54 w 87"/>
                <a:gd name="T91" fmla="*/ 257 h 260"/>
                <a:gd name="T92" fmla="*/ 57 w 87"/>
                <a:gd name="T93" fmla="*/ 258 h 260"/>
                <a:gd name="T94" fmla="*/ 72 w 87"/>
                <a:gd name="T95" fmla="*/ 257 h 260"/>
                <a:gd name="T96" fmla="*/ 84 w 87"/>
                <a:gd name="T97" fmla="*/ 254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7" h="260">
                  <a:moveTo>
                    <a:pt x="87" y="252"/>
                  </a:moveTo>
                  <a:lnTo>
                    <a:pt x="87" y="249"/>
                  </a:lnTo>
                  <a:lnTo>
                    <a:pt x="84" y="242"/>
                  </a:lnTo>
                  <a:lnTo>
                    <a:pt x="80" y="234"/>
                  </a:lnTo>
                  <a:lnTo>
                    <a:pt x="77" y="224"/>
                  </a:lnTo>
                  <a:lnTo>
                    <a:pt x="77" y="217"/>
                  </a:lnTo>
                  <a:lnTo>
                    <a:pt x="77" y="214"/>
                  </a:lnTo>
                  <a:lnTo>
                    <a:pt x="77" y="214"/>
                  </a:lnTo>
                  <a:lnTo>
                    <a:pt x="79" y="214"/>
                  </a:lnTo>
                  <a:lnTo>
                    <a:pt x="79" y="214"/>
                  </a:lnTo>
                  <a:lnTo>
                    <a:pt x="79" y="216"/>
                  </a:lnTo>
                  <a:lnTo>
                    <a:pt x="80" y="216"/>
                  </a:lnTo>
                  <a:lnTo>
                    <a:pt x="80" y="214"/>
                  </a:lnTo>
                  <a:lnTo>
                    <a:pt x="82" y="212"/>
                  </a:lnTo>
                  <a:lnTo>
                    <a:pt x="80" y="211"/>
                  </a:lnTo>
                  <a:lnTo>
                    <a:pt x="82" y="198"/>
                  </a:lnTo>
                  <a:lnTo>
                    <a:pt x="82" y="183"/>
                  </a:lnTo>
                  <a:lnTo>
                    <a:pt x="84" y="165"/>
                  </a:lnTo>
                  <a:lnTo>
                    <a:pt x="84" y="147"/>
                  </a:lnTo>
                  <a:lnTo>
                    <a:pt x="82" y="135"/>
                  </a:lnTo>
                  <a:lnTo>
                    <a:pt x="82" y="129"/>
                  </a:lnTo>
                  <a:lnTo>
                    <a:pt x="84" y="124"/>
                  </a:lnTo>
                  <a:lnTo>
                    <a:pt x="84" y="117"/>
                  </a:lnTo>
                  <a:lnTo>
                    <a:pt x="84" y="112"/>
                  </a:lnTo>
                  <a:lnTo>
                    <a:pt x="82" y="105"/>
                  </a:lnTo>
                  <a:lnTo>
                    <a:pt x="80" y="102"/>
                  </a:lnTo>
                  <a:lnTo>
                    <a:pt x="77" y="97"/>
                  </a:lnTo>
                  <a:lnTo>
                    <a:pt x="74" y="94"/>
                  </a:lnTo>
                  <a:lnTo>
                    <a:pt x="70" y="89"/>
                  </a:lnTo>
                  <a:lnTo>
                    <a:pt x="70" y="84"/>
                  </a:lnTo>
                  <a:lnTo>
                    <a:pt x="70" y="82"/>
                  </a:lnTo>
                  <a:lnTo>
                    <a:pt x="72" y="81"/>
                  </a:lnTo>
                  <a:lnTo>
                    <a:pt x="72" y="79"/>
                  </a:lnTo>
                  <a:lnTo>
                    <a:pt x="72" y="78"/>
                  </a:lnTo>
                  <a:lnTo>
                    <a:pt x="72" y="64"/>
                  </a:lnTo>
                  <a:lnTo>
                    <a:pt x="72" y="63"/>
                  </a:lnTo>
                  <a:lnTo>
                    <a:pt x="72" y="61"/>
                  </a:lnTo>
                  <a:lnTo>
                    <a:pt x="66" y="54"/>
                  </a:lnTo>
                  <a:lnTo>
                    <a:pt x="57" y="51"/>
                  </a:lnTo>
                  <a:lnTo>
                    <a:pt x="51" y="46"/>
                  </a:lnTo>
                  <a:lnTo>
                    <a:pt x="44" y="41"/>
                  </a:lnTo>
                  <a:lnTo>
                    <a:pt x="44" y="35"/>
                  </a:lnTo>
                  <a:lnTo>
                    <a:pt x="46" y="25"/>
                  </a:lnTo>
                  <a:lnTo>
                    <a:pt x="49" y="17"/>
                  </a:lnTo>
                  <a:lnTo>
                    <a:pt x="52" y="10"/>
                  </a:lnTo>
                  <a:lnTo>
                    <a:pt x="51" y="10"/>
                  </a:lnTo>
                  <a:lnTo>
                    <a:pt x="44" y="8"/>
                  </a:lnTo>
                  <a:lnTo>
                    <a:pt x="41" y="8"/>
                  </a:lnTo>
                  <a:lnTo>
                    <a:pt x="39" y="10"/>
                  </a:lnTo>
                  <a:lnTo>
                    <a:pt x="38" y="10"/>
                  </a:lnTo>
                  <a:lnTo>
                    <a:pt x="34" y="12"/>
                  </a:lnTo>
                  <a:lnTo>
                    <a:pt x="33" y="12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33" y="10"/>
                  </a:lnTo>
                  <a:lnTo>
                    <a:pt x="33" y="8"/>
                  </a:lnTo>
                  <a:lnTo>
                    <a:pt x="29" y="8"/>
                  </a:lnTo>
                  <a:lnTo>
                    <a:pt x="28" y="7"/>
                  </a:lnTo>
                  <a:lnTo>
                    <a:pt x="24" y="7"/>
                  </a:lnTo>
                  <a:lnTo>
                    <a:pt x="19" y="5"/>
                  </a:lnTo>
                  <a:lnTo>
                    <a:pt x="13" y="3"/>
                  </a:lnTo>
                  <a:lnTo>
                    <a:pt x="6" y="2"/>
                  </a:lnTo>
                  <a:lnTo>
                    <a:pt x="0" y="0"/>
                  </a:lnTo>
                  <a:lnTo>
                    <a:pt x="3" y="2"/>
                  </a:lnTo>
                  <a:lnTo>
                    <a:pt x="5" y="2"/>
                  </a:lnTo>
                  <a:lnTo>
                    <a:pt x="8" y="3"/>
                  </a:lnTo>
                  <a:lnTo>
                    <a:pt x="10" y="5"/>
                  </a:lnTo>
                  <a:lnTo>
                    <a:pt x="10" y="8"/>
                  </a:lnTo>
                  <a:lnTo>
                    <a:pt x="10" y="12"/>
                  </a:lnTo>
                  <a:lnTo>
                    <a:pt x="6" y="15"/>
                  </a:lnTo>
                  <a:lnTo>
                    <a:pt x="5" y="18"/>
                  </a:lnTo>
                  <a:lnTo>
                    <a:pt x="3" y="22"/>
                  </a:lnTo>
                  <a:lnTo>
                    <a:pt x="3" y="25"/>
                  </a:lnTo>
                  <a:lnTo>
                    <a:pt x="3" y="27"/>
                  </a:lnTo>
                  <a:lnTo>
                    <a:pt x="8" y="30"/>
                  </a:lnTo>
                  <a:lnTo>
                    <a:pt x="11" y="31"/>
                  </a:lnTo>
                  <a:lnTo>
                    <a:pt x="13" y="35"/>
                  </a:lnTo>
                  <a:lnTo>
                    <a:pt x="15" y="38"/>
                  </a:lnTo>
                  <a:lnTo>
                    <a:pt x="16" y="40"/>
                  </a:lnTo>
                  <a:lnTo>
                    <a:pt x="18" y="40"/>
                  </a:lnTo>
                  <a:lnTo>
                    <a:pt x="18" y="38"/>
                  </a:lnTo>
                  <a:lnTo>
                    <a:pt x="19" y="38"/>
                  </a:lnTo>
                  <a:lnTo>
                    <a:pt x="23" y="41"/>
                  </a:lnTo>
                  <a:lnTo>
                    <a:pt x="24" y="45"/>
                  </a:lnTo>
                  <a:lnTo>
                    <a:pt x="24" y="48"/>
                  </a:lnTo>
                  <a:lnTo>
                    <a:pt x="24" y="53"/>
                  </a:lnTo>
                  <a:lnTo>
                    <a:pt x="24" y="56"/>
                  </a:lnTo>
                  <a:lnTo>
                    <a:pt x="23" y="58"/>
                  </a:lnTo>
                  <a:lnTo>
                    <a:pt x="23" y="63"/>
                  </a:lnTo>
                  <a:lnTo>
                    <a:pt x="21" y="66"/>
                  </a:lnTo>
                  <a:lnTo>
                    <a:pt x="21" y="71"/>
                  </a:lnTo>
                  <a:lnTo>
                    <a:pt x="21" y="74"/>
                  </a:lnTo>
                  <a:lnTo>
                    <a:pt x="21" y="78"/>
                  </a:lnTo>
                  <a:lnTo>
                    <a:pt x="21" y="78"/>
                  </a:lnTo>
                  <a:lnTo>
                    <a:pt x="19" y="78"/>
                  </a:lnTo>
                  <a:lnTo>
                    <a:pt x="19" y="78"/>
                  </a:lnTo>
                  <a:lnTo>
                    <a:pt x="18" y="76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6" y="79"/>
                  </a:lnTo>
                  <a:lnTo>
                    <a:pt x="18" y="81"/>
                  </a:lnTo>
                  <a:lnTo>
                    <a:pt x="18" y="81"/>
                  </a:lnTo>
                  <a:lnTo>
                    <a:pt x="19" y="81"/>
                  </a:lnTo>
                  <a:lnTo>
                    <a:pt x="21" y="81"/>
                  </a:lnTo>
                  <a:lnTo>
                    <a:pt x="23" y="81"/>
                  </a:lnTo>
                  <a:lnTo>
                    <a:pt x="23" y="81"/>
                  </a:lnTo>
                  <a:lnTo>
                    <a:pt x="21" y="82"/>
                  </a:lnTo>
                  <a:lnTo>
                    <a:pt x="19" y="82"/>
                  </a:lnTo>
                  <a:lnTo>
                    <a:pt x="16" y="82"/>
                  </a:lnTo>
                  <a:lnTo>
                    <a:pt x="15" y="82"/>
                  </a:lnTo>
                  <a:lnTo>
                    <a:pt x="15" y="84"/>
                  </a:lnTo>
                  <a:lnTo>
                    <a:pt x="16" y="84"/>
                  </a:lnTo>
                  <a:lnTo>
                    <a:pt x="18" y="84"/>
                  </a:lnTo>
                  <a:lnTo>
                    <a:pt x="18" y="84"/>
                  </a:lnTo>
                  <a:lnTo>
                    <a:pt x="18" y="86"/>
                  </a:lnTo>
                  <a:lnTo>
                    <a:pt x="18" y="86"/>
                  </a:lnTo>
                  <a:lnTo>
                    <a:pt x="16" y="86"/>
                  </a:lnTo>
                  <a:lnTo>
                    <a:pt x="15" y="87"/>
                  </a:lnTo>
                  <a:lnTo>
                    <a:pt x="15" y="87"/>
                  </a:lnTo>
                  <a:lnTo>
                    <a:pt x="15" y="89"/>
                  </a:lnTo>
                  <a:lnTo>
                    <a:pt x="16" y="89"/>
                  </a:lnTo>
                  <a:lnTo>
                    <a:pt x="19" y="89"/>
                  </a:lnTo>
                  <a:lnTo>
                    <a:pt x="21" y="87"/>
                  </a:lnTo>
                  <a:lnTo>
                    <a:pt x="24" y="87"/>
                  </a:lnTo>
                  <a:lnTo>
                    <a:pt x="26" y="86"/>
                  </a:lnTo>
                  <a:lnTo>
                    <a:pt x="29" y="87"/>
                  </a:lnTo>
                  <a:lnTo>
                    <a:pt x="31" y="91"/>
                  </a:lnTo>
                  <a:lnTo>
                    <a:pt x="31" y="92"/>
                  </a:lnTo>
                  <a:lnTo>
                    <a:pt x="31" y="96"/>
                  </a:lnTo>
                  <a:lnTo>
                    <a:pt x="29" y="97"/>
                  </a:lnTo>
                  <a:lnTo>
                    <a:pt x="28" y="101"/>
                  </a:lnTo>
                  <a:lnTo>
                    <a:pt x="28" y="102"/>
                  </a:lnTo>
                  <a:lnTo>
                    <a:pt x="26" y="105"/>
                  </a:lnTo>
                  <a:lnTo>
                    <a:pt x="26" y="109"/>
                  </a:lnTo>
                  <a:lnTo>
                    <a:pt x="24" y="110"/>
                  </a:lnTo>
                  <a:lnTo>
                    <a:pt x="26" y="112"/>
                  </a:lnTo>
                  <a:lnTo>
                    <a:pt x="26" y="115"/>
                  </a:lnTo>
                  <a:lnTo>
                    <a:pt x="28" y="117"/>
                  </a:lnTo>
                  <a:lnTo>
                    <a:pt x="28" y="119"/>
                  </a:lnTo>
                  <a:lnTo>
                    <a:pt x="26" y="122"/>
                  </a:lnTo>
                  <a:lnTo>
                    <a:pt x="24" y="122"/>
                  </a:lnTo>
                  <a:lnTo>
                    <a:pt x="23" y="122"/>
                  </a:lnTo>
                  <a:lnTo>
                    <a:pt x="21" y="122"/>
                  </a:lnTo>
                  <a:lnTo>
                    <a:pt x="21" y="124"/>
                  </a:lnTo>
                  <a:lnTo>
                    <a:pt x="23" y="127"/>
                  </a:lnTo>
                  <a:lnTo>
                    <a:pt x="26" y="130"/>
                  </a:lnTo>
                  <a:lnTo>
                    <a:pt x="29" y="135"/>
                  </a:lnTo>
                  <a:lnTo>
                    <a:pt x="33" y="138"/>
                  </a:lnTo>
                  <a:lnTo>
                    <a:pt x="36" y="142"/>
                  </a:lnTo>
                  <a:lnTo>
                    <a:pt x="38" y="145"/>
                  </a:lnTo>
                  <a:lnTo>
                    <a:pt x="38" y="148"/>
                  </a:lnTo>
                  <a:lnTo>
                    <a:pt x="36" y="150"/>
                  </a:lnTo>
                  <a:lnTo>
                    <a:pt x="34" y="150"/>
                  </a:lnTo>
                  <a:lnTo>
                    <a:pt x="31" y="152"/>
                  </a:lnTo>
                  <a:lnTo>
                    <a:pt x="29" y="153"/>
                  </a:lnTo>
                  <a:lnTo>
                    <a:pt x="29" y="160"/>
                  </a:lnTo>
                  <a:lnTo>
                    <a:pt x="29" y="166"/>
                  </a:lnTo>
                  <a:lnTo>
                    <a:pt x="29" y="175"/>
                  </a:lnTo>
                  <a:lnTo>
                    <a:pt x="26" y="184"/>
                  </a:lnTo>
                  <a:lnTo>
                    <a:pt x="24" y="188"/>
                  </a:lnTo>
                  <a:lnTo>
                    <a:pt x="24" y="189"/>
                  </a:lnTo>
                  <a:lnTo>
                    <a:pt x="26" y="191"/>
                  </a:lnTo>
                  <a:lnTo>
                    <a:pt x="28" y="193"/>
                  </a:lnTo>
                  <a:lnTo>
                    <a:pt x="31" y="194"/>
                  </a:lnTo>
                  <a:lnTo>
                    <a:pt x="33" y="198"/>
                  </a:lnTo>
                  <a:lnTo>
                    <a:pt x="33" y="199"/>
                  </a:lnTo>
                  <a:lnTo>
                    <a:pt x="33" y="203"/>
                  </a:lnTo>
                  <a:lnTo>
                    <a:pt x="31" y="206"/>
                  </a:lnTo>
                  <a:lnTo>
                    <a:pt x="29" y="211"/>
                  </a:lnTo>
                  <a:lnTo>
                    <a:pt x="29" y="214"/>
                  </a:lnTo>
                  <a:lnTo>
                    <a:pt x="24" y="216"/>
                  </a:lnTo>
                  <a:lnTo>
                    <a:pt x="26" y="224"/>
                  </a:lnTo>
                  <a:lnTo>
                    <a:pt x="31" y="234"/>
                  </a:lnTo>
                  <a:lnTo>
                    <a:pt x="36" y="242"/>
                  </a:lnTo>
                  <a:lnTo>
                    <a:pt x="43" y="249"/>
                  </a:lnTo>
                  <a:lnTo>
                    <a:pt x="44" y="249"/>
                  </a:lnTo>
                  <a:lnTo>
                    <a:pt x="46" y="249"/>
                  </a:lnTo>
                  <a:lnTo>
                    <a:pt x="46" y="249"/>
                  </a:lnTo>
                  <a:lnTo>
                    <a:pt x="47" y="249"/>
                  </a:lnTo>
                  <a:lnTo>
                    <a:pt x="49" y="250"/>
                  </a:lnTo>
                  <a:lnTo>
                    <a:pt x="51" y="254"/>
                  </a:lnTo>
                  <a:lnTo>
                    <a:pt x="51" y="255"/>
                  </a:lnTo>
                  <a:lnTo>
                    <a:pt x="52" y="257"/>
                  </a:lnTo>
                  <a:lnTo>
                    <a:pt x="54" y="257"/>
                  </a:lnTo>
                  <a:lnTo>
                    <a:pt x="56" y="257"/>
                  </a:lnTo>
                  <a:lnTo>
                    <a:pt x="56" y="257"/>
                  </a:lnTo>
                  <a:lnTo>
                    <a:pt x="57" y="257"/>
                  </a:lnTo>
                  <a:lnTo>
                    <a:pt x="57" y="258"/>
                  </a:lnTo>
                  <a:lnTo>
                    <a:pt x="57" y="260"/>
                  </a:lnTo>
                  <a:lnTo>
                    <a:pt x="57" y="260"/>
                  </a:lnTo>
                  <a:lnTo>
                    <a:pt x="66" y="258"/>
                  </a:lnTo>
                  <a:lnTo>
                    <a:pt x="72" y="257"/>
                  </a:lnTo>
                  <a:lnTo>
                    <a:pt x="79" y="255"/>
                  </a:lnTo>
                  <a:lnTo>
                    <a:pt x="79" y="255"/>
                  </a:lnTo>
                  <a:lnTo>
                    <a:pt x="80" y="255"/>
                  </a:lnTo>
                  <a:lnTo>
                    <a:pt x="84" y="254"/>
                  </a:lnTo>
                  <a:lnTo>
                    <a:pt x="85" y="252"/>
                  </a:lnTo>
                  <a:lnTo>
                    <a:pt x="87" y="25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71" name="Freeform 480">
              <a:extLst>
                <a:ext uri="{FF2B5EF4-FFF2-40B4-BE49-F238E27FC236}">
                  <a16:creationId xmlns:a16="http://schemas.microsoft.com/office/drawing/2014/main" id="{6BD4F2F7-1FB5-CF1A-F728-353C9BDA70D9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6801" y="2144898"/>
              <a:ext cx="141107" cy="281779"/>
            </a:xfrm>
            <a:custGeom>
              <a:avLst/>
              <a:gdLst>
                <a:gd name="T0" fmla="*/ 148 w 153"/>
                <a:gd name="T1" fmla="*/ 71 h 316"/>
                <a:gd name="T2" fmla="*/ 143 w 153"/>
                <a:gd name="T3" fmla="*/ 61 h 316"/>
                <a:gd name="T4" fmla="*/ 137 w 153"/>
                <a:gd name="T5" fmla="*/ 46 h 316"/>
                <a:gd name="T6" fmla="*/ 142 w 153"/>
                <a:gd name="T7" fmla="*/ 33 h 316"/>
                <a:gd name="T8" fmla="*/ 132 w 153"/>
                <a:gd name="T9" fmla="*/ 28 h 316"/>
                <a:gd name="T10" fmla="*/ 115 w 153"/>
                <a:gd name="T11" fmla="*/ 9 h 316"/>
                <a:gd name="T12" fmla="*/ 102 w 153"/>
                <a:gd name="T13" fmla="*/ 4 h 316"/>
                <a:gd name="T14" fmla="*/ 94 w 153"/>
                <a:gd name="T15" fmla="*/ 7 h 316"/>
                <a:gd name="T16" fmla="*/ 82 w 153"/>
                <a:gd name="T17" fmla="*/ 12 h 316"/>
                <a:gd name="T18" fmla="*/ 87 w 153"/>
                <a:gd name="T19" fmla="*/ 22 h 316"/>
                <a:gd name="T20" fmla="*/ 82 w 153"/>
                <a:gd name="T21" fmla="*/ 25 h 316"/>
                <a:gd name="T22" fmla="*/ 71 w 153"/>
                <a:gd name="T23" fmla="*/ 45 h 316"/>
                <a:gd name="T24" fmla="*/ 46 w 153"/>
                <a:gd name="T25" fmla="*/ 51 h 316"/>
                <a:gd name="T26" fmla="*/ 40 w 153"/>
                <a:gd name="T27" fmla="*/ 48 h 316"/>
                <a:gd name="T28" fmla="*/ 31 w 153"/>
                <a:gd name="T29" fmla="*/ 50 h 316"/>
                <a:gd name="T30" fmla="*/ 26 w 153"/>
                <a:gd name="T31" fmla="*/ 56 h 316"/>
                <a:gd name="T32" fmla="*/ 20 w 153"/>
                <a:gd name="T33" fmla="*/ 58 h 316"/>
                <a:gd name="T34" fmla="*/ 17 w 153"/>
                <a:gd name="T35" fmla="*/ 64 h 316"/>
                <a:gd name="T36" fmla="*/ 18 w 153"/>
                <a:gd name="T37" fmla="*/ 69 h 316"/>
                <a:gd name="T38" fmla="*/ 12 w 153"/>
                <a:gd name="T39" fmla="*/ 66 h 316"/>
                <a:gd name="T40" fmla="*/ 5 w 153"/>
                <a:gd name="T41" fmla="*/ 78 h 316"/>
                <a:gd name="T42" fmla="*/ 7 w 153"/>
                <a:gd name="T43" fmla="*/ 107 h 316"/>
                <a:gd name="T44" fmla="*/ 28 w 153"/>
                <a:gd name="T45" fmla="*/ 124 h 316"/>
                <a:gd name="T46" fmla="*/ 28 w 153"/>
                <a:gd name="T47" fmla="*/ 142 h 316"/>
                <a:gd name="T48" fmla="*/ 30 w 153"/>
                <a:gd name="T49" fmla="*/ 155 h 316"/>
                <a:gd name="T50" fmla="*/ 40 w 153"/>
                <a:gd name="T51" fmla="*/ 173 h 316"/>
                <a:gd name="T52" fmla="*/ 38 w 153"/>
                <a:gd name="T53" fmla="*/ 196 h 316"/>
                <a:gd name="T54" fmla="*/ 38 w 153"/>
                <a:gd name="T55" fmla="*/ 259 h 316"/>
                <a:gd name="T56" fmla="*/ 36 w 153"/>
                <a:gd name="T57" fmla="*/ 277 h 316"/>
                <a:gd name="T58" fmla="*/ 33 w 153"/>
                <a:gd name="T59" fmla="*/ 275 h 316"/>
                <a:gd name="T60" fmla="*/ 36 w 153"/>
                <a:gd name="T61" fmla="*/ 295 h 316"/>
                <a:gd name="T62" fmla="*/ 41 w 153"/>
                <a:gd name="T63" fmla="*/ 313 h 316"/>
                <a:gd name="T64" fmla="*/ 35 w 153"/>
                <a:gd name="T65" fmla="*/ 316 h 316"/>
                <a:gd name="T66" fmla="*/ 89 w 153"/>
                <a:gd name="T67" fmla="*/ 300 h 316"/>
                <a:gd name="T68" fmla="*/ 94 w 153"/>
                <a:gd name="T69" fmla="*/ 293 h 316"/>
                <a:gd name="T70" fmla="*/ 91 w 153"/>
                <a:gd name="T71" fmla="*/ 278 h 316"/>
                <a:gd name="T72" fmla="*/ 94 w 153"/>
                <a:gd name="T73" fmla="*/ 272 h 316"/>
                <a:gd name="T74" fmla="*/ 92 w 153"/>
                <a:gd name="T75" fmla="*/ 257 h 316"/>
                <a:gd name="T76" fmla="*/ 96 w 153"/>
                <a:gd name="T77" fmla="*/ 255 h 316"/>
                <a:gd name="T78" fmla="*/ 92 w 153"/>
                <a:gd name="T79" fmla="*/ 244 h 316"/>
                <a:gd name="T80" fmla="*/ 92 w 153"/>
                <a:gd name="T81" fmla="*/ 234 h 316"/>
                <a:gd name="T82" fmla="*/ 91 w 153"/>
                <a:gd name="T83" fmla="*/ 226 h 316"/>
                <a:gd name="T84" fmla="*/ 94 w 153"/>
                <a:gd name="T85" fmla="*/ 204 h 316"/>
                <a:gd name="T86" fmla="*/ 99 w 153"/>
                <a:gd name="T87" fmla="*/ 170 h 316"/>
                <a:gd name="T88" fmla="*/ 110 w 153"/>
                <a:gd name="T89" fmla="*/ 171 h 316"/>
                <a:gd name="T90" fmla="*/ 117 w 153"/>
                <a:gd name="T91" fmla="*/ 148 h 316"/>
                <a:gd name="T92" fmla="*/ 127 w 153"/>
                <a:gd name="T93" fmla="*/ 137 h 316"/>
                <a:gd name="T94" fmla="*/ 125 w 153"/>
                <a:gd name="T95" fmla="*/ 134 h 316"/>
                <a:gd name="T96" fmla="*/ 133 w 153"/>
                <a:gd name="T97" fmla="*/ 130 h 316"/>
                <a:gd name="T98" fmla="*/ 143 w 153"/>
                <a:gd name="T99" fmla="*/ 120 h 316"/>
                <a:gd name="T100" fmla="*/ 140 w 153"/>
                <a:gd name="T101" fmla="*/ 109 h 316"/>
                <a:gd name="T102" fmla="*/ 143 w 153"/>
                <a:gd name="T103" fmla="*/ 101 h 316"/>
                <a:gd name="T104" fmla="*/ 151 w 153"/>
                <a:gd name="T105" fmla="*/ 97 h 316"/>
                <a:gd name="T106" fmla="*/ 151 w 153"/>
                <a:gd name="T107" fmla="*/ 88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3" h="316">
                  <a:moveTo>
                    <a:pt x="148" y="83"/>
                  </a:moveTo>
                  <a:lnTo>
                    <a:pt x="148" y="81"/>
                  </a:lnTo>
                  <a:lnTo>
                    <a:pt x="148" y="79"/>
                  </a:lnTo>
                  <a:lnTo>
                    <a:pt x="148" y="71"/>
                  </a:lnTo>
                  <a:lnTo>
                    <a:pt x="148" y="68"/>
                  </a:lnTo>
                  <a:lnTo>
                    <a:pt x="148" y="66"/>
                  </a:lnTo>
                  <a:lnTo>
                    <a:pt x="146" y="63"/>
                  </a:lnTo>
                  <a:lnTo>
                    <a:pt x="143" y="61"/>
                  </a:lnTo>
                  <a:lnTo>
                    <a:pt x="140" y="58"/>
                  </a:lnTo>
                  <a:lnTo>
                    <a:pt x="137" y="53"/>
                  </a:lnTo>
                  <a:lnTo>
                    <a:pt x="137" y="50"/>
                  </a:lnTo>
                  <a:lnTo>
                    <a:pt x="137" y="46"/>
                  </a:lnTo>
                  <a:lnTo>
                    <a:pt x="140" y="43"/>
                  </a:lnTo>
                  <a:lnTo>
                    <a:pt x="142" y="40"/>
                  </a:lnTo>
                  <a:lnTo>
                    <a:pt x="143" y="37"/>
                  </a:lnTo>
                  <a:lnTo>
                    <a:pt x="142" y="33"/>
                  </a:lnTo>
                  <a:lnTo>
                    <a:pt x="140" y="32"/>
                  </a:lnTo>
                  <a:lnTo>
                    <a:pt x="137" y="30"/>
                  </a:lnTo>
                  <a:lnTo>
                    <a:pt x="133" y="30"/>
                  </a:lnTo>
                  <a:lnTo>
                    <a:pt x="132" y="28"/>
                  </a:lnTo>
                  <a:lnTo>
                    <a:pt x="128" y="27"/>
                  </a:lnTo>
                  <a:lnTo>
                    <a:pt x="125" y="23"/>
                  </a:lnTo>
                  <a:lnTo>
                    <a:pt x="122" y="17"/>
                  </a:lnTo>
                  <a:lnTo>
                    <a:pt x="115" y="9"/>
                  </a:lnTo>
                  <a:lnTo>
                    <a:pt x="110" y="2"/>
                  </a:lnTo>
                  <a:lnTo>
                    <a:pt x="107" y="0"/>
                  </a:lnTo>
                  <a:lnTo>
                    <a:pt x="104" y="2"/>
                  </a:lnTo>
                  <a:lnTo>
                    <a:pt x="102" y="4"/>
                  </a:lnTo>
                  <a:lnTo>
                    <a:pt x="100" y="5"/>
                  </a:lnTo>
                  <a:lnTo>
                    <a:pt x="99" y="7"/>
                  </a:lnTo>
                  <a:lnTo>
                    <a:pt x="97" y="7"/>
                  </a:lnTo>
                  <a:lnTo>
                    <a:pt x="94" y="7"/>
                  </a:lnTo>
                  <a:lnTo>
                    <a:pt x="89" y="7"/>
                  </a:lnTo>
                  <a:lnTo>
                    <a:pt x="86" y="7"/>
                  </a:lnTo>
                  <a:lnTo>
                    <a:pt x="84" y="9"/>
                  </a:lnTo>
                  <a:lnTo>
                    <a:pt x="82" y="12"/>
                  </a:lnTo>
                  <a:lnTo>
                    <a:pt x="84" y="13"/>
                  </a:lnTo>
                  <a:lnTo>
                    <a:pt x="86" y="17"/>
                  </a:lnTo>
                  <a:lnTo>
                    <a:pt x="87" y="20"/>
                  </a:lnTo>
                  <a:lnTo>
                    <a:pt x="87" y="22"/>
                  </a:lnTo>
                  <a:lnTo>
                    <a:pt x="82" y="23"/>
                  </a:lnTo>
                  <a:lnTo>
                    <a:pt x="82" y="25"/>
                  </a:lnTo>
                  <a:lnTo>
                    <a:pt x="84" y="25"/>
                  </a:lnTo>
                  <a:lnTo>
                    <a:pt x="82" y="25"/>
                  </a:lnTo>
                  <a:lnTo>
                    <a:pt x="82" y="28"/>
                  </a:lnTo>
                  <a:lnTo>
                    <a:pt x="81" y="33"/>
                  </a:lnTo>
                  <a:lnTo>
                    <a:pt x="79" y="37"/>
                  </a:lnTo>
                  <a:lnTo>
                    <a:pt x="71" y="45"/>
                  </a:lnTo>
                  <a:lnTo>
                    <a:pt x="63" y="48"/>
                  </a:lnTo>
                  <a:lnTo>
                    <a:pt x="51" y="50"/>
                  </a:lnTo>
                  <a:lnTo>
                    <a:pt x="49" y="50"/>
                  </a:lnTo>
                  <a:lnTo>
                    <a:pt x="46" y="51"/>
                  </a:lnTo>
                  <a:lnTo>
                    <a:pt x="45" y="51"/>
                  </a:lnTo>
                  <a:lnTo>
                    <a:pt x="41" y="51"/>
                  </a:lnTo>
                  <a:lnTo>
                    <a:pt x="41" y="50"/>
                  </a:lnTo>
                  <a:lnTo>
                    <a:pt x="40" y="48"/>
                  </a:lnTo>
                  <a:lnTo>
                    <a:pt x="38" y="48"/>
                  </a:lnTo>
                  <a:lnTo>
                    <a:pt x="36" y="48"/>
                  </a:lnTo>
                  <a:lnTo>
                    <a:pt x="33" y="48"/>
                  </a:lnTo>
                  <a:lnTo>
                    <a:pt x="31" y="50"/>
                  </a:lnTo>
                  <a:lnTo>
                    <a:pt x="31" y="53"/>
                  </a:lnTo>
                  <a:lnTo>
                    <a:pt x="30" y="55"/>
                  </a:lnTo>
                  <a:lnTo>
                    <a:pt x="28" y="56"/>
                  </a:lnTo>
                  <a:lnTo>
                    <a:pt x="26" y="56"/>
                  </a:lnTo>
                  <a:lnTo>
                    <a:pt x="25" y="56"/>
                  </a:lnTo>
                  <a:lnTo>
                    <a:pt x="23" y="56"/>
                  </a:lnTo>
                  <a:lnTo>
                    <a:pt x="20" y="56"/>
                  </a:lnTo>
                  <a:lnTo>
                    <a:pt x="20" y="58"/>
                  </a:lnTo>
                  <a:lnTo>
                    <a:pt x="20" y="60"/>
                  </a:lnTo>
                  <a:lnTo>
                    <a:pt x="20" y="61"/>
                  </a:lnTo>
                  <a:lnTo>
                    <a:pt x="20" y="63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17" y="66"/>
                  </a:lnTo>
                  <a:lnTo>
                    <a:pt x="18" y="68"/>
                  </a:lnTo>
                  <a:lnTo>
                    <a:pt x="18" y="69"/>
                  </a:lnTo>
                  <a:lnTo>
                    <a:pt x="17" y="68"/>
                  </a:lnTo>
                  <a:lnTo>
                    <a:pt x="15" y="68"/>
                  </a:lnTo>
                  <a:lnTo>
                    <a:pt x="13" y="66"/>
                  </a:lnTo>
                  <a:lnTo>
                    <a:pt x="12" y="66"/>
                  </a:lnTo>
                  <a:lnTo>
                    <a:pt x="12" y="71"/>
                  </a:lnTo>
                  <a:lnTo>
                    <a:pt x="10" y="71"/>
                  </a:lnTo>
                  <a:lnTo>
                    <a:pt x="8" y="71"/>
                  </a:lnTo>
                  <a:lnTo>
                    <a:pt x="5" y="78"/>
                  </a:lnTo>
                  <a:lnTo>
                    <a:pt x="2" y="86"/>
                  </a:lnTo>
                  <a:lnTo>
                    <a:pt x="0" y="96"/>
                  </a:lnTo>
                  <a:lnTo>
                    <a:pt x="0" y="102"/>
                  </a:lnTo>
                  <a:lnTo>
                    <a:pt x="7" y="107"/>
                  </a:lnTo>
                  <a:lnTo>
                    <a:pt x="13" y="112"/>
                  </a:lnTo>
                  <a:lnTo>
                    <a:pt x="22" y="115"/>
                  </a:lnTo>
                  <a:lnTo>
                    <a:pt x="28" y="122"/>
                  </a:lnTo>
                  <a:lnTo>
                    <a:pt x="28" y="124"/>
                  </a:lnTo>
                  <a:lnTo>
                    <a:pt x="28" y="125"/>
                  </a:lnTo>
                  <a:lnTo>
                    <a:pt x="28" y="139"/>
                  </a:lnTo>
                  <a:lnTo>
                    <a:pt x="28" y="140"/>
                  </a:lnTo>
                  <a:lnTo>
                    <a:pt x="28" y="142"/>
                  </a:lnTo>
                  <a:lnTo>
                    <a:pt x="26" y="143"/>
                  </a:lnTo>
                  <a:lnTo>
                    <a:pt x="26" y="145"/>
                  </a:lnTo>
                  <a:lnTo>
                    <a:pt x="26" y="150"/>
                  </a:lnTo>
                  <a:lnTo>
                    <a:pt x="30" y="155"/>
                  </a:lnTo>
                  <a:lnTo>
                    <a:pt x="33" y="158"/>
                  </a:lnTo>
                  <a:lnTo>
                    <a:pt x="36" y="163"/>
                  </a:lnTo>
                  <a:lnTo>
                    <a:pt x="38" y="166"/>
                  </a:lnTo>
                  <a:lnTo>
                    <a:pt x="40" y="173"/>
                  </a:lnTo>
                  <a:lnTo>
                    <a:pt x="40" y="178"/>
                  </a:lnTo>
                  <a:lnTo>
                    <a:pt x="40" y="185"/>
                  </a:lnTo>
                  <a:lnTo>
                    <a:pt x="38" y="190"/>
                  </a:lnTo>
                  <a:lnTo>
                    <a:pt x="38" y="196"/>
                  </a:lnTo>
                  <a:lnTo>
                    <a:pt x="40" y="208"/>
                  </a:lnTo>
                  <a:lnTo>
                    <a:pt x="40" y="226"/>
                  </a:lnTo>
                  <a:lnTo>
                    <a:pt x="38" y="244"/>
                  </a:lnTo>
                  <a:lnTo>
                    <a:pt x="38" y="259"/>
                  </a:lnTo>
                  <a:lnTo>
                    <a:pt x="36" y="272"/>
                  </a:lnTo>
                  <a:lnTo>
                    <a:pt x="38" y="273"/>
                  </a:lnTo>
                  <a:lnTo>
                    <a:pt x="36" y="275"/>
                  </a:lnTo>
                  <a:lnTo>
                    <a:pt x="36" y="277"/>
                  </a:lnTo>
                  <a:lnTo>
                    <a:pt x="35" y="277"/>
                  </a:lnTo>
                  <a:lnTo>
                    <a:pt x="35" y="275"/>
                  </a:lnTo>
                  <a:lnTo>
                    <a:pt x="35" y="275"/>
                  </a:lnTo>
                  <a:lnTo>
                    <a:pt x="33" y="275"/>
                  </a:lnTo>
                  <a:lnTo>
                    <a:pt x="33" y="275"/>
                  </a:lnTo>
                  <a:lnTo>
                    <a:pt x="33" y="278"/>
                  </a:lnTo>
                  <a:lnTo>
                    <a:pt x="33" y="285"/>
                  </a:lnTo>
                  <a:lnTo>
                    <a:pt x="36" y="295"/>
                  </a:lnTo>
                  <a:lnTo>
                    <a:pt x="40" y="303"/>
                  </a:lnTo>
                  <a:lnTo>
                    <a:pt x="43" y="310"/>
                  </a:lnTo>
                  <a:lnTo>
                    <a:pt x="43" y="313"/>
                  </a:lnTo>
                  <a:lnTo>
                    <a:pt x="41" y="313"/>
                  </a:lnTo>
                  <a:lnTo>
                    <a:pt x="40" y="315"/>
                  </a:lnTo>
                  <a:lnTo>
                    <a:pt x="36" y="316"/>
                  </a:lnTo>
                  <a:lnTo>
                    <a:pt x="35" y="316"/>
                  </a:lnTo>
                  <a:lnTo>
                    <a:pt x="35" y="316"/>
                  </a:lnTo>
                  <a:lnTo>
                    <a:pt x="63" y="311"/>
                  </a:lnTo>
                  <a:lnTo>
                    <a:pt x="89" y="308"/>
                  </a:lnTo>
                  <a:lnTo>
                    <a:pt x="89" y="305"/>
                  </a:lnTo>
                  <a:lnTo>
                    <a:pt x="89" y="300"/>
                  </a:lnTo>
                  <a:lnTo>
                    <a:pt x="91" y="296"/>
                  </a:lnTo>
                  <a:lnTo>
                    <a:pt x="92" y="295"/>
                  </a:lnTo>
                  <a:lnTo>
                    <a:pt x="92" y="293"/>
                  </a:lnTo>
                  <a:lnTo>
                    <a:pt x="94" y="293"/>
                  </a:lnTo>
                  <a:lnTo>
                    <a:pt x="94" y="290"/>
                  </a:lnTo>
                  <a:lnTo>
                    <a:pt x="92" y="285"/>
                  </a:lnTo>
                  <a:lnTo>
                    <a:pt x="91" y="282"/>
                  </a:lnTo>
                  <a:lnTo>
                    <a:pt x="91" y="278"/>
                  </a:lnTo>
                  <a:lnTo>
                    <a:pt x="92" y="277"/>
                  </a:lnTo>
                  <a:lnTo>
                    <a:pt x="94" y="277"/>
                  </a:lnTo>
                  <a:lnTo>
                    <a:pt x="94" y="275"/>
                  </a:lnTo>
                  <a:lnTo>
                    <a:pt x="94" y="272"/>
                  </a:lnTo>
                  <a:lnTo>
                    <a:pt x="94" y="268"/>
                  </a:lnTo>
                  <a:lnTo>
                    <a:pt x="92" y="265"/>
                  </a:lnTo>
                  <a:lnTo>
                    <a:pt x="92" y="262"/>
                  </a:lnTo>
                  <a:lnTo>
                    <a:pt x="92" y="257"/>
                  </a:lnTo>
                  <a:lnTo>
                    <a:pt x="92" y="255"/>
                  </a:lnTo>
                  <a:lnTo>
                    <a:pt x="94" y="255"/>
                  </a:lnTo>
                  <a:lnTo>
                    <a:pt x="94" y="255"/>
                  </a:lnTo>
                  <a:lnTo>
                    <a:pt x="96" y="255"/>
                  </a:lnTo>
                  <a:lnTo>
                    <a:pt x="96" y="252"/>
                  </a:lnTo>
                  <a:lnTo>
                    <a:pt x="94" y="249"/>
                  </a:lnTo>
                  <a:lnTo>
                    <a:pt x="92" y="247"/>
                  </a:lnTo>
                  <a:lnTo>
                    <a:pt x="92" y="244"/>
                  </a:lnTo>
                  <a:lnTo>
                    <a:pt x="92" y="240"/>
                  </a:lnTo>
                  <a:lnTo>
                    <a:pt x="92" y="237"/>
                  </a:lnTo>
                  <a:lnTo>
                    <a:pt x="92" y="234"/>
                  </a:lnTo>
                  <a:lnTo>
                    <a:pt x="92" y="234"/>
                  </a:lnTo>
                  <a:lnTo>
                    <a:pt x="91" y="232"/>
                  </a:lnTo>
                  <a:lnTo>
                    <a:pt x="91" y="231"/>
                  </a:lnTo>
                  <a:lnTo>
                    <a:pt x="91" y="231"/>
                  </a:lnTo>
                  <a:lnTo>
                    <a:pt x="91" y="226"/>
                  </a:lnTo>
                  <a:lnTo>
                    <a:pt x="91" y="222"/>
                  </a:lnTo>
                  <a:lnTo>
                    <a:pt x="92" y="217"/>
                  </a:lnTo>
                  <a:lnTo>
                    <a:pt x="92" y="214"/>
                  </a:lnTo>
                  <a:lnTo>
                    <a:pt x="94" y="204"/>
                  </a:lnTo>
                  <a:lnTo>
                    <a:pt x="94" y="191"/>
                  </a:lnTo>
                  <a:lnTo>
                    <a:pt x="96" y="178"/>
                  </a:lnTo>
                  <a:lnTo>
                    <a:pt x="97" y="171"/>
                  </a:lnTo>
                  <a:lnTo>
                    <a:pt x="99" y="170"/>
                  </a:lnTo>
                  <a:lnTo>
                    <a:pt x="100" y="170"/>
                  </a:lnTo>
                  <a:lnTo>
                    <a:pt x="104" y="171"/>
                  </a:lnTo>
                  <a:lnTo>
                    <a:pt x="107" y="171"/>
                  </a:lnTo>
                  <a:lnTo>
                    <a:pt x="110" y="171"/>
                  </a:lnTo>
                  <a:lnTo>
                    <a:pt x="112" y="170"/>
                  </a:lnTo>
                  <a:lnTo>
                    <a:pt x="115" y="163"/>
                  </a:lnTo>
                  <a:lnTo>
                    <a:pt x="117" y="157"/>
                  </a:lnTo>
                  <a:lnTo>
                    <a:pt x="117" y="148"/>
                  </a:lnTo>
                  <a:lnTo>
                    <a:pt x="122" y="142"/>
                  </a:lnTo>
                  <a:lnTo>
                    <a:pt x="125" y="140"/>
                  </a:lnTo>
                  <a:lnTo>
                    <a:pt x="125" y="139"/>
                  </a:lnTo>
                  <a:lnTo>
                    <a:pt x="127" y="137"/>
                  </a:lnTo>
                  <a:lnTo>
                    <a:pt x="125" y="137"/>
                  </a:lnTo>
                  <a:lnTo>
                    <a:pt x="125" y="135"/>
                  </a:lnTo>
                  <a:lnTo>
                    <a:pt x="125" y="135"/>
                  </a:lnTo>
                  <a:lnTo>
                    <a:pt x="125" y="134"/>
                  </a:lnTo>
                  <a:lnTo>
                    <a:pt x="127" y="132"/>
                  </a:lnTo>
                  <a:lnTo>
                    <a:pt x="128" y="132"/>
                  </a:lnTo>
                  <a:lnTo>
                    <a:pt x="130" y="130"/>
                  </a:lnTo>
                  <a:lnTo>
                    <a:pt x="133" y="130"/>
                  </a:lnTo>
                  <a:lnTo>
                    <a:pt x="137" y="129"/>
                  </a:lnTo>
                  <a:lnTo>
                    <a:pt x="140" y="127"/>
                  </a:lnTo>
                  <a:lnTo>
                    <a:pt x="142" y="124"/>
                  </a:lnTo>
                  <a:lnTo>
                    <a:pt x="143" y="120"/>
                  </a:lnTo>
                  <a:lnTo>
                    <a:pt x="143" y="115"/>
                  </a:lnTo>
                  <a:lnTo>
                    <a:pt x="143" y="114"/>
                  </a:lnTo>
                  <a:lnTo>
                    <a:pt x="142" y="111"/>
                  </a:lnTo>
                  <a:lnTo>
                    <a:pt x="140" y="109"/>
                  </a:lnTo>
                  <a:lnTo>
                    <a:pt x="140" y="107"/>
                  </a:lnTo>
                  <a:lnTo>
                    <a:pt x="140" y="106"/>
                  </a:lnTo>
                  <a:lnTo>
                    <a:pt x="142" y="102"/>
                  </a:lnTo>
                  <a:lnTo>
                    <a:pt x="143" y="101"/>
                  </a:lnTo>
                  <a:lnTo>
                    <a:pt x="145" y="101"/>
                  </a:lnTo>
                  <a:lnTo>
                    <a:pt x="148" y="101"/>
                  </a:lnTo>
                  <a:lnTo>
                    <a:pt x="150" y="99"/>
                  </a:lnTo>
                  <a:lnTo>
                    <a:pt x="151" y="97"/>
                  </a:lnTo>
                  <a:lnTo>
                    <a:pt x="153" y="94"/>
                  </a:lnTo>
                  <a:lnTo>
                    <a:pt x="153" y="91"/>
                  </a:lnTo>
                  <a:lnTo>
                    <a:pt x="151" y="89"/>
                  </a:lnTo>
                  <a:lnTo>
                    <a:pt x="151" y="88"/>
                  </a:lnTo>
                  <a:lnTo>
                    <a:pt x="150" y="86"/>
                  </a:lnTo>
                  <a:lnTo>
                    <a:pt x="148" y="8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72" name="Freeform 481">
              <a:extLst>
                <a:ext uri="{FF2B5EF4-FFF2-40B4-BE49-F238E27FC236}">
                  <a16:creationId xmlns:a16="http://schemas.microsoft.com/office/drawing/2014/main" id="{5F675358-8915-F35E-B879-21588A53A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0201" y="1652675"/>
              <a:ext cx="722134" cy="525216"/>
            </a:xfrm>
            <a:custGeom>
              <a:avLst/>
              <a:gdLst>
                <a:gd name="T0" fmla="*/ 164 w 783"/>
                <a:gd name="T1" fmla="*/ 574 h 589"/>
                <a:gd name="T2" fmla="*/ 168 w 783"/>
                <a:gd name="T3" fmla="*/ 542 h 589"/>
                <a:gd name="T4" fmla="*/ 189 w 783"/>
                <a:gd name="T5" fmla="*/ 506 h 589"/>
                <a:gd name="T6" fmla="*/ 199 w 783"/>
                <a:gd name="T7" fmla="*/ 496 h 589"/>
                <a:gd name="T8" fmla="*/ 240 w 783"/>
                <a:gd name="T9" fmla="*/ 487 h 589"/>
                <a:gd name="T10" fmla="*/ 258 w 783"/>
                <a:gd name="T11" fmla="*/ 478 h 589"/>
                <a:gd name="T12" fmla="*/ 304 w 783"/>
                <a:gd name="T13" fmla="*/ 495 h 589"/>
                <a:gd name="T14" fmla="*/ 334 w 783"/>
                <a:gd name="T15" fmla="*/ 526 h 589"/>
                <a:gd name="T16" fmla="*/ 345 w 783"/>
                <a:gd name="T17" fmla="*/ 519 h 589"/>
                <a:gd name="T18" fmla="*/ 386 w 783"/>
                <a:gd name="T19" fmla="*/ 511 h 589"/>
                <a:gd name="T20" fmla="*/ 424 w 783"/>
                <a:gd name="T21" fmla="*/ 531 h 589"/>
                <a:gd name="T22" fmla="*/ 470 w 783"/>
                <a:gd name="T23" fmla="*/ 528 h 589"/>
                <a:gd name="T24" fmla="*/ 548 w 783"/>
                <a:gd name="T25" fmla="*/ 508 h 589"/>
                <a:gd name="T26" fmla="*/ 605 w 783"/>
                <a:gd name="T27" fmla="*/ 523 h 589"/>
                <a:gd name="T28" fmla="*/ 617 w 783"/>
                <a:gd name="T29" fmla="*/ 508 h 589"/>
                <a:gd name="T30" fmla="*/ 638 w 783"/>
                <a:gd name="T31" fmla="*/ 500 h 589"/>
                <a:gd name="T32" fmla="*/ 650 w 783"/>
                <a:gd name="T33" fmla="*/ 493 h 589"/>
                <a:gd name="T34" fmla="*/ 659 w 783"/>
                <a:gd name="T35" fmla="*/ 487 h 589"/>
                <a:gd name="T36" fmla="*/ 659 w 783"/>
                <a:gd name="T37" fmla="*/ 452 h 589"/>
                <a:gd name="T38" fmla="*/ 668 w 783"/>
                <a:gd name="T39" fmla="*/ 444 h 589"/>
                <a:gd name="T40" fmla="*/ 671 w 783"/>
                <a:gd name="T41" fmla="*/ 427 h 589"/>
                <a:gd name="T42" fmla="*/ 722 w 783"/>
                <a:gd name="T43" fmla="*/ 368 h 589"/>
                <a:gd name="T44" fmla="*/ 758 w 783"/>
                <a:gd name="T45" fmla="*/ 294 h 589"/>
                <a:gd name="T46" fmla="*/ 778 w 783"/>
                <a:gd name="T47" fmla="*/ 171 h 589"/>
                <a:gd name="T48" fmla="*/ 776 w 783"/>
                <a:gd name="T49" fmla="*/ 151 h 589"/>
                <a:gd name="T50" fmla="*/ 763 w 783"/>
                <a:gd name="T51" fmla="*/ 134 h 589"/>
                <a:gd name="T52" fmla="*/ 750 w 783"/>
                <a:gd name="T53" fmla="*/ 108 h 589"/>
                <a:gd name="T54" fmla="*/ 738 w 783"/>
                <a:gd name="T55" fmla="*/ 28 h 589"/>
                <a:gd name="T56" fmla="*/ 719 w 783"/>
                <a:gd name="T57" fmla="*/ 37 h 589"/>
                <a:gd name="T58" fmla="*/ 696 w 783"/>
                <a:gd name="T59" fmla="*/ 42 h 589"/>
                <a:gd name="T60" fmla="*/ 636 w 783"/>
                <a:gd name="T61" fmla="*/ 9 h 589"/>
                <a:gd name="T62" fmla="*/ 437 w 783"/>
                <a:gd name="T63" fmla="*/ 92 h 589"/>
                <a:gd name="T64" fmla="*/ 296 w 783"/>
                <a:gd name="T65" fmla="*/ 194 h 589"/>
                <a:gd name="T66" fmla="*/ 214 w 783"/>
                <a:gd name="T67" fmla="*/ 212 h 589"/>
                <a:gd name="T68" fmla="*/ 206 w 783"/>
                <a:gd name="T69" fmla="*/ 320 h 589"/>
                <a:gd name="T70" fmla="*/ 196 w 783"/>
                <a:gd name="T71" fmla="*/ 355 h 589"/>
                <a:gd name="T72" fmla="*/ 179 w 783"/>
                <a:gd name="T73" fmla="*/ 389 h 589"/>
                <a:gd name="T74" fmla="*/ 168 w 783"/>
                <a:gd name="T75" fmla="*/ 396 h 589"/>
                <a:gd name="T76" fmla="*/ 166 w 783"/>
                <a:gd name="T77" fmla="*/ 403 h 589"/>
                <a:gd name="T78" fmla="*/ 77 w 783"/>
                <a:gd name="T79" fmla="*/ 403 h 589"/>
                <a:gd name="T80" fmla="*/ 28 w 783"/>
                <a:gd name="T81" fmla="*/ 421 h 589"/>
                <a:gd name="T82" fmla="*/ 3 w 783"/>
                <a:gd name="T83" fmla="*/ 424 h 589"/>
                <a:gd name="T84" fmla="*/ 7 w 783"/>
                <a:gd name="T85" fmla="*/ 450 h 589"/>
                <a:gd name="T86" fmla="*/ 8 w 783"/>
                <a:gd name="T87" fmla="*/ 467 h 589"/>
                <a:gd name="T88" fmla="*/ 20 w 783"/>
                <a:gd name="T89" fmla="*/ 485 h 589"/>
                <a:gd name="T90" fmla="*/ 43 w 783"/>
                <a:gd name="T91" fmla="*/ 498 h 589"/>
                <a:gd name="T92" fmla="*/ 43 w 783"/>
                <a:gd name="T93" fmla="*/ 503 h 589"/>
                <a:gd name="T94" fmla="*/ 36 w 783"/>
                <a:gd name="T95" fmla="*/ 508 h 589"/>
                <a:gd name="T96" fmla="*/ 41 w 783"/>
                <a:gd name="T97" fmla="*/ 519 h 589"/>
                <a:gd name="T98" fmla="*/ 64 w 783"/>
                <a:gd name="T99" fmla="*/ 539 h 589"/>
                <a:gd name="T100" fmla="*/ 89 w 783"/>
                <a:gd name="T101" fmla="*/ 534 h 589"/>
                <a:gd name="T102" fmla="*/ 94 w 783"/>
                <a:gd name="T103" fmla="*/ 551 h 589"/>
                <a:gd name="T104" fmla="*/ 89 w 783"/>
                <a:gd name="T105" fmla="*/ 561 h 589"/>
                <a:gd name="T106" fmla="*/ 105 w 783"/>
                <a:gd name="T107" fmla="*/ 572 h 589"/>
                <a:gd name="T108" fmla="*/ 107 w 783"/>
                <a:gd name="T109" fmla="*/ 559 h 589"/>
                <a:gd name="T110" fmla="*/ 122 w 783"/>
                <a:gd name="T111" fmla="*/ 554 h 589"/>
                <a:gd name="T112" fmla="*/ 146 w 783"/>
                <a:gd name="T113" fmla="*/ 579 h 589"/>
                <a:gd name="T114" fmla="*/ 161 w 783"/>
                <a:gd name="T115" fmla="*/ 589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83" h="589">
                  <a:moveTo>
                    <a:pt x="164" y="587"/>
                  </a:moveTo>
                  <a:lnTo>
                    <a:pt x="164" y="584"/>
                  </a:lnTo>
                  <a:lnTo>
                    <a:pt x="163" y="582"/>
                  </a:lnTo>
                  <a:lnTo>
                    <a:pt x="163" y="580"/>
                  </a:lnTo>
                  <a:lnTo>
                    <a:pt x="161" y="577"/>
                  </a:lnTo>
                  <a:lnTo>
                    <a:pt x="164" y="574"/>
                  </a:lnTo>
                  <a:lnTo>
                    <a:pt x="164" y="572"/>
                  </a:lnTo>
                  <a:lnTo>
                    <a:pt x="164" y="570"/>
                  </a:lnTo>
                  <a:lnTo>
                    <a:pt x="164" y="567"/>
                  </a:lnTo>
                  <a:lnTo>
                    <a:pt x="164" y="554"/>
                  </a:lnTo>
                  <a:lnTo>
                    <a:pt x="164" y="546"/>
                  </a:lnTo>
                  <a:lnTo>
                    <a:pt x="168" y="542"/>
                  </a:lnTo>
                  <a:lnTo>
                    <a:pt x="171" y="541"/>
                  </a:lnTo>
                  <a:lnTo>
                    <a:pt x="176" y="538"/>
                  </a:lnTo>
                  <a:lnTo>
                    <a:pt x="179" y="536"/>
                  </a:lnTo>
                  <a:lnTo>
                    <a:pt x="183" y="533"/>
                  </a:lnTo>
                  <a:lnTo>
                    <a:pt x="188" y="519"/>
                  </a:lnTo>
                  <a:lnTo>
                    <a:pt x="189" y="506"/>
                  </a:lnTo>
                  <a:lnTo>
                    <a:pt x="192" y="498"/>
                  </a:lnTo>
                  <a:lnTo>
                    <a:pt x="192" y="498"/>
                  </a:lnTo>
                  <a:lnTo>
                    <a:pt x="194" y="498"/>
                  </a:lnTo>
                  <a:lnTo>
                    <a:pt x="196" y="498"/>
                  </a:lnTo>
                  <a:lnTo>
                    <a:pt x="197" y="498"/>
                  </a:lnTo>
                  <a:lnTo>
                    <a:pt x="199" y="496"/>
                  </a:lnTo>
                  <a:lnTo>
                    <a:pt x="202" y="493"/>
                  </a:lnTo>
                  <a:lnTo>
                    <a:pt x="206" y="491"/>
                  </a:lnTo>
                  <a:lnTo>
                    <a:pt x="207" y="488"/>
                  </a:lnTo>
                  <a:lnTo>
                    <a:pt x="219" y="485"/>
                  </a:lnTo>
                  <a:lnTo>
                    <a:pt x="230" y="487"/>
                  </a:lnTo>
                  <a:lnTo>
                    <a:pt x="240" y="487"/>
                  </a:lnTo>
                  <a:lnTo>
                    <a:pt x="248" y="487"/>
                  </a:lnTo>
                  <a:lnTo>
                    <a:pt x="250" y="485"/>
                  </a:lnTo>
                  <a:lnTo>
                    <a:pt x="252" y="483"/>
                  </a:lnTo>
                  <a:lnTo>
                    <a:pt x="253" y="482"/>
                  </a:lnTo>
                  <a:lnTo>
                    <a:pt x="257" y="480"/>
                  </a:lnTo>
                  <a:lnTo>
                    <a:pt x="258" y="478"/>
                  </a:lnTo>
                  <a:lnTo>
                    <a:pt x="261" y="480"/>
                  </a:lnTo>
                  <a:lnTo>
                    <a:pt x="268" y="482"/>
                  </a:lnTo>
                  <a:lnTo>
                    <a:pt x="278" y="485"/>
                  </a:lnTo>
                  <a:lnTo>
                    <a:pt x="289" y="488"/>
                  </a:lnTo>
                  <a:lnTo>
                    <a:pt x="299" y="493"/>
                  </a:lnTo>
                  <a:lnTo>
                    <a:pt x="304" y="495"/>
                  </a:lnTo>
                  <a:lnTo>
                    <a:pt x="311" y="501"/>
                  </a:lnTo>
                  <a:lnTo>
                    <a:pt x="317" y="511"/>
                  </a:lnTo>
                  <a:lnTo>
                    <a:pt x="322" y="519"/>
                  </a:lnTo>
                  <a:lnTo>
                    <a:pt x="327" y="524"/>
                  </a:lnTo>
                  <a:lnTo>
                    <a:pt x="331" y="526"/>
                  </a:lnTo>
                  <a:lnTo>
                    <a:pt x="334" y="526"/>
                  </a:lnTo>
                  <a:lnTo>
                    <a:pt x="335" y="524"/>
                  </a:lnTo>
                  <a:lnTo>
                    <a:pt x="337" y="523"/>
                  </a:lnTo>
                  <a:lnTo>
                    <a:pt x="339" y="521"/>
                  </a:lnTo>
                  <a:lnTo>
                    <a:pt x="340" y="519"/>
                  </a:lnTo>
                  <a:lnTo>
                    <a:pt x="342" y="518"/>
                  </a:lnTo>
                  <a:lnTo>
                    <a:pt x="345" y="519"/>
                  </a:lnTo>
                  <a:lnTo>
                    <a:pt x="347" y="519"/>
                  </a:lnTo>
                  <a:lnTo>
                    <a:pt x="350" y="519"/>
                  </a:lnTo>
                  <a:lnTo>
                    <a:pt x="360" y="516"/>
                  </a:lnTo>
                  <a:lnTo>
                    <a:pt x="368" y="511"/>
                  </a:lnTo>
                  <a:lnTo>
                    <a:pt x="377" y="508"/>
                  </a:lnTo>
                  <a:lnTo>
                    <a:pt x="386" y="511"/>
                  </a:lnTo>
                  <a:lnTo>
                    <a:pt x="391" y="513"/>
                  </a:lnTo>
                  <a:lnTo>
                    <a:pt x="395" y="516"/>
                  </a:lnTo>
                  <a:lnTo>
                    <a:pt x="398" y="521"/>
                  </a:lnTo>
                  <a:lnTo>
                    <a:pt x="403" y="523"/>
                  </a:lnTo>
                  <a:lnTo>
                    <a:pt x="411" y="526"/>
                  </a:lnTo>
                  <a:lnTo>
                    <a:pt x="424" y="531"/>
                  </a:lnTo>
                  <a:lnTo>
                    <a:pt x="437" y="534"/>
                  </a:lnTo>
                  <a:lnTo>
                    <a:pt x="451" y="538"/>
                  </a:lnTo>
                  <a:lnTo>
                    <a:pt x="460" y="536"/>
                  </a:lnTo>
                  <a:lnTo>
                    <a:pt x="464" y="534"/>
                  </a:lnTo>
                  <a:lnTo>
                    <a:pt x="467" y="531"/>
                  </a:lnTo>
                  <a:lnTo>
                    <a:pt x="470" y="528"/>
                  </a:lnTo>
                  <a:lnTo>
                    <a:pt x="474" y="523"/>
                  </a:lnTo>
                  <a:lnTo>
                    <a:pt x="477" y="519"/>
                  </a:lnTo>
                  <a:lnTo>
                    <a:pt x="490" y="513"/>
                  </a:lnTo>
                  <a:lnTo>
                    <a:pt x="506" y="510"/>
                  </a:lnTo>
                  <a:lnTo>
                    <a:pt x="521" y="508"/>
                  </a:lnTo>
                  <a:lnTo>
                    <a:pt x="548" y="508"/>
                  </a:lnTo>
                  <a:lnTo>
                    <a:pt x="572" y="514"/>
                  </a:lnTo>
                  <a:lnTo>
                    <a:pt x="579" y="518"/>
                  </a:lnTo>
                  <a:lnTo>
                    <a:pt x="587" y="521"/>
                  </a:lnTo>
                  <a:lnTo>
                    <a:pt x="597" y="524"/>
                  </a:lnTo>
                  <a:lnTo>
                    <a:pt x="602" y="526"/>
                  </a:lnTo>
                  <a:lnTo>
                    <a:pt x="605" y="523"/>
                  </a:lnTo>
                  <a:lnTo>
                    <a:pt x="605" y="521"/>
                  </a:lnTo>
                  <a:lnTo>
                    <a:pt x="607" y="518"/>
                  </a:lnTo>
                  <a:lnTo>
                    <a:pt x="608" y="514"/>
                  </a:lnTo>
                  <a:lnTo>
                    <a:pt x="610" y="513"/>
                  </a:lnTo>
                  <a:lnTo>
                    <a:pt x="613" y="511"/>
                  </a:lnTo>
                  <a:lnTo>
                    <a:pt x="617" y="508"/>
                  </a:lnTo>
                  <a:lnTo>
                    <a:pt x="620" y="506"/>
                  </a:lnTo>
                  <a:lnTo>
                    <a:pt x="623" y="503"/>
                  </a:lnTo>
                  <a:lnTo>
                    <a:pt x="626" y="501"/>
                  </a:lnTo>
                  <a:lnTo>
                    <a:pt x="630" y="501"/>
                  </a:lnTo>
                  <a:lnTo>
                    <a:pt x="635" y="501"/>
                  </a:lnTo>
                  <a:lnTo>
                    <a:pt x="638" y="500"/>
                  </a:lnTo>
                  <a:lnTo>
                    <a:pt x="641" y="498"/>
                  </a:lnTo>
                  <a:lnTo>
                    <a:pt x="645" y="496"/>
                  </a:lnTo>
                  <a:lnTo>
                    <a:pt x="646" y="495"/>
                  </a:lnTo>
                  <a:lnTo>
                    <a:pt x="646" y="493"/>
                  </a:lnTo>
                  <a:lnTo>
                    <a:pt x="648" y="493"/>
                  </a:lnTo>
                  <a:lnTo>
                    <a:pt x="650" y="493"/>
                  </a:lnTo>
                  <a:lnTo>
                    <a:pt x="653" y="491"/>
                  </a:lnTo>
                  <a:lnTo>
                    <a:pt x="656" y="491"/>
                  </a:lnTo>
                  <a:lnTo>
                    <a:pt x="658" y="493"/>
                  </a:lnTo>
                  <a:lnTo>
                    <a:pt x="659" y="493"/>
                  </a:lnTo>
                  <a:lnTo>
                    <a:pt x="661" y="491"/>
                  </a:lnTo>
                  <a:lnTo>
                    <a:pt x="659" y="487"/>
                  </a:lnTo>
                  <a:lnTo>
                    <a:pt x="658" y="478"/>
                  </a:lnTo>
                  <a:lnTo>
                    <a:pt x="654" y="468"/>
                  </a:lnTo>
                  <a:lnTo>
                    <a:pt x="653" y="459"/>
                  </a:lnTo>
                  <a:lnTo>
                    <a:pt x="654" y="454"/>
                  </a:lnTo>
                  <a:lnTo>
                    <a:pt x="656" y="454"/>
                  </a:lnTo>
                  <a:lnTo>
                    <a:pt x="659" y="452"/>
                  </a:lnTo>
                  <a:lnTo>
                    <a:pt x="663" y="450"/>
                  </a:lnTo>
                  <a:lnTo>
                    <a:pt x="664" y="449"/>
                  </a:lnTo>
                  <a:lnTo>
                    <a:pt x="664" y="445"/>
                  </a:lnTo>
                  <a:lnTo>
                    <a:pt x="666" y="444"/>
                  </a:lnTo>
                  <a:lnTo>
                    <a:pt x="666" y="444"/>
                  </a:lnTo>
                  <a:lnTo>
                    <a:pt x="668" y="444"/>
                  </a:lnTo>
                  <a:lnTo>
                    <a:pt x="668" y="442"/>
                  </a:lnTo>
                  <a:lnTo>
                    <a:pt x="669" y="440"/>
                  </a:lnTo>
                  <a:lnTo>
                    <a:pt x="669" y="439"/>
                  </a:lnTo>
                  <a:lnTo>
                    <a:pt x="669" y="437"/>
                  </a:lnTo>
                  <a:lnTo>
                    <a:pt x="668" y="436"/>
                  </a:lnTo>
                  <a:lnTo>
                    <a:pt x="671" y="427"/>
                  </a:lnTo>
                  <a:lnTo>
                    <a:pt x="677" y="417"/>
                  </a:lnTo>
                  <a:lnTo>
                    <a:pt x="686" y="408"/>
                  </a:lnTo>
                  <a:lnTo>
                    <a:pt x="692" y="398"/>
                  </a:lnTo>
                  <a:lnTo>
                    <a:pt x="699" y="391"/>
                  </a:lnTo>
                  <a:lnTo>
                    <a:pt x="709" y="381"/>
                  </a:lnTo>
                  <a:lnTo>
                    <a:pt x="722" y="368"/>
                  </a:lnTo>
                  <a:lnTo>
                    <a:pt x="735" y="355"/>
                  </a:lnTo>
                  <a:lnTo>
                    <a:pt x="748" y="342"/>
                  </a:lnTo>
                  <a:lnTo>
                    <a:pt x="755" y="332"/>
                  </a:lnTo>
                  <a:lnTo>
                    <a:pt x="756" y="320"/>
                  </a:lnTo>
                  <a:lnTo>
                    <a:pt x="758" y="307"/>
                  </a:lnTo>
                  <a:lnTo>
                    <a:pt x="758" y="294"/>
                  </a:lnTo>
                  <a:lnTo>
                    <a:pt x="766" y="213"/>
                  </a:lnTo>
                  <a:lnTo>
                    <a:pt x="768" y="197"/>
                  </a:lnTo>
                  <a:lnTo>
                    <a:pt x="770" y="181"/>
                  </a:lnTo>
                  <a:lnTo>
                    <a:pt x="771" y="177"/>
                  </a:lnTo>
                  <a:lnTo>
                    <a:pt x="774" y="174"/>
                  </a:lnTo>
                  <a:lnTo>
                    <a:pt x="778" y="171"/>
                  </a:lnTo>
                  <a:lnTo>
                    <a:pt x="779" y="166"/>
                  </a:lnTo>
                  <a:lnTo>
                    <a:pt x="783" y="162"/>
                  </a:lnTo>
                  <a:lnTo>
                    <a:pt x="783" y="159"/>
                  </a:lnTo>
                  <a:lnTo>
                    <a:pt x="781" y="157"/>
                  </a:lnTo>
                  <a:lnTo>
                    <a:pt x="779" y="154"/>
                  </a:lnTo>
                  <a:lnTo>
                    <a:pt x="776" y="151"/>
                  </a:lnTo>
                  <a:lnTo>
                    <a:pt x="771" y="148"/>
                  </a:lnTo>
                  <a:lnTo>
                    <a:pt x="768" y="144"/>
                  </a:lnTo>
                  <a:lnTo>
                    <a:pt x="765" y="141"/>
                  </a:lnTo>
                  <a:lnTo>
                    <a:pt x="763" y="138"/>
                  </a:lnTo>
                  <a:lnTo>
                    <a:pt x="761" y="136"/>
                  </a:lnTo>
                  <a:lnTo>
                    <a:pt x="763" y="134"/>
                  </a:lnTo>
                  <a:lnTo>
                    <a:pt x="765" y="133"/>
                  </a:lnTo>
                  <a:lnTo>
                    <a:pt x="765" y="131"/>
                  </a:lnTo>
                  <a:lnTo>
                    <a:pt x="766" y="130"/>
                  </a:lnTo>
                  <a:lnTo>
                    <a:pt x="763" y="123"/>
                  </a:lnTo>
                  <a:lnTo>
                    <a:pt x="756" y="115"/>
                  </a:lnTo>
                  <a:lnTo>
                    <a:pt x="750" y="108"/>
                  </a:lnTo>
                  <a:lnTo>
                    <a:pt x="745" y="102"/>
                  </a:lnTo>
                  <a:lnTo>
                    <a:pt x="747" y="93"/>
                  </a:lnTo>
                  <a:lnTo>
                    <a:pt x="747" y="85"/>
                  </a:lnTo>
                  <a:lnTo>
                    <a:pt x="747" y="77"/>
                  </a:lnTo>
                  <a:lnTo>
                    <a:pt x="743" y="52"/>
                  </a:lnTo>
                  <a:lnTo>
                    <a:pt x="738" y="28"/>
                  </a:lnTo>
                  <a:lnTo>
                    <a:pt x="738" y="28"/>
                  </a:lnTo>
                  <a:lnTo>
                    <a:pt x="732" y="31"/>
                  </a:lnTo>
                  <a:lnTo>
                    <a:pt x="727" y="32"/>
                  </a:lnTo>
                  <a:lnTo>
                    <a:pt x="723" y="36"/>
                  </a:lnTo>
                  <a:lnTo>
                    <a:pt x="720" y="37"/>
                  </a:lnTo>
                  <a:lnTo>
                    <a:pt x="719" y="37"/>
                  </a:lnTo>
                  <a:lnTo>
                    <a:pt x="715" y="41"/>
                  </a:lnTo>
                  <a:lnTo>
                    <a:pt x="710" y="42"/>
                  </a:lnTo>
                  <a:lnTo>
                    <a:pt x="707" y="44"/>
                  </a:lnTo>
                  <a:lnTo>
                    <a:pt x="704" y="46"/>
                  </a:lnTo>
                  <a:lnTo>
                    <a:pt x="700" y="46"/>
                  </a:lnTo>
                  <a:lnTo>
                    <a:pt x="696" y="42"/>
                  </a:lnTo>
                  <a:lnTo>
                    <a:pt x="687" y="36"/>
                  </a:lnTo>
                  <a:lnTo>
                    <a:pt x="679" y="28"/>
                  </a:lnTo>
                  <a:lnTo>
                    <a:pt x="671" y="21"/>
                  </a:lnTo>
                  <a:lnTo>
                    <a:pt x="663" y="16"/>
                  </a:lnTo>
                  <a:lnTo>
                    <a:pt x="651" y="13"/>
                  </a:lnTo>
                  <a:lnTo>
                    <a:pt x="636" y="9"/>
                  </a:lnTo>
                  <a:lnTo>
                    <a:pt x="618" y="6"/>
                  </a:lnTo>
                  <a:lnTo>
                    <a:pt x="605" y="3"/>
                  </a:lnTo>
                  <a:lnTo>
                    <a:pt x="595" y="0"/>
                  </a:lnTo>
                  <a:lnTo>
                    <a:pt x="533" y="36"/>
                  </a:lnTo>
                  <a:lnTo>
                    <a:pt x="470" y="72"/>
                  </a:lnTo>
                  <a:lnTo>
                    <a:pt x="437" y="92"/>
                  </a:lnTo>
                  <a:lnTo>
                    <a:pt x="405" y="110"/>
                  </a:lnTo>
                  <a:lnTo>
                    <a:pt x="373" y="130"/>
                  </a:lnTo>
                  <a:lnTo>
                    <a:pt x="340" y="156"/>
                  </a:lnTo>
                  <a:lnTo>
                    <a:pt x="309" y="182"/>
                  </a:lnTo>
                  <a:lnTo>
                    <a:pt x="303" y="187"/>
                  </a:lnTo>
                  <a:lnTo>
                    <a:pt x="296" y="194"/>
                  </a:lnTo>
                  <a:lnTo>
                    <a:pt x="289" y="199"/>
                  </a:lnTo>
                  <a:lnTo>
                    <a:pt x="275" y="202"/>
                  </a:lnTo>
                  <a:lnTo>
                    <a:pt x="255" y="205"/>
                  </a:lnTo>
                  <a:lnTo>
                    <a:pt x="235" y="208"/>
                  </a:lnTo>
                  <a:lnTo>
                    <a:pt x="217" y="210"/>
                  </a:lnTo>
                  <a:lnTo>
                    <a:pt x="214" y="212"/>
                  </a:lnTo>
                  <a:lnTo>
                    <a:pt x="212" y="227"/>
                  </a:lnTo>
                  <a:lnTo>
                    <a:pt x="212" y="246"/>
                  </a:lnTo>
                  <a:lnTo>
                    <a:pt x="211" y="269"/>
                  </a:lnTo>
                  <a:lnTo>
                    <a:pt x="209" y="291"/>
                  </a:lnTo>
                  <a:lnTo>
                    <a:pt x="207" y="309"/>
                  </a:lnTo>
                  <a:lnTo>
                    <a:pt x="206" y="320"/>
                  </a:lnTo>
                  <a:lnTo>
                    <a:pt x="204" y="330"/>
                  </a:lnTo>
                  <a:lnTo>
                    <a:pt x="204" y="340"/>
                  </a:lnTo>
                  <a:lnTo>
                    <a:pt x="202" y="350"/>
                  </a:lnTo>
                  <a:lnTo>
                    <a:pt x="201" y="353"/>
                  </a:lnTo>
                  <a:lnTo>
                    <a:pt x="197" y="353"/>
                  </a:lnTo>
                  <a:lnTo>
                    <a:pt x="196" y="355"/>
                  </a:lnTo>
                  <a:lnTo>
                    <a:pt x="194" y="358"/>
                  </a:lnTo>
                  <a:lnTo>
                    <a:pt x="192" y="365"/>
                  </a:lnTo>
                  <a:lnTo>
                    <a:pt x="189" y="375"/>
                  </a:lnTo>
                  <a:lnTo>
                    <a:pt x="186" y="383"/>
                  </a:lnTo>
                  <a:lnTo>
                    <a:pt x="183" y="388"/>
                  </a:lnTo>
                  <a:lnTo>
                    <a:pt x="179" y="389"/>
                  </a:lnTo>
                  <a:lnTo>
                    <a:pt x="176" y="389"/>
                  </a:lnTo>
                  <a:lnTo>
                    <a:pt x="174" y="391"/>
                  </a:lnTo>
                  <a:lnTo>
                    <a:pt x="171" y="393"/>
                  </a:lnTo>
                  <a:lnTo>
                    <a:pt x="168" y="394"/>
                  </a:lnTo>
                  <a:lnTo>
                    <a:pt x="168" y="394"/>
                  </a:lnTo>
                  <a:lnTo>
                    <a:pt x="168" y="396"/>
                  </a:lnTo>
                  <a:lnTo>
                    <a:pt x="166" y="398"/>
                  </a:lnTo>
                  <a:lnTo>
                    <a:pt x="166" y="399"/>
                  </a:lnTo>
                  <a:lnTo>
                    <a:pt x="166" y="399"/>
                  </a:lnTo>
                  <a:lnTo>
                    <a:pt x="166" y="401"/>
                  </a:lnTo>
                  <a:lnTo>
                    <a:pt x="168" y="403"/>
                  </a:lnTo>
                  <a:lnTo>
                    <a:pt x="166" y="403"/>
                  </a:lnTo>
                  <a:lnTo>
                    <a:pt x="155" y="399"/>
                  </a:lnTo>
                  <a:lnTo>
                    <a:pt x="138" y="399"/>
                  </a:lnTo>
                  <a:lnTo>
                    <a:pt x="120" y="401"/>
                  </a:lnTo>
                  <a:lnTo>
                    <a:pt x="102" y="403"/>
                  </a:lnTo>
                  <a:lnTo>
                    <a:pt x="87" y="403"/>
                  </a:lnTo>
                  <a:lnTo>
                    <a:pt x="77" y="403"/>
                  </a:lnTo>
                  <a:lnTo>
                    <a:pt x="67" y="403"/>
                  </a:lnTo>
                  <a:lnTo>
                    <a:pt x="59" y="404"/>
                  </a:lnTo>
                  <a:lnTo>
                    <a:pt x="51" y="409"/>
                  </a:lnTo>
                  <a:lnTo>
                    <a:pt x="44" y="414"/>
                  </a:lnTo>
                  <a:lnTo>
                    <a:pt x="38" y="419"/>
                  </a:lnTo>
                  <a:lnTo>
                    <a:pt x="28" y="421"/>
                  </a:lnTo>
                  <a:lnTo>
                    <a:pt x="25" y="419"/>
                  </a:lnTo>
                  <a:lnTo>
                    <a:pt x="21" y="419"/>
                  </a:lnTo>
                  <a:lnTo>
                    <a:pt x="18" y="417"/>
                  </a:lnTo>
                  <a:lnTo>
                    <a:pt x="12" y="417"/>
                  </a:lnTo>
                  <a:lnTo>
                    <a:pt x="5" y="419"/>
                  </a:lnTo>
                  <a:lnTo>
                    <a:pt x="3" y="424"/>
                  </a:lnTo>
                  <a:lnTo>
                    <a:pt x="2" y="431"/>
                  </a:lnTo>
                  <a:lnTo>
                    <a:pt x="2" y="436"/>
                  </a:lnTo>
                  <a:lnTo>
                    <a:pt x="0" y="442"/>
                  </a:lnTo>
                  <a:lnTo>
                    <a:pt x="0" y="445"/>
                  </a:lnTo>
                  <a:lnTo>
                    <a:pt x="3" y="449"/>
                  </a:lnTo>
                  <a:lnTo>
                    <a:pt x="7" y="450"/>
                  </a:lnTo>
                  <a:lnTo>
                    <a:pt x="8" y="454"/>
                  </a:lnTo>
                  <a:lnTo>
                    <a:pt x="10" y="455"/>
                  </a:lnTo>
                  <a:lnTo>
                    <a:pt x="10" y="459"/>
                  </a:lnTo>
                  <a:lnTo>
                    <a:pt x="10" y="460"/>
                  </a:lnTo>
                  <a:lnTo>
                    <a:pt x="8" y="463"/>
                  </a:lnTo>
                  <a:lnTo>
                    <a:pt x="8" y="467"/>
                  </a:lnTo>
                  <a:lnTo>
                    <a:pt x="10" y="468"/>
                  </a:lnTo>
                  <a:lnTo>
                    <a:pt x="12" y="472"/>
                  </a:lnTo>
                  <a:lnTo>
                    <a:pt x="13" y="477"/>
                  </a:lnTo>
                  <a:lnTo>
                    <a:pt x="17" y="480"/>
                  </a:lnTo>
                  <a:lnTo>
                    <a:pt x="18" y="483"/>
                  </a:lnTo>
                  <a:lnTo>
                    <a:pt x="20" y="485"/>
                  </a:lnTo>
                  <a:lnTo>
                    <a:pt x="26" y="485"/>
                  </a:lnTo>
                  <a:lnTo>
                    <a:pt x="28" y="487"/>
                  </a:lnTo>
                  <a:lnTo>
                    <a:pt x="31" y="488"/>
                  </a:lnTo>
                  <a:lnTo>
                    <a:pt x="35" y="491"/>
                  </a:lnTo>
                  <a:lnTo>
                    <a:pt x="40" y="495"/>
                  </a:lnTo>
                  <a:lnTo>
                    <a:pt x="43" y="498"/>
                  </a:lnTo>
                  <a:lnTo>
                    <a:pt x="46" y="500"/>
                  </a:lnTo>
                  <a:lnTo>
                    <a:pt x="48" y="501"/>
                  </a:lnTo>
                  <a:lnTo>
                    <a:pt x="48" y="503"/>
                  </a:lnTo>
                  <a:lnTo>
                    <a:pt x="46" y="503"/>
                  </a:lnTo>
                  <a:lnTo>
                    <a:pt x="44" y="503"/>
                  </a:lnTo>
                  <a:lnTo>
                    <a:pt x="43" y="503"/>
                  </a:lnTo>
                  <a:lnTo>
                    <a:pt x="43" y="503"/>
                  </a:lnTo>
                  <a:lnTo>
                    <a:pt x="40" y="503"/>
                  </a:lnTo>
                  <a:lnTo>
                    <a:pt x="38" y="501"/>
                  </a:lnTo>
                  <a:lnTo>
                    <a:pt x="36" y="501"/>
                  </a:lnTo>
                  <a:lnTo>
                    <a:pt x="36" y="505"/>
                  </a:lnTo>
                  <a:lnTo>
                    <a:pt x="36" y="508"/>
                  </a:lnTo>
                  <a:lnTo>
                    <a:pt x="35" y="511"/>
                  </a:lnTo>
                  <a:lnTo>
                    <a:pt x="35" y="516"/>
                  </a:lnTo>
                  <a:lnTo>
                    <a:pt x="35" y="518"/>
                  </a:lnTo>
                  <a:lnTo>
                    <a:pt x="36" y="518"/>
                  </a:lnTo>
                  <a:lnTo>
                    <a:pt x="38" y="518"/>
                  </a:lnTo>
                  <a:lnTo>
                    <a:pt x="41" y="519"/>
                  </a:lnTo>
                  <a:lnTo>
                    <a:pt x="41" y="519"/>
                  </a:lnTo>
                  <a:lnTo>
                    <a:pt x="46" y="523"/>
                  </a:lnTo>
                  <a:lnTo>
                    <a:pt x="51" y="528"/>
                  </a:lnTo>
                  <a:lnTo>
                    <a:pt x="54" y="533"/>
                  </a:lnTo>
                  <a:lnTo>
                    <a:pt x="59" y="536"/>
                  </a:lnTo>
                  <a:lnTo>
                    <a:pt x="64" y="539"/>
                  </a:lnTo>
                  <a:lnTo>
                    <a:pt x="69" y="541"/>
                  </a:lnTo>
                  <a:lnTo>
                    <a:pt x="74" y="539"/>
                  </a:lnTo>
                  <a:lnTo>
                    <a:pt x="79" y="538"/>
                  </a:lnTo>
                  <a:lnTo>
                    <a:pt x="82" y="536"/>
                  </a:lnTo>
                  <a:lnTo>
                    <a:pt x="86" y="534"/>
                  </a:lnTo>
                  <a:lnTo>
                    <a:pt x="89" y="534"/>
                  </a:lnTo>
                  <a:lnTo>
                    <a:pt x="92" y="536"/>
                  </a:lnTo>
                  <a:lnTo>
                    <a:pt x="94" y="539"/>
                  </a:lnTo>
                  <a:lnTo>
                    <a:pt x="95" y="542"/>
                  </a:lnTo>
                  <a:lnTo>
                    <a:pt x="95" y="544"/>
                  </a:lnTo>
                  <a:lnTo>
                    <a:pt x="95" y="547"/>
                  </a:lnTo>
                  <a:lnTo>
                    <a:pt x="94" y="551"/>
                  </a:lnTo>
                  <a:lnTo>
                    <a:pt x="91" y="552"/>
                  </a:lnTo>
                  <a:lnTo>
                    <a:pt x="89" y="552"/>
                  </a:lnTo>
                  <a:lnTo>
                    <a:pt x="89" y="552"/>
                  </a:lnTo>
                  <a:lnTo>
                    <a:pt x="87" y="552"/>
                  </a:lnTo>
                  <a:lnTo>
                    <a:pt x="87" y="554"/>
                  </a:lnTo>
                  <a:lnTo>
                    <a:pt x="89" y="561"/>
                  </a:lnTo>
                  <a:lnTo>
                    <a:pt x="92" y="565"/>
                  </a:lnTo>
                  <a:lnTo>
                    <a:pt x="97" y="572"/>
                  </a:lnTo>
                  <a:lnTo>
                    <a:pt x="100" y="577"/>
                  </a:lnTo>
                  <a:lnTo>
                    <a:pt x="100" y="575"/>
                  </a:lnTo>
                  <a:lnTo>
                    <a:pt x="105" y="574"/>
                  </a:lnTo>
                  <a:lnTo>
                    <a:pt x="105" y="572"/>
                  </a:lnTo>
                  <a:lnTo>
                    <a:pt x="104" y="569"/>
                  </a:lnTo>
                  <a:lnTo>
                    <a:pt x="102" y="565"/>
                  </a:lnTo>
                  <a:lnTo>
                    <a:pt x="100" y="564"/>
                  </a:lnTo>
                  <a:lnTo>
                    <a:pt x="102" y="561"/>
                  </a:lnTo>
                  <a:lnTo>
                    <a:pt x="104" y="559"/>
                  </a:lnTo>
                  <a:lnTo>
                    <a:pt x="107" y="559"/>
                  </a:lnTo>
                  <a:lnTo>
                    <a:pt x="112" y="559"/>
                  </a:lnTo>
                  <a:lnTo>
                    <a:pt x="115" y="559"/>
                  </a:lnTo>
                  <a:lnTo>
                    <a:pt x="117" y="559"/>
                  </a:lnTo>
                  <a:lnTo>
                    <a:pt x="118" y="557"/>
                  </a:lnTo>
                  <a:lnTo>
                    <a:pt x="120" y="556"/>
                  </a:lnTo>
                  <a:lnTo>
                    <a:pt x="122" y="554"/>
                  </a:lnTo>
                  <a:lnTo>
                    <a:pt x="125" y="552"/>
                  </a:lnTo>
                  <a:lnTo>
                    <a:pt x="128" y="554"/>
                  </a:lnTo>
                  <a:lnTo>
                    <a:pt x="133" y="561"/>
                  </a:lnTo>
                  <a:lnTo>
                    <a:pt x="140" y="569"/>
                  </a:lnTo>
                  <a:lnTo>
                    <a:pt x="143" y="575"/>
                  </a:lnTo>
                  <a:lnTo>
                    <a:pt x="146" y="579"/>
                  </a:lnTo>
                  <a:lnTo>
                    <a:pt x="150" y="580"/>
                  </a:lnTo>
                  <a:lnTo>
                    <a:pt x="151" y="582"/>
                  </a:lnTo>
                  <a:lnTo>
                    <a:pt x="155" y="582"/>
                  </a:lnTo>
                  <a:lnTo>
                    <a:pt x="158" y="584"/>
                  </a:lnTo>
                  <a:lnTo>
                    <a:pt x="160" y="585"/>
                  </a:lnTo>
                  <a:lnTo>
                    <a:pt x="161" y="589"/>
                  </a:lnTo>
                  <a:lnTo>
                    <a:pt x="163" y="589"/>
                  </a:lnTo>
                  <a:lnTo>
                    <a:pt x="164" y="587"/>
                  </a:lnTo>
                  <a:lnTo>
                    <a:pt x="164" y="58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73" name="Freeform 482">
              <a:extLst>
                <a:ext uri="{FF2B5EF4-FFF2-40B4-BE49-F238E27FC236}">
                  <a16:creationId xmlns:a16="http://schemas.microsoft.com/office/drawing/2014/main" id="{9E033ED8-263D-8FD7-40EF-023AE1591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4495" y="2495340"/>
              <a:ext cx="2767" cy="1783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2 h 2"/>
                <a:gd name="T4" fmla="*/ 1 w 3"/>
                <a:gd name="T5" fmla="*/ 2 h 2"/>
                <a:gd name="T6" fmla="*/ 3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74" name="Freeform 483">
              <a:extLst>
                <a:ext uri="{FF2B5EF4-FFF2-40B4-BE49-F238E27FC236}">
                  <a16:creationId xmlns:a16="http://schemas.microsoft.com/office/drawing/2014/main" id="{BB74F9F2-072D-250D-DAE3-A1F8E5092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2440" y="1655350"/>
              <a:ext cx="478657" cy="718717"/>
            </a:xfrm>
            <a:custGeom>
              <a:avLst/>
              <a:gdLst>
                <a:gd name="T0" fmla="*/ 59 w 519"/>
                <a:gd name="T1" fmla="*/ 543 h 806"/>
                <a:gd name="T2" fmla="*/ 66 w 519"/>
                <a:gd name="T3" fmla="*/ 549 h 806"/>
                <a:gd name="T4" fmla="*/ 69 w 519"/>
                <a:gd name="T5" fmla="*/ 569 h 806"/>
                <a:gd name="T6" fmla="*/ 77 w 519"/>
                <a:gd name="T7" fmla="*/ 576 h 806"/>
                <a:gd name="T8" fmla="*/ 77 w 519"/>
                <a:gd name="T9" fmla="*/ 592 h 806"/>
                <a:gd name="T10" fmla="*/ 74 w 519"/>
                <a:gd name="T11" fmla="*/ 617 h 806"/>
                <a:gd name="T12" fmla="*/ 82 w 519"/>
                <a:gd name="T13" fmla="*/ 653 h 806"/>
                <a:gd name="T14" fmla="*/ 103 w 519"/>
                <a:gd name="T15" fmla="*/ 679 h 806"/>
                <a:gd name="T16" fmla="*/ 77 w 519"/>
                <a:gd name="T17" fmla="*/ 679 h 806"/>
                <a:gd name="T18" fmla="*/ 29 w 519"/>
                <a:gd name="T19" fmla="*/ 683 h 806"/>
                <a:gd name="T20" fmla="*/ 26 w 519"/>
                <a:gd name="T21" fmla="*/ 704 h 806"/>
                <a:gd name="T22" fmla="*/ 89 w 519"/>
                <a:gd name="T23" fmla="*/ 773 h 806"/>
                <a:gd name="T24" fmla="*/ 102 w 519"/>
                <a:gd name="T25" fmla="*/ 793 h 806"/>
                <a:gd name="T26" fmla="*/ 102 w 519"/>
                <a:gd name="T27" fmla="*/ 804 h 806"/>
                <a:gd name="T28" fmla="*/ 138 w 519"/>
                <a:gd name="T29" fmla="*/ 796 h 806"/>
                <a:gd name="T30" fmla="*/ 151 w 519"/>
                <a:gd name="T31" fmla="*/ 786 h 806"/>
                <a:gd name="T32" fmla="*/ 167 w 519"/>
                <a:gd name="T33" fmla="*/ 799 h 806"/>
                <a:gd name="T34" fmla="*/ 215 w 519"/>
                <a:gd name="T35" fmla="*/ 781 h 806"/>
                <a:gd name="T36" fmla="*/ 255 w 519"/>
                <a:gd name="T37" fmla="*/ 775 h 806"/>
                <a:gd name="T38" fmla="*/ 271 w 519"/>
                <a:gd name="T39" fmla="*/ 757 h 806"/>
                <a:gd name="T40" fmla="*/ 273 w 519"/>
                <a:gd name="T41" fmla="*/ 740 h 806"/>
                <a:gd name="T42" fmla="*/ 292 w 519"/>
                <a:gd name="T43" fmla="*/ 727 h 806"/>
                <a:gd name="T44" fmla="*/ 334 w 519"/>
                <a:gd name="T45" fmla="*/ 722 h 806"/>
                <a:gd name="T46" fmla="*/ 348 w 519"/>
                <a:gd name="T47" fmla="*/ 714 h 806"/>
                <a:gd name="T48" fmla="*/ 383 w 519"/>
                <a:gd name="T49" fmla="*/ 683 h 806"/>
                <a:gd name="T50" fmla="*/ 394 w 519"/>
                <a:gd name="T51" fmla="*/ 676 h 806"/>
                <a:gd name="T52" fmla="*/ 408 w 519"/>
                <a:gd name="T53" fmla="*/ 661 h 806"/>
                <a:gd name="T54" fmla="*/ 414 w 519"/>
                <a:gd name="T55" fmla="*/ 643 h 806"/>
                <a:gd name="T56" fmla="*/ 424 w 519"/>
                <a:gd name="T57" fmla="*/ 637 h 806"/>
                <a:gd name="T58" fmla="*/ 449 w 519"/>
                <a:gd name="T59" fmla="*/ 627 h 806"/>
                <a:gd name="T60" fmla="*/ 468 w 519"/>
                <a:gd name="T61" fmla="*/ 630 h 806"/>
                <a:gd name="T62" fmla="*/ 467 w 519"/>
                <a:gd name="T63" fmla="*/ 607 h 806"/>
                <a:gd name="T64" fmla="*/ 450 w 519"/>
                <a:gd name="T65" fmla="*/ 592 h 806"/>
                <a:gd name="T66" fmla="*/ 454 w 519"/>
                <a:gd name="T67" fmla="*/ 572 h 806"/>
                <a:gd name="T68" fmla="*/ 447 w 519"/>
                <a:gd name="T69" fmla="*/ 571 h 806"/>
                <a:gd name="T70" fmla="*/ 442 w 519"/>
                <a:gd name="T71" fmla="*/ 551 h 806"/>
                <a:gd name="T72" fmla="*/ 437 w 519"/>
                <a:gd name="T73" fmla="*/ 539 h 806"/>
                <a:gd name="T74" fmla="*/ 424 w 519"/>
                <a:gd name="T75" fmla="*/ 544 h 806"/>
                <a:gd name="T76" fmla="*/ 426 w 519"/>
                <a:gd name="T77" fmla="*/ 520 h 806"/>
                <a:gd name="T78" fmla="*/ 426 w 519"/>
                <a:gd name="T79" fmla="*/ 487 h 806"/>
                <a:gd name="T80" fmla="*/ 449 w 519"/>
                <a:gd name="T81" fmla="*/ 469 h 806"/>
                <a:gd name="T82" fmla="*/ 444 w 519"/>
                <a:gd name="T83" fmla="*/ 462 h 806"/>
                <a:gd name="T84" fmla="*/ 440 w 519"/>
                <a:gd name="T85" fmla="*/ 451 h 806"/>
                <a:gd name="T86" fmla="*/ 454 w 519"/>
                <a:gd name="T87" fmla="*/ 442 h 806"/>
                <a:gd name="T88" fmla="*/ 457 w 519"/>
                <a:gd name="T89" fmla="*/ 431 h 806"/>
                <a:gd name="T90" fmla="*/ 470 w 519"/>
                <a:gd name="T91" fmla="*/ 395 h 806"/>
                <a:gd name="T92" fmla="*/ 516 w 519"/>
                <a:gd name="T93" fmla="*/ 390 h 806"/>
                <a:gd name="T94" fmla="*/ 516 w 519"/>
                <a:gd name="T95" fmla="*/ 197 h 806"/>
                <a:gd name="T96" fmla="*/ 488 w 519"/>
                <a:gd name="T97" fmla="*/ 184 h 806"/>
                <a:gd name="T98" fmla="*/ 149 w 519"/>
                <a:gd name="T99" fmla="*/ 6 h 806"/>
                <a:gd name="T100" fmla="*/ 85 w 519"/>
                <a:gd name="T101" fmla="*/ 25 h 806"/>
                <a:gd name="T102" fmla="*/ 103 w 519"/>
                <a:gd name="T103" fmla="*/ 112 h 806"/>
                <a:gd name="T104" fmla="*/ 110 w 519"/>
                <a:gd name="T105" fmla="*/ 135 h 806"/>
                <a:gd name="T106" fmla="*/ 130 w 519"/>
                <a:gd name="T107" fmla="*/ 156 h 806"/>
                <a:gd name="T108" fmla="*/ 115 w 519"/>
                <a:gd name="T109" fmla="*/ 194 h 806"/>
                <a:gd name="T110" fmla="*/ 82 w 519"/>
                <a:gd name="T111" fmla="*/ 352 h 806"/>
                <a:gd name="T112" fmla="*/ 18 w 519"/>
                <a:gd name="T113" fmla="*/ 424 h 806"/>
                <a:gd name="T114" fmla="*/ 13 w 519"/>
                <a:gd name="T115" fmla="*/ 441 h 806"/>
                <a:gd name="T116" fmla="*/ 1 w 519"/>
                <a:gd name="T117" fmla="*/ 451 h 806"/>
                <a:gd name="T118" fmla="*/ 28 w 519"/>
                <a:gd name="T119" fmla="*/ 521 h 806"/>
                <a:gd name="T120" fmla="*/ 49 w 519"/>
                <a:gd name="T121" fmla="*/ 52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9" h="806">
                  <a:moveTo>
                    <a:pt x="52" y="538"/>
                  </a:moveTo>
                  <a:lnTo>
                    <a:pt x="54" y="538"/>
                  </a:lnTo>
                  <a:lnTo>
                    <a:pt x="56" y="538"/>
                  </a:lnTo>
                  <a:lnTo>
                    <a:pt x="59" y="539"/>
                  </a:lnTo>
                  <a:lnTo>
                    <a:pt x="61" y="539"/>
                  </a:lnTo>
                  <a:lnTo>
                    <a:pt x="61" y="541"/>
                  </a:lnTo>
                  <a:lnTo>
                    <a:pt x="59" y="543"/>
                  </a:lnTo>
                  <a:lnTo>
                    <a:pt x="59" y="543"/>
                  </a:lnTo>
                  <a:lnTo>
                    <a:pt x="61" y="543"/>
                  </a:lnTo>
                  <a:lnTo>
                    <a:pt x="61" y="543"/>
                  </a:lnTo>
                  <a:lnTo>
                    <a:pt x="62" y="543"/>
                  </a:lnTo>
                  <a:lnTo>
                    <a:pt x="62" y="544"/>
                  </a:lnTo>
                  <a:lnTo>
                    <a:pt x="64" y="546"/>
                  </a:lnTo>
                  <a:lnTo>
                    <a:pt x="66" y="549"/>
                  </a:lnTo>
                  <a:lnTo>
                    <a:pt x="67" y="553"/>
                  </a:lnTo>
                  <a:lnTo>
                    <a:pt x="69" y="554"/>
                  </a:lnTo>
                  <a:lnTo>
                    <a:pt x="69" y="556"/>
                  </a:lnTo>
                  <a:lnTo>
                    <a:pt x="69" y="559"/>
                  </a:lnTo>
                  <a:lnTo>
                    <a:pt x="67" y="562"/>
                  </a:lnTo>
                  <a:lnTo>
                    <a:pt x="69" y="566"/>
                  </a:lnTo>
                  <a:lnTo>
                    <a:pt x="69" y="569"/>
                  </a:lnTo>
                  <a:lnTo>
                    <a:pt x="69" y="569"/>
                  </a:lnTo>
                  <a:lnTo>
                    <a:pt x="72" y="569"/>
                  </a:lnTo>
                  <a:lnTo>
                    <a:pt x="74" y="571"/>
                  </a:lnTo>
                  <a:lnTo>
                    <a:pt x="75" y="571"/>
                  </a:lnTo>
                  <a:lnTo>
                    <a:pt x="77" y="572"/>
                  </a:lnTo>
                  <a:lnTo>
                    <a:pt x="77" y="572"/>
                  </a:lnTo>
                  <a:lnTo>
                    <a:pt x="77" y="576"/>
                  </a:lnTo>
                  <a:lnTo>
                    <a:pt x="79" y="579"/>
                  </a:lnTo>
                  <a:lnTo>
                    <a:pt x="79" y="582"/>
                  </a:lnTo>
                  <a:lnTo>
                    <a:pt x="79" y="586"/>
                  </a:lnTo>
                  <a:lnTo>
                    <a:pt x="79" y="587"/>
                  </a:lnTo>
                  <a:lnTo>
                    <a:pt x="79" y="589"/>
                  </a:lnTo>
                  <a:lnTo>
                    <a:pt x="77" y="590"/>
                  </a:lnTo>
                  <a:lnTo>
                    <a:pt x="77" y="592"/>
                  </a:lnTo>
                  <a:lnTo>
                    <a:pt x="77" y="595"/>
                  </a:lnTo>
                  <a:lnTo>
                    <a:pt x="79" y="597"/>
                  </a:lnTo>
                  <a:lnTo>
                    <a:pt x="80" y="600"/>
                  </a:lnTo>
                  <a:lnTo>
                    <a:pt x="79" y="604"/>
                  </a:lnTo>
                  <a:lnTo>
                    <a:pt x="77" y="609"/>
                  </a:lnTo>
                  <a:lnTo>
                    <a:pt x="75" y="613"/>
                  </a:lnTo>
                  <a:lnTo>
                    <a:pt x="74" y="617"/>
                  </a:lnTo>
                  <a:lnTo>
                    <a:pt x="75" y="622"/>
                  </a:lnTo>
                  <a:lnTo>
                    <a:pt x="77" y="627"/>
                  </a:lnTo>
                  <a:lnTo>
                    <a:pt x="77" y="633"/>
                  </a:lnTo>
                  <a:lnTo>
                    <a:pt x="77" y="633"/>
                  </a:lnTo>
                  <a:lnTo>
                    <a:pt x="75" y="635"/>
                  </a:lnTo>
                  <a:lnTo>
                    <a:pt x="75" y="637"/>
                  </a:lnTo>
                  <a:lnTo>
                    <a:pt x="82" y="653"/>
                  </a:lnTo>
                  <a:lnTo>
                    <a:pt x="92" y="666"/>
                  </a:lnTo>
                  <a:lnTo>
                    <a:pt x="94" y="666"/>
                  </a:lnTo>
                  <a:lnTo>
                    <a:pt x="97" y="669"/>
                  </a:lnTo>
                  <a:lnTo>
                    <a:pt x="100" y="671"/>
                  </a:lnTo>
                  <a:lnTo>
                    <a:pt x="102" y="674"/>
                  </a:lnTo>
                  <a:lnTo>
                    <a:pt x="103" y="676"/>
                  </a:lnTo>
                  <a:lnTo>
                    <a:pt x="103" y="679"/>
                  </a:lnTo>
                  <a:lnTo>
                    <a:pt x="100" y="681"/>
                  </a:lnTo>
                  <a:lnTo>
                    <a:pt x="97" y="681"/>
                  </a:lnTo>
                  <a:lnTo>
                    <a:pt x="94" y="681"/>
                  </a:lnTo>
                  <a:lnTo>
                    <a:pt x="90" y="679"/>
                  </a:lnTo>
                  <a:lnTo>
                    <a:pt x="87" y="679"/>
                  </a:lnTo>
                  <a:lnTo>
                    <a:pt x="84" y="678"/>
                  </a:lnTo>
                  <a:lnTo>
                    <a:pt x="77" y="679"/>
                  </a:lnTo>
                  <a:lnTo>
                    <a:pt x="69" y="681"/>
                  </a:lnTo>
                  <a:lnTo>
                    <a:pt x="62" y="681"/>
                  </a:lnTo>
                  <a:lnTo>
                    <a:pt x="52" y="679"/>
                  </a:lnTo>
                  <a:lnTo>
                    <a:pt x="41" y="676"/>
                  </a:lnTo>
                  <a:lnTo>
                    <a:pt x="31" y="678"/>
                  </a:lnTo>
                  <a:lnTo>
                    <a:pt x="31" y="679"/>
                  </a:lnTo>
                  <a:lnTo>
                    <a:pt x="29" y="683"/>
                  </a:lnTo>
                  <a:lnTo>
                    <a:pt x="29" y="684"/>
                  </a:lnTo>
                  <a:lnTo>
                    <a:pt x="28" y="686"/>
                  </a:lnTo>
                  <a:lnTo>
                    <a:pt x="26" y="688"/>
                  </a:lnTo>
                  <a:lnTo>
                    <a:pt x="23" y="691"/>
                  </a:lnTo>
                  <a:lnTo>
                    <a:pt x="21" y="692"/>
                  </a:lnTo>
                  <a:lnTo>
                    <a:pt x="21" y="696"/>
                  </a:lnTo>
                  <a:lnTo>
                    <a:pt x="26" y="704"/>
                  </a:lnTo>
                  <a:lnTo>
                    <a:pt x="36" y="714"/>
                  </a:lnTo>
                  <a:lnTo>
                    <a:pt x="49" y="725"/>
                  </a:lnTo>
                  <a:lnTo>
                    <a:pt x="62" y="735"/>
                  </a:lnTo>
                  <a:lnTo>
                    <a:pt x="74" y="745"/>
                  </a:lnTo>
                  <a:lnTo>
                    <a:pt x="82" y="753"/>
                  </a:lnTo>
                  <a:lnTo>
                    <a:pt x="85" y="762"/>
                  </a:lnTo>
                  <a:lnTo>
                    <a:pt x="89" y="773"/>
                  </a:lnTo>
                  <a:lnTo>
                    <a:pt x="94" y="785"/>
                  </a:lnTo>
                  <a:lnTo>
                    <a:pt x="97" y="789"/>
                  </a:lnTo>
                  <a:lnTo>
                    <a:pt x="98" y="791"/>
                  </a:lnTo>
                  <a:lnTo>
                    <a:pt x="100" y="789"/>
                  </a:lnTo>
                  <a:lnTo>
                    <a:pt x="100" y="789"/>
                  </a:lnTo>
                  <a:lnTo>
                    <a:pt x="102" y="791"/>
                  </a:lnTo>
                  <a:lnTo>
                    <a:pt x="102" y="793"/>
                  </a:lnTo>
                  <a:lnTo>
                    <a:pt x="100" y="796"/>
                  </a:lnTo>
                  <a:lnTo>
                    <a:pt x="98" y="798"/>
                  </a:lnTo>
                  <a:lnTo>
                    <a:pt x="97" y="801"/>
                  </a:lnTo>
                  <a:lnTo>
                    <a:pt x="97" y="803"/>
                  </a:lnTo>
                  <a:lnTo>
                    <a:pt x="97" y="803"/>
                  </a:lnTo>
                  <a:lnTo>
                    <a:pt x="98" y="803"/>
                  </a:lnTo>
                  <a:lnTo>
                    <a:pt x="102" y="804"/>
                  </a:lnTo>
                  <a:lnTo>
                    <a:pt x="105" y="804"/>
                  </a:lnTo>
                  <a:lnTo>
                    <a:pt x="108" y="806"/>
                  </a:lnTo>
                  <a:lnTo>
                    <a:pt x="110" y="806"/>
                  </a:lnTo>
                  <a:lnTo>
                    <a:pt x="110" y="806"/>
                  </a:lnTo>
                  <a:lnTo>
                    <a:pt x="120" y="804"/>
                  </a:lnTo>
                  <a:lnTo>
                    <a:pt x="130" y="799"/>
                  </a:lnTo>
                  <a:lnTo>
                    <a:pt x="138" y="796"/>
                  </a:lnTo>
                  <a:lnTo>
                    <a:pt x="140" y="794"/>
                  </a:lnTo>
                  <a:lnTo>
                    <a:pt x="141" y="793"/>
                  </a:lnTo>
                  <a:lnTo>
                    <a:pt x="143" y="789"/>
                  </a:lnTo>
                  <a:lnTo>
                    <a:pt x="144" y="786"/>
                  </a:lnTo>
                  <a:lnTo>
                    <a:pt x="148" y="785"/>
                  </a:lnTo>
                  <a:lnTo>
                    <a:pt x="149" y="785"/>
                  </a:lnTo>
                  <a:lnTo>
                    <a:pt x="151" y="786"/>
                  </a:lnTo>
                  <a:lnTo>
                    <a:pt x="153" y="789"/>
                  </a:lnTo>
                  <a:lnTo>
                    <a:pt x="154" y="793"/>
                  </a:lnTo>
                  <a:lnTo>
                    <a:pt x="156" y="794"/>
                  </a:lnTo>
                  <a:lnTo>
                    <a:pt x="158" y="798"/>
                  </a:lnTo>
                  <a:lnTo>
                    <a:pt x="159" y="801"/>
                  </a:lnTo>
                  <a:lnTo>
                    <a:pt x="163" y="801"/>
                  </a:lnTo>
                  <a:lnTo>
                    <a:pt x="167" y="799"/>
                  </a:lnTo>
                  <a:lnTo>
                    <a:pt x="177" y="794"/>
                  </a:lnTo>
                  <a:lnTo>
                    <a:pt x="189" y="788"/>
                  </a:lnTo>
                  <a:lnTo>
                    <a:pt x="199" y="783"/>
                  </a:lnTo>
                  <a:lnTo>
                    <a:pt x="209" y="780"/>
                  </a:lnTo>
                  <a:lnTo>
                    <a:pt x="210" y="780"/>
                  </a:lnTo>
                  <a:lnTo>
                    <a:pt x="214" y="781"/>
                  </a:lnTo>
                  <a:lnTo>
                    <a:pt x="215" y="781"/>
                  </a:lnTo>
                  <a:lnTo>
                    <a:pt x="218" y="780"/>
                  </a:lnTo>
                  <a:lnTo>
                    <a:pt x="222" y="780"/>
                  </a:lnTo>
                  <a:lnTo>
                    <a:pt x="225" y="778"/>
                  </a:lnTo>
                  <a:lnTo>
                    <a:pt x="232" y="778"/>
                  </a:lnTo>
                  <a:lnTo>
                    <a:pt x="240" y="778"/>
                  </a:lnTo>
                  <a:lnTo>
                    <a:pt x="250" y="778"/>
                  </a:lnTo>
                  <a:lnTo>
                    <a:pt x="255" y="775"/>
                  </a:lnTo>
                  <a:lnTo>
                    <a:pt x="255" y="773"/>
                  </a:lnTo>
                  <a:lnTo>
                    <a:pt x="255" y="771"/>
                  </a:lnTo>
                  <a:lnTo>
                    <a:pt x="255" y="770"/>
                  </a:lnTo>
                  <a:lnTo>
                    <a:pt x="256" y="768"/>
                  </a:lnTo>
                  <a:lnTo>
                    <a:pt x="263" y="765"/>
                  </a:lnTo>
                  <a:lnTo>
                    <a:pt x="268" y="762"/>
                  </a:lnTo>
                  <a:lnTo>
                    <a:pt x="271" y="757"/>
                  </a:lnTo>
                  <a:lnTo>
                    <a:pt x="274" y="752"/>
                  </a:lnTo>
                  <a:lnTo>
                    <a:pt x="278" y="747"/>
                  </a:lnTo>
                  <a:lnTo>
                    <a:pt x="279" y="747"/>
                  </a:lnTo>
                  <a:lnTo>
                    <a:pt x="279" y="745"/>
                  </a:lnTo>
                  <a:lnTo>
                    <a:pt x="278" y="743"/>
                  </a:lnTo>
                  <a:lnTo>
                    <a:pt x="276" y="742"/>
                  </a:lnTo>
                  <a:lnTo>
                    <a:pt x="273" y="740"/>
                  </a:lnTo>
                  <a:lnTo>
                    <a:pt x="271" y="740"/>
                  </a:lnTo>
                  <a:lnTo>
                    <a:pt x="269" y="739"/>
                  </a:lnTo>
                  <a:lnTo>
                    <a:pt x="268" y="737"/>
                  </a:lnTo>
                  <a:lnTo>
                    <a:pt x="268" y="735"/>
                  </a:lnTo>
                  <a:lnTo>
                    <a:pt x="269" y="732"/>
                  </a:lnTo>
                  <a:lnTo>
                    <a:pt x="279" y="727"/>
                  </a:lnTo>
                  <a:lnTo>
                    <a:pt x="292" y="727"/>
                  </a:lnTo>
                  <a:lnTo>
                    <a:pt x="304" y="727"/>
                  </a:lnTo>
                  <a:lnTo>
                    <a:pt x="315" y="725"/>
                  </a:lnTo>
                  <a:lnTo>
                    <a:pt x="319" y="724"/>
                  </a:lnTo>
                  <a:lnTo>
                    <a:pt x="324" y="722"/>
                  </a:lnTo>
                  <a:lnTo>
                    <a:pt x="327" y="722"/>
                  </a:lnTo>
                  <a:lnTo>
                    <a:pt x="329" y="722"/>
                  </a:lnTo>
                  <a:lnTo>
                    <a:pt x="334" y="722"/>
                  </a:lnTo>
                  <a:lnTo>
                    <a:pt x="337" y="722"/>
                  </a:lnTo>
                  <a:lnTo>
                    <a:pt x="340" y="724"/>
                  </a:lnTo>
                  <a:lnTo>
                    <a:pt x="343" y="722"/>
                  </a:lnTo>
                  <a:lnTo>
                    <a:pt x="345" y="720"/>
                  </a:lnTo>
                  <a:lnTo>
                    <a:pt x="347" y="719"/>
                  </a:lnTo>
                  <a:lnTo>
                    <a:pt x="347" y="715"/>
                  </a:lnTo>
                  <a:lnTo>
                    <a:pt x="348" y="714"/>
                  </a:lnTo>
                  <a:lnTo>
                    <a:pt x="350" y="714"/>
                  </a:lnTo>
                  <a:lnTo>
                    <a:pt x="352" y="714"/>
                  </a:lnTo>
                  <a:lnTo>
                    <a:pt x="355" y="714"/>
                  </a:lnTo>
                  <a:lnTo>
                    <a:pt x="357" y="712"/>
                  </a:lnTo>
                  <a:lnTo>
                    <a:pt x="368" y="699"/>
                  </a:lnTo>
                  <a:lnTo>
                    <a:pt x="381" y="684"/>
                  </a:lnTo>
                  <a:lnTo>
                    <a:pt x="383" y="683"/>
                  </a:lnTo>
                  <a:lnTo>
                    <a:pt x="385" y="681"/>
                  </a:lnTo>
                  <a:lnTo>
                    <a:pt x="386" y="678"/>
                  </a:lnTo>
                  <a:lnTo>
                    <a:pt x="388" y="678"/>
                  </a:lnTo>
                  <a:lnTo>
                    <a:pt x="389" y="679"/>
                  </a:lnTo>
                  <a:lnTo>
                    <a:pt x="391" y="679"/>
                  </a:lnTo>
                  <a:lnTo>
                    <a:pt x="393" y="678"/>
                  </a:lnTo>
                  <a:lnTo>
                    <a:pt x="394" y="676"/>
                  </a:lnTo>
                  <a:lnTo>
                    <a:pt x="394" y="674"/>
                  </a:lnTo>
                  <a:lnTo>
                    <a:pt x="396" y="671"/>
                  </a:lnTo>
                  <a:lnTo>
                    <a:pt x="398" y="669"/>
                  </a:lnTo>
                  <a:lnTo>
                    <a:pt x="399" y="668"/>
                  </a:lnTo>
                  <a:lnTo>
                    <a:pt x="404" y="666"/>
                  </a:lnTo>
                  <a:lnTo>
                    <a:pt x="406" y="664"/>
                  </a:lnTo>
                  <a:lnTo>
                    <a:pt x="408" y="661"/>
                  </a:lnTo>
                  <a:lnTo>
                    <a:pt x="409" y="658"/>
                  </a:lnTo>
                  <a:lnTo>
                    <a:pt x="408" y="655"/>
                  </a:lnTo>
                  <a:lnTo>
                    <a:pt x="408" y="651"/>
                  </a:lnTo>
                  <a:lnTo>
                    <a:pt x="408" y="648"/>
                  </a:lnTo>
                  <a:lnTo>
                    <a:pt x="409" y="645"/>
                  </a:lnTo>
                  <a:lnTo>
                    <a:pt x="411" y="643"/>
                  </a:lnTo>
                  <a:lnTo>
                    <a:pt x="414" y="643"/>
                  </a:lnTo>
                  <a:lnTo>
                    <a:pt x="417" y="643"/>
                  </a:lnTo>
                  <a:lnTo>
                    <a:pt x="421" y="641"/>
                  </a:lnTo>
                  <a:lnTo>
                    <a:pt x="422" y="640"/>
                  </a:lnTo>
                  <a:lnTo>
                    <a:pt x="424" y="638"/>
                  </a:lnTo>
                  <a:lnTo>
                    <a:pt x="424" y="638"/>
                  </a:lnTo>
                  <a:lnTo>
                    <a:pt x="424" y="637"/>
                  </a:lnTo>
                  <a:lnTo>
                    <a:pt x="424" y="637"/>
                  </a:lnTo>
                  <a:lnTo>
                    <a:pt x="426" y="635"/>
                  </a:lnTo>
                  <a:lnTo>
                    <a:pt x="432" y="637"/>
                  </a:lnTo>
                  <a:lnTo>
                    <a:pt x="435" y="635"/>
                  </a:lnTo>
                  <a:lnTo>
                    <a:pt x="439" y="632"/>
                  </a:lnTo>
                  <a:lnTo>
                    <a:pt x="442" y="628"/>
                  </a:lnTo>
                  <a:lnTo>
                    <a:pt x="447" y="627"/>
                  </a:lnTo>
                  <a:lnTo>
                    <a:pt x="449" y="627"/>
                  </a:lnTo>
                  <a:lnTo>
                    <a:pt x="452" y="628"/>
                  </a:lnTo>
                  <a:lnTo>
                    <a:pt x="455" y="628"/>
                  </a:lnTo>
                  <a:lnTo>
                    <a:pt x="459" y="630"/>
                  </a:lnTo>
                  <a:lnTo>
                    <a:pt x="462" y="632"/>
                  </a:lnTo>
                  <a:lnTo>
                    <a:pt x="465" y="632"/>
                  </a:lnTo>
                  <a:lnTo>
                    <a:pt x="467" y="632"/>
                  </a:lnTo>
                  <a:lnTo>
                    <a:pt x="468" y="630"/>
                  </a:lnTo>
                  <a:lnTo>
                    <a:pt x="470" y="627"/>
                  </a:lnTo>
                  <a:lnTo>
                    <a:pt x="470" y="622"/>
                  </a:lnTo>
                  <a:lnTo>
                    <a:pt x="472" y="618"/>
                  </a:lnTo>
                  <a:lnTo>
                    <a:pt x="472" y="617"/>
                  </a:lnTo>
                  <a:lnTo>
                    <a:pt x="472" y="612"/>
                  </a:lnTo>
                  <a:lnTo>
                    <a:pt x="470" y="609"/>
                  </a:lnTo>
                  <a:lnTo>
                    <a:pt x="467" y="607"/>
                  </a:lnTo>
                  <a:lnTo>
                    <a:pt x="463" y="605"/>
                  </a:lnTo>
                  <a:lnTo>
                    <a:pt x="460" y="604"/>
                  </a:lnTo>
                  <a:lnTo>
                    <a:pt x="457" y="604"/>
                  </a:lnTo>
                  <a:lnTo>
                    <a:pt x="454" y="600"/>
                  </a:lnTo>
                  <a:lnTo>
                    <a:pt x="452" y="597"/>
                  </a:lnTo>
                  <a:lnTo>
                    <a:pt x="450" y="594"/>
                  </a:lnTo>
                  <a:lnTo>
                    <a:pt x="450" y="592"/>
                  </a:lnTo>
                  <a:lnTo>
                    <a:pt x="450" y="589"/>
                  </a:lnTo>
                  <a:lnTo>
                    <a:pt x="452" y="584"/>
                  </a:lnTo>
                  <a:lnTo>
                    <a:pt x="454" y="581"/>
                  </a:lnTo>
                  <a:lnTo>
                    <a:pt x="454" y="577"/>
                  </a:lnTo>
                  <a:lnTo>
                    <a:pt x="455" y="574"/>
                  </a:lnTo>
                  <a:lnTo>
                    <a:pt x="454" y="572"/>
                  </a:lnTo>
                  <a:lnTo>
                    <a:pt x="454" y="572"/>
                  </a:lnTo>
                  <a:lnTo>
                    <a:pt x="452" y="572"/>
                  </a:lnTo>
                  <a:lnTo>
                    <a:pt x="449" y="574"/>
                  </a:lnTo>
                  <a:lnTo>
                    <a:pt x="447" y="574"/>
                  </a:lnTo>
                  <a:lnTo>
                    <a:pt x="447" y="576"/>
                  </a:lnTo>
                  <a:lnTo>
                    <a:pt x="447" y="574"/>
                  </a:lnTo>
                  <a:lnTo>
                    <a:pt x="447" y="572"/>
                  </a:lnTo>
                  <a:lnTo>
                    <a:pt x="447" y="571"/>
                  </a:lnTo>
                  <a:lnTo>
                    <a:pt x="447" y="569"/>
                  </a:lnTo>
                  <a:lnTo>
                    <a:pt x="447" y="567"/>
                  </a:lnTo>
                  <a:lnTo>
                    <a:pt x="447" y="564"/>
                  </a:lnTo>
                  <a:lnTo>
                    <a:pt x="444" y="561"/>
                  </a:lnTo>
                  <a:lnTo>
                    <a:pt x="442" y="556"/>
                  </a:lnTo>
                  <a:lnTo>
                    <a:pt x="442" y="553"/>
                  </a:lnTo>
                  <a:lnTo>
                    <a:pt x="442" y="551"/>
                  </a:lnTo>
                  <a:lnTo>
                    <a:pt x="444" y="549"/>
                  </a:lnTo>
                  <a:lnTo>
                    <a:pt x="445" y="548"/>
                  </a:lnTo>
                  <a:lnTo>
                    <a:pt x="445" y="546"/>
                  </a:lnTo>
                  <a:lnTo>
                    <a:pt x="445" y="544"/>
                  </a:lnTo>
                  <a:lnTo>
                    <a:pt x="442" y="543"/>
                  </a:lnTo>
                  <a:lnTo>
                    <a:pt x="440" y="541"/>
                  </a:lnTo>
                  <a:lnTo>
                    <a:pt x="437" y="539"/>
                  </a:lnTo>
                  <a:lnTo>
                    <a:pt x="434" y="539"/>
                  </a:lnTo>
                  <a:lnTo>
                    <a:pt x="434" y="539"/>
                  </a:lnTo>
                  <a:lnTo>
                    <a:pt x="432" y="539"/>
                  </a:lnTo>
                  <a:lnTo>
                    <a:pt x="431" y="539"/>
                  </a:lnTo>
                  <a:lnTo>
                    <a:pt x="429" y="541"/>
                  </a:lnTo>
                  <a:lnTo>
                    <a:pt x="426" y="543"/>
                  </a:lnTo>
                  <a:lnTo>
                    <a:pt x="424" y="544"/>
                  </a:lnTo>
                  <a:lnTo>
                    <a:pt x="421" y="544"/>
                  </a:lnTo>
                  <a:lnTo>
                    <a:pt x="417" y="544"/>
                  </a:lnTo>
                  <a:lnTo>
                    <a:pt x="416" y="543"/>
                  </a:lnTo>
                  <a:lnTo>
                    <a:pt x="414" y="541"/>
                  </a:lnTo>
                  <a:lnTo>
                    <a:pt x="414" y="536"/>
                  </a:lnTo>
                  <a:lnTo>
                    <a:pt x="417" y="526"/>
                  </a:lnTo>
                  <a:lnTo>
                    <a:pt x="426" y="520"/>
                  </a:lnTo>
                  <a:lnTo>
                    <a:pt x="434" y="513"/>
                  </a:lnTo>
                  <a:lnTo>
                    <a:pt x="437" y="507"/>
                  </a:lnTo>
                  <a:lnTo>
                    <a:pt x="435" y="502"/>
                  </a:lnTo>
                  <a:lnTo>
                    <a:pt x="434" y="498"/>
                  </a:lnTo>
                  <a:lnTo>
                    <a:pt x="431" y="495"/>
                  </a:lnTo>
                  <a:lnTo>
                    <a:pt x="427" y="490"/>
                  </a:lnTo>
                  <a:lnTo>
                    <a:pt x="426" y="487"/>
                  </a:lnTo>
                  <a:lnTo>
                    <a:pt x="427" y="484"/>
                  </a:lnTo>
                  <a:lnTo>
                    <a:pt x="431" y="480"/>
                  </a:lnTo>
                  <a:lnTo>
                    <a:pt x="434" y="479"/>
                  </a:lnTo>
                  <a:lnTo>
                    <a:pt x="439" y="475"/>
                  </a:lnTo>
                  <a:lnTo>
                    <a:pt x="442" y="472"/>
                  </a:lnTo>
                  <a:lnTo>
                    <a:pt x="447" y="470"/>
                  </a:lnTo>
                  <a:lnTo>
                    <a:pt x="449" y="469"/>
                  </a:lnTo>
                  <a:lnTo>
                    <a:pt x="450" y="467"/>
                  </a:lnTo>
                  <a:lnTo>
                    <a:pt x="450" y="465"/>
                  </a:lnTo>
                  <a:lnTo>
                    <a:pt x="449" y="464"/>
                  </a:lnTo>
                  <a:lnTo>
                    <a:pt x="447" y="464"/>
                  </a:lnTo>
                  <a:lnTo>
                    <a:pt x="445" y="464"/>
                  </a:lnTo>
                  <a:lnTo>
                    <a:pt x="444" y="464"/>
                  </a:lnTo>
                  <a:lnTo>
                    <a:pt x="444" y="462"/>
                  </a:lnTo>
                  <a:lnTo>
                    <a:pt x="444" y="459"/>
                  </a:lnTo>
                  <a:lnTo>
                    <a:pt x="444" y="456"/>
                  </a:lnTo>
                  <a:lnTo>
                    <a:pt x="444" y="454"/>
                  </a:lnTo>
                  <a:lnTo>
                    <a:pt x="444" y="451"/>
                  </a:lnTo>
                  <a:lnTo>
                    <a:pt x="444" y="451"/>
                  </a:lnTo>
                  <a:lnTo>
                    <a:pt x="442" y="451"/>
                  </a:lnTo>
                  <a:lnTo>
                    <a:pt x="440" y="451"/>
                  </a:lnTo>
                  <a:lnTo>
                    <a:pt x="440" y="449"/>
                  </a:lnTo>
                  <a:lnTo>
                    <a:pt x="440" y="447"/>
                  </a:lnTo>
                  <a:lnTo>
                    <a:pt x="442" y="446"/>
                  </a:lnTo>
                  <a:lnTo>
                    <a:pt x="445" y="444"/>
                  </a:lnTo>
                  <a:lnTo>
                    <a:pt x="449" y="444"/>
                  </a:lnTo>
                  <a:lnTo>
                    <a:pt x="452" y="444"/>
                  </a:lnTo>
                  <a:lnTo>
                    <a:pt x="454" y="442"/>
                  </a:lnTo>
                  <a:lnTo>
                    <a:pt x="457" y="441"/>
                  </a:lnTo>
                  <a:lnTo>
                    <a:pt x="457" y="441"/>
                  </a:lnTo>
                  <a:lnTo>
                    <a:pt x="457" y="439"/>
                  </a:lnTo>
                  <a:lnTo>
                    <a:pt x="457" y="437"/>
                  </a:lnTo>
                  <a:lnTo>
                    <a:pt x="457" y="436"/>
                  </a:lnTo>
                  <a:lnTo>
                    <a:pt x="457" y="434"/>
                  </a:lnTo>
                  <a:lnTo>
                    <a:pt x="457" y="431"/>
                  </a:lnTo>
                  <a:lnTo>
                    <a:pt x="459" y="428"/>
                  </a:lnTo>
                  <a:lnTo>
                    <a:pt x="462" y="424"/>
                  </a:lnTo>
                  <a:lnTo>
                    <a:pt x="468" y="419"/>
                  </a:lnTo>
                  <a:lnTo>
                    <a:pt x="472" y="413"/>
                  </a:lnTo>
                  <a:lnTo>
                    <a:pt x="470" y="406"/>
                  </a:lnTo>
                  <a:lnTo>
                    <a:pt x="468" y="400"/>
                  </a:lnTo>
                  <a:lnTo>
                    <a:pt x="470" y="395"/>
                  </a:lnTo>
                  <a:lnTo>
                    <a:pt x="477" y="390"/>
                  </a:lnTo>
                  <a:lnTo>
                    <a:pt x="480" y="390"/>
                  </a:lnTo>
                  <a:lnTo>
                    <a:pt x="483" y="390"/>
                  </a:lnTo>
                  <a:lnTo>
                    <a:pt x="486" y="391"/>
                  </a:lnTo>
                  <a:lnTo>
                    <a:pt x="490" y="391"/>
                  </a:lnTo>
                  <a:lnTo>
                    <a:pt x="503" y="388"/>
                  </a:lnTo>
                  <a:lnTo>
                    <a:pt x="516" y="390"/>
                  </a:lnTo>
                  <a:lnTo>
                    <a:pt x="518" y="390"/>
                  </a:lnTo>
                  <a:lnTo>
                    <a:pt x="519" y="390"/>
                  </a:lnTo>
                  <a:lnTo>
                    <a:pt x="519" y="390"/>
                  </a:lnTo>
                  <a:lnTo>
                    <a:pt x="519" y="382"/>
                  </a:lnTo>
                  <a:lnTo>
                    <a:pt x="519" y="345"/>
                  </a:lnTo>
                  <a:lnTo>
                    <a:pt x="518" y="271"/>
                  </a:lnTo>
                  <a:lnTo>
                    <a:pt x="516" y="197"/>
                  </a:lnTo>
                  <a:lnTo>
                    <a:pt x="513" y="197"/>
                  </a:lnTo>
                  <a:lnTo>
                    <a:pt x="509" y="197"/>
                  </a:lnTo>
                  <a:lnTo>
                    <a:pt x="505" y="194"/>
                  </a:lnTo>
                  <a:lnTo>
                    <a:pt x="501" y="192"/>
                  </a:lnTo>
                  <a:lnTo>
                    <a:pt x="496" y="189"/>
                  </a:lnTo>
                  <a:lnTo>
                    <a:pt x="491" y="186"/>
                  </a:lnTo>
                  <a:lnTo>
                    <a:pt x="488" y="184"/>
                  </a:lnTo>
                  <a:lnTo>
                    <a:pt x="416" y="145"/>
                  </a:lnTo>
                  <a:lnTo>
                    <a:pt x="214" y="39"/>
                  </a:lnTo>
                  <a:lnTo>
                    <a:pt x="205" y="36"/>
                  </a:lnTo>
                  <a:lnTo>
                    <a:pt x="194" y="29"/>
                  </a:lnTo>
                  <a:lnTo>
                    <a:pt x="179" y="21"/>
                  </a:lnTo>
                  <a:lnTo>
                    <a:pt x="164" y="13"/>
                  </a:lnTo>
                  <a:lnTo>
                    <a:pt x="149" y="6"/>
                  </a:lnTo>
                  <a:lnTo>
                    <a:pt x="140" y="2"/>
                  </a:lnTo>
                  <a:lnTo>
                    <a:pt x="133" y="0"/>
                  </a:lnTo>
                  <a:lnTo>
                    <a:pt x="126" y="2"/>
                  </a:lnTo>
                  <a:lnTo>
                    <a:pt x="113" y="8"/>
                  </a:lnTo>
                  <a:lnTo>
                    <a:pt x="100" y="16"/>
                  </a:lnTo>
                  <a:lnTo>
                    <a:pt x="85" y="25"/>
                  </a:lnTo>
                  <a:lnTo>
                    <a:pt x="85" y="25"/>
                  </a:lnTo>
                  <a:lnTo>
                    <a:pt x="90" y="49"/>
                  </a:lnTo>
                  <a:lnTo>
                    <a:pt x="94" y="74"/>
                  </a:lnTo>
                  <a:lnTo>
                    <a:pt x="94" y="82"/>
                  </a:lnTo>
                  <a:lnTo>
                    <a:pt x="94" y="90"/>
                  </a:lnTo>
                  <a:lnTo>
                    <a:pt x="92" y="99"/>
                  </a:lnTo>
                  <a:lnTo>
                    <a:pt x="97" y="105"/>
                  </a:lnTo>
                  <a:lnTo>
                    <a:pt x="103" y="112"/>
                  </a:lnTo>
                  <a:lnTo>
                    <a:pt x="110" y="120"/>
                  </a:lnTo>
                  <a:lnTo>
                    <a:pt x="113" y="127"/>
                  </a:lnTo>
                  <a:lnTo>
                    <a:pt x="112" y="128"/>
                  </a:lnTo>
                  <a:lnTo>
                    <a:pt x="112" y="130"/>
                  </a:lnTo>
                  <a:lnTo>
                    <a:pt x="110" y="131"/>
                  </a:lnTo>
                  <a:lnTo>
                    <a:pt x="108" y="133"/>
                  </a:lnTo>
                  <a:lnTo>
                    <a:pt x="110" y="135"/>
                  </a:lnTo>
                  <a:lnTo>
                    <a:pt x="112" y="138"/>
                  </a:lnTo>
                  <a:lnTo>
                    <a:pt x="115" y="141"/>
                  </a:lnTo>
                  <a:lnTo>
                    <a:pt x="118" y="145"/>
                  </a:lnTo>
                  <a:lnTo>
                    <a:pt x="123" y="148"/>
                  </a:lnTo>
                  <a:lnTo>
                    <a:pt x="126" y="151"/>
                  </a:lnTo>
                  <a:lnTo>
                    <a:pt x="128" y="154"/>
                  </a:lnTo>
                  <a:lnTo>
                    <a:pt x="130" y="156"/>
                  </a:lnTo>
                  <a:lnTo>
                    <a:pt x="130" y="159"/>
                  </a:lnTo>
                  <a:lnTo>
                    <a:pt x="126" y="163"/>
                  </a:lnTo>
                  <a:lnTo>
                    <a:pt x="125" y="168"/>
                  </a:lnTo>
                  <a:lnTo>
                    <a:pt x="121" y="171"/>
                  </a:lnTo>
                  <a:lnTo>
                    <a:pt x="118" y="174"/>
                  </a:lnTo>
                  <a:lnTo>
                    <a:pt x="117" y="178"/>
                  </a:lnTo>
                  <a:lnTo>
                    <a:pt x="115" y="194"/>
                  </a:lnTo>
                  <a:lnTo>
                    <a:pt x="113" y="210"/>
                  </a:lnTo>
                  <a:lnTo>
                    <a:pt x="105" y="291"/>
                  </a:lnTo>
                  <a:lnTo>
                    <a:pt x="105" y="304"/>
                  </a:lnTo>
                  <a:lnTo>
                    <a:pt x="103" y="317"/>
                  </a:lnTo>
                  <a:lnTo>
                    <a:pt x="102" y="329"/>
                  </a:lnTo>
                  <a:lnTo>
                    <a:pt x="95" y="339"/>
                  </a:lnTo>
                  <a:lnTo>
                    <a:pt x="82" y="352"/>
                  </a:lnTo>
                  <a:lnTo>
                    <a:pt x="69" y="365"/>
                  </a:lnTo>
                  <a:lnTo>
                    <a:pt x="56" y="378"/>
                  </a:lnTo>
                  <a:lnTo>
                    <a:pt x="46" y="388"/>
                  </a:lnTo>
                  <a:lnTo>
                    <a:pt x="39" y="395"/>
                  </a:lnTo>
                  <a:lnTo>
                    <a:pt x="33" y="405"/>
                  </a:lnTo>
                  <a:lnTo>
                    <a:pt x="24" y="414"/>
                  </a:lnTo>
                  <a:lnTo>
                    <a:pt x="18" y="424"/>
                  </a:lnTo>
                  <a:lnTo>
                    <a:pt x="15" y="433"/>
                  </a:lnTo>
                  <a:lnTo>
                    <a:pt x="16" y="434"/>
                  </a:lnTo>
                  <a:lnTo>
                    <a:pt x="16" y="436"/>
                  </a:lnTo>
                  <a:lnTo>
                    <a:pt x="16" y="437"/>
                  </a:lnTo>
                  <a:lnTo>
                    <a:pt x="15" y="439"/>
                  </a:lnTo>
                  <a:lnTo>
                    <a:pt x="15" y="441"/>
                  </a:lnTo>
                  <a:lnTo>
                    <a:pt x="13" y="441"/>
                  </a:lnTo>
                  <a:lnTo>
                    <a:pt x="13" y="441"/>
                  </a:lnTo>
                  <a:lnTo>
                    <a:pt x="11" y="442"/>
                  </a:lnTo>
                  <a:lnTo>
                    <a:pt x="11" y="446"/>
                  </a:lnTo>
                  <a:lnTo>
                    <a:pt x="10" y="447"/>
                  </a:lnTo>
                  <a:lnTo>
                    <a:pt x="6" y="449"/>
                  </a:lnTo>
                  <a:lnTo>
                    <a:pt x="3" y="451"/>
                  </a:lnTo>
                  <a:lnTo>
                    <a:pt x="1" y="451"/>
                  </a:lnTo>
                  <a:lnTo>
                    <a:pt x="0" y="456"/>
                  </a:lnTo>
                  <a:lnTo>
                    <a:pt x="1" y="465"/>
                  </a:lnTo>
                  <a:lnTo>
                    <a:pt x="5" y="475"/>
                  </a:lnTo>
                  <a:lnTo>
                    <a:pt x="6" y="484"/>
                  </a:lnTo>
                  <a:lnTo>
                    <a:pt x="8" y="488"/>
                  </a:lnTo>
                  <a:lnTo>
                    <a:pt x="18" y="505"/>
                  </a:lnTo>
                  <a:lnTo>
                    <a:pt x="28" y="521"/>
                  </a:lnTo>
                  <a:lnTo>
                    <a:pt x="36" y="521"/>
                  </a:lnTo>
                  <a:lnTo>
                    <a:pt x="43" y="521"/>
                  </a:lnTo>
                  <a:lnTo>
                    <a:pt x="46" y="521"/>
                  </a:lnTo>
                  <a:lnTo>
                    <a:pt x="49" y="523"/>
                  </a:lnTo>
                  <a:lnTo>
                    <a:pt x="49" y="523"/>
                  </a:lnTo>
                  <a:lnTo>
                    <a:pt x="51" y="525"/>
                  </a:lnTo>
                  <a:lnTo>
                    <a:pt x="49" y="526"/>
                  </a:lnTo>
                  <a:lnTo>
                    <a:pt x="49" y="528"/>
                  </a:lnTo>
                  <a:lnTo>
                    <a:pt x="49" y="531"/>
                  </a:lnTo>
                  <a:lnTo>
                    <a:pt x="51" y="533"/>
                  </a:lnTo>
                  <a:lnTo>
                    <a:pt x="52" y="53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75" name="Freeform 484">
              <a:extLst>
                <a:ext uri="{FF2B5EF4-FFF2-40B4-BE49-F238E27FC236}">
                  <a16:creationId xmlns:a16="http://schemas.microsoft.com/office/drawing/2014/main" id="{766F1D29-11DB-6FA0-CBD1-748652807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3508" y="2758393"/>
              <a:ext cx="94071" cy="80253"/>
            </a:xfrm>
            <a:custGeom>
              <a:avLst/>
              <a:gdLst>
                <a:gd name="T0" fmla="*/ 13 w 102"/>
                <a:gd name="T1" fmla="*/ 48 h 90"/>
                <a:gd name="T2" fmla="*/ 15 w 102"/>
                <a:gd name="T3" fmla="*/ 54 h 90"/>
                <a:gd name="T4" fmla="*/ 13 w 102"/>
                <a:gd name="T5" fmla="*/ 61 h 90"/>
                <a:gd name="T6" fmla="*/ 10 w 102"/>
                <a:gd name="T7" fmla="*/ 62 h 90"/>
                <a:gd name="T8" fmla="*/ 5 w 102"/>
                <a:gd name="T9" fmla="*/ 67 h 90"/>
                <a:gd name="T10" fmla="*/ 0 w 102"/>
                <a:gd name="T11" fmla="*/ 71 h 90"/>
                <a:gd name="T12" fmla="*/ 0 w 102"/>
                <a:gd name="T13" fmla="*/ 77 h 90"/>
                <a:gd name="T14" fmla="*/ 3 w 102"/>
                <a:gd name="T15" fmla="*/ 86 h 90"/>
                <a:gd name="T16" fmla="*/ 8 w 102"/>
                <a:gd name="T17" fmla="*/ 87 h 90"/>
                <a:gd name="T18" fmla="*/ 10 w 102"/>
                <a:gd name="T19" fmla="*/ 86 h 90"/>
                <a:gd name="T20" fmla="*/ 10 w 102"/>
                <a:gd name="T21" fmla="*/ 82 h 90"/>
                <a:gd name="T22" fmla="*/ 11 w 102"/>
                <a:gd name="T23" fmla="*/ 79 h 90"/>
                <a:gd name="T24" fmla="*/ 16 w 102"/>
                <a:gd name="T25" fmla="*/ 79 h 90"/>
                <a:gd name="T26" fmla="*/ 23 w 102"/>
                <a:gd name="T27" fmla="*/ 81 h 90"/>
                <a:gd name="T28" fmla="*/ 25 w 102"/>
                <a:gd name="T29" fmla="*/ 89 h 90"/>
                <a:gd name="T30" fmla="*/ 29 w 102"/>
                <a:gd name="T31" fmla="*/ 90 h 90"/>
                <a:gd name="T32" fmla="*/ 38 w 102"/>
                <a:gd name="T33" fmla="*/ 90 h 90"/>
                <a:gd name="T34" fmla="*/ 46 w 102"/>
                <a:gd name="T35" fmla="*/ 89 h 90"/>
                <a:gd name="T36" fmla="*/ 51 w 102"/>
                <a:gd name="T37" fmla="*/ 86 h 90"/>
                <a:gd name="T38" fmla="*/ 54 w 102"/>
                <a:gd name="T39" fmla="*/ 79 h 90"/>
                <a:gd name="T40" fmla="*/ 54 w 102"/>
                <a:gd name="T41" fmla="*/ 72 h 90"/>
                <a:gd name="T42" fmla="*/ 56 w 102"/>
                <a:gd name="T43" fmla="*/ 66 h 90"/>
                <a:gd name="T44" fmla="*/ 57 w 102"/>
                <a:gd name="T45" fmla="*/ 66 h 90"/>
                <a:gd name="T46" fmla="*/ 61 w 102"/>
                <a:gd name="T47" fmla="*/ 67 h 90"/>
                <a:gd name="T48" fmla="*/ 64 w 102"/>
                <a:gd name="T49" fmla="*/ 71 h 90"/>
                <a:gd name="T50" fmla="*/ 69 w 102"/>
                <a:gd name="T51" fmla="*/ 69 h 90"/>
                <a:gd name="T52" fmla="*/ 74 w 102"/>
                <a:gd name="T53" fmla="*/ 66 h 90"/>
                <a:gd name="T54" fmla="*/ 79 w 102"/>
                <a:gd name="T55" fmla="*/ 64 h 90"/>
                <a:gd name="T56" fmla="*/ 85 w 102"/>
                <a:gd name="T57" fmla="*/ 67 h 90"/>
                <a:gd name="T58" fmla="*/ 92 w 102"/>
                <a:gd name="T59" fmla="*/ 71 h 90"/>
                <a:gd name="T60" fmla="*/ 97 w 102"/>
                <a:gd name="T61" fmla="*/ 69 h 90"/>
                <a:gd name="T62" fmla="*/ 102 w 102"/>
                <a:gd name="T63" fmla="*/ 62 h 90"/>
                <a:gd name="T64" fmla="*/ 102 w 102"/>
                <a:gd name="T65" fmla="*/ 54 h 90"/>
                <a:gd name="T66" fmla="*/ 99 w 102"/>
                <a:gd name="T67" fmla="*/ 46 h 90"/>
                <a:gd name="T68" fmla="*/ 99 w 102"/>
                <a:gd name="T69" fmla="*/ 39 h 90"/>
                <a:gd name="T70" fmla="*/ 100 w 102"/>
                <a:gd name="T71" fmla="*/ 33 h 90"/>
                <a:gd name="T72" fmla="*/ 92 w 102"/>
                <a:gd name="T73" fmla="*/ 16 h 90"/>
                <a:gd name="T74" fmla="*/ 82 w 102"/>
                <a:gd name="T75" fmla="*/ 2 h 90"/>
                <a:gd name="T76" fmla="*/ 79 w 102"/>
                <a:gd name="T77" fmla="*/ 2 h 90"/>
                <a:gd name="T78" fmla="*/ 76 w 102"/>
                <a:gd name="T79" fmla="*/ 2 h 90"/>
                <a:gd name="T80" fmla="*/ 71 w 102"/>
                <a:gd name="T81" fmla="*/ 8 h 90"/>
                <a:gd name="T82" fmla="*/ 64 w 102"/>
                <a:gd name="T83" fmla="*/ 16 h 90"/>
                <a:gd name="T84" fmla="*/ 56 w 102"/>
                <a:gd name="T85" fmla="*/ 21 h 90"/>
                <a:gd name="T86" fmla="*/ 53 w 102"/>
                <a:gd name="T87" fmla="*/ 21 h 90"/>
                <a:gd name="T88" fmla="*/ 53 w 102"/>
                <a:gd name="T89" fmla="*/ 18 h 90"/>
                <a:gd name="T90" fmla="*/ 51 w 102"/>
                <a:gd name="T91" fmla="*/ 15 h 90"/>
                <a:gd name="T92" fmla="*/ 48 w 102"/>
                <a:gd name="T93" fmla="*/ 15 h 90"/>
                <a:gd name="T94" fmla="*/ 43 w 102"/>
                <a:gd name="T95" fmla="*/ 16 h 90"/>
                <a:gd name="T96" fmla="*/ 38 w 102"/>
                <a:gd name="T97" fmla="*/ 18 h 90"/>
                <a:gd name="T98" fmla="*/ 28 w 102"/>
                <a:gd name="T99" fmla="*/ 25 h 90"/>
                <a:gd name="T100" fmla="*/ 18 w 102"/>
                <a:gd name="T101" fmla="*/ 33 h 90"/>
                <a:gd name="T102" fmla="*/ 13 w 102"/>
                <a:gd name="T103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2" h="90">
                  <a:moveTo>
                    <a:pt x="13" y="44"/>
                  </a:moveTo>
                  <a:lnTo>
                    <a:pt x="13" y="48"/>
                  </a:lnTo>
                  <a:lnTo>
                    <a:pt x="15" y="51"/>
                  </a:lnTo>
                  <a:lnTo>
                    <a:pt x="15" y="54"/>
                  </a:lnTo>
                  <a:lnTo>
                    <a:pt x="15" y="58"/>
                  </a:lnTo>
                  <a:lnTo>
                    <a:pt x="13" y="61"/>
                  </a:lnTo>
                  <a:lnTo>
                    <a:pt x="13" y="62"/>
                  </a:lnTo>
                  <a:lnTo>
                    <a:pt x="10" y="62"/>
                  </a:lnTo>
                  <a:lnTo>
                    <a:pt x="8" y="64"/>
                  </a:lnTo>
                  <a:lnTo>
                    <a:pt x="5" y="67"/>
                  </a:lnTo>
                  <a:lnTo>
                    <a:pt x="2" y="69"/>
                  </a:lnTo>
                  <a:lnTo>
                    <a:pt x="0" y="71"/>
                  </a:lnTo>
                  <a:lnTo>
                    <a:pt x="0" y="74"/>
                  </a:lnTo>
                  <a:lnTo>
                    <a:pt x="0" y="77"/>
                  </a:lnTo>
                  <a:lnTo>
                    <a:pt x="2" y="82"/>
                  </a:lnTo>
                  <a:lnTo>
                    <a:pt x="3" y="86"/>
                  </a:lnTo>
                  <a:lnTo>
                    <a:pt x="6" y="87"/>
                  </a:lnTo>
                  <a:lnTo>
                    <a:pt x="8" y="87"/>
                  </a:lnTo>
                  <a:lnTo>
                    <a:pt x="8" y="87"/>
                  </a:lnTo>
                  <a:lnTo>
                    <a:pt x="10" y="86"/>
                  </a:lnTo>
                  <a:lnTo>
                    <a:pt x="10" y="84"/>
                  </a:lnTo>
                  <a:lnTo>
                    <a:pt x="10" y="82"/>
                  </a:lnTo>
                  <a:lnTo>
                    <a:pt x="10" y="81"/>
                  </a:lnTo>
                  <a:lnTo>
                    <a:pt x="11" y="79"/>
                  </a:lnTo>
                  <a:lnTo>
                    <a:pt x="13" y="79"/>
                  </a:lnTo>
                  <a:lnTo>
                    <a:pt x="16" y="79"/>
                  </a:lnTo>
                  <a:lnTo>
                    <a:pt x="20" y="81"/>
                  </a:lnTo>
                  <a:lnTo>
                    <a:pt x="23" y="81"/>
                  </a:lnTo>
                  <a:lnTo>
                    <a:pt x="25" y="82"/>
                  </a:lnTo>
                  <a:lnTo>
                    <a:pt x="25" y="89"/>
                  </a:lnTo>
                  <a:lnTo>
                    <a:pt x="26" y="90"/>
                  </a:lnTo>
                  <a:lnTo>
                    <a:pt x="29" y="90"/>
                  </a:lnTo>
                  <a:lnTo>
                    <a:pt x="33" y="90"/>
                  </a:lnTo>
                  <a:lnTo>
                    <a:pt x="38" y="90"/>
                  </a:lnTo>
                  <a:lnTo>
                    <a:pt x="43" y="89"/>
                  </a:lnTo>
                  <a:lnTo>
                    <a:pt x="46" y="89"/>
                  </a:lnTo>
                  <a:lnTo>
                    <a:pt x="49" y="89"/>
                  </a:lnTo>
                  <a:lnTo>
                    <a:pt x="51" y="86"/>
                  </a:lnTo>
                  <a:lnTo>
                    <a:pt x="53" y="84"/>
                  </a:lnTo>
                  <a:lnTo>
                    <a:pt x="54" y="79"/>
                  </a:lnTo>
                  <a:lnTo>
                    <a:pt x="54" y="76"/>
                  </a:lnTo>
                  <a:lnTo>
                    <a:pt x="54" y="72"/>
                  </a:lnTo>
                  <a:lnTo>
                    <a:pt x="54" y="69"/>
                  </a:lnTo>
                  <a:lnTo>
                    <a:pt x="56" y="66"/>
                  </a:lnTo>
                  <a:lnTo>
                    <a:pt x="56" y="66"/>
                  </a:lnTo>
                  <a:lnTo>
                    <a:pt x="57" y="66"/>
                  </a:lnTo>
                  <a:lnTo>
                    <a:pt x="59" y="66"/>
                  </a:lnTo>
                  <a:lnTo>
                    <a:pt x="61" y="67"/>
                  </a:lnTo>
                  <a:lnTo>
                    <a:pt x="62" y="69"/>
                  </a:lnTo>
                  <a:lnTo>
                    <a:pt x="64" y="71"/>
                  </a:lnTo>
                  <a:lnTo>
                    <a:pt x="66" y="71"/>
                  </a:lnTo>
                  <a:lnTo>
                    <a:pt x="69" y="69"/>
                  </a:lnTo>
                  <a:lnTo>
                    <a:pt x="71" y="67"/>
                  </a:lnTo>
                  <a:lnTo>
                    <a:pt x="74" y="66"/>
                  </a:lnTo>
                  <a:lnTo>
                    <a:pt x="77" y="64"/>
                  </a:lnTo>
                  <a:lnTo>
                    <a:pt x="79" y="64"/>
                  </a:lnTo>
                  <a:lnTo>
                    <a:pt x="82" y="66"/>
                  </a:lnTo>
                  <a:lnTo>
                    <a:pt x="85" y="67"/>
                  </a:lnTo>
                  <a:lnTo>
                    <a:pt x="89" y="69"/>
                  </a:lnTo>
                  <a:lnTo>
                    <a:pt x="92" y="71"/>
                  </a:lnTo>
                  <a:lnTo>
                    <a:pt x="95" y="71"/>
                  </a:lnTo>
                  <a:lnTo>
                    <a:pt x="97" y="69"/>
                  </a:lnTo>
                  <a:lnTo>
                    <a:pt x="100" y="67"/>
                  </a:lnTo>
                  <a:lnTo>
                    <a:pt x="102" y="62"/>
                  </a:lnTo>
                  <a:lnTo>
                    <a:pt x="102" y="58"/>
                  </a:lnTo>
                  <a:lnTo>
                    <a:pt x="102" y="54"/>
                  </a:lnTo>
                  <a:lnTo>
                    <a:pt x="100" y="49"/>
                  </a:lnTo>
                  <a:lnTo>
                    <a:pt x="99" y="46"/>
                  </a:lnTo>
                  <a:lnTo>
                    <a:pt x="99" y="43"/>
                  </a:lnTo>
                  <a:lnTo>
                    <a:pt x="99" y="39"/>
                  </a:lnTo>
                  <a:lnTo>
                    <a:pt x="100" y="36"/>
                  </a:lnTo>
                  <a:lnTo>
                    <a:pt x="100" y="33"/>
                  </a:lnTo>
                  <a:lnTo>
                    <a:pt x="97" y="23"/>
                  </a:lnTo>
                  <a:lnTo>
                    <a:pt x="92" y="16"/>
                  </a:lnTo>
                  <a:lnTo>
                    <a:pt x="85" y="10"/>
                  </a:lnTo>
                  <a:lnTo>
                    <a:pt x="82" y="2"/>
                  </a:lnTo>
                  <a:lnTo>
                    <a:pt x="82" y="0"/>
                  </a:lnTo>
                  <a:lnTo>
                    <a:pt x="79" y="2"/>
                  </a:lnTo>
                  <a:lnTo>
                    <a:pt x="77" y="2"/>
                  </a:lnTo>
                  <a:lnTo>
                    <a:pt x="76" y="2"/>
                  </a:lnTo>
                  <a:lnTo>
                    <a:pt x="74" y="3"/>
                  </a:lnTo>
                  <a:lnTo>
                    <a:pt x="71" y="8"/>
                  </a:lnTo>
                  <a:lnTo>
                    <a:pt x="67" y="11"/>
                  </a:lnTo>
                  <a:lnTo>
                    <a:pt x="64" y="16"/>
                  </a:lnTo>
                  <a:lnTo>
                    <a:pt x="61" y="20"/>
                  </a:lnTo>
                  <a:lnTo>
                    <a:pt x="56" y="21"/>
                  </a:lnTo>
                  <a:lnTo>
                    <a:pt x="54" y="21"/>
                  </a:lnTo>
                  <a:lnTo>
                    <a:pt x="53" y="21"/>
                  </a:lnTo>
                  <a:lnTo>
                    <a:pt x="53" y="20"/>
                  </a:lnTo>
                  <a:lnTo>
                    <a:pt x="53" y="18"/>
                  </a:lnTo>
                  <a:lnTo>
                    <a:pt x="53" y="16"/>
                  </a:lnTo>
                  <a:lnTo>
                    <a:pt x="51" y="15"/>
                  </a:lnTo>
                  <a:lnTo>
                    <a:pt x="49" y="15"/>
                  </a:lnTo>
                  <a:lnTo>
                    <a:pt x="48" y="15"/>
                  </a:lnTo>
                  <a:lnTo>
                    <a:pt x="44" y="15"/>
                  </a:lnTo>
                  <a:lnTo>
                    <a:pt x="43" y="16"/>
                  </a:lnTo>
                  <a:lnTo>
                    <a:pt x="39" y="18"/>
                  </a:lnTo>
                  <a:lnTo>
                    <a:pt x="38" y="18"/>
                  </a:lnTo>
                  <a:lnTo>
                    <a:pt x="33" y="20"/>
                  </a:lnTo>
                  <a:lnTo>
                    <a:pt x="28" y="25"/>
                  </a:lnTo>
                  <a:lnTo>
                    <a:pt x="23" y="28"/>
                  </a:lnTo>
                  <a:lnTo>
                    <a:pt x="18" y="33"/>
                  </a:lnTo>
                  <a:lnTo>
                    <a:pt x="15" y="38"/>
                  </a:lnTo>
                  <a:lnTo>
                    <a:pt x="13" y="4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76" name="Freeform 485">
              <a:extLst>
                <a:ext uri="{FF2B5EF4-FFF2-40B4-BE49-F238E27FC236}">
                  <a16:creationId xmlns:a16="http://schemas.microsoft.com/office/drawing/2014/main" id="{9810ED1F-840B-EF0C-78C2-28A52AB15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34719" y="2756609"/>
              <a:ext cx="504480" cy="490439"/>
            </a:xfrm>
            <a:custGeom>
              <a:avLst/>
              <a:gdLst>
                <a:gd name="T0" fmla="*/ 117 w 547"/>
                <a:gd name="T1" fmla="*/ 403 h 550"/>
                <a:gd name="T2" fmla="*/ 127 w 547"/>
                <a:gd name="T3" fmla="*/ 408 h 550"/>
                <a:gd name="T4" fmla="*/ 153 w 547"/>
                <a:gd name="T5" fmla="*/ 417 h 550"/>
                <a:gd name="T6" fmla="*/ 171 w 547"/>
                <a:gd name="T7" fmla="*/ 425 h 550"/>
                <a:gd name="T8" fmla="*/ 187 w 547"/>
                <a:gd name="T9" fmla="*/ 433 h 550"/>
                <a:gd name="T10" fmla="*/ 200 w 547"/>
                <a:gd name="T11" fmla="*/ 438 h 550"/>
                <a:gd name="T12" fmla="*/ 220 w 547"/>
                <a:gd name="T13" fmla="*/ 441 h 550"/>
                <a:gd name="T14" fmla="*/ 228 w 547"/>
                <a:gd name="T15" fmla="*/ 435 h 550"/>
                <a:gd name="T16" fmla="*/ 251 w 547"/>
                <a:gd name="T17" fmla="*/ 458 h 550"/>
                <a:gd name="T18" fmla="*/ 260 w 547"/>
                <a:gd name="T19" fmla="*/ 505 h 550"/>
                <a:gd name="T20" fmla="*/ 271 w 547"/>
                <a:gd name="T21" fmla="*/ 533 h 550"/>
                <a:gd name="T22" fmla="*/ 299 w 547"/>
                <a:gd name="T23" fmla="*/ 542 h 550"/>
                <a:gd name="T24" fmla="*/ 329 w 547"/>
                <a:gd name="T25" fmla="*/ 538 h 550"/>
                <a:gd name="T26" fmla="*/ 365 w 547"/>
                <a:gd name="T27" fmla="*/ 542 h 550"/>
                <a:gd name="T28" fmla="*/ 381 w 547"/>
                <a:gd name="T29" fmla="*/ 548 h 550"/>
                <a:gd name="T30" fmla="*/ 413 w 547"/>
                <a:gd name="T31" fmla="*/ 542 h 550"/>
                <a:gd name="T32" fmla="*/ 444 w 547"/>
                <a:gd name="T33" fmla="*/ 533 h 550"/>
                <a:gd name="T34" fmla="*/ 472 w 547"/>
                <a:gd name="T35" fmla="*/ 522 h 550"/>
                <a:gd name="T36" fmla="*/ 546 w 547"/>
                <a:gd name="T37" fmla="*/ 489 h 550"/>
                <a:gd name="T38" fmla="*/ 544 w 547"/>
                <a:gd name="T39" fmla="*/ 481 h 550"/>
                <a:gd name="T40" fmla="*/ 534 w 547"/>
                <a:gd name="T41" fmla="*/ 476 h 550"/>
                <a:gd name="T42" fmla="*/ 536 w 547"/>
                <a:gd name="T43" fmla="*/ 479 h 550"/>
                <a:gd name="T44" fmla="*/ 528 w 547"/>
                <a:gd name="T45" fmla="*/ 471 h 550"/>
                <a:gd name="T46" fmla="*/ 523 w 547"/>
                <a:gd name="T47" fmla="*/ 471 h 550"/>
                <a:gd name="T48" fmla="*/ 511 w 547"/>
                <a:gd name="T49" fmla="*/ 466 h 550"/>
                <a:gd name="T50" fmla="*/ 515 w 547"/>
                <a:gd name="T51" fmla="*/ 453 h 550"/>
                <a:gd name="T52" fmla="*/ 508 w 547"/>
                <a:gd name="T53" fmla="*/ 435 h 550"/>
                <a:gd name="T54" fmla="*/ 510 w 547"/>
                <a:gd name="T55" fmla="*/ 423 h 550"/>
                <a:gd name="T56" fmla="*/ 503 w 547"/>
                <a:gd name="T57" fmla="*/ 417 h 550"/>
                <a:gd name="T58" fmla="*/ 498 w 547"/>
                <a:gd name="T59" fmla="*/ 408 h 550"/>
                <a:gd name="T60" fmla="*/ 506 w 547"/>
                <a:gd name="T61" fmla="*/ 408 h 550"/>
                <a:gd name="T62" fmla="*/ 496 w 547"/>
                <a:gd name="T63" fmla="*/ 392 h 550"/>
                <a:gd name="T64" fmla="*/ 503 w 547"/>
                <a:gd name="T65" fmla="*/ 354 h 550"/>
                <a:gd name="T66" fmla="*/ 498 w 547"/>
                <a:gd name="T67" fmla="*/ 349 h 550"/>
                <a:gd name="T68" fmla="*/ 493 w 547"/>
                <a:gd name="T69" fmla="*/ 351 h 550"/>
                <a:gd name="T70" fmla="*/ 498 w 547"/>
                <a:gd name="T71" fmla="*/ 328 h 550"/>
                <a:gd name="T72" fmla="*/ 510 w 547"/>
                <a:gd name="T73" fmla="*/ 315 h 550"/>
                <a:gd name="T74" fmla="*/ 498 w 547"/>
                <a:gd name="T75" fmla="*/ 300 h 550"/>
                <a:gd name="T76" fmla="*/ 482 w 547"/>
                <a:gd name="T77" fmla="*/ 282 h 550"/>
                <a:gd name="T78" fmla="*/ 475 w 547"/>
                <a:gd name="T79" fmla="*/ 264 h 550"/>
                <a:gd name="T80" fmla="*/ 490 w 547"/>
                <a:gd name="T81" fmla="*/ 213 h 550"/>
                <a:gd name="T82" fmla="*/ 492 w 547"/>
                <a:gd name="T83" fmla="*/ 204 h 550"/>
                <a:gd name="T84" fmla="*/ 496 w 547"/>
                <a:gd name="T85" fmla="*/ 194 h 550"/>
                <a:gd name="T86" fmla="*/ 459 w 547"/>
                <a:gd name="T87" fmla="*/ 163 h 550"/>
                <a:gd name="T88" fmla="*/ 418 w 547"/>
                <a:gd name="T89" fmla="*/ 129 h 550"/>
                <a:gd name="T90" fmla="*/ 416 w 547"/>
                <a:gd name="T91" fmla="*/ 102 h 550"/>
                <a:gd name="T92" fmla="*/ 253 w 547"/>
                <a:gd name="T93" fmla="*/ 9 h 550"/>
                <a:gd name="T94" fmla="*/ 84 w 547"/>
                <a:gd name="T95" fmla="*/ 0 h 550"/>
                <a:gd name="T96" fmla="*/ 62 w 547"/>
                <a:gd name="T97" fmla="*/ 12 h 550"/>
                <a:gd name="T98" fmla="*/ 77 w 547"/>
                <a:gd name="T99" fmla="*/ 51 h 550"/>
                <a:gd name="T100" fmla="*/ 64 w 547"/>
                <a:gd name="T101" fmla="*/ 71 h 550"/>
                <a:gd name="T102" fmla="*/ 57 w 547"/>
                <a:gd name="T103" fmla="*/ 86 h 550"/>
                <a:gd name="T104" fmla="*/ 56 w 547"/>
                <a:gd name="T105" fmla="*/ 92 h 550"/>
                <a:gd name="T106" fmla="*/ 72 w 547"/>
                <a:gd name="T107" fmla="*/ 101 h 550"/>
                <a:gd name="T108" fmla="*/ 72 w 547"/>
                <a:gd name="T109" fmla="*/ 117 h 550"/>
                <a:gd name="T110" fmla="*/ 67 w 547"/>
                <a:gd name="T111" fmla="*/ 124 h 550"/>
                <a:gd name="T112" fmla="*/ 56 w 547"/>
                <a:gd name="T113" fmla="*/ 137 h 550"/>
                <a:gd name="T114" fmla="*/ 31 w 547"/>
                <a:gd name="T115" fmla="*/ 168 h 550"/>
                <a:gd name="T116" fmla="*/ 3 w 547"/>
                <a:gd name="T117" fmla="*/ 186 h 550"/>
                <a:gd name="T118" fmla="*/ 15 w 547"/>
                <a:gd name="T119" fmla="*/ 242 h 550"/>
                <a:gd name="T120" fmla="*/ 28 w 547"/>
                <a:gd name="T121" fmla="*/ 295 h 550"/>
                <a:gd name="T122" fmla="*/ 61 w 547"/>
                <a:gd name="T123" fmla="*/ 347 h 550"/>
                <a:gd name="T124" fmla="*/ 69 w 547"/>
                <a:gd name="T125" fmla="*/ 367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7" h="550">
                  <a:moveTo>
                    <a:pt x="108" y="392"/>
                  </a:moveTo>
                  <a:lnTo>
                    <a:pt x="110" y="393"/>
                  </a:lnTo>
                  <a:lnTo>
                    <a:pt x="110" y="395"/>
                  </a:lnTo>
                  <a:lnTo>
                    <a:pt x="110" y="398"/>
                  </a:lnTo>
                  <a:lnTo>
                    <a:pt x="110" y="400"/>
                  </a:lnTo>
                  <a:lnTo>
                    <a:pt x="112" y="402"/>
                  </a:lnTo>
                  <a:lnTo>
                    <a:pt x="115" y="403"/>
                  </a:lnTo>
                  <a:lnTo>
                    <a:pt x="117" y="403"/>
                  </a:lnTo>
                  <a:lnTo>
                    <a:pt x="118" y="403"/>
                  </a:lnTo>
                  <a:lnTo>
                    <a:pt x="122" y="402"/>
                  </a:lnTo>
                  <a:lnTo>
                    <a:pt x="125" y="402"/>
                  </a:lnTo>
                  <a:lnTo>
                    <a:pt x="127" y="403"/>
                  </a:lnTo>
                  <a:lnTo>
                    <a:pt x="128" y="405"/>
                  </a:lnTo>
                  <a:lnTo>
                    <a:pt x="128" y="405"/>
                  </a:lnTo>
                  <a:lnTo>
                    <a:pt x="128" y="407"/>
                  </a:lnTo>
                  <a:lnTo>
                    <a:pt x="127" y="408"/>
                  </a:lnTo>
                  <a:lnTo>
                    <a:pt x="127" y="410"/>
                  </a:lnTo>
                  <a:lnTo>
                    <a:pt x="128" y="410"/>
                  </a:lnTo>
                  <a:lnTo>
                    <a:pt x="130" y="412"/>
                  </a:lnTo>
                  <a:lnTo>
                    <a:pt x="133" y="412"/>
                  </a:lnTo>
                  <a:lnTo>
                    <a:pt x="140" y="412"/>
                  </a:lnTo>
                  <a:lnTo>
                    <a:pt x="145" y="413"/>
                  </a:lnTo>
                  <a:lnTo>
                    <a:pt x="150" y="413"/>
                  </a:lnTo>
                  <a:lnTo>
                    <a:pt x="153" y="417"/>
                  </a:lnTo>
                  <a:lnTo>
                    <a:pt x="154" y="418"/>
                  </a:lnTo>
                  <a:lnTo>
                    <a:pt x="156" y="420"/>
                  </a:lnTo>
                  <a:lnTo>
                    <a:pt x="156" y="421"/>
                  </a:lnTo>
                  <a:lnTo>
                    <a:pt x="159" y="421"/>
                  </a:lnTo>
                  <a:lnTo>
                    <a:pt x="163" y="421"/>
                  </a:lnTo>
                  <a:lnTo>
                    <a:pt x="164" y="421"/>
                  </a:lnTo>
                  <a:lnTo>
                    <a:pt x="168" y="423"/>
                  </a:lnTo>
                  <a:lnTo>
                    <a:pt x="171" y="425"/>
                  </a:lnTo>
                  <a:lnTo>
                    <a:pt x="173" y="426"/>
                  </a:lnTo>
                  <a:lnTo>
                    <a:pt x="176" y="428"/>
                  </a:lnTo>
                  <a:lnTo>
                    <a:pt x="177" y="428"/>
                  </a:lnTo>
                  <a:lnTo>
                    <a:pt x="177" y="426"/>
                  </a:lnTo>
                  <a:lnTo>
                    <a:pt x="179" y="426"/>
                  </a:lnTo>
                  <a:lnTo>
                    <a:pt x="182" y="428"/>
                  </a:lnTo>
                  <a:lnTo>
                    <a:pt x="184" y="431"/>
                  </a:lnTo>
                  <a:lnTo>
                    <a:pt x="187" y="433"/>
                  </a:lnTo>
                  <a:lnTo>
                    <a:pt x="189" y="435"/>
                  </a:lnTo>
                  <a:lnTo>
                    <a:pt x="191" y="435"/>
                  </a:lnTo>
                  <a:lnTo>
                    <a:pt x="192" y="433"/>
                  </a:lnTo>
                  <a:lnTo>
                    <a:pt x="194" y="433"/>
                  </a:lnTo>
                  <a:lnTo>
                    <a:pt x="197" y="433"/>
                  </a:lnTo>
                  <a:lnTo>
                    <a:pt x="199" y="435"/>
                  </a:lnTo>
                  <a:lnTo>
                    <a:pt x="199" y="436"/>
                  </a:lnTo>
                  <a:lnTo>
                    <a:pt x="200" y="438"/>
                  </a:lnTo>
                  <a:lnTo>
                    <a:pt x="200" y="440"/>
                  </a:lnTo>
                  <a:lnTo>
                    <a:pt x="204" y="440"/>
                  </a:lnTo>
                  <a:lnTo>
                    <a:pt x="207" y="440"/>
                  </a:lnTo>
                  <a:lnTo>
                    <a:pt x="210" y="440"/>
                  </a:lnTo>
                  <a:lnTo>
                    <a:pt x="214" y="438"/>
                  </a:lnTo>
                  <a:lnTo>
                    <a:pt x="217" y="438"/>
                  </a:lnTo>
                  <a:lnTo>
                    <a:pt x="219" y="440"/>
                  </a:lnTo>
                  <a:lnTo>
                    <a:pt x="220" y="441"/>
                  </a:lnTo>
                  <a:lnTo>
                    <a:pt x="222" y="443"/>
                  </a:lnTo>
                  <a:lnTo>
                    <a:pt x="225" y="444"/>
                  </a:lnTo>
                  <a:lnTo>
                    <a:pt x="225" y="444"/>
                  </a:lnTo>
                  <a:lnTo>
                    <a:pt x="227" y="443"/>
                  </a:lnTo>
                  <a:lnTo>
                    <a:pt x="227" y="441"/>
                  </a:lnTo>
                  <a:lnTo>
                    <a:pt x="227" y="438"/>
                  </a:lnTo>
                  <a:lnTo>
                    <a:pt x="227" y="436"/>
                  </a:lnTo>
                  <a:lnTo>
                    <a:pt x="228" y="435"/>
                  </a:lnTo>
                  <a:lnTo>
                    <a:pt x="230" y="433"/>
                  </a:lnTo>
                  <a:lnTo>
                    <a:pt x="232" y="433"/>
                  </a:lnTo>
                  <a:lnTo>
                    <a:pt x="233" y="435"/>
                  </a:lnTo>
                  <a:lnTo>
                    <a:pt x="235" y="436"/>
                  </a:lnTo>
                  <a:lnTo>
                    <a:pt x="237" y="440"/>
                  </a:lnTo>
                  <a:lnTo>
                    <a:pt x="238" y="440"/>
                  </a:lnTo>
                  <a:lnTo>
                    <a:pt x="247" y="449"/>
                  </a:lnTo>
                  <a:lnTo>
                    <a:pt x="251" y="458"/>
                  </a:lnTo>
                  <a:lnTo>
                    <a:pt x="253" y="464"/>
                  </a:lnTo>
                  <a:lnTo>
                    <a:pt x="255" y="471"/>
                  </a:lnTo>
                  <a:lnTo>
                    <a:pt x="256" y="482"/>
                  </a:lnTo>
                  <a:lnTo>
                    <a:pt x="258" y="487"/>
                  </a:lnTo>
                  <a:lnTo>
                    <a:pt x="260" y="492"/>
                  </a:lnTo>
                  <a:lnTo>
                    <a:pt x="261" y="499"/>
                  </a:lnTo>
                  <a:lnTo>
                    <a:pt x="261" y="502"/>
                  </a:lnTo>
                  <a:lnTo>
                    <a:pt x="260" y="505"/>
                  </a:lnTo>
                  <a:lnTo>
                    <a:pt x="258" y="509"/>
                  </a:lnTo>
                  <a:lnTo>
                    <a:pt x="256" y="512"/>
                  </a:lnTo>
                  <a:lnTo>
                    <a:pt x="258" y="517"/>
                  </a:lnTo>
                  <a:lnTo>
                    <a:pt x="260" y="522"/>
                  </a:lnTo>
                  <a:lnTo>
                    <a:pt x="263" y="525"/>
                  </a:lnTo>
                  <a:lnTo>
                    <a:pt x="266" y="528"/>
                  </a:lnTo>
                  <a:lnTo>
                    <a:pt x="270" y="530"/>
                  </a:lnTo>
                  <a:lnTo>
                    <a:pt x="271" y="533"/>
                  </a:lnTo>
                  <a:lnTo>
                    <a:pt x="273" y="535"/>
                  </a:lnTo>
                  <a:lnTo>
                    <a:pt x="273" y="538"/>
                  </a:lnTo>
                  <a:lnTo>
                    <a:pt x="274" y="540"/>
                  </a:lnTo>
                  <a:lnTo>
                    <a:pt x="274" y="540"/>
                  </a:lnTo>
                  <a:lnTo>
                    <a:pt x="276" y="540"/>
                  </a:lnTo>
                  <a:lnTo>
                    <a:pt x="281" y="540"/>
                  </a:lnTo>
                  <a:lnTo>
                    <a:pt x="289" y="542"/>
                  </a:lnTo>
                  <a:lnTo>
                    <a:pt x="299" y="542"/>
                  </a:lnTo>
                  <a:lnTo>
                    <a:pt x="307" y="542"/>
                  </a:lnTo>
                  <a:lnTo>
                    <a:pt x="311" y="540"/>
                  </a:lnTo>
                  <a:lnTo>
                    <a:pt x="312" y="537"/>
                  </a:lnTo>
                  <a:lnTo>
                    <a:pt x="314" y="535"/>
                  </a:lnTo>
                  <a:lnTo>
                    <a:pt x="316" y="533"/>
                  </a:lnTo>
                  <a:lnTo>
                    <a:pt x="319" y="533"/>
                  </a:lnTo>
                  <a:lnTo>
                    <a:pt x="322" y="533"/>
                  </a:lnTo>
                  <a:lnTo>
                    <a:pt x="329" y="538"/>
                  </a:lnTo>
                  <a:lnTo>
                    <a:pt x="332" y="543"/>
                  </a:lnTo>
                  <a:lnTo>
                    <a:pt x="335" y="546"/>
                  </a:lnTo>
                  <a:lnTo>
                    <a:pt x="340" y="548"/>
                  </a:lnTo>
                  <a:lnTo>
                    <a:pt x="350" y="550"/>
                  </a:lnTo>
                  <a:lnTo>
                    <a:pt x="355" y="548"/>
                  </a:lnTo>
                  <a:lnTo>
                    <a:pt x="358" y="546"/>
                  </a:lnTo>
                  <a:lnTo>
                    <a:pt x="362" y="545"/>
                  </a:lnTo>
                  <a:lnTo>
                    <a:pt x="365" y="542"/>
                  </a:lnTo>
                  <a:lnTo>
                    <a:pt x="368" y="540"/>
                  </a:lnTo>
                  <a:lnTo>
                    <a:pt x="371" y="540"/>
                  </a:lnTo>
                  <a:lnTo>
                    <a:pt x="376" y="542"/>
                  </a:lnTo>
                  <a:lnTo>
                    <a:pt x="376" y="542"/>
                  </a:lnTo>
                  <a:lnTo>
                    <a:pt x="378" y="543"/>
                  </a:lnTo>
                  <a:lnTo>
                    <a:pt x="378" y="545"/>
                  </a:lnTo>
                  <a:lnTo>
                    <a:pt x="380" y="546"/>
                  </a:lnTo>
                  <a:lnTo>
                    <a:pt x="381" y="548"/>
                  </a:lnTo>
                  <a:lnTo>
                    <a:pt x="385" y="548"/>
                  </a:lnTo>
                  <a:lnTo>
                    <a:pt x="388" y="548"/>
                  </a:lnTo>
                  <a:lnTo>
                    <a:pt x="391" y="548"/>
                  </a:lnTo>
                  <a:lnTo>
                    <a:pt x="393" y="548"/>
                  </a:lnTo>
                  <a:lnTo>
                    <a:pt x="395" y="550"/>
                  </a:lnTo>
                  <a:lnTo>
                    <a:pt x="395" y="550"/>
                  </a:lnTo>
                  <a:lnTo>
                    <a:pt x="406" y="546"/>
                  </a:lnTo>
                  <a:lnTo>
                    <a:pt x="413" y="542"/>
                  </a:lnTo>
                  <a:lnTo>
                    <a:pt x="418" y="533"/>
                  </a:lnTo>
                  <a:lnTo>
                    <a:pt x="422" y="528"/>
                  </a:lnTo>
                  <a:lnTo>
                    <a:pt x="429" y="527"/>
                  </a:lnTo>
                  <a:lnTo>
                    <a:pt x="431" y="527"/>
                  </a:lnTo>
                  <a:lnTo>
                    <a:pt x="434" y="528"/>
                  </a:lnTo>
                  <a:lnTo>
                    <a:pt x="437" y="530"/>
                  </a:lnTo>
                  <a:lnTo>
                    <a:pt x="441" y="532"/>
                  </a:lnTo>
                  <a:lnTo>
                    <a:pt x="444" y="533"/>
                  </a:lnTo>
                  <a:lnTo>
                    <a:pt x="447" y="535"/>
                  </a:lnTo>
                  <a:lnTo>
                    <a:pt x="449" y="535"/>
                  </a:lnTo>
                  <a:lnTo>
                    <a:pt x="454" y="532"/>
                  </a:lnTo>
                  <a:lnTo>
                    <a:pt x="459" y="528"/>
                  </a:lnTo>
                  <a:lnTo>
                    <a:pt x="464" y="525"/>
                  </a:lnTo>
                  <a:lnTo>
                    <a:pt x="468" y="522"/>
                  </a:lnTo>
                  <a:lnTo>
                    <a:pt x="470" y="522"/>
                  </a:lnTo>
                  <a:lnTo>
                    <a:pt x="472" y="522"/>
                  </a:lnTo>
                  <a:lnTo>
                    <a:pt x="483" y="522"/>
                  </a:lnTo>
                  <a:lnTo>
                    <a:pt x="485" y="523"/>
                  </a:lnTo>
                  <a:lnTo>
                    <a:pt x="487" y="522"/>
                  </a:lnTo>
                  <a:lnTo>
                    <a:pt x="495" y="519"/>
                  </a:lnTo>
                  <a:lnTo>
                    <a:pt x="510" y="512"/>
                  </a:lnTo>
                  <a:lnTo>
                    <a:pt x="524" y="504"/>
                  </a:lnTo>
                  <a:lnTo>
                    <a:pt x="538" y="495"/>
                  </a:lnTo>
                  <a:lnTo>
                    <a:pt x="546" y="489"/>
                  </a:lnTo>
                  <a:lnTo>
                    <a:pt x="546" y="487"/>
                  </a:lnTo>
                  <a:lnTo>
                    <a:pt x="546" y="484"/>
                  </a:lnTo>
                  <a:lnTo>
                    <a:pt x="547" y="484"/>
                  </a:lnTo>
                  <a:lnTo>
                    <a:pt x="547" y="482"/>
                  </a:lnTo>
                  <a:lnTo>
                    <a:pt x="547" y="481"/>
                  </a:lnTo>
                  <a:lnTo>
                    <a:pt x="546" y="481"/>
                  </a:lnTo>
                  <a:lnTo>
                    <a:pt x="544" y="479"/>
                  </a:lnTo>
                  <a:lnTo>
                    <a:pt x="544" y="481"/>
                  </a:lnTo>
                  <a:lnTo>
                    <a:pt x="544" y="479"/>
                  </a:lnTo>
                  <a:lnTo>
                    <a:pt x="542" y="479"/>
                  </a:lnTo>
                  <a:lnTo>
                    <a:pt x="541" y="477"/>
                  </a:lnTo>
                  <a:lnTo>
                    <a:pt x="539" y="476"/>
                  </a:lnTo>
                  <a:lnTo>
                    <a:pt x="538" y="474"/>
                  </a:lnTo>
                  <a:lnTo>
                    <a:pt x="538" y="474"/>
                  </a:lnTo>
                  <a:lnTo>
                    <a:pt x="536" y="474"/>
                  </a:lnTo>
                  <a:lnTo>
                    <a:pt x="534" y="476"/>
                  </a:lnTo>
                  <a:lnTo>
                    <a:pt x="536" y="477"/>
                  </a:lnTo>
                  <a:lnTo>
                    <a:pt x="536" y="479"/>
                  </a:lnTo>
                  <a:lnTo>
                    <a:pt x="538" y="479"/>
                  </a:lnTo>
                  <a:lnTo>
                    <a:pt x="539" y="481"/>
                  </a:lnTo>
                  <a:lnTo>
                    <a:pt x="539" y="481"/>
                  </a:lnTo>
                  <a:lnTo>
                    <a:pt x="539" y="481"/>
                  </a:lnTo>
                  <a:lnTo>
                    <a:pt x="538" y="481"/>
                  </a:lnTo>
                  <a:lnTo>
                    <a:pt x="536" y="479"/>
                  </a:lnTo>
                  <a:lnTo>
                    <a:pt x="531" y="477"/>
                  </a:lnTo>
                  <a:lnTo>
                    <a:pt x="531" y="477"/>
                  </a:lnTo>
                  <a:lnTo>
                    <a:pt x="531" y="476"/>
                  </a:lnTo>
                  <a:lnTo>
                    <a:pt x="533" y="474"/>
                  </a:lnTo>
                  <a:lnTo>
                    <a:pt x="533" y="472"/>
                  </a:lnTo>
                  <a:lnTo>
                    <a:pt x="531" y="472"/>
                  </a:lnTo>
                  <a:lnTo>
                    <a:pt x="529" y="472"/>
                  </a:lnTo>
                  <a:lnTo>
                    <a:pt x="528" y="471"/>
                  </a:lnTo>
                  <a:lnTo>
                    <a:pt x="526" y="471"/>
                  </a:lnTo>
                  <a:lnTo>
                    <a:pt x="524" y="471"/>
                  </a:lnTo>
                  <a:lnTo>
                    <a:pt x="524" y="471"/>
                  </a:lnTo>
                  <a:lnTo>
                    <a:pt x="524" y="472"/>
                  </a:lnTo>
                  <a:lnTo>
                    <a:pt x="524" y="474"/>
                  </a:lnTo>
                  <a:lnTo>
                    <a:pt x="524" y="474"/>
                  </a:lnTo>
                  <a:lnTo>
                    <a:pt x="524" y="474"/>
                  </a:lnTo>
                  <a:lnTo>
                    <a:pt x="523" y="471"/>
                  </a:lnTo>
                  <a:lnTo>
                    <a:pt x="521" y="468"/>
                  </a:lnTo>
                  <a:lnTo>
                    <a:pt x="519" y="464"/>
                  </a:lnTo>
                  <a:lnTo>
                    <a:pt x="516" y="463"/>
                  </a:lnTo>
                  <a:lnTo>
                    <a:pt x="516" y="463"/>
                  </a:lnTo>
                  <a:lnTo>
                    <a:pt x="515" y="464"/>
                  </a:lnTo>
                  <a:lnTo>
                    <a:pt x="513" y="464"/>
                  </a:lnTo>
                  <a:lnTo>
                    <a:pt x="511" y="466"/>
                  </a:lnTo>
                  <a:lnTo>
                    <a:pt x="511" y="466"/>
                  </a:lnTo>
                  <a:lnTo>
                    <a:pt x="510" y="466"/>
                  </a:lnTo>
                  <a:lnTo>
                    <a:pt x="511" y="463"/>
                  </a:lnTo>
                  <a:lnTo>
                    <a:pt x="513" y="461"/>
                  </a:lnTo>
                  <a:lnTo>
                    <a:pt x="515" y="458"/>
                  </a:lnTo>
                  <a:lnTo>
                    <a:pt x="516" y="458"/>
                  </a:lnTo>
                  <a:lnTo>
                    <a:pt x="518" y="456"/>
                  </a:lnTo>
                  <a:lnTo>
                    <a:pt x="516" y="454"/>
                  </a:lnTo>
                  <a:lnTo>
                    <a:pt x="515" y="453"/>
                  </a:lnTo>
                  <a:lnTo>
                    <a:pt x="513" y="451"/>
                  </a:lnTo>
                  <a:lnTo>
                    <a:pt x="511" y="451"/>
                  </a:lnTo>
                  <a:lnTo>
                    <a:pt x="513" y="448"/>
                  </a:lnTo>
                  <a:lnTo>
                    <a:pt x="513" y="446"/>
                  </a:lnTo>
                  <a:lnTo>
                    <a:pt x="513" y="443"/>
                  </a:lnTo>
                  <a:lnTo>
                    <a:pt x="513" y="440"/>
                  </a:lnTo>
                  <a:lnTo>
                    <a:pt x="510" y="435"/>
                  </a:lnTo>
                  <a:lnTo>
                    <a:pt x="508" y="435"/>
                  </a:lnTo>
                  <a:lnTo>
                    <a:pt x="506" y="435"/>
                  </a:lnTo>
                  <a:lnTo>
                    <a:pt x="506" y="435"/>
                  </a:lnTo>
                  <a:lnTo>
                    <a:pt x="506" y="435"/>
                  </a:lnTo>
                  <a:lnTo>
                    <a:pt x="508" y="433"/>
                  </a:lnTo>
                  <a:lnTo>
                    <a:pt x="510" y="431"/>
                  </a:lnTo>
                  <a:lnTo>
                    <a:pt x="510" y="430"/>
                  </a:lnTo>
                  <a:lnTo>
                    <a:pt x="510" y="426"/>
                  </a:lnTo>
                  <a:lnTo>
                    <a:pt x="510" y="423"/>
                  </a:lnTo>
                  <a:lnTo>
                    <a:pt x="510" y="420"/>
                  </a:lnTo>
                  <a:lnTo>
                    <a:pt x="508" y="418"/>
                  </a:lnTo>
                  <a:lnTo>
                    <a:pt x="508" y="418"/>
                  </a:lnTo>
                  <a:lnTo>
                    <a:pt x="506" y="418"/>
                  </a:lnTo>
                  <a:lnTo>
                    <a:pt x="505" y="418"/>
                  </a:lnTo>
                  <a:lnTo>
                    <a:pt x="503" y="418"/>
                  </a:lnTo>
                  <a:lnTo>
                    <a:pt x="503" y="418"/>
                  </a:lnTo>
                  <a:lnTo>
                    <a:pt x="503" y="417"/>
                  </a:lnTo>
                  <a:lnTo>
                    <a:pt x="503" y="417"/>
                  </a:lnTo>
                  <a:lnTo>
                    <a:pt x="503" y="415"/>
                  </a:lnTo>
                  <a:lnTo>
                    <a:pt x="503" y="412"/>
                  </a:lnTo>
                  <a:lnTo>
                    <a:pt x="503" y="410"/>
                  </a:lnTo>
                  <a:lnTo>
                    <a:pt x="503" y="408"/>
                  </a:lnTo>
                  <a:lnTo>
                    <a:pt x="503" y="408"/>
                  </a:lnTo>
                  <a:lnTo>
                    <a:pt x="500" y="408"/>
                  </a:lnTo>
                  <a:lnTo>
                    <a:pt x="498" y="408"/>
                  </a:lnTo>
                  <a:lnTo>
                    <a:pt x="498" y="407"/>
                  </a:lnTo>
                  <a:lnTo>
                    <a:pt x="498" y="405"/>
                  </a:lnTo>
                  <a:lnTo>
                    <a:pt x="498" y="405"/>
                  </a:lnTo>
                  <a:lnTo>
                    <a:pt x="500" y="405"/>
                  </a:lnTo>
                  <a:lnTo>
                    <a:pt x="503" y="407"/>
                  </a:lnTo>
                  <a:lnTo>
                    <a:pt x="505" y="407"/>
                  </a:lnTo>
                  <a:lnTo>
                    <a:pt x="506" y="407"/>
                  </a:lnTo>
                  <a:lnTo>
                    <a:pt x="506" y="408"/>
                  </a:lnTo>
                  <a:lnTo>
                    <a:pt x="506" y="407"/>
                  </a:lnTo>
                  <a:lnTo>
                    <a:pt x="505" y="403"/>
                  </a:lnTo>
                  <a:lnTo>
                    <a:pt x="503" y="402"/>
                  </a:lnTo>
                  <a:lnTo>
                    <a:pt x="501" y="400"/>
                  </a:lnTo>
                  <a:lnTo>
                    <a:pt x="498" y="397"/>
                  </a:lnTo>
                  <a:lnTo>
                    <a:pt x="498" y="397"/>
                  </a:lnTo>
                  <a:lnTo>
                    <a:pt x="496" y="395"/>
                  </a:lnTo>
                  <a:lnTo>
                    <a:pt x="496" y="392"/>
                  </a:lnTo>
                  <a:lnTo>
                    <a:pt x="495" y="390"/>
                  </a:lnTo>
                  <a:lnTo>
                    <a:pt x="495" y="387"/>
                  </a:lnTo>
                  <a:lnTo>
                    <a:pt x="493" y="379"/>
                  </a:lnTo>
                  <a:lnTo>
                    <a:pt x="496" y="374"/>
                  </a:lnTo>
                  <a:lnTo>
                    <a:pt x="501" y="367"/>
                  </a:lnTo>
                  <a:lnTo>
                    <a:pt x="503" y="359"/>
                  </a:lnTo>
                  <a:lnTo>
                    <a:pt x="503" y="357"/>
                  </a:lnTo>
                  <a:lnTo>
                    <a:pt x="503" y="354"/>
                  </a:lnTo>
                  <a:lnTo>
                    <a:pt x="503" y="352"/>
                  </a:lnTo>
                  <a:lnTo>
                    <a:pt x="503" y="351"/>
                  </a:lnTo>
                  <a:lnTo>
                    <a:pt x="503" y="349"/>
                  </a:lnTo>
                  <a:lnTo>
                    <a:pt x="501" y="349"/>
                  </a:lnTo>
                  <a:lnTo>
                    <a:pt x="500" y="349"/>
                  </a:lnTo>
                  <a:lnTo>
                    <a:pt x="498" y="351"/>
                  </a:lnTo>
                  <a:lnTo>
                    <a:pt x="498" y="349"/>
                  </a:lnTo>
                  <a:lnTo>
                    <a:pt x="498" y="349"/>
                  </a:lnTo>
                  <a:lnTo>
                    <a:pt x="498" y="347"/>
                  </a:lnTo>
                  <a:lnTo>
                    <a:pt x="500" y="347"/>
                  </a:lnTo>
                  <a:lnTo>
                    <a:pt x="498" y="347"/>
                  </a:lnTo>
                  <a:lnTo>
                    <a:pt x="496" y="347"/>
                  </a:lnTo>
                  <a:lnTo>
                    <a:pt x="496" y="349"/>
                  </a:lnTo>
                  <a:lnTo>
                    <a:pt x="495" y="349"/>
                  </a:lnTo>
                  <a:lnTo>
                    <a:pt x="493" y="351"/>
                  </a:lnTo>
                  <a:lnTo>
                    <a:pt x="493" y="351"/>
                  </a:lnTo>
                  <a:lnTo>
                    <a:pt x="493" y="349"/>
                  </a:lnTo>
                  <a:lnTo>
                    <a:pt x="495" y="346"/>
                  </a:lnTo>
                  <a:lnTo>
                    <a:pt x="496" y="341"/>
                  </a:lnTo>
                  <a:lnTo>
                    <a:pt x="496" y="338"/>
                  </a:lnTo>
                  <a:lnTo>
                    <a:pt x="498" y="333"/>
                  </a:lnTo>
                  <a:lnTo>
                    <a:pt x="498" y="329"/>
                  </a:lnTo>
                  <a:lnTo>
                    <a:pt x="500" y="328"/>
                  </a:lnTo>
                  <a:lnTo>
                    <a:pt x="498" y="328"/>
                  </a:lnTo>
                  <a:lnTo>
                    <a:pt x="498" y="326"/>
                  </a:lnTo>
                  <a:lnTo>
                    <a:pt x="498" y="326"/>
                  </a:lnTo>
                  <a:lnTo>
                    <a:pt x="500" y="323"/>
                  </a:lnTo>
                  <a:lnTo>
                    <a:pt x="501" y="321"/>
                  </a:lnTo>
                  <a:lnTo>
                    <a:pt x="505" y="319"/>
                  </a:lnTo>
                  <a:lnTo>
                    <a:pt x="508" y="318"/>
                  </a:lnTo>
                  <a:lnTo>
                    <a:pt x="510" y="316"/>
                  </a:lnTo>
                  <a:lnTo>
                    <a:pt x="510" y="315"/>
                  </a:lnTo>
                  <a:lnTo>
                    <a:pt x="510" y="313"/>
                  </a:lnTo>
                  <a:lnTo>
                    <a:pt x="510" y="311"/>
                  </a:lnTo>
                  <a:lnTo>
                    <a:pt x="510" y="310"/>
                  </a:lnTo>
                  <a:lnTo>
                    <a:pt x="510" y="306"/>
                  </a:lnTo>
                  <a:lnTo>
                    <a:pt x="506" y="305"/>
                  </a:lnTo>
                  <a:lnTo>
                    <a:pt x="503" y="301"/>
                  </a:lnTo>
                  <a:lnTo>
                    <a:pt x="500" y="300"/>
                  </a:lnTo>
                  <a:lnTo>
                    <a:pt x="498" y="300"/>
                  </a:lnTo>
                  <a:lnTo>
                    <a:pt x="496" y="298"/>
                  </a:lnTo>
                  <a:lnTo>
                    <a:pt x="495" y="296"/>
                  </a:lnTo>
                  <a:lnTo>
                    <a:pt x="495" y="295"/>
                  </a:lnTo>
                  <a:lnTo>
                    <a:pt x="493" y="293"/>
                  </a:lnTo>
                  <a:lnTo>
                    <a:pt x="492" y="288"/>
                  </a:lnTo>
                  <a:lnTo>
                    <a:pt x="488" y="285"/>
                  </a:lnTo>
                  <a:lnTo>
                    <a:pt x="485" y="283"/>
                  </a:lnTo>
                  <a:lnTo>
                    <a:pt x="482" y="282"/>
                  </a:lnTo>
                  <a:lnTo>
                    <a:pt x="478" y="280"/>
                  </a:lnTo>
                  <a:lnTo>
                    <a:pt x="477" y="277"/>
                  </a:lnTo>
                  <a:lnTo>
                    <a:pt x="475" y="275"/>
                  </a:lnTo>
                  <a:lnTo>
                    <a:pt x="477" y="272"/>
                  </a:lnTo>
                  <a:lnTo>
                    <a:pt x="477" y="268"/>
                  </a:lnTo>
                  <a:lnTo>
                    <a:pt x="477" y="267"/>
                  </a:lnTo>
                  <a:lnTo>
                    <a:pt x="475" y="265"/>
                  </a:lnTo>
                  <a:lnTo>
                    <a:pt x="475" y="264"/>
                  </a:lnTo>
                  <a:lnTo>
                    <a:pt x="473" y="262"/>
                  </a:lnTo>
                  <a:lnTo>
                    <a:pt x="473" y="260"/>
                  </a:lnTo>
                  <a:lnTo>
                    <a:pt x="473" y="257"/>
                  </a:lnTo>
                  <a:lnTo>
                    <a:pt x="480" y="237"/>
                  </a:lnTo>
                  <a:lnTo>
                    <a:pt x="487" y="217"/>
                  </a:lnTo>
                  <a:lnTo>
                    <a:pt x="487" y="217"/>
                  </a:lnTo>
                  <a:lnTo>
                    <a:pt x="488" y="214"/>
                  </a:lnTo>
                  <a:lnTo>
                    <a:pt x="490" y="213"/>
                  </a:lnTo>
                  <a:lnTo>
                    <a:pt x="492" y="211"/>
                  </a:lnTo>
                  <a:lnTo>
                    <a:pt x="492" y="211"/>
                  </a:lnTo>
                  <a:lnTo>
                    <a:pt x="490" y="209"/>
                  </a:lnTo>
                  <a:lnTo>
                    <a:pt x="490" y="209"/>
                  </a:lnTo>
                  <a:lnTo>
                    <a:pt x="490" y="209"/>
                  </a:lnTo>
                  <a:lnTo>
                    <a:pt x="488" y="209"/>
                  </a:lnTo>
                  <a:lnTo>
                    <a:pt x="490" y="206"/>
                  </a:lnTo>
                  <a:lnTo>
                    <a:pt x="492" y="204"/>
                  </a:lnTo>
                  <a:lnTo>
                    <a:pt x="492" y="203"/>
                  </a:lnTo>
                  <a:lnTo>
                    <a:pt x="493" y="203"/>
                  </a:lnTo>
                  <a:lnTo>
                    <a:pt x="493" y="203"/>
                  </a:lnTo>
                  <a:lnTo>
                    <a:pt x="495" y="203"/>
                  </a:lnTo>
                  <a:lnTo>
                    <a:pt x="495" y="201"/>
                  </a:lnTo>
                  <a:lnTo>
                    <a:pt x="496" y="199"/>
                  </a:lnTo>
                  <a:lnTo>
                    <a:pt x="496" y="196"/>
                  </a:lnTo>
                  <a:lnTo>
                    <a:pt x="496" y="194"/>
                  </a:lnTo>
                  <a:lnTo>
                    <a:pt x="495" y="194"/>
                  </a:lnTo>
                  <a:lnTo>
                    <a:pt x="496" y="193"/>
                  </a:lnTo>
                  <a:lnTo>
                    <a:pt x="496" y="191"/>
                  </a:lnTo>
                  <a:lnTo>
                    <a:pt x="496" y="190"/>
                  </a:lnTo>
                  <a:lnTo>
                    <a:pt x="495" y="190"/>
                  </a:lnTo>
                  <a:lnTo>
                    <a:pt x="485" y="183"/>
                  </a:lnTo>
                  <a:lnTo>
                    <a:pt x="473" y="175"/>
                  </a:lnTo>
                  <a:lnTo>
                    <a:pt x="459" y="163"/>
                  </a:lnTo>
                  <a:lnTo>
                    <a:pt x="444" y="153"/>
                  </a:lnTo>
                  <a:lnTo>
                    <a:pt x="432" y="143"/>
                  </a:lnTo>
                  <a:lnTo>
                    <a:pt x="426" y="137"/>
                  </a:lnTo>
                  <a:lnTo>
                    <a:pt x="422" y="130"/>
                  </a:lnTo>
                  <a:lnTo>
                    <a:pt x="422" y="130"/>
                  </a:lnTo>
                  <a:lnTo>
                    <a:pt x="421" y="130"/>
                  </a:lnTo>
                  <a:lnTo>
                    <a:pt x="418" y="129"/>
                  </a:lnTo>
                  <a:lnTo>
                    <a:pt x="418" y="129"/>
                  </a:lnTo>
                  <a:lnTo>
                    <a:pt x="418" y="127"/>
                  </a:lnTo>
                  <a:lnTo>
                    <a:pt x="418" y="125"/>
                  </a:lnTo>
                  <a:lnTo>
                    <a:pt x="419" y="122"/>
                  </a:lnTo>
                  <a:lnTo>
                    <a:pt x="421" y="119"/>
                  </a:lnTo>
                  <a:lnTo>
                    <a:pt x="422" y="114"/>
                  </a:lnTo>
                  <a:lnTo>
                    <a:pt x="422" y="111"/>
                  </a:lnTo>
                  <a:lnTo>
                    <a:pt x="421" y="106"/>
                  </a:lnTo>
                  <a:lnTo>
                    <a:pt x="416" y="102"/>
                  </a:lnTo>
                  <a:lnTo>
                    <a:pt x="406" y="96"/>
                  </a:lnTo>
                  <a:lnTo>
                    <a:pt x="398" y="91"/>
                  </a:lnTo>
                  <a:lnTo>
                    <a:pt x="390" y="88"/>
                  </a:lnTo>
                  <a:lnTo>
                    <a:pt x="307" y="40"/>
                  </a:lnTo>
                  <a:lnTo>
                    <a:pt x="298" y="35"/>
                  </a:lnTo>
                  <a:lnTo>
                    <a:pt x="284" y="27"/>
                  </a:lnTo>
                  <a:lnTo>
                    <a:pt x="270" y="17"/>
                  </a:lnTo>
                  <a:lnTo>
                    <a:pt x="253" y="9"/>
                  </a:lnTo>
                  <a:lnTo>
                    <a:pt x="242" y="2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0" y="0"/>
                  </a:lnTo>
                  <a:lnTo>
                    <a:pt x="228" y="0"/>
                  </a:lnTo>
                  <a:lnTo>
                    <a:pt x="220" y="0"/>
                  </a:lnTo>
                  <a:lnTo>
                    <a:pt x="196" y="0"/>
                  </a:lnTo>
                  <a:lnTo>
                    <a:pt x="84" y="0"/>
                  </a:lnTo>
                  <a:lnTo>
                    <a:pt x="82" y="0"/>
                  </a:lnTo>
                  <a:lnTo>
                    <a:pt x="79" y="0"/>
                  </a:lnTo>
                  <a:lnTo>
                    <a:pt x="74" y="0"/>
                  </a:lnTo>
                  <a:lnTo>
                    <a:pt x="69" y="2"/>
                  </a:lnTo>
                  <a:lnTo>
                    <a:pt x="64" y="2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62" y="12"/>
                  </a:lnTo>
                  <a:lnTo>
                    <a:pt x="69" y="18"/>
                  </a:lnTo>
                  <a:lnTo>
                    <a:pt x="74" y="25"/>
                  </a:lnTo>
                  <a:lnTo>
                    <a:pt x="77" y="35"/>
                  </a:lnTo>
                  <a:lnTo>
                    <a:pt x="77" y="38"/>
                  </a:lnTo>
                  <a:lnTo>
                    <a:pt x="76" y="41"/>
                  </a:lnTo>
                  <a:lnTo>
                    <a:pt x="76" y="45"/>
                  </a:lnTo>
                  <a:lnTo>
                    <a:pt x="76" y="48"/>
                  </a:lnTo>
                  <a:lnTo>
                    <a:pt x="77" y="51"/>
                  </a:lnTo>
                  <a:lnTo>
                    <a:pt x="79" y="56"/>
                  </a:lnTo>
                  <a:lnTo>
                    <a:pt x="79" y="60"/>
                  </a:lnTo>
                  <a:lnTo>
                    <a:pt x="79" y="64"/>
                  </a:lnTo>
                  <a:lnTo>
                    <a:pt x="77" y="69"/>
                  </a:lnTo>
                  <a:lnTo>
                    <a:pt x="74" y="71"/>
                  </a:lnTo>
                  <a:lnTo>
                    <a:pt x="71" y="73"/>
                  </a:lnTo>
                  <a:lnTo>
                    <a:pt x="67" y="71"/>
                  </a:lnTo>
                  <a:lnTo>
                    <a:pt x="64" y="71"/>
                  </a:lnTo>
                  <a:lnTo>
                    <a:pt x="64" y="71"/>
                  </a:lnTo>
                  <a:lnTo>
                    <a:pt x="64" y="71"/>
                  </a:lnTo>
                  <a:lnTo>
                    <a:pt x="62" y="74"/>
                  </a:lnTo>
                  <a:lnTo>
                    <a:pt x="61" y="78"/>
                  </a:lnTo>
                  <a:lnTo>
                    <a:pt x="59" y="79"/>
                  </a:lnTo>
                  <a:lnTo>
                    <a:pt x="57" y="83"/>
                  </a:lnTo>
                  <a:lnTo>
                    <a:pt x="57" y="84"/>
                  </a:lnTo>
                  <a:lnTo>
                    <a:pt x="57" y="86"/>
                  </a:lnTo>
                  <a:lnTo>
                    <a:pt x="57" y="86"/>
                  </a:lnTo>
                  <a:lnTo>
                    <a:pt x="59" y="84"/>
                  </a:lnTo>
                  <a:lnTo>
                    <a:pt x="61" y="84"/>
                  </a:lnTo>
                  <a:lnTo>
                    <a:pt x="61" y="84"/>
                  </a:lnTo>
                  <a:lnTo>
                    <a:pt x="61" y="86"/>
                  </a:lnTo>
                  <a:lnTo>
                    <a:pt x="59" y="88"/>
                  </a:lnTo>
                  <a:lnTo>
                    <a:pt x="57" y="89"/>
                  </a:lnTo>
                  <a:lnTo>
                    <a:pt x="56" y="92"/>
                  </a:lnTo>
                  <a:lnTo>
                    <a:pt x="56" y="94"/>
                  </a:lnTo>
                  <a:lnTo>
                    <a:pt x="56" y="96"/>
                  </a:lnTo>
                  <a:lnTo>
                    <a:pt x="56" y="97"/>
                  </a:lnTo>
                  <a:lnTo>
                    <a:pt x="59" y="99"/>
                  </a:lnTo>
                  <a:lnTo>
                    <a:pt x="62" y="97"/>
                  </a:lnTo>
                  <a:lnTo>
                    <a:pt x="66" y="97"/>
                  </a:lnTo>
                  <a:lnTo>
                    <a:pt x="69" y="99"/>
                  </a:lnTo>
                  <a:lnTo>
                    <a:pt x="72" y="101"/>
                  </a:lnTo>
                  <a:lnTo>
                    <a:pt x="74" y="101"/>
                  </a:lnTo>
                  <a:lnTo>
                    <a:pt x="76" y="101"/>
                  </a:lnTo>
                  <a:lnTo>
                    <a:pt x="77" y="101"/>
                  </a:lnTo>
                  <a:lnTo>
                    <a:pt x="79" y="104"/>
                  </a:lnTo>
                  <a:lnTo>
                    <a:pt x="79" y="107"/>
                  </a:lnTo>
                  <a:lnTo>
                    <a:pt x="77" y="111"/>
                  </a:lnTo>
                  <a:lnTo>
                    <a:pt x="76" y="114"/>
                  </a:lnTo>
                  <a:lnTo>
                    <a:pt x="72" y="117"/>
                  </a:lnTo>
                  <a:lnTo>
                    <a:pt x="69" y="119"/>
                  </a:lnTo>
                  <a:lnTo>
                    <a:pt x="67" y="119"/>
                  </a:lnTo>
                  <a:lnTo>
                    <a:pt x="66" y="119"/>
                  </a:lnTo>
                  <a:lnTo>
                    <a:pt x="66" y="120"/>
                  </a:lnTo>
                  <a:lnTo>
                    <a:pt x="66" y="120"/>
                  </a:lnTo>
                  <a:lnTo>
                    <a:pt x="67" y="120"/>
                  </a:lnTo>
                  <a:lnTo>
                    <a:pt x="67" y="122"/>
                  </a:lnTo>
                  <a:lnTo>
                    <a:pt x="67" y="124"/>
                  </a:lnTo>
                  <a:lnTo>
                    <a:pt x="66" y="125"/>
                  </a:lnTo>
                  <a:lnTo>
                    <a:pt x="64" y="127"/>
                  </a:lnTo>
                  <a:lnTo>
                    <a:pt x="61" y="127"/>
                  </a:lnTo>
                  <a:lnTo>
                    <a:pt x="59" y="129"/>
                  </a:lnTo>
                  <a:lnTo>
                    <a:pt x="57" y="130"/>
                  </a:lnTo>
                  <a:lnTo>
                    <a:pt x="56" y="132"/>
                  </a:lnTo>
                  <a:lnTo>
                    <a:pt x="56" y="135"/>
                  </a:lnTo>
                  <a:lnTo>
                    <a:pt x="56" y="137"/>
                  </a:lnTo>
                  <a:lnTo>
                    <a:pt x="56" y="140"/>
                  </a:lnTo>
                  <a:lnTo>
                    <a:pt x="54" y="142"/>
                  </a:lnTo>
                  <a:lnTo>
                    <a:pt x="54" y="142"/>
                  </a:lnTo>
                  <a:lnTo>
                    <a:pt x="53" y="142"/>
                  </a:lnTo>
                  <a:lnTo>
                    <a:pt x="51" y="140"/>
                  </a:lnTo>
                  <a:lnTo>
                    <a:pt x="48" y="147"/>
                  </a:lnTo>
                  <a:lnTo>
                    <a:pt x="41" y="157"/>
                  </a:lnTo>
                  <a:lnTo>
                    <a:pt x="31" y="168"/>
                  </a:lnTo>
                  <a:lnTo>
                    <a:pt x="20" y="176"/>
                  </a:lnTo>
                  <a:lnTo>
                    <a:pt x="18" y="176"/>
                  </a:lnTo>
                  <a:lnTo>
                    <a:pt x="16" y="176"/>
                  </a:lnTo>
                  <a:lnTo>
                    <a:pt x="8" y="176"/>
                  </a:lnTo>
                  <a:lnTo>
                    <a:pt x="6" y="176"/>
                  </a:lnTo>
                  <a:lnTo>
                    <a:pt x="5" y="176"/>
                  </a:lnTo>
                  <a:lnTo>
                    <a:pt x="5" y="181"/>
                  </a:lnTo>
                  <a:lnTo>
                    <a:pt x="3" y="186"/>
                  </a:lnTo>
                  <a:lnTo>
                    <a:pt x="2" y="191"/>
                  </a:lnTo>
                  <a:lnTo>
                    <a:pt x="0" y="196"/>
                  </a:lnTo>
                  <a:lnTo>
                    <a:pt x="2" y="201"/>
                  </a:lnTo>
                  <a:lnTo>
                    <a:pt x="3" y="208"/>
                  </a:lnTo>
                  <a:lnTo>
                    <a:pt x="6" y="217"/>
                  </a:lnTo>
                  <a:lnTo>
                    <a:pt x="11" y="227"/>
                  </a:lnTo>
                  <a:lnTo>
                    <a:pt x="15" y="236"/>
                  </a:lnTo>
                  <a:lnTo>
                    <a:pt x="15" y="242"/>
                  </a:lnTo>
                  <a:lnTo>
                    <a:pt x="13" y="245"/>
                  </a:lnTo>
                  <a:lnTo>
                    <a:pt x="10" y="249"/>
                  </a:lnTo>
                  <a:lnTo>
                    <a:pt x="8" y="252"/>
                  </a:lnTo>
                  <a:lnTo>
                    <a:pt x="8" y="262"/>
                  </a:lnTo>
                  <a:lnTo>
                    <a:pt x="11" y="272"/>
                  </a:lnTo>
                  <a:lnTo>
                    <a:pt x="18" y="282"/>
                  </a:lnTo>
                  <a:lnTo>
                    <a:pt x="23" y="290"/>
                  </a:lnTo>
                  <a:lnTo>
                    <a:pt x="28" y="295"/>
                  </a:lnTo>
                  <a:lnTo>
                    <a:pt x="33" y="298"/>
                  </a:lnTo>
                  <a:lnTo>
                    <a:pt x="38" y="301"/>
                  </a:lnTo>
                  <a:lnTo>
                    <a:pt x="43" y="305"/>
                  </a:lnTo>
                  <a:lnTo>
                    <a:pt x="49" y="318"/>
                  </a:lnTo>
                  <a:lnTo>
                    <a:pt x="54" y="329"/>
                  </a:lnTo>
                  <a:lnTo>
                    <a:pt x="59" y="342"/>
                  </a:lnTo>
                  <a:lnTo>
                    <a:pt x="59" y="344"/>
                  </a:lnTo>
                  <a:lnTo>
                    <a:pt x="61" y="347"/>
                  </a:lnTo>
                  <a:lnTo>
                    <a:pt x="64" y="351"/>
                  </a:lnTo>
                  <a:lnTo>
                    <a:pt x="66" y="354"/>
                  </a:lnTo>
                  <a:lnTo>
                    <a:pt x="67" y="357"/>
                  </a:lnTo>
                  <a:lnTo>
                    <a:pt x="69" y="361"/>
                  </a:lnTo>
                  <a:lnTo>
                    <a:pt x="71" y="364"/>
                  </a:lnTo>
                  <a:lnTo>
                    <a:pt x="69" y="366"/>
                  </a:lnTo>
                  <a:lnTo>
                    <a:pt x="69" y="366"/>
                  </a:lnTo>
                  <a:lnTo>
                    <a:pt x="69" y="367"/>
                  </a:lnTo>
                  <a:lnTo>
                    <a:pt x="77" y="380"/>
                  </a:lnTo>
                  <a:lnTo>
                    <a:pt x="85" y="385"/>
                  </a:lnTo>
                  <a:lnTo>
                    <a:pt x="92" y="387"/>
                  </a:lnTo>
                  <a:lnTo>
                    <a:pt x="97" y="387"/>
                  </a:lnTo>
                  <a:lnTo>
                    <a:pt x="102" y="387"/>
                  </a:lnTo>
                  <a:lnTo>
                    <a:pt x="108" y="39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77" name="Freeform 486">
              <a:extLst>
                <a:ext uri="{FF2B5EF4-FFF2-40B4-BE49-F238E27FC236}">
                  <a16:creationId xmlns:a16="http://schemas.microsoft.com/office/drawing/2014/main" id="{D61B0DB7-8D89-9FC5-745F-236CA080C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0253" y="2214450"/>
              <a:ext cx="607774" cy="394135"/>
            </a:xfrm>
            <a:custGeom>
              <a:avLst/>
              <a:gdLst>
                <a:gd name="T0" fmla="*/ 38 w 659"/>
                <a:gd name="T1" fmla="*/ 204 h 442"/>
                <a:gd name="T2" fmla="*/ 16 w 659"/>
                <a:gd name="T3" fmla="*/ 238 h 442"/>
                <a:gd name="T4" fmla="*/ 3 w 659"/>
                <a:gd name="T5" fmla="*/ 256 h 442"/>
                <a:gd name="T6" fmla="*/ 10 w 659"/>
                <a:gd name="T7" fmla="*/ 278 h 442"/>
                <a:gd name="T8" fmla="*/ 15 w 659"/>
                <a:gd name="T9" fmla="*/ 307 h 442"/>
                <a:gd name="T10" fmla="*/ 31 w 659"/>
                <a:gd name="T11" fmla="*/ 335 h 442"/>
                <a:gd name="T12" fmla="*/ 38 w 659"/>
                <a:gd name="T13" fmla="*/ 352 h 442"/>
                <a:gd name="T14" fmla="*/ 36 w 659"/>
                <a:gd name="T15" fmla="*/ 363 h 442"/>
                <a:gd name="T16" fmla="*/ 85 w 659"/>
                <a:gd name="T17" fmla="*/ 419 h 442"/>
                <a:gd name="T18" fmla="*/ 90 w 659"/>
                <a:gd name="T19" fmla="*/ 442 h 442"/>
                <a:gd name="T20" fmla="*/ 105 w 659"/>
                <a:gd name="T21" fmla="*/ 403 h 442"/>
                <a:gd name="T22" fmla="*/ 130 w 659"/>
                <a:gd name="T23" fmla="*/ 378 h 442"/>
                <a:gd name="T24" fmla="*/ 156 w 659"/>
                <a:gd name="T25" fmla="*/ 368 h 442"/>
                <a:gd name="T26" fmla="*/ 174 w 659"/>
                <a:gd name="T27" fmla="*/ 378 h 442"/>
                <a:gd name="T28" fmla="*/ 187 w 659"/>
                <a:gd name="T29" fmla="*/ 378 h 442"/>
                <a:gd name="T30" fmla="*/ 197 w 659"/>
                <a:gd name="T31" fmla="*/ 375 h 442"/>
                <a:gd name="T32" fmla="*/ 210 w 659"/>
                <a:gd name="T33" fmla="*/ 378 h 442"/>
                <a:gd name="T34" fmla="*/ 214 w 659"/>
                <a:gd name="T35" fmla="*/ 355 h 442"/>
                <a:gd name="T36" fmla="*/ 214 w 659"/>
                <a:gd name="T37" fmla="*/ 335 h 442"/>
                <a:gd name="T38" fmla="*/ 271 w 659"/>
                <a:gd name="T39" fmla="*/ 301 h 442"/>
                <a:gd name="T40" fmla="*/ 314 w 659"/>
                <a:gd name="T41" fmla="*/ 334 h 442"/>
                <a:gd name="T42" fmla="*/ 340 w 659"/>
                <a:gd name="T43" fmla="*/ 339 h 442"/>
                <a:gd name="T44" fmla="*/ 367 w 659"/>
                <a:gd name="T45" fmla="*/ 339 h 442"/>
                <a:gd name="T46" fmla="*/ 414 w 659"/>
                <a:gd name="T47" fmla="*/ 335 h 442"/>
                <a:gd name="T48" fmla="*/ 418 w 659"/>
                <a:gd name="T49" fmla="*/ 329 h 442"/>
                <a:gd name="T50" fmla="*/ 445 w 659"/>
                <a:gd name="T51" fmla="*/ 320 h 442"/>
                <a:gd name="T52" fmla="*/ 491 w 659"/>
                <a:gd name="T53" fmla="*/ 309 h 442"/>
                <a:gd name="T54" fmla="*/ 505 w 659"/>
                <a:gd name="T55" fmla="*/ 299 h 442"/>
                <a:gd name="T56" fmla="*/ 518 w 659"/>
                <a:gd name="T57" fmla="*/ 307 h 442"/>
                <a:gd name="T58" fmla="*/ 551 w 659"/>
                <a:gd name="T59" fmla="*/ 294 h 442"/>
                <a:gd name="T60" fmla="*/ 574 w 659"/>
                <a:gd name="T61" fmla="*/ 289 h 442"/>
                <a:gd name="T62" fmla="*/ 602 w 659"/>
                <a:gd name="T63" fmla="*/ 294 h 442"/>
                <a:gd name="T64" fmla="*/ 638 w 659"/>
                <a:gd name="T65" fmla="*/ 294 h 442"/>
                <a:gd name="T66" fmla="*/ 659 w 659"/>
                <a:gd name="T67" fmla="*/ 301 h 442"/>
                <a:gd name="T68" fmla="*/ 649 w 659"/>
                <a:gd name="T69" fmla="*/ 274 h 442"/>
                <a:gd name="T70" fmla="*/ 612 w 659"/>
                <a:gd name="T71" fmla="*/ 250 h 442"/>
                <a:gd name="T72" fmla="*/ 608 w 659"/>
                <a:gd name="T73" fmla="*/ 238 h 442"/>
                <a:gd name="T74" fmla="*/ 605 w 659"/>
                <a:gd name="T75" fmla="*/ 220 h 442"/>
                <a:gd name="T76" fmla="*/ 567 w 659"/>
                <a:gd name="T77" fmla="*/ 190 h 442"/>
                <a:gd name="T78" fmla="*/ 544 w 659"/>
                <a:gd name="T79" fmla="*/ 177 h 442"/>
                <a:gd name="T80" fmla="*/ 544 w 659"/>
                <a:gd name="T81" fmla="*/ 158 h 442"/>
                <a:gd name="T82" fmla="*/ 519 w 659"/>
                <a:gd name="T83" fmla="*/ 141 h 442"/>
                <a:gd name="T84" fmla="*/ 495 w 659"/>
                <a:gd name="T85" fmla="*/ 125 h 442"/>
                <a:gd name="T86" fmla="*/ 464 w 659"/>
                <a:gd name="T87" fmla="*/ 115 h 442"/>
                <a:gd name="T88" fmla="*/ 462 w 659"/>
                <a:gd name="T89" fmla="*/ 102 h 442"/>
                <a:gd name="T90" fmla="*/ 457 w 659"/>
                <a:gd name="T91" fmla="*/ 93 h 442"/>
                <a:gd name="T92" fmla="*/ 464 w 659"/>
                <a:gd name="T93" fmla="*/ 77 h 442"/>
                <a:gd name="T94" fmla="*/ 447 w 659"/>
                <a:gd name="T95" fmla="*/ 29 h 442"/>
                <a:gd name="T96" fmla="*/ 408 w 659"/>
                <a:gd name="T97" fmla="*/ 0 h 442"/>
                <a:gd name="T98" fmla="*/ 383 w 659"/>
                <a:gd name="T99" fmla="*/ 10 h 442"/>
                <a:gd name="T100" fmla="*/ 368 w 659"/>
                <a:gd name="T101" fmla="*/ 18 h 442"/>
                <a:gd name="T102" fmla="*/ 358 w 659"/>
                <a:gd name="T103" fmla="*/ 41 h 442"/>
                <a:gd name="T104" fmla="*/ 347 w 659"/>
                <a:gd name="T105" fmla="*/ 51 h 442"/>
                <a:gd name="T106" fmla="*/ 311 w 659"/>
                <a:gd name="T107" fmla="*/ 87 h 442"/>
                <a:gd name="T108" fmla="*/ 296 w 659"/>
                <a:gd name="T109" fmla="*/ 95 h 442"/>
                <a:gd name="T110" fmla="*/ 251 w 659"/>
                <a:gd name="T111" fmla="*/ 100 h 442"/>
                <a:gd name="T112" fmla="*/ 235 w 659"/>
                <a:gd name="T113" fmla="*/ 115 h 442"/>
                <a:gd name="T114" fmla="*/ 222 w 659"/>
                <a:gd name="T115" fmla="*/ 138 h 442"/>
                <a:gd name="T116" fmla="*/ 191 w 659"/>
                <a:gd name="T117" fmla="*/ 151 h 442"/>
                <a:gd name="T118" fmla="*/ 158 w 659"/>
                <a:gd name="T119" fmla="*/ 156 h 442"/>
                <a:gd name="T120" fmla="*/ 113 w 659"/>
                <a:gd name="T121" fmla="*/ 166 h 442"/>
                <a:gd name="T122" fmla="*/ 99 w 659"/>
                <a:gd name="T123" fmla="*/ 167 h 442"/>
                <a:gd name="T124" fmla="*/ 61 w 659"/>
                <a:gd name="T125" fmla="*/ 177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9" h="442">
                  <a:moveTo>
                    <a:pt x="51" y="184"/>
                  </a:moveTo>
                  <a:lnTo>
                    <a:pt x="49" y="186"/>
                  </a:lnTo>
                  <a:lnTo>
                    <a:pt x="46" y="187"/>
                  </a:lnTo>
                  <a:lnTo>
                    <a:pt x="44" y="187"/>
                  </a:lnTo>
                  <a:lnTo>
                    <a:pt x="43" y="189"/>
                  </a:lnTo>
                  <a:lnTo>
                    <a:pt x="39" y="194"/>
                  </a:lnTo>
                  <a:lnTo>
                    <a:pt x="38" y="199"/>
                  </a:lnTo>
                  <a:lnTo>
                    <a:pt x="38" y="204"/>
                  </a:lnTo>
                  <a:lnTo>
                    <a:pt x="36" y="209"/>
                  </a:lnTo>
                  <a:lnTo>
                    <a:pt x="33" y="213"/>
                  </a:lnTo>
                  <a:lnTo>
                    <a:pt x="28" y="215"/>
                  </a:lnTo>
                  <a:lnTo>
                    <a:pt x="26" y="220"/>
                  </a:lnTo>
                  <a:lnTo>
                    <a:pt x="23" y="225"/>
                  </a:lnTo>
                  <a:lnTo>
                    <a:pt x="21" y="230"/>
                  </a:lnTo>
                  <a:lnTo>
                    <a:pt x="20" y="235"/>
                  </a:lnTo>
                  <a:lnTo>
                    <a:pt x="16" y="238"/>
                  </a:lnTo>
                  <a:lnTo>
                    <a:pt x="13" y="240"/>
                  </a:lnTo>
                  <a:lnTo>
                    <a:pt x="8" y="241"/>
                  </a:lnTo>
                  <a:lnTo>
                    <a:pt x="5" y="245"/>
                  </a:lnTo>
                  <a:lnTo>
                    <a:pt x="2" y="248"/>
                  </a:lnTo>
                  <a:lnTo>
                    <a:pt x="0" y="250"/>
                  </a:lnTo>
                  <a:lnTo>
                    <a:pt x="0" y="253"/>
                  </a:lnTo>
                  <a:lnTo>
                    <a:pt x="2" y="255"/>
                  </a:lnTo>
                  <a:lnTo>
                    <a:pt x="3" y="256"/>
                  </a:lnTo>
                  <a:lnTo>
                    <a:pt x="5" y="256"/>
                  </a:lnTo>
                  <a:lnTo>
                    <a:pt x="6" y="256"/>
                  </a:lnTo>
                  <a:lnTo>
                    <a:pt x="8" y="258"/>
                  </a:lnTo>
                  <a:lnTo>
                    <a:pt x="10" y="258"/>
                  </a:lnTo>
                  <a:lnTo>
                    <a:pt x="10" y="261"/>
                  </a:lnTo>
                  <a:lnTo>
                    <a:pt x="10" y="266"/>
                  </a:lnTo>
                  <a:lnTo>
                    <a:pt x="10" y="271"/>
                  </a:lnTo>
                  <a:lnTo>
                    <a:pt x="10" y="278"/>
                  </a:lnTo>
                  <a:lnTo>
                    <a:pt x="10" y="283"/>
                  </a:lnTo>
                  <a:lnTo>
                    <a:pt x="6" y="288"/>
                  </a:lnTo>
                  <a:lnTo>
                    <a:pt x="6" y="291"/>
                  </a:lnTo>
                  <a:lnTo>
                    <a:pt x="10" y="292"/>
                  </a:lnTo>
                  <a:lnTo>
                    <a:pt x="11" y="296"/>
                  </a:lnTo>
                  <a:lnTo>
                    <a:pt x="13" y="297"/>
                  </a:lnTo>
                  <a:lnTo>
                    <a:pt x="15" y="302"/>
                  </a:lnTo>
                  <a:lnTo>
                    <a:pt x="15" y="307"/>
                  </a:lnTo>
                  <a:lnTo>
                    <a:pt x="15" y="312"/>
                  </a:lnTo>
                  <a:lnTo>
                    <a:pt x="15" y="319"/>
                  </a:lnTo>
                  <a:lnTo>
                    <a:pt x="16" y="322"/>
                  </a:lnTo>
                  <a:lnTo>
                    <a:pt x="18" y="325"/>
                  </a:lnTo>
                  <a:lnTo>
                    <a:pt x="21" y="329"/>
                  </a:lnTo>
                  <a:lnTo>
                    <a:pt x="26" y="330"/>
                  </a:lnTo>
                  <a:lnTo>
                    <a:pt x="29" y="332"/>
                  </a:lnTo>
                  <a:lnTo>
                    <a:pt x="31" y="335"/>
                  </a:lnTo>
                  <a:lnTo>
                    <a:pt x="33" y="339"/>
                  </a:lnTo>
                  <a:lnTo>
                    <a:pt x="33" y="342"/>
                  </a:lnTo>
                  <a:lnTo>
                    <a:pt x="34" y="345"/>
                  </a:lnTo>
                  <a:lnTo>
                    <a:pt x="34" y="348"/>
                  </a:lnTo>
                  <a:lnTo>
                    <a:pt x="36" y="348"/>
                  </a:lnTo>
                  <a:lnTo>
                    <a:pt x="38" y="350"/>
                  </a:lnTo>
                  <a:lnTo>
                    <a:pt x="38" y="350"/>
                  </a:lnTo>
                  <a:lnTo>
                    <a:pt x="38" y="352"/>
                  </a:lnTo>
                  <a:lnTo>
                    <a:pt x="36" y="352"/>
                  </a:lnTo>
                  <a:lnTo>
                    <a:pt x="34" y="352"/>
                  </a:lnTo>
                  <a:lnTo>
                    <a:pt x="33" y="352"/>
                  </a:lnTo>
                  <a:lnTo>
                    <a:pt x="31" y="352"/>
                  </a:lnTo>
                  <a:lnTo>
                    <a:pt x="31" y="355"/>
                  </a:lnTo>
                  <a:lnTo>
                    <a:pt x="33" y="357"/>
                  </a:lnTo>
                  <a:lnTo>
                    <a:pt x="34" y="360"/>
                  </a:lnTo>
                  <a:lnTo>
                    <a:pt x="36" y="363"/>
                  </a:lnTo>
                  <a:lnTo>
                    <a:pt x="39" y="366"/>
                  </a:lnTo>
                  <a:lnTo>
                    <a:pt x="39" y="368"/>
                  </a:lnTo>
                  <a:lnTo>
                    <a:pt x="51" y="380"/>
                  </a:lnTo>
                  <a:lnTo>
                    <a:pt x="64" y="391"/>
                  </a:lnTo>
                  <a:lnTo>
                    <a:pt x="76" y="399"/>
                  </a:lnTo>
                  <a:lnTo>
                    <a:pt x="82" y="406"/>
                  </a:lnTo>
                  <a:lnTo>
                    <a:pt x="84" y="413"/>
                  </a:lnTo>
                  <a:lnTo>
                    <a:pt x="85" y="419"/>
                  </a:lnTo>
                  <a:lnTo>
                    <a:pt x="85" y="426"/>
                  </a:lnTo>
                  <a:lnTo>
                    <a:pt x="85" y="427"/>
                  </a:lnTo>
                  <a:lnTo>
                    <a:pt x="85" y="431"/>
                  </a:lnTo>
                  <a:lnTo>
                    <a:pt x="87" y="436"/>
                  </a:lnTo>
                  <a:lnTo>
                    <a:pt x="87" y="439"/>
                  </a:lnTo>
                  <a:lnTo>
                    <a:pt x="87" y="442"/>
                  </a:lnTo>
                  <a:lnTo>
                    <a:pt x="89" y="442"/>
                  </a:lnTo>
                  <a:lnTo>
                    <a:pt x="90" y="442"/>
                  </a:lnTo>
                  <a:lnTo>
                    <a:pt x="92" y="439"/>
                  </a:lnTo>
                  <a:lnTo>
                    <a:pt x="94" y="436"/>
                  </a:lnTo>
                  <a:lnTo>
                    <a:pt x="95" y="432"/>
                  </a:lnTo>
                  <a:lnTo>
                    <a:pt x="97" y="431"/>
                  </a:lnTo>
                  <a:lnTo>
                    <a:pt x="99" y="424"/>
                  </a:lnTo>
                  <a:lnTo>
                    <a:pt x="102" y="419"/>
                  </a:lnTo>
                  <a:lnTo>
                    <a:pt x="105" y="413"/>
                  </a:lnTo>
                  <a:lnTo>
                    <a:pt x="105" y="403"/>
                  </a:lnTo>
                  <a:lnTo>
                    <a:pt x="105" y="391"/>
                  </a:lnTo>
                  <a:lnTo>
                    <a:pt x="108" y="380"/>
                  </a:lnTo>
                  <a:lnTo>
                    <a:pt x="112" y="378"/>
                  </a:lnTo>
                  <a:lnTo>
                    <a:pt x="115" y="378"/>
                  </a:lnTo>
                  <a:lnTo>
                    <a:pt x="120" y="376"/>
                  </a:lnTo>
                  <a:lnTo>
                    <a:pt x="123" y="378"/>
                  </a:lnTo>
                  <a:lnTo>
                    <a:pt x="126" y="378"/>
                  </a:lnTo>
                  <a:lnTo>
                    <a:pt x="130" y="378"/>
                  </a:lnTo>
                  <a:lnTo>
                    <a:pt x="133" y="378"/>
                  </a:lnTo>
                  <a:lnTo>
                    <a:pt x="138" y="376"/>
                  </a:lnTo>
                  <a:lnTo>
                    <a:pt x="145" y="375"/>
                  </a:lnTo>
                  <a:lnTo>
                    <a:pt x="148" y="373"/>
                  </a:lnTo>
                  <a:lnTo>
                    <a:pt x="150" y="373"/>
                  </a:lnTo>
                  <a:lnTo>
                    <a:pt x="151" y="370"/>
                  </a:lnTo>
                  <a:lnTo>
                    <a:pt x="153" y="370"/>
                  </a:lnTo>
                  <a:lnTo>
                    <a:pt x="156" y="368"/>
                  </a:lnTo>
                  <a:lnTo>
                    <a:pt x="156" y="370"/>
                  </a:lnTo>
                  <a:lnTo>
                    <a:pt x="158" y="371"/>
                  </a:lnTo>
                  <a:lnTo>
                    <a:pt x="159" y="371"/>
                  </a:lnTo>
                  <a:lnTo>
                    <a:pt x="163" y="373"/>
                  </a:lnTo>
                  <a:lnTo>
                    <a:pt x="166" y="373"/>
                  </a:lnTo>
                  <a:lnTo>
                    <a:pt x="169" y="373"/>
                  </a:lnTo>
                  <a:lnTo>
                    <a:pt x="174" y="378"/>
                  </a:lnTo>
                  <a:lnTo>
                    <a:pt x="174" y="378"/>
                  </a:lnTo>
                  <a:lnTo>
                    <a:pt x="176" y="376"/>
                  </a:lnTo>
                  <a:lnTo>
                    <a:pt x="177" y="375"/>
                  </a:lnTo>
                  <a:lnTo>
                    <a:pt x="181" y="376"/>
                  </a:lnTo>
                  <a:lnTo>
                    <a:pt x="182" y="376"/>
                  </a:lnTo>
                  <a:lnTo>
                    <a:pt x="184" y="376"/>
                  </a:lnTo>
                  <a:lnTo>
                    <a:pt x="184" y="378"/>
                  </a:lnTo>
                  <a:lnTo>
                    <a:pt x="186" y="378"/>
                  </a:lnTo>
                  <a:lnTo>
                    <a:pt x="187" y="378"/>
                  </a:lnTo>
                  <a:lnTo>
                    <a:pt x="191" y="381"/>
                  </a:lnTo>
                  <a:lnTo>
                    <a:pt x="191" y="380"/>
                  </a:lnTo>
                  <a:lnTo>
                    <a:pt x="192" y="380"/>
                  </a:lnTo>
                  <a:lnTo>
                    <a:pt x="194" y="378"/>
                  </a:lnTo>
                  <a:lnTo>
                    <a:pt x="194" y="376"/>
                  </a:lnTo>
                  <a:lnTo>
                    <a:pt x="194" y="375"/>
                  </a:lnTo>
                  <a:lnTo>
                    <a:pt x="196" y="375"/>
                  </a:lnTo>
                  <a:lnTo>
                    <a:pt x="197" y="375"/>
                  </a:lnTo>
                  <a:lnTo>
                    <a:pt x="199" y="376"/>
                  </a:lnTo>
                  <a:lnTo>
                    <a:pt x="200" y="375"/>
                  </a:lnTo>
                  <a:lnTo>
                    <a:pt x="202" y="375"/>
                  </a:lnTo>
                  <a:lnTo>
                    <a:pt x="204" y="373"/>
                  </a:lnTo>
                  <a:lnTo>
                    <a:pt x="205" y="371"/>
                  </a:lnTo>
                  <a:lnTo>
                    <a:pt x="207" y="373"/>
                  </a:lnTo>
                  <a:lnTo>
                    <a:pt x="209" y="376"/>
                  </a:lnTo>
                  <a:lnTo>
                    <a:pt x="210" y="378"/>
                  </a:lnTo>
                  <a:lnTo>
                    <a:pt x="212" y="381"/>
                  </a:lnTo>
                  <a:lnTo>
                    <a:pt x="214" y="381"/>
                  </a:lnTo>
                  <a:lnTo>
                    <a:pt x="212" y="375"/>
                  </a:lnTo>
                  <a:lnTo>
                    <a:pt x="212" y="370"/>
                  </a:lnTo>
                  <a:lnTo>
                    <a:pt x="210" y="366"/>
                  </a:lnTo>
                  <a:lnTo>
                    <a:pt x="212" y="362"/>
                  </a:lnTo>
                  <a:lnTo>
                    <a:pt x="214" y="358"/>
                  </a:lnTo>
                  <a:lnTo>
                    <a:pt x="214" y="355"/>
                  </a:lnTo>
                  <a:lnTo>
                    <a:pt x="212" y="350"/>
                  </a:lnTo>
                  <a:lnTo>
                    <a:pt x="210" y="347"/>
                  </a:lnTo>
                  <a:lnTo>
                    <a:pt x="209" y="342"/>
                  </a:lnTo>
                  <a:lnTo>
                    <a:pt x="207" y="339"/>
                  </a:lnTo>
                  <a:lnTo>
                    <a:pt x="209" y="337"/>
                  </a:lnTo>
                  <a:lnTo>
                    <a:pt x="210" y="337"/>
                  </a:lnTo>
                  <a:lnTo>
                    <a:pt x="212" y="335"/>
                  </a:lnTo>
                  <a:lnTo>
                    <a:pt x="214" y="335"/>
                  </a:lnTo>
                  <a:lnTo>
                    <a:pt x="217" y="335"/>
                  </a:lnTo>
                  <a:lnTo>
                    <a:pt x="219" y="335"/>
                  </a:lnTo>
                  <a:lnTo>
                    <a:pt x="220" y="334"/>
                  </a:lnTo>
                  <a:lnTo>
                    <a:pt x="228" y="319"/>
                  </a:lnTo>
                  <a:lnTo>
                    <a:pt x="238" y="307"/>
                  </a:lnTo>
                  <a:lnTo>
                    <a:pt x="251" y="297"/>
                  </a:lnTo>
                  <a:lnTo>
                    <a:pt x="260" y="297"/>
                  </a:lnTo>
                  <a:lnTo>
                    <a:pt x="271" y="301"/>
                  </a:lnTo>
                  <a:lnTo>
                    <a:pt x="284" y="306"/>
                  </a:lnTo>
                  <a:lnTo>
                    <a:pt x="294" y="311"/>
                  </a:lnTo>
                  <a:lnTo>
                    <a:pt x="301" y="317"/>
                  </a:lnTo>
                  <a:lnTo>
                    <a:pt x="302" y="322"/>
                  </a:lnTo>
                  <a:lnTo>
                    <a:pt x="304" y="325"/>
                  </a:lnTo>
                  <a:lnTo>
                    <a:pt x="307" y="330"/>
                  </a:lnTo>
                  <a:lnTo>
                    <a:pt x="311" y="334"/>
                  </a:lnTo>
                  <a:lnTo>
                    <a:pt x="314" y="334"/>
                  </a:lnTo>
                  <a:lnTo>
                    <a:pt x="317" y="334"/>
                  </a:lnTo>
                  <a:lnTo>
                    <a:pt x="321" y="334"/>
                  </a:lnTo>
                  <a:lnTo>
                    <a:pt x="325" y="332"/>
                  </a:lnTo>
                  <a:lnTo>
                    <a:pt x="329" y="332"/>
                  </a:lnTo>
                  <a:lnTo>
                    <a:pt x="332" y="332"/>
                  </a:lnTo>
                  <a:lnTo>
                    <a:pt x="335" y="335"/>
                  </a:lnTo>
                  <a:lnTo>
                    <a:pt x="337" y="337"/>
                  </a:lnTo>
                  <a:lnTo>
                    <a:pt x="340" y="339"/>
                  </a:lnTo>
                  <a:lnTo>
                    <a:pt x="347" y="337"/>
                  </a:lnTo>
                  <a:lnTo>
                    <a:pt x="350" y="339"/>
                  </a:lnTo>
                  <a:lnTo>
                    <a:pt x="353" y="340"/>
                  </a:lnTo>
                  <a:lnTo>
                    <a:pt x="357" y="342"/>
                  </a:lnTo>
                  <a:lnTo>
                    <a:pt x="360" y="342"/>
                  </a:lnTo>
                  <a:lnTo>
                    <a:pt x="362" y="340"/>
                  </a:lnTo>
                  <a:lnTo>
                    <a:pt x="365" y="340"/>
                  </a:lnTo>
                  <a:lnTo>
                    <a:pt x="367" y="339"/>
                  </a:lnTo>
                  <a:lnTo>
                    <a:pt x="376" y="340"/>
                  </a:lnTo>
                  <a:lnTo>
                    <a:pt x="386" y="345"/>
                  </a:lnTo>
                  <a:lnTo>
                    <a:pt x="396" y="347"/>
                  </a:lnTo>
                  <a:lnTo>
                    <a:pt x="401" y="347"/>
                  </a:lnTo>
                  <a:lnTo>
                    <a:pt x="406" y="347"/>
                  </a:lnTo>
                  <a:lnTo>
                    <a:pt x="409" y="343"/>
                  </a:lnTo>
                  <a:lnTo>
                    <a:pt x="413" y="340"/>
                  </a:lnTo>
                  <a:lnTo>
                    <a:pt x="414" y="335"/>
                  </a:lnTo>
                  <a:lnTo>
                    <a:pt x="414" y="334"/>
                  </a:lnTo>
                  <a:lnTo>
                    <a:pt x="413" y="334"/>
                  </a:lnTo>
                  <a:lnTo>
                    <a:pt x="413" y="334"/>
                  </a:lnTo>
                  <a:lnTo>
                    <a:pt x="413" y="332"/>
                  </a:lnTo>
                  <a:lnTo>
                    <a:pt x="413" y="332"/>
                  </a:lnTo>
                  <a:lnTo>
                    <a:pt x="414" y="330"/>
                  </a:lnTo>
                  <a:lnTo>
                    <a:pt x="414" y="329"/>
                  </a:lnTo>
                  <a:lnTo>
                    <a:pt x="418" y="329"/>
                  </a:lnTo>
                  <a:lnTo>
                    <a:pt x="419" y="329"/>
                  </a:lnTo>
                  <a:lnTo>
                    <a:pt x="421" y="325"/>
                  </a:lnTo>
                  <a:lnTo>
                    <a:pt x="422" y="320"/>
                  </a:lnTo>
                  <a:lnTo>
                    <a:pt x="426" y="315"/>
                  </a:lnTo>
                  <a:lnTo>
                    <a:pt x="427" y="312"/>
                  </a:lnTo>
                  <a:lnTo>
                    <a:pt x="431" y="314"/>
                  </a:lnTo>
                  <a:lnTo>
                    <a:pt x="437" y="317"/>
                  </a:lnTo>
                  <a:lnTo>
                    <a:pt x="445" y="320"/>
                  </a:lnTo>
                  <a:lnTo>
                    <a:pt x="452" y="324"/>
                  </a:lnTo>
                  <a:lnTo>
                    <a:pt x="455" y="324"/>
                  </a:lnTo>
                  <a:lnTo>
                    <a:pt x="455" y="322"/>
                  </a:lnTo>
                  <a:lnTo>
                    <a:pt x="455" y="322"/>
                  </a:lnTo>
                  <a:lnTo>
                    <a:pt x="457" y="320"/>
                  </a:lnTo>
                  <a:lnTo>
                    <a:pt x="467" y="314"/>
                  </a:lnTo>
                  <a:lnTo>
                    <a:pt x="480" y="311"/>
                  </a:lnTo>
                  <a:lnTo>
                    <a:pt x="491" y="309"/>
                  </a:lnTo>
                  <a:lnTo>
                    <a:pt x="495" y="307"/>
                  </a:lnTo>
                  <a:lnTo>
                    <a:pt x="496" y="306"/>
                  </a:lnTo>
                  <a:lnTo>
                    <a:pt x="500" y="302"/>
                  </a:lnTo>
                  <a:lnTo>
                    <a:pt x="501" y="301"/>
                  </a:lnTo>
                  <a:lnTo>
                    <a:pt x="503" y="299"/>
                  </a:lnTo>
                  <a:lnTo>
                    <a:pt x="505" y="297"/>
                  </a:lnTo>
                  <a:lnTo>
                    <a:pt x="505" y="297"/>
                  </a:lnTo>
                  <a:lnTo>
                    <a:pt x="505" y="299"/>
                  </a:lnTo>
                  <a:lnTo>
                    <a:pt x="506" y="301"/>
                  </a:lnTo>
                  <a:lnTo>
                    <a:pt x="508" y="299"/>
                  </a:lnTo>
                  <a:lnTo>
                    <a:pt x="510" y="299"/>
                  </a:lnTo>
                  <a:lnTo>
                    <a:pt x="511" y="299"/>
                  </a:lnTo>
                  <a:lnTo>
                    <a:pt x="513" y="301"/>
                  </a:lnTo>
                  <a:lnTo>
                    <a:pt x="515" y="304"/>
                  </a:lnTo>
                  <a:lnTo>
                    <a:pt x="516" y="306"/>
                  </a:lnTo>
                  <a:lnTo>
                    <a:pt x="518" y="307"/>
                  </a:lnTo>
                  <a:lnTo>
                    <a:pt x="523" y="307"/>
                  </a:lnTo>
                  <a:lnTo>
                    <a:pt x="533" y="306"/>
                  </a:lnTo>
                  <a:lnTo>
                    <a:pt x="541" y="304"/>
                  </a:lnTo>
                  <a:lnTo>
                    <a:pt x="546" y="304"/>
                  </a:lnTo>
                  <a:lnTo>
                    <a:pt x="549" y="302"/>
                  </a:lnTo>
                  <a:lnTo>
                    <a:pt x="551" y="301"/>
                  </a:lnTo>
                  <a:lnTo>
                    <a:pt x="551" y="297"/>
                  </a:lnTo>
                  <a:lnTo>
                    <a:pt x="551" y="294"/>
                  </a:lnTo>
                  <a:lnTo>
                    <a:pt x="551" y="292"/>
                  </a:lnTo>
                  <a:lnTo>
                    <a:pt x="551" y="289"/>
                  </a:lnTo>
                  <a:lnTo>
                    <a:pt x="552" y="288"/>
                  </a:lnTo>
                  <a:lnTo>
                    <a:pt x="556" y="286"/>
                  </a:lnTo>
                  <a:lnTo>
                    <a:pt x="559" y="286"/>
                  </a:lnTo>
                  <a:lnTo>
                    <a:pt x="564" y="286"/>
                  </a:lnTo>
                  <a:lnTo>
                    <a:pt x="569" y="288"/>
                  </a:lnTo>
                  <a:lnTo>
                    <a:pt x="574" y="289"/>
                  </a:lnTo>
                  <a:lnTo>
                    <a:pt x="577" y="291"/>
                  </a:lnTo>
                  <a:lnTo>
                    <a:pt x="579" y="292"/>
                  </a:lnTo>
                  <a:lnTo>
                    <a:pt x="582" y="294"/>
                  </a:lnTo>
                  <a:lnTo>
                    <a:pt x="584" y="292"/>
                  </a:lnTo>
                  <a:lnTo>
                    <a:pt x="587" y="292"/>
                  </a:lnTo>
                  <a:lnTo>
                    <a:pt x="590" y="291"/>
                  </a:lnTo>
                  <a:lnTo>
                    <a:pt x="593" y="291"/>
                  </a:lnTo>
                  <a:lnTo>
                    <a:pt x="602" y="294"/>
                  </a:lnTo>
                  <a:lnTo>
                    <a:pt x="610" y="299"/>
                  </a:lnTo>
                  <a:lnTo>
                    <a:pt x="621" y="302"/>
                  </a:lnTo>
                  <a:lnTo>
                    <a:pt x="630" y="301"/>
                  </a:lnTo>
                  <a:lnTo>
                    <a:pt x="631" y="301"/>
                  </a:lnTo>
                  <a:lnTo>
                    <a:pt x="633" y="299"/>
                  </a:lnTo>
                  <a:lnTo>
                    <a:pt x="633" y="297"/>
                  </a:lnTo>
                  <a:lnTo>
                    <a:pt x="635" y="294"/>
                  </a:lnTo>
                  <a:lnTo>
                    <a:pt x="638" y="294"/>
                  </a:lnTo>
                  <a:lnTo>
                    <a:pt x="641" y="292"/>
                  </a:lnTo>
                  <a:lnTo>
                    <a:pt x="643" y="294"/>
                  </a:lnTo>
                  <a:lnTo>
                    <a:pt x="646" y="296"/>
                  </a:lnTo>
                  <a:lnTo>
                    <a:pt x="651" y="297"/>
                  </a:lnTo>
                  <a:lnTo>
                    <a:pt x="654" y="299"/>
                  </a:lnTo>
                  <a:lnTo>
                    <a:pt x="658" y="301"/>
                  </a:lnTo>
                  <a:lnTo>
                    <a:pt x="659" y="301"/>
                  </a:lnTo>
                  <a:lnTo>
                    <a:pt x="659" y="301"/>
                  </a:lnTo>
                  <a:lnTo>
                    <a:pt x="659" y="299"/>
                  </a:lnTo>
                  <a:lnTo>
                    <a:pt x="659" y="297"/>
                  </a:lnTo>
                  <a:lnTo>
                    <a:pt x="656" y="294"/>
                  </a:lnTo>
                  <a:lnTo>
                    <a:pt x="654" y="291"/>
                  </a:lnTo>
                  <a:lnTo>
                    <a:pt x="651" y="289"/>
                  </a:lnTo>
                  <a:lnTo>
                    <a:pt x="649" y="283"/>
                  </a:lnTo>
                  <a:lnTo>
                    <a:pt x="649" y="278"/>
                  </a:lnTo>
                  <a:lnTo>
                    <a:pt x="649" y="274"/>
                  </a:lnTo>
                  <a:lnTo>
                    <a:pt x="648" y="271"/>
                  </a:lnTo>
                  <a:lnTo>
                    <a:pt x="643" y="264"/>
                  </a:lnTo>
                  <a:lnTo>
                    <a:pt x="633" y="258"/>
                  </a:lnTo>
                  <a:lnTo>
                    <a:pt x="628" y="256"/>
                  </a:lnTo>
                  <a:lnTo>
                    <a:pt x="625" y="253"/>
                  </a:lnTo>
                  <a:lnTo>
                    <a:pt x="620" y="251"/>
                  </a:lnTo>
                  <a:lnTo>
                    <a:pt x="615" y="250"/>
                  </a:lnTo>
                  <a:lnTo>
                    <a:pt x="612" y="250"/>
                  </a:lnTo>
                  <a:lnTo>
                    <a:pt x="610" y="248"/>
                  </a:lnTo>
                  <a:lnTo>
                    <a:pt x="610" y="248"/>
                  </a:lnTo>
                  <a:lnTo>
                    <a:pt x="612" y="246"/>
                  </a:lnTo>
                  <a:lnTo>
                    <a:pt x="613" y="245"/>
                  </a:lnTo>
                  <a:lnTo>
                    <a:pt x="615" y="245"/>
                  </a:lnTo>
                  <a:lnTo>
                    <a:pt x="613" y="241"/>
                  </a:lnTo>
                  <a:lnTo>
                    <a:pt x="612" y="240"/>
                  </a:lnTo>
                  <a:lnTo>
                    <a:pt x="608" y="238"/>
                  </a:lnTo>
                  <a:lnTo>
                    <a:pt x="605" y="237"/>
                  </a:lnTo>
                  <a:lnTo>
                    <a:pt x="603" y="235"/>
                  </a:lnTo>
                  <a:lnTo>
                    <a:pt x="602" y="233"/>
                  </a:lnTo>
                  <a:lnTo>
                    <a:pt x="602" y="232"/>
                  </a:lnTo>
                  <a:lnTo>
                    <a:pt x="602" y="228"/>
                  </a:lnTo>
                  <a:lnTo>
                    <a:pt x="603" y="225"/>
                  </a:lnTo>
                  <a:lnTo>
                    <a:pt x="605" y="222"/>
                  </a:lnTo>
                  <a:lnTo>
                    <a:pt x="605" y="220"/>
                  </a:lnTo>
                  <a:lnTo>
                    <a:pt x="605" y="218"/>
                  </a:lnTo>
                  <a:lnTo>
                    <a:pt x="603" y="218"/>
                  </a:lnTo>
                  <a:lnTo>
                    <a:pt x="602" y="218"/>
                  </a:lnTo>
                  <a:lnTo>
                    <a:pt x="600" y="217"/>
                  </a:lnTo>
                  <a:lnTo>
                    <a:pt x="590" y="210"/>
                  </a:lnTo>
                  <a:lnTo>
                    <a:pt x="582" y="200"/>
                  </a:lnTo>
                  <a:lnTo>
                    <a:pt x="572" y="194"/>
                  </a:lnTo>
                  <a:lnTo>
                    <a:pt x="567" y="190"/>
                  </a:lnTo>
                  <a:lnTo>
                    <a:pt x="562" y="189"/>
                  </a:lnTo>
                  <a:lnTo>
                    <a:pt x="559" y="187"/>
                  </a:lnTo>
                  <a:lnTo>
                    <a:pt x="556" y="186"/>
                  </a:lnTo>
                  <a:lnTo>
                    <a:pt x="551" y="181"/>
                  </a:lnTo>
                  <a:lnTo>
                    <a:pt x="549" y="179"/>
                  </a:lnTo>
                  <a:lnTo>
                    <a:pt x="547" y="179"/>
                  </a:lnTo>
                  <a:lnTo>
                    <a:pt x="546" y="177"/>
                  </a:lnTo>
                  <a:lnTo>
                    <a:pt x="544" y="177"/>
                  </a:lnTo>
                  <a:lnTo>
                    <a:pt x="542" y="174"/>
                  </a:lnTo>
                  <a:lnTo>
                    <a:pt x="544" y="172"/>
                  </a:lnTo>
                  <a:lnTo>
                    <a:pt x="546" y="171"/>
                  </a:lnTo>
                  <a:lnTo>
                    <a:pt x="547" y="167"/>
                  </a:lnTo>
                  <a:lnTo>
                    <a:pt x="547" y="166"/>
                  </a:lnTo>
                  <a:lnTo>
                    <a:pt x="547" y="164"/>
                  </a:lnTo>
                  <a:lnTo>
                    <a:pt x="547" y="161"/>
                  </a:lnTo>
                  <a:lnTo>
                    <a:pt x="544" y="158"/>
                  </a:lnTo>
                  <a:lnTo>
                    <a:pt x="541" y="158"/>
                  </a:lnTo>
                  <a:lnTo>
                    <a:pt x="538" y="156"/>
                  </a:lnTo>
                  <a:lnTo>
                    <a:pt x="534" y="154"/>
                  </a:lnTo>
                  <a:lnTo>
                    <a:pt x="531" y="153"/>
                  </a:lnTo>
                  <a:lnTo>
                    <a:pt x="529" y="149"/>
                  </a:lnTo>
                  <a:lnTo>
                    <a:pt x="528" y="146"/>
                  </a:lnTo>
                  <a:lnTo>
                    <a:pt x="526" y="143"/>
                  </a:lnTo>
                  <a:lnTo>
                    <a:pt x="519" y="141"/>
                  </a:lnTo>
                  <a:lnTo>
                    <a:pt x="510" y="139"/>
                  </a:lnTo>
                  <a:lnTo>
                    <a:pt x="500" y="138"/>
                  </a:lnTo>
                  <a:lnTo>
                    <a:pt x="491" y="136"/>
                  </a:lnTo>
                  <a:lnTo>
                    <a:pt x="490" y="133"/>
                  </a:lnTo>
                  <a:lnTo>
                    <a:pt x="490" y="131"/>
                  </a:lnTo>
                  <a:lnTo>
                    <a:pt x="491" y="128"/>
                  </a:lnTo>
                  <a:lnTo>
                    <a:pt x="493" y="126"/>
                  </a:lnTo>
                  <a:lnTo>
                    <a:pt x="495" y="125"/>
                  </a:lnTo>
                  <a:lnTo>
                    <a:pt x="496" y="121"/>
                  </a:lnTo>
                  <a:lnTo>
                    <a:pt x="496" y="120"/>
                  </a:lnTo>
                  <a:lnTo>
                    <a:pt x="496" y="118"/>
                  </a:lnTo>
                  <a:lnTo>
                    <a:pt x="496" y="116"/>
                  </a:lnTo>
                  <a:lnTo>
                    <a:pt x="495" y="116"/>
                  </a:lnTo>
                  <a:lnTo>
                    <a:pt x="487" y="116"/>
                  </a:lnTo>
                  <a:lnTo>
                    <a:pt x="475" y="116"/>
                  </a:lnTo>
                  <a:lnTo>
                    <a:pt x="464" y="115"/>
                  </a:lnTo>
                  <a:lnTo>
                    <a:pt x="459" y="115"/>
                  </a:lnTo>
                  <a:lnTo>
                    <a:pt x="457" y="113"/>
                  </a:lnTo>
                  <a:lnTo>
                    <a:pt x="459" y="112"/>
                  </a:lnTo>
                  <a:lnTo>
                    <a:pt x="459" y="108"/>
                  </a:lnTo>
                  <a:lnTo>
                    <a:pt x="460" y="107"/>
                  </a:lnTo>
                  <a:lnTo>
                    <a:pt x="462" y="103"/>
                  </a:lnTo>
                  <a:lnTo>
                    <a:pt x="462" y="102"/>
                  </a:lnTo>
                  <a:lnTo>
                    <a:pt x="462" y="102"/>
                  </a:lnTo>
                  <a:lnTo>
                    <a:pt x="460" y="102"/>
                  </a:lnTo>
                  <a:lnTo>
                    <a:pt x="459" y="103"/>
                  </a:lnTo>
                  <a:lnTo>
                    <a:pt x="457" y="103"/>
                  </a:lnTo>
                  <a:lnTo>
                    <a:pt x="457" y="102"/>
                  </a:lnTo>
                  <a:lnTo>
                    <a:pt x="455" y="100"/>
                  </a:lnTo>
                  <a:lnTo>
                    <a:pt x="455" y="100"/>
                  </a:lnTo>
                  <a:lnTo>
                    <a:pt x="455" y="97"/>
                  </a:lnTo>
                  <a:lnTo>
                    <a:pt x="457" y="93"/>
                  </a:lnTo>
                  <a:lnTo>
                    <a:pt x="459" y="93"/>
                  </a:lnTo>
                  <a:lnTo>
                    <a:pt x="460" y="92"/>
                  </a:lnTo>
                  <a:lnTo>
                    <a:pt x="462" y="90"/>
                  </a:lnTo>
                  <a:lnTo>
                    <a:pt x="464" y="88"/>
                  </a:lnTo>
                  <a:lnTo>
                    <a:pt x="465" y="87"/>
                  </a:lnTo>
                  <a:lnTo>
                    <a:pt x="465" y="84"/>
                  </a:lnTo>
                  <a:lnTo>
                    <a:pt x="464" y="80"/>
                  </a:lnTo>
                  <a:lnTo>
                    <a:pt x="464" y="77"/>
                  </a:lnTo>
                  <a:lnTo>
                    <a:pt x="464" y="74"/>
                  </a:lnTo>
                  <a:lnTo>
                    <a:pt x="465" y="70"/>
                  </a:lnTo>
                  <a:lnTo>
                    <a:pt x="465" y="67"/>
                  </a:lnTo>
                  <a:lnTo>
                    <a:pt x="467" y="64"/>
                  </a:lnTo>
                  <a:lnTo>
                    <a:pt x="467" y="61"/>
                  </a:lnTo>
                  <a:lnTo>
                    <a:pt x="465" y="57"/>
                  </a:lnTo>
                  <a:lnTo>
                    <a:pt x="457" y="42"/>
                  </a:lnTo>
                  <a:lnTo>
                    <a:pt x="447" y="29"/>
                  </a:lnTo>
                  <a:lnTo>
                    <a:pt x="436" y="18"/>
                  </a:lnTo>
                  <a:lnTo>
                    <a:pt x="426" y="5"/>
                  </a:lnTo>
                  <a:lnTo>
                    <a:pt x="424" y="5"/>
                  </a:lnTo>
                  <a:lnTo>
                    <a:pt x="421" y="5"/>
                  </a:lnTo>
                  <a:lnTo>
                    <a:pt x="418" y="3"/>
                  </a:lnTo>
                  <a:lnTo>
                    <a:pt x="414" y="1"/>
                  </a:lnTo>
                  <a:lnTo>
                    <a:pt x="411" y="1"/>
                  </a:lnTo>
                  <a:lnTo>
                    <a:pt x="408" y="0"/>
                  </a:lnTo>
                  <a:lnTo>
                    <a:pt x="406" y="0"/>
                  </a:lnTo>
                  <a:lnTo>
                    <a:pt x="401" y="1"/>
                  </a:lnTo>
                  <a:lnTo>
                    <a:pt x="398" y="5"/>
                  </a:lnTo>
                  <a:lnTo>
                    <a:pt x="394" y="8"/>
                  </a:lnTo>
                  <a:lnTo>
                    <a:pt x="391" y="10"/>
                  </a:lnTo>
                  <a:lnTo>
                    <a:pt x="385" y="8"/>
                  </a:lnTo>
                  <a:lnTo>
                    <a:pt x="383" y="10"/>
                  </a:lnTo>
                  <a:lnTo>
                    <a:pt x="383" y="10"/>
                  </a:lnTo>
                  <a:lnTo>
                    <a:pt x="383" y="11"/>
                  </a:lnTo>
                  <a:lnTo>
                    <a:pt x="383" y="11"/>
                  </a:lnTo>
                  <a:lnTo>
                    <a:pt x="381" y="13"/>
                  </a:lnTo>
                  <a:lnTo>
                    <a:pt x="380" y="14"/>
                  </a:lnTo>
                  <a:lnTo>
                    <a:pt x="376" y="16"/>
                  </a:lnTo>
                  <a:lnTo>
                    <a:pt x="373" y="16"/>
                  </a:lnTo>
                  <a:lnTo>
                    <a:pt x="370" y="16"/>
                  </a:lnTo>
                  <a:lnTo>
                    <a:pt x="368" y="18"/>
                  </a:lnTo>
                  <a:lnTo>
                    <a:pt x="367" y="21"/>
                  </a:lnTo>
                  <a:lnTo>
                    <a:pt x="367" y="24"/>
                  </a:lnTo>
                  <a:lnTo>
                    <a:pt x="367" y="28"/>
                  </a:lnTo>
                  <a:lnTo>
                    <a:pt x="368" y="31"/>
                  </a:lnTo>
                  <a:lnTo>
                    <a:pt x="367" y="34"/>
                  </a:lnTo>
                  <a:lnTo>
                    <a:pt x="365" y="37"/>
                  </a:lnTo>
                  <a:lnTo>
                    <a:pt x="363" y="39"/>
                  </a:lnTo>
                  <a:lnTo>
                    <a:pt x="358" y="41"/>
                  </a:lnTo>
                  <a:lnTo>
                    <a:pt x="357" y="42"/>
                  </a:lnTo>
                  <a:lnTo>
                    <a:pt x="355" y="44"/>
                  </a:lnTo>
                  <a:lnTo>
                    <a:pt x="353" y="47"/>
                  </a:lnTo>
                  <a:lnTo>
                    <a:pt x="353" y="49"/>
                  </a:lnTo>
                  <a:lnTo>
                    <a:pt x="352" y="51"/>
                  </a:lnTo>
                  <a:lnTo>
                    <a:pt x="350" y="52"/>
                  </a:lnTo>
                  <a:lnTo>
                    <a:pt x="348" y="52"/>
                  </a:lnTo>
                  <a:lnTo>
                    <a:pt x="347" y="51"/>
                  </a:lnTo>
                  <a:lnTo>
                    <a:pt x="345" y="51"/>
                  </a:lnTo>
                  <a:lnTo>
                    <a:pt x="344" y="54"/>
                  </a:lnTo>
                  <a:lnTo>
                    <a:pt x="342" y="56"/>
                  </a:lnTo>
                  <a:lnTo>
                    <a:pt x="340" y="57"/>
                  </a:lnTo>
                  <a:lnTo>
                    <a:pt x="327" y="72"/>
                  </a:lnTo>
                  <a:lnTo>
                    <a:pt x="316" y="85"/>
                  </a:lnTo>
                  <a:lnTo>
                    <a:pt x="314" y="87"/>
                  </a:lnTo>
                  <a:lnTo>
                    <a:pt x="311" y="87"/>
                  </a:lnTo>
                  <a:lnTo>
                    <a:pt x="309" y="87"/>
                  </a:lnTo>
                  <a:lnTo>
                    <a:pt x="307" y="87"/>
                  </a:lnTo>
                  <a:lnTo>
                    <a:pt x="306" y="88"/>
                  </a:lnTo>
                  <a:lnTo>
                    <a:pt x="306" y="92"/>
                  </a:lnTo>
                  <a:lnTo>
                    <a:pt x="304" y="93"/>
                  </a:lnTo>
                  <a:lnTo>
                    <a:pt x="302" y="95"/>
                  </a:lnTo>
                  <a:lnTo>
                    <a:pt x="299" y="97"/>
                  </a:lnTo>
                  <a:lnTo>
                    <a:pt x="296" y="95"/>
                  </a:lnTo>
                  <a:lnTo>
                    <a:pt x="293" y="95"/>
                  </a:lnTo>
                  <a:lnTo>
                    <a:pt x="288" y="95"/>
                  </a:lnTo>
                  <a:lnTo>
                    <a:pt x="286" y="95"/>
                  </a:lnTo>
                  <a:lnTo>
                    <a:pt x="283" y="95"/>
                  </a:lnTo>
                  <a:lnTo>
                    <a:pt x="278" y="97"/>
                  </a:lnTo>
                  <a:lnTo>
                    <a:pt x="274" y="98"/>
                  </a:lnTo>
                  <a:lnTo>
                    <a:pt x="263" y="100"/>
                  </a:lnTo>
                  <a:lnTo>
                    <a:pt x="251" y="100"/>
                  </a:lnTo>
                  <a:lnTo>
                    <a:pt x="238" y="100"/>
                  </a:lnTo>
                  <a:lnTo>
                    <a:pt x="228" y="105"/>
                  </a:lnTo>
                  <a:lnTo>
                    <a:pt x="227" y="108"/>
                  </a:lnTo>
                  <a:lnTo>
                    <a:pt x="227" y="110"/>
                  </a:lnTo>
                  <a:lnTo>
                    <a:pt x="228" y="112"/>
                  </a:lnTo>
                  <a:lnTo>
                    <a:pt x="230" y="113"/>
                  </a:lnTo>
                  <a:lnTo>
                    <a:pt x="232" y="113"/>
                  </a:lnTo>
                  <a:lnTo>
                    <a:pt x="235" y="115"/>
                  </a:lnTo>
                  <a:lnTo>
                    <a:pt x="237" y="116"/>
                  </a:lnTo>
                  <a:lnTo>
                    <a:pt x="238" y="118"/>
                  </a:lnTo>
                  <a:lnTo>
                    <a:pt x="238" y="120"/>
                  </a:lnTo>
                  <a:lnTo>
                    <a:pt x="237" y="120"/>
                  </a:lnTo>
                  <a:lnTo>
                    <a:pt x="233" y="125"/>
                  </a:lnTo>
                  <a:lnTo>
                    <a:pt x="230" y="130"/>
                  </a:lnTo>
                  <a:lnTo>
                    <a:pt x="227" y="135"/>
                  </a:lnTo>
                  <a:lnTo>
                    <a:pt x="222" y="138"/>
                  </a:lnTo>
                  <a:lnTo>
                    <a:pt x="215" y="141"/>
                  </a:lnTo>
                  <a:lnTo>
                    <a:pt x="214" y="143"/>
                  </a:lnTo>
                  <a:lnTo>
                    <a:pt x="214" y="144"/>
                  </a:lnTo>
                  <a:lnTo>
                    <a:pt x="214" y="146"/>
                  </a:lnTo>
                  <a:lnTo>
                    <a:pt x="214" y="148"/>
                  </a:lnTo>
                  <a:lnTo>
                    <a:pt x="209" y="151"/>
                  </a:lnTo>
                  <a:lnTo>
                    <a:pt x="199" y="151"/>
                  </a:lnTo>
                  <a:lnTo>
                    <a:pt x="191" y="151"/>
                  </a:lnTo>
                  <a:lnTo>
                    <a:pt x="184" y="151"/>
                  </a:lnTo>
                  <a:lnTo>
                    <a:pt x="181" y="153"/>
                  </a:lnTo>
                  <a:lnTo>
                    <a:pt x="177" y="153"/>
                  </a:lnTo>
                  <a:lnTo>
                    <a:pt x="174" y="154"/>
                  </a:lnTo>
                  <a:lnTo>
                    <a:pt x="173" y="154"/>
                  </a:lnTo>
                  <a:lnTo>
                    <a:pt x="169" y="153"/>
                  </a:lnTo>
                  <a:lnTo>
                    <a:pt x="168" y="153"/>
                  </a:lnTo>
                  <a:lnTo>
                    <a:pt x="158" y="156"/>
                  </a:lnTo>
                  <a:lnTo>
                    <a:pt x="148" y="161"/>
                  </a:lnTo>
                  <a:lnTo>
                    <a:pt x="136" y="167"/>
                  </a:lnTo>
                  <a:lnTo>
                    <a:pt x="126" y="172"/>
                  </a:lnTo>
                  <a:lnTo>
                    <a:pt x="122" y="174"/>
                  </a:lnTo>
                  <a:lnTo>
                    <a:pt x="118" y="174"/>
                  </a:lnTo>
                  <a:lnTo>
                    <a:pt x="117" y="171"/>
                  </a:lnTo>
                  <a:lnTo>
                    <a:pt x="115" y="167"/>
                  </a:lnTo>
                  <a:lnTo>
                    <a:pt x="113" y="166"/>
                  </a:lnTo>
                  <a:lnTo>
                    <a:pt x="112" y="162"/>
                  </a:lnTo>
                  <a:lnTo>
                    <a:pt x="110" y="159"/>
                  </a:lnTo>
                  <a:lnTo>
                    <a:pt x="108" y="158"/>
                  </a:lnTo>
                  <a:lnTo>
                    <a:pt x="107" y="158"/>
                  </a:lnTo>
                  <a:lnTo>
                    <a:pt x="103" y="159"/>
                  </a:lnTo>
                  <a:lnTo>
                    <a:pt x="102" y="162"/>
                  </a:lnTo>
                  <a:lnTo>
                    <a:pt x="100" y="166"/>
                  </a:lnTo>
                  <a:lnTo>
                    <a:pt x="99" y="167"/>
                  </a:lnTo>
                  <a:lnTo>
                    <a:pt x="97" y="169"/>
                  </a:lnTo>
                  <a:lnTo>
                    <a:pt x="89" y="172"/>
                  </a:lnTo>
                  <a:lnTo>
                    <a:pt x="79" y="177"/>
                  </a:lnTo>
                  <a:lnTo>
                    <a:pt x="69" y="179"/>
                  </a:lnTo>
                  <a:lnTo>
                    <a:pt x="69" y="179"/>
                  </a:lnTo>
                  <a:lnTo>
                    <a:pt x="67" y="179"/>
                  </a:lnTo>
                  <a:lnTo>
                    <a:pt x="64" y="177"/>
                  </a:lnTo>
                  <a:lnTo>
                    <a:pt x="61" y="177"/>
                  </a:lnTo>
                  <a:lnTo>
                    <a:pt x="57" y="176"/>
                  </a:lnTo>
                  <a:lnTo>
                    <a:pt x="56" y="176"/>
                  </a:lnTo>
                  <a:lnTo>
                    <a:pt x="56" y="176"/>
                  </a:lnTo>
                  <a:lnTo>
                    <a:pt x="56" y="174"/>
                  </a:lnTo>
                  <a:lnTo>
                    <a:pt x="56" y="176"/>
                  </a:lnTo>
                  <a:lnTo>
                    <a:pt x="53" y="179"/>
                  </a:lnTo>
                  <a:lnTo>
                    <a:pt x="51" y="18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78" name="Freeform 487">
              <a:extLst>
                <a:ext uri="{FF2B5EF4-FFF2-40B4-BE49-F238E27FC236}">
                  <a16:creationId xmlns:a16="http://schemas.microsoft.com/office/drawing/2014/main" id="{B4E15B6F-0B4A-506F-B5B3-C4A37F6D7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4495" y="2119930"/>
              <a:ext cx="357839" cy="516299"/>
            </a:xfrm>
            <a:custGeom>
              <a:avLst/>
              <a:gdLst>
                <a:gd name="T0" fmla="*/ 148 w 388"/>
                <a:gd name="T1" fmla="*/ 547 h 579"/>
                <a:gd name="T2" fmla="*/ 240 w 388"/>
                <a:gd name="T3" fmla="*/ 550 h 579"/>
                <a:gd name="T4" fmla="*/ 315 w 388"/>
                <a:gd name="T5" fmla="*/ 556 h 579"/>
                <a:gd name="T6" fmla="*/ 332 w 388"/>
                <a:gd name="T7" fmla="*/ 561 h 579"/>
                <a:gd name="T8" fmla="*/ 355 w 388"/>
                <a:gd name="T9" fmla="*/ 563 h 579"/>
                <a:gd name="T10" fmla="*/ 384 w 388"/>
                <a:gd name="T11" fmla="*/ 566 h 579"/>
                <a:gd name="T12" fmla="*/ 383 w 388"/>
                <a:gd name="T13" fmla="*/ 519 h 579"/>
                <a:gd name="T14" fmla="*/ 330 w 388"/>
                <a:gd name="T15" fmla="*/ 461 h 579"/>
                <a:gd name="T16" fmla="*/ 333 w 388"/>
                <a:gd name="T17" fmla="*/ 451 h 579"/>
                <a:gd name="T18" fmla="*/ 314 w 388"/>
                <a:gd name="T19" fmla="*/ 418 h 579"/>
                <a:gd name="T20" fmla="*/ 309 w 388"/>
                <a:gd name="T21" fmla="*/ 377 h 579"/>
                <a:gd name="T22" fmla="*/ 299 w 388"/>
                <a:gd name="T23" fmla="*/ 356 h 579"/>
                <a:gd name="T24" fmla="*/ 327 w 388"/>
                <a:gd name="T25" fmla="*/ 321 h 579"/>
                <a:gd name="T26" fmla="*/ 350 w 388"/>
                <a:gd name="T27" fmla="*/ 290 h 579"/>
                <a:gd name="T28" fmla="*/ 358 w 388"/>
                <a:gd name="T29" fmla="*/ 268 h 579"/>
                <a:gd name="T30" fmla="*/ 294 w 388"/>
                <a:gd name="T31" fmla="*/ 193 h 579"/>
                <a:gd name="T32" fmla="*/ 289 w 388"/>
                <a:gd name="T33" fmla="*/ 157 h 579"/>
                <a:gd name="T34" fmla="*/ 355 w 388"/>
                <a:gd name="T35" fmla="*/ 160 h 579"/>
                <a:gd name="T36" fmla="*/ 333 w 388"/>
                <a:gd name="T37" fmla="*/ 116 h 579"/>
                <a:gd name="T38" fmla="*/ 338 w 388"/>
                <a:gd name="T39" fmla="*/ 79 h 579"/>
                <a:gd name="T40" fmla="*/ 335 w 388"/>
                <a:gd name="T41" fmla="*/ 55 h 579"/>
                <a:gd name="T42" fmla="*/ 327 w 388"/>
                <a:gd name="T43" fmla="*/ 38 h 579"/>
                <a:gd name="T44" fmla="*/ 317 w 388"/>
                <a:gd name="T45" fmla="*/ 22 h 579"/>
                <a:gd name="T46" fmla="*/ 307 w 388"/>
                <a:gd name="T47" fmla="*/ 7 h 579"/>
                <a:gd name="T48" fmla="*/ 289 w 388"/>
                <a:gd name="T49" fmla="*/ 20 h 579"/>
                <a:gd name="T50" fmla="*/ 309 w 388"/>
                <a:gd name="T51" fmla="*/ 43 h 579"/>
                <a:gd name="T52" fmla="*/ 312 w 388"/>
                <a:gd name="T53" fmla="*/ 73 h 579"/>
                <a:gd name="T54" fmla="*/ 289 w 388"/>
                <a:gd name="T55" fmla="*/ 94 h 579"/>
                <a:gd name="T56" fmla="*/ 258 w 388"/>
                <a:gd name="T57" fmla="*/ 134 h 579"/>
                <a:gd name="T58" fmla="*/ 243 w 388"/>
                <a:gd name="T59" fmla="*/ 162 h 579"/>
                <a:gd name="T60" fmla="*/ 223 w 388"/>
                <a:gd name="T61" fmla="*/ 186 h 579"/>
                <a:gd name="T62" fmla="*/ 220 w 388"/>
                <a:gd name="T63" fmla="*/ 211 h 579"/>
                <a:gd name="T64" fmla="*/ 204 w 388"/>
                <a:gd name="T65" fmla="*/ 226 h 579"/>
                <a:gd name="T66" fmla="*/ 190 w 388"/>
                <a:gd name="T67" fmla="*/ 242 h 579"/>
                <a:gd name="T68" fmla="*/ 181 w 388"/>
                <a:gd name="T69" fmla="*/ 277 h 579"/>
                <a:gd name="T70" fmla="*/ 171 w 388"/>
                <a:gd name="T71" fmla="*/ 298 h 579"/>
                <a:gd name="T72" fmla="*/ 156 w 388"/>
                <a:gd name="T73" fmla="*/ 318 h 579"/>
                <a:gd name="T74" fmla="*/ 146 w 388"/>
                <a:gd name="T75" fmla="*/ 334 h 579"/>
                <a:gd name="T76" fmla="*/ 131 w 388"/>
                <a:gd name="T77" fmla="*/ 321 h 579"/>
                <a:gd name="T78" fmla="*/ 105 w 388"/>
                <a:gd name="T79" fmla="*/ 308 h 579"/>
                <a:gd name="T80" fmla="*/ 87 w 388"/>
                <a:gd name="T81" fmla="*/ 310 h 579"/>
                <a:gd name="T82" fmla="*/ 69 w 388"/>
                <a:gd name="T83" fmla="*/ 318 h 579"/>
                <a:gd name="T84" fmla="*/ 42 w 388"/>
                <a:gd name="T85" fmla="*/ 347 h 579"/>
                <a:gd name="T86" fmla="*/ 21 w 388"/>
                <a:gd name="T87" fmla="*/ 385 h 579"/>
                <a:gd name="T88" fmla="*/ 6 w 388"/>
                <a:gd name="T89" fmla="*/ 418 h 579"/>
                <a:gd name="T90" fmla="*/ 5 w 388"/>
                <a:gd name="T91" fmla="*/ 431 h 579"/>
                <a:gd name="T92" fmla="*/ 10 w 388"/>
                <a:gd name="T93" fmla="*/ 423 h 579"/>
                <a:gd name="T94" fmla="*/ 14 w 388"/>
                <a:gd name="T95" fmla="*/ 431 h 579"/>
                <a:gd name="T96" fmla="*/ 33 w 388"/>
                <a:gd name="T97" fmla="*/ 458 h 579"/>
                <a:gd name="T98" fmla="*/ 42 w 388"/>
                <a:gd name="T99" fmla="*/ 458 h 579"/>
                <a:gd name="T100" fmla="*/ 46 w 388"/>
                <a:gd name="T101" fmla="*/ 459 h 579"/>
                <a:gd name="T102" fmla="*/ 54 w 388"/>
                <a:gd name="T103" fmla="*/ 458 h 579"/>
                <a:gd name="T104" fmla="*/ 59 w 388"/>
                <a:gd name="T105" fmla="*/ 459 h 579"/>
                <a:gd name="T106" fmla="*/ 61 w 388"/>
                <a:gd name="T107" fmla="*/ 464 h 579"/>
                <a:gd name="T108" fmla="*/ 54 w 388"/>
                <a:gd name="T109" fmla="*/ 471 h 579"/>
                <a:gd name="T110" fmla="*/ 65 w 388"/>
                <a:gd name="T111" fmla="*/ 479 h 579"/>
                <a:gd name="T112" fmla="*/ 72 w 388"/>
                <a:gd name="T113" fmla="*/ 510 h 579"/>
                <a:gd name="T114" fmla="*/ 108 w 388"/>
                <a:gd name="T115" fmla="*/ 553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88" h="579">
                  <a:moveTo>
                    <a:pt x="108" y="553"/>
                  </a:moveTo>
                  <a:lnTo>
                    <a:pt x="138" y="553"/>
                  </a:lnTo>
                  <a:lnTo>
                    <a:pt x="141" y="553"/>
                  </a:lnTo>
                  <a:lnTo>
                    <a:pt x="143" y="553"/>
                  </a:lnTo>
                  <a:lnTo>
                    <a:pt x="144" y="551"/>
                  </a:lnTo>
                  <a:lnTo>
                    <a:pt x="144" y="550"/>
                  </a:lnTo>
                  <a:lnTo>
                    <a:pt x="144" y="548"/>
                  </a:lnTo>
                  <a:lnTo>
                    <a:pt x="146" y="547"/>
                  </a:lnTo>
                  <a:lnTo>
                    <a:pt x="146" y="547"/>
                  </a:lnTo>
                  <a:lnTo>
                    <a:pt x="148" y="547"/>
                  </a:lnTo>
                  <a:lnTo>
                    <a:pt x="151" y="545"/>
                  </a:lnTo>
                  <a:lnTo>
                    <a:pt x="156" y="545"/>
                  </a:lnTo>
                  <a:lnTo>
                    <a:pt x="192" y="545"/>
                  </a:lnTo>
                  <a:lnTo>
                    <a:pt x="207" y="547"/>
                  </a:lnTo>
                  <a:lnTo>
                    <a:pt x="220" y="548"/>
                  </a:lnTo>
                  <a:lnTo>
                    <a:pt x="233" y="547"/>
                  </a:lnTo>
                  <a:lnTo>
                    <a:pt x="236" y="547"/>
                  </a:lnTo>
                  <a:lnTo>
                    <a:pt x="238" y="548"/>
                  </a:lnTo>
                  <a:lnTo>
                    <a:pt x="238" y="548"/>
                  </a:lnTo>
                  <a:lnTo>
                    <a:pt x="240" y="550"/>
                  </a:lnTo>
                  <a:lnTo>
                    <a:pt x="240" y="551"/>
                  </a:lnTo>
                  <a:lnTo>
                    <a:pt x="241" y="553"/>
                  </a:lnTo>
                  <a:lnTo>
                    <a:pt x="243" y="553"/>
                  </a:lnTo>
                  <a:lnTo>
                    <a:pt x="245" y="553"/>
                  </a:lnTo>
                  <a:lnTo>
                    <a:pt x="253" y="553"/>
                  </a:lnTo>
                  <a:lnTo>
                    <a:pt x="279" y="553"/>
                  </a:lnTo>
                  <a:lnTo>
                    <a:pt x="305" y="551"/>
                  </a:lnTo>
                  <a:lnTo>
                    <a:pt x="309" y="553"/>
                  </a:lnTo>
                  <a:lnTo>
                    <a:pt x="312" y="555"/>
                  </a:lnTo>
                  <a:lnTo>
                    <a:pt x="315" y="556"/>
                  </a:lnTo>
                  <a:lnTo>
                    <a:pt x="317" y="558"/>
                  </a:lnTo>
                  <a:lnTo>
                    <a:pt x="320" y="556"/>
                  </a:lnTo>
                  <a:lnTo>
                    <a:pt x="322" y="556"/>
                  </a:lnTo>
                  <a:lnTo>
                    <a:pt x="322" y="558"/>
                  </a:lnTo>
                  <a:lnTo>
                    <a:pt x="322" y="560"/>
                  </a:lnTo>
                  <a:lnTo>
                    <a:pt x="322" y="561"/>
                  </a:lnTo>
                  <a:lnTo>
                    <a:pt x="324" y="561"/>
                  </a:lnTo>
                  <a:lnTo>
                    <a:pt x="325" y="561"/>
                  </a:lnTo>
                  <a:lnTo>
                    <a:pt x="328" y="561"/>
                  </a:lnTo>
                  <a:lnTo>
                    <a:pt x="332" y="561"/>
                  </a:lnTo>
                  <a:lnTo>
                    <a:pt x="333" y="560"/>
                  </a:lnTo>
                  <a:lnTo>
                    <a:pt x="335" y="560"/>
                  </a:lnTo>
                  <a:lnTo>
                    <a:pt x="338" y="561"/>
                  </a:lnTo>
                  <a:lnTo>
                    <a:pt x="340" y="563"/>
                  </a:lnTo>
                  <a:lnTo>
                    <a:pt x="343" y="565"/>
                  </a:lnTo>
                  <a:lnTo>
                    <a:pt x="345" y="566"/>
                  </a:lnTo>
                  <a:lnTo>
                    <a:pt x="347" y="565"/>
                  </a:lnTo>
                  <a:lnTo>
                    <a:pt x="350" y="563"/>
                  </a:lnTo>
                  <a:lnTo>
                    <a:pt x="352" y="563"/>
                  </a:lnTo>
                  <a:lnTo>
                    <a:pt x="355" y="563"/>
                  </a:lnTo>
                  <a:lnTo>
                    <a:pt x="361" y="566"/>
                  </a:lnTo>
                  <a:lnTo>
                    <a:pt x="370" y="570"/>
                  </a:lnTo>
                  <a:lnTo>
                    <a:pt x="376" y="573"/>
                  </a:lnTo>
                  <a:lnTo>
                    <a:pt x="379" y="573"/>
                  </a:lnTo>
                  <a:lnTo>
                    <a:pt x="381" y="579"/>
                  </a:lnTo>
                  <a:lnTo>
                    <a:pt x="383" y="579"/>
                  </a:lnTo>
                  <a:lnTo>
                    <a:pt x="383" y="578"/>
                  </a:lnTo>
                  <a:lnTo>
                    <a:pt x="384" y="578"/>
                  </a:lnTo>
                  <a:lnTo>
                    <a:pt x="386" y="573"/>
                  </a:lnTo>
                  <a:lnTo>
                    <a:pt x="384" y="566"/>
                  </a:lnTo>
                  <a:lnTo>
                    <a:pt x="381" y="560"/>
                  </a:lnTo>
                  <a:lnTo>
                    <a:pt x="381" y="553"/>
                  </a:lnTo>
                  <a:lnTo>
                    <a:pt x="388" y="548"/>
                  </a:lnTo>
                  <a:lnTo>
                    <a:pt x="386" y="547"/>
                  </a:lnTo>
                  <a:lnTo>
                    <a:pt x="386" y="542"/>
                  </a:lnTo>
                  <a:lnTo>
                    <a:pt x="384" y="538"/>
                  </a:lnTo>
                  <a:lnTo>
                    <a:pt x="384" y="535"/>
                  </a:lnTo>
                  <a:lnTo>
                    <a:pt x="384" y="532"/>
                  </a:lnTo>
                  <a:lnTo>
                    <a:pt x="384" y="525"/>
                  </a:lnTo>
                  <a:lnTo>
                    <a:pt x="383" y="519"/>
                  </a:lnTo>
                  <a:lnTo>
                    <a:pt x="381" y="512"/>
                  </a:lnTo>
                  <a:lnTo>
                    <a:pt x="375" y="505"/>
                  </a:lnTo>
                  <a:lnTo>
                    <a:pt x="363" y="497"/>
                  </a:lnTo>
                  <a:lnTo>
                    <a:pt x="350" y="486"/>
                  </a:lnTo>
                  <a:lnTo>
                    <a:pt x="338" y="474"/>
                  </a:lnTo>
                  <a:lnTo>
                    <a:pt x="338" y="472"/>
                  </a:lnTo>
                  <a:lnTo>
                    <a:pt x="335" y="469"/>
                  </a:lnTo>
                  <a:lnTo>
                    <a:pt x="333" y="466"/>
                  </a:lnTo>
                  <a:lnTo>
                    <a:pt x="332" y="463"/>
                  </a:lnTo>
                  <a:lnTo>
                    <a:pt x="330" y="461"/>
                  </a:lnTo>
                  <a:lnTo>
                    <a:pt x="330" y="458"/>
                  </a:lnTo>
                  <a:lnTo>
                    <a:pt x="332" y="458"/>
                  </a:lnTo>
                  <a:lnTo>
                    <a:pt x="333" y="458"/>
                  </a:lnTo>
                  <a:lnTo>
                    <a:pt x="335" y="458"/>
                  </a:lnTo>
                  <a:lnTo>
                    <a:pt x="337" y="458"/>
                  </a:lnTo>
                  <a:lnTo>
                    <a:pt x="337" y="456"/>
                  </a:lnTo>
                  <a:lnTo>
                    <a:pt x="337" y="456"/>
                  </a:lnTo>
                  <a:lnTo>
                    <a:pt x="335" y="454"/>
                  </a:lnTo>
                  <a:lnTo>
                    <a:pt x="333" y="454"/>
                  </a:lnTo>
                  <a:lnTo>
                    <a:pt x="333" y="451"/>
                  </a:lnTo>
                  <a:lnTo>
                    <a:pt x="332" y="448"/>
                  </a:lnTo>
                  <a:lnTo>
                    <a:pt x="332" y="445"/>
                  </a:lnTo>
                  <a:lnTo>
                    <a:pt x="330" y="441"/>
                  </a:lnTo>
                  <a:lnTo>
                    <a:pt x="328" y="438"/>
                  </a:lnTo>
                  <a:lnTo>
                    <a:pt x="325" y="436"/>
                  </a:lnTo>
                  <a:lnTo>
                    <a:pt x="320" y="435"/>
                  </a:lnTo>
                  <a:lnTo>
                    <a:pt x="317" y="431"/>
                  </a:lnTo>
                  <a:lnTo>
                    <a:pt x="315" y="428"/>
                  </a:lnTo>
                  <a:lnTo>
                    <a:pt x="314" y="425"/>
                  </a:lnTo>
                  <a:lnTo>
                    <a:pt x="314" y="418"/>
                  </a:lnTo>
                  <a:lnTo>
                    <a:pt x="314" y="413"/>
                  </a:lnTo>
                  <a:lnTo>
                    <a:pt x="314" y="408"/>
                  </a:lnTo>
                  <a:lnTo>
                    <a:pt x="312" y="403"/>
                  </a:lnTo>
                  <a:lnTo>
                    <a:pt x="310" y="402"/>
                  </a:lnTo>
                  <a:lnTo>
                    <a:pt x="309" y="398"/>
                  </a:lnTo>
                  <a:lnTo>
                    <a:pt x="305" y="397"/>
                  </a:lnTo>
                  <a:lnTo>
                    <a:pt x="305" y="394"/>
                  </a:lnTo>
                  <a:lnTo>
                    <a:pt x="309" y="389"/>
                  </a:lnTo>
                  <a:lnTo>
                    <a:pt x="309" y="384"/>
                  </a:lnTo>
                  <a:lnTo>
                    <a:pt x="309" y="377"/>
                  </a:lnTo>
                  <a:lnTo>
                    <a:pt x="309" y="372"/>
                  </a:lnTo>
                  <a:lnTo>
                    <a:pt x="309" y="367"/>
                  </a:lnTo>
                  <a:lnTo>
                    <a:pt x="309" y="364"/>
                  </a:lnTo>
                  <a:lnTo>
                    <a:pt x="307" y="364"/>
                  </a:lnTo>
                  <a:lnTo>
                    <a:pt x="305" y="362"/>
                  </a:lnTo>
                  <a:lnTo>
                    <a:pt x="304" y="362"/>
                  </a:lnTo>
                  <a:lnTo>
                    <a:pt x="302" y="362"/>
                  </a:lnTo>
                  <a:lnTo>
                    <a:pt x="301" y="361"/>
                  </a:lnTo>
                  <a:lnTo>
                    <a:pt x="299" y="359"/>
                  </a:lnTo>
                  <a:lnTo>
                    <a:pt x="299" y="356"/>
                  </a:lnTo>
                  <a:lnTo>
                    <a:pt x="301" y="354"/>
                  </a:lnTo>
                  <a:lnTo>
                    <a:pt x="304" y="351"/>
                  </a:lnTo>
                  <a:lnTo>
                    <a:pt x="307" y="347"/>
                  </a:lnTo>
                  <a:lnTo>
                    <a:pt x="312" y="346"/>
                  </a:lnTo>
                  <a:lnTo>
                    <a:pt x="315" y="344"/>
                  </a:lnTo>
                  <a:lnTo>
                    <a:pt x="319" y="341"/>
                  </a:lnTo>
                  <a:lnTo>
                    <a:pt x="320" y="336"/>
                  </a:lnTo>
                  <a:lnTo>
                    <a:pt x="322" y="331"/>
                  </a:lnTo>
                  <a:lnTo>
                    <a:pt x="325" y="326"/>
                  </a:lnTo>
                  <a:lnTo>
                    <a:pt x="327" y="321"/>
                  </a:lnTo>
                  <a:lnTo>
                    <a:pt x="332" y="319"/>
                  </a:lnTo>
                  <a:lnTo>
                    <a:pt x="335" y="315"/>
                  </a:lnTo>
                  <a:lnTo>
                    <a:pt x="337" y="310"/>
                  </a:lnTo>
                  <a:lnTo>
                    <a:pt x="337" y="305"/>
                  </a:lnTo>
                  <a:lnTo>
                    <a:pt x="338" y="300"/>
                  </a:lnTo>
                  <a:lnTo>
                    <a:pt x="342" y="295"/>
                  </a:lnTo>
                  <a:lnTo>
                    <a:pt x="343" y="293"/>
                  </a:lnTo>
                  <a:lnTo>
                    <a:pt x="345" y="293"/>
                  </a:lnTo>
                  <a:lnTo>
                    <a:pt x="348" y="292"/>
                  </a:lnTo>
                  <a:lnTo>
                    <a:pt x="350" y="290"/>
                  </a:lnTo>
                  <a:lnTo>
                    <a:pt x="352" y="285"/>
                  </a:lnTo>
                  <a:lnTo>
                    <a:pt x="355" y="282"/>
                  </a:lnTo>
                  <a:lnTo>
                    <a:pt x="355" y="280"/>
                  </a:lnTo>
                  <a:lnTo>
                    <a:pt x="355" y="278"/>
                  </a:lnTo>
                  <a:lnTo>
                    <a:pt x="356" y="277"/>
                  </a:lnTo>
                  <a:lnTo>
                    <a:pt x="358" y="275"/>
                  </a:lnTo>
                  <a:lnTo>
                    <a:pt x="360" y="272"/>
                  </a:lnTo>
                  <a:lnTo>
                    <a:pt x="360" y="270"/>
                  </a:lnTo>
                  <a:lnTo>
                    <a:pt x="358" y="268"/>
                  </a:lnTo>
                  <a:lnTo>
                    <a:pt x="358" y="268"/>
                  </a:lnTo>
                  <a:lnTo>
                    <a:pt x="356" y="270"/>
                  </a:lnTo>
                  <a:lnTo>
                    <a:pt x="355" y="268"/>
                  </a:lnTo>
                  <a:lnTo>
                    <a:pt x="352" y="264"/>
                  </a:lnTo>
                  <a:lnTo>
                    <a:pt x="347" y="252"/>
                  </a:lnTo>
                  <a:lnTo>
                    <a:pt x="343" y="241"/>
                  </a:lnTo>
                  <a:lnTo>
                    <a:pt x="340" y="232"/>
                  </a:lnTo>
                  <a:lnTo>
                    <a:pt x="332" y="224"/>
                  </a:lnTo>
                  <a:lnTo>
                    <a:pt x="320" y="214"/>
                  </a:lnTo>
                  <a:lnTo>
                    <a:pt x="307" y="204"/>
                  </a:lnTo>
                  <a:lnTo>
                    <a:pt x="294" y="193"/>
                  </a:lnTo>
                  <a:lnTo>
                    <a:pt x="284" y="183"/>
                  </a:lnTo>
                  <a:lnTo>
                    <a:pt x="279" y="175"/>
                  </a:lnTo>
                  <a:lnTo>
                    <a:pt x="279" y="171"/>
                  </a:lnTo>
                  <a:lnTo>
                    <a:pt x="281" y="170"/>
                  </a:lnTo>
                  <a:lnTo>
                    <a:pt x="284" y="167"/>
                  </a:lnTo>
                  <a:lnTo>
                    <a:pt x="286" y="165"/>
                  </a:lnTo>
                  <a:lnTo>
                    <a:pt x="287" y="163"/>
                  </a:lnTo>
                  <a:lnTo>
                    <a:pt x="287" y="162"/>
                  </a:lnTo>
                  <a:lnTo>
                    <a:pt x="289" y="158"/>
                  </a:lnTo>
                  <a:lnTo>
                    <a:pt x="289" y="157"/>
                  </a:lnTo>
                  <a:lnTo>
                    <a:pt x="299" y="155"/>
                  </a:lnTo>
                  <a:lnTo>
                    <a:pt x="310" y="158"/>
                  </a:lnTo>
                  <a:lnTo>
                    <a:pt x="320" y="160"/>
                  </a:lnTo>
                  <a:lnTo>
                    <a:pt x="327" y="160"/>
                  </a:lnTo>
                  <a:lnTo>
                    <a:pt x="335" y="158"/>
                  </a:lnTo>
                  <a:lnTo>
                    <a:pt x="342" y="157"/>
                  </a:lnTo>
                  <a:lnTo>
                    <a:pt x="345" y="158"/>
                  </a:lnTo>
                  <a:lnTo>
                    <a:pt x="348" y="158"/>
                  </a:lnTo>
                  <a:lnTo>
                    <a:pt x="352" y="160"/>
                  </a:lnTo>
                  <a:lnTo>
                    <a:pt x="355" y="160"/>
                  </a:lnTo>
                  <a:lnTo>
                    <a:pt x="358" y="160"/>
                  </a:lnTo>
                  <a:lnTo>
                    <a:pt x="361" y="158"/>
                  </a:lnTo>
                  <a:lnTo>
                    <a:pt x="361" y="155"/>
                  </a:lnTo>
                  <a:lnTo>
                    <a:pt x="360" y="153"/>
                  </a:lnTo>
                  <a:lnTo>
                    <a:pt x="358" y="150"/>
                  </a:lnTo>
                  <a:lnTo>
                    <a:pt x="355" y="148"/>
                  </a:lnTo>
                  <a:lnTo>
                    <a:pt x="352" y="145"/>
                  </a:lnTo>
                  <a:lnTo>
                    <a:pt x="350" y="145"/>
                  </a:lnTo>
                  <a:lnTo>
                    <a:pt x="340" y="132"/>
                  </a:lnTo>
                  <a:lnTo>
                    <a:pt x="333" y="116"/>
                  </a:lnTo>
                  <a:lnTo>
                    <a:pt x="333" y="114"/>
                  </a:lnTo>
                  <a:lnTo>
                    <a:pt x="335" y="112"/>
                  </a:lnTo>
                  <a:lnTo>
                    <a:pt x="335" y="112"/>
                  </a:lnTo>
                  <a:lnTo>
                    <a:pt x="335" y="106"/>
                  </a:lnTo>
                  <a:lnTo>
                    <a:pt x="333" y="101"/>
                  </a:lnTo>
                  <a:lnTo>
                    <a:pt x="332" y="96"/>
                  </a:lnTo>
                  <a:lnTo>
                    <a:pt x="333" y="92"/>
                  </a:lnTo>
                  <a:lnTo>
                    <a:pt x="335" y="88"/>
                  </a:lnTo>
                  <a:lnTo>
                    <a:pt x="337" y="83"/>
                  </a:lnTo>
                  <a:lnTo>
                    <a:pt x="338" y="79"/>
                  </a:lnTo>
                  <a:lnTo>
                    <a:pt x="337" y="76"/>
                  </a:lnTo>
                  <a:lnTo>
                    <a:pt x="335" y="74"/>
                  </a:lnTo>
                  <a:lnTo>
                    <a:pt x="335" y="71"/>
                  </a:lnTo>
                  <a:lnTo>
                    <a:pt x="335" y="69"/>
                  </a:lnTo>
                  <a:lnTo>
                    <a:pt x="337" y="68"/>
                  </a:lnTo>
                  <a:lnTo>
                    <a:pt x="337" y="66"/>
                  </a:lnTo>
                  <a:lnTo>
                    <a:pt x="337" y="65"/>
                  </a:lnTo>
                  <a:lnTo>
                    <a:pt x="337" y="61"/>
                  </a:lnTo>
                  <a:lnTo>
                    <a:pt x="337" y="58"/>
                  </a:lnTo>
                  <a:lnTo>
                    <a:pt x="335" y="55"/>
                  </a:lnTo>
                  <a:lnTo>
                    <a:pt x="335" y="51"/>
                  </a:lnTo>
                  <a:lnTo>
                    <a:pt x="335" y="51"/>
                  </a:lnTo>
                  <a:lnTo>
                    <a:pt x="333" y="50"/>
                  </a:lnTo>
                  <a:lnTo>
                    <a:pt x="332" y="50"/>
                  </a:lnTo>
                  <a:lnTo>
                    <a:pt x="330" y="48"/>
                  </a:lnTo>
                  <a:lnTo>
                    <a:pt x="327" y="48"/>
                  </a:lnTo>
                  <a:lnTo>
                    <a:pt x="327" y="48"/>
                  </a:lnTo>
                  <a:lnTo>
                    <a:pt x="327" y="45"/>
                  </a:lnTo>
                  <a:lnTo>
                    <a:pt x="325" y="41"/>
                  </a:lnTo>
                  <a:lnTo>
                    <a:pt x="327" y="38"/>
                  </a:lnTo>
                  <a:lnTo>
                    <a:pt x="327" y="35"/>
                  </a:lnTo>
                  <a:lnTo>
                    <a:pt x="327" y="33"/>
                  </a:lnTo>
                  <a:lnTo>
                    <a:pt x="325" y="32"/>
                  </a:lnTo>
                  <a:lnTo>
                    <a:pt x="324" y="28"/>
                  </a:lnTo>
                  <a:lnTo>
                    <a:pt x="322" y="25"/>
                  </a:lnTo>
                  <a:lnTo>
                    <a:pt x="320" y="23"/>
                  </a:lnTo>
                  <a:lnTo>
                    <a:pt x="320" y="22"/>
                  </a:lnTo>
                  <a:lnTo>
                    <a:pt x="319" y="22"/>
                  </a:lnTo>
                  <a:lnTo>
                    <a:pt x="319" y="22"/>
                  </a:lnTo>
                  <a:lnTo>
                    <a:pt x="317" y="22"/>
                  </a:lnTo>
                  <a:lnTo>
                    <a:pt x="317" y="22"/>
                  </a:lnTo>
                  <a:lnTo>
                    <a:pt x="319" y="20"/>
                  </a:lnTo>
                  <a:lnTo>
                    <a:pt x="319" y="18"/>
                  </a:lnTo>
                  <a:lnTo>
                    <a:pt x="317" y="18"/>
                  </a:lnTo>
                  <a:lnTo>
                    <a:pt x="314" y="17"/>
                  </a:lnTo>
                  <a:lnTo>
                    <a:pt x="312" y="17"/>
                  </a:lnTo>
                  <a:lnTo>
                    <a:pt x="310" y="17"/>
                  </a:lnTo>
                  <a:lnTo>
                    <a:pt x="309" y="12"/>
                  </a:lnTo>
                  <a:lnTo>
                    <a:pt x="307" y="10"/>
                  </a:lnTo>
                  <a:lnTo>
                    <a:pt x="307" y="7"/>
                  </a:lnTo>
                  <a:lnTo>
                    <a:pt x="307" y="5"/>
                  </a:lnTo>
                  <a:lnTo>
                    <a:pt x="309" y="4"/>
                  </a:lnTo>
                  <a:lnTo>
                    <a:pt x="307" y="2"/>
                  </a:lnTo>
                  <a:lnTo>
                    <a:pt x="307" y="2"/>
                  </a:lnTo>
                  <a:lnTo>
                    <a:pt x="304" y="0"/>
                  </a:lnTo>
                  <a:lnTo>
                    <a:pt x="301" y="0"/>
                  </a:lnTo>
                  <a:lnTo>
                    <a:pt x="294" y="0"/>
                  </a:lnTo>
                  <a:lnTo>
                    <a:pt x="286" y="0"/>
                  </a:lnTo>
                  <a:lnTo>
                    <a:pt x="287" y="9"/>
                  </a:lnTo>
                  <a:lnTo>
                    <a:pt x="289" y="20"/>
                  </a:lnTo>
                  <a:lnTo>
                    <a:pt x="289" y="30"/>
                  </a:lnTo>
                  <a:lnTo>
                    <a:pt x="291" y="35"/>
                  </a:lnTo>
                  <a:lnTo>
                    <a:pt x="292" y="37"/>
                  </a:lnTo>
                  <a:lnTo>
                    <a:pt x="296" y="37"/>
                  </a:lnTo>
                  <a:lnTo>
                    <a:pt x="301" y="37"/>
                  </a:lnTo>
                  <a:lnTo>
                    <a:pt x="304" y="38"/>
                  </a:lnTo>
                  <a:lnTo>
                    <a:pt x="305" y="38"/>
                  </a:lnTo>
                  <a:lnTo>
                    <a:pt x="307" y="40"/>
                  </a:lnTo>
                  <a:lnTo>
                    <a:pt x="309" y="41"/>
                  </a:lnTo>
                  <a:lnTo>
                    <a:pt x="309" y="43"/>
                  </a:lnTo>
                  <a:lnTo>
                    <a:pt x="312" y="46"/>
                  </a:lnTo>
                  <a:lnTo>
                    <a:pt x="314" y="50"/>
                  </a:lnTo>
                  <a:lnTo>
                    <a:pt x="314" y="53"/>
                  </a:lnTo>
                  <a:lnTo>
                    <a:pt x="314" y="56"/>
                  </a:lnTo>
                  <a:lnTo>
                    <a:pt x="312" y="58"/>
                  </a:lnTo>
                  <a:lnTo>
                    <a:pt x="312" y="61"/>
                  </a:lnTo>
                  <a:lnTo>
                    <a:pt x="310" y="65"/>
                  </a:lnTo>
                  <a:lnTo>
                    <a:pt x="310" y="69"/>
                  </a:lnTo>
                  <a:lnTo>
                    <a:pt x="310" y="71"/>
                  </a:lnTo>
                  <a:lnTo>
                    <a:pt x="312" y="73"/>
                  </a:lnTo>
                  <a:lnTo>
                    <a:pt x="314" y="74"/>
                  </a:lnTo>
                  <a:lnTo>
                    <a:pt x="314" y="76"/>
                  </a:lnTo>
                  <a:lnTo>
                    <a:pt x="314" y="78"/>
                  </a:lnTo>
                  <a:lnTo>
                    <a:pt x="310" y="81"/>
                  </a:lnTo>
                  <a:lnTo>
                    <a:pt x="307" y="84"/>
                  </a:lnTo>
                  <a:lnTo>
                    <a:pt x="304" y="88"/>
                  </a:lnTo>
                  <a:lnTo>
                    <a:pt x="299" y="89"/>
                  </a:lnTo>
                  <a:lnTo>
                    <a:pt x="296" y="92"/>
                  </a:lnTo>
                  <a:lnTo>
                    <a:pt x="291" y="92"/>
                  </a:lnTo>
                  <a:lnTo>
                    <a:pt x="289" y="94"/>
                  </a:lnTo>
                  <a:lnTo>
                    <a:pt x="286" y="92"/>
                  </a:lnTo>
                  <a:lnTo>
                    <a:pt x="284" y="91"/>
                  </a:lnTo>
                  <a:lnTo>
                    <a:pt x="282" y="91"/>
                  </a:lnTo>
                  <a:lnTo>
                    <a:pt x="279" y="94"/>
                  </a:lnTo>
                  <a:lnTo>
                    <a:pt x="273" y="101"/>
                  </a:lnTo>
                  <a:lnTo>
                    <a:pt x="268" y="109"/>
                  </a:lnTo>
                  <a:lnTo>
                    <a:pt x="263" y="117"/>
                  </a:lnTo>
                  <a:lnTo>
                    <a:pt x="259" y="120"/>
                  </a:lnTo>
                  <a:lnTo>
                    <a:pt x="258" y="127"/>
                  </a:lnTo>
                  <a:lnTo>
                    <a:pt x="258" y="134"/>
                  </a:lnTo>
                  <a:lnTo>
                    <a:pt x="256" y="140"/>
                  </a:lnTo>
                  <a:lnTo>
                    <a:pt x="255" y="145"/>
                  </a:lnTo>
                  <a:lnTo>
                    <a:pt x="253" y="148"/>
                  </a:lnTo>
                  <a:lnTo>
                    <a:pt x="250" y="148"/>
                  </a:lnTo>
                  <a:lnTo>
                    <a:pt x="248" y="150"/>
                  </a:lnTo>
                  <a:lnTo>
                    <a:pt x="245" y="152"/>
                  </a:lnTo>
                  <a:lnTo>
                    <a:pt x="243" y="152"/>
                  </a:lnTo>
                  <a:lnTo>
                    <a:pt x="243" y="153"/>
                  </a:lnTo>
                  <a:lnTo>
                    <a:pt x="243" y="157"/>
                  </a:lnTo>
                  <a:lnTo>
                    <a:pt x="243" y="162"/>
                  </a:lnTo>
                  <a:lnTo>
                    <a:pt x="243" y="167"/>
                  </a:lnTo>
                  <a:lnTo>
                    <a:pt x="243" y="171"/>
                  </a:lnTo>
                  <a:lnTo>
                    <a:pt x="243" y="175"/>
                  </a:lnTo>
                  <a:lnTo>
                    <a:pt x="241" y="178"/>
                  </a:lnTo>
                  <a:lnTo>
                    <a:pt x="240" y="180"/>
                  </a:lnTo>
                  <a:lnTo>
                    <a:pt x="236" y="181"/>
                  </a:lnTo>
                  <a:lnTo>
                    <a:pt x="233" y="181"/>
                  </a:lnTo>
                  <a:lnTo>
                    <a:pt x="228" y="183"/>
                  </a:lnTo>
                  <a:lnTo>
                    <a:pt x="225" y="185"/>
                  </a:lnTo>
                  <a:lnTo>
                    <a:pt x="223" y="186"/>
                  </a:lnTo>
                  <a:lnTo>
                    <a:pt x="222" y="188"/>
                  </a:lnTo>
                  <a:lnTo>
                    <a:pt x="223" y="188"/>
                  </a:lnTo>
                  <a:lnTo>
                    <a:pt x="225" y="190"/>
                  </a:lnTo>
                  <a:lnTo>
                    <a:pt x="225" y="191"/>
                  </a:lnTo>
                  <a:lnTo>
                    <a:pt x="225" y="194"/>
                  </a:lnTo>
                  <a:lnTo>
                    <a:pt x="225" y="198"/>
                  </a:lnTo>
                  <a:lnTo>
                    <a:pt x="223" y="199"/>
                  </a:lnTo>
                  <a:lnTo>
                    <a:pt x="222" y="203"/>
                  </a:lnTo>
                  <a:lnTo>
                    <a:pt x="220" y="206"/>
                  </a:lnTo>
                  <a:lnTo>
                    <a:pt x="220" y="211"/>
                  </a:lnTo>
                  <a:lnTo>
                    <a:pt x="220" y="216"/>
                  </a:lnTo>
                  <a:lnTo>
                    <a:pt x="220" y="218"/>
                  </a:lnTo>
                  <a:lnTo>
                    <a:pt x="220" y="218"/>
                  </a:lnTo>
                  <a:lnTo>
                    <a:pt x="218" y="219"/>
                  </a:lnTo>
                  <a:lnTo>
                    <a:pt x="215" y="221"/>
                  </a:lnTo>
                  <a:lnTo>
                    <a:pt x="212" y="224"/>
                  </a:lnTo>
                  <a:lnTo>
                    <a:pt x="210" y="226"/>
                  </a:lnTo>
                  <a:lnTo>
                    <a:pt x="207" y="226"/>
                  </a:lnTo>
                  <a:lnTo>
                    <a:pt x="207" y="226"/>
                  </a:lnTo>
                  <a:lnTo>
                    <a:pt x="204" y="226"/>
                  </a:lnTo>
                  <a:lnTo>
                    <a:pt x="202" y="224"/>
                  </a:lnTo>
                  <a:lnTo>
                    <a:pt x="200" y="224"/>
                  </a:lnTo>
                  <a:lnTo>
                    <a:pt x="199" y="226"/>
                  </a:lnTo>
                  <a:lnTo>
                    <a:pt x="200" y="231"/>
                  </a:lnTo>
                  <a:lnTo>
                    <a:pt x="199" y="232"/>
                  </a:lnTo>
                  <a:lnTo>
                    <a:pt x="197" y="234"/>
                  </a:lnTo>
                  <a:lnTo>
                    <a:pt x="195" y="234"/>
                  </a:lnTo>
                  <a:lnTo>
                    <a:pt x="192" y="236"/>
                  </a:lnTo>
                  <a:lnTo>
                    <a:pt x="192" y="237"/>
                  </a:lnTo>
                  <a:lnTo>
                    <a:pt x="190" y="242"/>
                  </a:lnTo>
                  <a:lnTo>
                    <a:pt x="190" y="247"/>
                  </a:lnTo>
                  <a:lnTo>
                    <a:pt x="190" y="254"/>
                  </a:lnTo>
                  <a:lnTo>
                    <a:pt x="189" y="259"/>
                  </a:lnTo>
                  <a:lnTo>
                    <a:pt x="187" y="262"/>
                  </a:lnTo>
                  <a:lnTo>
                    <a:pt x="185" y="264"/>
                  </a:lnTo>
                  <a:lnTo>
                    <a:pt x="182" y="267"/>
                  </a:lnTo>
                  <a:lnTo>
                    <a:pt x="181" y="270"/>
                  </a:lnTo>
                  <a:lnTo>
                    <a:pt x="181" y="272"/>
                  </a:lnTo>
                  <a:lnTo>
                    <a:pt x="181" y="273"/>
                  </a:lnTo>
                  <a:lnTo>
                    <a:pt x="181" y="277"/>
                  </a:lnTo>
                  <a:lnTo>
                    <a:pt x="181" y="278"/>
                  </a:lnTo>
                  <a:lnTo>
                    <a:pt x="179" y="280"/>
                  </a:lnTo>
                  <a:lnTo>
                    <a:pt x="176" y="283"/>
                  </a:lnTo>
                  <a:lnTo>
                    <a:pt x="172" y="285"/>
                  </a:lnTo>
                  <a:lnTo>
                    <a:pt x="169" y="288"/>
                  </a:lnTo>
                  <a:lnTo>
                    <a:pt x="166" y="292"/>
                  </a:lnTo>
                  <a:lnTo>
                    <a:pt x="166" y="293"/>
                  </a:lnTo>
                  <a:lnTo>
                    <a:pt x="166" y="295"/>
                  </a:lnTo>
                  <a:lnTo>
                    <a:pt x="169" y="296"/>
                  </a:lnTo>
                  <a:lnTo>
                    <a:pt x="171" y="298"/>
                  </a:lnTo>
                  <a:lnTo>
                    <a:pt x="172" y="300"/>
                  </a:lnTo>
                  <a:lnTo>
                    <a:pt x="172" y="301"/>
                  </a:lnTo>
                  <a:lnTo>
                    <a:pt x="172" y="303"/>
                  </a:lnTo>
                  <a:lnTo>
                    <a:pt x="169" y="305"/>
                  </a:lnTo>
                  <a:lnTo>
                    <a:pt x="164" y="308"/>
                  </a:lnTo>
                  <a:lnTo>
                    <a:pt x="161" y="310"/>
                  </a:lnTo>
                  <a:lnTo>
                    <a:pt x="158" y="313"/>
                  </a:lnTo>
                  <a:lnTo>
                    <a:pt x="156" y="315"/>
                  </a:lnTo>
                  <a:lnTo>
                    <a:pt x="156" y="316"/>
                  </a:lnTo>
                  <a:lnTo>
                    <a:pt x="156" y="318"/>
                  </a:lnTo>
                  <a:lnTo>
                    <a:pt x="156" y="319"/>
                  </a:lnTo>
                  <a:lnTo>
                    <a:pt x="156" y="321"/>
                  </a:lnTo>
                  <a:lnTo>
                    <a:pt x="156" y="323"/>
                  </a:lnTo>
                  <a:lnTo>
                    <a:pt x="154" y="324"/>
                  </a:lnTo>
                  <a:lnTo>
                    <a:pt x="149" y="328"/>
                  </a:lnTo>
                  <a:lnTo>
                    <a:pt x="149" y="328"/>
                  </a:lnTo>
                  <a:lnTo>
                    <a:pt x="149" y="329"/>
                  </a:lnTo>
                  <a:lnTo>
                    <a:pt x="148" y="333"/>
                  </a:lnTo>
                  <a:lnTo>
                    <a:pt x="148" y="334"/>
                  </a:lnTo>
                  <a:lnTo>
                    <a:pt x="146" y="334"/>
                  </a:lnTo>
                  <a:lnTo>
                    <a:pt x="144" y="334"/>
                  </a:lnTo>
                  <a:lnTo>
                    <a:pt x="141" y="336"/>
                  </a:lnTo>
                  <a:lnTo>
                    <a:pt x="138" y="336"/>
                  </a:lnTo>
                  <a:lnTo>
                    <a:pt x="134" y="336"/>
                  </a:lnTo>
                  <a:lnTo>
                    <a:pt x="133" y="336"/>
                  </a:lnTo>
                  <a:lnTo>
                    <a:pt x="131" y="333"/>
                  </a:lnTo>
                  <a:lnTo>
                    <a:pt x="131" y="329"/>
                  </a:lnTo>
                  <a:lnTo>
                    <a:pt x="131" y="326"/>
                  </a:lnTo>
                  <a:lnTo>
                    <a:pt x="131" y="323"/>
                  </a:lnTo>
                  <a:lnTo>
                    <a:pt x="131" y="321"/>
                  </a:lnTo>
                  <a:lnTo>
                    <a:pt x="128" y="319"/>
                  </a:lnTo>
                  <a:lnTo>
                    <a:pt x="125" y="316"/>
                  </a:lnTo>
                  <a:lnTo>
                    <a:pt x="121" y="313"/>
                  </a:lnTo>
                  <a:lnTo>
                    <a:pt x="116" y="310"/>
                  </a:lnTo>
                  <a:lnTo>
                    <a:pt x="113" y="306"/>
                  </a:lnTo>
                  <a:lnTo>
                    <a:pt x="110" y="303"/>
                  </a:lnTo>
                  <a:lnTo>
                    <a:pt x="108" y="303"/>
                  </a:lnTo>
                  <a:lnTo>
                    <a:pt x="108" y="303"/>
                  </a:lnTo>
                  <a:lnTo>
                    <a:pt x="107" y="305"/>
                  </a:lnTo>
                  <a:lnTo>
                    <a:pt x="105" y="308"/>
                  </a:lnTo>
                  <a:lnTo>
                    <a:pt x="103" y="310"/>
                  </a:lnTo>
                  <a:lnTo>
                    <a:pt x="102" y="313"/>
                  </a:lnTo>
                  <a:lnTo>
                    <a:pt x="100" y="313"/>
                  </a:lnTo>
                  <a:lnTo>
                    <a:pt x="98" y="313"/>
                  </a:lnTo>
                  <a:lnTo>
                    <a:pt x="95" y="313"/>
                  </a:lnTo>
                  <a:lnTo>
                    <a:pt x="92" y="313"/>
                  </a:lnTo>
                  <a:lnTo>
                    <a:pt x="90" y="313"/>
                  </a:lnTo>
                  <a:lnTo>
                    <a:pt x="87" y="313"/>
                  </a:lnTo>
                  <a:lnTo>
                    <a:pt x="87" y="311"/>
                  </a:lnTo>
                  <a:lnTo>
                    <a:pt x="87" y="310"/>
                  </a:lnTo>
                  <a:lnTo>
                    <a:pt x="87" y="310"/>
                  </a:lnTo>
                  <a:lnTo>
                    <a:pt x="87" y="308"/>
                  </a:lnTo>
                  <a:lnTo>
                    <a:pt x="85" y="308"/>
                  </a:lnTo>
                  <a:lnTo>
                    <a:pt x="84" y="308"/>
                  </a:lnTo>
                  <a:lnTo>
                    <a:pt x="80" y="310"/>
                  </a:lnTo>
                  <a:lnTo>
                    <a:pt x="77" y="313"/>
                  </a:lnTo>
                  <a:lnTo>
                    <a:pt x="74" y="316"/>
                  </a:lnTo>
                  <a:lnTo>
                    <a:pt x="70" y="318"/>
                  </a:lnTo>
                  <a:lnTo>
                    <a:pt x="69" y="318"/>
                  </a:lnTo>
                  <a:lnTo>
                    <a:pt x="69" y="318"/>
                  </a:lnTo>
                  <a:lnTo>
                    <a:pt x="67" y="318"/>
                  </a:lnTo>
                  <a:lnTo>
                    <a:pt x="65" y="319"/>
                  </a:lnTo>
                  <a:lnTo>
                    <a:pt x="65" y="323"/>
                  </a:lnTo>
                  <a:lnTo>
                    <a:pt x="65" y="326"/>
                  </a:lnTo>
                  <a:lnTo>
                    <a:pt x="64" y="329"/>
                  </a:lnTo>
                  <a:lnTo>
                    <a:pt x="62" y="331"/>
                  </a:lnTo>
                  <a:lnTo>
                    <a:pt x="57" y="331"/>
                  </a:lnTo>
                  <a:lnTo>
                    <a:pt x="51" y="336"/>
                  </a:lnTo>
                  <a:lnTo>
                    <a:pt x="46" y="341"/>
                  </a:lnTo>
                  <a:lnTo>
                    <a:pt x="42" y="347"/>
                  </a:lnTo>
                  <a:lnTo>
                    <a:pt x="37" y="352"/>
                  </a:lnTo>
                  <a:lnTo>
                    <a:pt x="31" y="357"/>
                  </a:lnTo>
                  <a:lnTo>
                    <a:pt x="26" y="361"/>
                  </a:lnTo>
                  <a:lnTo>
                    <a:pt x="21" y="366"/>
                  </a:lnTo>
                  <a:lnTo>
                    <a:pt x="19" y="367"/>
                  </a:lnTo>
                  <a:lnTo>
                    <a:pt x="19" y="370"/>
                  </a:lnTo>
                  <a:lnTo>
                    <a:pt x="19" y="374"/>
                  </a:lnTo>
                  <a:lnTo>
                    <a:pt x="19" y="379"/>
                  </a:lnTo>
                  <a:lnTo>
                    <a:pt x="21" y="382"/>
                  </a:lnTo>
                  <a:lnTo>
                    <a:pt x="21" y="385"/>
                  </a:lnTo>
                  <a:lnTo>
                    <a:pt x="16" y="397"/>
                  </a:lnTo>
                  <a:lnTo>
                    <a:pt x="10" y="407"/>
                  </a:lnTo>
                  <a:lnTo>
                    <a:pt x="6" y="413"/>
                  </a:lnTo>
                  <a:lnTo>
                    <a:pt x="6" y="415"/>
                  </a:lnTo>
                  <a:lnTo>
                    <a:pt x="8" y="417"/>
                  </a:lnTo>
                  <a:lnTo>
                    <a:pt x="8" y="417"/>
                  </a:lnTo>
                  <a:lnTo>
                    <a:pt x="6" y="418"/>
                  </a:lnTo>
                  <a:lnTo>
                    <a:pt x="6" y="418"/>
                  </a:lnTo>
                  <a:lnTo>
                    <a:pt x="6" y="418"/>
                  </a:lnTo>
                  <a:lnTo>
                    <a:pt x="6" y="418"/>
                  </a:lnTo>
                  <a:lnTo>
                    <a:pt x="6" y="420"/>
                  </a:lnTo>
                  <a:lnTo>
                    <a:pt x="5" y="420"/>
                  </a:lnTo>
                  <a:lnTo>
                    <a:pt x="5" y="423"/>
                  </a:lnTo>
                  <a:lnTo>
                    <a:pt x="3" y="425"/>
                  </a:lnTo>
                  <a:lnTo>
                    <a:pt x="3" y="426"/>
                  </a:lnTo>
                  <a:lnTo>
                    <a:pt x="1" y="428"/>
                  </a:lnTo>
                  <a:lnTo>
                    <a:pt x="0" y="430"/>
                  </a:lnTo>
                  <a:lnTo>
                    <a:pt x="0" y="431"/>
                  </a:lnTo>
                  <a:lnTo>
                    <a:pt x="1" y="431"/>
                  </a:lnTo>
                  <a:lnTo>
                    <a:pt x="5" y="431"/>
                  </a:lnTo>
                  <a:lnTo>
                    <a:pt x="5" y="433"/>
                  </a:lnTo>
                  <a:lnTo>
                    <a:pt x="5" y="433"/>
                  </a:lnTo>
                  <a:lnTo>
                    <a:pt x="5" y="435"/>
                  </a:lnTo>
                  <a:lnTo>
                    <a:pt x="5" y="435"/>
                  </a:lnTo>
                  <a:lnTo>
                    <a:pt x="8" y="435"/>
                  </a:lnTo>
                  <a:lnTo>
                    <a:pt x="10" y="433"/>
                  </a:lnTo>
                  <a:lnTo>
                    <a:pt x="10" y="431"/>
                  </a:lnTo>
                  <a:lnTo>
                    <a:pt x="10" y="428"/>
                  </a:lnTo>
                  <a:lnTo>
                    <a:pt x="10" y="426"/>
                  </a:lnTo>
                  <a:lnTo>
                    <a:pt x="10" y="423"/>
                  </a:lnTo>
                  <a:lnTo>
                    <a:pt x="8" y="423"/>
                  </a:lnTo>
                  <a:lnTo>
                    <a:pt x="8" y="421"/>
                  </a:lnTo>
                  <a:lnTo>
                    <a:pt x="10" y="423"/>
                  </a:lnTo>
                  <a:lnTo>
                    <a:pt x="10" y="426"/>
                  </a:lnTo>
                  <a:lnTo>
                    <a:pt x="11" y="428"/>
                  </a:lnTo>
                  <a:lnTo>
                    <a:pt x="13" y="430"/>
                  </a:lnTo>
                  <a:lnTo>
                    <a:pt x="14" y="431"/>
                  </a:lnTo>
                  <a:lnTo>
                    <a:pt x="14" y="433"/>
                  </a:lnTo>
                  <a:lnTo>
                    <a:pt x="14" y="431"/>
                  </a:lnTo>
                  <a:lnTo>
                    <a:pt x="14" y="431"/>
                  </a:lnTo>
                  <a:lnTo>
                    <a:pt x="14" y="430"/>
                  </a:lnTo>
                  <a:lnTo>
                    <a:pt x="16" y="428"/>
                  </a:lnTo>
                  <a:lnTo>
                    <a:pt x="16" y="428"/>
                  </a:lnTo>
                  <a:lnTo>
                    <a:pt x="18" y="426"/>
                  </a:lnTo>
                  <a:lnTo>
                    <a:pt x="19" y="430"/>
                  </a:lnTo>
                  <a:lnTo>
                    <a:pt x="21" y="436"/>
                  </a:lnTo>
                  <a:lnTo>
                    <a:pt x="23" y="446"/>
                  </a:lnTo>
                  <a:lnTo>
                    <a:pt x="26" y="454"/>
                  </a:lnTo>
                  <a:lnTo>
                    <a:pt x="31" y="459"/>
                  </a:lnTo>
                  <a:lnTo>
                    <a:pt x="33" y="458"/>
                  </a:lnTo>
                  <a:lnTo>
                    <a:pt x="36" y="459"/>
                  </a:lnTo>
                  <a:lnTo>
                    <a:pt x="36" y="459"/>
                  </a:lnTo>
                  <a:lnTo>
                    <a:pt x="36" y="461"/>
                  </a:lnTo>
                  <a:lnTo>
                    <a:pt x="36" y="463"/>
                  </a:lnTo>
                  <a:lnTo>
                    <a:pt x="37" y="463"/>
                  </a:lnTo>
                  <a:lnTo>
                    <a:pt x="39" y="461"/>
                  </a:lnTo>
                  <a:lnTo>
                    <a:pt x="39" y="459"/>
                  </a:lnTo>
                  <a:lnTo>
                    <a:pt x="39" y="458"/>
                  </a:lnTo>
                  <a:lnTo>
                    <a:pt x="41" y="458"/>
                  </a:lnTo>
                  <a:lnTo>
                    <a:pt x="42" y="458"/>
                  </a:lnTo>
                  <a:lnTo>
                    <a:pt x="42" y="459"/>
                  </a:lnTo>
                  <a:lnTo>
                    <a:pt x="42" y="461"/>
                  </a:lnTo>
                  <a:lnTo>
                    <a:pt x="41" y="461"/>
                  </a:lnTo>
                  <a:lnTo>
                    <a:pt x="41" y="463"/>
                  </a:lnTo>
                  <a:lnTo>
                    <a:pt x="42" y="464"/>
                  </a:lnTo>
                  <a:lnTo>
                    <a:pt x="46" y="464"/>
                  </a:lnTo>
                  <a:lnTo>
                    <a:pt x="47" y="464"/>
                  </a:lnTo>
                  <a:lnTo>
                    <a:pt x="47" y="463"/>
                  </a:lnTo>
                  <a:lnTo>
                    <a:pt x="47" y="461"/>
                  </a:lnTo>
                  <a:lnTo>
                    <a:pt x="46" y="459"/>
                  </a:lnTo>
                  <a:lnTo>
                    <a:pt x="46" y="459"/>
                  </a:lnTo>
                  <a:lnTo>
                    <a:pt x="47" y="458"/>
                  </a:lnTo>
                  <a:lnTo>
                    <a:pt x="49" y="459"/>
                  </a:lnTo>
                  <a:lnTo>
                    <a:pt x="51" y="461"/>
                  </a:lnTo>
                  <a:lnTo>
                    <a:pt x="51" y="461"/>
                  </a:lnTo>
                  <a:lnTo>
                    <a:pt x="52" y="461"/>
                  </a:lnTo>
                  <a:lnTo>
                    <a:pt x="52" y="459"/>
                  </a:lnTo>
                  <a:lnTo>
                    <a:pt x="52" y="458"/>
                  </a:lnTo>
                  <a:lnTo>
                    <a:pt x="54" y="458"/>
                  </a:lnTo>
                  <a:lnTo>
                    <a:pt x="54" y="458"/>
                  </a:lnTo>
                  <a:lnTo>
                    <a:pt x="54" y="459"/>
                  </a:lnTo>
                  <a:lnTo>
                    <a:pt x="57" y="458"/>
                  </a:lnTo>
                  <a:lnTo>
                    <a:pt x="59" y="456"/>
                  </a:lnTo>
                  <a:lnTo>
                    <a:pt x="61" y="454"/>
                  </a:lnTo>
                  <a:lnTo>
                    <a:pt x="64" y="453"/>
                  </a:lnTo>
                  <a:lnTo>
                    <a:pt x="64" y="453"/>
                  </a:lnTo>
                  <a:lnTo>
                    <a:pt x="62" y="454"/>
                  </a:lnTo>
                  <a:lnTo>
                    <a:pt x="62" y="454"/>
                  </a:lnTo>
                  <a:lnTo>
                    <a:pt x="61" y="456"/>
                  </a:lnTo>
                  <a:lnTo>
                    <a:pt x="59" y="459"/>
                  </a:lnTo>
                  <a:lnTo>
                    <a:pt x="56" y="463"/>
                  </a:lnTo>
                  <a:lnTo>
                    <a:pt x="57" y="463"/>
                  </a:lnTo>
                  <a:lnTo>
                    <a:pt x="59" y="463"/>
                  </a:lnTo>
                  <a:lnTo>
                    <a:pt x="61" y="463"/>
                  </a:lnTo>
                  <a:lnTo>
                    <a:pt x="62" y="463"/>
                  </a:lnTo>
                  <a:lnTo>
                    <a:pt x="64" y="463"/>
                  </a:lnTo>
                  <a:lnTo>
                    <a:pt x="64" y="463"/>
                  </a:lnTo>
                  <a:lnTo>
                    <a:pt x="62" y="463"/>
                  </a:lnTo>
                  <a:lnTo>
                    <a:pt x="61" y="464"/>
                  </a:lnTo>
                  <a:lnTo>
                    <a:pt x="61" y="464"/>
                  </a:lnTo>
                  <a:lnTo>
                    <a:pt x="59" y="464"/>
                  </a:lnTo>
                  <a:lnTo>
                    <a:pt x="62" y="466"/>
                  </a:lnTo>
                  <a:lnTo>
                    <a:pt x="62" y="468"/>
                  </a:lnTo>
                  <a:lnTo>
                    <a:pt x="61" y="468"/>
                  </a:lnTo>
                  <a:lnTo>
                    <a:pt x="61" y="468"/>
                  </a:lnTo>
                  <a:lnTo>
                    <a:pt x="59" y="468"/>
                  </a:lnTo>
                  <a:lnTo>
                    <a:pt x="57" y="468"/>
                  </a:lnTo>
                  <a:lnTo>
                    <a:pt x="56" y="468"/>
                  </a:lnTo>
                  <a:lnTo>
                    <a:pt x="54" y="469"/>
                  </a:lnTo>
                  <a:lnTo>
                    <a:pt x="54" y="471"/>
                  </a:lnTo>
                  <a:lnTo>
                    <a:pt x="56" y="474"/>
                  </a:lnTo>
                  <a:lnTo>
                    <a:pt x="56" y="476"/>
                  </a:lnTo>
                  <a:lnTo>
                    <a:pt x="56" y="479"/>
                  </a:lnTo>
                  <a:lnTo>
                    <a:pt x="57" y="479"/>
                  </a:lnTo>
                  <a:lnTo>
                    <a:pt x="59" y="481"/>
                  </a:lnTo>
                  <a:lnTo>
                    <a:pt x="61" y="481"/>
                  </a:lnTo>
                  <a:lnTo>
                    <a:pt x="62" y="479"/>
                  </a:lnTo>
                  <a:lnTo>
                    <a:pt x="65" y="479"/>
                  </a:lnTo>
                  <a:lnTo>
                    <a:pt x="65" y="479"/>
                  </a:lnTo>
                  <a:lnTo>
                    <a:pt x="65" y="479"/>
                  </a:lnTo>
                  <a:lnTo>
                    <a:pt x="64" y="479"/>
                  </a:lnTo>
                  <a:lnTo>
                    <a:pt x="62" y="481"/>
                  </a:lnTo>
                  <a:lnTo>
                    <a:pt x="59" y="481"/>
                  </a:lnTo>
                  <a:lnTo>
                    <a:pt x="57" y="484"/>
                  </a:lnTo>
                  <a:lnTo>
                    <a:pt x="61" y="486"/>
                  </a:lnTo>
                  <a:lnTo>
                    <a:pt x="65" y="491"/>
                  </a:lnTo>
                  <a:lnTo>
                    <a:pt x="70" y="496"/>
                  </a:lnTo>
                  <a:lnTo>
                    <a:pt x="72" y="500"/>
                  </a:lnTo>
                  <a:lnTo>
                    <a:pt x="74" y="505"/>
                  </a:lnTo>
                  <a:lnTo>
                    <a:pt x="72" y="510"/>
                  </a:lnTo>
                  <a:lnTo>
                    <a:pt x="70" y="517"/>
                  </a:lnTo>
                  <a:lnTo>
                    <a:pt x="69" y="527"/>
                  </a:lnTo>
                  <a:lnTo>
                    <a:pt x="65" y="537"/>
                  </a:lnTo>
                  <a:lnTo>
                    <a:pt x="64" y="543"/>
                  </a:lnTo>
                  <a:lnTo>
                    <a:pt x="64" y="543"/>
                  </a:lnTo>
                  <a:lnTo>
                    <a:pt x="69" y="550"/>
                  </a:lnTo>
                  <a:lnTo>
                    <a:pt x="79" y="553"/>
                  </a:lnTo>
                  <a:lnTo>
                    <a:pt x="88" y="553"/>
                  </a:lnTo>
                  <a:lnTo>
                    <a:pt x="100" y="553"/>
                  </a:lnTo>
                  <a:lnTo>
                    <a:pt x="108" y="55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79" name="Freeform 488">
              <a:extLst>
                <a:ext uri="{FF2B5EF4-FFF2-40B4-BE49-F238E27FC236}">
                  <a16:creationId xmlns:a16="http://schemas.microsoft.com/office/drawing/2014/main" id="{8488C83E-FA43-79D3-9C15-B76A5B68A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3229" y="2604128"/>
              <a:ext cx="93149" cy="61528"/>
            </a:xfrm>
            <a:custGeom>
              <a:avLst/>
              <a:gdLst>
                <a:gd name="T0" fmla="*/ 19 w 101"/>
                <a:gd name="T1" fmla="*/ 64 h 69"/>
                <a:gd name="T2" fmla="*/ 23 w 101"/>
                <a:gd name="T3" fmla="*/ 64 h 69"/>
                <a:gd name="T4" fmla="*/ 25 w 101"/>
                <a:gd name="T5" fmla="*/ 64 h 69"/>
                <a:gd name="T6" fmla="*/ 23 w 101"/>
                <a:gd name="T7" fmla="*/ 66 h 69"/>
                <a:gd name="T8" fmla="*/ 22 w 101"/>
                <a:gd name="T9" fmla="*/ 66 h 69"/>
                <a:gd name="T10" fmla="*/ 22 w 101"/>
                <a:gd name="T11" fmla="*/ 69 h 69"/>
                <a:gd name="T12" fmla="*/ 25 w 101"/>
                <a:gd name="T13" fmla="*/ 69 h 69"/>
                <a:gd name="T14" fmla="*/ 33 w 101"/>
                <a:gd name="T15" fmla="*/ 69 h 69"/>
                <a:gd name="T16" fmla="*/ 94 w 101"/>
                <a:gd name="T17" fmla="*/ 69 h 69"/>
                <a:gd name="T18" fmla="*/ 101 w 101"/>
                <a:gd name="T19" fmla="*/ 63 h 69"/>
                <a:gd name="T20" fmla="*/ 101 w 101"/>
                <a:gd name="T21" fmla="*/ 33 h 69"/>
                <a:gd name="T22" fmla="*/ 101 w 101"/>
                <a:gd name="T23" fmla="*/ 10 h 69"/>
                <a:gd name="T24" fmla="*/ 96 w 101"/>
                <a:gd name="T25" fmla="*/ 10 h 69"/>
                <a:gd name="T26" fmla="*/ 58 w 101"/>
                <a:gd name="T27" fmla="*/ 10 h 69"/>
                <a:gd name="T28" fmla="*/ 37 w 101"/>
                <a:gd name="T29" fmla="*/ 10 h 69"/>
                <a:gd name="T30" fmla="*/ 22 w 101"/>
                <a:gd name="T31" fmla="*/ 0 h 69"/>
                <a:gd name="T32" fmla="*/ 22 w 101"/>
                <a:gd name="T33" fmla="*/ 2 h 69"/>
                <a:gd name="T34" fmla="*/ 20 w 101"/>
                <a:gd name="T35" fmla="*/ 7 h 69"/>
                <a:gd name="T36" fmla="*/ 22 w 101"/>
                <a:gd name="T37" fmla="*/ 15 h 69"/>
                <a:gd name="T38" fmla="*/ 23 w 101"/>
                <a:gd name="T39" fmla="*/ 23 h 69"/>
                <a:gd name="T40" fmla="*/ 19 w 101"/>
                <a:gd name="T41" fmla="*/ 30 h 69"/>
                <a:gd name="T42" fmla="*/ 14 w 101"/>
                <a:gd name="T43" fmla="*/ 35 h 69"/>
                <a:gd name="T44" fmla="*/ 14 w 101"/>
                <a:gd name="T45" fmla="*/ 38 h 69"/>
                <a:gd name="T46" fmla="*/ 17 w 101"/>
                <a:gd name="T47" fmla="*/ 40 h 69"/>
                <a:gd name="T48" fmla="*/ 19 w 101"/>
                <a:gd name="T49" fmla="*/ 38 h 69"/>
                <a:gd name="T50" fmla="*/ 19 w 101"/>
                <a:gd name="T51" fmla="*/ 40 h 69"/>
                <a:gd name="T52" fmla="*/ 15 w 101"/>
                <a:gd name="T53" fmla="*/ 40 h 69"/>
                <a:gd name="T54" fmla="*/ 12 w 101"/>
                <a:gd name="T55" fmla="*/ 40 h 69"/>
                <a:gd name="T56" fmla="*/ 5 w 101"/>
                <a:gd name="T57" fmla="*/ 55 h 69"/>
                <a:gd name="T58" fmla="*/ 0 w 101"/>
                <a:gd name="T59" fmla="*/ 61 h 69"/>
                <a:gd name="T60" fmla="*/ 2 w 101"/>
                <a:gd name="T61" fmla="*/ 63 h 69"/>
                <a:gd name="T62" fmla="*/ 7 w 101"/>
                <a:gd name="T63" fmla="*/ 63 h 69"/>
                <a:gd name="T64" fmla="*/ 10 w 101"/>
                <a:gd name="T65" fmla="*/ 63 h 69"/>
                <a:gd name="T66" fmla="*/ 14 w 101"/>
                <a:gd name="T67" fmla="*/ 68 h 69"/>
                <a:gd name="T68" fmla="*/ 15 w 101"/>
                <a:gd name="T69" fmla="*/ 64 h 69"/>
                <a:gd name="T70" fmla="*/ 17 w 101"/>
                <a:gd name="T71" fmla="*/ 6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1" h="69">
                  <a:moveTo>
                    <a:pt x="17" y="64"/>
                  </a:moveTo>
                  <a:lnTo>
                    <a:pt x="19" y="64"/>
                  </a:lnTo>
                  <a:lnTo>
                    <a:pt x="20" y="64"/>
                  </a:lnTo>
                  <a:lnTo>
                    <a:pt x="23" y="64"/>
                  </a:lnTo>
                  <a:lnTo>
                    <a:pt x="25" y="64"/>
                  </a:lnTo>
                  <a:lnTo>
                    <a:pt x="25" y="64"/>
                  </a:lnTo>
                  <a:lnTo>
                    <a:pt x="25" y="64"/>
                  </a:lnTo>
                  <a:lnTo>
                    <a:pt x="23" y="66"/>
                  </a:lnTo>
                  <a:lnTo>
                    <a:pt x="23" y="66"/>
                  </a:lnTo>
                  <a:lnTo>
                    <a:pt x="22" y="66"/>
                  </a:lnTo>
                  <a:lnTo>
                    <a:pt x="22" y="68"/>
                  </a:lnTo>
                  <a:lnTo>
                    <a:pt x="22" y="69"/>
                  </a:lnTo>
                  <a:lnTo>
                    <a:pt x="23" y="69"/>
                  </a:lnTo>
                  <a:lnTo>
                    <a:pt x="25" y="69"/>
                  </a:lnTo>
                  <a:lnTo>
                    <a:pt x="27" y="69"/>
                  </a:lnTo>
                  <a:lnTo>
                    <a:pt x="33" y="69"/>
                  </a:lnTo>
                  <a:lnTo>
                    <a:pt x="78" y="69"/>
                  </a:lnTo>
                  <a:lnTo>
                    <a:pt x="94" y="69"/>
                  </a:lnTo>
                  <a:lnTo>
                    <a:pt x="101" y="69"/>
                  </a:lnTo>
                  <a:lnTo>
                    <a:pt x="101" y="63"/>
                  </a:lnTo>
                  <a:lnTo>
                    <a:pt x="101" y="50"/>
                  </a:lnTo>
                  <a:lnTo>
                    <a:pt x="101" y="33"/>
                  </a:lnTo>
                  <a:lnTo>
                    <a:pt x="101" y="18"/>
                  </a:lnTo>
                  <a:lnTo>
                    <a:pt x="101" y="10"/>
                  </a:lnTo>
                  <a:lnTo>
                    <a:pt x="99" y="10"/>
                  </a:lnTo>
                  <a:lnTo>
                    <a:pt x="96" y="10"/>
                  </a:lnTo>
                  <a:lnTo>
                    <a:pt x="66" y="10"/>
                  </a:lnTo>
                  <a:lnTo>
                    <a:pt x="58" y="10"/>
                  </a:lnTo>
                  <a:lnTo>
                    <a:pt x="46" y="10"/>
                  </a:lnTo>
                  <a:lnTo>
                    <a:pt x="37" y="10"/>
                  </a:lnTo>
                  <a:lnTo>
                    <a:pt x="27" y="7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0" y="7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23" y="18"/>
                  </a:lnTo>
                  <a:lnTo>
                    <a:pt x="23" y="23"/>
                  </a:lnTo>
                  <a:lnTo>
                    <a:pt x="22" y="27"/>
                  </a:lnTo>
                  <a:lnTo>
                    <a:pt x="19" y="30"/>
                  </a:lnTo>
                  <a:lnTo>
                    <a:pt x="15" y="31"/>
                  </a:lnTo>
                  <a:lnTo>
                    <a:pt x="14" y="35"/>
                  </a:lnTo>
                  <a:lnTo>
                    <a:pt x="14" y="36"/>
                  </a:lnTo>
                  <a:lnTo>
                    <a:pt x="14" y="38"/>
                  </a:lnTo>
                  <a:lnTo>
                    <a:pt x="15" y="40"/>
                  </a:lnTo>
                  <a:lnTo>
                    <a:pt x="17" y="40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19" y="40"/>
                  </a:lnTo>
                  <a:lnTo>
                    <a:pt x="17" y="40"/>
                  </a:lnTo>
                  <a:lnTo>
                    <a:pt x="15" y="40"/>
                  </a:lnTo>
                  <a:lnTo>
                    <a:pt x="14" y="40"/>
                  </a:lnTo>
                  <a:lnTo>
                    <a:pt x="12" y="40"/>
                  </a:lnTo>
                  <a:lnTo>
                    <a:pt x="9" y="46"/>
                  </a:lnTo>
                  <a:lnTo>
                    <a:pt x="5" y="55"/>
                  </a:lnTo>
                  <a:lnTo>
                    <a:pt x="0" y="59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2" y="63"/>
                  </a:lnTo>
                  <a:lnTo>
                    <a:pt x="4" y="63"/>
                  </a:lnTo>
                  <a:lnTo>
                    <a:pt x="7" y="63"/>
                  </a:lnTo>
                  <a:lnTo>
                    <a:pt x="9" y="63"/>
                  </a:lnTo>
                  <a:lnTo>
                    <a:pt x="10" y="63"/>
                  </a:lnTo>
                  <a:lnTo>
                    <a:pt x="12" y="68"/>
                  </a:lnTo>
                  <a:lnTo>
                    <a:pt x="14" y="68"/>
                  </a:lnTo>
                  <a:lnTo>
                    <a:pt x="15" y="66"/>
                  </a:lnTo>
                  <a:lnTo>
                    <a:pt x="15" y="64"/>
                  </a:lnTo>
                  <a:lnTo>
                    <a:pt x="17" y="64"/>
                  </a:lnTo>
                  <a:lnTo>
                    <a:pt x="17" y="63"/>
                  </a:lnTo>
                  <a:lnTo>
                    <a:pt x="17" y="6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80" name="Freeform 489">
              <a:extLst>
                <a:ext uri="{FF2B5EF4-FFF2-40B4-BE49-F238E27FC236}">
                  <a16:creationId xmlns:a16="http://schemas.microsoft.com/office/drawing/2014/main" id="{B367E4E9-7E51-C2C8-5A91-778489D8B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3718" y="2605911"/>
              <a:ext cx="271146" cy="284455"/>
            </a:xfrm>
            <a:custGeom>
              <a:avLst/>
              <a:gdLst>
                <a:gd name="T0" fmla="*/ 157 w 294"/>
                <a:gd name="T1" fmla="*/ 306 h 319"/>
                <a:gd name="T2" fmla="*/ 162 w 294"/>
                <a:gd name="T3" fmla="*/ 291 h 319"/>
                <a:gd name="T4" fmla="*/ 152 w 294"/>
                <a:gd name="T5" fmla="*/ 275 h 319"/>
                <a:gd name="T6" fmla="*/ 146 w 294"/>
                <a:gd name="T7" fmla="*/ 263 h 319"/>
                <a:gd name="T8" fmla="*/ 146 w 294"/>
                <a:gd name="T9" fmla="*/ 243 h 319"/>
                <a:gd name="T10" fmla="*/ 154 w 294"/>
                <a:gd name="T11" fmla="*/ 242 h 319"/>
                <a:gd name="T12" fmla="*/ 179 w 294"/>
                <a:gd name="T13" fmla="*/ 238 h 319"/>
                <a:gd name="T14" fmla="*/ 189 w 294"/>
                <a:gd name="T15" fmla="*/ 214 h 319"/>
                <a:gd name="T16" fmla="*/ 213 w 294"/>
                <a:gd name="T17" fmla="*/ 232 h 319"/>
                <a:gd name="T18" fmla="*/ 251 w 294"/>
                <a:gd name="T19" fmla="*/ 232 h 319"/>
                <a:gd name="T20" fmla="*/ 263 w 294"/>
                <a:gd name="T21" fmla="*/ 238 h 319"/>
                <a:gd name="T22" fmla="*/ 279 w 294"/>
                <a:gd name="T23" fmla="*/ 240 h 319"/>
                <a:gd name="T24" fmla="*/ 281 w 294"/>
                <a:gd name="T25" fmla="*/ 219 h 319"/>
                <a:gd name="T26" fmla="*/ 291 w 294"/>
                <a:gd name="T27" fmla="*/ 204 h 319"/>
                <a:gd name="T28" fmla="*/ 287 w 294"/>
                <a:gd name="T29" fmla="*/ 171 h 319"/>
                <a:gd name="T30" fmla="*/ 277 w 294"/>
                <a:gd name="T31" fmla="*/ 141 h 319"/>
                <a:gd name="T32" fmla="*/ 263 w 294"/>
                <a:gd name="T33" fmla="*/ 131 h 319"/>
                <a:gd name="T34" fmla="*/ 261 w 294"/>
                <a:gd name="T35" fmla="*/ 107 h 319"/>
                <a:gd name="T36" fmla="*/ 271 w 294"/>
                <a:gd name="T37" fmla="*/ 92 h 319"/>
                <a:gd name="T38" fmla="*/ 291 w 294"/>
                <a:gd name="T39" fmla="*/ 76 h 319"/>
                <a:gd name="T40" fmla="*/ 277 w 294"/>
                <a:gd name="T41" fmla="*/ 48 h 319"/>
                <a:gd name="T42" fmla="*/ 254 w 294"/>
                <a:gd name="T43" fmla="*/ 48 h 319"/>
                <a:gd name="T44" fmla="*/ 228 w 294"/>
                <a:gd name="T45" fmla="*/ 56 h 319"/>
                <a:gd name="T46" fmla="*/ 223 w 294"/>
                <a:gd name="T47" fmla="*/ 39 h 319"/>
                <a:gd name="T48" fmla="*/ 210 w 294"/>
                <a:gd name="T49" fmla="*/ 3 h 319"/>
                <a:gd name="T50" fmla="*/ 134 w 294"/>
                <a:gd name="T51" fmla="*/ 6 h 319"/>
                <a:gd name="T52" fmla="*/ 59 w 294"/>
                <a:gd name="T53" fmla="*/ 67 h 319"/>
                <a:gd name="T54" fmla="*/ 46 w 294"/>
                <a:gd name="T55" fmla="*/ 66 h 319"/>
                <a:gd name="T56" fmla="*/ 44 w 294"/>
                <a:gd name="T57" fmla="*/ 95 h 319"/>
                <a:gd name="T58" fmla="*/ 39 w 294"/>
                <a:gd name="T59" fmla="*/ 87 h 319"/>
                <a:gd name="T60" fmla="*/ 29 w 294"/>
                <a:gd name="T61" fmla="*/ 89 h 319"/>
                <a:gd name="T62" fmla="*/ 64 w 294"/>
                <a:gd name="T63" fmla="*/ 107 h 319"/>
                <a:gd name="T64" fmla="*/ 54 w 294"/>
                <a:gd name="T65" fmla="*/ 113 h 319"/>
                <a:gd name="T66" fmla="*/ 51 w 294"/>
                <a:gd name="T67" fmla="*/ 112 h 319"/>
                <a:gd name="T68" fmla="*/ 39 w 294"/>
                <a:gd name="T69" fmla="*/ 112 h 319"/>
                <a:gd name="T70" fmla="*/ 34 w 294"/>
                <a:gd name="T71" fmla="*/ 107 h 319"/>
                <a:gd name="T72" fmla="*/ 31 w 294"/>
                <a:gd name="T73" fmla="*/ 118 h 319"/>
                <a:gd name="T74" fmla="*/ 21 w 294"/>
                <a:gd name="T75" fmla="*/ 151 h 319"/>
                <a:gd name="T76" fmla="*/ 11 w 294"/>
                <a:gd name="T77" fmla="*/ 153 h 319"/>
                <a:gd name="T78" fmla="*/ 1 w 294"/>
                <a:gd name="T79" fmla="*/ 150 h 319"/>
                <a:gd name="T80" fmla="*/ 11 w 294"/>
                <a:gd name="T81" fmla="*/ 168 h 319"/>
                <a:gd name="T82" fmla="*/ 14 w 294"/>
                <a:gd name="T83" fmla="*/ 178 h 319"/>
                <a:gd name="T84" fmla="*/ 23 w 294"/>
                <a:gd name="T85" fmla="*/ 187 h 319"/>
                <a:gd name="T86" fmla="*/ 31 w 294"/>
                <a:gd name="T87" fmla="*/ 184 h 319"/>
                <a:gd name="T88" fmla="*/ 37 w 294"/>
                <a:gd name="T89" fmla="*/ 194 h 319"/>
                <a:gd name="T90" fmla="*/ 36 w 294"/>
                <a:gd name="T91" fmla="*/ 201 h 319"/>
                <a:gd name="T92" fmla="*/ 29 w 294"/>
                <a:gd name="T93" fmla="*/ 204 h 319"/>
                <a:gd name="T94" fmla="*/ 26 w 294"/>
                <a:gd name="T95" fmla="*/ 199 h 319"/>
                <a:gd name="T96" fmla="*/ 32 w 294"/>
                <a:gd name="T97" fmla="*/ 212 h 319"/>
                <a:gd name="T98" fmla="*/ 39 w 294"/>
                <a:gd name="T99" fmla="*/ 215 h 319"/>
                <a:gd name="T100" fmla="*/ 36 w 294"/>
                <a:gd name="T101" fmla="*/ 215 h 319"/>
                <a:gd name="T102" fmla="*/ 42 w 294"/>
                <a:gd name="T103" fmla="*/ 233 h 319"/>
                <a:gd name="T104" fmla="*/ 52 w 294"/>
                <a:gd name="T105" fmla="*/ 245 h 319"/>
                <a:gd name="T106" fmla="*/ 64 w 294"/>
                <a:gd name="T107" fmla="*/ 248 h 319"/>
                <a:gd name="T108" fmla="*/ 69 w 294"/>
                <a:gd name="T109" fmla="*/ 248 h 319"/>
                <a:gd name="T110" fmla="*/ 57 w 294"/>
                <a:gd name="T111" fmla="*/ 247 h 319"/>
                <a:gd name="T112" fmla="*/ 85 w 294"/>
                <a:gd name="T113" fmla="*/ 275 h 319"/>
                <a:gd name="T114" fmla="*/ 121 w 294"/>
                <a:gd name="T115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4" h="319">
                  <a:moveTo>
                    <a:pt x="141" y="298"/>
                  </a:moveTo>
                  <a:lnTo>
                    <a:pt x="143" y="296"/>
                  </a:lnTo>
                  <a:lnTo>
                    <a:pt x="144" y="298"/>
                  </a:lnTo>
                  <a:lnTo>
                    <a:pt x="146" y="299"/>
                  </a:lnTo>
                  <a:lnTo>
                    <a:pt x="148" y="303"/>
                  </a:lnTo>
                  <a:lnTo>
                    <a:pt x="149" y="304"/>
                  </a:lnTo>
                  <a:lnTo>
                    <a:pt x="151" y="306"/>
                  </a:lnTo>
                  <a:lnTo>
                    <a:pt x="152" y="306"/>
                  </a:lnTo>
                  <a:lnTo>
                    <a:pt x="156" y="308"/>
                  </a:lnTo>
                  <a:lnTo>
                    <a:pt x="157" y="306"/>
                  </a:lnTo>
                  <a:lnTo>
                    <a:pt x="161" y="306"/>
                  </a:lnTo>
                  <a:lnTo>
                    <a:pt x="162" y="304"/>
                  </a:lnTo>
                  <a:lnTo>
                    <a:pt x="162" y="303"/>
                  </a:lnTo>
                  <a:lnTo>
                    <a:pt x="162" y="303"/>
                  </a:lnTo>
                  <a:lnTo>
                    <a:pt x="161" y="301"/>
                  </a:lnTo>
                  <a:lnTo>
                    <a:pt x="159" y="301"/>
                  </a:lnTo>
                  <a:lnTo>
                    <a:pt x="157" y="299"/>
                  </a:lnTo>
                  <a:lnTo>
                    <a:pt x="159" y="298"/>
                  </a:lnTo>
                  <a:lnTo>
                    <a:pt x="161" y="294"/>
                  </a:lnTo>
                  <a:lnTo>
                    <a:pt x="162" y="291"/>
                  </a:lnTo>
                  <a:lnTo>
                    <a:pt x="164" y="289"/>
                  </a:lnTo>
                  <a:lnTo>
                    <a:pt x="164" y="286"/>
                  </a:lnTo>
                  <a:lnTo>
                    <a:pt x="164" y="284"/>
                  </a:lnTo>
                  <a:lnTo>
                    <a:pt x="162" y="284"/>
                  </a:lnTo>
                  <a:lnTo>
                    <a:pt x="159" y="283"/>
                  </a:lnTo>
                  <a:lnTo>
                    <a:pt x="156" y="281"/>
                  </a:lnTo>
                  <a:lnTo>
                    <a:pt x="152" y="281"/>
                  </a:lnTo>
                  <a:lnTo>
                    <a:pt x="151" y="280"/>
                  </a:lnTo>
                  <a:lnTo>
                    <a:pt x="151" y="276"/>
                  </a:lnTo>
                  <a:lnTo>
                    <a:pt x="152" y="275"/>
                  </a:lnTo>
                  <a:lnTo>
                    <a:pt x="154" y="273"/>
                  </a:lnTo>
                  <a:lnTo>
                    <a:pt x="156" y="273"/>
                  </a:lnTo>
                  <a:lnTo>
                    <a:pt x="156" y="271"/>
                  </a:lnTo>
                  <a:lnTo>
                    <a:pt x="156" y="270"/>
                  </a:lnTo>
                  <a:lnTo>
                    <a:pt x="154" y="268"/>
                  </a:lnTo>
                  <a:lnTo>
                    <a:pt x="152" y="266"/>
                  </a:lnTo>
                  <a:lnTo>
                    <a:pt x="151" y="265"/>
                  </a:lnTo>
                  <a:lnTo>
                    <a:pt x="149" y="265"/>
                  </a:lnTo>
                  <a:lnTo>
                    <a:pt x="148" y="263"/>
                  </a:lnTo>
                  <a:lnTo>
                    <a:pt x="146" y="263"/>
                  </a:lnTo>
                  <a:lnTo>
                    <a:pt x="144" y="263"/>
                  </a:lnTo>
                  <a:lnTo>
                    <a:pt x="143" y="263"/>
                  </a:lnTo>
                  <a:lnTo>
                    <a:pt x="144" y="261"/>
                  </a:lnTo>
                  <a:lnTo>
                    <a:pt x="144" y="258"/>
                  </a:lnTo>
                  <a:lnTo>
                    <a:pt x="146" y="257"/>
                  </a:lnTo>
                  <a:lnTo>
                    <a:pt x="148" y="253"/>
                  </a:lnTo>
                  <a:lnTo>
                    <a:pt x="149" y="252"/>
                  </a:lnTo>
                  <a:lnTo>
                    <a:pt x="148" y="250"/>
                  </a:lnTo>
                  <a:lnTo>
                    <a:pt x="148" y="247"/>
                  </a:lnTo>
                  <a:lnTo>
                    <a:pt x="146" y="243"/>
                  </a:lnTo>
                  <a:lnTo>
                    <a:pt x="146" y="242"/>
                  </a:lnTo>
                  <a:lnTo>
                    <a:pt x="146" y="238"/>
                  </a:lnTo>
                  <a:lnTo>
                    <a:pt x="148" y="237"/>
                  </a:lnTo>
                  <a:lnTo>
                    <a:pt x="149" y="237"/>
                  </a:lnTo>
                  <a:lnTo>
                    <a:pt x="149" y="237"/>
                  </a:lnTo>
                  <a:lnTo>
                    <a:pt x="151" y="238"/>
                  </a:lnTo>
                  <a:lnTo>
                    <a:pt x="151" y="240"/>
                  </a:lnTo>
                  <a:lnTo>
                    <a:pt x="152" y="242"/>
                  </a:lnTo>
                  <a:lnTo>
                    <a:pt x="152" y="242"/>
                  </a:lnTo>
                  <a:lnTo>
                    <a:pt x="154" y="242"/>
                  </a:lnTo>
                  <a:lnTo>
                    <a:pt x="157" y="240"/>
                  </a:lnTo>
                  <a:lnTo>
                    <a:pt x="159" y="238"/>
                  </a:lnTo>
                  <a:lnTo>
                    <a:pt x="162" y="237"/>
                  </a:lnTo>
                  <a:lnTo>
                    <a:pt x="164" y="237"/>
                  </a:lnTo>
                  <a:lnTo>
                    <a:pt x="166" y="237"/>
                  </a:lnTo>
                  <a:lnTo>
                    <a:pt x="166" y="238"/>
                  </a:lnTo>
                  <a:lnTo>
                    <a:pt x="167" y="240"/>
                  </a:lnTo>
                  <a:lnTo>
                    <a:pt x="169" y="240"/>
                  </a:lnTo>
                  <a:lnTo>
                    <a:pt x="174" y="240"/>
                  </a:lnTo>
                  <a:lnTo>
                    <a:pt x="179" y="238"/>
                  </a:lnTo>
                  <a:lnTo>
                    <a:pt x="184" y="238"/>
                  </a:lnTo>
                  <a:lnTo>
                    <a:pt x="189" y="238"/>
                  </a:lnTo>
                  <a:lnTo>
                    <a:pt x="190" y="237"/>
                  </a:lnTo>
                  <a:lnTo>
                    <a:pt x="192" y="233"/>
                  </a:lnTo>
                  <a:lnTo>
                    <a:pt x="192" y="230"/>
                  </a:lnTo>
                  <a:lnTo>
                    <a:pt x="192" y="227"/>
                  </a:lnTo>
                  <a:lnTo>
                    <a:pt x="190" y="222"/>
                  </a:lnTo>
                  <a:lnTo>
                    <a:pt x="189" y="219"/>
                  </a:lnTo>
                  <a:lnTo>
                    <a:pt x="189" y="215"/>
                  </a:lnTo>
                  <a:lnTo>
                    <a:pt x="189" y="214"/>
                  </a:lnTo>
                  <a:lnTo>
                    <a:pt x="190" y="214"/>
                  </a:lnTo>
                  <a:lnTo>
                    <a:pt x="190" y="215"/>
                  </a:lnTo>
                  <a:lnTo>
                    <a:pt x="192" y="215"/>
                  </a:lnTo>
                  <a:lnTo>
                    <a:pt x="192" y="215"/>
                  </a:lnTo>
                  <a:lnTo>
                    <a:pt x="192" y="214"/>
                  </a:lnTo>
                  <a:lnTo>
                    <a:pt x="192" y="214"/>
                  </a:lnTo>
                  <a:lnTo>
                    <a:pt x="198" y="210"/>
                  </a:lnTo>
                  <a:lnTo>
                    <a:pt x="207" y="215"/>
                  </a:lnTo>
                  <a:lnTo>
                    <a:pt x="210" y="224"/>
                  </a:lnTo>
                  <a:lnTo>
                    <a:pt x="213" y="232"/>
                  </a:lnTo>
                  <a:lnTo>
                    <a:pt x="218" y="237"/>
                  </a:lnTo>
                  <a:lnTo>
                    <a:pt x="220" y="238"/>
                  </a:lnTo>
                  <a:lnTo>
                    <a:pt x="223" y="240"/>
                  </a:lnTo>
                  <a:lnTo>
                    <a:pt x="230" y="240"/>
                  </a:lnTo>
                  <a:lnTo>
                    <a:pt x="235" y="242"/>
                  </a:lnTo>
                  <a:lnTo>
                    <a:pt x="238" y="242"/>
                  </a:lnTo>
                  <a:lnTo>
                    <a:pt x="241" y="242"/>
                  </a:lnTo>
                  <a:lnTo>
                    <a:pt x="245" y="240"/>
                  </a:lnTo>
                  <a:lnTo>
                    <a:pt x="248" y="237"/>
                  </a:lnTo>
                  <a:lnTo>
                    <a:pt x="251" y="232"/>
                  </a:lnTo>
                  <a:lnTo>
                    <a:pt x="253" y="229"/>
                  </a:lnTo>
                  <a:lnTo>
                    <a:pt x="254" y="225"/>
                  </a:lnTo>
                  <a:lnTo>
                    <a:pt x="256" y="225"/>
                  </a:lnTo>
                  <a:lnTo>
                    <a:pt x="256" y="225"/>
                  </a:lnTo>
                  <a:lnTo>
                    <a:pt x="258" y="229"/>
                  </a:lnTo>
                  <a:lnTo>
                    <a:pt x="259" y="230"/>
                  </a:lnTo>
                  <a:lnTo>
                    <a:pt x="261" y="233"/>
                  </a:lnTo>
                  <a:lnTo>
                    <a:pt x="263" y="237"/>
                  </a:lnTo>
                  <a:lnTo>
                    <a:pt x="264" y="237"/>
                  </a:lnTo>
                  <a:lnTo>
                    <a:pt x="263" y="238"/>
                  </a:lnTo>
                  <a:lnTo>
                    <a:pt x="263" y="240"/>
                  </a:lnTo>
                  <a:lnTo>
                    <a:pt x="261" y="240"/>
                  </a:lnTo>
                  <a:lnTo>
                    <a:pt x="259" y="242"/>
                  </a:lnTo>
                  <a:lnTo>
                    <a:pt x="259" y="243"/>
                  </a:lnTo>
                  <a:lnTo>
                    <a:pt x="261" y="245"/>
                  </a:lnTo>
                  <a:lnTo>
                    <a:pt x="264" y="245"/>
                  </a:lnTo>
                  <a:lnTo>
                    <a:pt x="268" y="245"/>
                  </a:lnTo>
                  <a:lnTo>
                    <a:pt x="272" y="245"/>
                  </a:lnTo>
                  <a:lnTo>
                    <a:pt x="276" y="242"/>
                  </a:lnTo>
                  <a:lnTo>
                    <a:pt x="279" y="240"/>
                  </a:lnTo>
                  <a:lnTo>
                    <a:pt x="279" y="237"/>
                  </a:lnTo>
                  <a:lnTo>
                    <a:pt x="279" y="235"/>
                  </a:lnTo>
                  <a:lnTo>
                    <a:pt x="277" y="235"/>
                  </a:lnTo>
                  <a:lnTo>
                    <a:pt x="276" y="233"/>
                  </a:lnTo>
                  <a:lnTo>
                    <a:pt x="276" y="232"/>
                  </a:lnTo>
                  <a:lnTo>
                    <a:pt x="279" y="229"/>
                  </a:lnTo>
                  <a:lnTo>
                    <a:pt x="279" y="227"/>
                  </a:lnTo>
                  <a:lnTo>
                    <a:pt x="279" y="224"/>
                  </a:lnTo>
                  <a:lnTo>
                    <a:pt x="279" y="220"/>
                  </a:lnTo>
                  <a:lnTo>
                    <a:pt x="281" y="219"/>
                  </a:lnTo>
                  <a:lnTo>
                    <a:pt x="282" y="217"/>
                  </a:lnTo>
                  <a:lnTo>
                    <a:pt x="284" y="215"/>
                  </a:lnTo>
                  <a:lnTo>
                    <a:pt x="286" y="215"/>
                  </a:lnTo>
                  <a:lnTo>
                    <a:pt x="287" y="215"/>
                  </a:lnTo>
                  <a:lnTo>
                    <a:pt x="289" y="212"/>
                  </a:lnTo>
                  <a:lnTo>
                    <a:pt x="289" y="212"/>
                  </a:lnTo>
                  <a:lnTo>
                    <a:pt x="289" y="209"/>
                  </a:lnTo>
                  <a:lnTo>
                    <a:pt x="291" y="207"/>
                  </a:lnTo>
                  <a:lnTo>
                    <a:pt x="291" y="206"/>
                  </a:lnTo>
                  <a:lnTo>
                    <a:pt x="291" y="204"/>
                  </a:lnTo>
                  <a:lnTo>
                    <a:pt x="286" y="201"/>
                  </a:lnTo>
                  <a:lnTo>
                    <a:pt x="287" y="199"/>
                  </a:lnTo>
                  <a:lnTo>
                    <a:pt x="289" y="196"/>
                  </a:lnTo>
                  <a:lnTo>
                    <a:pt x="291" y="194"/>
                  </a:lnTo>
                  <a:lnTo>
                    <a:pt x="292" y="191"/>
                  </a:lnTo>
                  <a:lnTo>
                    <a:pt x="292" y="189"/>
                  </a:lnTo>
                  <a:lnTo>
                    <a:pt x="291" y="184"/>
                  </a:lnTo>
                  <a:lnTo>
                    <a:pt x="291" y="181"/>
                  </a:lnTo>
                  <a:lnTo>
                    <a:pt x="289" y="176"/>
                  </a:lnTo>
                  <a:lnTo>
                    <a:pt x="287" y="171"/>
                  </a:lnTo>
                  <a:lnTo>
                    <a:pt x="289" y="166"/>
                  </a:lnTo>
                  <a:lnTo>
                    <a:pt x="291" y="159"/>
                  </a:lnTo>
                  <a:lnTo>
                    <a:pt x="292" y="155"/>
                  </a:lnTo>
                  <a:lnTo>
                    <a:pt x="294" y="150"/>
                  </a:lnTo>
                  <a:lnTo>
                    <a:pt x="292" y="146"/>
                  </a:lnTo>
                  <a:lnTo>
                    <a:pt x="289" y="143"/>
                  </a:lnTo>
                  <a:lnTo>
                    <a:pt x="287" y="143"/>
                  </a:lnTo>
                  <a:lnTo>
                    <a:pt x="284" y="141"/>
                  </a:lnTo>
                  <a:lnTo>
                    <a:pt x="281" y="141"/>
                  </a:lnTo>
                  <a:lnTo>
                    <a:pt x="277" y="141"/>
                  </a:lnTo>
                  <a:lnTo>
                    <a:pt x="276" y="141"/>
                  </a:lnTo>
                  <a:lnTo>
                    <a:pt x="276" y="140"/>
                  </a:lnTo>
                  <a:lnTo>
                    <a:pt x="276" y="138"/>
                  </a:lnTo>
                  <a:lnTo>
                    <a:pt x="274" y="136"/>
                  </a:lnTo>
                  <a:lnTo>
                    <a:pt x="274" y="133"/>
                  </a:lnTo>
                  <a:lnTo>
                    <a:pt x="272" y="133"/>
                  </a:lnTo>
                  <a:lnTo>
                    <a:pt x="271" y="131"/>
                  </a:lnTo>
                  <a:lnTo>
                    <a:pt x="269" y="131"/>
                  </a:lnTo>
                  <a:lnTo>
                    <a:pt x="266" y="131"/>
                  </a:lnTo>
                  <a:lnTo>
                    <a:pt x="263" y="131"/>
                  </a:lnTo>
                  <a:lnTo>
                    <a:pt x="261" y="130"/>
                  </a:lnTo>
                  <a:lnTo>
                    <a:pt x="259" y="130"/>
                  </a:lnTo>
                  <a:lnTo>
                    <a:pt x="259" y="127"/>
                  </a:lnTo>
                  <a:lnTo>
                    <a:pt x="261" y="123"/>
                  </a:lnTo>
                  <a:lnTo>
                    <a:pt x="263" y="120"/>
                  </a:lnTo>
                  <a:lnTo>
                    <a:pt x="264" y="117"/>
                  </a:lnTo>
                  <a:lnTo>
                    <a:pt x="264" y="115"/>
                  </a:lnTo>
                  <a:lnTo>
                    <a:pt x="263" y="112"/>
                  </a:lnTo>
                  <a:lnTo>
                    <a:pt x="261" y="110"/>
                  </a:lnTo>
                  <a:lnTo>
                    <a:pt x="261" y="107"/>
                  </a:lnTo>
                  <a:lnTo>
                    <a:pt x="263" y="104"/>
                  </a:lnTo>
                  <a:lnTo>
                    <a:pt x="264" y="102"/>
                  </a:lnTo>
                  <a:lnTo>
                    <a:pt x="266" y="100"/>
                  </a:lnTo>
                  <a:lnTo>
                    <a:pt x="269" y="99"/>
                  </a:lnTo>
                  <a:lnTo>
                    <a:pt x="271" y="97"/>
                  </a:lnTo>
                  <a:lnTo>
                    <a:pt x="271" y="95"/>
                  </a:lnTo>
                  <a:lnTo>
                    <a:pt x="271" y="94"/>
                  </a:lnTo>
                  <a:lnTo>
                    <a:pt x="271" y="94"/>
                  </a:lnTo>
                  <a:lnTo>
                    <a:pt x="269" y="92"/>
                  </a:lnTo>
                  <a:lnTo>
                    <a:pt x="271" y="92"/>
                  </a:lnTo>
                  <a:lnTo>
                    <a:pt x="272" y="90"/>
                  </a:lnTo>
                  <a:lnTo>
                    <a:pt x="274" y="90"/>
                  </a:lnTo>
                  <a:lnTo>
                    <a:pt x="276" y="90"/>
                  </a:lnTo>
                  <a:lnTo>
                    <a:pt x="281" y="90"/>
                  </a:lnTo>
                  <a:lnTo>
                    <a:pt x="282" y="89"/>
                  </a:lnTo>
                  <a:lnTo>
                    <a:pt x="284" y="87"/>
                  </a:lnTo>
                  <a:lnTo>
                    <a:pt x="287" y="84"/>
                  </a:lnTo>
                  <a:lnTo>
                    <a:pt x="289" y="80"/>
                  </a:lnTo>
                  <a:lnTo>
                    <a:pt x="291" y="77"/>
                  </a:lnTo>
                  <a:lnTo>
                    <a:pt x="291" y="76"/>
                  </a:lnTo>
                  <a:lnTo>
                    <a:pt x="291" y="71"/>
                  </a:lnTo>
                  <a:lnTo>
                    <a:pt x="287" y="67"/>
                  </a:lnTo>
                  <a:lnTo>
                    <a:pt x="286" y="64"/>
                  </a:lnTo>
                  <a:lnTo>
                    <a:pt x="282" y="61"/>
                  </a:lnTo>
                  <a:lnTo>
                    <a:pt x="282" y="59"/>
                  </a:lnTo>
                  <a:lnTo>
                    <a:pt x="282" y="56"/>
                  </a:lnTo>
                  <a:lnTo>
                    <a:pt x="281" y="54"/>
                  </a:lnTo>
                  <a:lnTo>
                    <a:pt x="281" y="51"/>
                  </a:lnTo>
                  <a:lnTo>
                    <a:pt x="279" y="49"/>
                  </a:lnTo>
                  <a:lnTo>
                    <a:pt x="277" y="48"/>
                  </a:lnTo>
                  <a:lnTo>
                    <a:pt x="276" y="48"/>
                  </a:lnTo>
                  <a:lnTo>
                    <a:pt x="274" y="48"/>
                  </a:lnTo>
                  <a:lnTo>
                    <a:pt x="272" y="48"/>
                  </a:lnTo>
                  <a:lnTo>
                    <a:pt x="271" y="48"/>
                  </a:lnTo>
                  <a:lnTo>
                    <a:pt x="268" y="48"/>
                  </a:lnTo>
                  <a:lnTo>
                    <a:pt x="266" y="46"/>
                  </a:lnTo>
                  <a:lnTo>
                    <a:pt x="263" y="46"/>
                  </a:lnTo>
                  <a:lnTo>
                    <a:pt x="259" y="44"/>
                  </a:lnTo>
                  <a:lnTo>
                    <a:pt x="258" y="46"/>
                  </a:lnTo>
                  <a:lnTo>
                    <a:pt x="254" y="48"/>
                  </a:lnTo>
                  <a:lnTo>
                    <a:pt x="251" y="51"/>
                  </a:lnTo>
                  <a:lnTo>
                    <a:pt x="246" y="53"/>
                  </a:lnTo>
                  <a:lnTo>
                    <a:pt x="243" y="54"/>
                  </a:lnTo>
                  <a:lnTo>
                    <a:pt x="240" y="54"/>
                  </a:lnTo>
                  <a:lnTo>
                    <a:pt x="238" y="53"/>
                  </a:lnTo>
                  <a:lnTo>
                    <a:pt x="236" y="53"/>
                  </a:lnTo>
                  <a:lnTo>
                    <a:pt x="235" y="53"/>
                  </a:lnTo>
                  <a:lnTo>
                    <a:pt x="231" y="54"/>
                  </a:lnTo>
                  <a:lnTo>
                    <a:pt x="230" y="56"/>
                  </a:lnTo>
                  <a:lnTo>
                    <a:pt x="228" y="56"/>
                  </a:lnTo>
                  <a:lnTo>
                    <a:pt x="226" y="56"/>
                  </a:lnTo>
                  <a:lnTo>
                    <a:pt x="225" y="56"/>
                  </a:lnTo>
                  <a:lnTo>
                    <a:pt x="225" y="54"/>
                  </a:lnTo>
                  <a:lnTo>
                    <a:pt x="226" y="53"/>
                  </a:lnTo>
                  <a:lnTo>
                    <a:pt x="228" y="51"/>
                  </a:lnTo>
                  <a:lnTo>
                    <a:pt x="230" y="49"/>
                  </a:lnTo>
                  <a:lnTo>
                    <a:pt x="230" y="48"/>
                  </a:lnTo>
                  <a:lnTo>
                    <a:pt x="228" y="44"/>
                  </a:lnTo>
                  <a:lnTo>
                    <a:pt x="225" y="41"/>
                  </a:lnTo>
                  <a:lnTo>
                    <a:pt x="223" y="39"/>
                  </a:lnTo>
                  <a:lnTo>
                    <a:pt x="223" y="28"/>
                  </a:lnTo>
                  <a:lnTo>
                    <a:pt x="228" y="18"/>
                  </a:lnTo>
                  <a:lnTo>
                    <a:pt x="231" y="8"/>
                  </a:lnTo>
                  <a:lnTo>
                    <a:pt x="230" y="6"/>
                  </a:lnTo>
                  <a:lnTo>
                    <a:pt x="230" y="5"/>
                  </a:lnTo>
                  <a:lnTo>
                    <a:pt x="228" y="3"/>
                  </a:lnTo>
                  <a:lnTo>
                    <a:pt x="228" y="3"/>
                  </a:lnTo>
                  <a:lnTo>
                    <a:pt x="226" y="2"/>
                  </a:lnTo>
                  <a:lnTo>
                    <a:pt x="223" y="2"/>
                  </a:lnTo>
                  <a:lnTo>
                    <a:pt x="210" y="3"/>
                  </a:lnTo>
                  <a:lnTo>
                    <a:pt x="197" y="2"/>
                  </a:lnTo>
                  <a:lnTo>
                    <a:pt x="182" y="0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8" y="2"/>
                  </a:lnTo>
                  <a:lnTo>
                    <a:pt x="136" y="2"/>
                  </a:lnTo>
                  <a:lnTo>
                    <a:pt x="136" y="2"/>
                  </a:lnTo>
                  <a:lnTo>
                    <a:pt x="134" y="3"/>
                  </a:lnTo>
                  <a:lnTo>
                    <a:pt x="134" y="5"/>
                  </a:lnTo>
                  <a:lnTo>
                    <a:pt x="134" y="6"/>
                  </a:lnTo>
                  <a:lnTo>
                    <a:pt x="133" y="8"/>
                  </a:lnTo>
                  <a:lnTo>
                    <a:pt x="133" y="16"/>
                  </a:lnTo>
                  <a:lnTo>
                    <a:pt x="133" y="31"/>
                  </a:lnTo>
                  <a:lnTo>
                    <a:pt x="133" y="48"/>
                  </a:lnTo>
                  <a:lnTo>
                    <a:pt x="133" y="61"/>
                  </a:lnTo>
                  <a:lnTo>
                    <a:pt x="133" y="67"/>
                  </a:lnTo>
                  <a:lnTo>
                    <a:pt x="126" y="67"/>
                  </a:lnTo>
                  <a:lnTo>
                    <a:pt x="110" y="67"/>
                  </a:lnTo>
                  <a:lnTo>
                    <a:pt x="65" y="67"/>
                  </a:lnTo>
                  <a:lnTo>
                    <a:pt x="59" y="67"/>
                  </a:lnTo>
                  <a:lnTo>
                    <a:pt x="57" y="67"/>
                  </a:lnTo>
                  <a:lnTo>
                    <a:pt x="55" y="67"/>
                  </a:lnTo>
                  <a:lnTo>
                    <a:pt x="54" y="67"/>
                  </a:lnTo>
                  <a:lnTo>
                    <a:pt x="54" y="67"/>
                  </a:lnTo>
                  <a:lnTo>
                    <a:pt x="55" y="69"/>
                  </a:lnTo>
                  <a:lnTo>
                    <a:pt x="55" y="69"/>
                  </a:lnTo>
                  <a:lnTo>
                    <a:pt x="52" y="67"/>
                  </a:lnTo>
                  <a:lnTo>
                    <a:pt x="51" y="66"/>
                  </a:lnTo>
                  <a:lnTo>
                    <a:pt x="47" y="64"/>
                  </a:lnTo>
                  <a:lnTo>
                    <a:pt x="46" y="66"/>
                  </a:lnTo>
                  <a:lnTo>
                    <a:pt x="46" y="66"/>
                  </a:lnTo>
                  <a:lnTo>
                    <a:pt x="42" y="67"/>
                  </a:lnTo>
                  <a:lnTo>
                    <a:pt x="42" y="71"/>
                  </a:lnTo>
                  <a:lnTo>
                    <a:pt x="44" y="74"/>
                  </a:lnTo>
                  <a:lnTo>
                    <a:pt x="44" y="77"/>
                  </a:lnTo>
                  <a:lnTo>
                    <a:pt x="46" y="82"/>
                  </a:lnTo>
                  <a:lnTo>
                    <a:pt x="46" y="87"/>
                  </a:lnTo>
                  <a:lnTo>
                    <a:pt x="46" y="90"/>
                  </a:lnTo>
                  <a:lnTo>
                    <a:pt x="44" y="94"/>
                  </a:lnTo>
                  <a:lnTo>
                    <a:pt x="44" y="95"/>
                  </a:lnTo>
                  <a:lnTo>
                    <a:pt x="44" y="94"/>
                  </a:lnTo>
                  <a:lnTo>
                    <a:pt x="44" y="90"/>
                  </a:lnTo>
                  <a:lnTo>
                    <a:pt x="44" y="89"/>
                  </a:lnTo>
                  <a:lnTo>
                    <a:pt x="44" y="87"/>
                  </a:lnTo>
                  <a:lnTo>
                    <a:pt x="42" y="87"/>
                  </a:lnTo>
                  <a:lnTo>
                    <a:pt x="41" y="87"/>
                  </a:lnTo>
                  <a:lnTo>
                    <a:pt x="39" y="89"/>
                  </a:lnTo>
                  <a:lnTo>
                    <a:pt x="37" y="87"/>
                  </a:lnTo>
                  <a:lnTo>
                    <a:pt x="37" y="87"/>
                  </a:lnTo>
                  <a:lnTo>
                    <a:pt x="39" y="87"/>
                  </a:lnTo>
                  <a:lnTo>
                    <a:pt x="41" y="87"/>
                  </a:lnTo>
                  <a:lnTo>
                    <a:pt x="42" y="87"/>
                  </a:lnTo>
                  <a:lnTo>
                    <a:pt x="44" y="87"/>
                  </a:lnTo>
                  <a:lnTo>
                    <a:pt x="42" y="85"/>
                  </a:lnTo>
                  <a:lnTo>
                    <a:pt x="41" y="84"/>
                  </a:lnTo>
                  <a:lnTo>
                    <a:pt x="39" y="84"/>
                  </a:lnTo>
                  <a:lnTo>
                    <a:pt x="36" y="85"/>
                  </a:lnTo>
                  <a:lnTo>
                    <a:pt x="32" y="85"/>
                  </a:lnTo>
                  <a:lnTo>
                    <a:pt x="31" y="87"/>
                  </a:lnTo>
                  <a:lnTo>
                    <a:pt x="29" y="89"/>
                  </a:lnTo>
                  <a:lnTo>
                    <a:pt x="29" y="90"/>
                  </a:lnTo>
                  <a:lnTo>
                    <a:pt x="34" y="95"/>
                  </a:lnTo>
                  <a:lnTo>
                    <a:pt x="39" y="100"/>
                  </a:lnTo>
                  <a:lnTo>
                    <a:pt x="42" y="104"/>
                  </a:lnTo>
                  <a:lnTo>
                    <a:pt x="49" y="107"/>
                  </a:lnTo>
                  <a:lnTo>
                    <a:pt x="52" y="108"/>
                  </a:lnTo>
                  <a:lnTo>
                    <a:pt x="55" y="107"/>
                  </a:lnTo>
                  <a:lnTo>
                    <a:pt x="59" y="107"/>
                  </a:lnTo>
                  <a:lnTo>
                    <a:pt x="62" y="107"/>
                  </a:lnTo>
                  <a:lnTo>
                    <a:pt x="64" y="107"/>
                  </a:lnTo>
                  <a:lnTo>
                    <a:pt x="65" y="108"/>
                  </a:lnTo>
                  <a:lnTo>
                    <a:pt x="67" y="108"/>
                  </a:lnTo>
                  <a:lnTo>
                    <a:pt x="67" y="108"/>
                  </a:lnTo>
                  <a:lnTo>
                    <a:pt x="64" y="110"/>
                  </a:lnTo>
                  <a:lnTo>
                    <a:pt x="62" y="110"/>
                  </a:lnTo>
                  <a:lnTo>
                    <a:pt x="60" y="110"/>
                  </a:lnTo>
                  <a:lnTo>
                    <a:pt x="57" y="110"/>
                  </a:lnTo>
                  <a:lnTo>
                    <a:pt x="57" y="112"/>
                  </a:lnTo>
                  <a:lnTo>
                    <a:pt x="55" y="112"/>
                  </a:lnTo>
                  <a:lnTo>
                    <a:pt x="54" y="113"/>
                  </a:lnTo>
                  <a:lnTo>
                    <a:pt x="52" y="113"/>
                  </a:lnTo>
                  <a:lnTo>
                    <a:pt x="54" y="113"/>
                  </a:lnTo>
                  <a:lnTo>
                    <a:pt x="54" y="113"/>
                  </a:lnTo>
                  <a:lnTo>
                    <a:pt x="55" y="115"/>
                  </a:lnTo>
                  <a:lnTo>
                    <a:pt x="55" y="117"/>
                  </a:lnTo>
                  <a:lnTo>
                    <a:pt x="55" y="117"/>
                  </a:lnTo>
                  <a:lnTo>
                    <a:pt x="54" y="115"/>
                  </a:lnTo>
                  <a:lnTo>
                    <a:pt x="52" y="113"/>
                  </a:lnTo>
                  <a:lnTo>
                    <a:pt x="51" y="112"/>
                  </a:lnTo>
                  <a:lnTo>
                    <a:pt x="51" y="112"/>
                  </a:lnTo>
                  <a:lnTo>
                    <a:pt x="47" y="110"/>
                  </a:lnTo>
                  <a:lnTo>
                    <a:pt x="46" y="112"/>
                  </a:lnTo>
                  <a:lnTo>
                    <a:pt x="44" y="112"/>
                  </a:lnTo>
                  <a:lnTo>
                    <a:pt x="42" y="112"/>
                  </a:lnTo>
                  <a:lnTo>
                    <a:pt x="42" y="110"/>
                  </a:lnTo>
                  <a:lnTo>
                    <a:pt x="41" y="110"/>
                  </a:lnTo>
                  <a:lnTo>
                    <a:pt x="39" y="108"/>
                  </a:lnTo>
                  <a:lnTo>
                    <a:pt x="39" y="110"/>
                  </a:lnTo>
                  <a:lnTo>
                    <a:pt x="39" y="110"/>
                  </a:lnTo>
                  <a:lnTo>
                    <a:pt x="39" y="112"/>
                  </a:lnTo>
                  <a:lnTo>
                    <a:pt x="39" y="113"/>
                  </a:lnTo>
                  <a:lnTo>
                    <a:pt x="39" y="113"/>
                  </a:lnTo>
                  <a:lnTo>
                    <a:pt x="37" y="112"/>
                  </a:lnTo>
                  <a:lnTo>
                    <a:pt x="37" y="110"/>
                  </a:lnTo>
                  <a:lnTo>
                    <a:pt x="36" y="108"/>
                  </a:lnTo>
                  <a:lnTo>
                    <a:pt x="34" y="108"/>
                  </a:lnTo>
                  <a:lnTo>
                    <a:pt x="32" y="107"/>
                  </a:lnTo>
                  <a:lnTo>
                    <a:pt x="32" y="107"/>
                  </a:lnTo>
                  <a:lnTo>
                    <a:pt x="32" y="107"/>
                  </a:lnTo>
                  <a:lnTo>
                    <a:pt x="34" y="107"/>
                  </a:lnTo>
                  <a:lnTo>
                    <a:pt x="34" y="104"/>
                  </a:lnTo>
                  <a:lnTo>
                    <a:pt x="34" y="102"/>
                  </a:lnTo>
                  <a:lnTo>
                    <a:pt x="32" y="100"/>
                  </a:lnTo>
                  <a:lnTo>
                    <a:pt x="32" y="100"/>
                  </a:lnTo>
                  <a:lnTo>
                    <a:pt x="31" y="100"/>
                  </a:lnTo>
                  <a:lnTo>
                    <a:pt x="29" y="104"/>
                  </a:lnTo>
                  <a:lnTo>
                    <a:pt x="29" y="107"/>
                  </a:lnTo>
                  <a:lnTo>
                    <a:pt x="31" y="110"/>
                  </a:lnTo>
                  <a:lnTo>
                    <a:pt x="31" y="115"/>
                  </a:lnTo>
                  <a:lnTo>
                    <a:pt x="31" y="118"/>
                  </a:lnTo>
                  <a:lnTo>
                    <a:pt x="32" y="122"/>
                  </a:lnTo>
                  <a:lnTo>
                    <a:pt x="32" y="125"/>
                  </a:lnTo>
                  <a:lnTo>
                    <a:pt x="31" y="131"/>
                  </a:lnTo>
                  <a:lnTo>
                    <a:pt x="27" y="136"/>
                  </a:lnTo>
                  <a:lnTo>
                    <a:pt x="24" y="143"/>
                  </a:lnTo>
                  <a:lnTo>
                    <a:pt x="19" y="148"/>
                  </a:lnTo>
                  <a:lnTo>
                    <a:pt x="19" y="150"/>
                  </a:lnTo>
                  <a:lnTo>
                    <a:pt x="19" y="151"/>
                  </a:lnTo>
                  <a:lnTo>
                    <a:pt x="19" y="151"/>
                  </a:lnTo>
                  <a:lnTo>
                    <a:pt x="21" y="151"/>
                  </a:lnTo>
                  <a:lnTo>
                    <a:pt x="21" y="153"/>
                  </a:lnTo>
                  <a:lnTo>
                    <a:pt x="18" y="155"/>
                  </a:lnTo>
                  <a:lnTo>
                    <a:pt x="18" y="158"/>
                  </a:lnTo>
                  <a:lnTo>
                    <a:pt x="16" y="159"/>
                  </a:lnTo>
                  <a:lnTo>
                    <a:pt x="14" y="163"/>
                  </a:lnTo>
                  <a:lnTo>
                    <a:pt x="14" y="161"/>
                  </a:lnTo>
                  <a:lnTo>
                    <a:pt x="14" y="159"/>
                  </a:lnTo>
                  <a:lnTo>
                    <a:pt x="13" y="156"/>
                  </a:lnTo>
                  <a:lnTo>
                    <a:pt x="13" y="155"/>
                  </a:lnTo>
                  <a:lnTo>
                    <a:pt x="11" y="153"/>
                  </a:lnTo>
                  <a:lnTo>
                    <a:pt x="9" y="153"/>
                  </a:lnTo>
                  <a:lnTo>
                    <a:pt x="9" y="155"/>
                  </a:lnTo>
                  <a:lnTo>
                    <a:pt x="8" y="156"/>
                  </a:lnTo>
                  <a:lnTo>
                    <a:pt x="4" y="156"/>
                  </a:lnTo>
                  <a:lnTo>
                    <a:pt x="3" y="156"/>
                  </a:lnTo>
                  <a:lnTo>
                    <a:pt x="3" y="155"/>
                  </a:lnTo>
                  <a:lnTo>
                    <a:pt x="4" y="153"/>
                  </a:lnTo>
                  <a:lnTo>
                    <a:pt x="4" y="151"/>
                  </a:lnTo>
                  <a:lnTo>
                    <a:pt x="3" y="151"/>
                  </a:lnTo>
                  <a:lnTo>
                    <a:pt x="1" y="150"/>
                  </a:lnTo>
                  <a:lnTo>
                    <a:pt x="0" y="150"/>
                  </a:lnTo>
                  <a:lnTo>
                    <a:pt x="1" y="155"/>
                  </a:lnTo>
                  <a:lnTo>
                    <a:pt x="3" y="158"/>
                  </a:lnTo>
                  <a:lnTo>
                    <a:pt x="4" y="163"/>
                  </a:lnTo>
                  <a:lnTo>
                    <a:pt x="6" y="166"/>
                  </a:lnTo>
                  <a:lnTo>
                    <a:pt x="8" y="168"/>
                  </a:lnTo>
                  <a:lnTo>
                    <a:pt x="9" y="168"/>
                  </a:lnTo>
                  <a:lnTo>
                    <a:pt x="9" y="168"/>
                  </a:lnTo>
                  <a:lnTo>
                    <a:pt x="11" y="168"/>
                  </a:lnTo>
                  <a:lnTo>
                    <a:pt x="11" y="168"/>
                  </a:lnTo>
                  <a:lnTo>
                    <a:pt x="11" y="169"/>
                  </a:lnTo>
                  <a:lnTo>
                    <a:pt x="11" y="168"/>
                  </a:lnTo>
                  <a:lnTo>
                    <a:pt x="9" y="168"/>
                  </a:lnTo>
                  <a:lnTo>
                    <a:pt x="9" y="168"/>
                  </a:lnTo>
                  <a:lnTo>
                    <a:pt x="8" y="168"/>
                  </a:lnTo>
                  <a:lnTo>
                    <a:pt x="8" y="169"/>
                  </a:lnTo>
                  <a:lnTo>
                    <a:pt x="9" y="171"/>
                  </a:lnTo>
                  <a:lnTo>
                    <a:pt x="11" y="174"/>
                  </a:lnTo>
                  <a:lnTo>
                    <a:pt x="13" y="176"/>
                  </a:lnTo>
                  <a:lnTo>
                    <a:pt x="14" y="178"/>
                  </a:lnTo>
                  <a:lnTo>
                    <a:pt x="14" y="179"/>
                  </a:lnTo>
                  <a:lnTo>
                    <a:pt x="14" y="181"/>
                  </a:lnTo>
                  <a:lnTo>
                    <a:pt x="14" y="182"/>
                  </a:lnTo>
                  <a:lnTo>
                    <a:pt x="16" y="184"/>
                  </a:lnTo>
                  <a:lnTo>
                    <a:pt x="18" y="186"/>
                  </a:lnTo>
                  <a:lnTo>
                    <a:pt x="19" y="186"/>
                  </a:lnTo>
                  <a:lnTo>
                    <a:pt x="21" y="186"/>
                  </a:lnTo>
                  <a:lnTo>
                    <a:pt x="23" y="186"/>
                  </a:lnTo>
                  <a:lnTo>
                    <a:pt x="23" y="187"/>
                  </a:lnTo>
                  <a:lnTo>
                    <a:pt x="23" y="187"/>
                  </a:lnTo>
                  <a:lnTo>
                    <a:pt x="23" y="189"/>
                  </a:lnTo>
                  <a:lnTo>
                    <a:pt x="23" y="191"/>
                  </a:lnTo>
                  <a:lnTo>
                    <a:pt x="24" y="191"/>
                  </a:lnTo>
                  <a:lnTo>
                    <a:pt x="26" y="191"/>
                  </a:lnTo>
                  <a:lnTo>
                    <a:pt x="27" y="189"/>
                  </a:lnTo>
                  <a:lnTo>
                    <a:pt x="29" y="189"/>
                  </a:lnTo>
                  <a:lnTo>
                    <a:pt x="29" y="187"/>
                  </a:lnTo>
                  <a:lnTo>
                    <a:pt x="31" y="186"/>
                  </a:lnTo>
                  <a:lnTo>
                    <a:pt x="31" y="184"/>
                  </a:lnTo>
                  <a:lnTo>
                    <a:pt x="31" y="184"/>
                  </a:lnTo>
                  <a:lnTo>
                    <a:pt x="32" y="186"/>
                  </a:lnTo>
                  <a:lnTo>
                    <a:pt x="32" y="187"/>
                  </a:lnTo>
                  <a:lnTo>
                    <a:pt x="31" y="189"/>
                  </a:lnTo>
                  <a:lnTo>
                    <a:pt x="31" y="191"/>
                  </a:lnTo>
                  <a:lnTo>
                    <a:pt x="31" y="192"/>
                  </a:lnTo>
                  <a:lnTo>
                    <a:pt x="32" y="192"/>
                  </a:lnTo>
                  <a:lnTo>
                    <a:pt x="34" y="192"/>
                  </a:lnTo>
                  <a:lnTo>
                    <a:pt x="36" y="192"/>
                  </a:lnTo>
                  <a:lnTo>
                    <a:pt x="37" y="192"/>
                  </a:lnTo>
                  <a:lnTo>
                    <a:pt x="37" y="194"/>
                  </a:lnTo>
                  <a:lnTo>
                    <a:pt x="39" y="196"/>
                  </a:lnTo>
                  <a:lnTo>
                    <a:pt x="41" y="199"/>
                  </a:lnTo>
                  <a:lnTo>
                    <a:pt x="42" y="201"/>
                  </a:lnTo>
                  <a:lnTo>
                    <a:pt x="44" y="201"/>
                  </a:lnTo>
                  <a:lnTo>
                    <a:pt x="42" y="201"/>
                  </a:lnTo>
                  <a:lnTo>
                    <a:pt x="41" y="201"/>
                  </a:lnTo>
                  <a:lnTo>
                    <a:pt x="39" y="199"/>
                  </a:lnTo>
                  <a:lnTo>
                    <a:pt x="37" y="199"/>
                  </a:lnTo>
                  <a:lnTo>
                    <a:pt x="36" y="199"/>
                  </a:lnTo>
                  <a:lnTo>
                    <a:pt x="36" y="201"/>
                  </a:lnTo>
                  <a:lnTo>
                    <a:pt x="36" y="202"/>
                  </a:lnTo>
                  <a:lnTo>
                    <a:pt x="36" y="204"/>
                  </a:lnTo>
                  <a:lnTo>
                    <a:pt x="36" y="202"/>
                  </a:lnTo>
                  <a:lnTo>
                    <a:pt x="36" y="202"/>
                  </a:lnTo>
                  <a:lnTo>
                    <a:pt x="34" y="201"/>
                  </a:lnTo>
                  <a:lnTo>
                    <a:pt x="32" y="201"/>
                  </a:lnTo>
                  <a:lnTo>
                    <a:pt x="31" y="201"/>
                  </a:lnTo>
                  <a:lnTo>
                    <a:pt x="29" y="201"/>
                  </a:lnTo>
                  <a:lnTo>
                    <a:pt x="29" y="202"/>
                  </a:lnTo>
                  <a:lnTo>
                    <a:pt x="29" y="204"/>
                  </a:lnTo>
                  <a:lnTo>
                    <a:pt x="29" y="204"/>
                  </a:lnTo>
                  <a:lnTo>
                    <a:pt x="27" y="202"/>
                  </a:lnTo>
                  <a:lnTo>
                    <a:pt x="27" y="201"/>
                  </a:lnTo>
                  <a:lnTo>
                    <a:pt x="27" y="197"/>
                  </a:lnTo>
                  <a:lnTo>
                    <a:pt x="27" y="196"/>
                  </a:lnTo>
                  <a:lnTo>
                    <a:pt x="26" y="196"/>
                  </a:lnTo>
                  <a:lnTo>
                    <a:pt x="26" y="194"/>
                  </a:lnTo>
                  <a:lnTo>
                    <a:pt x="24" y="196"/>
                  </a:lnTo>
                  <a:lnTo>
                    <a:pt x="24" y="197"/>
                  </a:lnTo>
                  <a:lnTo>
                    <a:pt x="26" y="199"/>
                  </a:lnTo>
                  <a:lnTo>
                    <a:pt x="26" y="202"/>
                  </a:lnTo>
                  <a:lnTo>
                    <a:pt x="26" y="206"/>
                  </a:lnTo>
                  <a:lnTo>
                    <a:pt x="26" y="209"/>
                  </a:lnTo>
                  <a:lnTo>
                    <a:pt x="26" y="210"/>
                  </a:lnTo>
                  <a:lnTo>
                    <a:pt x="27" y="212"/>
                  </a:lnTo>
                  <a:lnTo>
                    <a:pt x="29" y="214"/>
                  </a:lnTo>
                  <a:lnTo>
                    <a:pt x="29" y="214"/>
                  </a:lnTo>
                  <a:lnTo>
                    <a:pt x="31" y="214"/>
                  </a:lnTo>
                  <a:lnTo>
                    <a:pt x="32" y="214"/>
                  </a:lnTo>
                  <a:lnTo>
                    <a:pt x="32" y="212"/>
                  </a:lnTo>
                  <a:lnTo>
                    <a:pt x="32" y="210"/>
                  </a:lnTo>
                  <a:lnTo>
                    <a:pt x="34" y="210"/>
                  </a:lnTo>
                  <a:lnTo>
                    <a:pt x="34" y="212"/>
                  </a:lnTo>
                  <a:lnTo>
                    <a:pt x="36" y="214"/>
                  </a:lnTo>
                  <a:lnTo>
                    <a:pt x="36" y="214"/>
                  </a:lnTo>
                  <a:lnTo>
                    <a:pt x="36" y="214"/>
                  </a:lnTo>
                  <a:lnTo>
                    <a:pt x="36" y="214"/>
                  </a:lnTo>
                  <a:lnTo>
                    <a:pt x="36" y="212"/>
                  </a:lnTo>
                  <a:lnTo>
                    <a:pt x="37" y="212"/>
                  </a:lnTo>
                  <a:lnTo>
                    <a:pt x="39" y="215"/>
                  </a:lnTo>
                  <a:lnTo>
                    <a:pt x="41" y="217"/>
                  </a:lnTo>
                  <a:lnTo>
                    <a:pt x="41" y="220"/>
                  </a:lnTo>
                  <a:lnTo>
                    <a:pt x="42" y="222"/>
                  </a:lnTo>
                  <a:lnTo>
                    <a:pt x="41" y="224"/>
                  </a:lnTo>
                  <a:lnTo>
                    <a:pt x="39" y="222"/>
                  </a:lnTo>
                  <a:lnTo>
                    <a:pt x="39" y="220"/>
                  </a:lnTo>
                  <a:lnTo>
                    <a:pt x="39" y="217"/>
                  </a:lnTo>
                  <a:lnTo>
                    <a:pt x="37" y="215"/>
                  </a:lnTo>
                  <a:lnTo>
                    <a:pt x="37" y="215"/>
                  </a:lnTo>
                  <a:lnTo>
                    <a:pt x="36" y="215"/>
                  </a:lnTo>
                  <a:lnTo>
                    <a:pt x="34" y="217"/>
                  </a:lnTo>
                  <a:lnTo>
                    <a:pt x="34" y="217"/>
                  </a:lnTo>
                  <a:lnTo>
                    <a:pt x="34" y="217"/>
                  </a:lnTo>
                  <a:lnTo>
                    <a:pt x="34" y="217"/>
                  </a:lnTo>
                  <a:lnTo>
                    <a:pt x="34" y="219"/>
                  </a:lnTo>
                  <a:lnTo>
                    <a:pt x="34" y="220"/>
                  </a:lnTo>
                  <a:lnTo>
                    <a:pt x="36" y="224"/>
                  </a:lnTo>
                  <a:lnTo>
                    <a:pt x="37" y="227"/>
                  </a:lnTo>
                  <a:lnTo>
                    <a:pt x="41" y="230"/>
                  </a:lnTo>
                  <a:lnTo>
                    <a:pt x="42" y="233"/>
                  </a:lnTo>
                  <a:lnTo>
                    <a:pt x="46" y="238"/>
                  </a:lnTo>
                  <a:lnTo>
                    <a:pt x="47" y="240"/>
                  </a:lnTo>
                  <a:lnTo>
                    <a:pt x="49" y="242"/>
                  </a:lnTo>
                  <a:lnTo>
                    <a:pt x="49" y="243"/>
                  </a:lnTo>
                  <a:lnTo>
                    <a:pt x="51" y="243"/>
                  </a:lnTo>
                  <a:lnTo>
                    <a:pt x="51" y="245"/>
                  </a:lnTo>
                  <a:lnTo>
                    <a:pt x="52" y="245"/>
                  </a:lnTo>
                  <a:lnTo>
                    <a:pt x="52" y="245"/>
                  </a:lnTo>
                  <a:lnTo>
                    <a:pt x="52" y="243"/>
                  </a:lnTo>
                  <a:lnTo>
                    <a:pt x="52" y="245"/>
                  </a:lnTo>
                  <a:lnTo>
                    <a:pt x="54" y="245"/>
                  </a:lnTo>
                  <a:lnTo>
                    <a:pt x="54" y="243"/>
                  </a:lnTo>
                  <a:lnTo>
                    <a:pt x="55" y="243"/>
                  </a:lnTo>
                  <a:lnTo>
                    <a:pt x="55" y="242"/>
                  </a:lnTo>
                  <a:lnTo>
                    <a:pt x="57" y="240"/>
                  </a:lnTo>
                  <a:lnTo>
                    <a:pt x="59" y="242"/>
                  </a:lnTo>
                  <a:lnTo>
                    <a:pt x="60" y="242"/>
                  </a:lnTo>
                  <a:lnTo>
                    <a:pt x="60" y="243"/>
                  </a:lnTo>
                  <a:lnTo>
                    <a:pt x="62" y="247"/>
                  </a:lnTo>
                  <a:lnTo>
                    <a:pt x="64" y="248"/>
                  </a:lnTo>
                  <a:lnTo>
                    <a:pt x="64" y="248"/>
                  </a:lnTo>
                  <a:lnTo>
                    <a:pt x="65" y="248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5"/>
                  </a:lnTo>
                  <a:lnTo>
                    <a:pt x="67" y="245"/>
                  </a:lnTo>
                  <a:lnTo>
                    <a:pt x="67" y="247"/>
                  </a:lnTo>
                  <a:lnTo>
                    <a:pt x="69" y="247"/>
                  </a:lnTo>
                  <a:lnTo>
                    <a:pt x="69" y="248"/>
                  </a:lnTo>
                  <a:lnTo>
                    <a:pt x="69" y="248"/>
                  </a:lnTo>
                  <a:lnTo>
                    <a:pt x="72" y="248"/>
                  </a:lnTo>
                  <a:lnTo>
                    <a:pt x="72" y="248"/>
                  </a:lnTo>
                  <a:lnTo>
                    <a:pt x="74" y="248"/>
                  </a:lnTo>
                  <a:lnTo>
                    <a:pt x="72" y="250"/>
                  </a:lnTo>
                  <a:lnTo>
                    <a:pt x="70" y="252"/>
                  </a:lnTo>
                  <a:lnTo>
                    <a:pt x="69" y="252"/>
                  </a:lnTo>
                  <a:lnTo>
                    <a:pt x="65" y="252"/>
                  </a:lnTo>
                  <a:lnTo>
                    <a:pt x="62" y="250"/>
                  </a:lnTo>
                  <a:lnTo>
                    <a:pt x="60" y="248"/>
                  </a:lnTo>
                  <a:lnTo>
                    <a:pt x="57" y="247"/>
                  </a:lnTo>
                  <a:lnTo>
                    <a:pt x="57" y="245"/>
                  </a:lnTo>
                  <a:lnTo>
                    <a:pt x="57" y="245"/>
                  </a:lnTo>
                  <a:lnTo>
                    <a:pt x="55" y="247"/>
                  </a:lnTo>
                  <a:lnTo>
                    <a:pt x="54" y="247"/>
                  </a:lnTo>
                  <a:lnTo>
                    <a:pt x="52" y="245"/>
                  </a:lnTo>
                  <a:lnTo>
                    <a:pt x="52" y="245"/>
                  </a:lnTo>
                  <a:lnTo>
                    <a:pt x="52" y="245"/>
                  </a:lnTo>
                  <a:lnTo>
                    <a:pt x="60" y="255"/>
                  </a:lnTo>
                  <a:lnTo>
                    <a:pt x="74" y="265"/>
                  </a:lnTo>
                  <a:lnTo>
                    <a:pt x="85" y="275"/>
                  </a:lnTo>
                  <a:lnTo>
                    <a:pt x="97" y="288"/>
                  </a:lnTo>
                  <a:lnTo>
                    <a:pt x="110" y="303"/>
                  </a:lnTo>
                  <a:lnTo>
                    <a:pt x="111" y="303"/>
                  </a:lnTo>
                  <a:lnTo>
                    <a:pt x="113" y="304"/>
                  </a:lnTo>
                  <a:lnTo>
                    <a:pt x="115" y="306"/>
                  </a:lnTo>
                  <a:lnTo>
                    <a:pt x="115" y="306"/>
                  </a:lnTo>
                  <a:lnTo>
                    <a:pt x="116" y="309"/>
                  </a:lnTo>
                  <a:lnTo>
                    <a:pt x="116" y="311"/>
                  </a:lnTo>
                  <a:lnTo>
                    <a:pt x="118" y="314"/>
                  </a:lnTo>
                  <a:lnTo>
                    <a:pt x="121" y="319"/>
                  </a:lnTo>
                  <a:lnTo>
                    <a:pt x="121" y="319"/>
                  </a:lnTo>
                  <a:lnTo>
                    <a:pt x="124" y="312"/>
                  </a:lnTo>
                  <a:lnTo>
                    <a:pt x="129" y="306"/>
                  </a:lnTo>
                  <a:lnTo>
                    <a:pt x="134" y="301"/>
                  </a:lnTo>
                  <a:lnTo>
                    <a:pt x="141" y="29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81" name="Freeform 490">
              <a:extLst>
                <a:ext uri="{FF2B5EF4-FFF2-40B4-BE49-F238E27FC236}">
                  <a16:creationId xmlns:a16="http://schemas.microsoft.com/office/drawing/2014/main" id="{85B5EA16-82F5-7E42-8BF2-B08E30FFF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5313" y="2542599"/>
              <a:ext cx="352305" cy="395918"/>
            </a:xfrm>
            <a:custGeom>
              <a:avLst/>
              <a:gdLst>
                <a:gd name="T0" fmla="*/ 64 w 382"/>
                <a:gd name="T1" fmla="*/ 425 h 444"/>
                <a:gd name="T2" fmla="*/ 84 w 382"/>
                <a:gd name="T3" fmla="*/ 413 h 444"/>
                <a:gd name="T4" fmla="*/ 100 w 382"/>
                <a:gd name="T5" fmla="*/ 421 h 444"/>
                <a:gd name="T6" fmla="*/ 115 w 382"/>
                <a:gd name="T7" fmla="*/ 433 h 444"/>
                <a:gd name="T8" fmla="*/ 132 w 382"/>
                <a:gd name="T9" fmla="*/ 430 h 444"/>
                <a:gd name="T10" fmla="*/ 142 w 382"/>
                <a:gd name="T11" fmla="*/ 416 h 444"/>
                <a:gd name="T12" fmla="*/ 170 w 382"/>
                <a:gd name="T13" fmla="*/ 410 h 444"/>
                <a:gd name="T14" fmla="*/ 165 w 382"/>
                <a:gd name="T15" fmla="*/ 425 h 444"/>
                <a:gd name="T16" fmla="*/ 202 w 382"/>
                <a:gd name="T17" fmla="*/ 413 h 444"/>
                <a:gd name="T18" fmla="*/ 222 w 382"/>
                <a:gd name="T19" fmla="*/ 402 h 444"/>
                <a:gd name="T20" fmla="*/ 248 w 382"/>
                <a:gd name="T21" fmla="*/ 379 h 444"/>
                <a:gd name="T22" fmla="*/ 257 w 382"/>
                <a:gd name="T23" fmla="*/ 314 h 444"/>
                <a:gd name="T24" fmla="*/ 286 w 382"/>
                <a:gd name="T25" fmla="*/ 258 h 444"/>
                <a:gd name="T26" fmla="*/ 339 w 382"/>
                <a:gd name="T27" fmla="*/ 181 h 444"/>
                <a:gd name="T28" fmla="*/ 352 w 382"/>
                <a:gd name="T29" fmla="*/ 91 h 444"/>
                <a:gd name="T30" fmla="*/ 373 w 382"/>
                <a:gd name="T31" fmla="*/ 36 h 444"/>
                <a:gd name="T32" fmla="*/ 377 w 382"/>
                <a:gd name="T33" fmla="*/ 8 h 444"/>
                <a:gd name="T34" fmla="*/ 362 w 382"/>
                <a:gd name="T35" fmla="*/ 7 h 444"/>
                <a:gd name="T36" fmla="*/ 352 w 382"/>
                <a:gd name="T37" fmla="*/ 8 h 444"/>
                <a:gd name="T38" fmla="*/ 331 w 382"/>
                <a:gd name="T39" fmla="*/ 5 h 444"/>
                <a:gd name="T40" fmla="*/ 313 w 382"/>
                <a:gd name="T41" fmla="*/ 7 h 444"/>
                <a:gd name="T42" fmla="*/ 276 w 382"/>
                <a:gd name="T43" fmla="*/ 12 h 444"/>
                <a:gd name="T44" fmla="*/ 260 w 382"/>
                <a:gd name="T45" fmla="*/ 71 h 444"/>
                <a:gd name="T46" fmla="*/ 252 w 382"/>
                <a:gd name="T47" fmla="*/ 104 h 444"/>
                <a:gd name="T48" fmla="*/ 219 w 382"/>
                <a:gd name="T49" fmla="*/ 89 h 444"/>
                <a:gd name="T50" fmla="*/ 197 w 382"/>
                <a:gd name="T51" fmla="*/ 87 h 444"/>
                <a:gd name="T52" fmla="*/ 184 w 382"/>
                <a:gd name="T53" fmla="*/ 82 h 444"/>
                <a:gd name="T54" fmla="*/ 107 w 382"/>
                <a:gd name="T55" fmla="*/ 89 h 444"/>
                <a:gd name="T56" fmla="*/ 104 w 382"/>
                <a:gd name="T57" fmla="*/ 125 h 444"/>
                <a:gd name="T58" fmla="*/ 119 w 382"/>
                <a:gd name="T59" fmla="*/ 125 h 444"/>
                <a:gd name="T60" fmla="*/ 147 w 382"/>
                <a:gd name="T61" fmla="*/ 119 h 444"/>
                <a:gd name="T62" fmla="*/ 161 w 382"/>
                <a:gd name="T63" fmla="*/ 127 h 444"/>
                <a:gd name="T64" fmla="*/ 166 w 382"/>
                <a:gd name="T65" fmla="*/ 155 h 444"/>
                <a:gd name="T66" fmla="*/ 150 w 382"/>
                <a:gd name="T67" fmla="*/ 165 h 444"/>
                <a:gd name="T68" fmla="*/ 140 w 382"/>
                <a:gd name="T69" fmla="*/ 181 h 444"/>
                <a:gd name="T70" fmla="*/ 142 w 382"/>
                <a:gd name="T71" fmla="*/ 202 h 444"/>
                <a:gd name="T72" fmla="*/ 155 w 382"/>
                <a:gd name="T73" fmla="*/ 212 h 444"/>
                <a:gd name="T74" fmla="*/ 170 w 382"/>
                <a:gd name="T75" fmla="*/ 230 h 444"/>
                <a:gd name="T76" fmla="*/ 168 w 382"/>
                <a:gd name="T77" fmla="*/ 267 h 444"/>
                <a:gd name="T78" fmla="*/ 166 w 382"/>
                <a:gd name="T79" fmla="*/ 286 h 444"/>
                <a:gd name="T80" fmla="*/ 155 w 382"/>
                <a:gd name="T81" fmla="*/ 303 h 444"/>
                <a:gd name="T82" fmla="*/ 143 w 382"/>
                <a:gd name="T83" fmla="*/ 316 h 444"/>
                <a:gd name="T84" fmla="*/ 140 w 382"/>
                <a:gd name="T85" fmla="*/ 304 h 444"/>
                <a:gd name="T86" fmla="*/ 124 w 382"/>
                <a:gd name="T87" fmla="*/ 311 h 444"/>
                <a:gd name="T88" fmla="*/ 89 w 382"/>
                <a:gd name="T89" fmla="*/ 295 h 444"/>
                <a:gd name="T90" fmla="*/ 68 w 382"/>
                <a:gd name="T91" fmla="*/ 285 h 444"/>
                <a:gd name="T92" fmla="*/ 63 w 382"/>
                <a:gd name="T93" fmla="*/ 309 h 444"/>
                <a:gd name="T94" fmla="*/ 38 w 382"/>
                <a:gd name="T95" fmla="*/ 309 h 444"/>
                <a:gd name="T96" fmla="*/ 27 w 382"/>
                <a:gd name="T97" fmla="*/ 308 h 444"/>
                <a:gd name="T98" fmla="*/ 23 w 382"/>
                <a:gd name="T99" fmla="*/ 329 h 444"/>
                <a:gd name="T100" fmla="*/ 33 w 382"/>
                <a:gd name="T101" fmla="*/ 339 h 444"/>
                <a:gd name="T102" fmla="*/ 35 w 382"/>
                <a:gd name="T103" fmla="*/ 352 h 444"/>
                <a:gd name="T104" fmla="*/ 36 w 382"/>
                <a:gd name="T105" fmla="*/ 370 h 444"/>
                <a:gd name="T106" fmla="*/ 31 w 382"/>
                <a:gd name="T107" fmla="*/ 377 h 444"/>
                <a:gd name="T108" fmla="*/ 8 w 382"/>
                <a:gd name="T109" fmla="*/ 377 h 444"/>
                <a:gd name="T110" fmla="*/ 35 w 382"/>
                <a:gd name="T111" fmla="*/ 423 h 444"/>
                <a:gd name="T112" fmla="*/ 35 w 382"/>
                <a:gd name="T113" fmla="*/ 431 h 444"/>
                <a:gd name="T114" fmla="*/ 50 w 382"/>
                <a:gd name="T115" fmla="*/ 443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82" h="444">
                  <a:moveTo>
                    <a:pt x="54" y="438"/>
                  </a:moveTo>
                  <a:lnTo>
                    <a:pt x="56" y="431"/>
                  </a:lnTo>
                  <a:lnTo>
                    <a:pt x="58" y="431"/>
                  </a:lnTo>
                  <a:lnTo>
                    <a:pt x="58" y="433"/>
                  </a:lnTo>
                  <a:lnTo>
                    <a:pt x="59" y="433"/>
                  </a:lnTo>
                  <a:lnTo>
                    <a:pt x="61" y="433"/>
                  </a:lnTo>
                  <a:lnTo>
                    <a:pt x="63" y="431"/>
                  </a:lnTo>
                  <a:lnTo>
                    <a:pt x="64" y="428"/>
                  </a:lnTo>
                  <a:lnTo>
                    <a:pt x="64" y="425"/>
                  </a:lnTo>
                  <a:lnTo>
                    <a:pt x="66" y="423"/>
                  </a:lnTo>
                  <a:lnTo>
                    <a:pt x="69" y="421"/>
                  </a:lnTo>
                  <a:lnTo>
                    <a:pt x="73" y="421"/>
                  </a:lnTo>
                  <a:lnTo>
                    <a:pt x="76" y="421"/>
                  </a:lnTo>
                  <a:lnTo>
                    <a:pt x="79" y="421"/>
                  </a:lnTo>
                  <a:lnTo>
                    <a:pt x="79" y="420"/>
                  </a:lnTo>
                  <a:lnTo>
                    <a:pt x="81" y="418"/>
                  </a:lnTo>
                  <a:lnTo>
                    <a:pt x="82" y="415"/>
                  </a:lnTo>
                  <a:lnTo>
                    <a:pt x="84" y="413"/>
                  </a:lnTo>
                  <a:lnTo>
                    <a:pt x="86" y="411"/>
                  </a:lnTo>
                  <a:lnTo>
                    <a:pt x="89" y="411"/>
                  </a:lnTo>
                  <a:lnTo>
                    <a:pt x="91" y="413"/>
                  </a:lnTo>
                  <a:lnTo>
                    <a:pt x="92" y="416"/>
                  </a:lnTo>
                  <a:lnTo>
                    <a:pt x="94" y="418"/>
                  </a:lnTo>
                  <a:lnTo>
                    <a:pt x="96" y="421"/>
                  </a:lnTo>
                  <a:lnTo>
                    <a:pt x="97" y="421"/>
                  </a:lnTo>
                  <a:lnTo>
                    <a:pt x="99" y="421"/>
                  </a:lnTo>
                  <a:lnTo>
                    <a:pt x="100" y="421"/>
                  </a:lnTo>
                  <a:lnTo>
                    <a:pt x="100" y="421"/>
                  </a:lnTo>
                  <a:lnTo>
                    <a:pt x="102" y="421"/>
                  </a:lnTo>
                  <a:lnTo>
                    <a:pt x="104" y="421"/>
                  </a:lnTo>
                  <a:lnTo>
                    <a:pt x="105" y="423"/>
                  </a:lnTo>
                  <a:lnTo>
                    <a:pt x="105" y="426"/>
                  </a:lnTo>
                  <a:lnTo>
                    <a:pt x="107" y="428"/>
                  </a:lnTo>
                  <a:lnTo>
                    <a:pt x="109" y="430"/>
                  </a:lnTo>
                  <a:lnTo>
                    <a:pt x="112" y="430"/>
                  </a:lnTo>
                  <a:lnTo>
                    <a:pt x="115" y="433"/>
                  </a:lnTo>
                  <a:lnTo>
                    <a:pt x="117" y="438"/>
                  </a:lnTo>
                  <a:lnTo>
                    <a:pt x="119" y="436"/>
                  </a:lnTo>
                  <a:lnTo>
                    <a:pt x="120" y="436"/>
                  </a:lnTo>
                  <a:lnTo>
                    <a:pt x="120" y="434"/>
                  </a:lnTo>
                  <a:lnTo>
                    <a:pt x="122" y="433"/>
                  </a:lnTo>
                  <a:lnTo>
                    <a:pt x="124" y="431"/>
                  </a:lnTo>
                  <a:lnTo>
                    <a:pt x="127" y="431"/>
                  </a:lnTo>
                  <a:lnTo>
                    <a:pt x="130" y="430"/>
                  </a:lnTo>
                  <a:lnTo>
                    <a:pt x="132" y="430"/>
                  </a:lnTo>
                  <a:lnTo>
                    <a:pt x="132" y="426"/>
                  </a:lnTo>
                  <a:lnTo>
                    <a:pt x="132" y="423"/>
                  </a:lnTo>
                  <a:lnTo>
                    <a:pt x="132" y="420"/>
                  </a:lnTo>
                  <a:lnTo>
                    <a:pt x="132" y="416"/>
                  </a:lnTo>
                  <a:lnTo>
                    <a:pt x="133" y="415"/>
                  </a:lnTo>
                  <a:lnTo>
                    <a:pt x="135" y="413"/>
                  </a:lnTo>
                  <a:lnTo>
                    <a:pt x="137" y="415"/>
                  </a:lnTo>
                  <a:lnTo>
                    <a:pt x="138" y="415"/>
                  </a:lnTo>
                  <a:lnTo>
                    <a:pt x="142" y="416"/>
                  </a:lnTo>
                  <a:lnTo>
                    <a:pt x="143" y="418"/>
                  </a:lnTo>
                  <a:lnTo>
                    <a:pt x="145" y="418"/>
                  </a:lnTo>
                  <a:lnTo>
                    <a:pt x="148" y="416"/>
                  </a:lnTo>
                  <a:lnTo>
                    <a:pt x="151" y="413"/>
                  </a:lnTo>
                  <a:lnTo>
                    <a:pt x="156" y="410"/>
                  </a:lnTo>
                  <a:lnTo>
                    <a:pt x="160" y="408"/>
                  </a:lnTo>
                  <a:lnTo>
                    <a:pt x="165" y="408"/>
                  </a:lnTo>
                  <a:lnTo>
                    <a:pt x="168" y="408"/>
                  </a:lnTo>
                  <a:lnTo>
                    <a:pt x="170" y="410"/>
                  </a:lnTo>
                  <a:lnTo>
                    <a:pt x="171" y="411"/>
                  </a:lnTo>
                  <a:lnTo>
                    <a:pt x="171" y="413"/>
                  </a:lnTo>
                  <a:lnTo>
                    <a:pt x="170" y="415"/>
                  </a:lnTo>
                  <a:lnTo>
                    <a:pt x="168" y="416"/>
                  </a:lnTo>
                  <a:lnTo>
                    <a:pt x="166" y="418"/>
                  </a:lnTo>
                  <a:lnTo>
                    <a:pt x="166" y="420"/>
                  </a:lnTo>
                  <a:lnTo>
                    <a:pt x="165" y="420"/>
                  </a:lnTo>
                  <a:lnTo>
                    <a:pt x="165" y="421"/>
                  </a:lnTo>
                  <a:lnTo>
                    <a:pt x="165" y="425"/>
                  </a:lnTo>
                  <a:lnTo>
                    <a:pt x="166" y="428"/>
                  </a:lnTo>
                  <a:lnTo>
                    <a:pt x="168" y="431"/>
                  </a:lnTo>
                  <a:lnTo>
                    <a:pt x="168" y="434"/>
                  </a:lnTo>
                  <a:lnTo>
                    <a:pt x="170" y="436"/>
                  </a:lnTo>
                  <a:lnTo>
                    <a:pt x="181" y="436"/>
                  </a:lnTo>
                  <a:lnTo>
                    <a:pt x="189" y="433"/>
                  </a:lnTo>
                  <a:lnTo>
                    <a:pt x="194" y="428"/>
                  </a:lnTo>
                  <a:lnTo>
                    <a:pt x="197" y="421"/>
                  </a:lnTo>
                  <a:lnTo>
                    <a:pt x="202" y="413"/>
                  </a:lnTo>
                  <a:lnTo>
                    <a:pt x="211" y="408"/>
                  </a:lnTo>
                  <a:lnTo>
                    <a:pt x="211" y="408"/>
                  </a:lnTo>
                  <a:lnTo>
                    <a:pt x="214" y="408"/>
                  </a:lnTo>
                  <a:lnTo>
                    <a:pt x="216" y="408"/>
                  </a:lnTo>
                  <a:lnTo>
                    <a:pt x="216" y="408"/>
                  </a:lnTo>
                  <a:lnTo>
                    <a:pt x="217" y="408"/>
                  </a:lnTo>
                  <a:lnTo>
                    <a:pt x="219" y="408"/>
                  </a:lnTo>
                  <a:lnTo>
                    <a:pt x="221" y="405"/>
                  </a:lnTo>
                  <a:lnTo>
                    <a:pt x="222" y="402"/>
                  </a:lnTo>
                  <a:lnTo>
                    <a:pt x="222" y="398"/>
                  </a:lnTo>
                  <a:lnTo>
                    <a:pt x="224" y="397"/>
                  </a:lnTo>
                  <a:lnTo>
                    <a:pt x="225" y="393"/>
                  </a:lnTo>
                  <a:lnTo>
                    <a:pt x="229" y="393"/>
                  </a:lnTo>
                  <a:lnTo>
                    <a:pt x="234" y="392"/>
                  </a:lnTo>
                  <a:lnTo>
                    <a:pt x="237" y="392"/>
                  </a:lnTo>
                  <a:lnTo>
                    <a:pt x="240" y="390"/>
                  </a:lnTo>
                  <a:lnTo>
                    <a:pt x="244" y="388"/>
                  </a:lnTo>
                  <a:lnTo>
                    <a:pt x="248" y="379"/>
                  </a:lnTo>
                  <a:lnTo>
                    <a:pt x="255" y="367"/>
                  </a:lnTo>
                  <a:lnTo>
                    <a:pt x="260" y="357"/>
                  </a:lnTo>
                  <a:lnTo>
                    <a:pt x="260" y="354"/>
                  </a:lnTo>
                  <a:lnTo>
                    <a:pt x="258" y="351"/>
                  </a:lnTo>
                  <a:lnTo>
                    <a:pt x="257" y="347"/>
                  </a:lnTo>
                  <a:lnTo>
                    <a:pt x="257" y="344"/>
                  </a:lnTo>
                  <a:lnTo>
                    <a:pt x="257" y="337"/>
                  </a:lnTo>
                  <a:lnTo>
                    <a:pt x="257" y="328"/>
                  </a:lnTo>
                  <a:lnTo>
                    <a:pt x="257" y="314"/>
                  </a:lnTo>
                  <a:lnTo>
                    <a:pt x="257" y="304"/>
                  </a:lnTo>
                  <a:lnTo>
                    <a:pt x="257" y="300"/>
                  </a:lnTo>
                  <a:lnTo>
                    <a:pt x="262" y="295"/>
                  </a:lnTo>
                  <a:lnTo>
                    <a:pt x="267" y="290"/>
                  </a:lnTo>
                  <a:lnTo>
                    <a:pt x="273" y="285"/>
                  </a:lnTo>
                  <a:lnTo>
                    <a:pt x="276" y="278"/>
                  </a:lnTo>
                  <a:lnTo>
                    <a:pt x="280" y="272"/>
                  </a:lnTo>
                  <a:lnTo>
                    <a:pt x="283" y="265"/>
                  </a:lnTo>
                  <a:lnTo>
                    <a:pt x="286" y="258"/>
                  </a:lnTo>
                  <a:lnTo>
                    <a:pt x="291" y="253"/>
                  </a:lnTo>
                  <a:lnTo>
                    <a:pt x="296" y="247"/>
                  </a:lnTo>
                  <a:lnTo>
                    <a:pt x="306" y="242"/>
                  </a:lnTo>
                  <a:lnTo>
                    <a:pt x="314" y="239"/>
                  </a:lnTo>
                  <a:lnTo>
                    <a:pt x="322" y="232"/>
                  </a:lnTo>
                  <a:lnTo>
                    <a:pt x="331" y="222"/>
                  </a:lnTo>
                  <a:lnTo>
                    <a:pt x="334" y="209"/>
                  </a:lnTo>
                  <a:lnTo>
                    <a:pt x="336" y="196"/>
                  </a:lnTo>
                  <a:lnTo>
                    <a:pt x="339" y="181"/>
                  </a:lnTo>
                  <a:lnTo>
                    <a:pt x="341" y="178"/>
                  </a:lnTo>
                  <a:lnTo>
                    <a:pt x="342" y="175"/>
                  </a:lnTo>
                  <a:lnTo>
                    <a:pt x="345" y="171"/>
                  </a:lnTo>
                  <a:lnTo>
                    <a:pt x="347" y="161"/>
                  </a:lnTo>
                  <a:lnTo>
                    <a:pt x="344" y="151"/>
                  </a:lnTo>
                  <a:lnTo>
                    <a:pt x="342" y="142"/>
                  </a:lnTo>
                  <a:lnTo>
                    <a:pt x="347" y="124"/>
                  </a:lnTo>
                  <a:lnTo>
                    <a:pt x="352" y="105"/>
                  </a:lnTo>
                  <a:lnTo>
                    <a:pt x="352" y="91"/>
                  </a:lnTo>
                  <a:lnTo>
                    <a:pt x="354" y="76"/>
                  </a:lnTo>
                  <a:lnTo>
                    <a:pt x="355" y="71"/>
                  </a:lnTo>
                  <a:lnTo>
                    <a:pt x="360" y="66"/>
                  </a:lnTo>
                  <a:lnTo>
                    <a:pt x="364" y="61"/>
                  </a:lnTo>
                  <a:lnTo>
                    <a:pt x="367" y="56"/>
                  </a:lnTo>
                  <a:lnTo>
                    <a:pt x="368" y="53"/>
                  </a:lnTo>
                  <a:lnTo>
                    <a:pt x="370" y="46"/>
                  </a:lnTo>
                  <a:lnTo>
                    <a:pt x="372" y="41"/>
                  </a:lnTo>
                  <a:lnTo>
                    <a:pt x="373" y="36"/>
                  </a:lnTo>
                  <a:lnTo>
                    <a:pt x="375" y="33"/>
                  </a:lnTo>
                  <a:lnTo>
                    <a:pt x="380" y="30"/>
                  </a:lnTo>
                  <a:lnTo>
                    <a:pt x="382" y="26"/>
                  </a:lnTo>
                  <a:lnTo>
                    <a:pt x="382" y="23"/>
                  </a:lnTo>
                  <a:lnTo>
                    <a:pt x="382" y="18"/>
                  </a:lnTo>
                  <a:lnTo>
                    <a:pt x="382" y="13"/>
                  </a:lnTo>
                  <a:lnTo>
                    <a:pt x="380" y="13"/>
                  </a:lnTo>
                  <a:lnTo>
                    <a:pt x="378" y="10"/>
                  </a:lnTo>
                  <a:lnTo>
                    <a:pt x="377" y="8"/>
                  </a:lnTo>
                  <a:lnTo>
                    <a:pt x="375" y="5"/>
                  </a:lnTo>
                  <a:lnTo>
                    <a:pt x="373" y="3"/>
                  </a:lnTo>
                  <a:lnTo>
                    <a:pt x="372" y="5"/>
                  </a:lnTo>
                  <a:lnTo>
                    <a:pt x="370" y="7"/>
                  </a:lnTo>
                  <a:lnTo>
                    <a:pt x="368" y="7"/>
                  </a:lnTo>
                  <a:lnTo>
                    <a:pt x="367" y="8"/>
                  </a:lnTo>
                  <a:lnTo>
                    <a:pt x="365" y="7"/>
                  </a:lnTo>
                  <a:lnTo>
                    <a:pt x="364" y="7"/>
                  </a:lnTo>
                  <a:lnTo>
                    <a:pt x="362" y="7"/>
                  </a:lnTo>
                  <a:lnTo>
                    <a:pt x="362" y="8"/>
                  </a:lnTo>
                  <a:lnTo>
                    <a:pt x="362" y="10"/>
                  </a:lnTo>
                  <a:lnTo>
                    <a:pt x="360" y="12"/>
                  </a:lnTo>
                  <a:lnTo>
                    <a:pt x="359" y="12"/>
                  </a:lnTo>
                  <a:lnTo>
                    <a:pt x="359" y="13"/>
                  </a:lnTo>
                  <a:lnTo>
                    <a:pt x="355" y="10"/>
                  </a:lnTo>
                  <a:lnTo>
                    <a:pt x="354" y="10"/>
                  </a:lnTo>
                  <a:lnTo>
                    <a:pt x="352" y="10"/>
                  </a:lnTo>
                  <a:lnTo>
                    <a:pt x="352" y="8"/>
                  </a:lnTo>
                  <a:lnTo>
                    <a:pt x="350" y="8"/>
                  </a:lnTo>
                  <a:lnTo>
                    <a:pt x="349" y="8"/>
                  </a:lnTo>
                  <a:lnTo>
                    <a:pt x="345" y="7"/>
                  </a:lnTo>
                  <a:lnTo>
                    <a:pt x="344" y="8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37" y="5"/>
                  </a:lnTo>
                  <a:lnTo>
                    <a:pt x="334" y="5"/>
                  </a:lnTo>
                  <a:lnTo>
                    <a:pt x="331" y="5"/>
                  </a:lnTo>
                  <a:lnTo>
                    <a:pt x="327" y="3"/>
                  </a:lnTo>
                  <a:lnTo>
                    <a:pt x="326" y="3"/>
                  </a:lnTo>
                  <a:lnTo>
                    <a:pt x="324" y="2"/>
                  </a:lnTo>
                  <a:lnTo>
                    <a:pt x="324" y="0"/>
                  </a:lnTo>
                  <a:lnTo>
                    <a:pt x="321" y="2"/>
                  </a:lnTo>
                  <a:lnTo>
                    <a:pt x="319" y="2"/>
                  </a:lnTo>
                  <a:lnTo>
                    <a:pt x="318" y="5"/>
                  </a:lnTo>
                  <a:lnTo>
                    <a:pt x="316" y="5"/>
                  </a:lnTo>
                  <a:lnTo>
                    <a:pt x="313" y="7"/>
                  </a:lnTo>
                  <a:lnTo>
                    <a:pt x="306" y="8"/>
                  </a:lnTo>
                  <a:lnTo>
                    <a:pt x="301" y="10"/>
                  </a:lnTo>
                  <a:lnTo>
                    <a:pt x="298" y="10"/>
                  </a:lnTo>
                  <a:lnTo>
                    <a:pt x="294" y="10"/>
                  </a:lnTo>
                  <a:lnTo>
                    <a:pt x="291" y="10"/>
                  </a:lnTo>
                  <a:lnTo>
                    <a:pt x="288" y="8"/>
                  </a:lnTo>
                  <a:lnTo>
                    <a:pt x="283" y="10"/>
                  </a:lnTo>
                  <a:lnTo>
                    <a:pt x="280" y="10"/>
                  </a:lnTo>
                  <a:lnTo>
                    <a:pt x="276" y="12"/>
                  </a:lnTo>
                  <a:lnTo>
                    <a:pt x="273" y="23"/>
                  </a:lnTo>
                  <a:lnTo>
                    <a:pt x="273" y="35"/>
                  </a:lnTo>
                  <a:lnTo>
                    <a:pt x="273" y="45"/>
                  </a:lnTo>
                  <a:lnTo>
                    <a:pt x="270" y="51"/>
                  </a:lnTo>
                  <a:lnTo>
                    <a:pt x="267" y="56"/>
                  </a:lnTo>
                  <a:lnTo>
                    <a:pt x="265" y="63"/>
                  </a:lnTo>
                  <a:lnTo>
                    <a:pt x="263" y="64"/>
                  </a:lnTo>
                  <a:lnTo>
                    <a:pt x="262" y="68"/>
                  </a:lnTo>
                  <a:lnTo>
                    <a:pt x="260" y="71"/>
                  </a:lnTo>
                  <a:lnTo>
                    <a:pt x="258" y="74"/>
                  </a:lnTo>
                  <a:lnTo>
                    <a:pt x="257" y="74"/>
                  </a:lnTo>
                  <a:lnTo>
                    <a:pt x="257" y="74"/>
                  </a:lnTo>
                  <a:lnTo>
                    <a:pt x="250" y="79"/>
                  </a:lnTo>
                  <a:lnTo>
                    <a:pt x="250" y="86"/>
                  </a:lnTo>
                  <a:lnTo>
                    <a:pt x="253" y="92"/>
                  </a:lnTo>
                  <a:lnTo>
                    <a:pt x="255" y="99"/>
                  </a:lnTo>
                  <a:lnTo>
                    <a:pt x="253" y="104"/>
                  </a:lnTo>
                  <a:lnTo>
                    <a:pt x="252" y="104"/>
                  </a:lnTo>
                  <a:lnTo>
                    <a:pt x="252" y="105"/>
                  </a:lnTo>
                  <a:lnTo>
                    <a:pt x="250" y="105"/>
                  </a:lnTo>
                  <a:lnTo>
                    <a:pt x="248" y="99"/>
                  </a:lnTo>
                  <a:lnTo>
                    <a:pt x="245" y="99"/>
                  </a:lnTo>
                  <a:lnTo>
                    <a:pt x="239" y="96"/>
                  </a:lnTo>
                  <a:lnTo>
                    <a:pt x="230" y="92"/>
                  </a:lnTo>
                  <a:lnTo>
                    <a:pt x="224" y="89"/>
                  </a:lnTo>
                  <a:lnTo>
                    <a:pt x="221" y="89"/>
                  </a:lnTo>
                  <a:lnTo>
                    <a:pt x="219" y="89"/>
                  </a:lnTo>
                  <a:lnTo>
                    <a:pt x="216" y="91"/>
                  </a:lnTo>
                  <a:lnTo>
                    <a:pt x="214" y="92"/>
                  </a:lnTo>
                  <a:lnTo>
                    <a:pt x="212" y="91"/>
                  </a:lnTo>
                  <a:lnTo>
                    <a:pt x="209" y="89"/>
                  </a:lnTo>
                  <a:lnTo>
                    <a:pt x="207" y="87"/>
                  </a:lnTo>
                  <a:lnTo>
                    <a:pt x="204" y="86"/>
                  </a:lnTo>
                  <a:lnTo>
                    <a:pt x="202" y="86"/>
                  </a:lnTo>
                  <a:lnTo>
                    <a:pt x="201" y="87"/>
                  </a:lnTo>
                  <a:lnTo>
                    <a:pt x="197" y="87"/>
                  </a:lnTo>
                  <a:lnTo>
                    <a:pt x="194" y="87"/>
                  </a:lnTo>
                  <a:lnTo>
                    <a:pt x="193" y="87"/>
                  </a:lnTo>
                  <a:lnTo>
                    <a:pt x="191" y="87"/>
                  </a:lnTo>
                  <a:lnTo>
                    <a:pt x="191" y="86"/>
                  </a:lnTo>
                  <a:lnTo>
                    <a:pt x="191" y="84"/>
                  </a:lnTo>
                  <a:lnTo>
                    <a:pt x="191" y="82"/>
                  </a:lnTo>
                  <a:lnTo>
                    <a:pt x="189" y="82"/>
                  </a:lnTo>
                  <a:lnTo>
                    <a:pt x="186" y="84"/>
                  </a:lnTo>
                  <a:lnTo>
                    <a:pt x="184" y="82"/>
                  </a:lnTo>
                  <a:lnTo>
                    <a:pt x="181" y="81"/>
                  </a:lnTo>
                  <a:lnTo>
                    <a:pt x="178" y="79"/>
                  </a:lnTo>
                  <a:lnTo>
                    <a:pt x="174" y="77"/>
                  </a:lnTo>
                  <a:lnTo>
                    <a:pt x="148" y="79"/>
                  </a:lnTo>
                  <a:lnTo>
                    <a:pt x="122" y="79"/>
                  </a:lnTo>
                  <a:lnTo>
                    <a:pt x="114" y="79"/>
                  </a:lnTo>
                  <a:lnTo>
                    <a:pt x="112" y="79"/>
                  </a:lnTo>
                  <a:lnTo>
                    <a:pt x="110" y="79"/>
                  </a:lnTo>
                  <a:lnTo>
                    <a:pt x="107" y="89"/>
                  </a:lnTo>
                  <a:lnTo>
                    <a:pt x="102" y="99"/>
                  </a:lnTo>
                  <a:lnTo>
                    <a:pt x="102" y="110"/>
                  </a:lnTo>
                  <a:lnTo>
                    <a:pt x="104" y="112"/>
                  </a:lnTo>
                  <a:lnTo>
                    <a:pt x="107" y="115"/>
                  </a:lnTo>
                  <a:lnTo>
                    <a:pt x="109" y="119"/>
                  </a:lnTo>
                  <a:lnTo>
                    <a:pt x="109" y="120"/>
                  </a:lnTo>
                  <a:lnTo>
                    <a:pt x="107" y="122"/>
                  </a:lnTo>
                  <a:lnTo>
                    <a:pt x="105" y="124"/>
                  </a:lnTo>
                  <a:lnTo>
                    <a:pt x="104" y="125"/>
                  </a:lnTo>
                  <a:lnTo>
                    <a:pt x="104" y="127"/>
                  </a:lnTo>
                  <a:lnTo>
                    <a:pt x="105" y="127"/>
                  </a:lnTo>
                  <a:lnTo>
                    <a:pt x="107" y="127"/>
                  </a:lnTo>
                  <a:lnTo>
                    <a:pt x="109" y="127"/>
                  </a:lnTo>
                  <a:lnTo>
                    <a:pt x="110" y="125"/>
                  </a:lnTo>
                  <a:lnTo>
                    <a:pt x="114" y="124"/>
                  </a:lnTo>
                  <a:lnTo>
                    <a:pt x="115" y="124"/>
                  </a:lnTo>
                  <a:lnTo>
                    <a:pt x="117" y="124"/>
                  </a:lnTo>
                  <a:lnTo>
                    <a:pt x="119" y="125"/>
                  </a:lnTo>
                  <a:lnTo>
                    <a:pt x="122" y="125"/>
                  </a:lnTo>
                  <a:lnTo>
                    <a:pt x="125" y="124"/>
                  </a:lnTo>
                  <a:lnTo>
                    <a:pt x="130" y="122"/>
                  </a:lnTo>
                  <a:lnTo>
                    <a:pt x="133" y="119"/>
                  </a:lnTo>
                  <a:lnTo>
                    <a:pt x="137" y="117"/>
                  </a:lnTo>
                  <a:lnTo>
                    <a:pt x="138" y="115"/>
                  </a:lnTo>
                  <a:lnTo>
                    <a:pt x="142" y="117"/>
                  </a:lnTo>
                  <a:lnTo>
                    <a:pt x="145" y="117"/>
                  </a:lnTo>
                  <a:lnTo>
                    <a:pt x="147" y="119"/>
                  </a:lnTo>
                  <a:lnTo>
                    <a:pt x="150" y="119"/>
                  </a:lnTo>
                  <a:lnTo>
                    <a:pt x="151" y="119"/>
                  </a:lnTo>
                  <a:lnTo>
                    <a:pt x="153" y="119"/>
                  </a:lnTo>
                  <a:lnTo>
                    <a:pt x="155" y="119"/>
                  </a:lnTo>
                  <a:lnTo>
                    <a:pt x="156" y="119"/>
                  </a:lnTo>
                  <a:lnTo>
                    <a:pt x="158" y="120"/>
                  </a:lnTo>
                  <a:lnTo>
                    <a:pt x="160" y="122"/>
                  </a:lnTo>
                  <a:lnTo>
                    <a:pt x="160" y="125"/>
                  </a:lnTo>
                  <a:lnTo>
                    <a:pt x="161" y="127"/>
                  </a:lnTo>
                  <a:lnTo>
                    <a:pt x="161" y="130"/>
                  </a:lnTo>
                  <a:lnTo>
                    <a:pt x="161" y="132"/>
                  </a:lnTo>
                  <a:lnTo>
                    <a:pt x="165" y="135"/>
                  </a:lnTo>
                  <a:lnTo>
                    <a:pt x="166" y="138"/>
                  </a:lnTo>
                  <a:lnTo>
                    <a:pt x="170" y="142"/>
                  </a:lnTo>
                  <a:lnTo>
                    <a:pt x="170" y="147"/>
                  </a:lnTo>
                  <a:lnTo>
                    <a:pt x="170" y="148"/>
                  </a:lnTo>
                  <a:lnTo>
                    <a:pt x="168" y="151"/>
                  </a:lnTo>
                  <a:lnTo>
                    <a:pt x="166" y="155"/>
                  </a:lnTo>
                  <a:lnTo>
                    <a:pt x="163" y="158"/>
                  </a:lnTo>
                  <a:lnTo>
                    <a:pt x="161" y="160"/>
                  </a:lnTo>
                  <a:lnTo>
                    <a:pt x="160" y="161"/>
                  </a:lnTo>
                  <a:lnTo>
                    <a:pt x="155" y="161"/>
                  </a:lnTo>
                  <a:lnTo>
                    <a:pt x="153" y="161"/>
                  </a:lnTo>
                  <a:lnTo>
                    <a:pt x="151" y="161"/>
                  </a:lnTo>
                  <a:lnTo>
                    <a:pt x="150" y="163"/>
                  </a:lnTo>
                  <a:lnTo>
                    <a:pt x="148" y="163"/>
                  </a:lnTo>
                  <a:lnTo>
                    <a:pt x="150" y="165"/>
                  </a:lnTo>
                  <a:lnTo>
                    <a:pt x="150" y="165"/>
                  </a:lnTo>
                  <a:lnTo>
                    <a:pt x="150" y="166"/>
                  </a:lnTo>
                  <a:lnTo>
                    <a:pt x="150" y="168"/>
                  </a:lnTo>
                  <a:lnTo>
                    <a:pt x="148" y="170"/>
                  </a:lnTo>
                  <a:lnTo>
                    <a:pt x="145" y="171"/>
                  </a:lnTo>
                  <a:lnTo>
                    <a:pt x="143" y="173"/>
                  </a:lnTo>
                  <a:lnTo>
                    <a:pt x="142" y="175"/>
                  </a:lnTo>
                  <a:lnTo>
                    <a:pt x="140" y="178"/>
                  </a:lnTo>
                  <a:lnTo>
                    <a:pt x="140" y="181"/>
                  </a:lnTo>
                  <a:lnTo>
                    <a:pt x="142" y="183"/>
                  </a:lnTo>
                  <a:lnTo>
                    <a:pt x="143" y="186"/>
                  </a:lnTo>
                  <a:lnTo>
                    <a:pt x="143" y="188"/>
                  </a:lnTo>
                  <a:lnTo>
                    <a:pt x="142" y="191"/>
                  </a:lnTo>
                  <a:lnTo>
                    <a:pt x="140" y="194"/>
                  </a:lnTo>
                  <a:lnTo>
                    <a:pt x="138" y="198"/>
                  </a:lnTo>
                  <a:lnTo>
                    <a:pt x="138" y="201"/>
                  </a:lnTo>
                  <a:lnTo>
                    <a:pt x="140" y="201"/>
                  </a:lnTo>
                  <a:lnTo>
                    <a:pt x="142" y="202"/>
                  </a:lnTo>
                  <a:lnTo>
                    <a:pt x="145" y="202"/>
                  </a:lnTo>
                  <a:lnTo>
                    <a:pt x="148" y="202"/>
                  </a:lnTo>
                  <a:lnTo>
                    <a:pt x="150" y="202"/>
                  </a:lnTo>
                  <a:lnTo>
                    <a:pt x="151" y="204"/>
                  </a:lnTo>
                  <a:lnTo>
                    <a:pt x="153" y="204"/>
                  </a:lnTo>
                  <a:lnTo>
                    <a:pt x="153" y="207"/>
                  </a:lnTo>
                  <a:lnTo>
                    <a:pt x="155" y="209"/>
                  </a:lnTo>
                  <a:lnTo>
                    <a:pt x="155" y="211"/>
                  </a:lnTo>
                  <a:lnTo>
                    <a:pt x="155" y="212"/>
                  </a:lnTo>
                  <a:lnTo>
                    <a:pt x="156" y="212"/>
                  </a:lnTo>
                  <a:lnTo>
                    <a:pt x="160" y="212"/>
                  </a:lnTo>
                  <a:lnTo>
                    <a:pt x="163" y="212"/>
                  </a:lnTo>
                  <a:lnTo>
                    <a:pt x="166" y="214"/>
                  </a:lnTo>
                  <a:lnTo>
                    <a:pt x="168" y="214"/>
                  </a:lnTo>
                  <a:lnTo>
                    <a:pt x="171" y="217"/>
                  </a:lnTo>
                  <a:lnTo>
                    <a:pt x="173" y="221"/>
                  </a:lnTo>
                  <a:lnTo>
                    <a:pt x="171" y="226"/>
                  </a:lnTo>
                  <a:lnTo>
                    <a:pt x="170" y="230"/>
                  </a:lnTo>
                  <a:lnTo>
                    <a:pt x="168" y="237"/>
                  </a:lnTo>
                  <a:lnTo>
                    <a:pt x="166" y="242"/>
                  </a:lnTo>
                  <a:lnTo>
                    <a:pt x="168" y="247"/>
                  </a:lnTo>
                  <a:lnTo>
                    <a:pt x="170" y="252"/>
                  </a:lnTo>
                  <a:lnTo>
                    <a:pt x="170" y="255"/>
                  </a:lnTo>
                  <a:lnTo>
                    <a:pt x="171" y="260"/>
                  </a:lnTo>
                  <a:lnTo>
                    <a:pt x="171" y="262"/>
                  </a:lnTo>
                  <a:lnTo>
                    <a:pt x="170" y="265"/>
                  </a:lnTo>
                  <a:lnTo>
                    <a:pt x="168" y="267"/>
                  </a:lnTo>
                  <a:lnTo>
                    <a:pt x="166" y="270"/>
                  </a:lnTo>
                  <a:lnTo>
                    <a:pt x="165" y="272"/>
                  </a:lnTo>
                  <a:lnTo>
                    <a:pt x="170" y="275"/>
                  </a:lnTo>
                  <a:lnTo>
                    <a:pt x="170" y="277"/>
                  </a:lnTo>
                  <a:lnTo>
                    <a:pt x="170" y="278"/>
                  </a:lnTo>
                  <a:lnTo>
                    <a:pt x="168" y="280"/>
                  </a:lnTo>
                  <a:lnTo>
                    <a:pt x="168" y="283"/>
                  </a:lnTo>
                  <a:lnTo>
                    <a:pt x="168" y="283"/>
                  </a:lnTo>
                  <a:lnTo>
                    <a:pt x="166" y="286"/>
                  </a:lnTo>
                  <a:lnTo>
                    <a:pt x="165" y="286"/>
                  </a:lnTo>
                  <a:lnTo>
                    <a:pt x="163" y="286"/>
                  </a:lnTo>
                  <a:lnTo>
                    <a:pt x="161" y="288"/>
                  </a:lnTo>
                  <a:lnTo>
                    <a:pt x="160" y="290"/>
                  </a:lnTo>
                  <a:lnTo>
                    <a:pt x="158" y="291"/>
                  </a:lnTo>
                  <a:lnTo>
                    <a:pt x="158" y="295"/>
                  </a:lnTo>
                  <a:lnTo>
                    <a:pt x="158" y="298"/>
                  </a:lnTo>
                  <a:lnTo>
                    <a:pt x="158" y="300"/>
                  </a:lnTo>
                  <a:lnTo>
                    <a:pt x="155" y="303"/>
                  </a:lnTo>
                  <a:lnTo>
                    <a:pt x="155" y="304"/>
                  </a:lnTo>
                  <a:lnTo>
                    <a:pt x="156" y="306"/>
                  </a:lnTo>
                  <a:lnTo>
                    <a:pt x="158" y="306"/>
                  </a:lnTo>
                  <a:lnTo>
                    <a:pt x="158" y="308"/>
                  </a:lnTo>
                  <a:lnTo>
                    <a:pt x="158" y="311"/>
                  </a:lnTo>
                  <a:lnTo>
                    <a:pt x="155" y="313"/>
                  </a:lnTo>
                  <a:lnTo>
                    <a:pt x="151" y="316"/>
                  </a:lnTo>
                  <a:lnTo>
                    <a:pt x="147" y="316"/>
                  </a:lnTo>
                  <a:lnTo>
                    <a:pt x="143" y="316"/>
                  </a:lnTo>
                  <a:lnTo>
                    <a:pt x="140" y="316"/>
                  </a:lnTo>
                  <a:lnTo>
                    <a:pt x="138" y="314"/>
                  </a:lnTo>
                  <a:lnTo>
                    <a:pt x="138" y="313"/>
                  </a:lnTo>
                  <a:lnTo>
                    <a:pt x="140" y="311"/>
                  </a:lnTo>
                  <a:lnTo>
                    <a:pt x="142" y="311"/>
                  </a:lnTo>
                  <a:lnTo>
                    <a:pt x="142" y="309"/>
                  </a:lnTo>
                  <a:lnTo>
                    <a:pt x="143" y="308"/>
                  </a:lnTo>
                  <a:lnTo>
                    <a:pt x="142" y="308"/>
                  </a:lnTo>
                  <a:lnTo>
                    <a:pt x="140" y="304"/>
                  </a:lnTo>
                  <a:lnTo>
                    <a:pt x="138" y="301"/>
                  </a:lnTo>
                  <a:lnTo>
                    <a:pt x="137" y="300"/>
                  </a:lnTo>
                  <a:lnTo>
                    <a:pt x="135" y="296"/>
                  </a:lnTo>
                  <a:lnTo>
                    <a:pt x="135" y="296"/>
                  </a:lnTo>
                  <a:lnTo>
                    <a:pt x="133" y="296"/>
                  </a:lnTo>
                  <a:lnTo>
                    <a:pt x="132" y="300"/>
                  </a:lnTo>
                  <a:lnTo>
                    <a:pt x="130" y="303"/>
                  </a:lnTo>
                  <a:lnTo>
                    <a:pt x="127" y="308"/>
                  </a:lnTo>
                  <a:lnTo>
                    <a:pt x="124" y="311"/>
                  </a:lnTo>
                  <a:lnTo>
                    <a:pt x="120" y="313"/>
                  </a:lnTo>
                  <a:lnTo>
                    <a:pt x="117" y="313"/>
                  </a:lnTo>
                  <a:lnTo>
                    <a:pt x="114" y="313"/>
                  </a:lnTo>
                  <a:lnTo>
                    <a:pt x="109" y="311"/>
                  </a:lnTo>
                  <a:lnTo>
                    <a:pt x="102" y="311"/>
                  </a:lnTo>
                  <a:lnTo>
                    <a:pt x="99" y="309"/>
                  </a:lnTo>
                  <a:lnTo>
                    <a:pt x="97" y="308"/>
                  </a:lnTo>
                  <a:lnTo>
                    <a:pt x="92" y="303"/>
                  </a:lnTo>
                  <a:lnTo>
                    <a:pt x="89" y="295"/>
                  </a:lnTo>
                  <a:lnTo>
                    <a:pt x="86" y="286"/>
                  </a:lnTo>
                  <a:lnTo>
                    <a:pt x="77" y="281"/>
                  </a:lnTo>
                  <a:lnTo>
                    <a:pt x="71" y="285"/>
                  </a:lnTo>
                  <a:lnTo>
                    <a:pt x="71" y="285"/>
                  </a:lnTo>
                  <a:lnTo>
                    <a:pt x="71" y="286"/>
                  </a:lnTo>
                  <a:lnTo>
                    <a:pt x="71" y="286"/>
                  </a:lnTo>
                  <a:lnTo>
                    <a:pt x="69" y="286"/>
                  </a:lnTo>
                  <a:lnTo>
                    <a:pt x="69" y="285"/>
                  </a:lnTo>
                  <a:lnTo>
                    <a:pt x="68" y="285"/>
                  </a:lnTo>
                  <a:lnTo>
                    <a:pt x="68" y="286"/>
                  </a:lnTo>
                  <a:lnTo>
                    <a:pt x="68" y="290"/>
                  </a:lnTo>
                  <a:lnTo>
                    <a:pt x="69" y="293"/>
                  </a:lnTo>
                  <a:lnTo>
                    <a:pt x="71" y="298"/>
                  </a:lnTo>
                  <a:lnTo>
                    <a:pt x="71" y="301"/>
                  </a:lnTo>
                  <a:lnTo>
                    <a:pt x="71" y="304"/>
                  </a:lnTo>
                  <a:lnTo>
                    <a:pt x="69" y="308"/>
                  </a:lnTo>
                  <a:lnTo>
                    <a:pt x="68" y="309"/>
                  </a:lnTo>
                  <a:lnTo>
                    <a:pt x="63" y="309"/>
                  </a:lnTo>
                  <a:lnTo>
                    <a:pt x="58" y="309"/>
                  </a:lnTo>
                  <a:lnTo>
                    <a:pt x="53" y="311"/>
                  </a:lnTo>
                  <a:lnTo>
                    <a:pt x="48" y="311"/>
                  </a:lnTo>
                  <a:lnTo>
                    <a:pt x="46" y="311"/>
                  </a:lnTo>
                  <a:lnTo>
                    <a:pt x="45" y="309"/>
                  </a:lnTo>
                  <a:lnTo>
                    <a:pt x="45" y="308"/>
                  </a:lnTo>
                  <a:lnTo>
                    <a:pt x="43" y="308"/>
                  </a:lnTo>
                  <a:lnTo>
                    <a:pt x="41" y="308"/>
                  </a:lnTo>
                  <a:lnTo>
                    <a:pt x="38" y="309"/>
                  </a:lnTo>
                  <a:lnTo>
                    <a:pt x="36" y="311"/>
                  </a:lnTo>
                  <a:lnTo>
                    <a:pt x="33" y="313"/>
                  </a:lnTo>
                  <a:lnTo>
                    <a:pt x="31" y="313"/>
                  </a:lnTo>
                  <a:lnTo>
                    <a:pt x="31" y="313"/>
                  </a:lnTo>
                  <a:lnTo>
                    <a:pt x="30" y="311"/>
                  </a:lnTo>
                  <a:lnTo>
                    <a:pt x="30" y="309"/>
                  </a:lnTo>
                  <a:lnTo>
                    <a:pt x="28" y="308"/>
                  </a:lnTo>
                  <a:lnTo>
                    <a:pt x="28" y="308"/>
                  </a:lnTo>
                  <a:lnTo>
                    <a:pt x="27" y="308"/>
                  </a:lnTo>
                  <a:lnTo>
                    <a:pt x="25" y="309"/>
                  </a:lnTo>
                  <a:lnTo>
                    <a:pt x="25" y="313"/>
                  </a:lnTo>
                  <a:lnTo>
                    <a:pt x="25" y="314"/>
                  </a:lnTo>
                  <a:lnTo>
                    <a:pt x="27" y="318"/>
                  </a:lnTo>
                  <a:lnTo>
                    <a:pt x="27" y="321"/>
                  </a:lnTo>
                  <a:lnTo>
                    <a:pt x="28" y="323"/>
                  </a:lnTo>
                  <a:lnTo>
                    <a:pt x="27" y="324"/>
                  </a:lnTo>
                  <a:lnTo>
                    <a:pt x="25" y="328"/>
                  </a:lnTo>
                  <a:lnTo>
                    <a:pt x="23" y="329"/>
                  </a:lnTo>
                  <a:lnTo>
                    <a:pt x="23" y="332"/>
                  </a:lnTo>
                  <a:lnTo>
                    <a:pt x="22" y="334"/>
                  </a:lnTo>
                  <a:lnTo>
                    <a:pt x="23" y="334"/>
                  </a:lnTo>
                  <a:lnTo>
                    <a:pt x="25" y="334"/>
                  </a:lnTo>
                  <a:lnTo>
                    <a:pt x="27" y="334"/>
                  </a:lnTo>
                  <a:lnTo>
                    <a:pt x="28" y="336"/>
                  </a:lnTo>
                  <a:lnTo>
                    <a:pt x="30" y="336"/>
                  </a:lnTo>
                  <a:lnTo>
                    <a:pt x="31" y="337"/>
                  </a:lnTo>
                  <a:lnTo>
                    <a:pt x="33" y="339"/>
                  </a:lnTo>
                  <a:lnTo>
                    <a:pt x="35" y="341"/>
                  </a:lnTo>
                  <a:lnTo>
                    <a:pt x="35" y="342"/>
                  </a:lnTo>
                  <a:lnTo>
                    <a:pt x="35" y="344"/>
                  </a:lnTo>
                  <a:lnTo>
                    <a:pt x="33" y="344"/>
                  </a:lnTo>
                  <a:lnTo>
                    <a:pt x="31" y="346"/>
                  </a:lnTo>
                  <a:lnTo>
                    <a:pt x="30" y="347"/>
                  </a:lnTo>
                  <a:lnTo>
                    <a:pt x="30" y="351"/>
                  </a:lnTo>
                  <a:lnTo>
                    <a:pt x="31" y="352"/>
                  </a:lnTo>
                  <a:lnTo>
                    <a:pt x="35" y="352"/>
                  </a:lnTo>
                  <a:lnTo>
                    <a:pt x="38" y="354"/>
                  </a:lnTo>
                  <a:lnTo>
                    <a:pt x="41" y="355"/>
                  </a:lnTo>
                  <a:lnTo>
                    <a:pt x="43" y="355"/>
                  </a:lnTo>
                  <a:lnTo>
                    <a:pt x="43" y="357"/>
                  </a:lnTo>
                  <a:lnTo>
                    <a:pt x="43" y="360"/>
                  </a:lnTo>
                  <a:lnTo>
                    <a:pt x="41" y="362"/>
                  </a:lnTo>
                  <a:lnTo>
                    <a:pt x="40" y="365"/>
                  </a:lnTo>
                  <a:lnTo>
                    <a:pt x="38" y="369"/>
                  </a:lnTo>
                  <a:lnTo>
                    <a:pt x="36" y="370"/>
                  </a:lnTo>
                  <a:lnTo>
                    <a:pt x="38" y="372"/>
                  </a:lnTo>
                  <a:lnTo>
                    <a:pt x="40" y="372"/>
                  </a:lnTo>
                  <a:lnTo>
                    <a:pt x="41" y="374"/>
                  </a:lnTo>
                  <a:lnTo>
                    <a:pt x="41" y="374"/>
                  </a:lnTo>
                  <a:lnTo>
                    <a:pt x="41" y="375"/>
                  </a:lnTo>
                  <a:lnTo>
                    <a:pt x="40" y="377"/>
                  </a:lnTo>
                  <a:lnTo>
                    <a:pt x="36" y="377"/>
                  </a:lnTo>
                  <a:lnTo>
                    <a:pt x="35" y="379"/>
                  </a:lnTo>
                  <a:lnTo>
                    <a:pt x="31" y="377"/>
                  </a:lnTo>
                  <a:lnTo>
                    <a:pt x="30" y="377"/>
                  </a:lnTo>
                  <a:lnTo>
                    <a:pt x="28" y="375"/>
                  </a:lnTo>
                  <a:lnTo>
                    <a:pt x="27" y="374"/>
                  </a:lnTo>
                  <a:lnTo>
                    <a:pt x="25" y="370"/>
                  </a:lnTo>
                  <a:lnTo>
                    <a:pt x="23" y="369"/>
                  </a:lnTo>
                  <a:lnTo>
                    <a:pt x="22" y="367"/>
                  </a:lnTo>
                  <a:lnTo>
                    <a:pt x="20" y="369"/>
                  </a:lnTo>
                  <a:lnTo>
                    <a:pt x="13" y="372"/>
                  </a:lnTo>
                  <a:lnTo>
                    <a:pt x="8" y="377"/>
                  </a:lnTo>
                  <a:lnTo>
                    <a:pt x="3" y="383"/>
                  </a:lnTo>
                  <a:lnTo>
                    <a:pt x="0" y="390"/>
                  </a:lnTo>
                  <a:lnTo>
                    <a:pt x="0" y="390"/>
                  </a:lnTo>
                  <a:lnTo>
                    <a:pt x="18" y="403"/>
                  </a:lnTo>
                  <a:lnTo>
                    <a:pt x="35" y="420"/>
                  </a:lnTo>
                  <a:lnTo>
                    <a:pt x="36" y="421"/>
                  </a:lnTo>
                  <a:lnTo>
                    <a:pt x="36" y="423"/>
                  </a:lnTo>
                  <a:lnTo>
                    <a:pt x="36" y="423"/>
                  </a:lnTo>
                  <a:lnTo>
                    <a:pt x="35" y="423"/>
                  </a:lnTo>
                  <a:lnTo>
                    <a:pt x="35" y="423"/>
                  </a:lnTo>
                  <a:lnTo>
                    <a:pt x="33" y="425"/>
                  </a:lnTo>
                  <a:lnTo>
                    <a:pt x="33" y="426"/>
                  </a:lnTo>
                  <a:lnTo>
                    <a:pt x="33" y="428"/>
                  </a:lnTo>
                  <a:lnTo>
                    <a:pt x="35" y="428"/>
                  </a:lnTo>
                  <a:lnTo>
                    <a:pt x="36" y="430"/>
                  </a:lnTo>
                  <a:lnTo>
                    <a:pt x="36" y="430"/>
                  </a:lnTo>
                  <a:lnTo>
                    <a:pt x="36" y="431"/>
                  </a:lnTo>
                  <a:lnTo>
                    <a:pt x="35" y="431"/>
                  </a:lnTo>
                  <a:lnTo>
                    <a:pt x="36" y="433"/>
                  </a:lnTo>
                  <a:lnTo>
                    <a:pt x="38" y="434"/>
                  </a:lnTo>
                  <a:lnTo>
                    <a:pt x="40" y="438"/>
                  </a:lnTo>
                  <a:lnTo>
                    <a:pt x="43" y="439"/>
                  </a:lnTo>
                  <a:lnTo>
                    <a:pt x="45" y="443"/>
                  </a:lnTo>
                  <a:lnTo>
                    <a:pt x="46" y="444"/>
                  </a:lnTo>
                  <a:lnTo>
                    <a:pt x="48" y="444"/>
                  </a:lnTo>
                  <a:lnTo>
                    <a:pt x="48" y="444"/>
                  </a:lnTo>
                  <a:lnTo>
                    <a:pt x="50" y="443"/>
                  </a:lnTo>
                  <a:lnTo>
                    <a:pt x="53" y="441"/>
                  </a:lnTo>
                  <a:lnTo>
                    <a:pt x="54" y="43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82" name="Freeform 491">
              <a:extLst>
                <a:ext uri="{FF2B5EF4-FFF2-40B4-BE49-F238E27FC236}">
                  <a16:creationId xmlns:a16="http://schemas.microsoft.com/office/drawing/2014/main" id="{E66458F2-FAD1-D145-E91D-E1D884B25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0714" y="3082974"/>
              <a:ext cx="539526" cy="442287"/>
            </a:xfrm>
            <a:custGeom>
              <a:avLst/>
              <a:gdLst>
                <a:gd name="T0" fmla="*/ 179 w 585"/>
                <a:gd name="T1" fmla="*/ 485 h 496"/>
                <a:gd name="T2" fmla="*/ 199 w 585"/>
                <a:gd name="T3" fmla="*/ 490 h 496"/>
                <a:gd name="T4" fmla="*/ 255 w 585"/>
                <a:gd name="T5" fmla="*/ 482 h 496"/>
                <a:gd name="T6" fmla="*/ 319 w 585"/>
                <a:gd name="T7" fmla="*/ 427 h 496"/>
                <a:gd name="T8" fmla="*/ 391 w 585"/>
                <a:gd name="T9" fmla="*/ 376 h 496"/>
                <a:gd name="T10" fmla="*/ 412 w 585"/>
                <a:gd name="T11" fmla="*/ 365 h 496"/>
                <a:gd name="T12" fmla="*/ 422 w 585"/>
                <a:gd name="T13" fmla="*/ 338 h 496"/>
                <a:gd name="T14" fmla="*/ 555 w 585"/>
                <a:gd name="T15" fmla="*/ 296 h 496"/>
                <a:gd name="T16" fmla="*/ 546 w 585"/>
                <a:gd name="T17" fmla="*/ 296 h 496"/>
                <a:gd name="T18" fmla="*/ 534 w 585"/>
                <a:gd name="T19" fmla="*/ 284 h 496"/>
                <a:gd name="T20" fmla="*/ 534 w 585"/>
                <a:gd name="T21" fmla="*/ 273 h 496"/>
                <a:gd name="T22" fmla="*/ 550 w 585"/>
                <a:gd name="T23" fmla="*/ 225 h 496"/>
                <a:gd name="T24" fmla="*/ 573 w 585"/>
                <a:gd name="T25" fmla="*/ 215 h 496"/>
                <a:gd name="T26" fmla="*/ 562 w 585"/>
                <a:gd name="T27" fmla="*/ 202 h 496"/>
                <a:gd name="T28" fmla="*/ 564 w 585"/>
                <a:gd name="T29" fmla="*/ 174 h 496"/>
                <a:gd name="T30" fmla="*/ 570 w 585"/>
                <a:gd name="T31" fmla="*/ 149 h 496"/>
                <a:gd name="T32" fmla="*/ 580 w 585"/>
                <a:gd name="T33" fmla="*/ 129 h 496"/>
                <a:gd name="T34" fmla="*/ 578 w 585"/>
                <a:gd name="T35" fmla="*/ 102 h 496"/>
                <a:gd name="T36" fmla="*/ 570 w 585"/>
                <a:gd name="T37" fmla="*/ 90 h 496"/>
                <a:gd name="T38" fmla="*/ 562 w 585"/>
                <a:gd name="T39" fmla="*/ 72 h 496"/>
                <a:gd name="T40" fmla="*/ 550 w 585"/>
                <a:gd name="T41" fmla="*/ 65 h 496"/>
                <a:gd name="T42" fmla="*/ 529 w 585"/>
                <a:gd name="T43" fmla="*/ 55 h 496"/>
                <a:gd name="T44" fmla="*/ 501 w 585"/>
                <a:gd name="T45" fmla="*/ 44 h 496"/>
                <a:gd name="T46" fmla="*/ 491 w 585"/>
                <a:gd name="T47" fmla="*/ 37 h 496"/>
                <a:gd name="T48" fmla="*/ 475 w 585"/>
                <a:gd name="T49" fmla="*/ 21 h 496"/>
                <a:gd name="T50" fmla="*/ 430 w 585"/>
                <a:gd name="T51" fmla="*/ 3 h 496"/>
                <a:gd name="T52" fmla="*/ 348 w 585"/>
                <a:gd name="T53" fmla="*/ 14 h 496"/>
                <a:gd name="T54" fmla="*/ 342 w 585"/>
                <a:gd name="T55" fmla="*/ 37 h 496"/>
                <a:gd name="T56" fmla="*/ 325 w 585"/>
                <a:gd name="T57" fmla="*/ 57 h 496"/>
                <a:gd name="T58" fmla="*/ 338 w 585"/>
                <a:gd name="T59" fmla="*/ 82 h 496"/>
                <a:gd name="T60" fmla="*/ 332 w 585"/>
                <a:gd name="T61" fmla="*/ 106 h 496"/>
                <a:gd name="T62" fmla="*/ 327 w 585"/>
                <a:gd name="T63" fmla="*/ 143 h 496"/>
                <a:gd name="T64" fmla="*/ 327 w 585"/>
                <a:gd name="T65" fmla="*/ 185 h 496"/>
                <a:gd name="T66" fmla="*/ 353 w 585"/>
                <a:gd name="T67" fmla="*/ 212 h 496"/>
                <a:gd name="T68" fmla="*/ 376 w 585"/>
                <a:gd name="T69" fmla="*/ 215 h 496"/>
                <a:gd name="T70" fmla="*/ 388 w 585"/>
                <a:gd name="T71" fmla="*/ 200 h 496"/>
                <a:gd name="T72" fmla="*/ 388 w 585"/>
                <a:gd name="T73" fmla="*/ 261 h 496"/>
                <a:gd name="T74" fmla="*/ 381 w 585"/>
                <a:gd name="T75" fmla="*/ 258 h 496"/>
                <a:gd name="T76" fmla="*/ 343 w 585"/>
                <a:gd name="T77" fmla="*/ 251 h 496"/>
                <a:gd name="T78" fmla="*/ 325 w 585"/>
                <a:gd name="T79" fmla="*/ 233 h 496"/>
                <a:gd name="T80" fmla="*/ 302 w 585"/>
                <a:gd name="T81" fmla="*/ 212 h 496"/>
                <a:gd name="T82" fmla="*/ 284 w 585"/>
                <a:gd name="T83" fmla="*/ 207 h 496"/>
                <a:gd name="T84" fmla="*/ 264 w 585"/>
                <a:gd name="T85" fmla="*/ 184 h 496"/>
                <a:gd name="T86" fmla="*/ 253 w 585"/>
                <a:gd name="T87" fmla="*/ 174 h 496"/>
                <a:gd name="T88" fmla="*/ 233 w 585"/>
                <a:gd name="T89" fmla="*/ 192 h 496"/>
                <a:gd name="T90" fmla="*/ 192 w 585"/>
                <a:gd name="T91" fmla="*/ 182 h 496"/>
                <a:gd name="T92" fmla="*/ 174 w 585"/>
                <a:gd name="T93" fmla="*/ 174 h 496"/>
                <a:gd name="T94" fmla="*/ 169 w 585"/>
                <a:gd name="T95" fmla="*/ 151 h 496"/>
                <a:gd name="T96" fmla="*/ 126 w 585"/>
                <a:gd name="T97" fmla="*/ 164 h 496"/>
                <a:gd name="T98" fmla="*/ 123 w 585"/>
                <a:gd name="T99" fmla="*/ 149 h 496"/>
                <a:gd name="T100" fmla="*/ 108 w 585"/>
                <a:gd name="T101" fmla="*/ 138 h 496"/>
                <a:gd name="T102" fmla="*/ 100 w 585"/>
                <a:gd name="T103" fmla="*/ 189 h 496"/>
                <a:gd name="T104" fmla="*/ 97 w 585"/>
                <a:gd name="T105" fmla="*/ 223 h 496"/>
                <a:gd name="T106" fmla="*/ 100 w 585"/>
                <a:gd name="T107" fmla="*/ 241 h 496"/>
                <a:gd name="T108" fmla="*/ 1 w 585"/>
                <a:gd name="T109" fmla="*/ 241 h 496"/>
                <a:gd name="T110" fmla="*/ 0 w 585"/>
                <a:gd name="T111" fmla="*/ 396 h 496"/>
                <a:gd name="T112" fmla="*/ 6 w 585"/>
                <a:gd name="T113" fmla="*/ 417 h 496"/>
                <a:gd name="T114" fmla="*/ 136 w 585"/>
                <a:gd name="T115" fmla="*/ 468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85" h="496">
                  <a:moveTo>
                    <a:pt x="148" y="472"/>
                  </a:moveTo>
                  <a:lnTo>
                    <a:pt x="151" y="475"/>
                  </a:lnTo>
                  <a:lnTo>
                    <a:pt x="154" y="478"/>
                  </a:lnTo>
                  <a:lnTo>
                    <a:pt x="158" y="482"/>
                  </a:lnTo>
                  <a:lnTo>
                    <a:pt x="161" y="485"/>
                  </a:lnTo>
                  <a:lnTo>
                    <a:pt x="166" y="486"/>
                  </a:lnTo>
                  <a:lnTo>
                    <a:pt x="169" y="486"/>
                  </a:lnTo>
                  <a:lnTo>
                    <a:pt x="174" y="485"/>
                  </a:lnTo>
                  <a:lnTo>
                    <a:pt x="179" y="485"/>
                  </a:lnTo>
                  <a:lnTo>
                    <a:pt x="179" y="485"/>
                  </a:lnTo>
                  <a:lnTo>
                    <a:pt x="181" y="485"/>
                  </a:lnTo>
                  <a:lnTo>
                    <a:pt x="184" y="486"/>
                  </a:lnTo>
                  <a:lnTo>
                    <a:pt x="185" y="490"/>
                  </a:lnTo>
                  <a:lnTo>
                    <a:pt x="189" y="491"/>
                  </a:lnTo>
                  <a:lnTo>
                    <a:pt x="190" y="493"/>
                  </a:lnTo>
                  <a:lnTo>
                    <a:pt x="194" y="493"/>
                  </a:lnTo>
                  <a:lnTo>
                    <a:pt x="195" y="493"/>
                  </a:lnTo>
                  <a:lnTo>
                    <a:pt x="199" y="490"/>
                  </a:lnTo>
                  <a:lnTo>
                    <a:pt x="202" y="488"/>
                  </a:lnTo>
                  <a:lnTo>
                    <a:pt x="205" y="488"/>
                  </a:lnTo>
                  <a:lnTo>
                    <a:pt x="213" y="490"/>
                  </a:lnTo>
                  <a:lnTo>
                    <a:pt x="218" y="493"/>
                  </a:lnTo>
                  <a:lnTo>
                    <a:pt x="225" y="496"/>
                  </a:lnTo>
                  <a:lnTo>
                    <a:pt x="233" y="496"/>
                  </a:lnTo>
                  <a:lnTo>
                    <a:pt x="245" y="493"/>
                  </a:lnTo>
                  <a:lnTo>
                    <a:pt x="248" y="490"/>
                  </a:lnTo>
                  <a:lnTo>
                    <a:pt x="255" y="482"/>
                  </a:lnTo>
                  <a:lnTo>
                    <a:pt x="263" y="473"/>
                  </a:lnTo>
                  <a:lnTo>
                    <a:pt x="271" y="465"/>
                  </a:lnTo>
                  <a:lnTo>
                    <a:pt x="274" y="460"/>
                  </a:lnTo>
                  <a:lnTo>
                    <a:pt x="278" y="457"/>
                  </a:lnTo>
                  <a:lnTo>
                    <a:pt x="279" y="452"/>
                  </a:lnTo>
                  <a:lnTo>
                    <a:pt x="281" y="447"/>
                  </a:lnTo>
                  <a:lnTo>
                    <a:pt x="286" y="442"/>
                  </a:lnTo>
                  <a:lnTo>
                    <a:pt x="301" y="434"/>
                  </a:lnTo>
                  <a:lnTo>
                    <a:pt x="319" y="427"/>
                  </a:lnTo>
                  <a:lnTo>
                    <a:pt x="332" y="421"/>
                  </a:lnTo>
                  <a:lnTo>
                    <a:pt x="337" y="414"/>
                  </a:lnTo>
                  <a:lnTo>
                    <a:pt x="337" y="408"/>
                  </a:lnTo>
                  <a:lnTo>
                    <a:pt x="337" y="399"/>
                  </a:lnTo>
                  <a:lnTo>
                    <a:pt x="342" y="393"/>
                  </a:lnTo>
                  <a:lnTo>
                    <a:pt x="355" y="384"/>
                  </a:lnTo>
                  <a:lnTo>
                    <a:pt x="370" y="378"/>
                  </a:lnTo>
                  <a:lnTo>
                    <a:pt x="386" y="376"/>
                  </a:lnTo>
                  <a:lnTo>
                    <a:pt x="391" y="376"/>
                  </a:lnTo>
                  <a:lnTo>
                    <a:pt x="401" y="376"/>
                  </a:lnTo>
                  <a:lnTo>
                    <a:pt x="411" y="376"/>
                  </a:lnTo>
                  <a:lnTo>
                    <a:pt x="414" y="376"/>
                  </a:lnTo>
                  <a:lnTo>
                    <a:pt x="414" y="375"/>
                  </a:lnTo>
                  <a:lnTo>
                    <a:pt x="412" y="375"/>
                  </a:lnTo>
                  <a:lnTo>
                    <a:pt x="411" y="373"/>
                  </a:lnTo>
                  <a:lnTo>
                    <a:pt x="412" y="370"/>
                  </a:lnTo>
                  <a:lnTo>
                    <a:pt x="412" y="368"/>
                  </a:lnTo>
                  <a:lnTo>
                    <a:pt x="412" y="365"/>
                  </a:lnTo>
                  <a:lnTo>
                    <a:pt x="412" y="361"/>
                  </a:lnTo>
                  <a:lnTo>
                    <a:pt x="411" y="360"/>
                  </a:lnTo>
                  <a:lnTo>
                    <a:pt x="409" y="357"/>
                  </a:lnTo>
                  <a:lnTo>
                    <a:pt x="407" y="353"/>
                  </a:lnTo>
                  <a:lnTo>
                    <a:pt x="406" y="350"/>
                  </a:lnTo>
                  <a:lnTo>
                    <a:pt x="404" y="347"/>
                  </a:lnTo>
                  <a:lnTo>
                    <a:pt x="406" y="343"/>
                  </a:lnTo>
                  <a:lnTo>
                    <a:pt x="411" y="342"/>
                  </a:lnTo>
                  <a:lnTo>
                    <a:pt x="422" y="338"/>
                  </a:lnTo>
                  <a:lnTo>
                    <a:pt x="434" y="335"/>
                  </a:lnTo>
                  <a:lnTo>
                    <a:pt x="440" y="332"/>
                  </a:lnTo>
                  <a:lnTo>
                    <a:pt x="483" y="320"/>
                  </a:lnTo>
                  <a:lnTo>
                    <a:pt x="526" y="307"/>
                  </a:lnTo>
                  <a:lnTo>
                    <a:pt x="531" y="304"/>
                  </a:lnTo>
                  <a:lnTo>
                    <a:pt x="541" y="302"/>
                  </a:lnTo>
                  <a:lnTo>
                    <a:pt x="550" y="299"/>
                  </a:lnTo>
                  <a:lnTo>
                    <a:pt x="555" y="297"/>
                  </a:lnTo>
                  <a:lnTo>
                    <a:pt x="555" y="296"/>
                  </a:lnTo>
                  <a:lnTo>
                    <a:pt x="554" y="294"/>
                  </a:lnTo>
                  <a:lnTo>
                    <a:pt x="552" y="294"/>
                  </a:lnTo>
                  <a:lnTo>
                    <a:pt x="550" y="294"/>
                  </a:lnTo>
                  <a:lnTo>
                    <a:pt x="549" y="296"/>
                  </a:lnTo>
                  <a:lnTo>
                    <a:pt x="547" y="297"/>
                  </a:lnTo>
                  <a:lnTo>
                    <a:pt x="546" y="299"/>
                  </a:lnTo>
                  <a:lnTo>
                    <a:pt x="546" y="297"/>
                  </a:lnTo>
                  <a:lnTo>
                    <a:pt x="546" y="297"/>
                  </a:lnTo>
                  <a:lnTo>
                    <a:pt x="546" y="296"/>
                  </a:lnTo>
                  <a:lnTo>
                    <a:pt x="546" y="294"/>
                  </a:lnTo>
                  <a:lnTo>
                    <a:pt x="544" y="292"/>
                  </a:lnTo>
                  <a:lnTo>
                    <a:pt x="542" y="289"/>
                  </a:lnTo>
                  <a:lnTo>
                    <a:pt x="541" y="287"/>
                  </a:lnTo>
                  <a:lnTo>
                    <a:pt x="539" y="286"/>
                  </a:lnTo>
                  <a:lnTo>
                    <a:pt x="539" y="286"/>
                  </a:lnTo>
                  <a:lnTo>
                    <a:pt x="536" y="286"/>
                  </a:lnTo>
                  <a:lnTo>
                    <a:pt x="534" y="286"/>
                  </a:lnTo>
                  <a:lnTo>
                    <a:pt x="534" y="284"/>
                  </a:lnTo>
                  <a:lnTo>
                    <a:pt x="537" y="281"/>
                  </a:lnTo>
                  <a:lnTo>
                    <a:pt x="537" y="279"/>
                  </a:lnTo>
                  <a:lnTo>
                    <a:pt x="536" y="279"/>
                  </a:lnTo>
                  <a:lnTo>
                    <a:pt x="534" y="278"/>
                  </a:lnTo>
                  <a:lnTo>
                    <a:pt x="531" y="278"/>
                  </a:lnTo>
                  <a:lnTo>
                    <a:pt x="531" y="278"/>
                  </a:lnTo>
                  <a:lnTo>
                    <a:pt x="529" y="276"/>
                  </a:lnTo>
                  <a:lnTo>
                    <a:pt x="532" y="274"/>
                  </a:lnTo>
                  <a:lnTo>
                    <a:pt x="534" y="273"/>
                  </a:lnTo>
                  <a:lnTo>
                    <a:pt x="539" y="269"/>
                  </a:lnTo>
                  <a:lnTo>
                    <a:pt x="542" y="266"/>
                  </a:lnTo>
                  <a:lnTo>
                    <a:pt x="546" y="261"/>
                  </a:lnTo>
                  <a:lnTo>
                    <a:pt x="547" y="256"/>
                  </a:lnTo>
                  <a:lnTo>
                    <a:pt x="547" y="248"/>
                  </a:lnTo>
                  <a:lnTo>
                    <a:pt x="547" y="240"/>
                  </a:lnTo>
                  <a:lnTo>
                    <a:pt x="547" y="230"/>
                  </a:lnTo>
                  <a:lnTo>
                    <a:pt x="550" y="225"/>
                  </a:lnTo>
                  <a:lnTo>
                    <a:pt x="550" y="225"/>
                  </a:lnTo>
                  <a:lnTo>
                    <a:pt x="554" y="227"/>
                  </a:lnTo>
                  <a:lnTo>
                    <a:pt x="555" y="227"/>
                  </a:lnTo>
                  <a:lnTo>
                    <a:pt x="557" y="227"/>
                  </a:lnTo>
                  <a:lnTo>
                    <a:pt x="559" y="227"/>
                  </a:lnTo>
                  <a:lnTo>
                    <a:pt x="562" y="223"/>
                  </a:lnTo>
                  <a:lnTo>
                    <a:pt x="565" y="222"/>
                  </a:lnTo>
                  <a:lnTo>
                    <a:pt x="570" y="218"/>
                  </a:lnTo>
                  <a:lnTo>
                    <a:pt x="572" y="217"/>
                  </a:lnTo>
                  <a:lnTo>
                    <a:pt x="573" y="215"/>
                  </a:lnTo>
                  <a:lnTo>
                    <a:pt x="575" y="213"/>
                  </a:lnTo>
                  <a:lnTo>
                    <a:pt x="575" y="213"/>
                  </a:lnTo>
                  <a:lnTo>
                    <a:pt x="573" y="213"/>
                  </a:lnTo>
                  <a:lnTo>
                    <a:pt x="572" y="213"/>
                  </a:lnTo>
                  <a:lnTo>
                    <a:pt x="569" y="212"/>
                  </a:lnTo>
                  <a:lnTo>
                    <a:pt x="567" y="212"/>
                  </a:lnTo>
                  <a:lnTo>
                    <a:pt x="564" y="210"/>
                  </a:lnTo>
                  <a:lnTo>
                    <a:pt x="562" y="207"/>
                  </a:lnTo>
                  <a:lnTo>
                    <a:pt x="562" y="202"/>
                  </a:lnTo>
                  <a:lnTo>
                    <a:pt x="562" y="199"/>
                  </a:lnTo>
                  <a:lnTo>
                    <a:pt x="564" y="195"/>
                  </a:lnTo>
                  <a:lnTo>
                    <a:pt x="564" y="190"/>
                  </a:lnTo>
                  <a:lnTo>
                    <a:pt x="565" y="185"/>
                  </a:lnTo>
                  <a:lnTo>
                    <a:pt x="567" y="182"/>
                  </a:lnTo>
                  <a:lnTo>
                    <a:pt x="567" y="179"/>
                  </a:lnTo>
                  <a:lnTo>
                    <a:pt x="565" y="176"/>
                  </a:lnTo>
                  <a:lnTo>
                    <a:pt x="565" y="174"/>
                  </a:lnTo>
                  <a:lnTo>
                    <a:pt x="564" y="174"/>
                  </a:lnTo>
                  <a:lnTo>
                    <a:pt x="562" y="172"/>
                  </a:lnTo>
                  <a:lnTo>
                    <a:pt x="560" y="171"/>
                  </a:lnTo>
                  <a:lnTo>
                    <a:pt x="560" y="167"/>
                  </a:lnTo>
                  <a:lnTo>
                    <a:pt x="562" y="166"/>
                  </a:lnTo>
                  <a:lnTo>
                    <a:pt x="564" y="162"/>
                  </a:lnTo>
                  <a:lnTo>
                    <a:pt x="567" y="161"/>
                  </a:lnTo>
                  <a:lnTo>
                    <a:pt x="570" y="157"/>
                  </a:lnTo>
                  <a:lnTo>
                    <a:pt x="570" y="154"/>
                  </a:lnTo>
                  <a:lnTo>
                    <a:pt x="570" y="149"/>
                  </a:lnTo>
                  <a:lnTo>
                    <a:pt x="567" y="146"/>
                  </a:lnTo>
                  <a:lnTo>
                    <a:pt x="565" y="141"/>
                  </a:lnTo>
                  <a:lnTo>
                    <a:pt x="564" y="138"/>
                  </a:lnTo>
                  <a:lnTo>
                    <a:pt x="564" y="138"/>
                  </a:lnTo>
                  <a:lnTo>
                    <a:pt x="565" y="136"/>
                  </a:lnTo>
                  <a:lnTo>
                    <a:pt x="569" y="136"/>
                  </a:lnTo>
                  <a:lnTo>
                    <a:pt x="572" y="134"/>
                  </a:lnTo>
                  <a:lnTo>
                    <a:pt x="577" y="133"/>
                  </a:lnTo>
                  <a:lnTo>
                    <a:pt x="580" y="129"/>
                  </a:lnTo>
                  <a:lnTo>
                    <a:pt x="583" y="126"/>
                  </a:lnTo>
                  <a:lnTo>
                    <a:pt x="585" y="123"/>
                  </a:lnTo>
                  <a:lnTo>
                    <a:pt x="585" y="121"/>
                  </a:lnTo>
                  <a:lnTo>
                    <a:pt x="583" y="118"/>
                  </a:lnTo>
                  <a:lnTo>
                    <a:pt x="582" y="116"/>
                  </a:lnTo>
                  <a:lnTo>
                    <a:pt x="580" y="113"/>
                  </a:lnTo>
                  <a:lnTo>
                    <a:pt x="578" y="111"/>
                  </a:lnTo>
                  <a:lnTo>
                    <a:pt x="580" y="105"/>
                  </a:lnTo>
                  <a:lnTo>
                    <a:pt x="578" y="102"/>
                  </a:lnTo>
                  <a:lnTo>
                    <a:pt x="575" y="102"/>
                  </a:lnTo>
                  <a:lnTo>
                    <a:pt x="572" y="100"/>
                  </a:lnTo>
                  <a:lnTo>
                    <a:pt x="569" y="98"/>
                  </a:lnTo>
                  <a:lnTo>
                    <a:pt x="567" y="95"/>
                  </a:lnTo>
                  <a:lnTo>
                    <a:pt x="567" y="93"/>
                  </a:lnTo>
                  <a:lnTo>
                    <a:pt x="567" y="92"/>
                  </a:lnTo>
                  <a:lnTo>
                    <a:pt x="569" y="92"/>
                  </a:lnTo>
                  <a:lnTo>
                    <a:pt x="569" y="90"/>
                  </a:lnTo>
                  <a:lnTo>
                    <a:pt x="570" y="90"/>
                  </a:lnTo>
                  <a:lnTo>
                    <a:pt x="570" y="88"/>
                  </a:lnTo>
                  <a:lnTo>
                    <a:pt x="570" y="87"/>
                  </a:lnTo>
                  <a:lnTo>
                    <a:pt x="569" y="85"/>
                  </a:lnTo>
                  <a:lnTo>
                    <a:pt x="567" y="82"/>
                  </a:lnTo>
                  <a:lnTo>
                    <a:pt x="565" y="78"/>
                  </a:lnTo>
                  <a:lnTo>
                    <a:pt x="565" y="77"/>
                  </a:lnTo>
                  <a:lnTo>
                    <a:pt x="564" y="75"/>
                  </a:lnTo>
                  <a:lnTo>
                    <a:pt x="564" y="72"/>
                  </a:lnTo>
                  <a:lnTo>
                    <a:pt x="562" y="72"/>
                  </a:lnTo>
                  <a:lnTo>
                    <a:pt x="560" y="72"/>
                  </a:lnTo>
                  <a:lnTo>
                    <a:pt x="559" y="74"/>
                  </a:lnTo>
                  <a:lnTo>
                    <a:pt x="557" y="75"/>
                  </a:lnTo>
                  <a:lnTo>
                    <a:pt x="555" y="77"/>
                  </a:lnTo>
                  <a:lnTo>
                    <a:pt x="554" y="77"/>
                  </a:lnTo>
                  <a:lnTo>
                    <a:pt x="552" y="74"/>
                  </a:lnTo>
                  <a:lnTo>
                    <a:pt x="552" y="72"/>
                  </a:lnTo>
                  <a:lnTo>
                    <a:pt x="550" y="69"/>
                  </a:lnTo>
                  <a:lnTo>
                    <a:pt x="550" y="65"/>
                  </a:lnTo>
                  <a:lnTo>
                    <a:pt x="550" y="62"/>
                  </a:lnTo>
                  <a:lnTo>
                    <a:pt x="549" y="62"/>
                  </a:lnTo>
                  <a:lnTo>
                    <a:pt x="546" y="60"/>
                  </a:lnTo>
                  <a:lnTo>
                    <a:pt x="544" y="59"/>
                  </a:lnTo>
                  <a:lnTo>
                    <a:pt x="541" y="57"/>
                  </a:lnTo>
                  <a:lnTo>
                    <a:pt x="537" y="55"/>
                  </a:lnTo>
                  <a:lnTo>
                    <a:pt x="536" y="55"/>
                  </a:lnTo>
                  <a:lnTo>
                    <a:pt x="532" y="55"/>
                  </a:lnTo>
                  <a:lnTo>
                    <a:pt x="529" y="55"/>
                  </a:lnTo>
                  <a:lnTo>
                    <a:pt x="529" y="54"/>
                  </a:lnTo>
                  <a:lnTo>
                    <a:pt x="527" y="52"/>
                  </a:lnTo>
                  <a:lnTo>
                    <a:pt x="526" y="51"/>
                  </a:lnTo>
                  <a:lnTo>
                    <a:pt x="523" y="47"/>
                  </a:lnTo>
                  <a:lnTo>
                    <a:pt x="518" y="47"/>
                  </a:lnTo>
                  <a:lnTo>
                    <a:pt x="513" y="46"/>
                  </a:lnTo>
                  <a:lnTo>
                    <a:pt x="506" y="46"/>
                  </a:lnTo>
                  <a:lnTo>
                    <a:pt x="503" y="46"/>
                  </a:lnTo>
                  <a:lnTo>
                    <a:pt x="501" y="44"/>
                  </a:lnTo>
                  <a:lnTo>
                    <a:pt x="500" y="44"/>
                  </a:lnTo>
                  <a:lnTo>
                    <a:pt x="500" y="42"/>
                  </a:lnTo>
                  <a:lnTo>
                    <a:pt x="501" y="41"/>
                  </a:lnTo>
                  <a:lnTo>
                    <a:pt x="501" y="39"/>
                  </a:lnTo>
                  <a:lnTo>
                    <a:pt x="501" y="39"/>
                  </a:lnTo>
                  <a:lnTo>
                    <a:pt x="500" y="37"/>
                  </a:lnTo>
                  <a:lnTo>
                    <a:pt x="498" y="36"/>
                  </a:lnTo>
                  <a:lnTo>
                    <a:pt x="495" y="36"/>
                  </a:lnTo>
                  <a:lnTo>
                    <a:pt x="491" y="37"/>
                  </a:lnTo>
                  <a:lnTo>
                    <a:pt x="490" y="37"/>
                  </a:lnTo>
                  <a:lnTo>
                    <a:pt x="488" y="37"/>
                  </a:lnTo>
                  <a:lnTo>
                    <a:pt x="485" y="36"/>
                  </a:lnTo>
                  <a:lnTo>
                    <a:pt x="483" y="34"/>
                  </a:lnTo>
                  <a:lnTo>
                    <a:pt x="483" y="32"/>
                  </a:lnTo>
                  <a:lnTo>
                    <a:pt x="483" y="29"/>
                  </a:lnTo>
                  <a:lnTo>
                    <a:pt x="483" y="27"/>
                  </a:lnTo>
                  <a:lnTo>
                    <a:pt x="481" y="26"/>
                  </a:lnTo>
                  <a:lnTo>
                    <a:pt x="475" y="21"/>
                  </a:lnTo>
                  <a:lnTo>
                    <a:pt x="470" y="21"/>
                  </a:lnTo>
                  <a:lnTo>
                    <a:pt x="465" y="21"/>
                  </a:lnTo>
                  <a:lnTo>
                    <a:pt x="458" y="19"/>
                  </a:lnTo>
                  <a:lnTo>
                    <a:pt x="450" y="14"/>
                  </a:lnTo>
                  <a:lnTo>
                    <a:pt x="442" y="1"/>
                  </a:lnTo>
                  <a:lnTo>
                    <a:pt x="442" y="0"/>
                  </a:lnTo>
                  <a:lnTo>
                    <a:pt x="439" y="1"/>
                  </a:lnTo>
                  <a:lnTo>
                    <a:pt x="435" y="1"/>
                  </a:lnTo>
                  <a:lnTo>
                    <a:pt x="430" y="3"/>
                  </a:lnTo>
                  <a:lnTo>
                    <a:pt x="427" y="3"/>
                  </a:lnTo>
                  <a:lnTo>
                    <a:pt x="424" y="3"/>
                  </a:lnTo>
                  <a:lnTo>
                    <a:pt x="368" y="11"/>
                  </a:lnTo>
                  <a:lnTo>
                    <a:pt x="365" y="11"/>
                  </a:lnTo>
                  <a:lnTo>
                    <a:pt x="361" y="13"/>
                  </a:lnTo>
                  <a:lnTo>
                    <a:pt x="358" y="13"/>
                  </a:lnTo>
                  <a:lnTo>
                    <a:pt x="353" y="13"/>
                  </a:lnTo>
                  <a:lnTo>
                    <a:pt x="350" y="13"/>
                  </a:lnTo>
                  <a:lnTo>
                    <a:pt x="348" y="14"/>
                  </a:lnTo>
                  <a:lnTo>
                    <a:pt x="348" y="16"/>
                  </a:lnTo>
                  <a:lnTo>
                    <a:pt x="350" y="18"/>
                  </a:lnTo>
                  <a:lnTo>
                    <a:pt x="352" y="19"/>
                  </a:lnTo>
                  <a:lnTo>
                    <a:pt x="352" y="23"/>
                  </a:lnTo>
                  <a:lnTo>
                    <a:pt x="352" y="24"/>
                  </a:lnTo>
                  <a:lnTo>
                    <a:pt x="350" y="27"/>
                  </a:lnTo>
                  <a:lnTo>
                    <a:pt x="348" y="31"/>
                  </a:lnTo>
                  <a:lnTo>
                    <a:pt x="345" y="34"/>
                  </a:lnTo>
                  <a:lnTo>
                    <a:pt x="342" y="37"/>
                  </a:lnTo>
                  <a:lnTo>
                    <a:pt x="340" y="41"/>
                  </a:lnTo>
                  <a:lnTo>
                    <a:pt x="337" y="44"/>
                  </a:lnTo>
                  <a:lnTo>
                    <a:pt x="332" y="47"/>
                  </a:lnTo>
                  <a:lnTo>
                    <a:pt x="327" y="49"/>
                  </a:lnTo>
                  <a:lnTo>
                    <a:pt x="322" y="52"/>
                  </a:lnTo>
                  <a:lnTo>
                    <a:pt x="322" y="52"/>
                  </a:lnTo>
                  <a:lnTo>
                    <a:pt x="322" y="54"/>
                  </a:lnTo>
                  <a:lnTo>
                    <a:pt x="322" y="55"/>
                  </a:lnTo>
                  <a:lnTo>
                    <a:pt x="325" y="57"/>
                  </a:lnTo>
                  <a:lnTo>
                    <a:pt x="327" y="59"/>
                  </a:lnTo>
                  <a:lnTo>
                    <a:pt x="329" y="60"/>
                  </a:lnTo>
                  <a:lnTo>
                    <a:pt x="330" y="62"/>
                  </a:lnTo>
                  <a:lnTo>
                    <a:pt x="332" y="65"/>
                  </a:lnTo>
                  <a:lnTo>
                    <a:pt x="333" y="69"/>
                  </a:lnTo>
                  <a:lnTo>
                    <a:pt x="335" y="72"/>
                  </a:lnTo>
                  <a:lnTo>
                    <a:pt x="337" y="75"/>
                  </a:lnTo>
                  <a:lnTo>
                    <a:pt x="337" y="78"/>
                  </a:lnTo>
                  <a:lnTo>
                    <a:pt x="338" y="82"/>
                  </a:lnTo>
                  <a:lnTo>
                    <a:pt x="337" y="83"/>
                  </a:lnTo>
                  <a:lnTo>
                    <a:pt x="337" y="87"/>
                  </a:lnTo>
                  <a:lnTo>
                    <a:pt x="335" y="92"/>
                  </a:lnTo>
                  <a:lnTo>
                    <a:pt x="335" y="97"/>
                  </a:lnTo>
                  <a:lnTo>
                    <a:pt x="333" y="98"/>
                  </a:lnTo>
                  <a:lnTo>
                    <a:pt x="333" y="100"/>
                  </a:lnTo>
                  <a:lnTo>
                    <a:pt x="332" y="102"/>
                  </a:lnTo>
                  <a:lnTo>
                    <a:pt x="330" y="102"/>
                  </a:lnTo>
                  <a:lnTo>
                    <a:pt x="332" y="106"/>
                  </a:lnTo>
                  <a:lnTo>
                    <a:pt x="333" y="111"/>
                  </a:lnTo>
                  <a:lnTo>
                    <a:pt x="335" y="116"/>
                  </a:lnTo>
                  <a:lnTo>
                    <a:pt x="337" y="121"/>
                  </a:lnTo>
                  <a:lnTo>
                    <a:pt x="337" y="125"/>
                  </a:lnTo>
                  <a:lnTo>
                    <a:pt x="335" y="126"/>
                  </a:lnTo>
                  <a:lnTo>
                    <a:pt x="333" y="126"/>
                  </a:lnTo>
                  <a:lnTo>
                    <a:pt x="332" y="128"/>
                  </a:lnTo>
                  <a:lnTo>
                    <a:pt x="330" y="133"/>
                  </a:lnTo>
                  <a:lnTo>
                    <a:pt x="327" y="143"/>
                  </a:lnTo>
                  <a:lnTo>
                    <a:pt x="322" y="154"/>
                  </a:lnTo>
                  <a:lnTo>
                    <a:pt x="320" y="162"/>
                  </a:lnTo>
                  <a:lnTo>
                    <a:pt x="319" y="169"/>
                  </a:lnTo>
                  <a:lnTo>
                    <a:pt x="319" y="171"/>
                  </a:lnTo>
                  <a:lnTo>
                    <a:pt x="320" y="174"/>
                  </a:lnTo>
                  <a:lnTo>
                    <a:pt x="322" y="177"/>
                  </a:lnTo>
                  <a:lnTo>
                    <a:pt x="322" y="180"/>
                  </a:lnTo>
                  <a:lnTo>
                    <a:pt x="324" y="182"/>
                  </a:lnTo>
                  <a:lnTo>
                    <a:pt x="327" y="185"/>
                  </a:lnTo>
                  <a:lnTo>
                    <a:pt x="332" y="189"/>
                  </a:lnTo>
                  <a:lnTo>
                    <a:pt x="337" y="192"/>
                  </a:lnTo>
                  <a:lnTo>
                    <a:pt x="342" y="195"/>
                  </a:lnTo>
                  <a:lnTo>
                    <a:pt x="343" y="199"/>
                  </a:lnTo>
                  <a:lnTo>
                    <a:pt x="345" y="202"/>
                  </a:lnTo>
                  <a:lnTo>
                    <a:pt x="347" y="207"/>
                  </a:lnTo>
                  <a:lnTo>
                    <a:pt x="348" y="210"/>
                  </a:lnTo>
                  <a:lnTo>
                    <a:pt x="352" y="212"/>
                  </a:lnTo>
                  <a:lnTo>
                    <a:pt x="353" y="212"/>
                  </a:lnTo>
                  <a:lnTo>
                    <a:pt x="356" y="212"/>
                  </a:lnTo>
                  <a:lnTo>
                    <a:pt x="358" y="212"/>
                  </a:lnTo>
                  <a:lnTo>
                    <a:pt x="360" y="212"/>
                  </a:lnTo>
                  <a:lnTo>
                    <a:pt x="363" y="212"/>
                  </a:lnTo>
                  <a:lnTo>
                    <a:pt x="366" y="213"/>
                  </a:lnTo>
                  <a:lnTo>
                    <a:pt x="370" y="215"/>
                  </a:lnTo>
                  <a:lnTo>
                    <a:pt x="373" y="217"/>
                  </a:lnTo>
                  <a:lnTo>
                    <a:pt x="375" y="215"/>
                  </a:lnTo>
                  <a:lnTo>
                    <a:pt x="376" y="215"/>
                  </a:lnTo>
                  <a:lnTo>
                    <a:pt x="375" y="213"/>
                  </a:lnTo>
                  <a:lnTo>
                    <a:pt x="375" y="210"/>
                  </a:lnTo>
                  <a:lnTo>
                    <a:pt x="373" y="208"/>
                  </a:lnTo>
                  <a:lnTo>
                    <a:pt x="373" y="207"/>
                  </a:lnTo>
                  <a:lnTo>
                    <a:pt x="375" y="205"/>
                  </a:lnTo>
                  <a:lnTo>
                    <a:pt x="378" y="204"/>
                  </a:lnTo>
                  <a:lnTo>
                    <a:pt x="381" y="202"/>
                  </a:lnTo>
                  <a:lnTo>
                    <a:pt x="384" y="200"/>
                  </a:lnTo>
                  <a:lnTo>
                    <a:pt x="388" y="200"/>
                  </a:lnTo>
                  <a:lnTo>
                    <a:pt x="389" y="200"/>
                  </a:lnTo>
                  <a:lnTo>
                    <a:pt x="389" y="202"/>
                  </a:lnTo>
                  <a:lnTo>
                    <a:pt x="389" y="204"/>
                  </a:lnTo>
                  <a:lnTo>
                    <a:pt x="389" y="204"/>
                  </a:lnTo>
                  <a:lnTo>
                    <a:pt x="389" y="215"/>
                  </a:lnTo>
                  <a:lnTo>
                    <a:pt x="389" y="223"/>
                  </a:lnTo>
                  <a:lnTo>
                    <a:pt x="389" y="235"/>
                  </a:lnTo>
                  <a:lnTo>
                    <a:pt x="389" y="250"/>
                  </a:lnTo>
                  <a:lnTo>
                    <a:pt x="388" y="261"/>
                  </a:lnTo>
                  <a:lnTo>
                    <a:pt x="388" y="266"/>
                  </a:lnTo>
                  <a:lnTo>
                    <a:pt x="386" y="266"/>
                  </a:lnTo>
                  <a:lnTo>
                    <a:pt x="386" y="266"/>
                  </a:lnTo>
                  <a:lnTo>
                    <a:pt x="384" y="266"/>
                  </a:lnTo>
                  <a:lnTo>
                    <a:pt x="381" y="264"/>
                  </a:lnTo>
                  <a:lnTo>
                    <a:pt x="379" y="264"/>
                  </a:lnTo>
                  <a:lnTo>
                    <a:pt x="379" y="263"/>
                  </a:lnTo>
                  <a:lnTo>
                    <a:pt x="381" y="259"/>
                  </a:lnTo>
                  <a:lnTo>
                    <a:pt x="381" y="258"/>
                  </a:lnTo>
                  <a:lnTo>
                    <a:pt x="381" y="256"/>
                  </a:lnTo>
                  <a:lnTo>
                    <a:pt x="381" y="256"/>
                  </a:lnTo>
                  <a:lnTo>
                    <a:pt x="379" y="255"/>
                  </a:lnTo>
                  <a:lnTo>
                    <a:pt x="378" y="255"/>
                  </a:lnTo>
                  <a:lnTo>
                    <a:pt x="368" y="258"/>
                  </a:lnTo>
                  <a:lnTo>
                    <a:pt x="358" y="263"/>
                  </a:lnTo>
                  <a:lnTo>
                    <a:pt x="350" y="263"/>
                  </a:lnTo>
                  <a:lnTo>
                    <a:pt x="347" y="259"/>
                  </a:lnTo>
                  <a:lnTo>
                    <a:pt x="343" y="251"/>
                  </a:lnTo>
                  <a:lnTo>
                    <a:pt x="338" y="241"/>
                  </a:lnTo>
                  <a:lnTo>
                    <a:pt x="333" y="235"/>
                  </a:lnTo>
                  <a:lnTo>
                    <a:pt x="332" y="235"/>
                  </a:lnTo>
                  <a:lnTo>
                    <a:pt x="330" y="235"/>
                  </a:lnTo>
                  <a:lnTo>
                    <a:pt x="330" y="236"/>
                  </a:lnTo>
                  <a:lnTo>
                    <a:pt x="329" y="238"/>
                  </a:lnTo>
                  <a:lnTo>
                    <a:pt x="329" y="238"/>
                  </a:lnTo>
                  <a:lnTo>
                    <a:pt x="327" y="236"/>
                  </a:lnTo>
                  <a:lnTo>
                    <a:pt x="325" y="233"/>
                  </a:lnTo>
                  <a:lnTo>
                    <a:pt x="325" y="230"/>
                  </a:lnTo>
                  <a:lnTo>
                    <a:pt x="324" y="227"/>
                  </a:lnTo>
                  <a:lnTo>
                    <a:pt x="324" y="222"/>
                  </a:lnTo>
                  <a:lnTo>
                    <a:pt x="322" y="218"/>
                  </a:lnTo>
                  <a:lnTo>
                    <a:pt x="319" y="215"/>
                  </a:lnTo>
                  <a:lnTo>
                    <a:pt x="314" y="213"/>
                  </a:lnTo>
                  <a:lnTo>
                    <a:pt x="310" y="213"/>
                  </a:lnTo>
                  <a:lnTo>
                    <a:pt x="307" y="213"/>
                  </a:lnTo>
                  <a:lnTo>
                    <a:pt x="302" y="212"/>
                  </a:lnTo>
                  <a:lnTo>
                    <a:pt x="299" y="210"/>
                  </a:lnTo>
                  <a:lnTo>
                    <a:pt x="297" y="208"/>
                  </a:lnTo>
                  <a:lnTo>
                    <a:pt x="297" y="207"/>
                  </a:lnTo>
                  <a:lnTo>
                    <a:pt x="296" y="205"/>
                  </a:lnTo>
                  <a:lnTo>
                    <a:pt x="292" y="205"/>
                  </a:lnTo>
                  <a:lnTo>
                    <a:pt x="291" y="205"/>
                  </a:lnTo>
                  <a:lnTo>
                    <a:pt x="289" y="207"/>
                  </a:lnTo>
                  <a:lnTo>
                    <a:pt x="286" y="208"/>
                  </a:lnTo>
                  <a:lnTo>
                    <a:pt x="284" y="207"/>
                  </a:lnTo>
                  <a:lnTo>
                    <a:pt x="281" y="205"/>
                  </a:lnTo>
                  <a:lnTo>
                    <a:pt x="279" y="202"/>
                  </a:lnTo>
                  <a:lnTo>
                    <a:pt x="278" y="199"/>
                  </a:lnTo>
                  <a:lnTo>
                    <a:pt x="278" y="197"/>
                  </a:lnTo>
                  <a:lnTo>
                    <a:pt x="276" y="194"/>
                  </a:lnTo>
                  <a:lnTo>
                    <a:pt x="274" y="190"/>
                  </a:lnTo>
                  <a:lnTo>
                    <a:pt x="273" y="189"/>
                  </a:lnTo>
                  <a:lnTo>
                    <a:pt x="268" y="185"/>
                  </a:lnTo>
                  <a:lnTo>
                    <a:pt x="264" y="184"/>
                  </a:lnTo>
                  <a:lnTo>
                    <a:pt x="263" y="182"/>
                  </a:lnTo>
                  <a:lnTo>
                    <a:pt x="263" y="179"/>
                  </a:lnTo>
                  <a:lnTo>
                    <a:pt x="263" y="176"/>
                  </a:lnTo>
                  <a:lnTo>
                    <a:pt x="263" y="174"/>
                  </a:lnTo>
                  <a:lnTo>
                    <a:pt x="261" y="171"/>
                  </a:lnTo>
                  <a:lnTo>
                    <a:pt x="261" y="171"/>
                  </a:lnTo>
                  <a:lnTo>
                    <a:pt x="259" y="171"/>
                  </a:lnTo>
                  <a:lnTo>
                    <a:pt x="256" y="171"/>
                  </a:lnTo>
                  <a:lnTo>
                    <a:pt x="253" y="174"/>
                  </a:lnTo>
                  <a:lnTo>
                    <a:pt x="251" y="176"/>
                  </a:lnTo>
                  <a:lnTo>
                    <a:pt x="251" y="179"/>
                  </a:lnTo>
                  <a:lnTo>
                    <a:pt x="250" y="182"/>
                  </a:lnTo>
                  <a:lnTo>
                    <a:pt x="248" y="185"/>
                  </a:lnTo>
                  <a:lnTo>
                    <a:pt x="246" y="189"/>
                  </a:lnTo>
                  <a:lnTo>
                    <a:pt x="245" y="190"/>
                  </a:lnTo>
                  <a:lnTo>
                    <a:pt x="241" y="192"/>
                  </a:lnTo>
                  <a:lnTo>
                    <a:pt x="236" y="192"/>
                  </a:lnTo>
                  <a:lnTo>
                    <a:pt x="233" y="192"/>
                  </a:lnTo>
                  <a:lnTo>
                    <a:pt x="228" y="189"/>
                  </a:lnTo>
                  <a:lnTo>
                    <a:pt x="225" y="187"/>
                  </a:lnTo>
                  <a:lnTo>
                    <a:pt x="218" y="187"/>
                  </a:lnTo>
                  <a:lnTo>
                    <a:pt x="213" y="187"/>
                  </a:lnTo>
                  <a:lnTo>
                    <a:pt x="207" y="187"/>
                  </a:lnTo>
                  <a:lnTo>
                    <a:pt x="202" y="187"/>
                  </a:lnTo>
                  <a:lnTo>
                    <a:pt x="199" y="185"/>
                  </a:lnTo>
                  <a:lnTo>
                    <a:pt x="195" y="184"/>
                  </a:lnTo>
                  <a:lnTo>
                    <a:pt x="192" y="182"/>
                  </a:lnTo>
                  <a:lnTo>
                    <a:pt x="189" y="180"/>
                  </a:lnTo>
                  <a:lnTo>
                    <a:pt x="185" y="179"/>
                  </a:lnTo>
                  <a:lnTo>
                    <a:pt x="182" y="179"/>
                  </a:lnTo>
                  <a:lnTo>
                    <a:pt x="177" y="180"/>
                  </a:lnTo>
                  <a:lnTo>
                    <a:pt x="177" y="180"/>
                  </a:lnTo>
                  <a:lnTo>
                    <a:pt x="177" y="179"/>
                  </a:lnTo>
                  <a:lnTo>
                    <a:pt x="177" y="179"/>
                  </a:lnTo>
                  <a:lnTo>
                    <a:pt x="176" y="177"/>
                  </a:lnTo>
                  <a:lnTo>
                    <a:pt x="174" y="174"/>
                  </a:lnTo>
                  <a:lnTo>
                    <a:pt x="172" y="172"/>
                  </a:lnTo>
                  <a:lnTo>
                    <a:pt x="169" y="171"/>
                  </a:lnTo>
                  <a:lnTo>
                    <a:pt x="167" y="167"/>
                  </a:lnTo>
                  <a:lnTo>
                    <a:pt x="166" y="164"/>
                  </a:lnTo>
                  <a:lnTo>
                    <a:pt x="166" y="161"/>
                  </a:lnTo>
                  <a:lnTo>
                    <a:pt x="166" y="157"/>
                  </a:lnTo>
                  <a:lnTo>
                    <a:pt x="167" y="154"/>
                  </a:lnTo>
                  <a:lnTo>
                    <a:pt x="169" y="153"/>
                  </a:lnTo>
                  <a:lnTo>
                    <a:pt x="169" y="151"/>
                  </a:lnTo>
                  <a:lnTo>
                    <a:pt x="167" y="151"/>
                  </a:lnTo>
                  <a:lnTo>
                    <a:pt x="166" y="151"/>
                  </a:lnTo>
                  <a:lnTo>
                    <a:pt x="164" y="153"/>
                  </a:lnTo>
                  <a:lnTo>
                    <a:pt x="151" y="154"/>
                  </a:lnTo>
                  <a:lnTo>
                    <a:pt x="136" y="157"/>
                  </a:lnTo>
                  <a:lnTo>
                    <a:pt x="135" y="159"/>
                  </a:lnTo>
                  <a:lnTo>
                    <a:pt x="131" y="162"/>
                  </a:lnTo>
                  <a:lnTo>
                    <a:pt x="128" y="164"/>
                  </a:lnTo>
                  <a:lnTo>
                    <a:pt x="126" y="164"/>
                  </a:lnTo>
                  <a:lnTo>
                    <a:pt x="125" y="164"/>
                  </a:lnTo>
                  <a:lnTo>
                    <a:pt x="120" y="162"/>
                  </a:lnTo>
                  <a:lnTo>
                    <a:pt x="118" y="161"/>
                  </a:lnTo>
                  <a:lnTo>
                    <a:pt x="118" y="159"/>
                  </a:lnTo>
                  <a:lnTo>
                    <a:pt x="120" y="159"/>
                  </a:lnTo>
                  <a:lnTo>
                    <a:pt x="120" y="157"/>
                  </a:lnTo>
                  <a:lnTo>
                    <a:pt x="121" y="154"/>
                  </a:lnTo>
                  <a:lnTo>
                    <a:pt x="123" y="153"/>
                  </a:lnTo>
                  <a:lnTo>
                    <a:pt x="123" y="149"/>
                  </a:lnTo>
                  <a:lnTo>
                    <a:pt x="121" y="146"/>
                  </a:lnTo>
                  <a:lnTo>
                    <a:pt x="120" y="144"/>
                  </a:lnTo>
                  <a:lnTo>
                    <a:pt x="116" y="143"/>
                  </a:lnTo>
                  <a:lnTo>
                    <a:pt x="115" y="143"/>
                  </a:lnTo>
                  <a:lnTo>
                    <a:pt x="111" y="143"/>
                  </a:lnTo>
                  <a:lnTo>
                    <a:pt x="110" y="143"/>
                  </a:lnTo>
                  <a:lnTo>
                    <a:pt x="108" y="141"/>
                  </a:lnTo>
                  <a:lnTo>
                    <a:pt x="108" y="139"/>
                  </a:lnTo>
                  <a:lnTo>
                    <a:pt x="108" y="138"/>
                  </a:lnTo>
                  <a:lnTo>
                    <a:pt x="107" y="136"/>
                  </a:lnTo>
                  <a:lnTo>
                    <a:pt x="107" y="134"/>
                  </a:lnTo>
                  <a:lnTo>
                    <a:pt x="103" y="133"/>
                  </a:lnTo>
                  <a:lnTo>
                    <a:pt x="102" y="134"/>
                  </a:lnTo>
                  <a:lnTo>
                    <a:pt x="103" y="143"/>
                  </a:lnTo>
                  <a:lnTo>
                    <a:pt x="105" y="153"/>
                  </a:lnTo>
                  <a:lnTo>
                    <a:pt x="105" y="162"/>
                  </a:lnTo>
                  <a:lnTo>
                    <a:pt x="102" y="174"/>
                  </a:lnTo>
                  <a:lnTo>
                    <a:pt x="100" y="189"/>
                  </a:lnTo>
                  <a:lnTo>
                    <a:pt x="100" y="202"/>
                  </a:lnTo>
                  <a:lnTo>
                    <a:pt x="100" y="204"/>
                  </a:lnTo>
                  <a:lnTo>
                    <a:pt x="102" y="205"/>
                  </a:lnTo>
                  <a:lnTo>
                    <a:pt x="103" y="205"/>
                  </a:lnTo>
                  <a:lnTo>
                    <a:pt x="103" y="208"/>
                  </a:lnTo>
                  <a:lnTo>
                    <a:pt x="103" y="210"/>
                  </a:lnTo>
                  <a:lnTo>
                    <a:pt x="102" y="215"/>
                  </a:lnTo>
                  <a:lnTo>
                    <a:pt x="100" y="218"/>
                  </a:lnTo>
                  <a:lnTo>
                    <a:pt x="97" y="223"/>
                  </a:lnTo>
                  <a:lnTo>
                    <a:pt x="95" y="227"/>
                  </a:lnTo>
                  <a:lnTo>
                    <a:pt x="95" y="231"/>
                  </a:lnTo>
                  <a:lnTo>
                    <a:pt x="97" y="233"/>
                  </a:lnTo>
                  <a:lnTo>
                    <a:pt x="98" y="235"/>
                  </a:lnTo>
                  <a:lnTo>
                    <a:pt x="100" y="236"/>
                  </a:lnTo>
                  <a:lnTo>
                    <a:pt x="102" y="240"/>
                  </a:lnTo>
                  <a:lnTo>
                    <a:pt x="102" y="241"/>
                  </a:lnTo>
                  <a:lnTo>
                    <a:pt x="100" y="241"/>
                  </a:lnTo>
                  <a:lnTo>
                    <a:pt x="100" y="241"/>
                  </a:lnTo>
                  <a:lnTo>
                    <a:pt x="98" y="241"/>
                  </a:lnTo>
                  <a:lnTo>
                    <a:pt x="93" y="241"/>
                  </a:lnTo>
                  <a:lnTo>
                    <a:pt x="90" y="241"/>
                  </a:lnTo>
                  <a:lnTo>
                    <a:pt x="79" y="241"/>
                  </a:lnTo>
                  <a:lnTo>
                    <a:pt x="21" y="241"/>
                  </a:lnTo>
                  <a:lnTo>
                    <a:pt x="5" y="241"/>
                  </a:lnTo>
                  <a:lnTo>
                    <a:pt x="5" y="241"/>
                  </a:lnTo>
                  <a:lnTo>
                    <a:pt x="3" y="241"/>
                  </a:lnTo>
                  <a:lnTo>
                    <a:pt x="1" y="241"/>
                  </a:lnTo>
                  <a:lnTo>
                    <a:pt x="1" y="246"/>
                  </a:lnTo>
                  <a:lnTo>
                    <a:pt x="1" y="256"/>
                  </a:lnTo>
                  <a:lnTo>
                    <a:pt x="1" y="271"/>
                  </a:lnTo>
                  <a:lnTo>
                    <a:pt x="1" y="286"/>
                  </a:lnTo>
                  <a:lnTo>
                    <a:pt x="1" y="299"/>
                  </a:lnTo>
                  <a:lnTo>
                    <a:pt x="1" y="306"/>
                  </a:lnTo>
                  <a:lnTo>
                    <a:pt x="0" y="376"/>
                  </a:lnTo>
                  <a:lnTo>
                    <a:pt x="0" y="393"/>
                  </a:lnTo>
                  <a:lnTo>
                    <a:pt x="0" y="396"/>
                  </a:lnTo>
                  <a:lnTo>
                    <a:pt x="0" y="399"/>
                  </a:lnTo>
                  <a:lnTo>
                    <a:pt x="0" y="401"/>
                  </a:lnTo>
                  <a:lnTo>
                    <a:pt x="1" y="401"/>
                  </a:lnTo>
                  <a:lnTo>
                    <a:pt x="1" y="404"/>
                  </a:lnTo>
                  <a:lnTo>
                    <a:pt x="3" y="408"/>
                  </a:lnTo>
                  <a:lnTo>
                    <a:pt x="5" y="411"/>
                  </a:lnTo>
                  <a:lnTo>
                    <a:pt x="5" y="414"/>
                  </a:lnTo>
                  <a:lnTo>
                    <a:pt x="6" y="416"/>
                  </a:lnTo>
                  <a:lnTo>
                    <a:pt x="6" y="417"/>
                  </a:lnTo>
                  <a:lnTo>
                    <a:pt x="10" y="419"/>
                  </a:lnTo>
                  <a:lnTo>
                    <a:pt x="13" y="421"/>
                  </a:lnTo>
                  <a:lnTo>
                    <a:pt x="14" y="424"/>
                  </a:lnTo>
                  <a:lnTo>
                    <a:pt x="33" y="442"/>
                  </a:lnTo>
                  <a:lnTo>
                    <a:pt x="51" y="459"/>
                  </a:lnTo>
                  <a:lnTo>
                    <a:pt x="72" y="473"/>
                  </a:lnTo>
                  <a:lnTo>
                    <a:pt x="108" y="467"/>
                  </a:lnTo>
                  <a:lnTo>
                    <a:pt x="121" y="467"/>
                  </a:lnTo>
                  <a:lnTo>
                    <a:pt x="136" y="468"/>
                  </a:lnTo>
                  <a:lnTo>
                    <a:pt x="148" y="47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83" name="Rectangle 11382">
              <a:extLst>
                <a:ext uri="{FF2B5EF4-FFF2-40B4-BE49-F238E27FC236}">
                  <a16:creationId xmlns:a16="http://schemas.microsoft.com/office/drawing/2014/main" id="{8849EA2E-F124-22C3-D7AE-483FABFBD0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49081" y="3991625"/>
              <a:ext cx="1844" cy="892"/>
            </a:xfrm>
            <a:prstGeom prst="rect">
              <a:avLst/>
            </a:prstGeom>
            <a:grpFill/>
            <a:ln w="3175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84" name="Freeform 493">
              <a:extLst>
                <a:ext uri="{FF2B5EF4-FFF2-40B4-BE49-F238E27FC236}">
                  <a16:creationId xmlns:a16="http://schemas.microsoft.com/office/drawing/2014/main" id="{C8F9375A-4EC2-004F-7BC8-398345BA8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6814" y="3477109"/>
              <a:ext cx="609618" cy="531459"/>
            </a:xfrm>
            <a:custGeom>
              <a:avLst/>
              <a:gdLst>
                <a:gd name="T0" fmla="*/ 143 w 661"/>
                <a:gd name="T1" fmla="*/ 319 h 596"/>
                <a:gd name="T2" fmla="*/ 141 w 661"/>
                <a:gd name="T3" fmla="*/ 322 h 596"/>
                <a:gd name="T4" fmla="*/ 143 w 661"/>
                <a:gd name="T5" fmla="*/ 357 h 596"/>
                <a:gd name="T6" fmla="*/ 151 w 661"/>
                <a:gd name="T7" fmla="*/ 377 h 596"/>
                <a:gd name="T8" fmla="*/ 161 w 661"/>
                <a:gd name="T9" fmla="*/ 398 h 596"/>
                <a:gd name="T10" fmla="*/ 161 w 661"/>
                <a:gd name="T11" fmla="*/ 420 h 596"/>
                <a:gd name="T12" fmla="*/ 162 w 661"/>
                <a:gd name="T13" fmla="*/ 438 h 596"/>
                <a:gd name="T14" fmla="*/ 169 w 661"/>
                <a:gd name="T15" fmla="*/ 459 h 596"/>
                <a:gd name="T16" fmla="*/ 179 w 661"/>
                <a:gd name="T17" fmla="*/ 475 h 596"/>
                <a:gd name="T18" fmla="*/ 177 w 661"/>
                <a:gd name="T19" fmla="*/ 482 h 596"/>
                <a:gd name="T20" fmla="*/ 180 w 661"/>
                <a:gd name="T21" fmla="*/ 492 h 596"/>
                <a:gd name="T22" fmla="*/ 192 w 661"/>
                <a:gd name="T23" fmla="*/ 523 h 596"/>
                <a:gd name="T24" fmla="*/ 230 w 661"/>
                <a:gd name="T25" fmla="*/ 569 h 596"/>
                <a:gd name="T26" fmla="*/ 245 w 661"/>
                <a:gd name="T27" fmla="*/ 576 h 596"/>
                <a:gd name="T28" fmla="*/ 254 w 661"/>
                <a:gd name="T29" fmla="*/ 573 h 596"/>
                <a:gd name="T30" fmla="*/ 261 w 661"/>
                <a:gd name="T31" fmla="*/ 553 h 596"/>
                <a:gd name="T32" fmla="*/ 276 w 661"/>
                <a:gd name="T33" fmla="*/ 554 h 596"/>
                <a:gd name="T34" fmla="*/ 282 w 661"/>
                <a:gd name="T35" fmla="*/ 561 h 596"/>
                <a:gd name="T36" fmla="*/ 284 w 661"/>
                <a:gd name="T37" fmla="*/ 568 h 596"/>
                <a:gd name="T38" fmla="*/ 282 w 661"/>
                <a:gd name="T39" fmla="*/ 573 h 596"/>
                <a:gd name="T40" fmla="*/ 287 w 661"/>
                <a:gd name="T41" fmla="*/ 582 h 596"/>
                <a:gd name="T42" fmla="*/ 328 w 661"/>
                <a:gd name="T43" fmla="*/ 592 h 596"/>
                <a:gd name="T44" fmla="*/ 358 w 661"/>
                <a:gd name="T45" fmla="*/ 592 h 596"/>
                <a:gd name="T46" fmla="*/ 371 w 661"/>
                <a:gd name="T47" fmla="*/ 592 h 596"/>
                <a:gd name="T48" fmla="*/ 373 w 661"/>
                <a:gd name="T49" fmla="*/ 582 h 596"/>
                <a:gd name="T50" fmla="*/ 384 w 661"/>
                <a:gd name="T51" fmla="*/ 576 h 596"/>
                <a:gd name="T52" fmla="*/ 402 w 661"/>
                <a:gd name="T53" fmla="*/ 569 h 596"/>
                <a:gd name="T54" fmla="*/ 404 w 661"/>
                <a:gd name="T55" fmla="*/ 385 h 596"/>
                <a:gd name="T56" fmla="*/ 406 w 661"/>
                <a:gd name="T57" fmla="*/ 250 h 596"/>
                <a:gd name="T58" fmla="*/ 453 w 661"/>
                <a:gd name="T59" fmla="*/ 250 h 596"/>
                <a:gd name="T60" fmla="*/ 453 w 661"/>
                <a:gd name="T61" fmla="*/ 79 h 596"/>
                <a:gd name="T62" fmla="*/ 468 w 661"/>
                <a:gd name="T63" fmla="*/ 66 h 596"/>
                <a:gd name="T64" fmla="*/ 554 w 661"/>
                <a:gd name="T65" fmla="*/ 53 h 596"/>
                <a:gd name="T66" fmla="*/ 572 w 661"/>
                <a:gd name="T67" fmla="*/ 56 h 596"/>
                <a:gd name="T68" fmla="*/ 578 w 661"/>
                <a:gd name="T69" fmla="*/ 72 h 596"/>
                <a:gd name="T70" fmla="*/ 608 w 661"/>
                <a:gd name="T71" fmla="*/ 53 h 596"/>
                <a:gd name="T72" fmla="*/ 624 w 661"/>
                <a:gd name="T73" fmla="*/ 54 h 596"/>
                <a:gd name="T74" fmla="*/ 661 w 661"/>
                <a:gd name="T75" fmla="*/ 40 h 596"/>
                <a:gd name="T76" fmla="*/ 624 w 661"/>
                <a:gd name="T77" fmla="*/ 25 h 596"/>
                <a:gd name="T78" fmla="*/ 503 w 661"/>
                <a:gd name="T79" fmla="*/ 44 h 596"/>
                <a:gd name="T80" fmla="*/ 467 w 661"/>
                <a:gd name="T81" fmla="*/ 48 h 596"/>
                <a:gd name="T82" fmla="*/ 439 w 661"/>
                <a:gd name="T83" fmla="*/ 49 h 596"/>
                <a:gd name="T84" fmla="*/ 412 w 661"/>
                <a:gd name="T85" fmla="*/ 43 h 596"/>
                <a:gd name="T86" fmla="*/ 393 w 661"/>
                <a:gd name="T87" fmla="*/ 46 h 596"/>
                <a:gd name="T88" fmla="*/ 351 w 661"/>
                <a:gd name="T89" fmla="*/ 41 h 596"/>
                <a:gd name="T90" fmla="*/ 327 w 661"/>
                <a:gd name="T91" fmla="*/ 20 h 596"/>
                <a:gd name="T92" fmla="*/ 144 w 661"/>
                <a:gd name="T93" fmla="*/ 21 h 596"/>
                <a:gd name="T94" fmla="*/ 90 w 661"/>
                <a:gd name="T95" fmla="*/ 7 h 596"/>
                <a:gd name="T96" fmla="*/ 36 w 661"/>
                <a:gd name="T97" fmla="*/ 15 h 596"/>
                <a:gd name="T98" fmla="*/ 28 w 661"/>
                <a:gd name="T99" fmla="*/ 13 h 596"/>
                <a:gd name="T100" fmla="*/ 13 w 661"/>
                <a:gd name="T101" fmla="*/ 10 h 596"/>
                <a:gd name="T102" fmla="*/ 1 w 661"/>
                <a:gd name="T103" fmla="*/ 40 h 596"/>
                <a:gd name="T104" fmla="*/ 14 w 661"/>
                <a:gd name="T105" fmla="*/ 69 h 596"/>
                <a:gd name="T106" fmla="*/ 32 w 661"/>
                <a:gd name="T107" fmla="*/ 91 h 596"/>
                <a:gd name="T108" fmla="*/ 69 w 661"/>
                <a:gd name="T109" fmla="*/ 151 h 596"/>
                <a:gd name="T110" fmla="*/ 93 w 661"/>
                <a:gd name="T111" fmla="*/ 206 h 596"/>
                <a:gd name="T112" fmla="*/ 123 w 661"/>
                <a:gd name="T113" fmla="*/ 250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596">
                  <a:moveTo>
                    <a:pt x="141" y="309"/>
                  </a:moveTo>
                  <a:lnTo>
                    <a:pt x="141" y="309"/>
                  </a:lnTo>
                  <a:lnTo>
                    <a:pt x="143" y="311"/>
                  </a:lnTo>
                  <a:lnTo>
                    <a:pt x="143" y="314"/>
                  </a:lnTo>
                  <a:lnTo>
                    <a:pt x="143" y="318"/>
                  </a:lnTo>
                  <a:lnTo>
                    <a:pt x="143" y="319"/>
                  </a:lnTo>
                  <a:lnTo>
                    <a:pt x="143" y="319"/>
                  </a:lnTo>
                  <a:lnTo>
                    <a:pt x="143" y="319"/>
                  </a:lnTo>
                  <a:lnTo>
                    <a:pt x="143" y="318"/>
                  </a:lnTo>
                  <a:lnTo>
                    <a:pt x="143" y="318"/>
                  </a:lnTo>
                  <a:lnTo>
                    <a:pt x="141" y="319"/>
                  </a:lnTo>
                  <a:lnTo>
                    <a:pt x="141" y="322"/>
                  </a:lnTo>
                  <a:lnTo>
                    <a:pt x="141" y="324"/>
                  </a:lnTo>
                  <a:lnTo>
                    <a:pt x="143" y="326"/>
                  </a:lnTo>
                  <a:lnTo>
                    <a:pt x="143" y="329"/>
                  </a:lnTo>
                  <a:lnTo>
                    <a:pt x="144" y="331"/>
                  </a:lnTo>
                  <a:lnTo>
                    <a:pt x="144" y="344"/>
                  </a:lnTo>
                  <a:lnTo>
                    <a:pt x="143" y="357"/>
                  </a:lnTo>
                  <a:lnTo>
                    <a:pt x="144" y="362"/>
                  </a:lnTo>
                  <a:lnTo>
                    <a:pt x="148" y="365"/>
                  </a:lnTo>
                  <a:lnTo>
                    <a:pt x="149" y="369"/>
                  </a:lnTo>
                  <a:lnTo>
                    <a:pt x="151" y="373"/>
                  </a:lnTo>
                  <a:lnTo>
                    <a:pt x="151" y="375"/>
                  </a:lnTo>
                  <a:lnTo>
                    <a:pt x="151" y="377"/>
                  </a:lnTo>
                  <a:lnTo>
                    <a:pt x="151" y="378"/>
                  </a:lnTo>
                  <a:lnTo>
                    <a:pt x="152" y="383"/>
                  </a:lnTo>
                  <a:lnTo>
                    <a:pt x="156" y="387"/>
                  </a:lnTo>
                  <a:lnTo>
                    <a:pt x="159" y="390"/>
                  </a:lnTo>
                  <a:lnTo>
                    <a:pt x="161" y="395"/>
                  </a:lnTo>
                  <a:lnTo>
                    <a:pt x="161" y="398"/>
                  </a:lnTo>
                  <a:lnTo>
                    <a:pt x="162" y="403"/>
                  </a:lnTo>
                  <a:lnTo>
                    <a:pt x="162" y="405"/>
                  </a:lnTo>
                  <a:lnTo>
                    <a:pt x="162" y="408"/>
                  </a:lnTo>
                  <a:lnTo>
                    <a:pt x="161" y="411"/>
                  </a:lnTo>
                  <a:lnTo>
                    <a:pt x="161" y="415"/>
                  </a:lnTo>
                  <a:lnTo>
                    <a:pt x="161" y="420"/>
                  </a:lnTo>
                  <a:lnTo>
                    <a:pt x="164" y="423"/>
                  </a:lnTo>
                  <a:lnTo>
                    <a:pt x="166" y="428"/>
                  </a:lnTo>
                  <a:lnTo>
                    <a:pt x="166" y="429"/>
                  </a:lnTo>
                  <a:lnTo>
                    <a:pt x="164" y="433"/>
                  </a:lnTo>
                  <a:lnTo>
                    <a:pt x="164" y="434"/>
                  </a:lnTo>
                  <a:lnTo>
                    <a:pt x="162" y="438"/>
                  </a:lnTo>
                  <a:lnTo>
                    <a:pt x="164" y="441"/>
                  </a:lnTo>
                  <a:lnTo>
                    <a:pt x="167" y="444"/>
                  </a:lnTo>
                  <a:lnTo>
                    <a:pt x="169" y="448"/>
                  </a:lnTo>
                  <a:lnTo>
                    <a:pt x="171" y="452"/>
                  </a:lnTo>
                  <a:lnTo>
                    <a:pt x="171" y="456"/>
                  </a:lnTo>
                  <a:lnTo>
                    <a:pt x="169" y="459"/>
                  </a:lnTo>
                  <a:lnTo>
                    <a:pt x="169" y="462"/>
                  </a:lnTo>
                  <a:lnTo>
                    <a:pt x="171" y="466"/>
                  </a:lnTo>
                  <a:lnTo>
                    <a:pt x="172" y="469"/>
                  </a:lnTo>
                  <a:lnTo>
                    <a:pt x="174" y="471"/>
                  </a:lnTo>
                  <a:lnTo>
                    <a:pt x="177" y="472"/>
                  </a:lnTo>
                  <a:lnTo>
                    <a:pt x="179" y="475"/>
                  </a:lnTo>
                  <a:lnTo>
                    <a:pt x="180" y="479"/>
                  </a:lnTo>
                  <a:lnTo>
                    <a:pt x="180" y="482"/>
                  </a:lnTo>
                  <a:lnTo>
                    <a:pt x="180" y="484"/>
                  </a:lnTo>
                  <a:lnTo>
                    <a:pt x="179" y="484"/>
                  </a:lnTo>
                  <a:lnTo>
                    <a:pt x="179" y="482"/>
                  </a:lnTo>
                  <a:lnTo>
                    <a:pt x="177" y="482"/>
                  </a:lnTo>
                  <a:lnTo>
                    <a:pt x="177" y="480"/>
                  </a:lnTo>
                  <a:lnTo>
                    <a:pt x="176" y="482"/>
                  </a:lnTo>
                  <a:lnTo>
                    <a:pt x="176" y="484"/>
                  </a:lnTo>
                  <a:lnTo>
                    <a:pt x="177" y="487"/>
                  </a:lnTo>
                  <a:lnTo>
                    <a:pt x="179" y="490"/>
                  </a:lnTo>
                  <a:lnTo>
                    <a:pt x="180" y="492"/>
                  </a:lnTo>
                  <a:lnTo>
                    <a:pt x="182" y="495"/>
                  </a:lnTo>
                  <a:lnTo>
                    <a:pt x="184" y="497"/>
                  </a:lnTo>
                  <a:lnTo>
                    <a:pt x="185" y="507"/>
                  </a:lnTo>
                  <a:lnTo>
                    <a:pt x="187" y="515"/>
                  </a:lnTo>
                  <a:lnTo>
                    <a:pt x="189" y="518"/>
                  </a:lnTo>
                  <a:lnTo>
                    <a:pt x="192" y="523"/>
                  </a:lnTo>
                  <a:lnTo>
                    <a:pt x="195" y="526"/>
                  </a:lnTo>
                  <a:lnTo>
                    <a:pt x="202" y="536"/>
                  </a:lnTo>
                  <a:lnTo>
                    <a:pt x="205" y="546"/>
                  </a:lnTo>
                  <a:lnTo>
                    <a:pt x="210" y="553"/>
                  </a:lnTo>
                  <a:lnTo>
                    <a:pt x="220" y="561"/>
                  </a:lnTo>
                  <a:lnTo>
                    <a:pt x="230" y="569"/>
                  </a:lnTo>
                  <a:lnTo>
                    <a:pt x="238" y="576"/>
                  </a:lnTo>
                  <a:lnTo>
                    <a:pt x="240" y="577"/>
                  </a:lnTo>
                  <a:lnTo>
                    <a:pt x="241" y="577"/>
                  </a:lnTo>
                  <a:lnTo>
                    <a:pt x="243" y="577"/>
                  </a:lnTo>
                  <a:lnTo>
                    <a:pt x="243" y="576"/>
                  </a:lnTo>
                  <a:lnTo>
                    <a:pt x="245" y="576"/>
                  </a:lnTo>
                  <a:lnTo>
                    <a:pt x="248" y="573"/>
                  </a:lnTo>
                  <a:lnTo>
                    <a:pt x="251" y="571"/>
                  </a:lnTo>
                  <a:lnTo>
                    <a:pt x="253" y="571"/>
                  </a:lnTo>
                  <a:lnTo>
                    <a:pt x="253" y="571"/>
                  </a:lnTo>
                  <a:lnTo>
                    <a:pt x="254" y="573"/>
                  </a:lnTo>
                  <a:lnTo>
                    <a:pt x="254" y="573"/>
                  </a:lnTo>
                  <a:lnTo>
                    <a:pt x="256" y="571"/>
                  </a:lnTo>
                  <a:lnTo>
                    <a:pt x="256" y="569"/>
                  </a:lnTo>
                  <a:lnTo>
                    <a:pt x="258" y="564"/>
                  </a:lnTo>
                  <a:lnTo>
                    <a:pt x="258" y="561"/>
                  </a:lnTo>
                  <a:lnTo>
                    <a:pt x="259" y="558"/>
                  </a:lnTo>
                  <a:lnTo>
                    <a:pt x="261" y="553"/>
                  </a:lnTo>
                  <a:lnTo>
                    <a:pt x="264" y="551"/>
                  </a:lnTo>
                  <a:lnTo>
                    <a:pt x="268" y="550"/>
                  </a:lnTo>
                  <a:lnTo>
                    <a:pt x="271" y="550"/>
                  </a:lnTo>
                  <a:lnTo>
                    <a:pt x="274" y="551"/>
                  </a:lnTo>
                  <a:lnTo>
                    <a:pt x="274" y="553"/>
                  </a:lnTo>
                  <a:lnTo>
                    <a:pt x="276" y="554"/>
                  </a:lnTo>
                  <a:lnTo>
                    <a:pt x="276" y="558"/>
                  </a:lnTo>
                  <a:lnTo>
                    <a:pt x="276" y="559"/>
                  </a:lnTo>
                  <a:lnTo>
                    <a:pt x="277" y="559"/>
                  </a:lnTo>
                  <a:lnTo>
                    <a:pt x="279" y="559"/>
                  </a:lnTo>
                  <a:lnTo>
                    <a:pt x="281" y="559"/>
                  </a:lnTo>
                  <a:lnTo>
                    <a:pt x="282" y="561"/>
                  </a:lnTo>
                  <a:lnTo>
                    <a:pt x="284" y="561"/>
                  </a:lnTo>
                  <a:lnTo>
                    <a:pt x="286" y="564"/>
                  </a:lnTo>
                  <a:lnTo>
                    <a:pt x="286" y="568"/>
                  </a:lnTo>
                  <a:lnTo>
                    <a:pt x="286" y="569"/>
                  </a:lnTo>
                  <a:lnTo>
                    <a:pt x="286" y="569"/>
                  </a:lnTo>
                  <a:lnTo>
                    <a:pt x="284" y="568"/>
                  </a:lnTo>
                  <a:lnTo>
                    <a:pt x="284" y="566"/>
                  </a:lnTo>
                  <a:lnTo>
                    <a:pt x="282" y="566"/>
                  </a:lnTo>
                  <a:lnTo>
                    <a:pt x="282" y="568"/>
                  </a:lnTo>
                  <a:lnTo>
                    <a:pt x="282" y="571"/>
                  </a:lnTo>
                  <a:lnTo>
                    <a:pt x="282" y="571"/>
                  </a:lnTo>
                  <a:lnTo>
                    <a:pt x="282" y="573"/>
                  </a:lnTo>
                  <a:lnTo>
                    <a:pt x="284" y="573"/>
                  </a:lnTo>
                  <a:lnTo>
                    <a:pt x="284" y="576"/>
                  </a:lnTo>
                  <a:lnTo>
                    <a:pt x="286" y="577"/>
                  </a:lnTo>
                  <a:lnTo>
                    <a:pt x="286" y="581"/>
                  </a:lnTo>
                  <a:lnTo>
                    <a:pt x="286" y="582"/>
                  </a:lnTo>
                  <a:lnTo>
                    <a:pt x="287" y="582"/>
                  </a:lnTo>
                  <a:lnTo>
                    <a:pt x="289" y="582"/>
                  </a:lnTo>
                  <a:lnTo>
                    <a:pt x="291" y="582"/>
                  </a:lnTo>
                  <a:lnTo>
                    <a:pt x="292" y="582"/>
                  </a:lnTo>
                  <a:lnTo>
                    <a:pt x="305" y="587"/>
                  </a:lnTo>
                  <a:lnTo>
                    <a:pt x="322" y="592"/>
                  </a:lnTo>
                  <a:lnTo>
                    <a:pt x="328" y="592"/>
                  </a:lnTo>
                  <a:lnTo>
                    <a:pt x="333" y="591"/>
                  </a:lnTo>
                  <a:lnTo>
                    <a:pt x="340" y="589"/>
                  </a:lnTo>
                  <a:lnTo>
                    <a:pt x="347" y="589"/>
                  </a:lnTo>
                  <a:lnTo>
                    <a:pt x="350" y="589"/>
                  </a:lnTo>
                  <a:lnTo>
                    <a:pt x="353" y="591"/>
                  </a:lnTo>
                  <a:lnTo>
                    <a:pt x="358" y="592"/>
                  </a:lnTo>
                  <a:lnTo>
                    <a:pt x="361" y="594"/>
                  </a:lnTo>
                  <a:lnTo>
                    <a:pt x="365" y="594"/>
                  </a:lnTo>
                  <a:lnTo>
                    <a:pt x="365" y="596"/>
                  </a:lnTo>
                  <a:lnTo>
                    <a:pt x="370" y="594"/>
                  </a:lnTo>
                  <a:lnTo>
                    <a:pt x="371" y="592"/>
                  </a:lnTo>
                  <a:lnTo>
                    <a:pt x="371" y="592"/>
                  </a:lnTo>
                  <a:lnTo>
                    <a:pt x="371" y="591"/>
                  </a:lnTo>
                  <a:lnTo>
                    <a:pt x="371" y="589"/>
                  </a:lnTo>
                  <a:lnTo>
                    <a:pt x="370" y="587"/>
                  </a:lnTo>
                  <a:lnTo>
                    <a:pt x="370" y="586"/>
                  </a:lnTo>
                  <a:lnTo>
                    <a:pt x="371" y="584"/>
                  </a:lnTo>
                  <a:lnTo>
                    <a:pt x="373" y="582"/>
                  </a:lnTo>
                  <a:lnTo>
                    <a:pt x="376" y="582"/>
                  </a:lnTo>
                  <a:lnTo>
                    <a:pt x="378" y="582"/>
                  </a:lnTo>
                  <a:lnTo>
                    <a:pt x="381" y="582"/>
                  </a:lnTo>
                  <a:lnTo>
                    <a:pt x="381" y="579"/>
                  </a:lnTo>
                  <a:lnTo>
                    <a:pt x="383" y="577"/>
                  </a:lnTo>
                  <a:lnTo>
                    <a:pt x="384" y="576"/>
                  </a:lnTo>
                  <a:lnTo>
                    <a:pt x="384" y="574"/>
                  </a:lnTo>
                  <a:lnTo>
                    <a:pt x="388" y="573"/>
                  </a:lnTo>
                  <a:lnTo>
                    <a:pt x="391" y="571"/>
                  </a:lnTo>
                  <a:lnTo>
                    <a:pt x="396" y="571"/>
                  </a:lnTo>
                  <a:lnTo>
                    <a:pt x="399" y="571"/>
                  </a:lnTo>
                  <a:lnTo>
                    <a:pt x="402" y="569"/>
                  </a:lnTo>
                  <a:lnTo>
                    <a:pt x="406" y="569"/>
                  </a:lnTo>
                  <a:lnTo>
                    <a:pt x="406" y="568"/>
                  </a:lnTo>
                  <a:lnTo>
                    <a:pt x="406" y="566"/>
                  </a:lnTo>
                  <a:lnTo>
                    <a:pt x="406" y="564"/>
                  </a:lnTo>
                  <a:lnTo>
                    <a:pt x="406" y="388"/>
                  </a:lnTo>
                  <a:lnTo>
                    <a:pt x="404" y="385"/>
                  </a:lnTo>
                  <a:lnTo>
                    <a:pt x="406" y="383"/>
                  </a:lnTo>
                  <a:lnTo>
                    <a:pt x="406" y="253"/>
                  </a:lnTo>
                  <a:lnTo>
                    <a:pt x="404" y="252"/>
                  </a:lnTo>
                  <a:lnTo>
                    <a:pt x="404" y="252"/>
                  </a:lnTo>
                  <a:lnTo>
                    <a:pt x="406" y="250"/>
                  </a:lnTo>
                  <a:lnTo>
                    <a:pt x="406" y="250"/>
                  </a:lnTo>
                  <a:lnTo>
                    <a:pt x="407" y="250"/>
                  </a:lnTo>
                  <a:lnTo>
                    <a:pt x="409" y="250"/>
                  </a:lnTo>
                  <a:lnTo>
                    <a:pt x="448" y="250"/>
                  </a:lnTo>
                  <a:lnTo>
                    <a:pt x="450" y="250"/>
                  </a:lnTo>
                  <a:lnTo>
                    <a:pt x="452" y="250"/>
                  </a:lnTo>
                  <a:lnTo>
                    <a:pt x="453" y="250"/>
                  </a:lnTo>
                  <a:lnTo>
                    <a:pt x="453" y="248"/>
                  </a:lnTo>
                  <a:lnTo>
                    <a:pt x="453" y="247"/>
                  </a:lnTo>
                  <a:lnTo>
                    <a:pt x="453" y="247"/>
                  </a:lnTo>
                  <a:lnTo>
                    <a:pt x="453" y="239"/>
                  </a:lnTo>
                  <a:lnTo>
                    <a:pt x="453" y="112"/>
                  </a:lnTo>
                  <a:lnTo>
                    <a:pt x="453" y="79"/>
                  </a:lnTo>
                  <a:lnTo>
                    <a:pt x="453" y="71"/>
                  </a:lnTo>
                  <a:lnTo>
                    <a:pt x="453" y="69"/>
                  </a:lnTo>
                  <a:lnTo>
                    <a:pt x="453" y="68"/>
                  </a:lnTo>
                  <a:lnTo>
                    <a:pt x="453" y="66"/>
                  </a:lnTo>
                  <a:lnTo>
                    <a:pt x="462" y="66"/>
                  </a:lnTo>
                  <a:lnTo>
                    <a:pt x="468" y="66"/>
                  </a:lnTo>
                  <a:lnTo>
                    <a:pt x="476" y="66"/>
                  </a:lnTo>
                  <a:lnTo>
                    <a:pt x="509" y="61"/>
                  </a:lnTo>
                  <a:lnTo>
                    <a:pt x="541" y="54"/>
                  </a:lnTo>
                  <a:lnTo>
                    <a:pt x="544" y="54"/>
                  </a:lnTo>
                  <a:lnTo>
                    <a:pt x="549" y="53"/>
                  </a:lnTo>
                  <a:lnTo>
                    <a:pt x="554" y="53"/>
                  </a:lnTo>
                  <a:lnTo>
                    <a:pt x="557" y="51"/>
                  </a:lnTo>
                  <a:lnTo>
                    <a:pt x="562" y="51"/>
                  </a:lnTo>
                  <a:lnTo>
                    <a:pt x="565" y="51"/>
                  </a:lnTo>
                  <a:lnTo>
                    <a:pt x="565" y="51"/>
                  </a:lnTo>
                  <a:lnTo>
                    <a:pt x="568" y="53"/>
                  </a:lnTo>
                  <a:lnTo>
                    <a:pt x="572" y="56"/>
                  </a:lnTo>
                  <a:lnTo>
                    <a:pt x="573" y="61"/>
                  </a:lnTo>
                  <a:lnTo>
                    <a:pt x="577" y="64"/>
                  </a:lnTo>
                  <a:lnTo>
                    <a:pt x="578" y="66"/>
                  </a:lnTo>
                  <a:lnTo>
                    <a:pt x="578" y="68"/>
                  </a:lnTo>
                  <a:lnTo>
                    <a:pt x="578" y="69"/>
                  </a:lnTo>
                  <a:lnTo>
                    <a:pt x="578" y="72"/>
                  </a:lnTo>
                  <a:lnTo>
                    <a:pt x="578" y="74"/>
                  </a:lnTo>
                  <a:lnTo>
                    <a:pt x="580" y="74"/>
                  </a:lnTo>
                  <a:lnTo>
                    <a:pt x="582" y="76"/>
                  </a:lnTo>
                  <a:lnTo>
                    <a:pt x="590" y="69"/>
                  </a:lnTo>
                  <a:lnTo>
                    <a:pt x="598" y="61"/>
                  </a:lnTo>
                  <a:lnTo>
                    <a:pt x="608" y="53"/>
                  </a:lnTo>
                  <a:lnTo>
                    <a:pt x="619" y="48"/>
                  </a:lnTo>
                  <a:lnTo>
                    <a:pt x="621" y="49"/>
                  </a:lnTo>
                  <a:lnTo>
                    <a:pt x="623" y="49"/>
                  </a:lnTo>
                  <a:lnTo>
                    <a:pt x="623" y="51"/>
                  </a:lnTo>
                  <a:lnTo>
                    <a:pt x="623" y="53"/>
                  </a:lnTo>
                  <a:lnTo>
                    <a:pt x="624" y="54"/>
                  </a:lnTo>
                  <a:lnTo>
                    <a:pt x="628" y="53"/>
                  </a:lnTo>
                  <a:lnTo>
                    <a:pt x="634" y="48"/>
                  </a:lnTo>
                  <a:lnTo>
                    <a:pt x="641" y="44"/>
                  </a:lnTo>
                  <a:lnTo>
                    <a:pt x="649" y="41"/>
                  </a:lnTo>
                  <a:lnTo>
                    <a:pt x="659" y="41"/>
                  </a:lnTo>
                  <a:lnTo>
                    <a:pt x="661" y="40"/>
                  </a:lnTo>
                  <a:lnTo>
                    <a:pt x="661" y="40"/>
                  </a:lnTo>
                  <a:lnTo>
                    <a:pt x="657" y="36"/>
                  </a:lnTo>
                  <a:lnTo>
                    <a:pt x="654" y="33"/>
                  </a:lnTo>
                  <a:lnTo>
                    <a:pt x="651" y="30"/>
                  </a:lnTo>
                  <a:lnTo>
                    <a:pt x="639" y="26"/>
                  </a:lnTo>
                  <a:lnTo>
                    <a:pt x="624" y="25"/>
                  </a:lnTo>
                  <a:lnTo>
                    <a:pt x="611" y="25"/>
                  </a:lnTo>
                  <a:lnTo>
                    <a:pt x="575" y="31"/>
                  </a:lnTo>
                  <a:lnTo>
                    <a:pt x="575" y="31"/>
                  </a:lnTo>
                  <a:lnTo>
                    <a:pt x="572" y="31"/>
                  </a:lnTo>
                  <a:lnTo>
                    <a:pt x="519" y="43"/>
                  </a:lnTo>
                  <a:lnTo>
                    <a:pt x="503" y="44"/>
                  </a:lnTo>
                  <a:lnTo>
                    <a:pt x="486" y="46"/>
                  </a:lnTo>
                  <a:lnTo>
                    <a:pt x="471" y="51"/>
                  </a:lnTo>
                  <a:lnTo>
                    <a:pt x="470" y="51"/>
                  </a:lnTo>
                  <a:lnTo>
                    <a:pt x="468" y="49"/>
                  </a:lnTo>
                  <a:lnTo>
                    <a:pt x="468" y="48"/>
                  </a:lnTo>
                  <a:lnTo>
                    <a:pt x="467" y="48"/>
                  </a:lnTo>
                  <a:lnTo>
                    <a:pt x="462" y="46"/>
                  </a:lnTo>
                  <a:lnTo>
                    <a:pt x="457" y="48"/>
                  </a:lnTo>
                  <a:lnTo>
                    <a:pt x="452" y="49"/>
                  </a:lnTo>
                  <a:lnTo>
                    <a:pt x="447" y="51"/>
                  </a:lnTo>
                  <a:lnTo>
                    <a:pt x="444" y="51"/>
                  </a:lnTo>
                  <a:lnTo>
                    <a:pt x="439" y="49"/>
                  </a:lnTo>
                  <a:lnTo>
                    <a:pt x="434" y="48"/>
                  </a:lnTo>
                  <a:lnTo>
                    <a:pt x="429" y="46"/>
                  </a:lnTo>
                  <a:lnTo>
                    <a:pt x="424" y="44"/>
                  </a:lnTo>
                  <a:lnTo>
                    <a:pt x="422" y="44"/>
                  </a:lnTo>
                  <a:lnTo>
                    <a:pt x="417" y="44"/>
                  </a:lnTo>
                  <a:lnTo>
                    <a:pt x="412" y="43"/>
                  </a:lnTo>
                  <a:lnTo>
                    <a:pt x="407" y="43"/>
                  </a:lnTo>
                  <a:lnTo>
                    <a:pt x="404" y="43"/>
                  </a:lnTo>
                  <a:lnTo>
                    <a:pt x="401" y="43"/>
                  </a:lnTo>
                  <a:lnTo>
                    <a:pt x="397" y="43"/>
                  </a:lnTo>
                  <a:lnTo>
                    <a:pt x="396" y="44"/>
                  </a:lnTo>
                  <a:lnTo>
                    <a:pt x="393" y="46"/>
                  </a:lnTo>
                  <a:lnTo>
                    <a:pt x="391" y="44"/>
                  </a:lnTo>
                  <a:lnTo>
                    <a:pt x="391" y="43"/>
                  </a:lnTo>
                  <a:lnTo>
                    <a:pt x="389" y="43"/>
                  </a:lnTo>
                  <a:lnTo>
                    <a:pt x="378" y="41"/>
                  </a:lnTo>
                  <a:lnTo>
                    <a:pt x="365" y="43"/>
                  </a:lnTo>
                  <a:lnTo>
                    <a:pt x="351" y="41"/>
                  </a:lnTo>
                  <a:lnTo>
                    <a:pt x="347" y="38"/>
                  </a:lnTo>
                  <a:lnTo>
                    <a:pt x="343" y="35"/>
                  </a:lnTo>
                  <a:lnTo>
                    <a:pt x="340" y="30"/>
                  </a:lnTo>
                  <a:lnTo>
                    <a:pt x="335" y="26"/>
                  </a:lnTo>
                  <a:lnTo>
                    <a:pt x="332" y="21"/>
                  </a:lnTo>
                  <a:lnTo>
                    <a:pt x="327" y="20"/>
                  </a:lnTo>
                  <a:lnTo>
                    <a:pt x="325" y="20"/>
                  </a:lnTo>
                  <a:lnTo>
                    <a:pt x="323" y="20"/>
                  </a:lnTo>
                  <a:lnTo>
                    <a:pt x="312" y="20"/>
                  </a:lnTo>
                  <a:lnTo>
                    <a:pt x="271" y="20"/>
                  </a:lnTo>
                  <a:lnTo>
                    <a:pt x="151" y="20"/>
                  </a:lnTo>
                  <a:lnTo>
                    <a:pt x="144" y="21"/>
                  </a:lnTo>
                  <a:lnTo>
                    <a:pt x="134" y="21"/>
                  </a:lnTo>
                  <a:lnTo>
                    <a:pt x="123" y="21"/>
                  </a:lnTo>
                  <a:lnTo>
                    <a:pt x="115" y="23"/>
                  </a:lnTo>
                  <a:lnTo>
                    <a:pt x="111" y="23"/>
                  </a:lnTo>
                  <a:lnTo>
                    <a:pt x="100" y="17"/>
                  </a:lnTo>
                  <a:lnTo>
                    <a:pt x="90" y="7"/>
                  </a:lnTo>
                  <a:lnTo>
                    <a:pt x="80" y="0"/>
                  </a:lnTo>
                  <a:lnTo>
                    <a:pt x="70" y="0"/>
                  </a:lnTo>
                  <a:lnTo>
                    <a:pt x="59" y="5"/>
                  </a:lnTo>
                  <a:lnTo>
                    <a:pt x="47" y="8"/>
                  </a:lnTo>
                  <a:lnTo>
                    <a:pt x="39" y="13"/>
                  </a:lnTo>
                  <a:lnTo>
                    <a:pt x="36" y="15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4" y="12"/>
                  </a:lnTo>
                  <a:lnTo>
                    <a:pt x="32" y="12"/>
                  </a:lnTo>
                  <a:lnTo>
                    <a:pt x="31" y="13"/>
                  </a:lnTo>
                  <a:lnTo>
                    <a:pt x="28" y="13"/>
                  </a:lnTo>
                  <a:lnTo>
                    <a:pt x="26" y="13"/>
                  </a:lnTo>
                  <a:lnTo>
                    <a:pt x="21" y="13"/>
                  </a:lnTo>
                  <a:lnTo>
                    <a:pt x="18" y="12"/>
                  </a:lnTo>
                  <a:lnTo>
                    <a:pt x="16" y="12"/>
                  </a:lnTo>
                  <a:lnTo>
                    <a:pt x="14" y="10"/>
                  </a:lnTo>
                  <a:lnTo>
                    <a:pt x="13" y="10"/>
                  </a:lnTo>
                  <a:lnTo>
                    <a:pt x="11" y="12"/>
                  </a:lnTo>
                  <a:lnTo>
                    <a:pt x="8" y="13"/>
                  </a:lnTo>
                  <a:lnTo>
                    <a:pt x="3" y="15"/>
                  </a:lnTo>
                  <a:lnTo>
                    <a:pt x="1" y="15"/>
                  </a:lnTo>
                  <a:lnTo>
                    <a:pt x="0" y="30"/>
                  </a:lnTo>
                  <a:lnTo>
                    <a:pt x="1" y="40"/>
                  </a:lnTo>
                  <a:lnTo>
                    <a:pt x="3" y="49"/>
                  </a:lnTo>
                  <a:lnTo>
                    <a:pt x="5" y="58"/>
                  </a:lnTo>
                  <a:lnTo>
                    <a:pt x="8" y="59"/>
                  </a:lnTo>
                  <a:lnTo>
                    <a:pt x="11" y="63"/>
                  </a:lnTo>
                  <a:lnTo>
                    <a:pt x="13" y="66"/>
                  </a:lnTo>
                  <a:lnTo>
                    <a:pt x="14" y="69"/>
                  </a:lnTo>
                  <a:lnTo>
                    <a:pt x="14" y="72"/>
                  </a:lnTo>
                  <a:lnTo>
                    <a:pt x="16" y="76"/>
                  </a:lnTo>
                  <a:lnTo>
                    <a:pt x="19" y="81"/>
                  </a:lnTo>
                  <a:lnTo>
                    <a:pt x="24" y="84"/>
                  </a:lnTo>
                  <a:lnTo>
                    <a:pt x="29" y="87"/>
                  </a:lnTo>
                  <a:lnTo>
                    <a:pt x="32" y="91"/>
                  </a:lnTo>
                  <a:lnTo>
                    <a:pt x="36" y="94"/>
                  </a:lnTo>
                  <a:lnTo>
                    <a:pt x="39" y="99"/>
                  </a:lnTo>
                  <a:lnTo>
                    <a:pt x="44" y="110"/>
                  </a:lnTo>
                  <a:lnTo>
                    <a:pt x="51" y="123"/>
                  </a:lnTo>
                  <a:lnTo>
                    <a:pt x="60" y="138"/>
                  </a:lnTo>
                  <a:lnTo>
                    <a:pt x="69" y="151"/>
                  </a:lnTo>
                  <a:lnTo>
                    <a:pt x="75" y="161"/>
                  </a:lnTo>
                  <a:lnTo>
                    <a:pt x="79" y="166"/>
                  </a:lnTo>
                  <a:lnTo>
                    <a:pt x="82" y="178"/>
                  </a:lnTo>
                  <a:lnTo>
                    <a:pt x="85" y="188"/>
                  </a:lnTo>
                  <a:lnTo>
                    <a:pt x="87" y="194"/>
                  </a:lnTo>
                  <a:lnTo>
                    <a:pt x="93" y="206"/>
                  </a:lnTo>
                  <a:lnTo>
                    <a:pt x="102" y="216"/>
                  </a:lnTo>
                  <a:lnTo>
                    <a:pt x="110" y="225"/>
                  </a:lnTo>
                  <a:lnTo>
                    <a:pt x="111" y="230"/>
                  </a:lnTo>
                  <a:lnTo>
                    <a:pt x="113" y="237"/>
                  </a:lnTo>
                  <a:lnTo>
                    <a:pt x="115" y="240"/>
                  </a:lnTo>
                  <a:lnTo>
                    <a:pt x="123" y="250"/>
                  </a:lnTo>
                  <a:lnTo>
                    <a:pt x="134" y="263"/>
                  </a:lnTo>
                  <a:lnTo>
                    <a:pt x="143" y="278"/>
                  </a:lnTo>
                  <a:lnTo>
                    <a:pt x="144" y="281"/>
                  </a:lnTo>
                  <a:lnTo>
                    <a:pt x="144" y="285"/>
                  </a:lnTo>
                  <a:lnTo>
                    <a:pt x="141" y="30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85" name="Freeform 494">
              <a:extLst>
                <a:ext uri="{FF2B5EF4-FFF2-40B4-BE49-F238E27FC236}">
                  <a16:creationId xmlns:a16="http://schemas.microsoft.com/office/drawing/2014/main" id="{C09A26E4-09CA-3231-270E-D36C4631C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4588" y="3418257"/>
              <a:ext cx="353228" cy="304965"/>
            </a:xfrm>
            <a:custGeom>
              <a:avLst/>
              <a:gdLst>
                <a:gd name="T0" fmla="*/ 28 w 383"/>
                <a:gd name="T1" fmla="*/ 155 h 342"/>
                <a:gd name="T2" fmla="*/ 34 w 383"/>
                <a:gd name="T3" fmla="*/ 163 h 342"/>
                <a:gd name="T4" fmla="*/ 41 w 383"/>
                <a:gd name="T5" fmla="*/ 188 h 342"/>
                <a:gd name="T6" fmla="*/ 52 w 383"/>
                <a:gd name="T7" fmla="*/ 199 h 342"/>
                <a:gd name="T8" fmla="*/ 66 w 383"/>
                <a:gd name="T9" fmla="*/ 211 h 342"/>
                <a:gd name="T10" fmla="*/ 97 w 383"/>
                <a:gd name="T11" fmla="*/ 231 h 342"/>
                <a:gd name="T12" fmla="*/ 102 w 383"/>
                <a:gd name="T13" fmla="*/ 242 h 342"/>
                <a:gd name="T14" fmla="*/ 118 w 383"/>
                <a:gd name="T15" fmla="*/ 244 h 342"/>
                <a:gd name="T16" fmla="*/ 120 w 383"/>
                <a:gd name="T17" fmla="*/ 278 h 342"/>
                <a:gd name="T18" fmla="*/ 128 w 383"/>
                <a:gd name="T19" fmla="*/ 295 h 342"/>
                <a:gd name="T20" fmla="*/ 169 w 383"/>
                <a:gd name="T21" fmla="*/ 306 h 342"/>
                <a:gd name="T22" fmla="*/ 179 w 383"/>
                <a:gd name="T23" fmla="*/ 316 h 342"/>
                <a:gd name="T24" fmla="*/ 186 w 383"/>
                <a:gd name="T25" fmla="*/ 323 h 342"/>
                <a:gd name="T26" fmla="*/ 194 w 383"/>
                <a:gd name="T27" fmla="*/ 329 h 342"/>
                <a:gd name="T28" fmla="*/ 219 w 383"/>
                <a:gd name="T29" fmla="*/ 329 h 342"/>
                <a:gd name="T30" fmla="*/ 243 w 383"/>
                <a:gd name="T31" fmla="*/ 337 h 342"/>
                <a:gd name="T32" fmla="*/ 278 w 383"/>
                <a:gd name="T33" fmla="*/ 337 h 342"/>
                <a:gd name="T34" fmla="*/ 297 w 383"/>
                <a:gd name="T35" fmla="*/ 333 h 342"/>
                <a:gd name="T36" fmla="*/ 340 w 383"/>
                <a:gd name="T37" fmla="*/ 290 h 342"/>
                <a:gd name="T38" fmla="*/ 345 w 383"/>
                <a:gd name="T39" fmla="*/ 290 h 342"/>
                <a:gd name="T40" fmla="*/ 340 w 383"/>
                <a:gd name="T41" fmla="*/ 277 h 342"/>
                <a:gd name="T42" fmla="*/ 347 w 383"/>
                <a:gd name="T43" fmla="*/ 260 h 342"/>
                <a:gd name="T44" fmla="*/ 352 w 383"/>
                <a:gd name="T45" fmla="*/ 250 h 342"/>
                <a:gd name="T46" fmla="*/ 362 w 383"/>
                <a:gd name="T47" fmla="*/ 239 h 342"/>
                <a:gd name="T48" fmla="*/ 371 w 383"/>
                <a:gd name="T49" fmla="*/ 224 h 342"/>
                <a:gd name="T50" fmla="*/ 376 w 383"/>
                <a:gd name="T51" fmla="*/ 214 h 342"/>
                <a:gd name="T52" fmla="*/ 373 w 383"/>
                <a:gd name="T53" fmla="*/ 206 h 342"/>
                <a:gd name="T54" fmla="*/ 368 w 383"/>
                <a:gd name="T55" fmla="*/ 208 h 342"/>
                <a:gd name="T56" fmla="*/ 365 w 383"/>
                <a:gd name="T57" fmla="*/ 196 h 342"/>
                <a:gd name="T58" fmla="*/ 370 w 383"/>
                <a:gd name="T59" fmla="*/ 181 h 342"/>
                <a:gd name="T60" fmla="*/ 365 w 383"/>
                <a:gd name="T61" fmla="*/ 173 h 342"/>
                <a:gd name="T62" fmla="*/ 362 w 383"/>
                <a:gd name="T63" fmla="*/ 163 h 342"/>
                <a:gd name="T64" fmla="*/ 373 w 383"/>
                <a:gd name="T65" fmla="*/ 160 h 342"/>
                <a:gd name="T66" fmla="*/ 371 w 383"/>
                <a:gd name="T67" fmla="*/ 148 h 342"/>
                <a:gd name="T68" fmla="*/ 381 w 383"/>
                <a:gd name="T69" fmla="*/ 140 h 342"/>
                <a:gd name="T70" fmla="*/ 376 w 383"/>
                <a:gd name="T71" fmla="*/ 134 h 342"/>
                <a:gd name="T72" fmla="*/ 380 w 383"/>
                <a:gd name="T73" fmla="*/ 112 h 342"/>
                <a:gd name="T74" fmla="*/ 380 w 383"/>
                <a:gd name="T75" fmla="*/ 99 h 342"/>
                <a:gd name="T76" fmla="*/ 383 w 383"/>
                <a:gd name="T77" fmla="*/ 89 h 342"/>
                <a:gd name="T78" fmla="*/ 375 w 383"/>
                <a:gd name="T79" fmla="*/ 68 h 342"/>
                <a:gd name="T80" fmla="*/ 381 w 383"/>
                <a:gd name="T81" fmla="*/ 59 h 342"/>
                <a:gd name="T82" fmla="*/ 375 w 383"/>
                <a:gd name="T83" fmla="*/ 58 h 342"/>
                <a:gd name="T84" fmla="*/ 368 w 383"/>
                <a:gd name="T85" fmla="*/ 55 h 342"/>
                <a:gd name="T86" fmla="*/ 363 w 383"/>
                <a:gd name="T87" fmla="*/ 48 h 342"/>
                <a:gd name="T88" fmla="*/ 342 w 383"/>
                <a:gd name="T89" fmla="*/ 43 h 342"/>
                <a:gd name="T90" fmla="*/ 327 w 383"/>
                <a:gd name="T91" fmla="*/ 36 h 342"/>
                <a:gd name="T92" fmla="*/ 312 w 383"/>
                <a:gd name="T93" fmla="*/ 30 h 342"/>
                <a:gd name="T94" fmla="*/ 301 w 383"/>
                <a:gd name="T95" fmla="*/ 22 h 342"/>
                <a:gd name="T96" fmla="*/ 286 w 383"/>
                <a:gd name="T97" fmla="*/ 23 h 342"/>
                <a:gd name="T98" fmla="*/ 279 w 383"/>
                <a:gd name="T99" fmla="*/ 20 h 342"/>
                <a:gd name="T100" fmla="*/ 258 w 383"/>
                <a:gd name="T101" fmla="*/ 20 h 342"/>
                <a:gd name="T102" fmla="*/ 255 w 383"/>
                <a:gd name="T103" fmla="*/ 0 h 342"/>
                <a:gd name="T104" fmla="*/ 199 w 383"/>
                <a:gd name="T105" fmla="*/ 8 h 342"/>
                <a:gd name="T106" fmla="*/ 176 w 383"/>
                <a:gd name="T107" fmla="*/ 45 h 342"/>
                <a:gd name="T108" fmla="*/ 123 w 383"/>
                <a:gd name="T109" fmla="*/ 76 h 342"/>
                <a:gd name="T110" fmla="*/ 99 w 383"/>
                <a:gd name="T111" fmla="*/ 106 h 342"/>
                <a:gd name="T112" fmla="*/ 62 w 383"/>
                <a:gd name="T113" fmla="*/ 117 h 342"/>
                <a:gd name="T114" fmla="*/ 39 w 383"/>
                <a:gd name="T115" fmla="*/ 117 h 342"/>
                <a:gd name="T116" fmla="*/ 28 w 383"/>
                <a:gd name="T117" fmla="*/ 110 h 342"/>
                <a:gd name="T118" fmla="*/ 13 w 383"/>
                <a:gd name="T119" fmla="*/ 110 h 342"/>
                <a:gd name="T120" fmla="*/ 0 w 383"/>
                <a:gd name="T121" fmla="*/ 107 h 342"/>
                <a:gd name="T122" fmla="*/ 5 w 383"/>
                <a:gd name="T123" fmla="*/ 12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3" h="342">
                  <a:moveTo>
                    <a:pt x="5" y="120"/>
                  </a:moveTo>
                  <a:lnTo>
                    <a:pt x="18" y="135"/>
                  </a:lnTo>
                  <a:lnTo>
                    <a:pt x="28" y="152"/>
                  </a:lnTo>
                  <a:lnTo>
                    <a:pt x="28" y="153"/>
                  </a:lnTo>
                  <a:lnTo>
                    <a:pt x="28" y="155"/>
                  </a:lnTo>
                  <a:lnTo>
                    <a:pt x="28" y="155"/>
                  </a:lnTo>
                  <a:lnTo>
                    <a:pt x="28" y="157"/>
                  </a:lnTo>
                  <a:lnTo>
                    <a:pt x="29" y="158"/>
                  </a:lnTo>
                  <a:lnTo>
                    <a:pt x="33" y="161"/>
                  </a:lnTo>
                  <a:lnTo>
                    <a:pt x="34" y="163"/>
                  </a:lnTo>
                  <a:lnTo>
                    <a:pt x="36" y="165"/>
                  </a:lnTo>
                  <a:lnTo>
                    <a:pt x="36" y="173"/>
                  </a:lnTo>
                  <a:lnTo>
                    <a:pt x="36" y="176"/>
                  </a:lnTo>
                  <a:lnTo>
                    <a:pt x="39" y="181"/>
                  </a:lnTo>
                  <a:lnTo>
                    <a:pt x="41" y="188"/>
                  </a:lnTo>
                  <a:lnTo>
                    <a:pt x="44" y="193"/>
                  </a:lnTo>
                  <a:lnTo>
                    <a:pt x="46" y="196"/>
                  </a:lnTo>
                  <a:lnTo>
                    <a:pt x="54" y="198"/>
                  </a:lnTo>
                  <a:lnTo>
                    <a:pt x="54" y="199"/>
                  </a:lnTo>
                  <a:lnTo>
                    <a:pt x="52" y="199"/>
                  </a:lnTo>
                  <a:lnTo>
                    <a:pt x="52" y="201"/>
                  </a:lnTo>
                  <a:lnTo>
                    <a:pt x="56" y="203"/>
                  </a:lnTo>
                  <a:lnTo>
                    <a:pt x="59" y="206"/>
                  </a:lnTo>
                  <a:lnTo>
                    <a:pt x="62" y="208"/>
                  </a:lnTo>
                  <a:lnTo>
                    <a:pt x="66" y="211"/>
                  </a:lnTo>
                  <a:lnTo>
                    <a:pt x="76" y="216"/>
                  </a:lnTo>
                  <a:lnTo>
                    <a:pt x="85" y="217"/>
                  </a:lnTo>
                  <a:lnTo>
                    <a:pt x="95" y="224"/>
                  </a:lnTo>
                  <a:lnTo>
                    <a:pt x="97" y="227"/>
                  </a:lnTo>
                  <a:lnTo>
                    <a:pt x="97" y="231"/>
                  </a:lnTo>
                  <a:lnTo>
                    <a:pt x="97" y="234"/>
                  </a:lnTo>
                  <a:lnTo>
                    <a:pt x="97" y="237"/>
                  </a:lnTo>
                  <a:lnTo>
                    <a:pt x="97" y="240"/>
                  </a:lnTo>
                  <a:lnTo>
                    <a:pt x="99" y="242"/>
                  </a:lnTo>
                  <a:lnTo>
                    <a:pt x="102" y="242"/>
                  </a:lnTo>
                  <a:lnTo>
                    <a:pt x="105" y="244"/>
                  </a:lnTo>
                  <a:lnTo>
                    <a:pt x="110" y="242"/>
                  </a:lnTo>
                  <a:lnTo>
                    <a:pt x="113" y="242"/>
                  </a:lnTo>
                  <a:lnTo>
                    <a:pt x="117" y="242"/>
                  </a:lnTo>
                  <a:lnTo>
                    <a:pt x="118" y="244"/>
                  </a:lnTo>
                  <a:lnTo>
                    <a:pt x="118" y="249"/>
                  </a:lnTo>
                  <a:lnTo>
                    <a:pt x="117" y="259"/>
                  </a:lnTo>
                  <a:lnTo>
                    <a:pt x="117" y="268"/>
                  </a:lnTo>
                  <a:lnTo>
                    <a:pt x="118" y="277"/>
                  </a:lnTo>
                  <a:lnTo>
                    <a:pt x="120" y="278"/>
                  </a:lnTo>
                  <a:lnTo>
                    <a:pt x="123" y="282"/>
                  </a:lnTo>
                  <a:lnTo>
                    <a:pt x="126" y="285"/>
                  </a:lnTo>
                  <a:lnTo>
                    <a:pt x="126" y="288"/>
                  </a:lnTo>
                  <a:lnTo>
                    <a:pt x="128" y="291"/>
                  </a:lnTo>
                  <a:lnTo>
                    <a:pt x="128" y="295"/>
                  </a:lnTo>
                  <a:lnTo>
                    <a:pt x="130" y="296"/>
                  </a:lnTo>
                  <a:lnTo>
                    <a:pt x="135" y="298"/>
                  </a:lnTo>
                  <a:lnTo>
                    <a:pt x="145" y="300"/>
                  </a:lnTo>
                  <a:lnTo>
                    <a:pt x="158" y="303"/>
                  </a:lnTo>
                  <a:lnTo>
                    <a:pt x="169" y="306"/>
                  </a:lnTo>
                  <a:lnTo>
                    <a:pt x="177" y="310"/>
                  </a:lnTo>
                  <a:lnTo>
                    <a:pt x="179" y="311"/>
                  </a:lnTo>
                  <a:lnTo>
                    <a:pt x="179" y="313"/>
                  </a:lnTo>
                  <a:lnTo>
                    <a:pt x="179" y="314"/>
                  </a:lnTo>
                  <a:lnTo>
                    <a:pt x="179" y="316"/>
                  </a:lnTo>
                  <a:lnTo>
                    <a:pt x="177" y="318"/>
                  </a:lnTo>
                  <a:lnTo>
                    <a:pt x="179" y="321"/>
                  </a:lnTo>
                  <a:lnTo>
                    <a:pt x="182" y="323"/>
                  </a:lnTo>
                  <a:lnTo>
                    <a:pt x="184" y="323"/>
                  </a:lnTo>
                  <a:lnTo>
                    <a:pt x="186" y="323"/>
                  </a:lnTo>
                  <a:lnTo>
                    <a:pt x="187" y="323"/>
                  </a:lnTo>
                  <a:lnTo>
                    <a:pt x="189" y="324"/>
                  </a:lnTo>
                  <a:lnTo>
                    <a:pt x="191" y="326"/>
                  </a:lnTo>
                  <a:lnTo>
                    <a:pt x="192" y="328"/>
                  </a:lnTo>
                  <a:lnTo>
                    <a:pt x="194" y="329"/>
                  </a:lnTo>
                  <a:lnTo>
                    <a:pt x="199" y="329"/>
                  </a:lnTo>
                  <a:lnTo>
                    <a:pt x="204" y="328"/>
                  </a:lnTo>
                  <a:lnTo>
                    <a:pt x="207" y="326"/>
                  </a:lnTo>
                  <a:lnTo>
                    <a:pt x="212" y="326"/>
                  </a:lnTo>
                  <a:lnTo>
                    <a:pt x="219" y="329"/>
                  </a:lnTo>
                  <a:lnTo>
                    <a:pt x="225" y="333"/>
                  </a:lnTo>
                  <a:lnTo>
                    <a:pt x="232" y="336"/>
                  </a:lnTo>
                  <a:lnTo>
                    <a:pt x="237" y="337"/>
                  </a:lnTo>
                  <a:lnTo>
                    <a:pt x="240" y="337"/>
                  </a:lnTo>
                  <a:lnTo>
                    <a:pt x="243" y="337"/>
                  </a:lnTo>
                  <a:lnTo>
                    <a:pt x="247" y="337"/>
                  </a:lnTo>
                  <a:lnTo>
                    <a:pt x="250" y="337"/>
                  </a:lnTo>
                  <a:lnTo>
                    <a:pt x="261" y="336"/>
                  </a:lnTo>
                  <a:lnTo>
                    <a:pt x="274" y="337"/>
                  </a:lnTo>
                  <a:lnTo>
                    <a:pt x="278" y="337"/>
                  </a:lnTo>
                  <a:lnTo>
                    <a:pt x="279" y="339"/>
                  </a:lnTo>
                  <a:lnTo>
                    <a:pt x="283" y="341"/>
                  </a:lnTo>
                  <a:lnTo>
                    <a:pt x="284" y="342"/>
                  </a:lnTo>
                  <a:lnTo>
                    <a:pt x="289" y="339"/>
                  </a:lnTo>
                  <a:lnTo>
                    <a:pt x="297" y="333"/>
                  </a:lnTo>
                  <a:lnTo>
                    <a:pt x="306" y="324"/>
                  </a:lnTo>
                  <a:lnTo>
                    <a:pt x="314" y="316"/>
                  </a:lnTo>
                  <a:lnTo>
                    <a:pt x="319" y="311"/>
                  </a:lnTo>
                  <a:lnTo>
                    <a:pt x="339" y="291"/>
                  </a:lnTo>
                  <a:lnTo>
                    <a:pt x="340" y="290"/>
                  </a:lnTo>
                  <a:lnTo>
                    <a:pt x="342" y="288"/>
                  </a:lnTo>
                  <a:lnTo>
                    <a:pt x="342" y="288"/>
                  </a:lnTo>
                  <a:lnTo>
                    <a:pt x="344" y="290"/>
                  </a:lnTo>
                  <a:lnTo>
                    <a:pt x="345" y="290"/>
                  </a:lnTo>
                  <a:lnTo>
                    <a:pt x="345" y="290"/>
                  </a:lnTo>
                  <a:lnTo>
                    <a:pt x="344" y="288"/>
                  </a:lnTo>
                  <a:lnTo>
                    <a:pt x="342" y="285"/>
                  </a:lnTo>
                  <a:lnTo>
                    <a:pt x="340" y="282"/>
                  </a:lnTo>
                  <a:lnTo>
                    <a:pt x="340" y="278"/>
                  </a:lnTo>
                  <a:lnTo>
                    <a:pt x="340" y="277"/>
                  </a:lnTo>
                  <a:lnTo>
                    <a:pt x="344" y="273"/>
                  </a:lnTo>
                  <a:lnTo>
                    <a:pt x="345" y="272"/>
                  </a:lnTo>
                  <a:lnTo>
                    <a:pt x="347" y="268"/>
                  </a:lnTo>
                  <a:lnTo>
                    <a:pt x="347" y="265"/>
                  </a:lnTo>
                  <a:lnTo>
                    <a:pt x="347" y="260"/>
                  </a:lnTo>
                  <a:lnTo>
                    <a:pt x="347" y="257"/>
                  </a:lnTo>
                  <a:lnTo>
                    <a:pt x="347" y="252"/>
                  </a:lnTo>
                  <a:lnTo>
                    <a:pt x="348" y="250"/>
                  </a:lnTo>
                  <a:lnTo>
                    <a:pt x="350" y="250"/>
                  </a:lnTo>
                  <a:lnTo>
                    <a:pt x="352" y="250"/>
                  </a:lnTo>
                  <a:lnTo>
                    <a:pt x="353" y="250"/>
                  </a:lnTo>
                  <a:lnTo>
                    <a:pt x="355" y="250"/>
                  </a:lnTo>
                  <a:lnTo>
                    <a:pt x="358" y="247"/>
                  </a:lnTo>
                  <a:lnTo>
                    <a:pt x="360" y="244"/>
                  </a:lnTo>
                  <a:lnTo>
                    <a:pt x="362" y="239"/>
                  </a:lnTo>
                  <a:lnTo>
                    <a:pt x="363" y="234"/>
                  </a:lnTo>
                  <a:lnTo>
                    <a:pt x="367" y="231"/>
                  </a:lnTo>
                  <a:lnTo>
                    <a:pt x="368" y="227"/>
                  </a:lnTo>
                  <a:lnTo>
                    <a:pt x="371" y="224"/>
                  </a:lnTo>
                  <a:lnTo>
                    <a:pt x="371" y="224"/>
                  </a:lnTo>
                  <a:lnTo>
                    <a:pt x="373" y="224"/>
                  </a:lnTo>
                  <a:lnTo>
                    <a:pt x="375" y="224"/>
                  </a:lnTo>
                  <a:lnTo>
                    <a:pt x="375" y="217"/>
                  </a:lnTo>
                  <a:lnTo>
                    <a:pt x="376" y="216"/>
                  </a:lnTo>
                  <a:lnTo>
                    <a:pt x="376" y="214"/>
                  </a:lnTo>
                  <a:lnTo>
                    <a:pt x="376" y="212"/>
                  </a:lnTo>
                  <a:lnTo>
                    <a:pt x="373" y="209"/>
                  </a:lnTo>
                  <a:lnTo>
                    <a:pt x="373" y="208"/>
                  </a:lnTo>
                  <a:lnTo>
                    <a:pt x="373" y="206"/>
                  </a:lnTo>
                  <a:lnTo>
                    <a:pt x="373" y="206"/>
                  </a:lnTo>
                  <a:lnTo>
                    <a:pt x="371" y="206"/>
                  </a:lnTo>
                  <a:lnTo>
                    <a:pt x="371" y="206"/>
                  </a:lnTo>
                  <a:lnTo>
                    <a:pt x="370" y="208"/>
                  </a:lnTo>
                  <a:lnTo>
                    <a:pt x="370" y="208"/>
                  </a:lnTo>
                  <a:lnTo>
                    <a:pt x="368" y="208"/>
                  </a:lnTo>
                  <a:lnTo>
                    <a:pt x="367" y="206"/>
                  </a:lnTo>
                  <a:lnTo>
                    <a:pt x="367" y="206"/>
                  </a:lnTo>
                  <a:lnTo>
                    <a:pt x="367" y="203"/>
                  </a:lnTo>
                  <a:lnTo>
                    <a:pt x="367" y="199"/>
                  </a:lnTo>
                  <a:lnTo>
                    <a:pt x="365" y="196"/>
                  </a:lnTo>
                  <a:lnTo>
                    <a:pt x="363" y="193"/>
                  </a:lnTo>
                  <a:lnTo>
                    <a:pt x="365" y="191"/>
                  </a:lnTo>
                  <a:lnTo>
                    <a:pt x="367" y="188"/>
                  </a:lnTo>
                  <a:lnTo>
                    <a:pt x="368" y="185"/>
                  </a:lnTo>
                  <a:lnTo>
                    <a:pt x="370" y="181"/>
                  </a:lnTo>
                  <a:lnTo>
                    <a:pt x="370" y="176"/>
                  </a:lnTo>
                  <a:lnTo>
                    <a:pt x="368" y="175"/>
                  </a:lnTo>
                  <a:lnTo>
                    <a:pt x="368" y="175"/>
                  </a:lnTo>
                  <a:lnTo>
                    <a:pt x="367" y="173"/>
                  </a:lnTo>
                  <a:lnTo>
                    <a:pt x="365" y="173"/>
                  </a:lnTo>
                  <a:lnTo>
                    <a:pt x="363" y="173"/>
                  </a:lnTo>
                  <a:lnTo>
                    <a:pt x="362" y="171"/>
                  </a:lnTo>
                  <a:lnTo>
                    <a:pt x="360" y="170"/>
                  </a:lnTo>
                  <a:lnTo>
                    <a:pt x="360" y="166"/>
                  </a:lnTo>
                  <a:lnTo>
                    <a:pt x="362" y="163"/>
                  </a:lnTo>
                  <a:lnTo>
                    <a:pt x="363" y="163"/>
                  </a:lnTo>
                  <a:lnTo>
                    <a:pt x="367" y="161"/>
                  </a:lnTo>
                  <a:lnTo>
                    <a:pt x="370" y="161"/>
                  </a:lnTo>
                  <a:lnTo>
                    <a:pt x="371" y="161"/>
                  </a:lnTo>
                  <a:lnTo>
                    <a:pt x="373" y="160"/>
                  </a:lnTo>
                  <a:lnTo>
                    <a:pt x="375" y="158"/>
                  </a:lnTo>
                  <a:lnTo>
                    <a:pt x="375" y="155"/>
                  </a:lnTo>
                  <a:lnTo>
                    <a:pt x="373" y="153"/>
                  </a:lnTo>
                  <a:lnTo>
                    <a:pt x="371" y="152"/>
                  </a:lnTo>
                  <a:lnTo>
                    <a:pt x="371" y="148"/>
                  </a:lnTo>
                  <a:lnTo>
                    <a:pt x="373" y="148"/>
                  </a:lnTo>
                  <a:lnTo>
                    <a:pt x="375" y="147"/>
                  </a:lnTo>
                  <a:lnTo>
                    <a:pt x="376" y="145"/>
                  </a:lnTo>
                  <a:lnTo>
                    <a:pt x="380" y="142"/>
                  </a:lnTo>
                  <a:lnTo>
                    <a:pt x="381" y="140"/>
                  </a:lnTo>
                  <a:lnTo>
                    <a:pt x="381" y="140"/>
                  </a:lnTo>
                  <a:lnTo>
                    <a:pt x="380" y="138"/>
                  </a:lnTo>
                  <a:lnTo>
                    <a:pt x="380" y="137"/>
                  </a:lnTo>
                  <a:lnTo>
                    <a:pt x="378" y="135"/>
                  </a:lnTo>
                  <a:lnTo>
                    <a:pt x="376" y="134"/>
                  </a:lnTo>
                  <a:lnTo>
                    <a:pt x="376" y="130"/>
                  </a:lnTo>
                  <a:lnTo>
                    <a:pt x="376" y="124"/>
                  </a:lnTo>
                  <a:lnTo>
                    <a:pt x="376" y="119"/>
                  </a:lnTo>
                  <a:lnTo>
                    <a:pt x="378" y="114"/>
                  </a:lnTo>
                  <a:lnTo>
                    <a:pt x="380" y="112"/>
                  </a:lnTo>
                  <a:lnTo>
                    <a:pt x="381" y="109"/>
                  </a:lnTo>
                  <a:lnTo>
                    <a:pt x="381" y="106"/>
                  </a:lnTo>
                  <a:lnTo>
                    <a:pt x="383" y="102"/>
                  </a:lnTo>
                  <a:lnTo>
                    <a:pt x="381" y="101"/>
                  </a:lnTo>
                  <a:lnTo>
                    <a:pt x="380" y="99"/>
                  </a:lnTo>
                  <a:lnTo>
                    <a:pt x="378" y="97"/>
                  </a:lnTo>
                  <a:lnTo>
                    <a:pt x="380" y="96"/>
                  </a:lnTo>
                  <a:lnTo>
                    <a:pt x="381" y="94"/>
                  </a:lnTo>
                  <a:lnTo>
                    <a:pt x="383" y="91"/>
                  </a:lnTo>
                  <a:lnTo>
                    <a:pt x="383" y="89"/>
                  </a:lnTo>
                  <a:lnTo>
                    <a:pt x="383" y="86"/>
                  </a:lnTo>
                  <a:lnTo>
                    <a:pt x="380" y="81"/>
                  </a:lnTo>
                  <a:lnTo>
                    <a:pt x="378" y="76"/>
                  </a:lnTo>
                  <a:lnTo>
                    <a:pt x="375" y="73"/>
                  </a:lnTo>
                  <a:lnTo>
                    <a:pt x="375" y="68"/>
                  </a:lnTo>
                  <a:lnTo>
                    <a:pt x="375" y="68"/>
                  </a:lnTo>
                  <a:lnTo>
                    <a:pt x="376" y="66"/>
                  </a:lnTo>
                  <a:lnTo>
                    <a:pt x="380" y="63"/>
                  </a:lnTo>
                  <a:lnTo>
                    <a:pt x="381" y="61"/>
                  </a:lnTo>
                  <a:lnTo>
                    <a:pt x="381" y="59"/>
                  </a:lnTo>
                  <a:lnTo>
                    <a:pt x="381" y="58"/>
                  </a:lnTo>
                  <a:lnTo>
                    <a:pt x="381" y="56"/>
                  </a:lnTo>
                  <a:lnTo>
                    <a:pt x="380" y="58"/>
                  </a:lnTo>
                  <a:lnTo>
                    <a:pt x="378" y="58"/>
                  </a:lnTo>
                  <a:lnTo>
                    <a:pt x="375" y="58"/>
                  </a:lnTo>
                  <a:lnTo>
                    <a:pt x="373" y="58"/>
                  </a:lnTo>
                  <a:lnTo>
                    <a:pt x="371" y="58"/>
                  </a:lnTo>
                  <a:lnTo>
                    <a:pt x="368" y="56"/>
                  </a:lnTo>
                  <a:lnTo>
                    <a:pt x="368" y="55"/>
                  </a:lnTo>
                  <a:lnTo>
                    <a:pt x="368" y="55"/>
                  </a:lnTo>
                  <a:lnTo>
                    <a:pt x="368" y="53"/>
                  </a:lnTo>
                  <a:lnTo>
                    <a:pt x="370" y="53"/>
                  </a:lnTo>
                  <a:lnTo>
                    <a:pt x="368" y="51"/>
                  </a:lnTo>
                  <a:lnTo>
                    <a:pt x="367" y="50"/>
                  </a:lnTo>
                  <a:lnTo>
                    <a:pt x="363" y="48"/>
                  </a:lnTo>
                  <a:lnTo>
                    <a:pt x="358" y="46"/>
                  </a:lnTo>
                  <a:lnTo>
                    <a:pt x="353" y="45"/>
                  </a:lnTo>
                  <a:lnTo>
                    <a:pt x="348" y="43"/>
                  </a:lnTo>
                  <a:lnTo>
                    <a:pt x="345" y="43"/>
                  </a:lnTo>
                  <a:lnTo>
                    <a:pt x="342" y="43"/>
                  </a:lnTo>
                  <a:lnTo>
                    <a:pt x="337" y="43"/>
                  </a:lnTo>
                  <a:lnTo>
                    <a:pt x="334" y="43"/>
                  </a:lnTo>
                  <a:lnTo>
                    <a:pt x="329" y="41"/>
                  </a:lnTo>
                  <a:lnTo>
                    <a:pt x="327" y="40"/>
                  </a:lnTo>
                  <a:lnTo>
                    <a:pt x="327" y="36"/>
                  </a:lnTo>
                  <a:lnTo>
                    <a:pt x="325" y="35"/>
                  </a:lnTo>
                  <a:lnTo>
                    <a:pt x="324" y="32"/>
                  </a:lnTo>
                  <a:lnTo>
                    <a:pt x="320" y="32"/>
                  </a:lnTo>
                  <a:lnTo>
                    <a:pt x="317" y="30"/>
                  </a:lnTo>
                  <a:lnTo>
                    <a:pt x="312" y="30"/>
                  </a:lnTo>
                  <a:lnTo>
                    <a:pt x="309" y="30"/>
                  </a:lnTo>
                  <a:lnTo>
                    <a:pt x="306" y="28"/>
                  </a:lnTo>
                  <a:lnTo>
                    <a:pt x="304" y="27"/>
                  </a:lnTo>
                  <a:lnTo>
                    <a:pt x="302" y="23"/>
                  </a:lnTo>
                  <a:lnTo>
                    <a:pt x="301" y="22"/>
                  </a:lnTo>
                  <a:lnTo>
                    <a:pt x="297" y="22"/>
                  </a:lnTo>
                  <a:lnTo>
                    <a:pt x="294" y="22"/>
                  </a:lnTo>
                  <a:lnTo>
                    <a:pt x="291" y="22"/>
                  </a:lnTo>
                  <a:lnTo>
                    <a:pt x="288" y="23"/>
                  </a:lnTo>
                  <a:lnTo>
                    <a:pt x="286" y="23"/>
                  </a:lnTo>
                  <a:lnTo>
                    <a:pt x="284" y="22"/>
                  </a:lnTo>
                  <a:lnTo>
                    <a:pt x="284" y="20"/>
                  </a:lnTo>
                  <a:lnTo>
                    <a:pt x="283" y="20"/>
                  </a:lnTo>
                  <a:lnTo>
                    <a:pt x="281" y="20"/>
                  </a:lnTo>
                  <a:lnTo>
                    <a:pt x="279" y="20"/>
                  </a:lnTo>
                  <a:lnTo>
                    <a:pt x="265" y="20"/>
                  </a:lnTo>
                  <a:lnTo>
                    <a:pt x="261" y="20"/>
                  </a:lnTo>
                  <a:lnTo>
                    <a:pt x="260" y="20"/>
                  </a:lnTo>
                  <a:lnTo>
                    <a:pt x="258" y="20"/>
                  </a:lnTo>
                  <a:lnTo>
                    <a:pt x="258" y="20"/>
                  </a:lnTo>
                  <a:lnTo>
                    <a:pt x="258" y="18"/>
                  </a:lnTo>
                  <a:lnTo>
                    <a:pt x="258" y="18"/>
                  </a:lnTo>
                  <a:lnTo>
                    <a:pt x="258" y="17"/>
                  </a:lnTo>
                  <a:lnTo>
                    <a:pt x="258" y="0"/>
                  </a:lnTo>
                  <a:lnTo>
                    <a:pt x="255" y="0"/>
                  </a:lnTo>
                  <a:lnTo>
                    <a:pt x="245" y="0"/>
                  </a:lnTo>
                  <a:lnTo>
                    <a:pt x="235" y="0"/>
                  </a:lnTo>
                  <a:lnTo>
                    <a:pt x="230" y="0"/>
                  </a:lnTo>
                  <a:lnTo>
                    <a:pt x="214" y="2"/>
                  </a:lnTo>
                  <a:lnTo>
                    <a:pt x="199" y="8"/>
                  </a:lnTo>
                  <a:lnTo>
                    <a:pt x="186" y="17"/>
                  </a:lnTo>
                  <a:lnTo>
                    <a:pt x="181" y="23"/>
                  </a:lnTo>
                  <a:lnTo>
                    <a:pt x="181" y="32"/>
                  </a:lnTo>
                  <a:lnTo>
                    <a:pt x="181" y="38"/>
                  </a:lnTo>
                  <a:lnTo>
                    <a:pt x="176" y="45"/>
                  </a:lnTo>
                  <a:lnTo>
                    <a:pt x="163" y="51"/>
                  </a:lnTo>
                  <a:lnTo>
                    <a:pt x="145" y="58"/>
                  </a:lnTo>
                  <a:lnTo>
                    <a:pt x="130" y="66"/>
                  </a:lnTo>
                  <a:lnTo>
                    <a:pt x="125" y="71"/>
                  </a:lnTo>
                  <a:lnTo>
                    <a:pt x="123" y="76"/>
                  </a:lnTo>
                  <a:lnTo>
                    <a:pt x="122" y="81"/>
                  </a:lnTo>
                  <a:lnTo>
                    <a:pt x="118" y="84"/>
                  </a:lnTo>
                  <a:lnTo>
                    <a:pt x="115" y="89"/>
                  </a:lnTo>
                  <a:lnTo>
                    <a:pt x="107" y="97"/>
                  </a:lnTo>
                  <a:lnTo>
                    <a:pt x="99" y="106"/>
                  </a:lnTo>
                  <a:lnTo>
                    <a:pt x="92" y="114"/>
                  </a:lnTo>
                  <a:lnTo>
                    <a:pt x="89" y="117"/>
                  </a:lnTo>
                  <a:lnTo>
                    <a:pt x="77" y="120"/>
                  </a:lnTo>
                  <a:lnTo>
                    <a:pt x="69" y="120"/>
                  </a:lnTo>
                  <a:lnTo>
                    <a:pt x="62" y="117"/>
                  </a:lnTo>
                  <a:lnTo>
                    <a:pt x="57" y="114"/>
                  </a:lnTo>
                  <a:lnTo>
                    <a:pt x="49" y="112"/>
                  </a:lnTo>
                  <a:lnTo>
                    <a:pt x="46" y="112"/>
                  </a:lnTo>
                  <a:lnTo>
                    <a:pt x="43" y="114"/>
                  </a:lnTo>
                  <a:lnTo>
                    <a:pt x="39" y="117"/>
                  </a:lnTo>
                  <a:lnTo>
                    <a:pt x="38" y="117"/>
                  </a:lnTo>
                  <a:lnTo>
                    <a:pt x="34" y="117"/>
                  </a:lnTo>
                  <a:lnTo>
                    <a:pt x="33" y="115"/>
                  </a:lnTo>
                  <a:lnTo>
                    <a:pt x="29" y="114"/>
                  </a:lnTo>
                  <a:lnTo>
                    <a:pt x="28" y="110"/>
                  </a:lnTo>
                  <a:lnTo>
                    <a:pt x="25" y="109"/>
                  </a:lnTo>
                  <a:lnTo>
                    <a:pt x="23" y="109"/>
                  </a:lnTo>
                  <a:lnTo>
                    <a:pt x="23" y="109"/>
                  </a:lnTo>
                  <a:lnTo>
                    <a:pt x="18" y="109"/>
                  </a:lnTo>
                  <a:lnTo>
                    <a:pt x="13" y="110"/>
                  </a:lnTo>
                  <a:lnTo>
                    <a:pt x="10" y="110"/>
                  </a:lnTo>
                  <a:lnTo>
                    <a:pt x="6" y="109"/>
                  </a:lnTo>
                  <a:lnTo>
                    <a:pt x="3" y="107"/>
                  </a:lnTo>
                  <a:lnTo>
                    <a:pt x="2" y="106"/>
                  </a:lnTo>
                  <a:lnTo>
                    <a:pt x="0" y="107"/>
                  </a:lnTo>
                  <a:lnTo>
                    <a:pt x="2" y="109"/>
                  </a:lnTo>
                  <a:lnTo>
                    <a:pt x="2" y="112"/>
                  </a:lnTo>
                  <a:lnTo>
                    <a:pt x="3" y="115"/>
                  </a:lnTo>
                  <a:lnTo>
                    <a:pt x="3" y="119"/>
                  </a:lnTo>
                  <a:lnTo>
                    <a:pt x="5" y="12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86" name="Freeform 495">
              <a:extLst>
                <a:ext uri="{FF2B5EF4-FFF2-40B4-BE49-F238E27FC236}">
                  <a16:creationId xmlns:a16="http://schemas.microsoft.com/office/drawing/2014/main" id="{E016B7EB-372A-9EB0-98BD-FB7AB52642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410" y="3513670"/>
              <a:ext cx="415943" cy="402161"/>
            </a:xfrm>
            <a:custGeom>
              <a:avLst/>
              <a:gdLst>
                <a:gd name="T0" fmla="*/ 26 w 451"/>
                <a:gd name="T1" fmla="*/ 377 h 451"/>
                <a:gd name="T2" fmla="*/ 35 w 451"/>
                <a:gd name="T3" fmla="*/ 397 h 451"/>
                <a:gd name="T4" fmla="*/ 40 w 451"/>
                <a:gd name="T5" fmla="*/ 418 h 451"/>
                <a:gd name="T6" fmla="*/ 30 w 451"/>
                <a:gd name="T7" fmla="*/ 433 h 451"/>
                <a:gd name="T8" fmla="*/ 31 w 451"/>
                <a:gd name="T9" fmla="*/ 449 h 451"/>
                <a:gd name="T10" fmla="*/ 43 w 451"/>
                <a:gd name="T11" fmla="*/ 448 h 451"/>
                <a:gd name="T12" fmla="*/ 63 w 451"/>
                <a:gd name="T13" fmla="*/ 451 h 451"/>
                <a:gd name="T14" fmla="*/ 82 w 451"/>
                <a:gd name="T15" fmla="*/ 448 h 451"/>
                <a:gd name="T16" fmla="*/ 87 w 451"/>
                <a:gd name="T17" fmla="*/ 439 h 451"/>
                <a:gd name="T18" fmla="*/ 100 w 451"/>
                <a:gd name="T19" fmla="*/ 433 h 451"/>
                <a:gd name="T20" fmla="*/ 120 w 451"/>
                <a:gd name="T21" fmla="*/ 416 h 451"/>
                <a:gd name="T22" fmla="*/ 135 w 451"/>
                <a:gd name="T23" fmla="*/ 385 h 451"/>
                <a:gd name="T24" fmla="*/ 173 w 451"/>
                <a:gd name="T25" fmla="*/ 380 h 451"/>
                <a:gd name="T26" fmla="*/ 189 w 451"/>
                <a:gd name="T27" fmla="*/ 392 h 451"/>
                <a:gd name="T28" fmla="*/ 201 w 451"/>
                <a:gd name="T29" fmla="*/ 393 h 451"/>
                <a:gd name="T30" fmla="*/ 220 w 451"/>
                <a:gd name="T31" fmla="*/ 400 h 451"/>
                <a:gd name="T32" fmla="*/ 240 w 451"/>
                <a:gd name="T33" fmla="*/ 395 h 451"/>
                <a:gd name="T34" fmla="*/ 270 w 451"/>
                <a:gd name="T35" fmla="*/ 377 h 451"/>
                <a:gd name="T36" fmla="*/ 284 w 451"/>
                <a:gd name="T37" fmla="*/ 344 h 451"/>
                <a:gd name="T38" fmla="*/ 304 w 451"/>
                <a:gd name="T39" fmla="*/ 341 h 451"/>
                <a:gd name="T40" fmla="*/ 314 w 451"/>
                <a:gd name="T41" fmla="*/ 329 h 451"/>
                <a:gd name="T42" fmla="*/ 329 w 451"/>
                <a:gd name="T43" fmla="*/ 308 h 451"/>
                <a:gd name="T44" fmla="*/ 335 w 451"/>
                <a:gd name="T45" fmla="*/ 295 h 451"/>
                <a:gd name="T46" fmla="*/ 345 w 451"/>
                <a:gd name="T47" fmla="*/ 285 h 451"/>
                <a:gd name="T48" fmla="*/ 357 w 451"/>
                <a:gd name="T49" fmla="*/ 280 h 451"/>
                <a:gd name="T50" fmla="*/ 362 w 451"/>
                <a:gd name="T51" fmla="*/ 272 h 451"/>
                <a:gd name="T52" fmla="*/ 377 w 451"/>
                <a:gd name="T53" fmla="*/ 265 h 451"/>
                <a:gd name="T54" fmla="*/ 406 w 451"/>
                <a:gd name="T55" fmla="*/ 240 h 451"/>
                <a:gd name="T56" fmla="*/ 432 w 451"/>
                <a:gd name="T57" fmla="*/ 227 h 451"/>
                <a:gd name="T58" fmla="*/ 447 w 451"/>
                <a:gd name="T59" fmla="*/ 221 h 451"/>
                <a:gd name="T60" fmla="*/ 439 w 451"/>
                <a:gd name="T61" fmla="*/ 216 h 451"/>
                <a:gd name="T62" fmla="*/ 434 w 451"/>
                <a:gd name="T63" fmla="*/ 207 h 451"/>
                <a:gd name="T64" fmla="*/ 413 w 451"/>
                <a:gd name="T65" fmla="*/ 196 h 451"/>
                <a:gd name="T66" fmla="*/ 383 w 451"/>
                <a:gd name="T67" fmla="*/ 184 h 451"/>
                <a:gd name="T68" fmla="*/ 373 w 451"/>
                <a:gd name="T69" fmla="*/ 170 h 451"/>
                <a:gd name="T70" fmla="*/ 372 w 451"/>
                <a:gd name="T71" fmla="*/ 135 h 451"/>
                <a:gd name="T72" fmla="*/ 354 w 451"/>
                <a:gd name="T73" fmla="*/ 135 h 451"/>
                <a:gd name="T74" fmla="*/ 352 w 451"/>
                <a:gd name="T75" fmla="*/ 120 h 451"/>
                <a:gd name="T76" fmla="*/ 317 w 451"/>
                <a:gd name="T77" fmla="*/ 101 h 451"/>
                <a:gd name="T78" fmla="*/ 309 w 451"/>
                <a:gd name="T79" fmla="*/ 92 h 451"/>
                <a:gd name="T80" fmla="*/ 294 w 451"/>
                <a:gd name="T81" fmla="*/ 74 h 451"/>
                <a:gd name="T82" fmla="*/ 288 w 451"/>
                <a:gd name="T83" fmla="*/ 54 h 451"/>
                <a:gd name="T84" fmla="*/ 283 w 451"/>
                <a:gd name="T85" fmla="*/ 46 h 451"/>
                <a:gd name="T86" fmla="*/ 258 w 451"/>
                <a:gd name="T87" fmla="*/ 8 h 451"/>
                <a:gd name="T88" fmla="*/ 237 w 451"/>
                <a:gd name="T89" fmla="*/ 3 h 451"/>
                <a:gd name="T90" fmla="*/ 219 w 451"/>
                <a:gd name="T91" fmla="*/ 10 h 451"/>
                <a:gd name="T92" fmla="*/ 194 w 451"/>
                <a:gd name="T93" fmla="*/ 20 h 451"/>
                <a:gd name="T94" fmla="*/ 174 w 451"/>
                <a:gd name="T95" fmla="*/ 31 h 451"/>
                <a:gd name="T96" fmla="*/ 169 w 451"/>
                <a:gd name="T97" fmla="*/ 20 h 451"/>
                <a:gd name="T98" fmla="*/ 158 w 451"/>
                <a:gd name="T99" fmla="*/ 10 h 451"/>
                <a:gd name="T100" fmla="*/ 137 w 451"/>
                <a:gd name="T101" fmla="*/ 13 h 451"/>
                <a:gd name="T102" fmla="*/ 49 w 451"/>
                <a:gd name="T103" fmla="*/ 25 h 451"/>
                <a:gd name="T104" fmla="*/ 49 w 451"/>
                <a:gd name="T105" fmla="*/ 71 h 451"/>
                <a:gd name="T106" fmla="*/ 49 w 451"/>
                <a:gd name="T107" fmla="*/ 209 h 451"/>
                <a:gd name="T108" fmla="*/ 3 w 451"/>
                <a:gd name="T109" fmla="*/ 209 h 451"/>
                <a:gd name="T110" fmla="*/ 2 w 451"/>
                <a:gd name="T111" fmla="*/ 212 h 451"/>
                <a:gd name="T112" fmla="*/ 7 w 451"/>
                <a:gd name="T113" fmla="*/ 352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51" h="451">
                  <a:moveTo>
                    <a:pt x="20" y="360"/>
                  </a:moveTo>
                  <a:lnTo>
                    <a:pt x="21" y="364"/>
                  </a:lnTo>
                  <a:lnTo>
                    <a:pt x="23" y="369"/>
                  </a:lnTo>
                  <a:lnTo>
                    <a:pt x="25" y="374"/>
                  </a:lnTo>
                  <a:lnTo>
                    <a:pt x="26" y="377"/>
                  </a:lnTo>
                  <a:lnTo>
                    <a:pt x="33" y="382"/>
                  </a:lnTo>
                  <a:lnTo>
                    <a:pt x="33" y="383"/>
                  </a:lnTo>
                  <a:lnTo>
                    <a:pt x="33" y="388"/>
                  </a:lnTo>
                  <a:lnTo>
                    <a:pt x="33" y="392"/>
                  </a:lnTo>
                  <a:lnTo>
                    <a:pt x="35" y="397"/>
                  </a:lnTo>
                  <a:lnTo>
                    <a:pt x="36" y="400"/>
                  </a:lnTo>
                  <a:lnTo>
                    <a:pt x="40" y="405"/>
                  </a:lnTo>
                  <a:lnTo>
                    <a:pt x="41" y="410"/>
                  </a:lnTo>
                  <a:lnTo>
                    <a:pt x="41" y="415"/>
                  </a:lnTo>
                  <a:lnTo>
                    <a:pt x="40" y="418"/>
                  </a:lnTo>
                  <a:lnTo>
                    <a:pt x="38" y="421"/>
                  </a:lnTo>
                  <a:lnTo>
                    <a:pt x="35" y="425"/>
                  </a:lnTo>
                  <a:lnTo>
                    <a:pt x="31" y="426"/>
                  </a:lnTo>
                  <a:lnTo>
                    <a:pt x="30" y="430"/>
                  </a:lnTo>
                  <a:lnTo>
                    <a:pt x="30" y="433"/>
                  </a:lnTo>
                  <a:lnTo>
                    <a:pt x="30" y="436"/>
                  </a:lnTo>
                  <a:lnTo>
                    <a:pt x="30" y="441"/>
                  </a:lnTo>
                  <a:lnTo>
                    <a:pt x="30" y="444"/>
                  </a:lnTo>
                  <a:lnTo>
                    <a:pt x="31" y="448"/>
                  </a:lnTo>
                  <a:lnTo>
                    <a:pt x="31" y="449"/>
                  </a:lnTo>
                  <a:lnTo>
                    <a:pt x="35" y="451"/>
                  </a:lnTo>
                  <a:lnTo>
                    <a:pt x="36" y="449"/>
                  </a:lnTo>
                  <a:lnTo>
                    <a:pt x="38" y="449"/>
                  </a:lnTo>
                  <a:lnTo>
                    <a:pt x="41" y="448"/>
                  </a:lnTo>
                  <a:lnTo>
                    <a:pt x="43" y="448"/>
                  </a:lnTo>
                  <a:lnTo>
                    <a:pt x="46" y="448"/>
                  </a:lnTo>
                  <a:lnTo>
                    <a:pt x="51" y="449"/>
                  </a:lnTo>
                  <a:lnTo>
                    <a:pt x="54" y="451"/>
                  </a:lnTo>
                  <a:lnTo>
                    <a:pt x="58" y="451"/>
                  </a:lnTo>
                  <a:lnTo>
                    <a:pt x="63" y="451"/>
                  </a:lnTo>
                  <a:lnTo>
                    <a:pt x="67" y="451"/>
                  </a:lnTo>
                  <a:lnTo>
                    <a:pt x="72" y="451"/>
                  </a:lnTo>
                  <a:lnTo>
                    <a:pt x="77" y="449"/>
                  </a:lnTo>
                  <a:lnTo>
                    <a:pt x="81" y="449"/>
                  </a:lnTo>
                  <a:lnTo>
                    <a:pt x="82" y="448"/>
                  </a:lnTo>
                  <a:lnTo>
                    <a:pt x="82" y="446"/>
                  </a:lnTo>
                  <a:lnTo>
                    <a:pt x="82" y="444"/>
                  </a:lnTo>
                  <a:lnTo>
                    <a:pt x="84" y="441"/>
                  </a:lnTo>
                  <a:lnTo>
                    <a:pt x="84" y="441"/>
                  </a:lnTo>
                  <a:lnTo>
                    <a:pt x="87" y="439"/>
                  </a:lnTo>
                  <a:lnTo>
                    <a:pt x="90" y="439"/>
                  </a:lnTo>
                  <a:lnTo>
                    <a:pt x="94" y="439"/>
                  </a:lnTo>
                  <a:lnTo>
                    <a:pt x="97" y="438"/>
                  </a:lnTo>
                  <a:lnTo>
                    <a:pt x="99" y="436"/>
                  </a:lnTo>
                  <a:lnTo>
                    <a:pt x="100" y="433"/>
                  </a:lnTo>
                  <a:lnTo>
                    <a:pt x="102" y="430"/>
                  </a:lnTo>
                  <a:lnTo>
                    <a:pt x="107" y="426"/>
                  </a:lnTo>
                  <a:lnTo>
                    <a:pt x="112" y="423"/>
                  </a:lnTo>
                  <a:lnTo>
                    <a:pt x="117" y="420"/>
                  </a:lnTo>
                  <a:lnTo>
                    <a:pt x="120" y="416"/>
                  </a:lnTo>
                  <a:lnTo>
                    <a:pt x="125" y="411"/>
                  </a:lnTo>
                  <a:lnTo>
                    <a:pt x="128" y="408"/>
                  </a:lnTo>
                  <a:lnTo>
                    <a:pt x="130" y="402"/>
                  </a:lnTo>
                  <a:lnTo>
                    <a:pt x="132" y="393"/>
                  </a:lnTo>
                  <a:lnTo>
                    <a:pt x="135" y="385"/>
                  </a:lnTo>
                  <a:lnTo>
                    <a:pt x="138" y="377"/>
                  </a:lnTo>
                  <a:lnTo>
                    <a:pt x="146" y="374"/>
                  </a:lnTo>
                  <a:lnTo>
                    <a:pt x="158" y="372"/>
                  </a:lnTo>
                  <a:lnTo>
                    <a:pt x="166" y="375"/>
                  </a:lnTo>
                  <a:lnTo>
                    <a:pt x="173" y="380"/>
                  </a:lnTo>
                  <a:lnTo>
                    <a:pt x="181" y="387"/>
                  </a:lnTo>
                  <a:lnTo>
                    <a:pt x="189" y="390"/>
                  </a:lnTo>
                  <a:lnTo>
                    <a:pt x="189" y="390"/>
                  </a:lnTo>
                  <a:lnTo>
                    <a:pt x="187" y="392"/>
                  </a:lnTo>
                  <a:lnTo>
                    <a:pt x="189" y="392"/>
                  </a:lnTo>
                  <a:lnTo>
                    <a:pt x="191" y="392"/>
                  </a:lnTo>
                  <a:lnTo>
                    <a:pt x="192" y="390"/>
                  </a:lnTo>
                  <a:lnTo>
                    <a:pt x="196" y="390"/>
                  </a:lnTo>
                  <a:lnTo>
                    <a:pt x="199" y="390"/>
                  </a:lnTo>
                  <a:lnTo>
                    <a:pt x="201" y="393"/>
                  </a:lnTo>
                  <a:lnTo>
                    <a:pt x="204" y="395"/>
                  </a:lnTo>
                  <a:lnTo>
                    <a:pt x="207" y="397"/>
                  </a:lnTo>
                  <a:lnTo>
                    <a:pt x="210" y="398"/>
                  </a:lnTo>
                  <a:lnTo>
                    <a:pt x="215" y="398"/>
                  </a:lnTo>
                  <a:lnTo>
                    <a:pt x="220" y="400"/>
                  </a:lnTo>
                  <a:lnTo>
                    <a:pt x="225" y="400"/>
                  </a:lnTo>
                  <a:lnTo>
                    <a:pt x="229" y="398"/>
                  </a:lnTo>
                  <a:lnTo>
                    <a:pt x="234" y="397"/>
                  </a:lnTo>
                  <a:lnTo>
                    <a:pt x="237" y="395"/>
                  </a:lnTo>
                  <a:lnTo>
                    <a:pt x="240" y="395"/>
                  </a:lnTo>
                  <a:lnTo>
                    <a:pt x="245" y="397"/>
                  </a:lnTo>
                  <a:lnTo>
                    <a:pt x="248" y="397"/>
                  </a:lnTo>
                  <a:lnTo>
                    <a:pt x="253" y="397"/>
                  </a:lnTo>
                  <a:lnTo>
                    <a:pt x="263" y="388"/>
                  </a:lnTo>
                  <a:lnTo>
                    <a:pt x="270" y="377"/>
                  </a:lnTo>
                  <a:lnTo>
                    <a:pt x="273" y="364"/>
                  </a:lnTo>
                  <a:lnTo>
                    <a:pt x="276" y="352"/>
                  </a:lnTo>
                  <a:lnTo>
                    <a:pt x="278" y="346"/>
                  </a:lnTo>
                  <a:lnTo>
                    <a:pt x="280" y="346"/>
                  </a:lnTo>
                  <a:lnTo>
                    <a:pt x="284" y="344"/>
                  </a:lnTo>
                  <a:lnTo>
                    <a:pt x="289" y="344"/>
                  </a:lnTo>
                  <a:lnTo>
                    <a:pt x="294" y="342"/>
                  </a:lnTo>
                  <a:lnTo>
                    <a:pt x="299" y="342"/>
                  </a:lnTo>
                  <a:lnTo>
                    <a:pt x="303" y="342"/>
                  </a:lnTo>
                  <a:lnTo>
                    <a:pt x="304" y="341"/>
                  </a:lnTo>
                  <a:lnTo>
                    <a:pt x="306" y="339"/>
                  </a:lnTo>
                  <a:lnTo>
                    <a:pt x="307" y="336"/>
                  </a:lnTo>
                  <a:lnTo>
                    <a:pt x="309" y="334"/>
                  </a:lnTo>
                  <a:lnTo>
                    <a:pt x="311" y="332"/>
                  </a:lnTo>
                  <a:lnTo>
                    <a:pt x="314" y="329"/>
                  </a:lnTo>
                  <a:lnTo>
                    <a:pt x="317" y="328"/>
                  </a:lnTo>
                  <a:lnTo>
                    <a:pt x="321" y="326"/>
                  </a:lnTo>
                  <a:lnTo>
                    <a:pt x="324" y="324"/>
                  </a:lnTo>
                  <a:lnTo>
                    <a:pt x="327" y="318"/>
                  </a:lnTo>
                  <a:lnTo>
                    <a:pt x="329" y="308"/>
                  </a:lnTo>
                  <a:lnTo>
                    <a:pt x="329" y="300"/>
                  </a:lnTo>
                  <a:lnTo>
                    <a:pt x="332" y="293"/>
                  </a:lnTo>
                  <a:lnTo>
                    <a:pt x="334" y="293"/>
                  </a:lnTo>
                  <a:lnTo>
                    <a:pt x="334" y="293"/>
                  </a:lnTo>
                  <a:lnTo>
                    <a:pt x="335" y="295"/>
                  </a:lnTo>
                  <a:lnTo>
                    <a:pt x="335" y="295"/>
                  </a:lnTo>
                  <a:lnTo>
                    <a:pt x="337" y="293"/>
                  </a:lnTo>
                  <a:lnTo>
                    <a:pt x="340" y="290"/>
                  </a:lnTo>
                  <a:lnTo>
                    <a:pt x="342" y="288"/>
                  </a:lnTo>
                  <a:lnTo>
                    <a:pt x="345" y="285"/>
                  </a:lnTo>
                  <a:lnTo>
                    <a:pt x="349" y="281"/>
                  </a:lnTo>
                  <a:lnTo>
                    <a:pt x="352" y="280"/>
                  </a:lnTo>
                  <a:lnTo>
                    <a:pt x="354" y="280"/>
                  </a:lnTo>
                  <a:lnTo>
                    <a:pt x="355" y="280"/>
                  </a:lnTo>
                  <a:lnTo>
                    <a:pt x="357" y="280"/>
                  </a:lnTo>
                  <a:lnTo>
                    <a:pt x="358" y="280"/>
                  </a:lnTo>
                  <a:lnTo>
                    <a:pt x="358" y="278"/>
                  </a:lnTo>
                  <a:lnTo>
                    <a:pt x="360" y="277"/>
                  </a:lnTo>
                  <a:lnTo>
                    <a:pt x="360" y="273"/>
                  </a:lnTo>
                  <a:lnTo>
                    <a:pt x="362" y="272"/>
                  </a:lnTo>
                  <a:lnTo>
                    <a:pt x="363" y="272"/>
                  </a:lnTo>
                  <a:lnTo>
                    <a:pt x="365" y="273"/>
                  </a:lnTo>
                  <a:lnTo>
                    <a:pt x="367" y="273"/>
                  </a:lnTo>
                  <a:lnTo>
                    <a:pt x="368" y="273"/>
                  </a:lnTo>
                  <a:lnTo>
                    <a:pt x="377" y="265"/>
                  </a:lnTo>
                  <a:lnTo>
                    <a:pt x="385" y="255"/>
                  </a:lnTo>
                  <a:lnTo>
                    <a:pt x="391" y="245"/>
                  </a:lnTo>
                  <a:lnTo>
                    <a:pt x="395" y="244"/>
                  </a:lnTo>
                  <a:lnTo>
                    <a:pt x="401" y="242"/>
                  </a:lnTo>
                  <a:lnTo>
                    <a:pt x="406" y="240"/>
                  </a:lnTo>
                  <a:lnTo>
                    <a:pt x="411" y="240"/>
                  </a:lnTo>
                  <a:lnTo>
                    <a:pt x="416" y="239"/>
                  </a:lnTo>
                  <a:lnTo>
                    <a:pt x="424" y="235"/>
                  </a:lnTo>
                  <a:lnTo>
                    <a:pt x="429" y="230"/>
                  </a:lnTo>
                  <a:lnTo>
                    <a:pt x="432" y="227"/>
                  </a:lnTo>
                  <a:lnTo>
                    <a:pt x="437" y="224"/>
                  </a:lnTo>
                  <a:lnTo>
                    <a:pt x="449" y="222"/>
                  </a:lnTo>
                  <a:lnTo>
                    <a:pt x="451" y="222"/>
                  </a:lnTo>
                  <a:lnTo>
                    <a:pt x="449" y="222"/>
                  </a:lnTo>
                  <a:lnTo>
                    <a:pt x="447" y="221"/>
                  </a:lnTo>
                  <a:lnTo>
                    <a:pt x="446" y="219"/>
                  </a:lnTo>
                  <a:lnTo>
                    <a:pt x="444" y="217"/>
                  </a:lnTo>
                  <a:lnTo>
                    <a:pt x="442" y="216"/>
                  </a:lnTo>
                  <a:lnTo>
                    <a:pt x="441" y="216"/>
                  </a:lnTo>
                  <a:lnTo>
                    <a:pt x="439" y="216"/>
                  </a:lnTo>
                  <a:lnTo>
                    <a:pt x="437" y="216"/>
                  </a:lnTo>
                  <a:lnTo>
                    <a:pt x="434" y="214"/>
                  </a:lnTo>
                  <a:lnTo>
                    <a:pt x="432" y="211"/>
                  </a:lnTo>
                  <a:lnTo>
                    <a:pt x="434" y="209"/>
                  </a:lnTo>
                  <a:lnTo>
                    <a:pt x="434" y="207"/>
                  </a:lnTo>
                  <a:lnTo>
                    <a:pt x="434" y="206"/>
                  </a:lnTo>
                  <a:lnTo>
                    <a:pt x="434" y="204"/>
                  </a:lnTo>
                  <a:lnTo>
                    <a:pt x="432" y="203"/>
                  </a:lnTo>
                  <a:lnTo>
                    <a:pt x="424" y="199"/>
                  </a:lnTo>
                  <a:lnTo>
                    <a:pt x="413" y="196"/>
                  </a:lnTo>
                  <a:lnTo>
                    <a:pt x="400" y="193"/>
                  </a:lnTo>
                  <a:lnTo>
                    <a:pt x="390" y="191"/>
                  </a:lnTo>
                  <a:lnTo>
                    <a:pt x="385" y="189"/>
                  </a:lnTo>
                  <a:lnTo>
                    <a:pt x="383" y="188"/>
                  </a:lnTo>
                  <a:lnTo>
                    <a:pt x="383" y="184"/>
                  </a:lnTo>
                  <a:lnTo>
                    <a:pt x="381" y="181"/>
                  </a:lnTo>
                  <a:lnTo>
                    <a:pt x="381" y="178"/>
                  </a:lnTo>
                  <a:lnTo>
                    <a:pt x="378" y="175"/>
                  </a:lnTo>
                  <a:lnTo>
                    <a:pt x="375" y="171"/>
                  </a:lnTo>
                  <a:lnTo>
                    <a:pt x="373" y="170"/>
                  </a:lnTo>
                  <a:lnTo>
                    <a:pt x="372" y="161"/>
                  </a:lnTo>
                  <a:lnTo>
                    <a:pt x="372" y="152"/>
                  </a:lnTo>
                  <a:lnTo>
                    <a:pt x="373" y="142"/>
                  </a:lnTo>
                  <a:lnTo>
                    <a:pt x="373" y="137"/>
                  </a:lnTo>
                  <a:lnTo>
                    <a:pt x="372" y="135"/>
                  </a:lnTo>
                  <a:lnTo>
                    <a:pt x="368" y="135"/>
                  </a:lnTo>
                  <a:lnTo>
                    <a:pt x="365" y="135"/>
                  </a:lnTo>
                  <a:lnTo>
                    <a:pt x="360" y="137"/>
                  </a:lnTo>
                  <a:lnTo>
                    <a:pt x="357" y="135"/>
                  </a:lnTo>
                  <a:lnTo>
                    <a:pt x="354" y="135"/>
                  </a:lnTo>
                  <a:lnTo>
                    <a:pt x="352" y="133"/>
                  </a:lnTo>
                  <a:lnTo>
                    <a:pt x="352" y="130"/>
                  </a:lnTo>
                  <a:lnTo>
                    <a:pt x="352" y="127"/>
                  </a:lnTo>
                  <a:lnTo>
                    <a:pt x="352" y="124"/>
                  </a:lnTo>
                  <a:lnTo>
                    <a:pt x="352" y="120"/>
                  </a:lnTo>
                  <a:lnTo>
                    <a:pt x="350" y="117"/>
                  </a:lnTo>
                  <a:lnTo>
                    <a:pt x="340" y="110"/>
                  </a:lnTo>
                  <a:lnTo>
                    <a:pt x="331" y="109"/>
                  </a:lnTo>
                  <a:lnTo>
                    <a:pt x="321" y="104"/>
                  </a:lnTo>
                  <a:lnTo>
                    <a:pt x="317" y="101"/>
                  </a:lnTo>
                  <a:lnTo>
                    <a:pt x="314" y="99"/>
                  </a:lnTo>
                  <a:lnTo>
                    <a:pt x="311" y="96"/>
                  </a:lnTo>
                  <a:lnTo>
                    <a:pt x="307" y="94"/>
                  </a:lnTo>
                  <a:lnTo>
                    <a:pt x="307" y="92"/>
                  </a:lnTo>
                  <a:lnTo>
                    <a:pt x="309" y="92"/>
                  </a:lnTo>
                  <a:lnTo>
                    <a:pt x="309" y="91"/>
                  </a:lnTo>
                  <a:lnTo>
                    <a:pt x="301" y="89"/>
                  </a:lnTo>
                  <a:lnTo>
                    <a:pt x="299" y="86"/>
                  </a:lnTo>
                  <a:lnTo>
                    <a:pt x="296" y="81"/>
                  </a:lnTo>
                  <a:lnTo>
                    <a:pt x="294" y="74"/>
                  </a:lnTo>
                  <a:lnTo>
                    <a:pt x="291" y="69"/>
                  </a:lnTo>
                  <a:lnTo>
                    <a:pt x="291" y="66"/>
                  </a:lnTo>
                  <a:lnTo>
                    <a:pt x="291" y="58"/>
                  </a:lnTo>
                  <a:lnTo>
                    <a:pt x="289" y="56"/>
                  </a:lnTo>
                  <a:lnTo>
                    <a:pt x="288" y="54"/>
                  </a:lnTo>
                  <a:lnTo>
                    <a:pt x="284" y="51"/>
                  </a:lnTo>
                  <a:lnTo>
                    <a:pt x="283" y="50"/>
                  </a:lnTo>
                  <a:lnTo>
                    <a:pt x="283" y="48"/>
                  </a:lnTo>
                  <a:lnTo>
                    <a:pt x="283" y="48"/>
                  </a:lnTo>
                  <a:lnTo>
                    <a:pt x="283" y="46"/>
                  </a:lnTo>
                  <a:lnTo>
                    <a:pt x="283" y="45"/>
                  </a:lnTo>
                  <a:lnTo>
                    <a:pt x="273" y="28"/>
                  </a:lnTo>
                  <a:lnTo>
                    <a:pt x="260" y="13"/>
                  </a:lnTo>
                  <a:lnTo>
                    <a:pt x="258" y="12"/>
                  </a:lnTo>
                  <a:lnTo>
                    <a:pt x="258" y="8"/>
                  </a:lnTo>
                  <a:lnTo>
                    <a:pt x="257" y="5"/>
                  </a:lnTo>
                  <a:lnTo>
                    <a:pt x="257" y="2"/>
                  </a:lnTo>
                  <a:lnTo>
                    <a:pt x="255" y="0"/>
                  </a:lnTo>
                  <a:lnTo>
                    <a:pt x="245" y="0"/>
                  </a:lnTo>
                  <a:lnTo>
                    <a:pt x="237" y="3"/>
                  </a:lnTo>
                  <a:lnTo>
                    <a:pt x="230" y="7"/>
                  </a:lnTo>
                  <a:lnTo>
                    <a:pt x="224" y="12"/>
                  </a:lnTo>
                  <a:lnTo>
                    <a:pt x="220" y="13"/>
                  </a:lnTo>
                  <a:lnTo>
                    <a:pt x="219" y="12"/>
                  </a:lnTo>
                  <a:lnTo>
                    <a:pt x="219" y="10"/>
                  </a:lnTo>
                  <a:lnTo>
                    <a:pt x="219" y="8"/>
                  </a:lnTo>
                  <a:lnTo>
                    <a:pt x="217" y="8"/>
                  </a:lnTo>
                  <a:lnTo>
                    <a:pt x="215" y="7"/>
                  </a:lnTo>
                  <a:lnTo>
                    <a:pt x="204" y="12"/>
                  </a:lnTo>
                  <a:lnTo>
                    <a:pt x="194" y="20"/>
                  </a:lnTo>
                  <a:lnTo>
                    <a:pt x="186" y="28"/>
                  </a:lnTo>
                  <a:lnTo>
                    <a:pt x="178" y="35"/>
                  </a:lnTo>
                  <a:lnTo>
                    <a:pt x="176" y="33"/>
                  </a:lnTo>
                  <a:lnTo>
                    <a:pt x="174" y="33"/>
                  </a:lnTo>
                  <a:lnTo>
                    <a:pt x="174" y="31"/>
                  </a:lnTo>
                  <a:lnTo>
                    <a:pt x="174" y="28"/>
                  </a:lnTo>
                  <a:lnTo>
                    <a:pt x="174" y="27"/>
                  </a:lnTo>
                  <a:lnTo>
                    <a:pt x="174" y="25"/>
                  </a:lnTo>
                  <a:lnTo>
                    <a:pt x="173" y="23"/>
                  </a:lnTo>
                  <a:lnTo>
                    <a:pt x="169" y="20"/>
                  </a:lnTo>
                  <a:lnTo>
                    <a:pt x="168" y="15"/>
                  </a:lnTo>
                  <a:lnTo>
                    <a:pt x="164" y="12"/>
                  </a:lnTo>
                  <a:lnTo>
                    <a:pt x="161" y="10"/>
                  </a:lnTo>
                  <a:lnTo>
                    <a:pt x="161" y="10"/>
                  </a:lnTo>
                  <a:lnTo>
                    <a:pt x="158" y="10"/>
                  </a:lnTo>
                  <a:lnTo>
                    <a:pt x="153" y="10"/>
                  </a:lnTo>
                  <a:lnTo>
                    <a:pt x="150" y="12"/>
                  </a:lnTo>
                  <a:lnTo>
                    <a:pt x="145" y="12"/>
                  </a:lnTo>
                  <a:lnTo>
                    <a:pt x="140" y="13"/>
                  </a:lnTo>
                  <a:lnTo>
                    <a:pt x="137" y="13"/>
                  </a:lnTo>
                  <a:lnTo>
                    <a:pt x="105" y="20"/>
                  </a:lnTo>
                  <a:lnTo>
                    <a:pt x="72" y="25"/>
                  </a:lnTo>
                  <a:lnTo>
                    <a:pt x="64" y="25"/>
                  </a:lnTo>
                  <a:lnTo>
                    <a:pt x="58" y="25"/>
                  </a:lnTo>
                  <a:lnTo>
                    <a:pt x="49" y="25"/>
                  </a:lnTo>
                  <a:lnTo>
                    <a:pt x="49" y="27"/>
                  </a:lnTo>
                  <a:lnTo>
                    <a:pt x="49" y="28"/>
                  </a:lnTo>
                  <a:lnTo>
                    <a:pt x="49" y="30"/>
                  </a:lnTo>
                  <a:lnTo>
                    <a:pt x="49" y="38"/>
                  </a:lnTo>
                  <a:lnTo>
                    <a:pt x="49" y="71"/>
                  </a:lnTo>
                  <a:lnTo>
                    <a:pt x="49" y="198"/>
                  </a:lnTo>
                  <a:lnTo>
                    <a:pt x="49" y="206"/>
                  </a:lnTo>
                  <a:lnTo>
                    <a:pt x="49" y="206"/>
                  </a:lnTo>
                  <a:lnTo>
                    <a:pt x="49" y="207"/>
                  </a:lnTo>
                  <a:lnTo>
                    <a:pt x="49" y="209"/>
                  </a:lnTo>
                  <a:lnTo>
                    <a:pt x="48" y="209"/>
                  </a:lnTo>
                  <a:lnTo>
                    <a:pt x="46" y="209"/>
                  </a:lnTo>
                  <a:lnTo>
                    <a:pt x="44" y="209"/>
                  </a:lnTo>
                  <a:lnTo>
                    <a:pt x="5" y="209"/>
                  </a:lnTo>
                  <a:lnTo>
                    <a:pt x="3" y="209"/>
                  </a:lnTo>
                  <a:lnTo>
                    <a:pt x="2" y="209"/>
                  </a:lnTo>
                  <a:lnTo>
                    <a:pt x="2" y="209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2" y="212"/>
                  </a:lnTo>
                  <a:lnTo>
                    <a:pt x="2" y="342"/>
                  </a:lnTo>
                  <a:lnTo>
                    <a:pt x="0" y="344"/>
                  </a:lnTo>
                  <a:lnTo>
                    <a:pt x="2" y="347"/>
                  </a:lnTo>
                  <a:lnTo>
                    <a:pt x="3" y="351"/>
                  </a:lnTo>
                  <a:lnTo>
                    <a:pt x="7" y="352"/>
                  </a:lnTo>
                  <a:lnTo>
                    <a:pt x="12" y="356"/>
                  </a:lnTo>
                  <a:lnTo>
                    <a:pt x="16" y="357"/>
                  </a:lnTo>
                  <a:lnTo>
                    <a:pt x="20" y="36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87" name="Freeform 496">
              <a:extLst>
                <a:ext uri="{FF2B5EF4-FFF2-40B4-BE49-F238E27FC236}">
                  <a16:creationId xmlns:a16="http://schemas.microsoft.com/office/drawing/2014/main" id="{CAD94291-07BA-30BC-F41D-90E3B231F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8593" y="3136477"/>
              <a:ext cx="143874" cy="354008"/>
            </a:xfrm>
            <a:custGeom>
              <a:avLst/>
              <a:gdLst>
                <a:gd name="T0" fmla="*/ 49 w 156"/>
                <a:gd name="T1" fmla="*/ 262 h 397"/>
                <a:gd name="T2" fmla="*/ 68 w 156"/>
                <a:gd name="T3" fmla="*/ 260 h 397"/>
                <a:gd name="T4" fmla="*/ 87 w 156"/>
                <a:gd name="T5" fmla="*/ 264 h 397"/>
                <a:gd name="T6" fmla="*/ 92 w 156"/>
                <a:gd name="T7" fmla="*/ 300 h 397"/>
                <a:gd name="T8" fmla="*/ 84 w 156"/>
                <a:gd name="T9" fmla="*/ 316 h 397"/>
                <a:gd name="T10" fmla="*/ 72 w 156"/>
                <a:gd name="T11" fmla="*/ 334 h 397"/>
                <a:gd name="T12" fmla="*/ 81 w 156"/>
                <a:gd name="T13" fmla="*/ 346 h 397"/>
                <a:gd name="T14" fmla="*/ 86 w 156"/>
                <a:gd name="T15" fmla="*/ 354 h 397"/>
                <a:gd name="T16" fmla="*/ 102 w 156"/>
                <a:gd name="T17" fmla="*/ 375 h 397"/>
                <a:gd name="T18" fmla="*/ 114 w 156"/>
                <a:gd name="T19" fmla="*/ 380 h 397"/>
                <a:gd name="T20" fmla="*/ 109 w 156"/>
                <a:gd name="T21" fmla="*/ 394 h 397"/>
                <a:gd name="T22" fmla="*/ 118 w 156"/>
                <a:gd name="T23" fmla="*/ 397 h 397"/>
                <a:gd name="T24" fmla="*/ 120 w 156"/>
                <a:gd name="T25" fmla="*/ 374 h 397"/>
                <a:gd name="T26" fmla="*/ 117 w 156"/>
                <a:gd name="T27" fmla="*/ 364 h 397"/>
                <a:gd name="T28" fmla="*/ 123 w 156"/>
                <a:gd name="T29" fmla="*/ 349 h 397"/>
                <a:gd name="T30" fmla="*/ 142 w 156"/>
                <a:gd name="T31" fmla="*/ 346 h 397"/>
                <a:gd name="T32" fmla="*/ 153 w 156"/>
                <a:gd name="T33" fmla="*/ 310 h 397"/>
                <a:gd name="T34" fmla="*/ 156 w 156"/>
                <a:gd name="T35" fmla="*/ 272 h 397"/>
                <a:gd name="T36" fmla="*/ 117 w 156"/>
                <a:gd name="T37" fmla="*/ 219 h 397"/>
                <a:gd name="T38" fmla="*/ 100 w 156"/>
                <a:gd name="T39" fmla="*/ 211 h 397"/>
                <a:gd name="T40" fmla="*/ 94 w 156"/>
                <a:gd name="T41" fmla="*/ 181 h 397"/>
                <a:gd name="T42" fmla="*/ 87 w 156"/>
                <a:gd name="T43" fmla="*/ 153 h 397"/>
                <a:gd name="T44" fmla="*/ 100 w 156"/>
                <a:gd name="T45" fmla="*/ 122 h 397"/>
                <a:gd name="T46" fmla="*/ 117 w 156"/>
                <a:gd name="T47" fmla="*/ 114 h 397"/>
                <a:gd name="T48" fmla="*/ 110 w 156"/>
                <a:gd name="T49" fmla="*/ 102 h 397"/>
                <a:gd name="T50" fmla="*/ 104 w 156"/>
                <a:gd name="T51" fmla="*/ 79 h 397"/>
                <a:gd name="T52" fmla="*/ 99 w 156"/>
                <a:gd name="T53" fmla="*/ 45 h 397"/>
                <a:gd name="T54" fmla="*/ 79 w 156"/>
                <a:gd name="T55" fmla="*/ 10 h 397"/>
                <a:gd name="T56" fmla="*/ 71 w 156"/>
                <a:gd name="T57" fmla="*/ 12 h 397"/>
                <a:gd name="T58" fmla="*/ 64 w 156"/>
                <a:gd name="T59" fmla="*/ 15 h 397"/>
                <a:gd name="T60" fmla="*/ 48 w 156"/>
                <a:gd name="T61" fmla="*/ 14 h 397"/>
                <a:gd name="T62" fmla="*/ 38 w 156"/>
                <a:gd name="T63" fmla="*/ 7 h 397"/>
                <a:gd name="T64" fmla="*/ 26 w 156"/>
                <a:gd name="T65" fmla="*/ 2 h 397"/>
                <a:gd name="T66" fmla="*/ 23 w 156"/>
                <a:gd name="T67" fmla="*/ 12 h 397"/>
                <a:gd name="T68" fmla="*/ 31 w 156"/>
                <a:gd name="T69" fmla="*/ 12 h 397"/>
                <a:gd name="T70" fmla="*/ 38 w 156"/>
                <a:gd name="T71" fmla="*/ 22 h 397"/>
                <a:gd name="T72" fmla="*/ 40 w 156"/>
                <a:gd name="T73" fmla="*/ 32 h 397"/>
                <a:gd name="T74" fmla="*/ 46 w 156"/>
                <a:gd name="T75" fmla="*/ 42 h 397"/>
                <a:gd name="T76" fmla="*/ 54 w 156"/>
                <a:gd name="T77" fmla="*/ 58 h 397"/>
                <a:gd name="T78" fmla="*/ 43 w 156"/>
                <a:gd name="T79" fmla="*/ 74 h 397"/>
                <a:gd name="T80" fmla="*/ 38 w 156"/>
                <a:gd name="T81" fmla="*/ 86 h 397"/>
                <a:gd name="T82" fmla="*/ 33 w 156"/>
                <a:gd name="T83" fmla="*/ 106 h 397"/>
                <a:gd name="T84" fmla="*/ 36 w 156"/>
                <a:gd name="T85" fmla="*/ 116 h 397"/>
                <a:gd name="T86" fmla="*/ 33 w 156"/>
                <a:gd name="T87" fmla="*/ 139 h 397"/>
                <a:gd name="T88" fmla="*/ 43 w 156"/>
                <a:gd name="T89" fmla="*/ 153 h 397"/>
                <a:gd name="T90" fmla="*/ 41 w 156"/>
                <a:gd name="T91" fmla="*/ 158 h 397"/>
                <a:gd name="T92" fmla="*/ 25 w 156"/>
                <a:gd name="T93" fmla="*/ 167 h 397"/>
                <a:gd name="T94" fmla="*/ 18 w 156"/>
                <a:gd name="T95" fmla="*/ 196 h 397"/>
                <a:gd name="T96" fmla="*/ 0 w 156"/>
                <a:gd name="T97" fmla="*/ 216 h 397"/>
                <a:gd name="T98" fmla="*/ 8 w 156"/>
                <a:gd name="T99" fmla="*/ 221 h 397"/>
                <a:gd name="T100" fmla="*/ 12 w 156"/>
                <a:gd name="T101" fmla="*/ 227 h 397"/>
                <a:gd name="T102" fmla="*/ 18 w 156"/>
                <a:gd name="T103" fmla="*/ 237 h 397"/>
                <a:gd name="T104" fmla="*/ 26 w 156"/>
                <a:gd name="T105" fmla="*/ 236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6" h="397">
                  <a:moveTo>
                    <a:pt x="46" y="265"/>
                  </a:moveTo>
                  <a:lnTo>
                    <a:pt x="48" y="267"/>
                  </a:lnTo>
                  <a:lnTo>
                    <a:pt x="48" y="267"/>
                  </a:lnTo>
                  <a:lnTo>
                    <a:pt x="48" y="265"/>
                  </a:lnTo>
                  <a:lnTo>
                    <a:pt x="49" y="264"/>
                  </a:lnTo>
                  <a:lnTo>
                    <a:pt x="49" y="262"/>
                  </a:lnTo>
                  <a:lnTo>
                    <a:pt x="51" y="260"/>
                  </a:lnTo>
                  <a:lnTo>
                    <a:pt x="53" y="262"/>
                  </a:lnTo>
                  <a:lnTo>
                    <a:pt x="54" y="264"/>
                  </a:lnTo>
                  <a:lnTo>
                    <a:pt x="56" y="264"/>
                  </a:lnTo>
                  <a:lnTo>
                    <a:pt x="61" y="264"/>
                  </a:lnTo>
                  <a:lnTo>
                    <a:pt x="68" y="260"/>
                  </a:lnTo>
                  <a:lnTo>
                    <a:pt x="74" y="259"/>
                  </a:lnTo>
                  <a:lnTo>
                    <a:pt x="81" y="259"/>
                  </a:lnTo>
                  <a:lnTo>
                    <a:pt x="82" y="259"/>
                  </a:lnTo>
                  <a:lnTo>
                    <a:pt x="84" y="259"/>
                  </a:lnTo>
                  <a:lnTo>
                    <a:pt x="86" y="262"/>
                  </a:lnTo>
                  <a:lnTo>
                    <a:pt x="87" y="264"/>
                  </a:lnTo>
                  <a:lnTo>
                    <a:pt x="87" y="264"/>
                  </a:lnTo>
                  <a:lnTo>
                    <a:pt x="89" y="265"/>
                  </a:lnTo>
                  <a:lnTo>
                    <a:pt x="91" y="272"/>
                  </a:lnTo>
                  <a:lnTo>
                    <a:pt x="92" y="282"/>
                  </a:lnTo>
                  <a:lnTo>
                    <a:pt x="92" y="293"/>
                  </a:lnTo>
                  <a:lnTo>
                    <a:pt x="92" y="300"/>
                  </a:lnTo>
                  <a:lnTo>
                    <a:pt x="91" y="303"/>
                  </a:lnTo>
                  <a:lnTo>
                    <a:pt x="91" y="303"/>
                  </a:lnTo>
                  <a:lnTo>
                    <a:pt x="89" y="305"/>
                  </a:lnTo>
                  <a:lnTo>
                    <a:pt x="87" y="306"/>
                  </a:lnTo>
                  <a:lnTo>
                    <a:pt x="86" y="311"/>
                  </a:lnTo>
                  <a:lnTo>
                    <a:pt x="84" y="316"/>
                  </a:lnTo>
                  <a:lnTo>
                    <a:pt x="82" y="321"/>
                  </a:lnTo>
                  <a:lnTo>
                    <a:pt x="81" y="323"/>
                  </a:lnTo>
                  <a:lnTo>
                    <a:pt x="77" y="326"/>
                  </a:lnTo>
                  <a:lnTo>
                    <a:pt x="74" y="328"/>
                  </a:lnTo>
                  <a:lnTo>
                    <a:pt x="72" y="331"/>
                  </a:lnTo>
                  <a:lnTo>
                    <a:pt x="72" y="334"/>
                  </a:lnTo>
                  <a:lnTo>
                    <a:pt x="74" y="336"/>
                  </a:lnTo>
                  <a:lnTo>
                    <a:pt x="77" y="338"/>
                  </a:lnTo>
                  <a:lnTo>
                    <a:pt x="79" y="339"/>
                  </a:lnTo>
                  <a:lnTo>
                    <a:pt x="81" y="341"/>
                  </a:lnTo>
                  <a:lnTo>
                    <a:pt x="81" y="343"/>
                  </a:lnTo>
                  <a:lnTo>
                    <a:pt x="81" y="346"/>
                  </a:lnTo>
                  <a:lnTo>
                    <a:pt x="81" y="348"/>
                  </a:lnTo>
                  <a:lnTo>
                    <a:pt x="79" y="349"/>
                  </a:lnTo>
                  <a:lnTo>
                    <a:pt x="81" y="352"/>
                  </a:lnTo>
                  <a:lnTo>
                    <a:pt x="82" y="352"/>
                  </a:lnTo>
                  <a:lnTo>
                    <a:pt x="84" y="352"/>
                  </a:lnTo>
                  <a:lnTo>
                    <a:pt x="86" y="354"/>
                  </a:lnTo>
                  <a:lnTo>
                    <a:pt x="87" y="354"/>
                  </a:lnTo>
                  <a:lnTo>
                    <a:pt x="91" y="359"/>
                  </a:lnTo>
                  <a:lnTo>
                    <a:pt x="94" y="364"/>
                  </a:lnTo>
                  <a:lnTo>
                    <a:pt x="97" y="369"/>
                  </a:lnTo>
                  <a:lnTo>
                    <a:pt x="100" y="374"/>
                  </a:lnTo>
                  <a:lnTo>
                    <a:pt x="102" y="375"/>
                  </a:lnTo>
                  <a:lnTo>
                    <a:pt x="104" y="377"/>
                  </a:lnTo>
                  <a:lnTo>
                    <a:pt x="107" y="379"/>
                  </a:lnTo>
                  <a:lnTo>
                    <a:pt x="109" y="380"/>
                  </a:lnTo>
                  <a:lnTo>
                    <a:pt x="110" y="380"/>
                  </a:lnTo>
                  <a:lnTo>
                    <a:pt x="112" y="380"/>
                  </a:lnTo>
                  <a:lnTo>
                    <a:pt x="114" y="380"/>
                  </a:lnTo>
                  <a:lnTo>
                    <a:pt x="114" y="380"/>
                  </a:lnTo>
                  <a:lnTo>
                    <a:pt x="114" y="384"/>
                  </a:lnTo>
                  <a:lnTo>
                    <a:pt x="112" y="387"/>
                  </a:lnTo>
                  <a:lnTo>
                    <a:pt x="110" y="389"/>
                  </a:lnTo>
                  <a:lnTo>
                    <a:pt x="109" y="392"/>
                  </a:lnTo>
                  <a:lnTo>
                    <a:pt x="109" y="394"/>
                  </a:lnTo>
                  <a:lnTo>
                    <a:pt x="110" y="397"/>
                  </a:lnTo>
                  <a:lnTo>
                    <a:pt x="110" y="397"/>
                  </a:lnTo>
                  <a:lnTo>
                    <a:pt x="114" y="397"/>
                  </a:lnTo>
                  <a:lnTo>
                    <a:pt x="115" y="397"/>
                  </a:lnTo>
                  <a:lnTo>
                    <a:pt x="118" y="397"/>
                  </a:lnTo>
                  <a:lnTo>
                    <a:pt x="118" y="397"/>
                  </a:lnTo>
                  <a:lnTo>
                    <a:pt x="120" y="395"/>
                  </a:lnTo>
                  <a:lnTo>
                    <a:pt x="120" y="390"/>
                  </a:lnTo>
                  <a:lnTo>
                    <a:pt x="120" y="385"/>
                  </a:lnTo>
                  <a:lnTo>
                    <a:pt x="120" y="380"/>
                  </a:lnTo>
                  <a:lnTo>
                    <a:pt x="120" y="377"/>
                  </a:lnTo>
                  <a:lnTo>
                    <a:pt x="120" y="374"/>
                  </a:lnTo>
                  <a:lnTo>
                    <a:pt x="118" y="372"/>
                  </a:lnTo>
                  <a:lnTo>
                    <a:pt x="115" y="371"/>
                  </a:lnTo>
                  <a:lnTo>
                    <a:pt x="114" y="369"/>
                  </a:lnTo>
                  <a:lnTo>
                    <a:pt x="114" y="367"/>
                  </a:lnTo>
                  <a:lnTo>
                    <a:pt x="115" y="366"/>
                  </a:lnTo>
                  <a:lnTo>
                    <a:pt x="117" y="364"/>
                  </a:lnTo>
                  <a:lnTo>
                    <a:pt x="118" y="364"/>
                  </a:lnTo>
                  <a:lnTo>
                    <a:pt x="120" y="362"/>
                  </a:lnTo>
                  <a:lnTo>
                    <a:pt x="122" y="359"/>
                  </a:lnTo>
                  <a:lnTo>
                    <a:pt x="122" y="356"/>
                  </a:lnTo>
                  <a:lnTo>
                    <a:pt x="122" y="352"/>
                  </a:lnTo>
                  <a:lnTo>
                    <a:pt x="123" y="349"/>
                  </a:lnTo>
                  <a:lnTo>
                    <a:pt x="125" y="348"/>
                  </a:lnTo>
                  <a:lnTo>
                    <a:pt x="128" y="346"/>
                  </a:lnTo>
                  <a:lnTo>
                    <a:pt x="132" y="344"/>
                  </a:lnTo>
                  <a:lnTo>
                    <a:pt x="135" y="346"/>
                  </a:lnTo>
                  <a:lnTo>
                    <a:pt x="138" y="346"/>
                  </a:lnTo>
                  <a:lnTo>
                    <a:pt x="142" y="346"/>
                  </a:lnTo>
                  <a:lnTo>
                    <a:pt x="145" y="344"/>
                  </a:lnTo>
                  <a:lnTo>
                    <a:pt x="146" y="343"/>
                  </a:lnTo>
                  <a:lnTo>
                    <a:pt x="148" y="338"/>
                  </a:lnTo>
                  <a:lnTo>
                    <a:pt x="150" y="328"/>
                  </a:lnTo>
                  <a:lnTo>
                    <a:pt x="151" y="316"/>
                  </a:lnTo>
                  <a:lnTo>
                    <a:pt x="153" y="310"/>
                  </a:lnTo>
                  <a:lnTo>
                    <a:pt x="151" y="306"/>
                  </a:lnTo>
                  <a:lnTo>
                    <a:pt x="151" y="301"/>
                  </a:lnTo>
                  <a:lnTo>
                    <a:pt x="150" y="298"/>
                  </a:lnTo>
                  <a:lnTo>
                    <a:pt x="153" y="290"/>
                  </a:lnTo>
                  <a:lnTo>
                    <a:pt x="156" y="280"/>
                  </a:lnTo>
                  <a:lnTo>
                    <a:pt x="156" y="272"/>
                  </a:lnTo>
                  <a:lnTo>
                    <a:pt x="153" y="265"/>
                  </a:lnTo>
                  <a:lnTo>
                    <a:pt x="146" y="255"/>
                  </a:lnTo>
                  <a:lnTo>
                    <a:pt x="138" y="244"/>
                  </a:lnTo>
                  <a:lnTo>
                    <a:pt x="128" y="234"/>
                  </a:lnTo>
                  <a:lnTo>
                    <a:pt x="122" y="224"/>
                  </a:lnTo>
                  <a:lnTo>
                    <a:pt x="117" y="219"/>
                  </a:lnTo>
                  <a:lnTo>
                    <a:pt x="115" y="216"/>
                  </a:lnTo>
                  <a:lnTo>
                    <a:pt x="112" y="214"/>
                  </a:lnTo>
                  <a:lnTo>
                    <a:pt x="109" y="213"/>
                  </a:lnTo>
                  <a:lnTo>
                    <a:pt x="105" y="211"/>
                  </a:lnTo>
                  <a:lnTo>
                    <a:pt x="102" y="211"/>
                  </a:lnTo>
                  <a:lnTo>
                    <a:pt x="100" y="211"/>
                  </a:lnTo>
                  <a:lnTo>
                    <a:pt x="97" y="211"/>
                  </a:lnTo>
                  <a:lnTo>
                    <a:pt x="95" y="208"/>
                  </a:lnTo>
                  <a:lnTo>
                    <a:pt x="94" y="204"/>
                  </a:lnTo>
                  <a:lnTo>
                    <a:pt x="94" y="201"/>
                  </a:lnTo>
                  <a:lnTo>
                    <a:pt x="94" y="196"/>
                  </a:lnTo>
                  <a:lnTo>
                    <a:pt x="94" y="181"/>
                  </a:lnTo>
                  <a:lnTo>
                    <a:pt x="94" y="181"/>
                  </a:lnTo>
                  <a:lnTo>
                    <a:pt x="94" y="178"/>
                  </a:lnTo>
                  <a:lnTo>
                    <a:pt x="94" y="176"/>
                  </a:lnTo>
                  <a:lnTo>
                    <a:pt x="94" y="175"/>
                  </a:lnTo>
                  <a:lnTo>
                    <a:pt x="91" y="165"/>
                  </a:lnTo>
                  <a:lnTo>
                    <a:pt x="87" y="153"/>
                  </a:lnTo>
                  <a:lnTo>
                    <a:pt x="87" y="144"/>
                  </a:lnTo>
                  <a:lnTo>
                    <a:pt x="89" y="139"/>
                  </a:lnTo>
                  <a:lnTo>
                    <a:pt x="94" y="134"/>
                  </a:lnTo>
                  <a:lnTo>
                    <a:pt x="97" y="129"/>
                  </a:lnTo>
                  <a:lnTo>
                    <a:pt x="100" y="124"/>
                  </a:lnTo>
                  <a:lnTo>
                    <a:pt x="100" y="122"/>
                  </a:lnTo>
                  <a:lnTo>
                    <a:pt x="100" y="119"/>
                  </a:lnTo>
                  <a:lnTo>
                    <a:pt x="100" y="116"/>
                  </a:lnTo>
                  <a:lnTo>
                    <a:pt x="102" y="114"/>
                  </a:lnTo>
                  <a:lnTo>
                    <a:pt x="104" y="114"/>
                  </a:lnTo>
                  <a:lnTo>
                    <a:pt x="105" y="114"/>
                  </a:lnTo>
                  <a:lnTo>
                    <a:pt x="117" y="114"/>
                  </a:lnTo>
                  <a:lnTo>
                    <a:pt x="117" y="114"/>
                  </a:lnTo>
                  <a:lnTo>
                    <a:pt x="117" y="111"/>
                  </a:lnTo>
                  <a:lnTo>
                    <a:pt x="117" y="109"/>
                  </a:lnTo>
                  <a:lnTo>
                    <a:pt x="115" y="107"/>
                  </a:lnTo>
                  <a:lnTo>
                    <a:pt x="114" y="104"/>
                  </a:lnTo>
                  <a:lnTo>
                    <a:pt x="110" y="102"/>
                  </a:lnTo>
                  <a:lnTo>
                    <a:pt x="107" y="99"/>
                  </a:lnTo>
                  <a:lnTo>
                    <a:pt x="104" y="96"/>
                  </a:lnTo>
                  <a:lnTo>
                    <a:pt x="102" y="91"/>
                  </a:lnTo>
                  <a:lnTo>
                    <a:pt x="100" y="86"/>
                  </a:lnTo>
                  <a:lnTo>
                    <a:pt x="102" y="83"/>
                  </a:lnTo>
                  <a:lnTo>
                    <a:pt x="104" y="79"/>
                  </a:lnTo>
                  <a:lnTo>
                    <a:pt x="105" y="76"/>
                  </a:lnTo>
                  <a:lnTo>
                    <a:pt x="105" y="73"/>
                  </a:lnTo>
                  <a:lnTo>
                    <a:pt x="104" y="66"/>
                  </a:lnTo>
                  <a:lnTo>
                    <a:pt x="102" y="61"/>
                  </a:lnTo>
                  <a:lnTo>
                    <a:pt x="100" y="56"/>
                  </a:lnTo>
                  <a:lnTo>
                    <a:pt x="99" y="45"/>
                  </a:lnTo>
                  <a:lnTo>
                    <a:pt x="97" y="38"/>
                  </a:lnTo>
                  <a:lnTo>
                    <a:pt x="95" y="32"/>
                  </a:lnTo>
                  <a:lnTo>
                    <a:pt x="91" y="23"/>
                  </a:lnTo>
                  <a:lnTo>
                    <a:pt x="82" y="14"/>
                  </a:lnTo>
                  <a:lnTo>
                    <a:pt x="81" y="14"/>
                  </a:lnTo>
                  <a:lnTo>
                    <a:pt x="79" y="10"/>
                  </a:lnTo>
                  <a:lnTo>
                    <a:pt x="77" y="9"/>
                  </a:lnTo>
                  <a:lnTo>
                    <a:pt x="76" y="7"/>
                  </a:lnTo>
                  <a:lnTo>
                    <a:pt x="74" y="7"/>
                  </a:lnTo>
                  <a:lnTo>
                    <a:pt x="72" y="9"/>
                  </a:lnTo>
                  <a:lnTo>
                    <a:pt x="71" y="10"/>
                  </a:lnTo>
                  <a:lnTo>
                    <a:pt x="71" y="12"/>
                  </a:lnTo>
                  <a:lnTo>
                    <a:pt x="71" y="15"/>
                  </a:lnTo>
                  <a:lnTo>
                    <a:pt x="71" y="17"/>
                  </a:lnTo>
                  <a:lnTo>
                    <a:pt x="69" y="18"/>
                  </a:lnTo>
                  <a:lnTo>
                    <a:pt x="69" y="18"/>
                  </a:lnTo>
                  <a:lnTo>
                    <a:pt x="66" y="17"/>
                  </a:lnTo>
                  <a:lnTo>
                    <a:pt x="64" y="15"/>
                  </a:lnTo>
                  <a:lnTo>
                    <a:pt x="63" y="14"/>
                  </a:lnTo>
                  <a:lnTo>
                    <a:pt x="61" y="12"/>
                  </a:lnTo>
                  <a:lnTo>
                    <a:pt x="58" y="12"/>
                  </a:lnTo>
                  <a:lnTo>
                    <a:pt x="54" y="14"/>
                  </a:lnTo>
                  <a:lnTo>
                    <a:pt x="51" y="14"/>
                  </a:lnTo>
                  <a:lnTo>
                    <a:pt x="48" y="14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43" y="10"/>
                  </a:lnTo>
                  <a:lnTo>
                    <a:pt x="43" y="9"/>
                  </a:lnTo>
                  <a:lnTo>
                    <a:pt x="41" y="7"/>
                  </a:lnTo>
                  <a:lnTo>
                    <a:pt x="38" y="7"/>
                  </a:lnTo>
                  <a:lnTo>
                    <a:pt x="36" y="7"/>
                  </a:lnTo>
                  <a:lnTo>
                    <a:pt x="35" y="9"/>
                  </a:lnTo>
                  <a:lnTo>
                    <a:pt x="33" y="9"/>
                  </a:lnTo>
                  <a:lnTo>
                    <a:pt x="31" y="7"/>
                  </a:lnTo>
                  <a:lnTo>
                    <a:pt x="28" y="5"/>
                  </a:lnTo>
                  <a:lnTo>
                    <a:pt x="26" y="2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1" y="2"/>
                  </a:lnTo>
                  <a:lnTo>
                    <a:pt x="21" y="5"/>
                  </a:lnTo>
                  <a:lnTo>
                    <a:pt x="21" y="9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5" y="17"/>
                  </a:lnTo>
                  <a:lnTo>
                    <a:pt x="26" y="17"/>
                  </a:lnTo>
                  <a:lnTo>
                    <a:pt x="28" y="15"/>
                  </a:lnTo>
                  <a:lnTo>
                    <a:pt x="30" y="14"/>
                  </a:lnTo>
                  <a:lnTo>
                    <a:pt x="31" y="12"/>
                  </a:lnTo>
                  <a:lnTo>
                    <a:pt x="33" y="12"/>
                  </a:lnTo>
                  <a:lnTo>
                    <a:pt x="35" y="12"/>
                  </a:lnTo>
                  <a:lnTo>
                    <a:pt x="35" y="15"/>
                  </a:lnTo>
                  <a:lnTo>
                    <a:pt x="36" y="17"/>
                  </a:lnTo>
                  <a:lnTo>
                    <a:pt x="36" y="18"/>
                  </a:lnTo>
                  <a:lnTo>
                    <a:pt x="38" y="22"/>
                  </a:lnTo>
                  <a:lnTo>
                    <a:pt x="40" y="25"/>
                  </a:lnTo>
                  <a:lnTo>
                    <a:pt x="41" y="27"/>
                  </a:lnTo>
                  <a:lnTo>
                    <a:pt x="41" y="28"/>
                  </a:lnTo>
                  <a:lnTo>
                    <a:pt x="41" y="30"/>
                  </a:lnTo>
                  <a:lnTo>
                    <a:pt x="40" y="30"/>
                  </a:lnTo>
                  <a:lnTo>
                    <a:pt x="40" y="32"/>
                  </a:lnTo>
                  <a:lnTo>
                    <a:pt x="38" y="32"/>
                  </a:lnTo>
                  <a:lnTo>
                    <a:pt x="38" y="33"/>
                  </a:lnTo>
                  <a:lnTo>
                    <a:pt x="38" y="35"/>
                  </a:lnTo>
                  <a:lnTo>
                    <a:pt x="40" y="38"/>
                  </a:lnTo>
                  <a:lnTo>
                    <a:pt x="43" y="40"/>
                  </a:lnTo>
                  <a:lnTo>
                    <a:pt x="46" y="42"/>
                  </a:lnTo>
                  <a:lnTo>
                    <a:pt x="49" y="42"/>
                  </a:lnTo>
                  <a:lnTo>
                    <a:pt x="51" y="45"/>
                  </a:lnTo>
                  <a:lnTo>
                    <a:pt x="49" y="51"/>
                  </a:lnTo>
                  <a:lnTo>
                    <a:pt x="51" y="53"/>
                  </a:lnTo>
                  <a:lnTo>
                    <a:pt x="53" y="56"/>
                  </a:lnTo>
                  <a:lnTo>
                    <a:pt x="54" y="58"/>
                  </a:lnTo>
                  <a:lnTo>
                    <a:pt x="56" y="61"/>
                  </a:lnTo>
                  <a:lnTo>
                    <a:pt x="56" y="63"/>
                  </a:lnTo>
                  <a:lnTo>
                    <a:pt x="54" y="66"/>
                  </a:lnTo>
                  <a:lnTo>
                    <a:pt x="51" y="69"/>
                  </a:lnTo>
                  <a:lnTo>
                    <a:pt x="48" y="73"/>
                  </a:lnTo>
                  <a:lnTo>
                    <a:pt x="43" y="74"/>
                  </a:lnTo>
                  <a:lnTo>
                    <a:pt x="40" y="76"/>
                  </a:lnTo>
                  <a:lnTo>
                    <a:pt x="36" y="76"/>
                  </a:lnTo>
                  <a:lnTo>
                    <a:pt x="35" y="78"/>
                  </a:lnTo>
                  <a:lnTo>
                    <a:pt x="35" y="78"/>
                  </a:lnTo>
                  <a:lnTo>
                    <a:pt x="36" y="81"/>
                  </a:lnTo>
                  <a:lnTo>
                    <a:pt x="38" y="86"/>
                  </a:lnTo>
                  <a:lnTo>
                    <a:pt x="41" y="89"/>
                  </a:lnTo>
                  <a:lnTo>
                    <a:pt x="41" y="94"/>
                  </a:lnTo>
                  <a:lnTo>
                    <a:pt x="41" y="97"/>
                  </a:lnTo>
                  <a:lnTo>
                    <a:pt x="38" y="101"/>
                  </a:lnTo>
                  <a:lnTo>
                    <a:pt x="35" y="102"/>
                  </a:lnTo>
                  <a:lnTo>
                    <a:pt x="33" y="106"/>
                  </a:lnTo>
                  <a:lnTo>
                    <a:pt x="31" y="107"/>
                  </a:lnTo>
                  <a:lnTo>
                    <a:pt x="31" y="111"/>
                  </a:lnTo>
                  <a:lnTo>
                    <a:pt x="33" y="112"/>
                  </a:lnTo>
                  <a:lnTo>
                    <a:pt x="35" y="114"/>
                  </a:lnTo>
                  <a:lnTo>
                    <a:pt x="36" y="114"/>
                  </a:lnTo>
                  <a:lnTo>
                    <a:pt x="36" y="116"/>
                  </a:lnTo>
                  <a:lnTo>
                    <a:pt x="38" y="119"/>
                  </a:lnTo>
                  <a:lnTo>
                    <a:pt x="38" y="122"/>
                  </a:lnTo>
                  <a:lnTo>
                    <a:pt x="36" y="125"/>
                  </a:lnTo>
                  <a:lnTo>
                    <a:pt x="35" y="130"/>
                  </a:lnTo>
                  <a:lnTo>
                    <a:pt x="35" y="135"/>
                  </a:lnTo>
                  <a:lnTo>
                    <a:pt x="33" y="139"/>
                  </a:lnTo>
                  <a:lnTo>
                    <a:pt x="33" y="142"/>
                  </a:lnTo>
                  <a:lnTo>
                    <a:pt x="33" y="147"/>
                  </a:lnTo>
                  <a:lnTo>
                    <a:pt x="35" y="150"/>
                  </a:lnTo>
                  <a:lnTo>
                    <a:pt x="38" y="152"/>
                  </a:lnTo>
                  <a:lnTo>
                    <a:pt x="40" y="152"/>
                  </a:lnTo>
                  <a:lnTo>
                    <a:pt x="43" y="153"/>
                  </a:lnTo>
                  <a:lnTo>
                    <a:pt x="44" y="153"/>
                  </a:lnTo>
                  <a:lnTo>
                    <a:pt x="46" y="153"/>
                  </a:lnTo>
                  <a:lnTo>
                    <a:pt x="46" y="153"/>
                  </a:lnTo>
                  <a:lnTo>
                    <a:pt x="44" y="155"/>
                  </a:lnTo>
                  <a:lnTo>
                    <a:pt x="43" y="157"/>
                  </a:lnTo>
                  <a:lnTo>
                    <a:pt x="41" y="158"/>
                  </a:lnTo>
                  <a:lnTo>
                    <a:pt x="36" y="162"/>
                  </a:lnTo>
                  <a:lnTo>
                    <a:pt x="33" y="163"/>
                  </a:lnTo>
                  <a:lnTo>
                    <a:pt x="30" y="167"/>
                  </a:lnTo>
                  <a:lnTo>
                    <a:pt x="28" y="167"/>
                  </a:lnTo>
                  <a:lnTo>
                    <a:pt x="26" y="167"/>
                  </a:lnTo>
                  <a:lnTo>
                    <a:pt x="25" y="167"/>
                  </a:lnTo>
                  <a:lnTo>
                    <a:pt x="21" y="165"/>
                  </a:lnTo>
                  <a:lnTo>
                    <a:pt x="21" y="165"/>
                  </a:lnTo>
                  <a:lnTo>
                    <a:pt x="18" y="170"/>
                  </a:lnTo>
                  <a:lnTo>
                    <a:pt x="18" y="180"/>
                  </a:lnTo>
                  <a:lnTo>
                    <a:pt x="18" y="188"/>
                  </a:lnTo>
                  <a:lnTo>
                    <a:pt x="18" y="196"/>
                  </a:lnTo>
                  <a:lnTo>
                    <a:pt x="17" y="201"/>
                  </a:lnTo>
                  <a:lnTo>
                    <a:pt x="13" y="206"/>
                  </a:lnTo>
                  <a:lnTo>
                    <a:pt x="10" y="209"/>
                  </a:lnTo>
                  <a:lnTo>
                    <a:pt x="5" y="213"/>
                  </a:lnTo>
                  <a:lnTo>
                    <a:pt x="3" y="214"/>
                  </a:lnTo>
                  <a:lnTo>
                    <a:pt x="0" y="216"/>
                  </a:lnTo>
                  <a:lnTo>
                    <a:pt x="2" y="218"/>
                  </a:lnTo>
                  <a:lnTo>
                    <a:pt x="2" y="218"/>
                  </a:lnTo>
                  <a:lnTo>
                    <a:pt x="5" y="218"/>
                  </a:lnTo>
                  <a:lnTo>
                    <a:pt x="7" y="219"/>
                  </a:lnTo>
                  <a:lnTo>
                    <a:pt x="8" y="219"/>
                  </a:lnTo>
                  <a:lnTo>
                    <a:pt x="8" y="221"/>
                  </a:lnTo>
                  <a:lnTo>
                    <a:pt x="5" y="224"/>
                  </a:lnTo>
                  <a:lnTo>
                    <a:pt x="5" y="226"/>
                  </a:lnTo>
                  <a:lnTo>
                    <a:pt x="7" y="226"/>
                  </a:lnTo>
                  <a:lnTo>
                    <a:pt x="10" y="226"/>
                  </a:lnTo>
                  <a:lnTo>
                    <a:pt x="10" y="226"/>
                  </a:lnTo>
                  <a:lnTo>
                    <a:pt x="12" y="227"/>
                  </a:lnTo>
                  <a:lnTo>
                    <a:pt x="13" y="229"/>
                  </a:lnTo>
                  <a:lnTo>
                    <a:pt x="15" y="232"/>
                  </a:lnTo>
                  <a:lnTo>
                    <a:pt x="17" y="234"/>
                  </a:lnTo>
                  <a:lnTo>
                    <a:pt x="17" y="236"/>
                  </a:lnTo>
                  <a:lnTo>
                    <a:pt x="17" y="237"/>
                  </a:lnTo>
                  <a:lnTo>
                    <a:pt x="18" y="237"/>
                  </a:lnTo>
                  <a:lnTo>
                    <a:pt x="20" y="236"/>
                  </a:lnTo>
                  <a:lnTo>
                    <a:pt x="20" y="236"/>
                  </a:lnTo>
                  <a:lnTo>
                    <a:pt x="21" y="234"/>
                  </a:lnTo>
                  <a:lnTo>
                    <a:pt x="23" y="234"/>
                  </a:lnTo>
                  <a:lnTo>
                    <a:pt x="25" y="234"/>
                  </a:lnTo>
                  <a:lnTo>
                    <a:pt x="26" y="236"/>
                  </a:lnTo>
                  <a:lnTo>
                    <a:pt x="26" y="237"/>
                  </a:lnTo>
                  <a:lnTo>
                    <a:pt x="30" y="241"/>
                  </a:lnTo>
                  <a:lnTo>
                    <a:pt x="35" y="249"/>
                  </a:lnTo>
                  <a:lnTo>
                    <a:pt x="41" y="259"/>
                  </a:lnTo>
                  <a:lnTo>
                    <a:pt x="46" y="26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88" name="Freeform 497">
              <a:extLst>
                <a:ext uri="{FF2B5EF4-FFF2-40B4-BE49-F238E27FC236}">
                  <a16:creationId xmlns:a16="http://schemas.microsoft.com/office/drawing/2014/main" id="{CCB336E3-15D0-3861-F2E5-BF125B845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4271" y="3347812"/>
              <a:ext cx="923" cy="1783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0 w 1"/>
                <a:gd name="T5" fmla="*/ 0 h 2"/>
                <a:gd name="T6" fmla="*/ 0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89" name="Freeform 498">
              <a:extLst>
                <a:ext uri="{FF2B5EF4-FFF2-40B4-BE49-F238E27FC236}">
                  <a16:creationId xmlns:a16="http://schemas.microsoft.com/office/drawing/2014/main" id="{25D19F08-D919-5B4B-ECBE-42D8D47AD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3309" y="3192655"/>
              <a:ext cx="484190" cy="729418"/>
            </a:xfrm>
            <a:custGeom>
              <a:avLst/>
              <a:gdLst>
                <a:gd name="T0" fmla="*/ 516 w 525"/>
                <a:gd name="T1" fmla="*/ 0 h 818"/>
                <a:gd name="T2" fmla="*/ 413 w 525"/>
                <a:gd name="T3" fmla="*/ 44 h 818"/>
                <a:gd name="T4" fmla="*/ 349 w 525"/>
                <a:gd name="T5" fmla="*/ 57 h 818"/>
                <a:gd name="T6" fmla="*/ 288 w 525"/>
                <a:gd name="T7" fmla="*/ 44 h 818"/>
                <a:gd name="T8" fmla="*/ 225 w 525"/>
                <a:gd name="T9" fmla="*/ 53 h 818"/>
                <a:gd name="T10" fmla="*/ 219 w 525"/>
                <a:gd name="T11" fmla="*/ 141 h 818"/>
                <a:gd name="T12" fmla="*/ 278 w 525"/>
                <a:gd name="T13" fmla="*/ 227 h 818"/>
                <a:gd name="T14" fmla="*/ 247 w 525"/>
                <a:gd name="T15" fmla="*/ 289 h 818"/>
                <a:gd name="T16" fmla="*/ 243 w 525"/>
                <a:gd name="T17" fmla="*/ 334 h 818"/>
                <a:gd name="T18" fmla="*/ 229 w 525"/>
                <a:gd name="T19" fmla="*/ 314 h 818"/>
                <a:gd name="T20" fmla="*/ 202 w 525"/>
                <a:gd name="T21" fmla="*/ 275 h 818"/>
                <a:gd name="T22" fmla="*/ 216 w 525"/>
                <a:gd name="T23" fmla="*/ 209 h 818"/>
                <a:gd name="T24" fmla="*/ 173 w 525"/>
                <a:gd name="T25" fmla="*/ 202 h 818"/>
                <a:gd name="T26" fmla="*/ 2 w 525"/>
                <a:gd name="T27" fmla="*/ 220 h 818"/>
                <a:gd name="T28" fmla="*/ 10 w 525"/>
                <a:gd name="T29" fmla="*/ 273 h 818"/>
                <a:gd name="T30" fmla="*/ 56 w 525"/>
                <a:gd name="T31" fmla="*/ 280 h 818"/>
                <a:gd name="T32" fmla="*/ 110 w 525"/>
                <a:gd name="T33" fmla="*/ 299 h 818"/>
                <a:gd name="T34" fmla="*/ 133 w 525"/>
                <a:gd name="T35" fmla="*/ 314 h 818"/>
                <a:gd name="T36" fmla="*/ 133 w 525"/>
                <a:gd name="T37" fmla="*/ 359 h 818"/>
                <a:gd name="T38" fmla="*/ 123 w 525"/>
                <a:gd name="T39" fmla="*/ 401 h 818"/>
                <a:gd name="T40" fmla="*/ 120 w 525"/>
                <a:gd name="T41" fmla="*/ 428 h 818"/>
                <a:gd name="T42" fmla="*/ 123 w 525"/>
                <a:gd name="T43" fmla="*/ 459 h 818"/>
                <a:gd name="T44" fmla="*/ 112 w 525"/>
                <a:gd name="T45" fmla="*/ 497 h 818"/>
                <a:gd name="T46" fmla="*/ 94 w 525"/>
                <a:gd name="T47" fmla="*/ 538 h 818"/>
                <a:gd name="T48" fmla="*/ 46 w 525"/>
                <a:gd name="T49" fmla="*/ 637 h 818"/>
                <a:gd name="T50" fmla="*/ 59 w 525"/>
                <a:gd name="T51" fmla="*/ 681 h 818"/>
                <a:gd name="T52" fmla="*/ 61 w 525"/>
                <a:gd name="T53" fmla="*/ 775 h 818"/>
                <a:gd name="T54" fmla="*/ 99 w 525"/>
                <a:gd name="T55" fmla="*/ 783 h 818"/>
                <a:gd name="T56" fmla="*/ 81 w 525"/>
                <a:gd name="T57" fmla="*/ 773 h 818"/>
                <a:gd name="T58" fmla="*/ 114 w 525"/>
                <a:gd name="T59" fmla="*/ 745 h 818"/>
                <a:gd name="T60" fmla="*/ 217 w 525"/>
                <a:gd name="T61" fmla="*/ 699 h 818"/>
                <a:gd name="T62" fmla="*/ 222 w 525"/>
                <a:gd name="T63" fmla="*/ 674 h 818"/>
                <a:gd name="T64" fmla="*/ 232 w 525"/>
                <a:gd name="T65" fmla="*/ 641 h 818"/>
                <a:gd name="T66" fmla="*/ 234 w 525"/>
                <a:gd name="T67" fmla="*/ 589 h 818"/>
                <a:gd name="T68" fmla="*/ 229 w 525"/>
                <a:gd name="T69" fmla="*/ 569 h 818"/>
                <a:gd name="T70" fmla="*/ 219 w 525"/>
                <a:gd name="T71" fmla="*/ 535 h 818"/>
                <a:gd name="T72" fmla="*/ 212 w 525"/>
                <a:gd name="T73" fmla="*/ 512 h 818"/>
                <a:gd name="T74" fmla="*/ 206 w 525"/>
                <a:gd name="T75" fmla="*/ 487 h 818"/>
                <a:gd name="T76" fmla="*/ 206 w 525"/>
                <a:gd name="T77" fmla="*/ 464 h 818"/>
                <a:gd name="T78" fmla="*/ 252 w 525"/>
                <a:gd name="T79" fmla="*/ 439 h 818"/>
                <a:gd name="T80" fmla="*/ 271 w 525"/>
                <a:gd name="T81" fmla="*/ 424 h 818"/>
                <a:gd name="T82" fmla="*/ 286 w 525"/>
                <a:gd name="T83" fmla="*/ 423 h 818"/>
                <a:gd name="T84" fmla="*/ 293 w 525"/>
                <a:gd name="T85" fmla="*/ 414 h 818"/>
                <a:gd name="T86" fmla="*/ 319 w 525"/>
                <a:gd name="T87" fmla="*/ 377 h 818"/>
                <a:gd name="T88" fmla="*/ 362 w 525"/>
                <a:gd name="T89" fmla="*/ 352 h 818"/>
                <a:gd name="T90" fmla="*/ 400 w 525"/>
                <a:gd name="T91" fmla="*/ 337 h 818"/>
                <a:gd name="T92" fmla="*/ 451 w 525"/>
                <a:gd name="T93" fmla="*/ 312 h 818"/>
                <a:gd name="T94" fmla="*/ 482 w 525"/>
                <a:gd name="T95" fmla="*/ 281 h 818"/>
                <a:gd name="T96" fmla="*/ 505 w 525"/>
                <a:gd name="T97" fmla="*/ 238 h 818"/>
                <a:gd name="T98" fmla="*/ 518 w 525"/>
                <a:gd name="T99" fmla="*/ 232 h 818"/>
                <a:gd name="T100" fmla="*/ 520 w 525"/>
                <a:gd name="T101" fmla="*/ 209 h 818"/>
                <a:gd name="T102" fmla="*/ 513 w 525"/>
                <a:gd name="T103" fmla="*/ 209 h 818"/>
                <a:gd name="T104" fmla="*/ 515 w 525"/>
                <a:gd name="T105" fmla="*/ 191 h 818"/>
                <a:gd name="T106" fmla="*/ 513 w 525"/>
                <a:gd name="T107" fmla="*/ 159 h 818"/>
                <a:gd name="T108" fmla="*/ 513 w 525"/>
                <a:gd name="T109" fmla="*/ 127 h 818"/>
                <a:gd name="T110" fmla="*/ 520 w 525"/>
                <a:gd name="T111" fmla="*/ 118 h 818"/>
                <a:gd name="T112" fmla="*/ 511 w 525"/>
                <a:gd name="T113" fmla="*/ 104 h 818"/>
                <a:gd name="T114" fmla="*/ 515 w 525"/>
                <a:gd name="T115" fmla="*/ 82 h 818"/>
                <a:gd name="T116" fmla="*/ 515 w 525"/>
                <a:gd name="T117" fmla="*/ 38 h 818"/>
                <a:gd name="T118" fmla="*/ 520 w 525"/>
                <a:gd name="T119" fmla="*/ 16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5" h="818">
                  <a:moveTo>
                    <a:pt x="521" y="10"/>
                  </a:moveTo>
                  <a:lnTo>
                    <a:pt x="523" y="10"/>
                  </a:lnTo>
                  <a:lnTo>
                    <a:pt x="525" y="10"/>
                  </a:lnTo>
                  <a:lnTo>
                    <a:pt x="525" y="10"/>
                  </a:lnTo>
                  <a:lnTo>
                    <a:pt x="525" y="8"/>
                  </a:lnTo>
                  <a:lnTo>
                    <a:pt x="523" y="6"/>
                  </a:lnTo>
                  <a:lnTo>
                    <a:pt x="521" y="6"/>
                  </a:lnTo>
                  <a:lnTo>
                    <a:pt x="520" y="5"/>
                  </a:lnTo>
                  <a:lnTo>
                    <a:pt x="520" y="5"/>
                  </a:lnTo>
                  <a:lnTo>
                    <a:pt x="520" y="3"/>
                  </a:lnTo>
                  <a:lnTo>
                    <a:pt x="520" y="3"/>
                  </a:lnTo>
                  <a:lnTo>
                    <a:pt x="521" y="3"/>
                  </a:lnTo>
                  <a:lnTo>
                    <a:pt x="521" y="2"/>
                  </a:lnTo>
                  <a:lnTo>
                    <a:pt x="520" y="0"/>
                  </a:lnTo>
                  <a:lnTo>
                    <a:pt x="520" y="0"/>
                  </a:lnTo>
                  <a:lnTo>
                    <a:pt x="518" y="0"/>
                  </a:lnTo>
                  <a:lnTo>
                    <a:pt x="516" y="0"/>
                  </a:lnTo>
                  <a:lnTo>
                    <a:pt x="515" y="0"/>
                  </a:lnTo>
                  <a:lnTo>
                    <a:pt x="507" y="6"/>
                  </a:lnTo>
                  <a:lnTo>
                    <a:pt x="493" y="15"/>
                  </a:lnTo>
                  <a:lnTo>
                    <a:pt x="479" y="23"/>
                  </a:lnTo>
                  <a:lnTo>
                    <a:pt x="464" y="30"/>
                  </a:lnTo>
                  <a:lnTo>
                    <a:pt x="456" y="33"/>
                  </a:lnTo>
                  <a:lnTo>
                    <a:pt x="454" y="34"/>
                  </a:lnTo>
                  <a:lnTo>
                    <a:pt x="452" y="33"/>
                  </a:lnTo>
                  <a:lnTo>
                    <a:pt x="441" y="33"/>
                  </a:lnTo>
                  <a:lnTo>
                    <a:pt x="439" y="33"/>
                  </a:lnTo>
                  <a:lnTo>
                    <a:pt x="437" y="33"/>
                  </a:lnTo>
                  <a:lnTo>
                    <a:pt x="433" y="36"/>
                  </a:lnTo>
                  <a:lnTo>
                    <a:pt x="428" y="39"/>
                  </a:lnTo>
                  <a:lnTo>
                    <a:pt x="423" y="43"/>
                  </a:lnTo>
                  <a:lnTo>
                    <a:pt x="418" y="46"/>
                  </a:lnTo>
                  <a:lnTo>
                    <a:pt x="416" y="46"/>
                  </a:lnTo>
                  <a:lnTo>
                    <a:pt x="413" y="44"/>
                  </a:lnTo>
                  <a:lnTo>
                    <a:pt x="410" y="43"/>
                  </a:lnTo>
                  <a:lnTo>
                    <a:pt x="406" y="41"/>
                  </a:lnTo>
                  <a:lnTo>
                    <a:pt x="403" y="39"/>
                  </a:lnTo>
                  <a:lnTo>
                    <a:pt x="400" y="38"/>
                  </a:lnTo>
                  <a:lnTo>
                    <a:pt x="398" y="38"/>
                  </a:lnTo>
                  <a:lnTo>
                    <a:pt x="391" y="39"/>
                  </a:lnTo>
                  <a:lnTo>
                    <a:pt x="387" y="44"/>
                  </a:lnTo>
                  <a:lnTo>
                    <a:pt x="382" y="53"/>
                  </a:lnTo>
                  <a:lnTo>
                    <a:pt x="375" y="57"/>
                  </a:lnTo>
                  <a:lnTo>
                    <a:pt x="364" y="61"/>
                  </a:lnTo>
                  <a:lnTo>
                    <a:pt x="364" y="61"/>
                  </a:lnTo>
                  <a:lnTo>
                    <a:pt x="362" y="59"/>
                  </a:lnTo>
                  <a:lnTo>
                    <a:pt x="360" y="59"/>
                  </a:lnTo>
                  <a:lnTo>
                    <a:pt x="357" y="59"/>
                  </a:lnTo>
                  <a:lnTo>
                    <a:pt x="354" y="59"/>
                  </a:lnTo>
                  <a:lnTo>
                    <a:pt x="350" y="59"/>
                  </a:lnTo>
                  <a:lnTo>
                    <a:pt x="349" y="57"/>
                  </a:lnTo>
                  <a:lnTo>
                    <a:pt x="347" y="56"/>
                  </a:lnTo>
                  <a:lnTo>
                    <a:pt x="347" y="54"/>
                  </a:lnTo>
                  <a:lnTo>
                    <a:pt x="345" y="53"/>
                  </a:lnTo>
                  <a:lnTo>
                    <a:pt x="345" y="53"/>
                  </a:lnTo>
                  <a:lnTo>
                    <a:pt x="340" y="51"/>
                  </a:lnTo>
                  <a:lnTo>
                    <a:pt x="337" y="51"/>
                  </a:lnTo>
                  <a:lnTo>
                    <a:pt x="334" y="53"/>
                  </a:lnTo>
                  <a:lnTo>
                    <a:pt x="331" y="56"/>
                  </a:lnTo>
                  <a:lnTo>
                    <a:pt x="327" y="57"/>
                  </a:lnTo>
                  <a:lnTo>
                    <a:pt x="324" y="59"/>
                  </a:lnTo>
                  <a:lnTo>
                    <a:pt x="319" y="61"/>
                  </a:lnTo>
                  <a:lnTo>
                    <a:pt x="309" y="59"/>
                  </a:lnTo>
                  <a:lnTo>
                    <a:pt x="304" y="57"/>
                  </a:lnTo>
                  <a:lnTo>
                    <a:pt x="301" y="54"/>
                  </a:lnTo>
                  <a:lnTo>
                    <a:pt x="298" y="49"/>
                  </a:lnTo>
                  <a:lnTo>
                    <a:pt x="291" y="44"/>
                  </a:lnTo>
                  <a:lnTo>
                    <a:pt x="288" y="44"/>
                  </a:lnTo>
                  <a:lnTo>
                    <a:pt x="285" y="44"/>
                  </a:lnTo>
                  <a:lnTo>
                    <a:pt x="283" y="46"/>
                  </a:lnTo>
                  <a:lnTo>
                    <a:pt x="281" y="48"/>
                  </a:lnTo>
                  <a:lnTo>
                    <a:pt x="280" y="51"/>
                  </a:lnTo>
                  <a:lnTo>
                    <a:pt x="276" y="53"/>
                  </a:lnTo>
                  <a:lnTo>
                    <a:pt x="268" y="53"/>
                  </a:lnTo>
                  <a:lnTo>
                    <a:pt x="258" y="53"/>
                  </a:lnTo>
                  <a:lnTo>
                    <a:pt x="250" y="51"/>
                  </a:lnTo>
                  <a:lnTo>
                    <a:pt x="245" y="51"/>
                  </a:lnTo>
                  <a:lnTo>
                    <a:pt x="243" y="51"/>
                  </a:lnTo>
                  <a:lnTo>
                    <a:pt x="243" y="51"/>
                  </a:lnTo>
                  <a:lnTo>
                    <a:pt x="242" y="51"/>
                  </a:lnTo>
                  <a:lnTo>
                    <a:pt x="242" y="51"/>
                  </a:lnTo>
                  <a:lnTo>
                    <a:pt x="230" y="51"/>
                  </a:lnTo>
                  <a:lnTo>
                    <a:pt x="229" y="51"/>
                  </a:lnTo>
                  <a:lnTo>
                    <a:pt x="227" y="51"/>
                  </a:lnTo>
                  <a:lnTo>
                    <a:pt x="225" y="53"/>
                  </a:lnTo>
                  <a:lnTo>
                    <a:pt x="225" y="56"/>
                  </a:lnTo>
                  <a:lnTo>
                    <a:pt x="225" y="59"/>
                  </a:lnTo>
                  <a:lnTo>
                    <a:pt x="225" y="61"/>
                  </a:lnTo>
                  <a:lnTo>
                    <a:pt x="222" y="66"/>
                  </a:lnTo>
                  <a:lnTo>
                    <a:pt x="219" y="71"/>
                  </a:lnTo>
                  <a:lnTo>
                    <a:pt x="214" y="76"/>
                  </a:lnTo>
                  <a:lnTo>
                    <a:pt x="212" y="81"/>
                  </a:lnTo>
                  <a:lnTo>
                    <a:pt x="212" y="90"/>
                  </a:lnTo>
                  <a:lnTo>
                    <a:pt x="216" y="102"/>
                  </a:lnTo>
                  <a:lnTo>
                    <a:pt x="219" y="112"/>
                  </a:lnTo>
                  <a:lnTo>
                    <a:pt x="219" y="113"/>
                  </a:lnTo>
                  <a:lnTo>
                    <a:pt x="219" y="115"/>
                  </a:lnTo>
                  <a:lnTo>
                    <a:pt x="219" y="118"/>
                  </a:lnTo>
                  <a:lnTo>
                    <a:pt x="219" y="118"/>
                  </a:lnTo>
                  <a:lnTo>
                    <a:pt x="219" y="133"/>
                  </a:lnTo>
                  <a:lnTo>
                    <a:pt x="219" y="138"/>
                  </a:lnTo>
                  <a:lnTo>
                    <a:pt x="219" y="141"/>
                  </a:lnTo>
                  <a:lnTo>
                    <a:pt x="220" y="145"/>
                  </a:lnTo>
                  <a:lnTo>
                    <a:pt x="222" y="148"/>
                  </a:lnTo>
                  <a:lnTo>
                    <a:pt x="225" y="148"/>
                  </a:lnTo>
                  <a:lnTo>
                    <a:pt x="227" y="148"/>
                  </a:lnTo>
                  <a:lnTo>
                    <a:pt x="230" y="148"/>
                  </a:lnTo>
                  <a:lnTo>
                    <a:pt x="234" y="150"/>
                  </a:lnTo>
                  <a:lnTo>
                    <a:pt x="237" y="151"/>
                  </a:lnTo>
                  <a:lnTo>
                    <a:pt x="240" y="153"/>
                  </a:lnTo>
                  <a:lnTo>
                    <a:pt x="242" y="156"/>
                  </a:lnTo>
                  <a:lnTo>
                    <a:pt x="247" y="161"/>
                  </a:lnTo>
                  <a:lnTo>
                    <a:pt x="253" y="171"/>
                  </a:lnTo>
                  <a:lnTo>
                    <a:pt x="263" y="181"/>
                  </a:lnTo>
                  <a:lnTo>
                    <a:pt x="271" y="192"/>
                  </a:lnTo>
                  <a:lnTo>
                    <a:pt x="278" y="202"/>
                  </a:lnTo>
                  <a:lnTo>
                    <a:pt x="281" y="209"/>
                  </a:lnTo>
                  <a:lnTo>
                    <a:pt x="281" y="217"/>
                  </a:lnTo>
                  <a:lnTo>
                    <a:pt x="278" y="227"/>
                  </a:lnTo>
                  <a:lnTo>
                    <a:pt x="275" y="235"/>
                  </a:lnTo>
                  <a:lnTo>
                    <a:pt x="276" y="238"/>
                  </a:lnTo>
                  <a:lnTo>
                    <a:pt x="276" y="243"/>
                  </a:lnTo>
                  <a:lnTo>
                    <a:pt x="278" y="247"/>
                  </a:lnTo>
                  <a:lnTo>
                    <a:pt x="276" y="253"/>
                  </a:lnTo>
                  <a:lnTo>
                    <a:pt x="275" y="265"/>
                  </a:lnTo>
                  <a:lnTo>
                    <a:pt x="273" y="275"/>
                  </a:lnTo>
                  <a:lnTo>
                    <a:pt x="271" y="280"/>
                  </a:lnTo>
                  <a:lnTo>
                    <a:pt x="270" y="281"/>
                  </a:lnTo>
                  <a:lnTo>
                    <a:pt x="267" y="283"/>
                  </a:lnTo>
                  <a:lnTo>
                    <a:pt x="263" y="283"/>
                  </a:lnTo>
                  <a:lnTo>
                    <a:pt x="260" y="283"/>
                  </a:lnTo>
                  <a:lnTo>
                    <a:pt x="257" y="281"/>
                  </a:lnTo>
                  <a:lnTo>
                    <a:pt x="253" y="283"/>
                  </a:lnTo>
                  <a:lnTo>
                    <a:pt x="250" y="285"/>
                  </a:lnTo>
                  <a:lnTo>
                    <a:pt x="248" y="286"/>
                  </a:lnTo>
                  <a:lnTo>
                    <a:pt x="247" y="289"/>
                  </a:lnTo>
                  <a:lnTo>
                    <a:pt x="247" y="293"/>
                  </a:lnTo>
                  <a:lnTo>
                    <a:pt x="247" y="296"/>
                  </a:lnTo>
                  <a:lnTo>
                    <a:pt x="245" y="299"/>
                  </a:lnTo>
                  <a:lnTo>
                    <a:pt x="243" y="301"/>
                  </a:lnTo>
                  <a:lnTo>
                    <a:pt x="242" y="301"/>
                  </a:lnTo>
                  <a:lnTo>
                    <a:pt x="240" y="303"/>
                  </a:lnTo>
                  <a:lnTo>
                    <a:pt x="239" y="304"/>
                  </a:lnTo>
                  <a:lnTo>
                    <a:pt x="239" y="306"/>
                  </a:lnTo>
                  <a:lnTo>
                    <a:pt x="240" y="308"/>
                  </a:lnTo>
                  <a:lnTo>
                    <a:pt x="243" y="309"/>
                  </a:lnTo>
                  <a:lnTo>
                    <a:pt x="245" y="311"/>
                  </a:lnTo>
                  <a:lnTo>
                    <a:pt x="245" y="314"/>
                  </a:lnTo>
                  <a:lnTo>
                    <a:pt x="245" y="317"/>
                  </a:lnTo>
                  <a:lnTo>
                    <a:pt x="245" y="322"/>
                  </a:lnTo>
                  <a:lnTo>
                    <a:pt x="245" y="327"/>
                  </a:lnTo>
                  <a:lnTo>
                    <a:pt x="245" y="332"/>
                  </a:lnTo>
                  <a:lnTo>
                    <a:pt x="243" y="334"/>
                  </a:lnTo>
                  <a:lnTo>
                    <a:pt x="243" y="334"/>
                  </a:lnTo>
                  <a:lnTo>
                    <a:pt x="240" y="334"/>
                  </a:lnTo>
                  <a:lnTo>
                    <a:pt x="239" y="334"/>
                  </a:lnTo>
                  <a:lnTo>
                    <a:pt x="235" y="334"/>
                  </a:lnTo>
                  <a:lnTo>
                    <a:pt x="235" y="334"/>
                  </a:lnTo>
                  <a:lnTo>
                    <a:pt x="234" y="331"/>
                  </a:lnTo>
                  <a:lnTo>
                    <a:pt x="234" y="329"/>
                  </a:lnTo>
                  <a:lnTo>
                    <a:pt x="235" y="326"/>
                  </a:lnTo>
                  <a:lnTo>
                    <a:pt x="237" y="324"/>
                  </a:lnTo>
                  <a:lnTo>
                    <a:pt x="239" y="321"/>
                  </a:lnTo>
                  <a:lnTo>
                    <a:pt x="239" y="317"/>
                  </a:lnTo>
                  <a:lnTo>
                    <a:pt x="239" y="317"/>
                  </a:lnTo>
                  <a:lnTo>
                    <a:pt x="237" y="317"/>
                  </a:lnTo>
                  <a:lnTo>
                    <a:pt x="235" y="317"/>
                  </a:lnTo>
                  <a:lnTo>
                    <a:pt x="234" y="317"/>
                  </a:lnTo>
                  <a:lnTo>
                    <a:pt x="232" y="316"/>
                  </a:lnTo>
                  <a:lnTo>
                    <a:pt x="229" y="314"/>
                  </a:lnTo>
                  <a:lnTo>
                    <a:pt x="227" y="312"/>
                  </a:lnTo>
                  <a:lnTo>
                    <a:pt x="225" y="311"/>
                  </a:lnTo>
                  <a:lnTo>
                    <a:pt x="222" y="306"/>
                  </a:lnTo>
                  <a:lnTo>
                    <a:pt x="219" y="301"/>
                  </a:lnTo>
                  <a:lnTo>
                    <a:pt x="216" y="296"/>
                  </a:lnTo>
                  <a:lnTo>
                    <a:pt x="212" y="291"/>
                  </a:lnTo>
                  <a:lnTo>
                    <a:pt x="211" y="291"/>
                  </a:lnTo>
                  <a:lnTo>
                    <a:pt x="209" y="289"/>
                  </a:lnTo>
                  <a:lnTo>
                    <a:pt x="207" y="289"/>
                  </a:lnTo>
                  <a:lnTo>
                    <a:pt x="206" y="289"/>
                  </a:lnTo>
                  <a:lnTo>
                    <a:pt x="204" y="286"/>
                  </a:lnTo>
                  <a:lnTo>
                    <a:pt x="206" y="285"/>
                  </a:lnTo>
                  <a:lnTo>
                    <a:pt x="206" y="283"/>
                  </a:lnTo>
                  <a:lnTo>
                    <a:pt x="206" y="280"/>
                  </a:lnTo>
                  <a:lnTo>
                    <a:pt x="206" y="278"/>
                  </a:lnTo>
                  <a:lnTo>
                    <a:pt x="204" y="276"/>
                  </a:lnTo>
                  <a:lnTo>
                    <a:pt x="202" y="275"/>
                  </a:lnTo>
                  <a:lnTo>
                    <a:pt x="199" y="273"/>
                  </a:lnTo>
                  <a:lnTo>
                    <a:pt x="197" y="271"/>
                  </a:lnTo>
                  <a:lnTo>
                    <a:pt x="197" y="268"/>
                  </a:lnTo>
                  <a:lnTo>
                    <a:pt x="199" y="265"/>
                  </a:lnTo>
                  <a:lnTo>
                    <a:pt x="202" y="263"/>
                  </a:lnTo>
                  <a:lnTo>
                    <a:pt x="206" y="260"/>
                  </a:lnTo>
                  <a:lnTo>
                    <a:pt x="207" y="258"/>
                  </a:lnTo>
                  <a:lnTo>
                    <a:pt x="209" y="253"/>
                  </a:lnTo>
                  <a:lnTo>
                    <a:pt x="211" y="248"/>
                  </a:lnTo>
                  <a:lnTo>
                    <a:pt x="212" y="243"/>
                  </a:lnTo>
                  <a:lnTo>
                    <a:pt x="214" y="242"/>
                  </a:lnTo>
                  <a:lnTo>
                    <a:pt x="216" y="240"/>
                  </a:lnTo>
                  <a:lnTo>
                    <a:pt x="216" y="240"/>
                  </a:lnTo>
                  <a:lnTo>
                    <a:pt x="217" y="237"/>
                  </a:lnTo>
                  <a:lnTo>
                    <a:pt x="217" y="230"/>
                  </a:lnTo>
                  <a:lnTo>
                    <a:pt x="217" y="219"/>
                  </a:lnTo>
                  <a:lnTo>
                    <a:pt x="216" y="209"/>
                  </a:lnTo>
                  <a:lnTo>
                    <a:pt x="214" y="202"/>
                  </a:lnTo>
                  <a:lnTo>
                    <a:pt x="212" y="201"/>
                  </a:lnTo>
                  <a:lnTo>
                    <a:pt x="212" y="201"/>
                  </a:lnTo>
                  <a:lnTo>
                    <a:pt x="211" y="199"/>
                  </a:lnTo>
                  <a:lnTo>
                    <a:pt x="209" y="196"/>
                  </a:lnTo>
                  <a:lnTo>
                    <a:pt x="207" y="196"/>
                  </a:lnTo>
                  <a:lnTo>
                    <a:pt x="206" y="196"/>
                  </a:lnTo>
                  <a:lnTo>
                    <a:pt x="199" y="196"/>
                  </a:lnTo>
                  <a:lnTo>
                    <a:pt x="193" y="197"/>
                  </a:lnTo>
                  <a:lnTo>
                    <a:pt x="186" y="201"/>
                  </a:lnTo>
                  <a:lnTo>
                    <a:pt x="181" y="201"/>
                  </a:lnTo>
                  <a:lnTo>
                    <a:pt x="179" y="201"/>
                  </a:lnTo>
                  <a:lnTo>
                    <a:pt x="178" y="199"/>
                  </a:lnTo>
                  <a:lnTo>
                    <a:pt x="176" y="197"/>
                  </a:lnTo>
                  <a:lnTo>
                    <a:pt x="174" y="199"/>
                  </a:lnTo>
                  <a:lnTo>
                    <a:pt x="174" y="201"/>
                  </a:lnTo>
                  <a:lnTo>
                    <a:pt x="173" y="202"/>
                  </a:lnTo>
                  <a:lnTo>
                    <a:pt x="173" y="204"/>
                  </a:lnTo>
                  <a:lnTo>
                    <a:pt x="173" y="204"/>
                  </a:lnTo>
                  <a:lnTo>
                    <a:pt x="171" y="202"/>
                  </a:lnTo>
                  <a:lnTo>
                    <a:pt x="166" y="196"/>
                  </a:lnTo>
                  <a:lnTo>
                    <a:pt x="160" y="186"/>
                  </a:lnTo>
                  <a:lnTo>
                    <a:pt x="155" y="178"/>
                  </a:lnTo>
                  <a:lnTo>
                    <a:pt x="151" y="174"/>
                  </a:lnTo>
                  <a:lnTo>
                    <a:pt x="146" y="176"/>
                  </a:lnTo>
                  <a:lnTo>
                    <a:pt x="137" y="179"/>
                  </a:lnTo>
                  <a:lnTo>
                    <a:pt x="127" y="181"/>
                  </a:lnTo>
                  <a:lnTo>
                    <a:pt x="122" y="184"/>
                  </a:lnTo>
                  <a:lnTo>
                    <a:pt x="79" y="197"/>
                  </a:lnTo>
                  <a:lnTo>
                    <a:pt x="36" y="209"/>
                  </a:lnTo>
                  <a:lnTo>
                    <a:pt x="30" y="212"/>
                  </a:lnTo>
                  <a:lnTo>
                    <a:pt x="18" y="215"/>
                  </a:lnTo>
                  <a:lnTo>
                    <a:pt x="7" y="219"/>
                  </a:lnTo>
                  <a:lnTo>
                    <a:pt x="2" y="220"/>
                  </a:lnTo>
                  <a:lnTo>
                    <a:pt x="0" y="224"/>
                  </a:lnTo>
                  <a:lnTo>
                    <a:pt x="2" y="227"/>
                  </a:lnTo>
                  <a:lnTo>
                    <a:pt x="3" y="230"/>
                  </a:lnTo>
                  <a:lnTo>
                    <a:pt x="5" y="234"/>
                  </a:lnTo>
                  <a:lnTo>
                    <a:pt x="7" y="237"/>
                  </a:lnTo>
                  <a:lnTo>
                    <a:pt x="8" y="238"/>
                  </a:lnTo>
                  <a:lnTo>
                    <a:pt x="8" y="242"/>
                  </a:lnTo>
                  <a:lnTo>
                    <a:pt x="8" y="245"/>
                  </a:lnTo>
                  <a:lnTo>
                    <a:pt x="8" y="247"/>
                  </a:lnTo>
                  <a:lnTo>
                    <a:pt x="7" y="250"/>
                  </a:lnTo>
                  <a:lnTo>
                    <a:pt x="8" y="252"/>
                  </a:lnTo>
                  <a:lnTo>
                    <a:pt x="10" y="252"/>
                  </a:lnTo>
                  <a:lnTo>
                    <a:pt x="10" y="253"/>
                  </a:lnTo>
                  <a:lnTo>
                    <a:pt x="10" y="270"/>
                  </a:lnTo>
                  <a:lnTo>
                    <a:pt x="10" y="271"/>
                  </a:lnTo>
                  <a:lnTo>
                    <a:pt x="10" y="271"/>
                  </a:lnTo>
                  <a:lnTo>
                    <a:pt x="10" y="273"/>
                  </a:lnTo>
                  <a:lnTo>
                    <a:pt x="10" y="273"/>
                  </a:lnTo>
                  <a:lnTo>
                    <a:pt x="12" y="273"/>
                  </a:lnTo>
                  <a:lnTo>
                    <a:pt x="13" y="273"/>
                  </a:lnTo>
                  <a:lnTo>
                    <a:pt x="17" y="273"/>
                  </a:lnTo>
                  <a:lnTo>
                    <a:pt x="31" y="273"/>
                  </a:lnTo>
                  <a:lnTo>
                    <a:pt x="33" y="273"/>
                  </a:lnTo>
                  <a:lnTo>
                    <a:pt x="35" y="273"/>
                  </a:lnTo>
                  <a:lnTo>
                    <a:pt x="36" y="273"/>
                  </a:lnTo>
                  <a:lnTo>
                    <a:pt x="36" y="275"/>
                  </a:lnTo>
                  <a:lnTo>
                    <a:pt x="38" y="276"/>
                  </a:lnTo>
                  <a:lnTo>
                    <a:pt x="40" y="276"/>
                  </a:lnTo>
                  <a:lnTo>
                    <a:pt x="43" y="275"/>
                  </a:lnTo>
                  <a:lnTo>
                    <a:pt x="46" y="275"/>
                  </a:lnTo>
                  <a:lnTo>
                    <a:pt x="49" y="275"/>
                  </a:lnTo>
                  <a:lnTo>
                    <a:pt x="53" y="275"/>
                  </a:lnTo>
                  <a:lnTo>
                    <a:pt x="54" y="276"/>
                  </a:lnTo>
                  <a:lnTo>
                    <a:pt x="56" y="280"/>
                  </a:lnTo>
                  <a:lnTo>
                    <a:pt x="58" y="281"/>
                  </a:lnTo>
                  <a:lnTo>
                    <a:pt x="61" y="283"/>
                  </a:lnTo>
                  <a:lnTo>
                    <a:pt x="64" y="283"/>
                  </a:lnTo>
                  <a:lnTo>
                    <a:pt x="69" y="283"/>
                  </a:lnTo>
                  <a:lnTo>
                    <a:pt x="72" y="285"/>
                  </a:lnTo>
                  <a:lnTo>
                    <a:pt x="76" y="285"/>
                  </a:lnTo>
                  <a:lnTo>
                    <a:pt x="77" y="288"/>
                  </a:lnTo>
                  <a:lnTo>
                    <a:pt x="79" y="289"/>
                  </a:lnTo>
                  <a:lnTo>
                    <a:pt x="79" y="293"/>
                  </a:lnTo>
                  <a:lnTo>
                    <a:pt x="81" y="294"/>
                  </a:lnTo>
                  <a:lnTo>
                    <a:pt x="86" y="296"/>
                  </a:lnTo>
                  <a:lnTo>
                    <a:pt x="89" y="296"/>
                  </a:lnTo>
                  <a:lnTo>
                    <a:pt x="94" y="296"/>
                  </a:lnTo>
                  <a:lnTo>
                    <a:pt x="97" y="296"/>
                  </a:lnTo>
                  <a:lnTo>
                    <a:pt x="100" y="296"/>
                  </a:lnTo>
                  <a:lnTo>
                    <a:pt x="105" y="298"/>
                  </a:lnTo>
                  <a:lnTo>
                    <a:pt x="110" y="299"/>
                  </a:lnTo>
                  <a:lnTo>
                    <a:pt x="115" y="301"/>
                  </a:lnTo>
                  <a:lnTo>
                    <a:pt x="119" y="303"/>
                  </a:lnTo>
                  <a:lnTo>
                    <a:pt x="120" y="304"/>
                  </a:lnTo>
                  <a:lnTo>
                    <a:pt x="122" y="306"/>
                  </a:lnTo>
                  <a:lnTo>
                    <a:pt x="120" y="306"/>
                  </a:lnTo>
                  <a:lnTo>
                    <a:pt x="120" y="308"/>
                  </a:lnTo>
                  <a:lnTo>
                    <a:pt x="120" y="308"/>
                  </a:lnTo>
                  <a:lnTo>
                    <a:pt x="120" y="309"/>
                  </a:lnTo>
                  <a:lnTo>
                    <a:pt x="123" y="311"/>
                  </a:lnTo>
                  <a:lnTo>
                    <a:pt x="125" y="311"/>
                  </a:lnTo>
                  <a:lnTo>
                    <a:pt x="127" y="311"/>
                  </a:lnTo>
                  <a:lnTo>
                    <a:pt x="130" y="311"/>
                  </a:lnTo>
                  <a:lnTo>
                    <a:pt x="132" y="311"/>
                  </a:lnTo>
                  <a:lnTo>
                    <a:pt x="133" y="309"/>
                  </a:lnTo>
                  <a:lnTo>
                    <a:pt x="133" y="311"/>
                  </a:lnTo>
                  <a:lnTo>
                    <a:pt x="133" y="312"/>
                  </a:lnTo>
                  <a:lnTo>
                    <a:pt x="133" y="314"/>
                  </a:lnTo>
                  <a:lnTo>
                    <a:pt x="132" y="316"/>
                  </a:lnTo>
                  <a:lnTo>
                    <a:pt x="128" y="319"/>
                  </a:lnTo>
                  <a:lnTo>
                    <a:pt x="127" y="321"/>
                  </a:lnTo>
                  <a:lnTo>
                    <a:pt x="127" y="321"/>
                  </a:lnTo>
                  <a:lnTo>
                    <a:pt x="127" y="326"/>
                  </a:lnTo>
                  <a:lnTo>
                    <a:pt x="130" y="329"/>
                  </a:lnTo>
                  <a:lnTo>
                    <a:pt x="132" y="334"/>
                  </a:lnTo>
                  <a:lnTo>
                    <a:pt x="135" y="339"/>
                  </a:lnTo>
                  <a:lnTo>
                    <a:pt x="135" y="342"/>
                  </a:lnTo>
                  <a:lnTo>
                    <a:pt x="135" y="344"/>
                  </a:lnTo>
                  <a:lnTo>
                    <a:pt x="133" y="347"/>
                  </a:lnTo>
                  <a:lnTo>
                    <a:pt x="132" y="349"/>
                  </a:lnTo>
                  <a:lnTo>
                    <a:pt x="130" y="350"/>
                  </a:lnTo>
                  <a:lnTo>
                    <a:pt x="132" y="352"/>
                  </a:lnTo>
                  <a:lnTo>
                    <a:pt x="133" y="354"/>
                  </a:lnTo>
                  <a:lnTo>
                    <a:pt x="135" y="355"/>
                  </a:lnTo>
                  <a:lnTo>
                    <a:pt x="133" y="359"/>
                  </a:lnTo>
                  <a:lnTo>
                    <a:pt x="133" y="362"/>
                  </a:lnTo>
                  <a:lnTo>
                    <a:pt x="132" y="365"/>
                  </a:lnTo>
                  <a:lnTo>
                    <a:pt x="130" y="367"/>
                  </a:lnTo>
                  <a:lnTo>
                    <a:pt x="128" y="372"/>
                  </a:lnTo>
                  <a:lnTo>
                    <a:pt x="128" y="377"/>
                  </a:lnTo>
                  <a:lnTo>
                    <a:pt x="128" y="383"/>
                  </a:lnTo>
                  <a:lnTo>
                    <a:pt x="128" y="387"/>
                  </a:lnTo>
                  <a:lnTo>
                    <a:pt x="130" y="388"/>
                  </a:lnTo>
                  <a:lnTo>
                    <a:pt x="132" y="390"/>
                  </a:lnTo>
                  <a:lnTo>
                    <a:pt x="132" y="391"/>
                  </a:lnTo>
                  <a:lnTo>
                    <a:pt x="133" y="393"/>
                  </a:lnTo>
                  <a:lnTo>
                    <a:pt x="133" y="393"/>
                  </a:lnTo>
                  <a:lnTo>
                    <a:pt x="132" y="395"/>
                  </a:lnTo>
                  <a:lnTo>
                    <a:pt x="128" y="398"/>
                  </a:lnTo>
                  <a:lnTo>
                    <a:pt x="127" y="400"/>
                  </a:lnTo>
                  <a:lnTo>
                    <a:pt x="125" y="401"/>
                  </a:lnTo>
                  <a:lnTo>
                    <a:pt x="123" y="401"/>
                  </a:lnTo>
                  <a:lnTo>
                    <a:pt x="123" y="405"/>
                  </a:lnTo>
                  <a:lnTo>
                    <a:pt x="125" y="406"/>
                  </a:lnTo>
                  <a:lnTo>
                    <a:pt x="127" y="408"/>
                  </a:lnTo>
                  <a:lnTo>
                    <a:pt x="127" y="411"/>
                  </a:lnTo>
                  <a:lnTo>
                    <a:pt x="125" y="413"/>
                  </a:lnTo>
                  <a:lnTo>
                    <a:pt x="123" y="414"/>
                  </a:lnTo>
                  <a:lnTo>
                    <a:pt x="122" y="414"/>
                  </a:lnTo>
                  <a:lnTo>
                    <a:pt x="119" y="414"/>
                  </a:lnTo>
                  <a:lnTo>
                    <a:pt x="115" y="416"/>
                  </a:lnTo>
                  <a:lnTo>
                    <a:pt x="114" y="416"/>
                  </a:lnTo>
                  <a:lnTo>
                    <a:pt x="112" y="419"/>
                  </a:lnTo>
                  <a:lnTo>
                    <a:pt x="112" y="423"/>
                  </a:lnTo>
                  <a:lnTo>
                    <a:pt x="114" y="424"/>
                  </a:lnTo>
                  <a:lnTo>
                    <a:pt x="115" y="426"/>
                  </a:lnTo>
                  <a:lnTo>
                    <a:pt x="117" y="426"/>
                  </a:lnTo>
                  <a:lnTo>
                    <a:pt x="119" y="426"/>
                  </a:lnTo>
                  <a:lnTo>
                    <a:pt x="120" y="428"/>
                  </a:lnTo>
                  <a:lnTo>
                    <a:pt x="120" y="428"/>
                  </a:lnTo>
                  <a:lnTo>
                    <a:pt x="122" y="429"/>
                  </a:lnTo>
                  <a:lnTo>
                    <a:pt x="122" y="434"/>
                  </a:lnTo>
                  <a:lnTo>
                    <a:pt x="120" y="438"/>
                  </a:lnTo>
                  <a:lnTo>
                    <a:pt x="119" y="441"/>
                  </a:lnTo>
                  <a:lnTo>
                    <a:pt x="117" y="444"/>
                  </a:lnTo>
                  <a:lnTo>
                    <a:pt x="115" y="446"/>
                  </a:lnTo>
                  <a:lnTo>
                    <a:pt x="117" y="449"/>
                  </a:lnTo>
                  <a:lnTo>
                    <a:pt x="119" y="452"/>
                  </a:lnTo>
                  <a:lnTo>
                    <a:pt x="119" y="456"/>
                  </a:lnTo>
                  <a:lnTo>
                    <a:pt x="119" y="459"/>
                  </a:lnTo>
                  <a:lnTo>
                    <a:pt x="119" y="459"/>
                  </a:lnTo>
                  <a:lnTo>
                    <a:pt x="120" y="461"/>
                  </a:lnTo>
                  <a:lnTo>
                    <a:pt x="122" y="461"/>
                  </a:lnTo>
                  <a:lnTo>
                    <a:pt x="122" y="461"/>
                  </a:lnTo>
                  <a:lnTo>
                    <a:pt x="123" y="459"/>
                  </a:lnTo>
                  <a:lnTo>
                    <a:pt x="123" y="459"/>
                  </a:lnTo>
                  <a:lnTo>
                    <a:pt x="125" y="459"/>
                  </a:lnTo>
                  <a:lnTo>
                    <a:pt x="125" y="459"/>
                  </a:lnTo>
                  <a:lnTo>
                    <a:pt x="125" y="461"/>
                  </a:lnTo>
                  <a:lnTo>
                    <a:pt x="125" y="462"/>
                  </a:lnTo>
                  <a:lnTo>
                    <a:pt x="128" y="465"/>
                  </a:lnTo>
                  <a:lnTo>
                    <a:pt x="128" y="467"/>
                  </a:lnTo>
                  <a:lnTo>
                    <a:pt x="128" y="469"/>
                  </a:lnTo>
                  <a:lnTo>
                    <a:pt x="127" y="470"/>
                  </a:lnTo>
                  <a:lnTo>
                    <a:pt x="127" y="477"/>
                  </a:lnTo>
                  <a:lnTo>
                    <a:pt x="125" y="477"/>
                  </a:lnTo>
                  <a:lnTo>
                    <a:pt x="123" y="477"/>
                  </a:lnTo>
                  <a:lnTo>
                    <a:pt x="123" y="477"/>
                  </a:lnTo>
                  <a:lnTo>
                    <a:pt x="120" y="480"/>
                  </a:lnTo>
                  <a:lnTo>
                    <a:pt x="119" y="484"/>
                  </a:lnTo>
                  <a:lnTo>
                    <a:pt x="115" y="487"/>
                  </a:lnTo>
                  <a:lnTo>
                    <a:pt x="114" y="492"/>
                  </a:lnTo>
                  <a:lnTo>
                    <a:pt x="112" y="497"/>
                  </a:lnTo>
                  <a:lnTo>
                    <a:pt x="110" y="500"/>
                  </a:lnTo>
                  <a:lnTo>
                    <a:pt x="107" y="503"/>
                  </a:lnTo>
                  <a:lnTo>
                    <a:pt x="105" y="503"/>
                  </a:lnTo>
                  <a:lnTo>
                    <a:pt x="104" y="503"/>
                  </a:lnTo>
                  <a:lnTo>
                    <a:pt x="102" y="503"/>
                  </a:lnTo>
                  <a:lnTo>
                    <a:pt x="100" y="503"/>
                  </a:lnTo>
                  <a:lnTo>
                    <a:pt x="99" y="505"/>
                  </a:lnTo>
                  <a:lnTo>
                    <a:pt x="99" y="510"/>
                  </a:lnTo>
                  <a:lnTo>
                    <a:pt x="99" y="513"/>
                  </a:lnTo>
                  <a:lnTo>
                    <a:pt x="99" y="518"/>
                  </a:lnTo>
                  <a:lnTo>
                    <a:pt x="99" y="521"/>
                  </a:lnTo>
                  <a:lnTo>
                    <a:pt x="97" y="525"/>
                  </a:lnTo>
                  <a:lnTo>
                    <a:pt x="96" y="526"/>
                  </a:lnTo>
                  <a:lnTo>
                    <a:pt x="92" y="530"/>
                  </a:lnTo>
                  <a:lnTo>
                    <a:pt x="92" y="531"/>
                  </a:lnTo>
                  <a:lnTo>
                    <a:pt x="92" y="535"/>
                  </a:lnTo>
                  <a:lnTo>
                    <a:pt x="94" y="538"/>
                  </a:lnTo>
                  <a:lnTo>
                    <a:pt x="96" y="541"/>
                  </a:lnTo>
                  <a:lnTo>
                    <a:pt x="97" y="543"/>
                  </a:lnTo>
                  <a:lnTo>
                    <a:pt x="97" y="543"/>
                  </a:lnTo>
                  <a:lnTo>
                    <a:pt x="96" y="543"/>
                  </a:lnTo>
                  <a:lnTo>
                    <a:pt x="94" y="541"/>
                  </a:lnTo>
                  <a:lnTo>
                    <a:pt x="94" y="541"/>
                  </a:lnTo>
                  <a:lnTo>
                    <a:pt x="92" y="543"/>
                  </a:lnTo>
                  <a:lnTo>
                    <a:pt x="91" y="544"/>
                  </a:lnTo>
                  <a:lnTo>
                    <a:pt x="71" y="564"/>
                  </a:lnTo>
                  <a:lnTo>
                    <a:pt x="66" y="569"/>
                  </a:lnTo>
                  <a:lnTo>
                    <a:pt x="58" y="577"/>
                  </a:lnTo>
                  <a:lnTo>
                    <a:pt x="49" y="586"/>
                  </a:lnTo>
                  <a:lnTo>
                    <a:pt x="41" y="592"/>
                  </a:lnTo>
                  <a:lnTo>
                    <a:pt x="36" y="595"/>
                  </a:lnTo>
                  <a:lnTo>
                    <a:pt x="43" y="614"/>
                  </a:lnTo>
                  <a:lnTo>
                    <a:pt x="48" y="633"/>
                  </a:lnTo>
                  <a:lnTo>
                    <a:pt x="46" y="637"/>
                  </a:lnTo>
                  <a:lnTo>
                    <a:pt x="46" y="641"/>
                  </a:lnTo>
                  <a:lnTo>
                    <a:pt x="45" y="645"/>
                  </a:lnTo>
                  <a:lnTo>
                    <a:pt x="45" y="648"/>
                  </a:lnTo>
                  <a:lnTo>
                    <a:pt x="46" y="651"/>
                  </a:lnTo>
                  <a:lnTo>
                    <a:pt x="49" y="653"/>
                  </a:lnTo>
                  <a:lnTo>
                    <a:pt x="51" y="655"/>
                  </a:lnTo>
                  <a:lnTo>
                    <a:pt x="53" y="660"/>
                  </a:lnTo>
                  <a:lnTo>
                    <a:pt x="53" y="663"/>
                  </a:lnTo>
                  <a:lnTo>
                    <a:pt x="54" y="668"/>
                  </a:lnTo>
                  <a:lnTo>
                    <a:pt x="54" y="668"/>
                  </a:lnTo>
                  <a:lnTo>
                    <a:pt x="56" y="669"/>
                  </a:lnTo>
                  <a:lnTo>
                    <a:pt x="58" y="669"/>
                  </a:lnTo>
                  <a:lnTo>
                    <a:pt x="59" y="671"/>
                  </a:lnTo>
                  <a:lnTo>
                    <a:pt x="59" y="671"/>
                  </a:lnTo>
                  <a:lnTo>
                    <a:pt x="59" y="674"/>
                  </a:lnTo>
                  <a:lnTo>
                    <a:pt x="59" y="678"/>
                  </a:lnTo>
                  <a:lnTo>
                    <a:pt x="59" y="681"/>
                  </a:lnTo>
                  <a:lnTo>
                    <a:pt x="59" y="683"/>
                  </a:lnTo>
                  <a:lnTo>
                    <a:pt x="61" y="688"/>
                  </a:lnTo>
                  <a:lnTo>
                    <a:pt x="63" y="692"/>
                  </a:lnTo>
                  <a:lnTo>
                    <a:pt x="64" y="697"/>
                  </a:lnTo>
                  <a:lnTo>
                    <a:pt x="64" y="706"/>
                  </a:lnTo>
                  <a:lnTo>
                    <a:pt x="63" y="719"/>
                  </a:lnTo>
                  <a:lnTo>
                    <a:pt x="63" y="735"/>
                  </a:lnTo>
                  <a:lnTo>
                    <a:pt x="61" y="748"/>
                  </a:lnTo>
                  <a:lnTo>
                    <a:pt x="59" y="757"/>
                  </a:lnTo>
                  <a:lnTo>
                    <a:pt x="58" y="760"/>
                  </a:lnTo>
                  <a:lnTo>
                    <a:pt x="56" y="763"/>
                  </a:lnTo>
                  <a:lnTo>
                    <a:pt x="54" y="765"/>
                  </a:lnTo>
                  <a:lnTo>
                    <a:pt x="54" y="768"/>
                  </a:lnTo>
                  <a:lnTo>
                    <a:pt x="56" y="770"/>
                  </a:lnTo>
                  <a:lnTo>
                    <a:pt x="58" y="771"/>
                  </a:lnTo>
                  <a:lnTo>
                    <a:pt x="59" y="773"/>
                  </a:lnTo>
                  <a:lnTo>
                    <a:pt x="61" y="775"/>
                  </a:lnTo>
                  <a:lnTo>
                    <a:pt x="63" y="778"/>
                  </a:lnTo>
                  <a:lnTo>
                    <a:pt x="63" y="781"/>
                  </a:lnTo>
                  <a:lnTo>
                    <a:pt x="61" y="785"/>
                  </a:lnTo>
                  <a:lnTo>
                    <a:pt x="59" y="788"/>
                  </a:lnTo>
                  <a:lnTo>
                    <a:pt x="61" y="794"/>
                  </a:lnTo>
                  <a:lnTo>
                    <a:pt x="63" y="803"/>
                  </a:lnTo>
                  <a:lnTo>
                    <a:pt x="63" y="809"/>
                  </a:lnTo>
                  <a:lnTo>
                    <a:pt x="61" y="816"/>
                  </a:lnTo>
                  <a:lnTo>
                    <a:pt x="77" y="818"/>
                  </a:lnTo>
                  <a:lnTo>
                    <a:pt x="96" y="818"/>
                  </a:lnTo>
                  <a:lnTo>
                    <a:pt x="97" y="808"/>
                  </a:lnTo>
                  <a:lnTo>
                    <a:pt x="99" y="798"/>
                  </a:lnTo>
                  <a:lnTo>
                    <a:pt x="100" y="786"/>
                  </a:lnTo>
                  <a:lnTo>
                    <a:pt x="100" y="786"/>
                  </a:lnTo>
                  <a:lnTo>
                    <a:pt x="100" y="785"/>
                  </a:lnTo>
                  <a:lnTo>
                    <a:pt x="100" y="783"/>
                  </a:lnTo>
                  <a:lnTo>
                    <a:pt x="99" y="783"/>
                  </a:lnTo>
                  <a:lnTo>
                    <a:pt x="99" y="783"/>
                  </a:lnTo>
                  <a:lnTo>
                    <a:pt x="97" y="785"/>
                  </a:lnTo>
                  <a:lnTo>
                    <a:pt x="97" y="786"/>
                  </a:lnTo>
                  <a:lnTo>
                    <a:pt x="97" y="790"/>
                  </a:lnTo>
                  <a:lnTo>
                    <a:pt x="97" y="790"/>
                  </a:lnTo>
                  <a:lnTo>
                    <a:pt x="96" y="790"/>
                  </a:lnTo>
                  <a:lnTo>
                    <a:pt x="94" y="790"/>
                  </a:lnTo>
                  <a:lnTo>
                    <a:pt x="92" y="788"/>
                  </a:lnTo>
                  <a:lnTo>
                    <a:pt x="91" y="785"/>
                  </a:lnTo>
                  <a:lnTo>
                    <a:pt x="89" y="781"/>
                  </a:lnTo>
                  <a:lnTo>
                    <a:pt x="87" y="778"/>
                  </a:lnTo>
                  <a:lnTo>
                    <a:pt x="86" y="776"/>
                  </a:lnTo>
                  <a:lnTo>
                    <a:pt x="84" y="775"/>
                  </a:lnTo>
                  <a:lnTo>
                    <a:pt x="82" y="775"/>
                  </a:lnTo>
                  <a:lnTo>
                    <a:pt x="81" y="775"/>
                  </a:lnTo>
                  <a:lnTo>
                    <a:pt x="79" y="775"/>
                  </a:lnTo>
                  <a:lnTo>
                    <a:pt x="81" y="773"/>
                  </a:lnTo>
                  <a:lnTo>
                    <a:pt x="82" y="773"/>
                  </a:lnTo>
                  <a:lnTo>
                    <a:pt x="82" y="773"/>
                  </a:lnTo>
                  <a:lnTo>
                    <a:pt x="84" y="773"/>
                  </a:lnTo>
                  <a:lnTo>
                    <a:pt x="86" y="773"/>
                  </a:lnTo>
                  <a:lnTo>
                    <a:pt x="89" y="770"/>
                  </a:lnTo>
                  <a:lnTo>
                    <a:pt x="91" y="767"/>
                  </a:lnTo>
                  <a:lnTo>
                    <a:pt x="92" y="765"/>
                  </a:lnTo>
                  <a:lnTo>
                    <a:pt x="92" y="765"/>
                  </a:lnTo>
                  <a:lnTo>
                    <a:pt x="94" y="767"/>
                  </a:lnTo>
                  <a:lnTo>
                    <a:pt x="94" y="768"/>
                  </a:lnTo>
                  <a:lnTo>
                    <a:pt x="94" y="768"/>
                  </a:lnTo>
                  <a:lnTo>
                    <a:pt x="94" y="763"/>
                  </a:lnTo>
                  <a:lnTo>
                    <a:pt x="97" y="758"/>
                  </a:lnTo>
                  <a:lnTo>
                    <a:pt x="100" y="753"/>
                  </a:lnTo>
                  <a:lnTo>
                    <a:pt x="104" y="750"/>
                  </a:lnTo>
                  <a:lnTo>
                    <a:pt x="110" y="747"/>
                  </a:lnTo>
                  <a:lnTo>
                    <a:pt x="114" y="745"/>
                  </a:lnTo>
                  <a:lnTo>
                    <a:pt x="115" y="742"/>
                  </a:lnTo>
                  <a:lnTo>
                    <a:pt x="119" y="740"/>
                  </a:lnTo>
                  <a:lnTo>
                    <a:pt x="120" y="740"/>
                  </a:lnTo>
                  <a:lnTo>
                    <a:pt x="122" y="739"/>
                  </a:lnTo>
                  <a:lnTo>
                    <a:pt x="123" y="739"/>
                  </a:lnTo>
                  <a:lnTo>
                    <a:pt x="123" y="739"/>
                  </a:lnTo>
                  <a:lnTo>
                    <a:pt x="122" y="739"/>
                  </a:lnTo>
                  <a:lnTo>
                    <a:pt x="123" y="740"/>
                  </a:lnTo>
                  <a:lnTo>
                    <a:pt x="123" y="740"/>
                  </a:lnTo>
                  <a:lnTo>
                    <a:pt x="125" y="739"/>
                  </a:lnTo>
                  <a:lnTo>
                    <a:pt x="130" y="737"/>
                  </a:lnTo>
                  <a:lnTo>
                    <a:pt x="135" y="735"/>
                  </a:lnTo>
                  <a:lnTo>
                    <a:pt x="161" y="725"/>
                  </a:lnTo>
                  <a:lnTo>
                    <a:pt x="176" y="722"/>
                  </a:lnTo>
                  <a:lnTo>
                    <a:pt x="191" y="716"/>
                  </a:lnTo>
                  <a:lnTo>
                    <a:pt x="206" y="709"/>
                  </a:lnTo>
                  <a:lnTo>
                    <a:pt x="217" y="699"/>
                  </a:lnTo>
                  <a:lnTo>
                    <a:pt x="227" y="688"/>
                  </a:lnTo>
                  <a:lnTo>
                    <a:pt x="232" y="673"/>
                  </a:lnTo>
                  <a:lnTo>
                    <a:pt x="232" y="669"/>
                  </a:lnTo>
                  <a:lnTo>
                    <a:pt x="232" y="669"/>
                  </a:lnTo>
                  <a:lnTo>
                    <a:pt x="230" y="669"/>
                  </a:lnTo>
                  <a:lnTo>
                    <a:pt x="230" y="671"/>
                  </a:lnTo>
                  <a:lnTo>
                    <a:pt x="229" y="671"/>
                  </a:lnTo>
                  <a:lnTo>
                    <a:pt x="229" y="673"/>
                  </a:lnTo>
                  <a:lnTo>
                    <a:pt x="229" y="673"/>
                  </a:lnTo>
                  <a:lnTo>
                    <a:pt x="224" y="671"/>
                  </a:lnTo>
                  <a:lnTo>
                    <a:pt x="224" y="673"/>
                  </a:lnTo>
                  <a:lnTo>
                    <a:pt x="224" y="673"/>
                  </a:lnTo>
                  <a:lnTo>
                    <a:pt x="224" y="674"/>
                  </a:lnTo>
                  <a:lnTo>
                    <a:pt x="224" y="676"/>
                  </a:lnTo>
                  <a:lnTo>
                    <a:pt x="222" y="678"/>
                  </a:lnTo>
                  <a:lnTo>
                    <a:pt x="222" y="676"/>
                  </a:lnTo>
                  <a:lnTo>
                    <a:pt x="222" y="674"/>
                  </a:lnTo>
                  <a:lnTo>
                    <a:pt x="224" y="671"/>
                  </a:lnTo>
                  <a:lnTo>
                    <a:pt x="224" y="668"/>
                  </a:lnTo>
                  <a:lnTo>
                    <a:pt x="224" y="666"/>
                  </a:lnTo>
                  <a:lnTo>
                    <a:pt x="224" y="665"/>
                  </a:lnTo>
                  <a:lnTo>
                    <a:pt x="224" y="665"/>
                  </a:lnTo>
                  <a:lnTo>
                    <a:pt x="225" y="665"/>
                  </a:lnTo>
                  <a:lnTo>
                    <a:pt x="225" y="665"/>
                  </a:lnTo>
                  <a:lnTo>
                    <a:pt x="225" y="666"/>
                  </a:lnTo>
                  <a:lnTo>
                    <a:pt x="225" y="666"/>
                  </a:lnTo>
                  <a:lnTo>
                    <a:pt x="225" y="665"/>
                  </a:lnTo>
                  <a:lnTo>
                    <a:pt x="227" y="661"/>
                  </a:lnTo>
                  <a:lnTo>
                    <a:pt x="229" y="658"/>
                  </a:lnTo>
                  <a:lnTo>
                    <a:pt x="229" y="653"/>
                  </a:lnTo>
                  <a:lnTo>
                    <a:pt x="229" y="650"/>
                  </a:lnTo>
                  <a:lnTo>
                    <a:pt x="230" y="646"/>
                  </a:lnTo>
                  <a:lnTo>
                    <a:pt x="230" y="645"/>
                  </a:lnTo>
                  <a:lnTo>
                    <a:pt x="232" y="641"/>
                  </a:lnTo>
                  <a:lnTo>
                    <a:pt x="234" y="638"/>
                  </a:lnTo>
                  <a:lnTo>
                    <a:pt x="235" y="633"/>
                  </a:lnTo>
                  <a:lnTo>
                    <a:pt x="237" y="630"/>
                  </a:lnTo>
                  <a:lnTo>
                    <a:pt x="237" y="628"/>
                  </a:lnTo>
                  <a:lnTo>
                    <a:pt x="237" y="625"/>
                  </a:lnTo>
                  <a:lnTo>
                    <a:pt x="235" y="622"/>
                  </a:lnTo>
                  <a:lnTo>
                    <a:pt x="234" y="617"/>
                  </a:lnTo>
                  <a:lnTo>
                    <a:pt x="234" y="614"/>
                  </a:lnTo>
                  <a:lnTo>
                    <a:pt x="235" y="609"/>
                  </a:lnTo>
                  <a:lnTo>
                    <a:pt x="237" y="602"/>
                  </a:lnTo>
                  <a:lnTo>
                    <a:pt x="237" y="597"/>
                  </a:lnTo>
                  <a:lnTo>
                    <a:pt x="239" y="592"/>
                  </a:lnTo>
                  <a:lnTo>
                    <a:pt x="237" y="587"/>
                  </a:lnTo>
                  <a:lnTo>
                    <a:pt x="235" y="586"/>
                  </a:lnTo>
                  <a:lnTo>
                    <a:pt x="235" y="586"/>
                  </a:lnTo>
                  <a:lnTo>
                    <a:pt x="234" y="586"/>
                  </a:lnTo>
                  <a:lnTo>
                    <a:pt x="234" y="589"/>
                  </a:lnTo>
                  <a:lnTo>
                    <a:pt x="232" y="592"/>
                  </a:lnTo>
                  <a:lnTo>
                    <a:pt x="232" y="595"/>
                  </a:lnTo>
                  <a:lnTo>
                    <a:pt x="232" y="599"/>
                  </a:lnTo>
                  <a:lnTo>
                    <a:pt x="230" y="600"/>
                  </a:lnTo>
                  <a:lnTo>
                    <a:pt x="230" y="602"/>
                  </a:lnTo>
                  <a:lnTo>
                    <a:pt x="232" y="604"/>
                  </a:lnTo>
                  <a:lnTo>
                    <a:pt x="230" y="604"/>
                  </a:lnTo>
                  <a:lnTo>
                    <a:pt x="230" y="604"/>
                  </a:lnTo>
                  <a:lnTo>
                    <a:pt x="229" y="602"/>
                  </a:lnTo>
                  <a:lnTo>
                    <a:pt x="229" y="602"/>
                  </a:lnTo>
                  <a:lnTo>
                    <a:pt x="227" y="599"/>
                  </a:lnTo>
                  <a:lnTo>
                    <a:pt x="227" y="594"/>
                  </a:lnTo>
                  <a:lnTo>
                    <a:pt x="227" y="589"/>
                  </a:lnTo>
                  <a:lnTo>
                    <a:pt x="229" y="586"/>
                  </a:lnTo>
                  <a:lnTo>
                    <a:pt x="229" y="581"/>
                  </a:lnTo>
                  <a:lnTo>
                    <a:pt x="230" y="576"/>
                  </a:lnTo>
                  <a:lnTo>
                    <a:pt x="229" y="569"/>
                  </a:lnTo>
                  <a:lnTo>
                    <a:pt x="229" y="563"/>
                  </a:lnTo>
                  <a:lnTo>
                    <a:pt x="227" y="558"/>
                  </a:lnTo>
                  <a:lnTo>
                    <a:pt x="225" y="554"/>
                  </a:lnTo>
                  <a:lnTo>
                    <a:pt x="224" y="551"/>
                  </a:lnTo>
                  <a:lnTo>
                    <a:pt x="222" y="548"/>
                  </a:lnTo>
                  <a:lnTo>
                    <a:pt x="222" y="544"/>
                  </a:lnTo>
                  <a:lnTo>
                    <a:pt x="224" y="538"/>
                  </a:lnTo>
                  <a:lnTo>
                    <a:pt x="222" y="538"/>
                  </a:lnTo>
                  <a:lnTo>
                    <a:pt x="222" y="539"/>
                  </a:lnTo>
                  <a:lnTo>
                    <a:pt x="222" y="541"/>
                  </a:lnTo>
                  <a:lnTo>
                    <a:pt x="222" y="543"/>
                  </a:lnTo>
                  <a:lnTo>
                    <a:pt x="220" y="544"/>
                  </a:lnTo>
                  <a:lnTo>
                    <a:pt x="219" y="543"/>
                  </a:lnTo>
                  <a:lnTo>
                    <a:pt x="219" y="543"/>
                  </a:lnTo>
                  <a:lnTo>
                    <a:pt x="219" y="541"/>
                  </a:lnTo>
                  <a:lnTo>
                    <a:pt x="219" y="538"/>
                  </a:lnTo>
                  <a:lnTo>
                    <a:pt x="219" y="535"/>
                  </a:lnTo>
                  <a:lnTo>
                    <a:pt x="220" y="531"/>
                  </a:lnTo>
                  <a:lnTo>
                    <a:pt x="220" y="530"/>
                  </a:lnTo>
                  <a:lnTo>
                    <a:pt x="222" y="528"/>
                  </a:lnTo>
                  <a:lnTo>
                    <a:pt x="224" y="528"/>
                  </a:lnTo>
                  <a:lnTo>
                    <a:pt x="224" y="526"/>
                  </a:lnTo>
                  <a:lnTo>
                    <a:pt x="224" y="525"/>
                  </a:lnTo>
                  <a:lnTo>
                    <a:pt x="222" y="525"/>
                  </a:lnTo>
                  <a:lnTo>
                    <a:pt x="222" y="525"/>
                  </a:lnTo>
                  <a:lnTo>
                    <a:pt x="220" y="525"/>
                  </a:lnTo>
                  <a:lnTo>
                    <a:pt x="219" y="525"/>
                  </a:lnTo>
                  <a:lnTo>
                    <a:pt x="219" y="523"/>
                  </a:lnTo>
                  <a:lnTo>
                    <a:pt x="219" y="523"/>
                  </a:lnTo>
                  <a:lnTo>
                    <a:pt x="219" y="521"/>
                  </a:lnTo>
                  <a:lnTo>
                    <a:pt x="217" y="518"/>
                  </a:lnTo>
                  <a:lnTo>
                    <a:pt x="216" y="516"/>
                  </a:lnTo>
                  <a:lnTo>
                    <a:pt x="212" y="513"/>
                  </a:lnTo>
                  <a:lnTo>
                    <a:pt x="212" y="512"/>
                  </a:lnTo>
                  <a:lnTo>
                    <a:pt x="212" y="510"/>
                  </a:lnTo>
                  <a:lnTo>
                    <a:pt x="211" y="507"/>
                  </a:lnTo>
                  <a:lnTo>
                    <a:pt x="209" y="505"/>
                  </a:lnTo>
                  <a:lnTo>
                    <a:pt x="207" y="503"/>
                  </a:lnTo>
                  <a:lnTo>
                    <a:pt x="206" y="503"/>
                  </a:lnTo>
                  <a:lnTo>
                    <a:pt x="206" y="502"/>
                  </a:lnTo>
                  <a:lnTo>
                    <a:pt x="206" y="500"/>
                  </a:lnTo>
                  <a:lnTo>
                    <a:pt x="206" y="500"/>
                  </a:lnTo>
                  <a:lnTo>
                    <a:pt x="204" y="500"/>
                  </a:lnTo>
                  <a:lnTo>
                    <a:pt x="204" y="500"/>
                  </a:lnTo>
                  <a:lnTo>
                    <a:pt x="202" y="500"/>
                  </a:lnTo>
                  <a:lnTo>
                    <a:pt x="204" y="497"/>
                  </a:lnTo>
                  <a:lnTo>
                    <a:pt x="206" y="495"/>
                  </a:lnTo>
                  <a:lnTo>
                    <a:pt x="207" y="492"/>
                  </a:lnTo>
                  <a:lnTo>
                    <a:pt x="207" y="488"/>
                  </a:lnTo>
                  <a:lnTo>
                    <a:pt x="207" y="488"/>
                  </a:lnTo>
                  <a:lnTo>
                    <a:pt x="206" y="487"/>
                  </a:lnTo>
                  <a:lnTo>
                    <a:pt x="206" y="487"/>
                  </a:lnTo>
                  <a:lnTo>
                    <a:pt x="206" y="487"/>
                  </a:lnTo>
                  <a:lnTo>
                    <a:pt x="207" y="487"/>
                  </a:lnTo>
                  <a:lnTo>
                    <a:pt x="209" y="487"/>
                  </a:lnTo>
                  <a:lnTo>
                    <a:pt x="209" y="485"/>
                  </a:lnTo>
                  <a:lnTo>
                    <a:pt x="209" y="484"/>
                  </a:lnTo>
                  <a:lnTo>
                    <a:pt x="209" y="480"/>
                  </a:lnTo>
                  <a:lnTo>
                    <a:pt x="209" y="479"/>
                  </a:lnTo>
                  <a:lnTo>
                    <a:pt x="209" y="477"/>
                  </a:lnTo>
                  <a:lnTo>
                    <a:pt x="211" y="475"/>
                  </a:lnTo>
                  <a:lnTo>
                    <a:pt x="209" y="474"/>
                  </a:lnTo>
                  <a:lnTo>
                    <a:pt x="209" y="472"/>
                  </a:lnTo>
                  <a:lnTo>
                    <a:pt x="211" y="472"/>
                  </a:lnTo>
                  <a:lnTo>
                    <a:pt x="211" y="470"/>
                  </a:lnTo>
                  <a:lnTo>
                    <a:pt x="211" y="469"/>
                  </a:lnTo>
                  <a:lnTo>
                    <a:pt x="209" y="467"/>
                  </a:lnTo>
                  <a:lnTo>
                    <a:pt x="206" y="464"/>
                  </a:lnTo>
                  <a:lnTo>
                    <a:pt x="204" y="462"/>
                  </a:lnTo>
                  <a:lnTo>
                    <a:pt x="202" y="459"/>
                  </a:lnTo>
                  <a:lnTo>
                    <a:pt x="202" y="457"/>
                  </a:lnTo>
                  <a:lnTo>
                    <a:pt x="202" y="457"/>
                  </a:lnTo>
                  <a:lnTo>
                    <a:pt x="204" y="459"/>
                  </a:lnTo>
                  <a:lnTo>
                    <a:pt x="204" y="461"/>
                  </a:lnTo>
                  <a:lnTo>
                    <a:pt x="206" y="461"/>
                  </a:lnTo>
                  <a:lnTo>
                    <a:pt x="207" y="462"/>
                  </a:lnTo>
                  <a:lnTo>
                    <a:pt x="209" y="465"/>
                  </a:lnTo>
                  <a:lnTo>
                    <a:pt x="212" y="467"/>
                  </a:lnTo>
                  <a:lnTo>
                    <a:pt x="214" y="470"/>
                  </a:lnTo>
                  <a:lnTo>
                    <a:pt x="216" y="470"/>
                  </a:lnTo>
                  <a:lnTo>
                    <a:pt x="220" y="469"/>
                  </a:lnTo>
                  <a:lnTo>
                    <a:pt x="229" y="464"/>
                  </a:lnTo>
                  <a:lnTo>
                    <a:pt x="237" y="456"/>
                  </a:lnTo>
                  <a:lnTo>
                    <a:pt x="245" y="447"/>
                  </a:lnTo>
                  <a:lnTo>
                    <a:pt x="252" y="439"/>
                  </a:lnTo>
                  <a:lnTo>
                    <a:pt x="255" y="436"/>
                  </a:lnTo>
                  <a:lnTo>
                    <a:pt x="255" y="434"/>
                  </a:lnTo>
                  <a:lnTo>
                    <a:pt x="258" y="433"/>
                  </a:lnTo>
                  <a:lnTo>
                    <a:pt x="262" y="431"/>
                  </a:lnTo>
                  <a:lnTo>
                    <a:pt x="265" y="429"/>
                  </a:lnTo>
                  <a:lnTo>
                    <a:pt x="267" y="428"/>
                  </a:lnTo>
                  <a:lnTo>
                    <a:pt x="267" y="428"/>
                  </a:lnTo>
                  <a:lnTo>
                    <a:pt x="267" y="426"/>
                  </a:lnTo>
                  <a:lnTo>
                    <a:pt x="265" y="426"/>
                  </a:lnTo>
                  <a:lnTo>
                    <a:pt x="268" y="424"/>
                  </a:lnTo>
                  <a:lnTo>
                    <a:pt x="268" y="424"/>
                  </a:lnTo>
                  <a:lnTo>
                    <a:pt x="270" y="424"/>
                  </a:lnTo>
                  <a:lnTo>
                    <a:pt x="270" y="424"/>
                  </a:lnTo>
                  <a:lnTo>
                    <a:pt x="273" y="423"/>
                  </a:lnTo>
                  <a:lnTo>
                    <a:pt x="273" y="423"/>
                  </a:lnTo>
                  <a:lnTo>
                    <a:pt x="273" y="424"/>
                  </a:lnTo>
                  <a:lnTo>
                    <a:pt x="271" y="424"/>
                  </a:lnTo>
                  <a:lnTo>
                    <a:pt x="271" y="426"/>
                  </a:lnTo>
                  <a:lnTo>
                    <a:pt x="273" y="426"/>
                  </a:lnTo>
                  <a:lnTo>
                    <a:pt x="275" y="424"/>
                  </a:lnTo>
                  <a:lnTo>
                    <a:pt x="275" y="423"/>
                  </a:lnTo>
                  <a:lnTo>
                    <a:pt x="276" y="421"/>
                  </a:lnTo>
                  <a:lnTo>
                    <a:pt x="278" y="419"/>
                  </a:lnTo>
                  <a:lnTo>
                    <a:pt x="280" y="419"/>
                  </a:lnTo>
                  <a:lnTo>
                    <a:pt x="280" y="419"/>
                  </a:lnTo>
                  <a:lnTo>
                    <a:pt x="280" y="419"/>
                  </a:lnTo>
                  <a:lnTo>
                    <a:pt x="278" y="421"/>
                  </a:lnTo>
                  <a:lnTo>
                    <a:pt x="278" y="423"/>
                  </a:lnTo>
                  <a:lnTo>
                    <a:pt x="280" y="424"/>
                  </a:lnTo>
                  <a:lnTo>
                    <a:pt x="281" y="423"/>
                  </a:lnTo>
                  <a:lnTo>
                    <a:pt x="283" y="423"/>
                  </a:lnTo>
                  <a:lnTo>
                    <a:pt x="285" y="424"/>
                  </a:lnTo>
                  <a:lnTo>
                    <a:pt x="286" y="424"/>
                  </a:lnTo>
                  <a:lnTo>
                    <a:pt x="286" y="423"/>
                  </a:lnTo>
                  <a:lnTo>
                    <a:pt x="286" y="421"/>
                  </a:lnTo>
                  <a:lnTo>
                    <a:pt x="285" y="418"/>
                  </a:lnTo>
                  <a:lnTo>
                    <a:pt x="285" y="414"/>
                  </a:lnTo>
                  <a:lnTo>
                    <a:pt x="285" y="414"/>
                  </a:lnTo>
                  <a:lnTo>
                    <a:pt x="286" y="414"/>
                  </a:lnTo>
                  <a:lnTo>
                    <a:pt x="286" y="414"/>
                  </a:lnTo>
                  <a:lnTo>
                    <a:pt x="286" y="416"/>
                  </a:lnTo>
                  <a:lnTo>
                    <a:pt x="288" y="418"/>
                  </a:lnTo>
                  <a:lnTo>
                    <a:pt x="288" y="418"/>
                  </a:lnTo>
                  <a:lnTo>
                    <a:pt x="291" y="418"/>
                  </a:lnTo>
                  <a:lnTo>
                    <a:pt x="293" y="416"/>
                  </a:lnTo>
                  <a:lnTo>
                    <a:pt x="293" y="416"/>
                  </a:lnTo>
                  <a:lnTo>
                    <a:pt x="293" y="416"/>
                  </a:lnTo>
                  <a:lnTo>
                    <a:pt x="293" y="416"/>
                  </a:lnTo>
                  <a:lnTo>
                    <a:pt x="293" y="416"/>
                  </a:lnTo>
                  <a:lnTo>
                    <a:pt x="291" y="414"/>
                  </a:lnTo>
                  <a:lnTo>
                    <a:pt x="293" y="414"/>
                  </a:lnTo>
                  <a:lnTo>
                    <a:pt x="294" y="411"/>
                  </a:lnTo>
                  <a:lnTo>
                    <a:pt x="298" y="406"/>
                  </a:lnTo>
                  <a:lnTo>
                    <a:pt x="303" y="403"/>
                  </a:lnTo>
                  <a:lnTo>
                    <a:pt x="306" y="400"/>
                  </a:lnTo>
                  <a:lnTo>
                    <a:pt x="311" y="396"/>
                  </a:lnTo>
                  <a:lnTo>
                    <a:pt x="314" y="393"/>
                  </a:lnTo>
                  <a:lnTo>
                    <a:pt x="316" y="391"/>
                  </a:lnTo>
                  <a:lnTo>
                    <a:pt x="316" y="390"/>
                  </a:lnTo>
                  <a:lnTo>
                    <a:pt x="316" y="388"/>
                  </a:lnTo>
                  <a:lnTo>
                    <a:pt x="317" y="390"/>
                  </a:lnTo>
                  <a:lnTo>
                    <a:pt x="317" y="390"/>
                  </a:lnTo>
                  <a:lnTo>
                    <a:pt x="321" y="388"/>
                  </a:lnTo>
                  <a:lnTo>
                    <a:pt x="322" y="387"/>
                  </a:lnTo>
                  <a:lnTo>
                    <a:pt x="322" y="383"/>
                  </a:lnTo>
                  <a:lnTo>
                    <a:pt x="321" y="382"/>
                  </a:lnTo>
                  <a:lnTo>
                    <a:pt x="321" y="378"/>
                  </a:lnTo>
                  <a:lnTo>
                    <a:pt x="319" y="377"/>
                  </a:lnTo>
                  <a:lnTo>
                    <a:pt x="317" y="375"/>
                  </a:lnTo>
                  <a:lnTo>
                    <a:pt x="316" y="373"/>
                  </a:lnTo>
                  <a:lnTo>
                    <a:pt x="316" y="373"/>
                  </a:lnTo>
                  <a:lnTo>
                    <a:pt x="317" y="373"/>
                  </a:lnTo>
                  <a:lnTo>
                    <a:pt x="319" y="373"/>
                  </a:lnTo>
                  <a:lnTo>
                    <a:pt x="319" y="377"/>
                  </a:lnTo>
                  <a:lnTo>
                    <a:pt x="321" y="378"/>
                  </a:lnTo>
                  <a:lnTo>
                    <a:pt x="322" y="380"/>
                  </a:lnTo>
                  <a:lnTo>
                    <a:pt x="324" y="380"/>
                  </a:lnTo>
                  <a:lnTo>
                    <a:pt x="326" y="378"/>
                  </a:lnTo>
                  <a:lnTo>
                    <a:pt x="329" y="375"/>
                  </a:lnTo>
                  <a:lnTo>
                    <a:pt x="331" y="373"/>
                  </a:lnTo>
                  <a:lnTo>
                    <a:pt x="334" y="370"/>
                  </a:lnTo>
                  <a:lnTo>
                    <a:pt x="336" y="368"/>
                  </a:lnTo>
                  <a:lnTo>
                    <a:pt x="340" y="363"/>
                  </a:lnTo>
                  <a:lnTo>
                    <a:pt x="350" y="357"/>
                  </a:lnTo>
                  <a:lnTo>
                    <a:pt x="362" y="352"/>
                  </a:lnTo>
                  <a:lnTo>
                    <a:pt x="372" y="349"/>
                  </a:lnTo>
                  <a:lnTo>
                    <a:pt x="373" y="347"/>
                  </a:lnTo>
                  <a:lnTo>
                    <a:pt x="377" y="347"/>
                  </a:lnTo>
                  <a:lnTo>
                    <a:pt x="378" y="347"/>
                  </a:lnTo>
                  <a:lnTo>
                    <a:pt x="382" y="345"/>
                  </a:lnTo>
                  <a:lnTo>
                    <a:pt x="382" y="344"/>
                  </a:lnTo>
                  <a:lnTo>
                    <a:pt x="383" y="344"/>
                  </a:lnTo>
                  <a:lnTo>
                    <a:pt x="383" y="344"/>
                  </a:lnTo>
                  <a:lnTo>
                    <a:pt x="383" y="344"/>
                  </a:lnTo>
                  <a:lnTo>
                    <a:pt x="382" y="345"/>
                  </a:lnTo>
                  <a:lnTo>
                    <a:pt x="383" y="345"/>
                  </a:lnTo>
                  <a:lnTo>
                    <a:pt x="385" y="345"/>
                  </a:lnTo>
                  <a:lnTo>
                    <a:pt x="388" y="344"/>
                  </a:lnTo>
                  <a:lnTo>
                    <a:pt x="391" y="342"/>
                  </a:lnTo>
                  <a:lnTo>
                    <a:pt x="395" y="340"/>
                  </a:lnTo>
                  <a:lnTo>
                    <a:pt x="398" y="339"/>
                  </a:lnTo>
                  <a:lnTo>
                    <a:pt x="400" y="337"/>
                  </a:lnTo>
                  <a:lnTo>
                    <a:pt x="406" y="334"/>
                  </a:lnTo>
                  <a:lnTo>
                    <a:pt x="413" y="334"/>
                  </a:lnTo>
                  <a:lnTo>
                    <a:pt x="419" y="334"/>
                  </a:lnTo>
                  <a:lnTo>
                    <a:pt x="429" y="331"/>
                  </a:lnTo>
                  <a:lnTo>
                    <a:pt x="431" y="331"/>
                  </a:lnTo>
                  <a:lnTo>
                    <a:pt x="431" y="329"/>
                  </a:lnTo>
                  <a:lnTo>
                    <a:pt x="431" y="327"/>
                  </a:lnTo>
                  <a:lnTo>
                    <a:pt x="429" y="327"/>
                  </a:lnTo>
                  <a:lnTo>
                    <a:pt x="429" y="327"/>
                  </a:lnTo>
                  <a:lnTo>
                    <a:pt x="429" y="326"/>
                  </a:lnTo>
                  <a:lnTo>
                    <a:pt x="431" y="326"/>
                  </a:lnTo>
                  <a:lnTo>
                    <a:pt x="434" y="322"/>
                  </a:lnTo>
                  <a:lnTo>
                    <a:pt x="436" y="321"/>
                  </a:lnTo>
                  <a:lnTo>
                    <a:pt x="439" y="319"/>
                  </a:lnTo>
                  <a:lnTo>
                    <a:pt x="441" y="319"/>
                  </a:lnTo>
                  <a:lnTo>
                    <a:pt x="444" y="316"/>
                  </a:lnTo>
                  <a:lnTo>
                    <a:pt x="451" y="312"/>
                  </a:lnTo>
                  <a:lnTo>
                    <a:pt x="459" y="308"/>
                  </a:lnTo>
                  <a:lnTo>
                    <a:pt x="465" y="304"/>
                  </a:lnTo>
                  <a:lnTo>
                    <a:pt x="467" y="303"/>
                  </a:lnTo>
                  <a:lnTo>
                    <a:pt x="467" y="301"/>
                  </a:lnTo>
                  <a:lnTo>
                    <a:pt x="467" y="299"/>
                  </a:lnTo>
                  <a:lnTo>
                    <a:pt x="465" y="298"/>
                  </a:lnTo>
                  <a:lnTo>
                    <a:pt x="465" y="296"/>
                  </a:lnTo>
                  <a:lnTo>
                    <a:pt x="467" y="294"/>
                  </a:lnTo>
                  <a:lnTo>
                    <a:pt x="469" y="294"/>
                  </a:lnTo>
                  <a:lnTo>
                    <a:pt x="472" y="293"/>
                  </a:lnTo>
                  <a:lnTo>
                    <a:pt x="475" y="291"/>
                  </a:lnTo>
                  <a:lnTo>
                    <a:pt x="479" y="289"/>
                  </a:lnTo>
                  <a:lnTo>
                    <a:pt x="482" y="286"/>
                  </a:lnTo>
                  <a:lnTo>
                    <a:pt x="484" y="281"/>
                  </a:lnTo>
                  <a:lnTo>
                    <a:pt x="484" y="281"/>
                  </a:lnTo>
                  <a:lnTo>
                    <a:pt x="482" y="281"/>
                  </a:lnTo>
                  <a:lnTo>
                    <a:pt x="482" y="281"/>
                  </a:lnTo>
                  <a:lnTo>
                    <a:pt x="480" y="281"/>
                  </a:lnTo>
                  <a:lnTo>
                    <a:pt x="480" y="281"/>
                  </a:lnTo>
                  <a:lnTo>
                    <a:pt x="480" y="281"/>
                  </a:lnTo>
                  <a:lnTo>
                    <a:pt x="482" y="280"/>
                  </a:lnTo>
                  <a:lnTo>
                    <a:pt x="490" y="271"/>
                  </a:lnTo>
                  <a:lnTo>
                    <a:pt x="500" y="263"/>
                  </a:lnTo>
                  <a:lnTo>
                    <a:pt x="508" y="253"/>
                  </a:lnTo>
                  <a:lnTo>
                    <a:pt x="513" y="243"/>
                  </a:lnTo>
                  <a:lnTo>
                    <a:pt x="513" y="242"/>
                  </a:lnTo>
                  <a:lnTo>
                    <a:pt x="511" y="240"/>
                  </a:lnTo>
                  <a:lnTo>
                    <a:pt x="511" y="240"/>
                  </a:lnTo>
                  <a:lnTo>
                    <a:pt x="510" y="240"/>
                  </a:lnTo>
                  <a:lnTo>
                    <a:pt x="508" y="240"/>
                  </a:lnTo>
                  <a:lnTo>
                    <a:pt x="507" y="242"/>
                  </a:lnTo>
                  <a:lnTo>
                    <a:pt x="507" y="242"/>
                  </a:lnTo>
                  <a:lnTo>
                    <a:pt x="505" y="240"/>
                  </a:lnTo>
                  <a:lnTo>
                    <a:pt x="505" y="238"/>
                  </a:lnTo>
                  <a:lnTo>
                    <a:pt x="507" y="238"/>
                  </a:lnTo>
                  <a:lnTo>
                    <a:pt x="508" y="237"/>
                  </a:lnTo>
                  <a:lnTo>
                    <a:pt x="511" y="237"/>
                  </a:lnTo>
                  <a:lnTo>
                    <a:pt x="513" y="235"/>
                  </a:lnTo>
                  <a:lnTo>
                    <a:pt x="515" y="235"/>
                  </a:lnTo>
                  <a:lnTo>
                    <a:pt x="515" y="235"/>
                  </a:lnTo>
                  <a:lnTo>
                    <a:pt x="515" y="234"/>
                  </a:lnTo>
                  <a:lnTo>
                    <a:pt x="513" y="232"/>
                  </a:lnTo>
                  <a:lnTo>
                    <a:pt x="511" y="230"/>
                  </a:lnTo>
                  <a:lnTo>
                    <a:pt x="511" y="230"/>
                  </a:lnTo>
                  <a:lnTo>
                    <a:pt x="513" y="229"/>
                  </a:lnTo>
                  <a:lnTo>
                    <a:pt x="513" y="230"/>
                  </a:lnTo>
                  <a:lnTo>
                    <a:pt x="513" y="230"/>
                  </a:lnTo>
                  <a:lnTo>
                    <a:pt x="515" y="232"/>
                  </a:lnTo>
                  <a:lnTo>
                    <a:pt x="516" y="232"/>
                  </a:lnTo>
                  <a:lnTo>
                    <a:pt x="516" y="232"/>
                  </a:lnTo>
                  <a:lnTo>
                    <a:pt x="518" y="232"/>
                  </a:lnTo>
                  <a:lnTo>
                    <a:pt x="518" y="230"/>
                  </a:lnTo>
                  <a:lnTo>
                    <a:pt x="518" y="229"/>
                  </a:lnTo>
                  <a:lnTo>
                    <a:pt x="516" y="227"/>
                  </a:lnTo>
                  <a:lnTo>
                    <a:pt x="513" y="227"/>
                  </a:lnTo>
                  <a:lnTo>
                    <a:pt x="511" y="225"/>
                  </a:lnTo>
                  <a:lnTo>
                    <a:pt x="511" y="225"/>
                  </a:lnTo>
                  <a:lnTo>
                    <a:pt x="513" y="225"/>
                  </a:lnTo>
                  <a:lnTo>
                    <a:pt x="516" y="225"/>
                  </a:lnTo>
                  <a:lnTo>
                    <a:pt x="520" y="224"/>
                  </a:lnTo>
                  <a:lnTo>
                    <a:pt x="521" y="220"/>
                  </a:lnTo>
                  <a:lnTo>
                    <a:pt x="521" y="217"/>
                  </a:lnTo>
                  <a:lnTo>
                    <a:pt x="523" y="214"/>
                  </a:lnTo>
                  <a:lnTo>
                    <a:pt x="523" y="210"/>
                  </a:lnTo>
                  <a:lnTo>
                    <a:pt x="523" y="207"/>
                  </a:lnTo>
                  <a:lnTo>
                    <a:pt x="523" y="207"/>
                  </a:lnTo>
                  <a:lnTo>
                    <a:pt x="521" y="207"/>
                  </a:lnTo>
                  <a:lnTo>
                    <a:pt x="520" y="209"/>
                  </a:lnTo>
                  <a:lnTo>
                    <a:pt x="520" y="207"/>
                  </a:lnTo>
                  <a:lnTo>
                    <a:pt x="520" y="207"/>
                  </a:lnTo>
                  <a:lnTo>
                    <a:pt x="521" y="207"/>
                  </a:lnTo>
                  <a:lnTo>
                    <a:pt x="523" y="206"/>
                  </a:lnTo>
                  <a:lnTo>
                    <a:pt x="523" y="204"/>
                  </a:lnTo>
                  <a:lnTo>
                    <a:pt x="523" y="202"/>
                  </a:lnTo>
                  <a:lnTo>
                    <a:pt x="521" y="202"/>
                  </a:lnTo>
                  <a:lnTo>
                    <a:pt x="521" y="201"/>
                  </a:lnTo>
                  <a:lnTo>
                    <a:pt x="520" y="199"/>
                  </a:lnTo>
                  <a:lnTo>
                    <a:pt x="518" y="201"/>
                  </a:lnTo>
                  <a:lnTo>
                    <a:pt x="516" y="202"/>
                  </a:lnTo>
                  <a:lnTo>
                    <a:pt x="515" y="204"/>
                  </a:lnTo>
                  <a:lnTo>
                    <a:pt x="515" y="206"/>
                  </a:lnTo>
                  <a:lnTo>
                    <a:pt x="515" y="207"/>
                  </a:lnTo>
                  <a:lnTo>
                    <a:pt x="513" y="209"/>
                  </a:lnTo>
                  <a:lnTo>
                    <a:pt x="513" y="209"/>
                  </a:lnTo>
                  <a:lnTo>
                    <a:pt x="513" y="209"/>
                  </a:lnTo>
                  <a:lnTo>
                    <a:pt x="513" y="207"/>
                  </a:lnTo>
                  <a:lnTo>
                    <a:pt x="513" y="206"/>
                  </a:lnTo>
                  <a:lnTo>
                    <a:pt x="513" y="201"/>
                  </a:lnTo>
                  <a:lnTo>
                    <a:pt x="513" y="199"/>
                  </a:lnTo>
                  <a:lnTo>
                    <a:pt x="513" y="197"/>
                  </a:lnTo>
                  <a:lnTo>
                    <a:pt x="513" y="197"/>
                  </a:lnTo>
                  <a:lnTo>
                    <a:pt x="515" y="197"/>
                  </a:lnTo>
                  <a:lnTo>
                    <a:pt x="515" y="199"/>
                  </a:lnTo>
                  <a:lnTo>
                    <a:pt x="516" y="199"/>
                  </a:lnTo>
                  <a:lnTo>
                    <a:pt x="518" y="197"/>
                  </a:lnTo>
                  <a:lnTo>
                    <a:pt x="520" y="196"/>
                  </a:lnTo>
                  <a:lnTo>
                    <a:pt x="520" y="194"/>
                  </a:lnTo>
                  <a:lnTo>
                    <a:pt x="518" y="191"/>
                  </a:lnTo>
                  <a:lnTo>
                    <a:pt x="518" y="191"/>
                  </a:lnTo>
                  <a:lnTo>
                    <a:pt x="516" y="191"/>
                  </a:lnTo>
                  <a:lnTo>
                    <a:pt x="516" y="191"/>
                  </a:lnTo>
                  <a:lnTo>
                    <a:pt x="515" y="191"/>
                  </a:lnTo>
                  <a:lnTo>
                    <a:pt x="513" y="192"/>
                  </a:lnTo>
                  <a:lnTo>
                    <a:pt x="511" y="191"/>
                  </a:lnTo>
                  <a:lnTo>
                    <a:pt x="510" y="189"/>
                  </a:lnTo>
                  <a:lnTo>
                    <a:pt x="510" y="187"/>
                  </a:lnTo>
                  <a:lnTo>
                    <a:pt x="510" y="186"/>
                  </a:lnTo>
                  <a:lnTo>
                    <a:pt x="511" y="186"/>
                  </a:lnTo>
                  <a:lnTo>
                    <a:pt x="513" y="186"/>
                  </a:lnTo>
                  <a:lnTo>
                    <a:pt x="515" y="184"/>
                  </a:lnTo>
                  <a:lnTo>
                    <a:pt x="516" y="183"/>
                  </a:lnTo>
                  <a:lnTo>
                    <a:pt x="516" y="179"/>
                  </a:lnTo>
                  <a:lnTo>
                    <a:pt x="515" y="176"/>
                  </a:lnTo>
                  <a:lnTo>
                    <a:pt x="513" y="171"/>
                  </a:lnTo>
                  <a:lnTo>
                    <a:pt x="511" y="168"/>
                  </a:lnTo>
                  <a:lnTo>
                    <a:pt x="511" y="164"/>
                  </a:lnTo>
                  <a:lnTo>
                    <a:pt x="511" y="161"/>
                  </a:lnTo>
                  <a:lnTo>
                    <a:pt x="511" y="161"/>
                  </a:lnTo>
                  <a:lnTo>
                    <a:pt x="513" y="159"/>
                  </a:lnTo>
                  <a:lnTo>
                    <a:pt x="515" y="158"/>
                  </a:lnTo>
                  <a:lnTo>
                    <a:pt x="513" y="158"/>
                  </a:lnTo>
                  <a:lnTo>
                    <a:pt x="513" y="156"/>
                  </a:lnTo>
                  <a:lnTo>
                    <a:pt x="511" y="156"/>
                  </a:lnTo>
                  <a:lnTo>
                    <a:pt x="511" y="155"/>
                  </a:lnTo>
                  <a:lnTo>
                    <a:pt x="513" y="151"/>
                  </a:lnTo>
                  <a:lnTo>
                    <a:pt x="513" y="148"/>
                  </a:lnTo>
                  <a:lnTo>
                    <a:pt x="513" y="145"/>
                  </a:lnTo>
                  <a:lnTo>
                    <a:pt x="513" y="141"/>
                  </a:lnTo>
                  <a:lnTo>
                    <a:pt x="513" y="138"/>
                  </a:lnTo>
                  <a:lnTo>
                    <a:pt x="515" y="133"/>
                  </a:lnTo>
                  <a:lnTo>
                    <a:pt x="515" y="132"/>
                  </a:lnTo>
                  <a:lnTo>
                    <a:pt x="515" y="130"/>
                  </a:lnTo>
                  <a:lnTo>
                    <a:pt x="516" y="128"/>
                  </a:lnTo>
                  <a:lnTo>
                    <a:pt x="516" y="128"/>
                  </a:lnTo>
                  <a:lnTo>
                    <a:pt x="515" y="127"/>
                  </a:lnTo>
                  <a:lnTo>
                    <a:pt x="513" y="127"/>
                  </a:lnTo>
                  <a:lnTo>
                    <a:pt x="511" y="128"/>
                  </a:lnTo>
                  <a:lnTo>
                    <a:pt x="511" y="130"/>
                  </a:lnTo>
                  <a:lnTo>
                    <a:pt x="510" y="130"/>
                  </a:lnTo>
                  <a:lnTo>
                    <a:pt x="510" y="130"/>
                  </a:lnTo>
                  <a:lnTo>
                    <a:pt x="508" y="127"/>
                  </a:lnTo>
                  <a:lnTo>
                    <a:pt x="508" y="125"/>
                  </a:lnTo>
                  <a:lnTo>
                    <a:pt x="510" y="123"/>
                  </a:lnTo>
                  <a:lnTo>
                    <a:pt x="511" y="123"/>
                  </a:lnTo>
                  <a:lnTo>
                    <a:pt x="513" y="125"/>
                  </a:lnTo>
                  <a:lnTo>
                    <a:pt x="513" y="125"/>
                  </a:lnTo>
                  <a:lnTo>
                    <a:pt x="515" y="123"/>
                  </a:lnTo>
                  <a:lnTo>
                    <a:pt x="515" y="122"/>
                  </a:lnTo>
                  <a:lnTo>
                    <a:pt x="515" y="118"/>
                  </a:lnTo>
                  <a:lnTo>
                    <a:pt x="515" y="118"/>
                  </a:lnTo>
                  <a:lnTo>
                    <a:pt x="516" y="118"/>
                  </a:lnTo>
                  <a:lnTo>
                    <a:pt x="518" y="118"/>
                  </a:lnTo>
                  <a:lnTo>
                    <a:pt x="520" y="118"/>
                  </a:lnTo>
                  <a:lnTo>
                    <a:pt x="520" y="117"/>
                  </a:lnTo>
                  <a:lnTo>
                    <a:pt x="520" y="115"/>
                  </a:lnTo>
                  <a:lnTo>
                    <a:pt x="518" y="115"/>
                  </a:lnTo>
                  <a:lnTo>
                    <a:pt x="518" y="113"/>
                  </a:lnTo>
                  <a:lnTo>
                    <a:pt x="516" y="113"/>
                  </a:lnTo>
                  <a:lnTo>
                    <a:pt x="515" y="113"/>
                  </a:lnTo>
                  <a:lnTo>
                    <a:pt x="515" y="112"/>
                  </a:lnTo>
                  <a:lnTo>
                    <a:pt x="515" y="110"/>
                  </a:lnTo>
                  <a:lnTo>
                    <a:pt x="516" y="110"/>
                  </a:lnTo>
                  <a:lnTo>
                    <a:pt x="516" y="112"/>
                  </a:lnTo>
                  <a:lnTo>
                    <a:pt x="518" y="112"/>
                  </a:lnTo>
                  <a:lnTo>
                    <a:pt x="518" y="110"/>
                  </a:lnTo>
                  <a:lnTo>
                    <a:pt x="518" y="108"/>
                  </a:lnTo>
                  <a:lnTo>
                    <a:pt x="516" y="105"/>
                  </a:lnTo>
                  <a:lnTo>
                    <a:pt x="515" y="104"/>
                  </a:lnTo>
                  <a:lnTo>
                    <a:pt x="513" y="104"/>
                  </a:lnTo>
                  <a:lnTo>
                    <a:pt x="511" y="104"/>
                  </a:lnTo>
                  <a:lnTo>
                    <a:pt x="511" y="104"/>
                  </a:lnTo>
                  <a:lnTo>
                    <a:pt x="511" y="102"/>
                  </a:lnTo>
                  <a:lnTo>
                    <a:pt x="513" y="100"/>
                  </a:lnTo>
                  <a:lnTo>
                    <a:pt x="515" y="100"/>
                  </a:lnTo>
                  <a:lnTo>
                    <a:pt x="516" y="99"/>
                  </a:lnTo>
                  <a:lnTo>
                    <a:pt x="516" y="99"/>
                  </a:lnTo>
                  <a:lnTo>
                    <a:pt x="515" y="97"/>
                  </a:lnTo>
                  <a:lnTo>
                    <a:pt x="515" y="97"/>
                  </a:lnTo>
                  <a:lnTo>
                    <a:pt x="513" y="97"/>
                  </a:lnTo>
                  <a:lnTo>
                    <a:pt x="513" y="95"/>
                  </a:lnTo>
                  <a:lnTo>
                    <a:pt x="513" y="94"/>
                  </a:lnTo>
                  <a:lnTo>
                    <a:pt x="511" y="94"/>
                  </a:lnTo>
                  <a:lnTo>
                    <a:pt x="511" y="90"/>
                  </a:lnTo>
                  <a:lnTo>
                    <a:pt x="511" y="90"/>
                  </a:lnTo>
                  <a:lnTo>
                    <a:pt x="511" y="89"/>
                  </a:lnTo>
                  <a:lnTo>
                    <a:pt x="513" y="85"/>
                  </a:lnTo>
                  <a:lnTo>
                    <a:pt x="515" y="82"/>
                  </a:lnTo>
                  <a:lnTo>
                    <a:pt x="516" y="79"/>
                  </a:lnTo>
                  <a:lnTo>
                    <a:pt x="516" y="77"/>
                  </a:lnTo>
                  <a:lnTo>
                    <a:pt x="515" y="72"/>
                  </a:lnTo>
                  <a:lnTo>
                    <a:pt x="513" y="67"/>
                  </a:lnTo>
                  <a:lnTo>
                    <a:pt x="511" y="64"/>
                  </a:lnTo>
                  <a:lnTo>
                    <a:pt x="511" y="59"/>
                  </a:lnTo>
                  <a:lnTo>
                    <a:pt x="511" y="56"/>
                  </a:lnTo>
                  <a:lnTo>
                    <a:pt x="515" y="51"/>
                  </a:lnTo>
                  <a:lnTo>
                    <a:pt x="515" y="48"/>
                  </a:lnTo>
                  <a:lnTo>
                    <a:pt x="515" y="46"/>
                  </a:lnTo>
                  <a:lnTo>
                    <a:pt x="513" y="46"/>
                  </a:lnTo>
                  <a:lnTo>
                    <a:pt x="510" y="44"/>
                  </a:lnTo>
                  <a:lnTo>
                    <a:pt x="510" y="44"/>
                  </a:lnTo>
                  <a:lnTo>
                    <a:pt x="508" y="43"/>
                  </a:lnTo>
                  <a:lnTo>
                    <a:pt x="510" y="41"/>
                  </a:lnTo>
                  <a:lnTo>
                    <a:pt x="513" y="39"/>
                  </a:lnTo>
                  <a:lnTo>
                    <a:pt x="515" y="38"/>
                  </a:lnTo>
                  <a:lnTo>
                    <a:pt x="516" y="36"/>
                  </a:lnTo>
                  <a:lnTo>
                    <a:pt x="518" y="34"/>
                  </a:lnTo>
                  <a:lnTo>
                    <a:pt x="518" y="33"/>
                  </a:lnTo>
                  <a:lnTo>
                    <a:pt x="520" y="30"/>
                  </a:lnTo>
                  <a:lnTo>
                    <a:pt x="520" y="28"/>
                  </a:lnTo>
                  <a:lnTo>
                    <a:pt x="520" y="28"/>
                  </a:lnTo>
                  <a:lnTo>
                    <a:pt x="518" y="26"/>
                  </a:lnTo>
                  <a:lnTo>
                    <a:pt x="518" y="26"/>
                  </a:lnTo>
                  <a:lnTo>
                    <a:pt x="516" y="25"/>
                  </a:lnTo>
                  <a:lnTo>
                    <a:pt x="516" y="23"/>
                  </a:lnTo>
                  <a:lnTo>
                    <a:pt x="520" y="21"/>
                  </a:lnTo>
                  <a:lnTo>
                    <a:pt x="521" y="18"/>
                  </a:lnTo>
                  <a:lnTo>
                    <a:pt x="523" y="16"/>
                  </a:lnTo>
                  <a:lnTo>
                    <a:pt x="523" y="16"/>
                  </a:lnTo>
                  <a:lnTo>
                    <a:pt x="521" y="16"/>
                  </a:lnTo>
                  <a:lnTo>
                    <a:pt x="521" y="16"/>
                  </a:lnTo>
                  <a:lnTo>
                    <a:pt x="520" y="16"/>
                  </a:lnTo>
                  <a:lnTo>
                    <a:pt x="518" y="16"/>
                  </a:lnTo>
                  <a:lnTo>
                    <a:pt x="516" y="16"/>
                  </a:lnTo>
                  <a:lnTo>
                    <a:pt x="516" y="15"/>
                  </a:lnTo>
                  <a:lnTo>
                    <a:pt x="516" y="15"/>
                  </a:lnTo>
                  <a:lnTo>
                    <a:pt x="520" y="11"/>
                  </a:lnTo>
                  <a:lnTo>
                    <a:pt x="521" y="1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90" name="Freeform 499">
              <a:extLst>
                <a:ext uri="{FF2B5EF4-FFF2-40B4-BE49-F238E27FC236}">
                  <a16:creationId xmlns:a16="http://schemas.microsoft.com/office/drawing/2014/main" id="{ABA5427E-0617-95BA-AC5A-BCC936785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1464" y="3875266"/>
              <a:ext cx="59025" cy="71337"/>
            </a:xfrm>
            <a:custGeom>
              <a:avLst/>
              <a:gdLst>
                <a:gd name="T0" fmla="*/ 19 w 64"/>
                <a:gd name="T1" fmla="*/ 8 h 80"/>
                <a:gd name="T2" fmla="*/ 16 w 64"/>
                <a:gd name="T3" fmla="*/ 13 h 80"/>
                <a:gd name="T4" fmla="*/ 11 w 64"/>
                <a:gd name="T5" fmla="*/ 19 h 80"/>
                <a:gd name="T6" fmla="*/ 6 w 64"/>
                <a:gd name="T7" fmla="*/ 29 h 80"/>
                <a:gd name="T8" fmla="*/ 1 w 64"/>
                <a:gd name="T9" fmla="*/ 39 h 80"/>
                <a:gd name="T10" fmla="*/ 0 w 64"/>
                <a:gd name="T11" fmla="*/ 47 h 80"/>
                <a:gd name="T12" fmla="*/ 1 w 64"/>
                <a:gd name="T13" fmla="*/ 52 h 80"/>
                <a:gd name="T14" fmla="*/ 1 w 64"/>
                <a:gd name="T15" fmla="*/ 52 h 80"/>
                <a:gd name="T16" fmla="*/ 3 w 64"/>
                <a:gd name="T17" fmla="*/ 51 h 80"/>
                <a:gd name="T18" fmla="*/ 3 w 64"/>
                <a:gd name="T19" fmla="*/ 51 h 80"/>
                <a:gd name="T20" fmla="*/ 4 w 64"/>
                <a:gd name="T21" fmla="*/ 51 h 80"/>
                <a:gd name="T22" fmla="*/ 6 w 64"/>
                <a:gd name="T23" fmla="*/ 52 h 80"/>
                <a:gd name="T24" fmla="*/ 6 w 64"/>
                <a:gd name="T25" fmla="*/ 56 h 80"/>
                <a:gd name="T26" fmla="*/ 8 w 64"/>
                <a:gd name="T27" fmla="*/ 59 h 80"/>
                <a:gd name="T28" fmla="*/ 8 w 64"/>
                <a:gd name="T29" fmla="*/ 62 h 80"/>
                <a:gd name="T30" fmla="*/ 14 w 64"/>
                <a:gd name="T31" fmla="*/ 69 h 80"/>
                <a:gd name="T32" fmla="*/ 24 w 64"/>
                <a:gd name="T33" fmla="*/ 74 h 80"/>
                <a:gd name="T34" fmla="*/ 36 w 64"/>
                <a:gd name="T35" fmla="*/ 77 h 80"/>
                <a:gd name="T36" fmla="*/ 46 w 64"/>
                <a:gd name="T37" fmla="*/ 80 h 80"/>
                <a:gd name="T38" fmla="*/ 54 w 64"/>
                <a:gd name="T39" fmla="*/ 77 h 80"/>
                <a:gd name="T40" fmla="*/ 54 w 64"/>
                <a:gd name="T41" fmla="*/ 75 h 80"/>
                <a:gd name="T42" fmla="*/ 54 w 64"/>
                <a:gd name="T43" fmla="*/ 72 h 80"/>
                <a:gd name="T44" fmla="*/ 54 w 64"/>
                <a:gd name="T45" fmla="*/ 67 h 80"/>
                <a:gd name="T46" fmla="*/ 54 w 64"/>
                <a:gd name="T47" fmla="*/ 64 h 80"/>
                <a:gd name="T48" fmla="*/ 54 w 64"/>
                <a:gd name="T49" fmla="*/ 59 h 80"/>
                <a:gd name="T50" fmla="*/ 54 w 64"/>
                <a:gd name="T51" fmla="*/ 56 h 80"/>
                <a:gd name="T52" fmla="*/ 55 w 64"/>
                <a:gd name="T53" fmla="*/ 52 h 80"/>
                <a:gd name="T54" fmla="*/ 57 w 64"/>
                <a:gd name="T55" fmla="*/ 52 h 80"/>
                <a:gd name="T56" fmla="*/ 59 w 64"/>
                <a:gd name="T57" fmla="*/ 54 h 80"/>
                <a:gd name="T58" fmla="*/ 60 w 64"/>
                <a:gd name="T59" fmla="*/ 54 h 80"/>
                <a:gd name="T60" fmla="*/ 62 w 64"/>
                <a:gd name="T61" fmla="*/ 54 h 80"/>
                <a:gd name="T62" fmla="*/ 64 w 64"/>
                <a:gd name="T63" fmla="*/ 47 h 80"/>
                <a:gd name="T64" fmla="*/ 64 w 64"/>
                <a:gd name="T65" fmla="*/ 41 h 80"/>
                <a:gd name="T66" fmla="*/ 62 w 64"/>
                <a:gd name="T67" fmla="*/ 32 h 80"/>
                <a:gd name="T68" fmla="*/ 60 w 64"/>
                <a:gd name="T69" fmla="*/ 26 h 80"/>
                <a:gd name="T70" fmla="*/ 62 w 64"/>
                <a:gd name="T71" fmla="*/ 23 h 80"/>
                <a:gd name="T72" fmla="*/ 64 w 64"/>
                <a:gd name="T73" fmla="*/ 19 h 80"/>
                <a:gd name="T74" fmla="*/ 64 w 64"/>
                <a:gd name="T75" fmla="*/ 16 h 80"/>
                <a:gd name="T76" fmla="*/ 62 w 64"/>
                <a:gd name="T77" fmla="*/ 13 h 80"/>
                <a:gd name="T78" fmla="*/ 60 w 64"/>
                <a:gd name="T79" fmla="*/ 11 h 80"/>
                <a:gd name="T80" fmla="*/ 59 w 64"/>
                <a:gd name="T81" fmla="*/ 9 h 80"/>
                <a:gd name="T82" fmla="*/ 52 w 64"/>
                <a:gd name="T83" fmla="*/ 9 h 80"/>
                <a:gd name="T84" fmla="*/ 46 w 64"/>
                <a:gd name="T85" fmla="*/ 6 h 80"/>
                <a:gd name="T86" fmla="*/ 41 w 64"/>
                <a:gd name="T87" fmla="*/ 3 h 80"/>
                <a:gd name="T88" fmla="*/ 34 w 64"/>
                <a:gd name="T89" fmla="*/ 0 h 80"/>
                <a:gd name="T90" fmla="*/ 27 w 64"/>
                <a:gd name="T91" fmla="*/ 0 h 80"/>
                <a:gd name="T92" fmla="*/ 19 w 64"/>
                <a:gd name="T93" fmla="*/ 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" h="80">
                  <a:moveTo>
                    <a:pt x="19" y="8"/>
                  </a:moveTo>
                  <a:lnTo>
                    <a:pt x="16" y="13"/>
                  </a:lnTo>
                  <a:lnTo>
                    <a:pt x="11" y="19"/>
                  </a:lnTo>
                  <a:lnTo>
                    <a:pt x="6" y="29"/>
                  </a:lnTo>
                  <a:lnTo>
                    <a:pt x="1" y="39"/>
                  </a:lnTo>
                  <a:lnTo>
                    <a:pt x="0" y="47"/>
                  </a:lnTo>
                  <a:lnTo>
                    <a:pt x="1" y="52"/>
                  </a:lnTo>
                  <a:lnTo>
                    <a:pt x="1" y="52"/>
                  </a:lnTo>
                  <a:lnTo>
                    <a:pt x="3" y="51"/>
                  </a:lnTo>
                  <a:lnTo>
                    <a:pt x="3" y="51"/>
                  </a:lnTo>
                  <a:lnTo>
                    <a:pt x="4" y="51"/>
                  </a:lnTo>
                  <a:lnTo>
                    <a:pt x="6" y="52"/>
                  </a:lnTo>
                  <a:lnTo>
                    <a:pt x="6" y="56"/>
                  </a:lnTo>
                  <a:lnTo>
                    <a:pt x="8" y="59"/>
                  </a:lnTo>
                  <a:lnTo>
                    <a:pt x="8" y="62"/>
                  </a:lnTo>
                  <a:lnTo>
                    <a:pt x="14" y="69"/>
                  </a:lnTo>
                  <a:lnTo>
                    <a:pt x="24" y="74"/>
                  </a:lnTo>
                  <a:lnTo>
                    <a:pt x="36" y="77"/>
                  </a:lnTo>
                  <a:lnTo>
                    <a:pt x="46" y="80"/>
                  </a:lnTo>
                  <a:lnTo>
                    <a:pt x="54" y="77"/>
                  </a:lnTo>
                  <a:lnTo>
                    <a:pt x="54" y="75"/>
                  </a:lnTo>
                  <a:lnTo>
                    <a:pt x="54" y="72"/>
                  </a:lnTo>
                  <a:lnTo>
                    <a:pt x="54" y="67"/>
                  </a:lnTo>
                  <a:lnTo>
                    <a:pt x="54" y="64"/>
                  </a:lnTo>
                  <a:lnTo>
                    <a:pt x="54" y="59"/>
                  </a:lnTo>
                  <a:lnTo>
                    <a:pt x="54" y="56"/>
                  </a:lnTo>
                  <a:lnTo>
                    <a:pt x="55" y="52"/>
                  </a:lnTo>
                  <a:lnTo>
                    <a:pt x="57" y="52"/>
                  </a:lnTo>
                  <a:lnTo>
                    <a:pt x="59" y="54"/>
                  </a:lnTo>
                  <a:lnTo>
                    <a:pt x="60" y="54"/>
                  </a:lnTo>
                  <a:lnTo>
                    <a:pt x="62" y="54"/>
                  </a:lnTo>
                  <a:lnTo>
                    <a:pt x="64" y="47"/>
                  </a:lnTo>
                  <a:lnTo>
                    <a:pt x="64" y="41"/>
                  </a:lnTo>
                  <a:lnTo>
                    <a:pt x="62" y="32"/>
                  </a:lnTo>
                  <a:lnTo>
                    <a:pt x="60" y="26"/>
                  </a:lnTo>
                  <a:lnTo>
                    <a:pt x="62" y="23"/>
                  </a:lnTo>
                  <a:lnTo>
                    <a:pt x="64" y="19"/>
                  </a:lnTo>
                  <a:lnTo>
                    <a:pt x="64" y="16"/>
                  </a:lnTo>
                  <a:lnTo>
                    <a:pt x="62" y="13"/>
                  </a:lnTo>
                  <a:lnTo>
                    <a:pt x="60" y="11"/>
                  </a:lnTo>
                  <a:lnTo>
                    <a:pt x="59" y="9"/>
                  </a:lnTo>
                  <a:lnTo>
                    <a:pt x="52" y="9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19" y="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91" name="Freeform 500">
              <a:extLst>
                <a:ext uri="{FF2B5EF4-FFF2-40B4-BE49-F238E27FC236}">
                  <a16:creationId xmlns:a16="http://schemas.microsoft.com/office/drawing/2014/main" id="{82A931C4-9D20-AEC3-DAB6-55F5574E7E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50924" y="3708953"/>
              <a:ext cx="700922" cy="552859"/>
            </a:xfrm>
            <a:custGeom>
              <a:avLst/>
              <a:gdLst>
                <a:gd name="T0" fmla="*/ 717 w 760"/>
                <a:gd name="T1" fmla="*/ 258 h 620"/>
                <a:gd name="T2" fmla="*/ 666 w 760"/>
                <a:gd name="T3" fmla="*/ 234 h 620"/>
                <a:gd name="T4" fmla="*/ 697 w 760"/>
                <a:gd name="T5" fmla="*/ 183 h 620"/>
                <a:gd name="T6" fmla="*/ 723 w 760"/>
                <a:gd name="T7" fmla="*/ 178 h 620"/>
                <a:gd name="T8" fmla="*/ 723 w 760"/>
                <a:gd name="T9" fmla="*/ 95 h 620"/>
                <a:gd name="T10" fmla="*/ 710 w 760"/>
                <a:gd name="T11" fmla="*/ 72 h 620"/>
                <a:gd name="T12" fmla="*/ 690 w 760"/>
                <a:gd name="T13" fmla="*/ 11 h 620"/>
                <a:gd name="T14" fmla="*/ 625 w 760"/>
                <a:gd name="T15" fmla="*/ 0 h 620"/>
                <a:gd name="T16" fmla="*/ 567 w 760"/>
                <a:gd name="T17" fmla="*/ 21 h 620"/>
                <a:gd name="T18" fmla="*/ 521 w 760"/>
                <a:gd name="T19" fmla="*/ 54 h 620"/>
                <a:gd name="T20" fmla="*/ 501 w 760"/>
                <a:gd name="T21" fmla="*/ 71 h 620"/>
                <a:gd name="T22" fmla="*/ 482 w 760"/>
                <a:gd name="T23" fmla="*/ 107 h 620"/>
                <a:gd name="T24" fmla="*/ 450 w 760"/>
                <a:gd name="T25" fmla="*/ 125 h 620"/>
                <a:gd name="T26" fmla="*/ 401 w 760"/>
                <a:gd name="T27" fmla="*/ 176 h 620"/>
                <a:gd name="T28" fmla="*/ 360 w 760"/>
                <a:gd name="T29" fmla="*/ 171 h 620"/>
                <a:gd name="T30" fmla="*/ 319 w 760"/>
                <a:gd name="T31" fmla="*/ 153 h 620"/>
                <a:gd name="T32" fmla="*/ 268 w 760"/>
                <a:gd name="T33" fmla="*/ 207 h 620"/>
                <a:gd name="T34" fmla="*/ 243 w 760"/>
                <a:gd name="T35" fmla="*/ 227 h 620"/>
                <a:gd name="T36" fmla="*/ 204 w 760"/>
                <a:gd name="T37" fmla="*/ 229 h 620"/>
                <a:gd name="T38" fmla="*/ 191 w 760"/>
                <a:gd name="T39" fmla="*/ 211 h 620"/>
                <a:gd name="T40" fmla="*/ 194 w 760"/>
                <a:gd name="T41" fmla="*/ 169 h 620"/>
                <a:gd name="T42" fmla="*/ 164 w 760"/>
                <a:gd name="T43" fmla="*/ 132 h 620"/>
                <a:gd name="T44" fmla="*/ 141 w 760"/>
                <a:gd name="T45" fmla="*/ 314 h 620"/>
                <a:gd name="T46" fmla="*/ 128 w 760"/>
                <a:gd name="T47" fmla="*/ 329 h 620"/>
                <a:gd name="T48" fmla="*/ 104 w 760"/>
                <a:gd name="T49" fmla="*/ 329 h 620"/>
                <a:gd name="T50" fmla="*/ 43 w 760"/>
                <a:gd name="T51" fmla="*/ 321 h 620"/>
                <a:gd name="T52" fmla="*/ 43 w 760"/>
                <a:gd name="T53" fmla="*/ 309 h 620"/>
                <a:gd name="T54" fmla="*/ 33 w 760"/>
                <a:gd name="T55" fmla="*/ 294 h 620"/>
                <a:gd name="T56" fmla="*/ 13 w 760"/>
                <a:gd name="T57" fmla="*/ 311 h 620"/>
                <a:gd name="T58" fmla="*/ 5 w 760"/>
                <a:gd name="T59" fmla="*/ 327 h 620"/>
                <a:gd name="T60" fmla="*/ 87 w 760"/>
                <a:gd name="T61" fmla="*/ 508 h 620"/>
                <a:gd name="T62" fmla="*/ 67 w 760"/>
                <a:gd name="T63" fmla="*/ 530 h 620"/>
                <a:gd name="T64" fmla="*/ 72 w 760"/>
                <a:gd name="T65" fmla="*/ 536 h 620"/>
                <a:gd name="T66" fmla="*/ 92 w 760"/>
                <a:gd name="T67" fmla="*/ 568 h 620"/>
                <a:gd name="T68" fmla="*/ 95 w 760"/>
                <a:gd name="T69" fmla="*/ 597 h 620"/>
                <a:gd name="T70" fmla="*/ 108 w 760"/>
                <a:gd name="T71" fmla="*/ 584 h 620"/>
                <a:gd name="T72" fmla="*/ 117 w 760"/>
                <a:gd name="T73" fmla="*/ 597 h 620"/>
                <a:gd name="T74" fmla="*/ 130 w 760"/>
                <a:gd name="T75" fmla="*/ 600 h 620"/>
                <a:gd name="T76" fmla="*/ 135 w 760"/>
                <a:gd name="T77" fmla="*/ 610 h 620"/>
                <a:gd name="T78" fmla="*/ 159 w 760"/>
                <a:gd name="T79" fmla="*/ 620 h 620"/>
                <a:gd name="T80" fmla="*/ 196 w 760"/>
                <a:gd name="T81" fmla="*/ 604 h 620"/>
                <a:gd name="T82" fmla="*/ 212 w 760"/>
                <a:gd name="T83" fmla="*/ 600 h 620"/>
                <a:gd name="T84" fmla="*/ 247 w 760"/>
                <a:gd name="T85" fmla="*/ 596 h 620"/>
                <a:gd name="T86" fmla="*/ 294 w 760"/>
                <a:gd name="T87" fmla="*/ 586 h 620"/>
                <a:gd name="T88" fmla="*/ 311 w 760"/>
                <a:gd name="T89" fmla="*/ 586 h 620"/>
                <a:gd name="T90" fmla="*/ 380 w 760"/>
                <a:gd name="T91" fmla="*/ 581 h 620"/>
                <a:gd name="T92" fmla="*/ 411 w 760"/>
                <a:gd name="T93" fmla="*/ 574 h 620"/>
                <a:gd name="T94" fmla="*/ 516 w 760"/>
                <a:gd name="T95" fmla="*/ 533 h 620"/>
                <a:gd name="T96" fmla="*/ 580 w 760"/>
                <a:gd name="T97" fmla="*/ 475 h 620"/>
                <a:gd name="T98" fmla="*/ 663 w 760"/>
                <a:gd name="T99" fmla="*/ 388 h 620"/>
                <a:gd name="T100" fmla="*/ 681 w 760"/>
                <a:gd name="T101" fmla="*/ 360 h 620"/>
                <a:gd name="T102" fmla="*/ 741 w 760"/>
                <a:gd name="T103" fmla="*/ 239 h 620"/>
                <a:gd name="T104" fmla="*/ 534 w 760"/>
                <a:gd name="T105" fmla="*/ 401 h 620"/>
                <a:gd name="T106" fmla="*/ 529 w 760"/>
                <a:gd name="T107" fmla="*/ 419 h 620"/>
                <a:gd name="T108" fmla="*/ 496 w 760"/>
                <a:gd name="T109" fmla="*/ 403 h 620"/>
                <a:gd name="T110" fmla="*/ 487 w 760"/>
                <a:gd name="T111" fmla="*/ 382 h 620"/>
                <a:gd name="T112" fmla="*/ 503 w 760"/>
                <a:gd name="T113" fmla="*/ 354 h 620"/>
                <a:gd name="T114" fmla="*/ 538 w 760"/>
                <a:gd name="T115" fmla="*/ 324 h 620"/>
                <a:gd name="T116" fmla="*/ 577 w 760"/>
                <a:gd name="T117" fmla="*/ 33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60" h="620">
                  <a:moveTo>
                    <a:pt x="725" y="237"/>
                  </a:moveTo>
                  <a:lnTo>
                    <a:pt x="723" y="237"/>
                  </a:lnTo>
                  <a:lnTo>
                    <a:pt x="722" y="237"/>
                  </a:lnTo>
                  <a:lnTo>
                    <a:pt x="720" y="235"/>
                  </a:lnTo>
                  <a:lnTo>
                    <a:pt x="718" y="235"/>
                  </a:lnTo>
                  <a:lnTo>
                    <a:pt x="717" y="239"/>
                  </a:lnTo>
                  <a:lnTo>
                    <a:pt x="717" y="242"/>
                  </a:lnTo>
                  <a:lnTo>
                    <a:pt x="717" y="247"/>
                  </a:lnTo>
                  <a:lnTo>
                    <a:pt x="717" y="250"/>
                  </a:lnTo>
                  <a:lnTo>
                    <a:pt x="717" y="255"/>
                  </a:lnTo>
                  <a:lnTo>
                    <a:pt x="717" y="258"/>
                  </a:lnTo>
                  <a:lnTo>
                    <a:pt x="717" y="260"/>
                  </a:lnTo>
                  <a:lnTo>
                    <a:pt x="709" y="263"/>
                  </a:lnTo>
                  <a:lnTo>
                    <a:pt x="699" y="260"/>
                  </a:lnTo>
                  <a:lnTo>
                    <a:pt x="687" y="257"/>
                  </a:lnTo>
                  <a:lnTo>
                    <a:pt x="677" y="252"/>
                  </a:lnTo>
                  <a:lnTo>
                    <a:pt x="671" y="245"/>
                  </a:lnTo>
                  <a:lnTo>
                    <a:pt x="671" y="242"/>
                  </a:lnTo>
                  <a:lnTo>
                    <a:pt x="669" y="239"/>
                  </a:lnTo>
                  <a:lnTo>
                    <a:pt x="669" y="235"/>
                  </a:lnTo>
                  <a:lnTo>
                    <a:pt x="667" y="234"/>
                  </a:lnTo>
                  <a:lnTo>
                    <a:pt x="666" y="234"/>
                  </a:lnTo>
                  <a:lnTo>
                    <a:pt x="666" y="234"/>
                  </a:lnTo>
                  <a:lnTo>
                    <a:pt x="664" y="235"/>
                  </a:lnTo>
                  <a:lnTo>
                    <a:pt x="664" y="235"/>
                  </a:lnTo>
                  <a:lnTo>
                    <a:pt x="663" y="230"/>
                  </a:lnTo>
                  <a:lnTo>
                    <a:pt x="664" y="222"/>
                  </a:lnTo>
                  <a:lnTo>
                    <a:pt x="669" y="212"/>
                  </a:lnTo>
                  <a:lnTo>
                    <a:pt x="674" y="202"/>
                  </a:lnTo>
                  <a:lnTo>
                    <a:pt x="679" y="196"/>
                  </a:lnTo>
                  <a:lnTo>
                    <a:pt x="682" y="191"/>
                  </a:lnTo>
                  <a:lnTo>
                    <a:pt x="690" y="183"/>
                  </a:lnTo>
                  <a:lnTo>
                    <a:pt x="697" y="183"/>
                  </a:lnTo>
                  <a:lnTo>
                    <a:pt x="704" y="186"/>
                  </a:lnTo>
                  <a:lnTo>
                    <a:pt x="709" y="189"/>
                  </a:lnTo>
                  <a:lnTo>
                    <a:pt x="715" y="192"/>
                  </a:lnTo>
                  <a:lnTo>
                    <a:pt x="722" y="192"/>
                  </a:lnTo>
                  <a:lnTo>
                    <a:pt x="722" y="192"/>
                  </a:lnTo>
                  <a:lnTo>
                    <a:pt x="720" y="191"/>
                  </a:lnTo>
                  <a:lnTo>
                    <a:pt x="718" y="189"/>
                  </a:lnTo>
                  <a:lnTo>
                    <a:pt x="718" y="186"/>
                  </a:lnTo>
                  <a:lnTo>
                    <a:pt x="720" y="184"/>
                  </a:lnTo>
                  <a:lnTo>
                    <a:pt x="722" y="181"/>
                  </a:lnTo>
                  <a:lnTo>
                    <a:pt x="723" y="178"/>
                  </a:lnTo>
                  <a:lnTo>
                    <a:pt x="725" y="169"/>
                  </a:lnTo>
                  <a:lnTo>
                    <a:pt x="727" y="156"/>
                  </a:lnTo>
                  <a:lnTo>
                    <a:pt x="727" y="140"/>
                  </a:lnTo>
                  <a:lnTo>
                    <a:pt x="728" y="127"/>
                  </a:lnTo>
                  <a:lnTo>
                    <a:pt x="728" y="118"/>
                  </a:lnTo>
                  <a:lnTo>
                    <a:pt x="727" y="113"/>
                  </a:lnTo>
                  <a:lnTo>
                    <a:pt x="725" y="109"/>
                  </a:lnTo>
                  <a:lnTo>
                    <a:pt x="723" y="104"/>
                  </a:lnTo>
                  <a:lnTo>
                    <a:pt x="723" y="102"/>
                  </a:lnTo>
                  <a:lnTo>
                    <a:pt x="723" y="99"/>
                  </a:lnTo>
                  <a:lnTo>
                    <a:pt x="723" y="95"/>
                  </a:lnTo>
                  <a:lnTo>
                    <a:pt x="723" y="92"/>
                  </a:lnTo>
                  <a:lnTo>
                    <a:pt x="723" y="92"/>
                  </a:lnTo>
                  <a:lnTo>
                    <a:pt x="722" y="90"/>
                  </a:lnTo>
                  <a:lnTo>
                    <a:pt x="720" y="90"/>
                  </a:lnTo>
                  <a:lnTo>
                    <a:pt x="718" y="89"/>
                  </a:lnTo>
                  <a:lnTo>
                    <a:pt x="718" y="89"/>
                  </a:lnTo>
                  <a:lnTo>
                    <a:pt x="717" y="84"/>
                  </a:lnTo>
                  <a:lnTo>
                    <a:pt x="717" y="81"/>
                  </a:lnTo>
                  <a:lnTo>
                    <a:pt x="715" y="76"/>
                  </a:lnTo>
                  <a:lnTo>
                    <a:pt x="713" y="74"/>
                  </a:lnTo>
                  <a:lnTo>
                    <a:pt x="710" y="72"/>
                  </a:lnTo>
                  <a:lnTo>
                    <a:pt x="709" y="69"/>
                  </a:lnTo>
                  <a:lnTo>
                    <a:pt x="709" y="66"/>
                  </a:lnTo>
                  <a:lnTo>
                    <a:pt x="710" y="62"/>
                  </a:lnTo>
                  <a:lnTo>
                    <a:pt x="710" y="58"/>
                  </a:lnTo>
                  <a:lnTo>
                    <a:pt x="712" y="54"/>
                  </a:lnTo>
                  <a:lnTo>
                    <a:pt x="707" y="35"/>
                  </a:lnTo>
                  <a:lnTo>
                    <a:pt x="700" y="16"/>
                  </a:lnTo>
                  <a:lnTo>
                    <a:pt x="699" y="15"/>
                  </a:lnTo>
                  <a:lnTo>
                    <a:pt x="695" y="13"/>
                  </a:lnTo>
                  <a:lnTo>
                    <a:pt x="694" y="11"/>
                  </a:lnTo>
                  <a:lnTo>
                    <a:pt x="690" y="11"/>
                  </a:lnTo>
                  <a:lnTo>
                    <a:pt x="677" y="10"/>
                  </a:lnTo>
                  <a:lnTo>
                    <a:pt x="666" y="11"/>
                  </a:lnTo>
                  <a:lnTo>
                    <a:pt x="663" y="11"/>
                  </a:lnTo>
                  <a:lnTo>
                    <a:pt x="659" y="11"/>
                  </a:lnTo>
                  <a:lnTo>
                    <a:pt x="656" y="11"/>
                  </a:lnTo>
                  <a:lnTo>
                    <a:pt x="653" y="11"/>
                  </a:lnTo>
                  <a:lnTo>
                    <a:pt x="648" y="10"/>
                  </a:lnTo>
                  <a:lnTo>
                    <a:pt x="641" y="7"/>
                  </a:lnTo>
                  <a:lnTo>
                    <a:pt x="635" y="3"/>
                  </a:lnTo>
                  <a:lnTo>
                    <a:pt x="628" y="0"/>
                  </a:lnTo>
                  <a:lnTo>
                    <a:pt x="625" y="0"/>
                  </a:lnTo>
                  <a:lnTo>
                    <a:pt x="620" y="2"/>
                  </a:lnTo>
                  <a:lnTo>
                    <a:pt x="615" y="2"/>
                  </a:lnTo>
                  <a:lnTo>
                    <a:pt x="612" y="3"/>
                  </a:lnTo>
                  <a:lnTo>
                    <a:pt x="610" y="3"/>
                  </a:lnTo>
                  <a:lnTo>
                    <a:pt x="598" y="5"/>
                  </a:lnTo>
                  <a:lnTo>
                    <a:pt x="593" y="8"/>
                  </a:lnTo>
                  <a:lnTo>
                    <a:pt x="590" y="11"/>
                  </a:lnTo>
                  <a:lnTo>
                    <a:pt x="585" y="16"/>
                  </a:lnTo>
                  <a:lnTo>
                    <a:pt x="577" y="20"/>
                  </a:lnTo>
                  <a:lnTo>
                    <a:pt x="572" y="21"/>
                  </a:lnTo>
                  <a:lnTo>
                    <a:pt x="567" y="21"/>
                  </a:lnTo>
                  <a:lnTo>
                    <a:pt x="562" y="23"/>
                  </a:lnTo>
                  <a:lnTo>
                    <a:pt x="556" y="25"/>
                  </a:lnTo>
                  <a:lnTo>
                    <a:pt x="552" y="26"/>
                  </a:lnTo>
                  <a:lnTo>
                    <a:pt x="546" y="36"/>
                  </a:lnTo>
                  <a:lnTo>
                    <a:pt x="538" y="46"/>
                  </a:lnTo>
                  <a:lnTo>
                    <a:pt x="529" y="54"/>
                  </a:lnTo>
                  <a:lnTo>
                    <a:pt x="528" y="54"/>
                  </a:lnTo>
                  <a:lnTo>
                    <a:pt x="526" y="54"/>
                  </a:lnTo>
                  <a:lnTo>
                    <a:pt x="524" y="53"/>
                  </a:lnTo>
                  <a:lnTo>
                    <a:pt x="523" y="53"/>
                  </a:lnTo>
                  <a:lnTo>
                    <a:pt x="521" y="54"/>
                  </a:lnTo>
                  <a:lnTo>
                    <a:pt x="521" y="58"/>
                  </a:lnTo>
                  <a:lnTo>
                    <a:pt x="519" y="59"/>
                  </a:lnTo>
                  <a:lnTo>
                    <a:pt x="519" y="61"/>
                  </a:lnTo>
                  <a:lnTo>
                    <a:pt x="518" y="61"/>
                  </a:lnTo>
                  <a:lnTo>
                    <a:pt x="516" y="61"/>
                  </a:lnTo>
                  <a:lnTo>
                    <a:pt x="515" y="61"/>
                  </a:lnTo>
                  <a:lnTo>
                    <a:pt x="513" y="61"/>
                  </a:lnTo>
                  <a:lnTo>
                    <a:pt x="510" y="62"/>
                  </a:lnTo>
                  <a:lnTo>
                    <a:pt x="506" y="66"/>
                  </a:lnTo>
                  <a:lnTo>
                    <a:pt x="503" y="69"/>
                  </a:lnTo>
                  <a:lnTo>
                    <a:pt x="501" y="71"/>
                  </a:lnTo>
                  <a:lnTo>
                    <a:pt x="498" y="74"/>
                  </a:lnTo>
                  <a:lnTo>
                    <a:pt x="496" y="76"/>
                  </a:lnTo>
                  <a:lnTo>
                    <a:pt x="496" y="76"/>
                  </a:lnTo>
                  <a:lnTo>
                    <a:pt x="495" y="74"/>
                  </a:lnTo>
                  <a:lnTo>
                    <a:pt x="495" y="74"/>
                  </a:lnTo>
                  <a:lnTo>
                    <a:pt x="493" y="74"/>
                  </a:lnTo>
                  <a:lnTo>
                    <a:pt x="490" y="81"/>
                  </a:lnTo>
                  <a:lnTo>
                    <a:pt x="490" y="89"/>
                  </a:lnTo>
                  <a:lnTo>
                    <a:pt x="488" y="99"/>
                  </a:lnTo>
                  <a:lnTo>
                    <a:pt x="485" y="105"/>
                  </a:lnTo>
                  <a:lnTo>
                    <a:pt x="482" y="107"/>
                  </a:lnTo>
                  <a:lnTo>
                    <a:pt x="478" y="109"/>
                  </a:lnTo>
                  <a:lnTo>
                    <a:pt x="475" y="110"/>
                  </a:lnTo>
                  <a:lnTo>
                    <a:pt x="472" y="113"/>
                  </a:lnTo>
                  <a:lnTo>
                    <a:pt x="470" y="115"/>
                  </a:lnTo>
                  <a:lnTo>
                    <a:pt x="468" y="117"/>
                  </a:lnTo>
                  <a:lnTo>
                    <a:pt x="467" y="120"/>
                  </a:lnTo>
                  <a:lnTo>
                    <a:pt x="465" y="122"/>
                  </a:lnTo>
                  <a:lnTo>
                    <a:pt x="464" y="123"/>
                  </a:lnTo>
                  <a:lnTo>
                    <a:pt x="460" y="123"/>
                  </a:lnTo>
                  <a:lnTo>
                    <a:pt x="455" y="123"/>
                  </a:lnTo>
                  <a:lnTo>
                    <a:pt x="450" y="125"/>
                  </a:lnTo>
                  <a:lnTo>
                    <a:pt x="445" y="125"/>
                  </a:lnTo>
                  <a:lnTo>
                    <a:pt x="441" y="127"/>
                  </a:lnTo>
                  <a:lnTo>
                    <a:pt x="439" y="127"/>
                  </a:lnTo>
                  <a:lnTo>
                    <a:pt x="437" y="133"/>
                  </a:lnTo>
                  <a:lnTo>
                    <a:pt x="434" y="145"/>
                  </a:lnTo>
                  <a:lnTo>
                    <a:pt x="431" y="158"/>
                  </a:lnTo>
                  <a:lnTo>
                    <a:pt x="424" y="169"/>
                  </a:lnTo>
                  <a:lnTo>
                    <a:pt x="414" y="178"/>
                  </a:lnTo>
                  <a:lnTo>
                    <a:pt x="409" y="178"/>
                  </a:lnTo>
                  <a:lnTo>
                    <a:pt x="406" y="178"/>
                  </a:lnTo>
                  <a:lnTo>
                    <a:pt x="401" y="176"/>
                  </a:lnTo>
                  <a:lnTo>
                    <a:pt x="398" y="176"/>
                  </a:lnTo>
                  <a:lnTo>
                    <a:pt x="395" y="178"/>
                  </a:lnTo>
                  <a:lnTo>
                    <a:pt x="390" y="179"/>
                  </a:lnTo>
                  <a:lnTo>
                    <a:pt x="386" y="181"/>
                  </a:lnTo>
                  <a:lnTo>
                    <a:pt x="381" y="181"/>
                  </a:lnTo>
                  <a:lnTo>
                    <a:pt x="376" y="179"/>
                  </a:lnTo>
                  <a:lnTo>
                    <a:pt x="371" y="179"/>
                  </a:lnTo>
                  <a:lnTo>
                    <a:pt x="368" y="178"/>
                  </a:lnTo>
                  <a:lnTo>
                    <a:pt x="365" y="176"/>
                  </a:lnTo>
                  <a:lnTo>
                    <a:pt x="362" y="174"/>
                  </a:lnTo>
                  <a:lnTo>
                    <a:pt x="360" y="171"/>
                  </a:lnTo>
                  <a:lnTo>
                    <a:pt x="357" y="171"/>
                  </a:lnTo>
                  <a:lnTo>
                    <a:pt x="353" y="171"/>
                  </a:lnTo>
                  <a:lnTo>
                    <a:pt x="352" y="173"/>
                  </a:lnTo>
                  <a:lnTo>
                    <a:pt x="350" y="173"/>
                  </a:lnTo>
                  <a:lnTo>
                    <a:pt x="348" y="173"/>
                  </a:lnTo>
                  <a:lnTo>
                    <a:pt x="350" y="171"/>
                  </a:lnTo>
                  <a:lnTo>
                    <a:pt x="350" y="171"/>
                  </a:lnTo>
                  <a:lnTo>
                    <a:pt x="342" y="168"/>
                  </a:lnTo>
                  <a:lnTo>
                    <a:pt x="334" y="161"/>
                  </a:lnTo>
                  <a:lnTo>
                    <a:pt x="327" y="156"/>
                  </a:lnTo>
                  <a:lnTo>
                    <a:pt x="319" y="153"/>
                  </a:lnTo>
                  <a:lnTo>
                    <a:pt x="307" y="155"/>
                  </a:lnTo>
                  <a:lnTo>
                    <a:pt x="299" y="158"/>
                  </a:lnTo>
                  <a:lnTo>
                    <a:pt x="296" y="166"/>
                  </a:lnTo>
                  <a:lnTo>
                    <a:pt x="293" y="174"/>
                  </a:lnTo>
                  <a:lnTo>
                    <a:pt x="291" y="183"/>
                  </a:lnTo>
                  <a:lnTo>
                    <a:pt x="289" y="189"/>
                  </a:lnTo>
                  <a:lnTo>
                    <a:pt x="286" y="192"/>
                  </a:lnTo>
                  <a:lnTo>
                    <a:pt x="281" y="197"/>
                  </a:lnTo>
                  <a:lnTo>
                    <a:pt x="278" y="201"/>
                  </a:lnTo>
                  <a:lnTo>
                    <a:pt x="273" y="204"/>
                  </a:lnTo>
                  <a:lnTo>
                    <a:pt x="268" y="207"/>
                  </a:lnTo>
                  <a:lnTo>
                    <a:pt x="263" y="211"/>
                  </a:lnTo>
                  <a:lnTo>
                    <a:pt x="261" y="214"/>
                  </a:lnTo>
                  <a:lnTo>
                    <a:pt x="260" y="217"/>
                  </a:lnTo>
                  <a:lnTo>
                    <a:pt x="258" y="219"/>
                  </a:lnTo>
                  <a:lnTo>
                    <a:pt x="255" y="220"/>
                  </a:lnTo>
                  <a:lnTo>
                    <a:pt x="251" y="220"/>
                  </a:lnTo>
                  <a:lnTo>
                    <a:pt x="248" y="220"/>
                  </a:lnTo>
                  <a:lnTo>
                    <a:pt x="245" y="222"/>
                  </a:lnTo>
                  <a:lnTo>
                    <a:pt x="245" y="222"/>
                  </a:lnTo>
                  <a:lnTo>
                    <a:pt x="243" y="225"/>
                  </a:lnTo>
                  <a:lnTo>
                    <a:pt x="243" y="227"/>
                  </a:lnTo>
                  <a:lnTo>
                    <a:pt x="243" y="229"/>
                  </a:lnTo>
                  <a:lnTo>
                    <a:pt x="242" y="230"/>
                  </a:lnTo>
                  <a:lnTo>
                    <a:pt x="238" y="230"/>
                  </a:lnTo>
                  <a:lnTo>
                    <a:pt x="233" y="232"/>
                  </a:lnTo>
                  <a:lnTo>
                    <a:pt x="228" y="232"/>
                  </a:lnTo>
                  <a:lnTo>
                    <a:pt x="224" y="232"/>
                  </a:lnTo>
                  <a:lnTo>
                    <a:pt x="219" y="232"/>
                  </a:lnTo>
                  <a:lnTo>
                    <a:pt x="215" y="232"/>
                  </a:lnTo>
                  <a:lnTo>
                    <a:pt x="212" y="230"/>
                  </a:lnTo>
                  <a:lnTo>
                    <a:pt x="207" y="229"/>
                  </a:lnTo>
                  <a:lnTo>
                    <a:pt x="204" y="229"/>
                  </a:lnTo>
                  <a:lnTo>
                    <a:pt x="202" y="229"/>
                  </a:lnTo>
                  <a:lnTo>
                    <a:pt x="199" y="230"/>
                  </a:lnTo>
                  <a:lnTo>
                    <a:pt x="197" y="230"/>
                  </a:lnTo>
                  <a:lnTo>
                    <a:pt x="196" y="232"/>
                  </a:lnTo>
                  <a:lnTo>
                    <a:pt x="192" y="230"/>
                  </a:lnTo>
                  <a:lnTo>
                    <a:pt x="192" y="229"/>
                  </a:lnTo>
                  <a:lnTo>
                    <a:pt x="191" y="225"/>
                  </a:lnTo>
                  <a:lnTo>
                    <a:pt x="191" y="222"/>
                  </a:lnTo>
                  <a:lnTo>
                    <a:pt x="191" y="217"/>
                  </a:lnTo>
                  <a:lnTo>
                    <a:pt x="191" y="214"/>
                  </a:lnTo>
                  <a:lnTo>
                    <a:pt x="191" y="211"/>
                  </a:lnTo>
                  <a:lnTo>
                    <a:pt x="192" y="207"/>
                  </a:lnTo>
                  <a:lnTo>
                    <a:pt x="196" y="206"/>
                  </a:lnTo>
                  <a:lnTo>
                    <a:pt x="199" y="202"/>
                  </a:lnTo>
                  <a:lnTo>
                    <a:pt x="201" y="199"/>
                  </a:lnTo>
                  <a:lnTo>
                    <a:pt x="202" y="196"/>
                  </a:lnTo>
                  <a:lnTo>
                    <a:pt x="202" y="191"/>
                  </a:lnTo>
                  <a:lnTo>
                    <a:pt x="201" y="186"/>
                  </a:lnTo>
                  <a:lnTo>
                    <a:pt x="197" y="181"/>
                  </a:lnTo>
                  <a:lnTo>
                    <a:pt x="196" y="178"/>
                  </a:lnTo>
                  <a:lnTo>
                    <a:pt x="194" y="173"/>
                  </a:lnTo>
                  <a:lnTo>
                    <a:pt x="194" y="169"/>
                  </a:lnTo>
                  <a:lnTo>
                    <a:pt x="194" y="164"/>
                  </a:lnTo>
                  <a:lnTo>
                    <a:pt x="194" y="163"/>
                  </a:lnTo>
                  <a:lnTo>
                    <a:pt x="187" y="158"/>
                  </a:lnTo>
                  <a:lnTo>
                    <a:pt x="186" y="155"/>
                  </a:lnTo>
                  <a:lnTo>
                    <a:pt x="184" y="150"/>
                  </a:lnTo>
                  <a:lnTo>
                    <a:pt x="182" y="145"/>
                  </a:lnTo>
                  <a:lnTo>
                    <a:pt x="181" y="141"/>
                  </a:lnTo>
                  <a:lnTo>
                    <a:pt x="177" y="138"/>
                  </a:lnTo>
                  <a:lnTo>
                    <a:pt x="173" y="137"/>
                  </a:lnTo>
                  <a:lnTo>
                    <a:pt x="168" y="133"/>
                  </a:lnTo>
                  <a:lnTo>
                    <a:pt x="164" y="132"/>
                  </a:lnTo>
                  <a:lnTo>
                    <a:pt x="163" y="128"/>
                  </a:lnTo>
                  <a:lnTo>
                    <a:pt x="163" y="304"/>
                  </a:lnTo>
                  <a:lnTo>
                    <a:pt x="163" y="306"/>
                  </a:lnTo>
                  <a:lnTo>
                    <a:pt x="163" y="308"/>
                  </a:lnTo>
                  <a:lnTo>
                    <a:pt x="163" y="309"/>
                  </a:lnTo>
                  <a:lnTo>
                    <a:pt x="159" y="309"/>
                  </a:lnTo>
                  <a:lnTo>
                    <a:pt x="156" y="311"/>
                  </a:lnTo>
                  <a:lnTo>
                    <a:pt x="153" y="311"/>
                  </a:lnTo>
                  <a:lnTo>
                    <a:pt x="148" y="311"/>
                  </a:lnTo>
                  <a:lnTo>
                    <a:pt x="145" y="313"/>
                  </a:lnTo>
                  <a:lnTo>
                    <a:pt x="141" y="314"/>
                  </a:lnTo>
                  <a:lnTo>
                    <a:pt x="141" y="316"/>
                  </a:lnTo>
                  <a:lnTo>
                    <a:pt x="140" y="317"/>
                  </a:lnTo>
                  <a:lnTo>
                    <a:pt x="138" y="319"/>
                  </a:lnTo>
                  <a:lnTo>
                    <a:pt x="138" y="322"/>
                  </a:lnTo>
                  <a:lnTo>
                    <a:pt x="135" y="322"/>
                  </a:lnTo>
                  <a:lnTo>
                    <a:pt x="133" y="322"/>
                  </a:lnTo>
                  <a:lnTo>
                    <a:pt x="130" y="322"/>
                  </a:lnTo>
                  <a:lnTo>
                    <a:pt x="128" y="324"/>
                  </a:lnTo>
                  <a:lnTo>
                    <a:pt x="127" y="326"/>
                  </a:lnTo>
                  <a:lnTo>
                    <a:pt x="127" y="327"/>
                  </a:lnTo>
                  <a:lnTo>
                    <a:pt x="128" y="329"/>
                  </a:lnTo>
                  <a:lnTo>
                    <a:pt x="128" y="331"/>
                  </a:lnTo>
                  <a:lnTo>
                    <a:pt x="128" y="332"/>
                  </a:lnTo>
                  <a:lnTo>
                    <a:pt x="128" y="332"/>
                  </a:lnTo>
                  <a:lnTo>
                    <a:pt x="127" y="334"/>
                  </a:lnTo>
                  <a:lnTo>
                    <a:pt x="122" y="336"/>
                  </a:lnTo>
                  <a:lnTo>
                    <a:pt x="122" y="334"/>
                  </a:lnTo>
                  <a:lnTo>
                    <a:pt x="118" y="334"/>
                  </a:lnTo>
                  <a:lnTo>
                    <a:pt x="115" y="332"/>
                  </a:lnTo>
                  <a:lnTo>
                    <a:pt x="110" y="331"/>
                  </a:lnTo>
                  <a:lnTo>
                    <a:pt x="107" y="329"/>
                  </a:lnTo>
                  <a:lnTo>
                    <a:pt x="104" y="329"/>
                  </a:lnTo>
                  <a:lnTo>
                    <a:pt x="97" y="329"/>
                  </a:lnTo>
                  <a:lnTo>
                    <a:pt x="90" y="331"/>
                  </a:lnTo>
                  <a:lnTo>
                    <a:pt x="85" y="332"/>
                  </a:lnTo>
                  <a:lnTo>
                    <a:pt x="79" y="332"/>
                  </a:lnTo>
                  <a:lnTo>
                    <a:pt x="62" y="327"/>
                  </a:lnTo>
                  <a:lnTo>
                    <a:pt x="49" y="322"/>
                  </a:lnTo>
                  <a:lnTo>
                    <a:pt x="48" y="322"/>
                  </a:lnTo>
                  <a:lnTo>
                    <a:pt x="46" y="322"/>
                  </a:lnTo>
                  <a:lnTo>
                    <a:pt x="44" y="322"/>
                  </a:lnTo>
                  <a:lnTo>
                    <a:pt x="43" y="322"/>
                  </a:lnTo>
                  <a:lnTo>
                    <a:pt x="43" y="321"/>
                  </a:lnTo>
                  <a:lnTo>
                    <a:pt x="43" y="317"/>
                  </a:lnTo>
                  <a:lnTo>
                    <a:pt x="41" y="316"/>
                  </a:lnTo>
                  <a:lnTo>
                    <a:pt x="41" y="313"/>
                  </a:lnTo>
                  <a:lnTo>
                    <a:pt x="39" y="313"/>
                  </a:lnTo>
                  <a:lnTo>
                    <a:pt x="39" y="311"/>
                  </a:lnTo>
                  <a:lnTo>
                    <a:pt x="39" y="311"/>
                  </a:lnTo>
                  <a:lnTo>
                    <a:pt x="39" y="308"/>
                  </a:lnTo>
                  <a:lnTo>
                    <a:pt x="39" y="306"/>
                  </a:lnTo>
                  <a:lnTo>
                    <a:pt x="41" y="306"/>
                  </a:lnTo>
                  <a:lnTo>
                    <a:pt x="41" y="308"/>
                  </a:lnTo>
                  <a:lnTo>
                    <a:pt x="43" y="309"/>
                  </a:lnTo>
                  <a:lnTo>
                    <a:pt x="43" y="309"/>
                  </a:lnTo>
                  <a:lnTo>
                    <a:pt x="43" y="308"/>
                  </a:lnTo>
                  <a:lnTo>
                    <a:pt x="43" y="304"/>
                  </a:lnTo>
                  <a:lnTo>
                    <a:pt x="41" y="301"/>
                  </a:lnTo>
                  <a:lnTo>
                    <a:pt x="39" y="301"/>
                  </a:lnTo>
                  <a:lnTo>
                    <a:pt x="38" y="299"/>
                  </a:lnTo>
                  <a:lnTo>
                    <a:pt x="36" y="299"/>
                  </a:lnTo>
                  <a:lnTo>
                    <a:pt x="34" y="299"/>
                  </a:lnTo>
                  <a:lnTo>
                    <a:pt x="33" y="299"/>
                  </a:lnTo>
                  <a:lnTo>
                    <a:pt x="33" y="298"/>
                  </a:lnTo>
                  <a:lnTo>
                    <a:pt x="33" y="294"/>
                  </a:lnTo>
                  <a:lnTo>
                    <a:pt x="31" y="293"/>
                  </a:lnTo>
                  <a:lnTo>
                    <a:pt x="31" y="291"/>
                  </a:lnTo>
                  <a:lnTo>
                    <a:pt x="28" y="290"/>
                  </a:lnTo>
                  <a:lnTo>
                    <a:pt x="25" y="290"/>
                  </a:lnTo>
                  <a:lnTo>
                    <a:pt x="21" y="291"/>
                  </a:lnTo>
                  <a:lnTo>
                    <a:pt x="18" y="293"/>
                  </a:lnTo>
                  <a:lnTo>
                    <a:pt x="16" y="298"/>
                  </a:lnTo>
                  <a:lnTo>
                    <a:pt x="15" y="301"/>
                  </a:lnTo>
                  <a:lnTo>
                    <a:pt x="15" y="304"/>
                  </a:lnTo>
                  <a:lnTo>
                    <a:pt x="13" y="309"/>
                  </a:lnTo>
                  <a:lnTo>
                    <a:pt x="13" y="311"/>
                  </a:lnTo>
                  <a:lnTo>
                    <a:pt x="11" y="313"/>
                  </a:lnTo>
                  <a:lnTo>
                    <a:pt x="11" y="313"/>
                  </a:lnTo>
                  <a:lnTo>
                    <a:pt x="10" y="311"/>
                  </a:lnTo>
                  <a:lnTo>
                    <a:pt x="10" y="311"/>
                  </a:lnTo>
                  <a:lnTo>
                    <a:pt x="8" y="311"/>
                  </a:lnTo>
                  <a:lnTo>
                    <a:pt x="5" y="313"/>
                  </a:lnTo>
                  <a:lnTo>
                    <a:pt x="2" y="316"/>
                  </a:lnTo>
                  <a:lnTo>
                    <a:pt x="0" y="316"/>
                  </a:lnTo>
                  <a:lnTo>
                    <a:pt x="2" y="319"/>
                  </a:lnTo>
                  <a:lnTo>
                    <a:pt x="3" y="322"/>
                  </a:lnTo>
                  <a:lnTo>
                    <a:pt x="5" y="327"/>
                  </a:lnTo>
                  <a:lnTo>
                    <a:pt x="6" y="331"/>
                  </a:lnTo>
                  <a:lnTo>
                    <a:pt x="20" y="349"/>
                  </a:lnTo>
                  <a:lnTo>
                    <a:pt x="26" y="370"/>
                  </a:lnTo>
                  <a:lnTo>
                    <a:pt x="34" y="393"/>
                  </a:lnTo>
                  <a:lnTo>
                    <a:pt x="54" y="431"/>
                  </a:lnTo>
                  <a:lnTo>
                    <a:pt x="64" y="446"/>
                  </a:lnTo>
                  <a:lnTo>
                    <a:pt x="77" y="462"/>
                  </a:lnTo>
                  <a:lnTo>
                    <a:pt x="85" y="479"/>
                  </a:lnTo>
                  <a:lnTo>
                    <a:pt x="87" y="487"/>
                  </a:lnTo>
                  <a:lnTo>
                    <a:pt x="89" y="498"/>
                  </a:lnTo>
                  <a:lnTo>
                    <a:pt x="87" y="508"/>
                  </a:lnTo>
                  <a:lnTo>
                    <a:pt x="84" y="517"/>
                  </a:lnTo>
                  <a:lnTo>
                    <a:pt x="80" y="520"/>
                  </a:lnTo>
                  <a:lnTo>
                    <a:pt x="79" y="520"/>
                  </a:lnTo>
                  <a:lnTo>
                    <a:pt x="76" y="520"/>
                  </a:lnTo>
                  <a:lnTo>
                    <a:pt x="74" y="520"/>
                  </a:lnTo>
                  <a:lnTo>
                    <a:pt x="71" y="518"/>
                  </a:lnTo>
                  <a:lnTo>
                    <a:pt x="69" y="520"/>
                  </a:lnTo>
                  <a:lnTo>
                    <a:pt x="67" y="521"/>
                  </a:lnTo>
                  <a:lnTo>
                    <a:pt x="66" y="525"/>
                  </a:lnTo>
                  <a:lnTo>
                    <a:pt x="66" y="528"/>
                  </a:lnTo>
                  <a:lnTo>
                    <a:pt x="67" y="530"/>
                  </a:lnTo>
                  <a:lnTo>
                    <a:pt x="69" y="531"/>
                  </a:lnTo>
                  <a:lnTo>
                    <a:pt x="72" y="533"/>
                  </a:lnTo>
                  <a:lnTo>
                    <a:pt x="74" y="535"/>
                  </a:lnTo>
                  <a:lnTo>
                    <a:pt x="76" y="536"/>
                  </a:lnTo>
                  <a:lnTo>
                    <a:pt x="77" y="538"/>
                  </a:lnTo>
                  <a:lnTo>
                    <a:pt x="79" y="541"/>
                  </a:lnTo>
                  <a:lnTo>
                    <a:pt x="79" y="541"/>
                  </a:lnTo>
                  <a:lnTo>
                    <a:pt x="77" y="541"/>
                  </a:lnTo>
                  <a:lnTo>
                    <a:pt x="76" y="540"/>
                  </a:lnTo>
                  <a:lnTo>
                    <a:pt x="74" y="538"/>
                  </a:lnTo>
                  <a:lnTo>
                    <a:pt x="72" y="536"/>
                  </a:lnTo>
                  <a:lnTo>
                    <a:pt x="71" y="536"/>
                  </a:lnTo>
                  <a:lnTo>
                    <a:pt x="71" y="538"/>
                  </a:lnTo>
                  <a:lnTo>
                    <a:pt x="72" y="540"/>
                  </a:lnTo>
                  <a:lnTo>
                    <a:pt x="74" y="540"/>
                  </a:lnTo>
                  <a:lnTo>
                    <a:pt x="77" y="541"/>
                  </a:lnTo>
                  <a:lnTo>
                    <a:pt x="79" y="545"/>
                  </a:lnTo>
                  <a:lnTo>
                    <a:pt x="80" y="548"/>
                  </a:lnTo>
                  <a:lnTo>
                    <a:pt x="82" y="553"/>
                  </a:lnTo>
                  <a:lnTo>
                    <a:pt x="85" y="556"/>
                  </a:lnTo>
                  <a:lnTo>
                    <a:pt x="89" y="563"/>
                  </a:lnTo>
                  <a:lnTo>
                    <a:pt x="92" y="568"/>
                  </a:lnTo>
                  <a:lnTo>
                    <a:pt x="95" y="572"/>
                  </a:lnTo>
                  <a:lnTo>
                    <a:pt x="95" y="574"/>
                  </a:lnTo>
                  <a:lnTo>
                    <a:pt x="94" y="576"/>
                  </a:lnTo>
                  <a:lnTo>
                    <a:pt x="90" y="579"/>
                  </a:lnTo>
                  <a:lnTo>
                    <a:pt x="89" y="582"/>
                  </a:lnTo>
                  <a:lnTo>
                    <a:pt x="89" y="587"/>
                  </a:lnTo>
                  <a:lnTo>
                    <a:pt x="89" y="591"/>
                  </a:lnTo>
                  <a:lnTo>
                    <a:pt x="92" y="596"/>
                  </a:lnTo>
                  <a:lnTo>
                    <a:pt x="94" y="597"/>
                  </a:lnTo>
                  <a:lnTo>
                    <a:pt x="95" y="597"/>
                  </a:lnTo>
                  <a:lnTo>
                    <a:pt x="95" y="597"/>
                  </a:lnTo>
                  <a:lnTo>
                    <a:pt x="95" y="596"/>
                  </a:lnTo>
                  <a:lnTo>
                    <a:pt x="95" y="592"/>
                  </a:lnTo>
                  <a:lnTo>
                    <a:pt x="94" y="591"/>
                  </a:lnTo>
                  <a:lnTo>
                    <a:pt x="94" y="589"/>
                  </a:lnTo>
                  <a:lnTo>
                    <a:pt x="94" y="589"/>
                  </a:lnTo>
                  <a:lnTo>
                    <a:pt x="94" y="587"/>
                  </a:lnTo>
                  <a:lnTo>
                    <a:pt x="95" y="586"/>
                  </a:lnTo>
                  <a:lnTo>
                    <a:pt x="99" y="584"/>
                  </a:lnTo>
                  <a:lnTo>
                    <a:pt x="102" y="584"/>
                  </a:lnTo>
                  <a:lnTo>
                    <a:pt x="105" y="584"/>
                  </a:lnTo>
                  <a:lnTo>
                    <a:pt x="108" y="584"/>
                  </a:lnTo>
                  <a:lnTo>
                    <a:pt x="110" y="586"/>
                  </a:lnTo>
                  <a:lnTo>
                    <a:pt x="112" y="587"/>
                  </a:lnTo>
                  <a:lnTo>
                    <a:pt x="112" y="591"/>
                  </a:lnTo>
                  <a:lnTo>
                    <a:pt x="110" y="594"/>
                  </a:lnTo>
                  <a:lnTo>
                    <a:pt x="110" y="596"/>
                  </a:lnTo>
                  <a:lnTo>
                    <a:pt x="110" y="599"/>
                  </a:lnTo>
                  <a:lnTo>
                    <a:pt x="110" y="599"/>
                  </a:lnTo>
                  <a:lnTo>
                    <a:pt x="112" y="599"/>
                  </a:lnTo>
                  <a:lnTo>
                    <a:pt x="113" y="599"/>
                  </a:lnTo>
                  <a:lnTo>
                    <a:pt x="115" y="597"/>
                  </a:lnTo>
                  <a:lnTo>
                    <a:pt x="117" y="597"/>
                  </a:lnTo>
                  <a:lnTo>
                    <a:pt x="120" y="596"/>
                  </a:lnTo>
                  <a:lnTo>
                    <a:pt x="122" y="596"/>
                  </a:lnTo>
                  <a:lnTo>
                    <a:pt x="123" y="596"/>
                  </a:lnTo>
                  <a:lnTo>
                    <a:pt x="125" y="596"/>
                  </a:lnTo>
                  <a:lnTo>
                    <a:pt x="123" y="597"/>
                  </a:lnTo>
                  <a:lnTo>
                    <a:pt x="123" y="597"/>
                  </a:lnTo>
                  <a:lnTo>
                    <a:pt x="123" y="599"/>
                  </a:lnTo>
                  <a:lnTo>
                    <a:pt x="123" y="600"/>
                  </a:lnTo>
                  <a:lnTo>
                    <a:pt x="127" y="600"/>
                  </a:lnTo>
                  <a:lnTo>
                    <a:pt x="128" y="600"/>
                  </a:lnTo>
                  <a:lnTo>
                    <a:pt x="130" y="600"/>
                  </a:lnTo>
                  <a:lnTo>
                    <a:pt x="131" y="602"/>
                  </a:lnTo>
                  <a:lnTo>
                    <a:pt x="133" y="604"/>
                  </a:lnTo>
                  <a:lnTo>
                    <a:pt x="133" y="605"/>
                  </a:lnTo>
                  <a:lnTo>
                    <a:pt x="135" y="607"/>
                  </a:lnTo>
                  <a:lnTo>
                    <a:pt x="133" y="607"/>
                  </a:lnTo>
                  <a:lnTo>
                    <a:pt x="131" y="609"/>
                  </a:lnTo>
                  <a:lnTo>
                    <a:pt x="131" y="610"/>
                  </a:lnTo>
                  <a:lnTo>
                    <a:pt x="131" y="610"/>
                  </a:lnTo>
                  <a:lnTo>
                    <a:pt x="133" y="610"/>
                  </a:lnTo>
                  <a:lnTo>
                    <a:pt x="133" y="610"/>
                  </a:lnTo>
                  <a:lnTo>
                    <a:pt x="135" y="610"/>
                  </a:lnTo>
                  <a:lnTo>
                    <a:pt x="138" y="610"/>
                  </a:lnTo>
                  <a:lnTo>
                    <a:pt x="140" y="612"/>
                  </a:lnTo>
                  <a:lnTo>
                    <a:pt x="141" y="615"/>
                  </a:lnTo>
                  <a:lnTo>
                    <a:pt x="145" y="617"/>
                  </a:lnTo>
                  <a:lnTo>
                    <a:pt x="146" y="619"/>
                  </a:lnTo>
                  <a:lnTo>
                    <a:pt x="150" y="619"/>
                  </a:lnTo>
                  <a:lnTo>
                    <a:pt x="153" y="617"/>
                  </a:lnTo>
                  <a:lnTo>
                    <a:pt x="156" y="617"/>
                  </a:lnTo>
                  <a:lnTo>
                    <a:pt x="158" y="617"/>
                  </a:lnTo>
                  <a:lnTo>
                    <a:pt x="158" y="619"/>
                  </a:lnTo>
                  <a:lnTo>
                    <a:pt x="159" y="620"/>
                  </a:lnTo>
                  <a:lnTo>
                    <a:pt x="163" y="620"/>
                  </a:lnTo>
                  <a:lnTo>
                    <a:pt x="164" y="619"/>
                  </a:lnTo>
                  <a:lnTo>
                    <a:pt x="166" y="617"/>
                  </a:lnTo>
                  <a:lnTo>
                    <a:pt x="171" y="614"/>
                  </a:lnTo>
                  <a:lnTo>
                    <a:pt x="174" y="610"/>
                  </a:lnTo>
                  <a:lnTo>
                    <a:pt x="177" y="607"/>
                  </a:lnTo>
                  <a:lnTo>
                    <a:pt x="181" y="604"/>
                  </a:lnTo>
                  <a:lnTo>
                    <a:pt x="184" y="604"/>
                  </a:lnTo>
                  <a:lnTo>
                    <a:pt x="187" y="602"/>
                  </a:lnTo>
                  <a:lnTo>
                    <a:pt x="192" y="604"/>
                  </a:lnTo>
                  <a:lnTo>
                    <a:pt x="196" y="604"/>
                  </a:lnTo>
                  <a:lnTo>
                    <a:pt x="199" y="604"/>
                  </a:lnTo>
                  <a:lnTo>
                    <a:pt x="199" y="602"/>
                  </a:lnTo>
                  <a:lnTo>
                    <a:pt x="199" y="602"/>
                  </a:lnTo>
                  <a:lnTo>
                    <a:pt x="199" y="600"/>
                  </a:lnTo>
                  <a:lnTo>
                    <a:pt x="199" y="600"/>
                  </a:lnTo>
                  <a:lnTo>
                    <a:pt x="197" y="600"/>
                  </a:lnTo>
                  <a:lnTo>
                    <a:pt x="197" y="600"/>
                  </a:lnTo>
                  <a:lnTo>
                    <a:pt x="201" y="599"/>
                  </a:lnTo>
                  <a:lnTo>
                    <a:pt x="204" y="597"/>
                  </a:lnTo>
                  <a:lnTo>
                    <a:pt x="209" y="599"/>
                  </a:lnTo>
                  <a:lnTo>
                    <a:pt x="212" y="600"/>
                  </a:lnTo>
                  <a:lnTo>
                    <a:pt x="215" y="600"/>
                  </a:lnTo>
                  <a:lnTo>
                    <a:pt x="219" y="602"/>
                  </a:lnTo>
                  <a:lnTo>
                    <a:pt x="222" y="600"/>
                  </a:lnTo>
                  <a:lnTo>
                    <a:pt x="224" y="599"/>
                  </a:lnTo>
                  <a:lnTo>
                    <a:pt x="227" y="599"/>
                  </a:lnTo>
                  <a:lnTo>
                    <a:pt x="228" y="597"/>
                  </a:lnTo>
                  <a:lnTo>
                    <a:pt x="235" y="599"/>
                  </a:lnTo>
                  <a:lnTo>
                    <a:pt x="240" y="599"/>
                  </a:lnTo>
                  <a:lnTo>
                    <a:pt x="243" y="599"/>
                  </a:lnTo>
                  <a:lnTo>
                    <a:pt x="245" y="597"/>
                  </a:lnTo>
                  <a:lnTo>
                    <a:pt x="247" y="596"/>
                  </a:lnTo>
                  <a:lnTo>
                    <a:pt x="247" y="592"/>
                  </a:lnTo>
                  <a:lnTo>
                    <a:pt x="248" y="591"/>
                  </a:lnTo>
                  <a:lnTo>
                    <a:pt x="255" y="587"/>
                  </a:lnTo>
                  <a:lnTo>
                    <a:pt x="265" y="584"/>
                  </a:lnTo>
                  <a:lnTo>
                    <a:pt x="274" y="581"/>
                  </a:lnTo>
                  <a:lnTo>
                    <a:pt x="278" y="581"/>
                  </a:lnTo>
                  <a:lnTo>
                    <a:pt x="281" y="581"/>
                  </a:lnTo>
                  <a:lnTo>
                    <a:pt x="286" y="582"/>
                  </a:lnTo>
                  <a:lnTo>
                    <a:pt x="289" y="584"/>
                  </a:lnTo>
                  <a:lnTo>
                    <a:pt x="293" y="586"/>
                  </a:lnTo>
                  <a:lnTo>
                    <a:pt x="294" y="586"/>
                  </a:lnTo>
                  <a:lnTo>
                    <a:pt x="296" y="586"/>
                  </a:lnTo>
                  <a:lnTo>
                    <a:pt x="296" y="584"/>
                  </a:lnTo>
                  <a:lnTo>
                    <a:pt x="294" y="584"/>
                  </a:lnTo>
                  <a:lnTo>
                    <a:pt x="294" y="582"/>
                  </a:lnTo>
                  <a:lnTo>
                    <a:pt x="294" y="582"/>
                  </a:lnTo>
                  <a:lnTo>
                    <a:pt x="296" y="582"/>
                  </a:lnTo>
                  <a:lnTo>
                    <a:pt x="296" y="584"/>
                  </a:lnTo>
                  <a:lnTo>
                    <a:pt x="299" y="586"/>
                  </a:lnTo>
                  <a:lnTo>
                    <a:pt x="304" y="586"/>
                  </a:lnTo>
                  <a:lnTo>
                    <a:pt x="307" y="586"/>
                  </a:lnTo>
                  <a:lnTo>
                    <a:pt x="311" y="586"/>
                  </a:lnTo>
                  <a:lnTo>
                    <a:pt x="312" y="584"/>
                  </a:lnTo>
                  <a:lnTo>
                    <a:pt x="314" y="581"/>
                  </a:lnTo>
                  <a:lnTo>
                    <a:pt x="317" y="581"/>
                  </a:lnTo>
                  <a:lnTo>
                    <a:pt x="337" y="582"/>
                  </a:lnTo>
                  <a:lnTo>
                    <a:pt x="355" y="587"/>
                  </a:lnTo>
                  <a:lnTo>
                    <a:pt x="373" y="592"/>
                  </a:lnTo>
                  <a:lnTo>
                    <a:pt x="375" y="591"/>
                  </a:lnTo>
                  <a:lnTo>
                    <a:pt x="376" y="589"/>
                  </a:lnTo>
                  <a:lnTo>
                    <a:pt x="376" y="586"/>
                  </a:lnTo>
                  <a:lnTo>
                    <a:pt x="378" y="584"/>
                  </a:lnTo>
                  <a:lnTo>
                    <a:pt x="380" y="581"/>
                  </a:lnTo>
                  <a:lnTo>
                    <a:pt x="383" y="581"/>
                  </a:lnTo>
                  <a:lnTo>
                    <a:pt x="388" y="581"/>
                  </a:lnTo>
                  <a:lnTo>
                    <a:pt x="395" y="582"/>
                  </a:lnTo>
                  <a:lnTo>
                    <a:pt x="399" y="584"/>
                  </a:lnTo>
                  <a:lnTo>
                    <a:pt x="404" y="586"/>
                  </a:lnTo>
                  <a:lnTo>
                    <a:pt x="409" y="584"/>
                  </a:lnTo>
                  <a:lnTo>
                    <a:pt x="411" y="584"/>
                  </a:lnTo>
                  <a:lnTo>
                    <a:pt x="411" y="582"/>
                  </a:lnTo>
                  <a:lnTo>
                    <a:pt x="411" y="581"/>
                  </a:lnTo>
                  <a:lnTo>
                    <a:pt x="411" y="577"/>
                  </a:lnTo>
                  <a:lnTo>
                    <a:pt x="411" y="574"/>
                  </a:lnTo>
                  <a:lnTo>
                    <a:pt x="414" y="571"/>
                  </a:lnTo>
                  <a:lnTo>
                    <a:pt x="421" y="568"/>
                  </a:lnTo>
                  <a:lnTo>
                    <a:pt x="431" y="569"/>
                  </a:lnTo>
                  <a:lnTo>
                    <a:pt x="439" y="571"/>
                  </a:lnTo>
                  <a:lnTo>
                    <a:pt x="447" y="571"/>
                  </a:lnTo>
                  <a:lnTo>
                    <a:pt x="459" y="568"/>
                  </a:lnTo>
                  <a:lnTo>
                    <a:pt x="473" y="561"/>
                  </a:lnTo>
                  <a:lnTo>
                    <a:pt x="488" y="553"/>
                  </a:lnTo>
                  <a:lnTo>
                    <a:pt x="501" y="545"/>
                  </a:lnTo>
                  <a:lnTo>
                    <a:pt x="511" y="536"/>
                  </a:lnTo>
                  <a:lnTo>
                    <a:pt x="516" y="533"/>
                  </a:lnTo>
                  <a:lnTo>
                    <a:pt x="519" y="530"/>
                  </a:lnTo>
                  <a:lnTo>
                    <a:pt x="523" y="526"/>
                  </a:lnTo>
                  <a:lnTo>
                    <a:pt x="526" y="525"/>
                  </a:lnTo>
                  <a:lnTo>
                    <a:pt x="529" y="523"/>
                  </a:lnTo>
                  <a:lnTo>
                    <a:pt x="534" y="521"/>
                  </a:lnTo>
                  <a:lnTo>
                    <a:pt x="551" y="507"/>
                  </a:lnTo>
                  <a:lnTo>
                    <a:pt x="569" y="492"/>
                  </a:lnTo>
                  <a:lnTo>
                    <a:pt x="570" y="487"/>
                  </a:lnTo>
                  <a:lnTo>
                    <a:pt x="574" y="484"/>
                  </a:lnTo>
                  <a:lnTo>
                    <a:pt x="577" y="479"/>
                  </a:lnTo>
                  <a:lnTo>
                    <a:pt x="580" y="475"/>
                  </a:lnTo>
                  <a:lnTo>
                    <a:pt x="584" y="472"/>
                  </a:lnTo>
                  <a:lnTo>
                    <a:pt x="597" y="464"/>
                  </a:lnTo>
                  <a:lnTo>
                    <a:pt x="612" y="454"/>
                  </a:lnTo>
                  <a:lnTo>
                    <a:pt x="631" y="433"/>
                  </a:lnTo>
                  <a:lnTo>
                    <a:pt x="648" y="408"/>
                  </a:lnTo>
                  <a:lnTo>
                    <a:pt x="651" y="403"/>
                  </a:lnTo>
                  <a:lnTo>
                    <a:pt x="654" y="398"/>
                  </a:lnTo>
                  <a:lnTo>
                    <a:pt x="658" y="393"/>
                  </a:lnTo>
                  <a:lnTo>
                    <a:pt x="659" y="392"/>
                  </a:lnTo>
                  <a:lnTo>
                    <a:pt x="661" y="390"/>
                  </a:lnTo>
                  <a:lnTo>
                    <a:pt x="663" y="388"/>
                  </a:lnTo>
                  <a:lnTo>
                    <a:pt x="664" y="388"/>
                  </a:lnTo>
                  <a:lnTo>
                    <a:pt x="666" y="387"/>
                  </a:lnTo>
                  <a:lnTo>
                    <a:pt x="664" y="387"/>
                  </a:lnTo>
                  <a:lnTo>
                    <a:pt x="663" y="385"/>
                  </a:lnTo>
                  <a:lnTo>
                    <a:pt x="663" y="385"/>
                  </a:lnTo>
                  <a:lnTo>
                    <a:pt x="663" y="383"/>
                  </a:lnTo>
                  <a:lnTo>
                    <a:pt x="664" y="380"/>
                  </a:lnTo>
                  <a:lnTo>
                    <a:pt x="666" y="378"/>
                  </a:lnTo>
                  <a:lnTo>
                    <a:pt x="669" y="375"/>
                  </a:lnTo>
                  <a:lnTo>
                    <a:pt x="672" y="368"/>
                  </a:lnTo>
                  <a:lnTo>
                    <a:pt x="681" y="360"/>
                  </a:lnTo>
                  <a:lnTo>
                    <a:pt x="689" y="350"/>
                  </a:lnTo>
                  <a:lnTo>
                    <a:pt x="695" y="344"/>
                  </a:lnTo>
                  <a:lnTo>
                    <a:pt x="700" y="341"/>
                  </a:lnTo>
                  <a:lnTo>
                    <a:pt x="715" y="334"/>
                  </a:lnTo>
                  <a:lnTo>
                    <a:pt x="728" y="322"/>
                  </a:lnTo>
                  <a:lnTo>
                    <a:pt x="738" y="303"/>
                  </a:lnTo>
                  <a:lnTo>
                    <a:pt x="743" y="290"/>
                  </a:lnTo>
                  <a:lnTo>
                    <a:pt x="746" y="275"/>
                  </a:lnTo>
                  <a:lnTo>
                    <a:pt x="753" y="257"/>
                  </a:lnTo>
                  <a:lnTo>
                    <a:pt x="760" y="239"/>
                  </a:lnTo>
                  <a:lnTo>
                    <a:pt x="741" y="239"/>
                  </a:lnTo>
                  <a:lnTo>
                    <a:pt x="725" y="237"/>
                  </a:lnTo>
                  <a:close/>
                  <a:moveTo>
                    <a:pt x="579" y="373"/>
                  </a:moveTo>
                  <a:lnTo>
                    <a:pt x="577" y="377"/>
                  </a:lnTo>
                  <a:lnTo>
                    <a:pt x="577" y="378"/>
                  </a:lnTo>
                  <a:lnTo>
                    <a:pt x="579" y="382"/>
                  </a:lnTo>
                  <a:lnTo>
                    <a:pt x="579" y="383"/>
                  </a:lnTo>
                  <a:lnTo>
                    <a:pt x="579" y="387"/>
                  </a:lnTo>
                  <a:lnTo>
                    <a:pt x="570" y="392"/>
                  </a:lnTo>
                  <a:lnTo>
                    <a:pt x="559" y="395"/>
                  </a:lnTo>
                  <a:lnTo>
                    <a:pt x="544" y="398"/>
                  </a:lnTo>
                  <a:lnTo>
                    <a:pt x="534" y="401"/>
                  </a:lnTo>
                  <a:lnTo>
                    <a:pt x="534" y="403"/>
                  </a:lnTo>
                  <a:lnTo>
                    <a:pt x="534" y="403"/>
                  </a:lnTo>
                  <a:lnTo>
                    <a:pt x="534" y="405"/>
                  </a:lnTo>
                  <a:lnTo>
                    <a:pt x="536" y="405"/>
                  </a:lnTo>
                  <a:lnTo>
                    <a:pt x="536" y="405"/>
                  </a:lnTo>
                  <a:lnTo>
                    <a:pt x="534" y="408"/>
                  </a:lnTo>
                  <a:lnTo>
                    <a:pt x="533" y="410"/>
                  </a:lnTo>
                  <a:lnTo>
                    <a:pt x="531" y="411"/>
                  </a:lnTo>
                  <a:lnTo>
                    <a:pt x="531" y="413"/>
                  </a:lnTo>
                  <a:lnTo>
                    <a:pt x="529" y="416"/>
                  </a:lnTo>
                  <a:lnTo>
                    <a:pt x="529" y="419"/>
                  </a:lnTo>
                  <a:lnTo>
                    <a:pt x="528" y="421"/>
                  </a:lnTo>
                  <a:lnTo>
                    <a:pt x="524" y="423"/>
                  </a:lnTo>
                  <a:lnTo>
                    <a:pt x="521" y="421"/>
                  </a:lnTo>
                  <a:lnTo>
                    <a:pt x="516" y="419"/>
                  </a:lnTo>
                  <a:lnTo>
                    <a:pt x="513" y="418"/>
                  </a:lnTo>
                  <a:lnTo>
                    <a:pt x="510" y="415"/>
                  </a:lnTo>
                  <a:lnTo>
                    <a:pt x="506" y="411"/>
                  </a:lnTo>
                  <a:lnTo>
                    <a:pt x="505" y="408"/>
                  </a:lnTo>
                  <a:lnTo>
                    <a:pt x="501" y="406"/>
                  </a:lnTo>
                  <a:lnTo>
                    <a:pt x="498" y="405"/>
                  </a:lnTo>
                  <a:lnTo>
                    <a:pt x="496" y="403"/>
                  </a:lnTo>
                  <a:lnTo>
                    <a:pt x="496" y="403"/>
                  </a:lnTo>
                  <a:lnTo>
                    <a:pt x="496" y="401"/>
                  </a:lnTo>
                  <a:lnTo>
                    <a:pt x="498" y="398"/>
                  </a:lnTo>
                  <a:lnTo>
                    <a:pt x="498" y="396"/>
                  </a:lnTo>
                  <a:lnTo>
                    <a:pt x="498" y="395"/>
                  </a:lnTo>
                  <a:lnTo>
                    <a:pt x="496" y="395"/>
                  </a:lnTo>
                  <a:lnTo>
                    <a:pt x="495" y="395"/>
                  </a:lnTo>
                  <a:lnTo>
                    <a:pt x="495" y="395"/>
                  </a:lnTo>
                  <a:lnTo>
                    <a:pt x="492" y="392"/>
                  </a:lnTo>
                  <a:lnTo>
                    <a:pt x="490" y="387"/>
                  </a:lnTo>
                  <a:lnTo>
                    <a:pt x="487" y="382"/>
                  </a:lnTo>
                  <a:lnTo>
                    <a:pt x="485" y="378"/>
                  </a:lnTo>
                  <a:lnTo>
                    <a:pt x="483" y="375"/>
                  </a:lnTo>
                  <a:lnTo>
                    <a:pt x="482" y="373"/>
                  </a:lnTo>
                  <a:lnTo>
                    <a:pt x="482" y="370"/>
                  </a:lnTo>
                  <a:lnTo>
                    <a:pt x="483" y="368"/>
                  </a:lnTo>
                  <a:lnTo>
                    <a:pt x="485" y="367"/>
                  </a:lnTo>
                  <a:lnTo>
                    <a:pt x="488" y="367"/>
                  </a:lnTo>
                  <a:lnTo>
                    <a:pt x="492" y="365"/>
                  </a:lnTo>
                  <a:lnTo>
                    <a:pt x="495" y="364"/>
                  </a:lnTo>
                  <a:lnTo>
                    <a:pt x="496" y="364"/>
                  </a:lnTo>
                  <a:lnTo>
                    <a:pt x="503" y="354"/>
                  </a:lnTo>
                  <a:lnTo>
                    <a:pt x="508" y="344"/>
                  </a:lnTo>
                  <a:lnTo>
                    <a:pt x="516" y="336"/>
                  </a:lnTo>
                  <a:lnTo>
                    <a:pt x="519" y="336"/>
                  </a:lnTo>
                  <a:lnTo>
                    <a:pt x="523" y="334"/>
                  </a:lnTo>
                  <a:lnTo>
                    <a:pt x="526" y="334"/>
                  </a:lnTo>
                  <a:lnTo>
                    <a:pt x="528" y="334"/>
                  </a:lnTo>
                  <a:lnTo>
                    <a:pt x="529" y="332"/>
                  </a:lnTo>
                  <a:lnTo>
                    <a:pt x="531" y="331"/>
                  </a:lnTo>
                  <a:lnTo>
                    <a:pt x="534" y="327"/>
                  </a:lnTo>
                  <a:lnTo>
                    <a:pt x="536" y="326"/>
                  </a:lnTo>
                  <a:lnTo>
                    <a:pt x="538" y="324"/>
                  </a:lnTo>
                  <a:lnTo>
                    <a:pt x="542" y="322"/>
                  </a:lnTo>
                  <a:lnTo>
                    <a:pt x="547" y="321"/>
                  </a:lnTo>
                  <a:lnTo>
                    <a:pt x="552" y="319"/>
                  </a:lnTo>
                  <a:lnTo>
                    <a:pt x="556" y="319"/>
                  </a:lnTo>
                  <a:lnTo>
                    <a:pt x="559" y="319"/>
                  </a:lnTo>
                  <a:lnTo>
                    <a:pt x="562" y="321"/>
                  </a:lnTo>
                  <a:lnTo>
                    <a:pt x="566" y="324"/>
                  </a:lnTo>
                  <a:lnTo>
                    <a:pt x="569" y="327"/>
                  </a:lnTo>
                  <a:lnTo>
                    <a:pt x="570" y="332"/>
                  </a:lnTo>
                  <a:lnTo>
                    <a:pt x="574" y="336"/>
                  </a:lnTo>
                  <a:lnTo>
                    <a:pt x="577" y="339"/>
                  </a:lnTo>
                  <a:lnTo>
                    <a:pt x="580" y="341"/>
                  </a:lnTo>
                  <a:lnTo>
                    <a:pt x="584" y="342"/>
                  </a:lnTo>
                  <a:lnTo>
                    <a:pt x="585" y="344"/>
                  </a:lnTo>
                  <a:lnTo>
                    <a:pt x="589" y="345"/>
                  </a:lnTo>
                  <a:lnTo>
                    <a:pt x="592" y="355"/>
                  </a:lnTo>
                  <a:lnTo>
                    <a:pt x="590" y="362"/>
                  </a:lnTo>
                  <a:lnTo>
                    <a:pt x="585" y="368"/>
                  </a:lnTo>
                  <a:lnTo>
                    <a:pt x="579" y="37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92" name="Freeform 501">
              <a:extLst>
                <a:ext uri="{FF2B5EF4-FFF2-40B4-BE49-F238E27FC236}">
                  <a16:creationId xmlns:a16="http://schemas.microsoft.com/office/drawing/2014/main" id="{7C8CCB15-3789-FA02-0C18-DBA0F3550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5456" y="3993409"/>
              <a:ext cx="101449" cy="92738"/>
            </a:xfrm>
            <a:custGeom>
              <a:avLst/>
              <a:gdLst>
                <a:gd name="T0" fmla="*/ 92 w 110"/>
                <a:gd name="T1" fmla="*/ 17 h 104"/>
                <a:gd name="T2" fmla="*/ 87 w 110"/>
                <a:gd name="T3" fmla="*/ 8 h 104"/>
                <a:gd name="T4" fmla="*/ 80 w 110"/>
                <a:gd name="T5" fmla="*/ 2 h 104"/>
                <a:gd name="T6" fmla="*/ 74 w 110"/>
                <a:gd name="T7" fmla="*/ 0 h 104"/>
                <a:gd name="T8" fmla="*/ 65 w 110"/>
                <a:gd name="T9" fmla="*/ 2 h 104"/>
                <a:gd name="T10" fmla="*/ 56 w 110"/>
                <a:gd name="T11" fmla="*/ 5 h 104"/>
                <a:gd name="T12" fmla="*/ 52 w 110"/>
                <a:gd name="T13" fmla="*/ 8 h 104"/>
                <a:gd name="T14" fmla="*/ 47 w 110"/>
                <a:gd name="T15" fmla="*/ 13 h 104"/>
                <a:gd name="T16" fmla="*/ 44 w 110"/>
                <a:gd name="T17" fmla="*/ 15 h 104"/>
                <a:gd name="T18" fmla="*/ 37 w 110"/>
                <a:gd name="T19" fmla="*/ 17 h 104"/>
                <a:gd name="T20" fmla="*/ 26 w 110"/>
                <a:gd name="T21" fmla="*/ 25 h 104"/>
                <a:gd name="T22" fmla="*/ 14 w 110"/>
                <a:gd name="T23" fmla="*/ 45 h 104"/>
                <a:gd name="T24" fmla="*/ 10 w 110"/>
                <a:gd name="T25" fmla="*/ 46 h 104"/>
                <a:gd name="T26" fmla="*/ 3 w 110"/>
                <a:gd name="T27" fmla="*/ 48 h 104"/>
                <a:gd name="T28" fmla="*/ 0 w 110"/>
                <a:gd name="T29" fmla="*/ 51 h 104"/>
                <a:gd name="T30" fmla="*/ 1 w 110"/>
                <a:gd name="T31" fmla="*/ 56 h 104"/>
                <a:gd name="T32" fmla="*/ 5 w 110"/>
                <a:gd name="T33" fmla="*/ 63 h 104"/>
                <a:gd name="T34" fmla="*/ 10 w 110"/>
                <a:gd name="T35" fmla="*/ 73 h 104"/>
                <a:gd name="T36" fmla="*/ 13 w 110"/>
                <a:gd name="T37" fmla="*/ 76 h 104"/>
                <a:gd name="T38" fmla="*/ 16 w 110"/>
                <a:gd name="T39" fmla="*/ 76 h 104"/>
                <a:gd name="T40" fmla="*/ 16 w 110"/>
                <a:gd name="T41" fmla="*/ 79 h 104"/>
                <a:gd name="T42" fmla="*/ 14 w 110"/>
                <a:gd name="T43" fmla="*/ 84 h 104"/>
                <a:gd name="T44" fmla="*/ 16 w 110"/>
                <a:gd name="T45" fmla="*/ 86 h 104"/>
                <a:gd name="T46" fmla="*/ 23 w 110"/>
                <a:gd name="T47" fmla="*/ 89 h 104"/>
                <a:gd name="T48" fmla="*/ 28 w 110"/>
                <a:gd name="T49" fmla="*/ 96 h 104"/>
                <a:gd name="T50" fmla="*/ 34 w 110"/>
                <a:gd name="T51" fmla="*/ 100 h 104"/>
                <a:gd name="T52" fmla="*/ 42 w 110"/>
                <a:gd name="T53" fmla="*/ 104 h 104"/>
                <a:gd name="T54" fmla="*/ 47 w 110"/>
                <a:gd name="T55" fmla="*/ 100 h 104"/>
                <a:gd name="T56" fmla="*/ 49 w 110"/>
                <a:gd name="T57" fmla="*/ 94 h 104"/>
                <a:gd name="T58" fmla="*/ 51 w 110"/>
                <a:gd name="T59" fmla="*/ 91 h 104"/>
                <a:gd name="T60" fmla="*/ 54 w 110"/>
                <a:gd name="T61" fmla="*/ 86 h 104"/>
                <a:gd name="T62" fmla="*/ 52 w 110"/>
                <a:gd name="T63" fmla="*/ 86 h 104"/>
                <a:gd name="T64" fmla="*/ 52 w 110"/>
                <a:gd name="T65" fmla="*/ 84 h 104"/>
                <a:gd name="T66" fmla="*/ 62 w 110"/>
                <a:gd name="T67" fmla="*/ 79 h 104"/>
                <a:gd name="T68" fmla="*/ 88 w 110"/>
                <a:gd name="T69" fmla="*/ 73 h 104"/>
                <a:gd name="T70" fmla="*/ 97 w 110"/>
                <a:gd name="T71" fmla="*/ 64 h 104"/>
                <a:gd name="T72" fmla="*/ 95 w 110"/>
                <a:gd name="T73" fmla="*/ 59 h 104"/>
                <a:gd name="T74" fmla="*/ 97 w 110"/>
                <a:gd name="T75" fmla="*/ 54 h 104"/>
                <a:gd name="T76" fmla="*/ 108 w 110"/>
                <a:gd name="T77" fmla="*/ 43 h 104"/>
                <a:gd name="T78" fmla="*/ 107 w 110"/>
                <a:gd name="T79" fmla="*/ 26 h 104"/>
                <a:gd name="T80" fmla="*/ 102 w 110"/>
                <a:gd name="T81" fmla="*/ 23 h 104"/>
                <a:gd name="T82" fmla="*/ 95 w 110"/>
                <a:gd name="T83" fmla="*/ 2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0" h="104">
                  <a:moveTo>
                    <a:pt x="95" y="20"/>
                  </a:moveTo>
                  <a:lnTo>
                    <a:pt x="92" y="17"/>
                  </a:lnTo>
                  <a:lnTo>
                    <a:pt x="88" y="13"/>
                  </a:lnTo>
                  <a:lnTo>
                    <a:pt x="87" y="8"/>
                  </a:lnTo>
                  <a:lnTo>
                    <a:pt x="84" y="5"/>
                  </a:lnTo>
                  <a:lnTo>
                    <a:pt x="80" y="2"/>
                  </a:lnTo>
                  <a:lnTo>
                    <a:pt x="77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5" y="2"/>
                  </a:lnTo>
                  <a:lnTo>
                    <a:pt x="60" y="3"/>
                  </a:lnTo>
                  <a:lnTo>
                    <a:pt x="56" y="5"/>
                  </a:lnTo>
                  <a:lnTo>
                    <a:pt x="54" y="7"/>
                  </a:lnTo>
                  <a:lnTo>
                    <a:pt x="52" y="8"/>
                  </a:lnTo>
                  <a:lnTo>
                    <a:pt x="49" y="12"/>
                  </a:lnTo>
                  <a:lnTo>
                    <a:pt x="47" y="13"/>
                  </a:lnTo>
                  <a:lnTo>
                    <a:pt x="46" y="15"/>
                  </a:lnTo>
                  <a:lnTo>
                    <a:pt x="44" y="15"/>
                  </a:lnTo>
                  <a:lnTo>
                    <a:pt x="41" y="15"/>
                  </a:lnTo>
                  <a:lnTo>
                    <a:pt x="37" y="17"/>
                  </a:lnTo>
                  <a:lnTo>
                    <a:pt x="34" y="17"/>
                  </a:lnTo>
                  <a:lnTo>
                    <a:pt x="26" y="25"/>
                  </a:lnTo>
                  <a:lnTo>
                    <a:pt x="21" y="35"/>
                  </a:lnTo>
                  <a:lnTo>
                    <a:pt x="14" y="45"/>
                  </a:lnTo>
                  <a:lnTo>
                    <a:pt x="13" y="45"/>
                  </a:lnTo>
                  <a:lnTo>
                    <a:pt x="10" y="46"/>
                  </a:lnTo>
                  <a:lnTo>
                    <a:pt x="6" y="48"/>
                  </a:lnTo>
                  <a:lnTo>
                    <a:pt x="3" y="48"/>
                  </a:lnTo>
                  <a:lnTo>
                    <a:pt x="1" y="49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1" y="56"/>
                  </a:lnTo>
                  <a:lnTo>
                    <a:pt x="3" y="59"/>
                  </a:lnTo>
                  <a:lnTo>
                    <a:pt x="5" y="63"/>
                  </a:lnTo>
                  <a:lnTo>
                    <a:pt x="8" y="68"/>
                  </a:lnTo>
                  <a:lnTo>
                    <a:pt x="10" y="73"/>
                  </a:lnTo>
                  <a:lnTo>
                    <a:pt x="13" y="76"/>
                  </a:lnTo>
                  <a:lnTo>
                    <a:pt x="13" y="76"/>
                  </a:lnTo>
                  <a:lnTo>
                    <a:pt x="14" y="76"/>
                  </a:lnTo>
                  <a:lnTo>
                    <a:pt x="16" y="76"/>
                  </a:lnTo>
                  <a:lnTo>
                    <a:pt x="16" y="77"/>
                  </a:lnTo>
                  <a:lnTo>
                    <a:pt x="16" y="79"/>
                  </a:lnTo>
                  <a:lnTo>
                    <a:pt x="14" y="82"/>
                  </a:lnTo>
                  <a:lnTo>
                    <a:pt x="14" y="84"/>
                  </a:lnTo>
                  <a:lnTo>
                    <a:pt x="14" y="84"/>
                  </a:lnTo>
                  <a:lnTo>
                    <a:pt x="16" y="86"/>
                  </a:lnTo>
                  <a:lnTo>
                    <a:pt x="19" y="87"/>
                  </a:lnTo>
                  <a:lnTo>
                    <a:pt x="23" y="89"/>
                  </a:lnTo>
                  <a:lnTo>
                    <a:pt x="24" y="92"/>
                  </a:lnTo>
                  <a:lnTo>
                    <a:pt x="28" y="96"/>
                  </a:lnTo>
                  <a:lnTo>
                    <a:pt x="31" y="99"/>
                  </a:lnTo>
                  <a:lnTo>
                    <a:pt x="34" y="100"/>
                  </a:lnTo>
                  <a:lnTo>
                    <a:pt x="39" y="102"/>
                  </a:lnTo>
                  <a:lnTo>
                    <a:pt x="42" y="104"/>
                  </a:lnTo>
                  <a:lnTo>
                    <a:pt x="46" y="102"/>
                  </a:lnTo>
                  <a:lnTo>
                    <a:pt x="47" y="100"/>
                  </a:lnTo>
                  <a:lnTo>
                    <a:pt x="47" y="97"/>
                  </a:lnTo>
                  <a:lnTo>
                    <a:pt x="49" y="94"/>
                  </a:lnTo>
                  <a:lnTo>
                    <a:pt x="49" y="92"/>
                  </a:lnTo>
                  <a:lnTo>
                    <a:pt x="51" y="91"/>
                  </a:lnTo>
                  <a:lnTo>
                    <a:pt x="52" y="89"/>
                  </a:lnTo>
                  <a:lnTo>
                    <a:pt x="54" y="86"/>
                  </a:lnTo>
                  <a:lnTo>
                    <a:pt x="54" y="86"/>
                  </a:lnTo>
                  <a:lnTo>
                    <a:pt x="52" y="86"/>
                  </a:lnTo>
                  <a:lnTo>
                    <a:pt x="52" y="84"/>
                  </a:lnTo>
                  <a:lnTo>
                    <a:pt x="52" y="84"/>
                  </a:lnTo>
                  <a:lnTo>
                    <a:pt x="52" y="82"/>
                  </a:lnTo>
                  <a:lnTo>
                    <a:pt x="62" y="79"/>
                  </a:lnTo>
                  <a:lnTo>
                    <a:pt x="77" y="76"/>
                  </a:lnTo>
                  <a:lnTo>
                    <a:pt x="88" y="73"/>
                  </a:lnTo>
                  <a:lnTo>
                    <a:pt x="97" y="68"/>
                  </a:lnTo>
                  <a:lnTo>
                    <a:pt x="97" y="64"/>
                  </a:lnTo>
                  <a:lnTo>
                    <a:pt x="97" y="63"/>
                  </a:lnTo>
                  <a:lnTo>
                    <a:pt x="95" y="59"/>
                  </a:lnTo>
                  <a:lnTo>
                    <a:pt x="95" y="58"/>
                  </a:lnTo>
                  <a:lnTo>
                    <a:pt x="97" y="54"/>
                  </a:lnTo>
                  <a:lnTo>
                    <a:pt x="103" y="49"/>
                  </a:lnTo>
                  <a:lnTo>
                    <a:pt x="108" y="43"/>
                  </a:lnTo>
                  <a:lnTo>
                    <a:pt x="110" y="36"/>
                  </a:lnTo>
                  <a:lnTo>
                    <a:pt x="107" y="26"/>
                  </a:lnTo>
                  <a:lnTo>
                    <a:pt x="103" y="25"/>
                  </a:lnTo>
                  <a:lnTo>
                    <a:pt x="102" y="23"/>
                  </a:lnTo>
                  <a:lnTo>
                    <a:pt x="98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93" name="Freeform 502">
              <a:extLst>
                <a:ext uri="{FF2B5EF4-FFF2-40B4-BE49-F238E27FC236}">
                  <a16:creationId xmlns:a16="http://schemas.microsoft.com/office/drawing/2014/main" id="{734A76FC-08A5-2842-C668-5914851B2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7539" y="2975078"/>
              <a:ext cx="4611" cy="1783"/>
            </a:xfrm>
            <a:custGeom>
              <a:avLst/>
              <a:gdLst>
                <a:gd name="T0" fmla="*/ 2 w 5"/>
                <a:gd name="T1" fmla="*/ 2 h 2"/>
                <a:gd name="T2" fmla="*/ 5 w 5"/>
                <a:gd name="T3" fmla="*/ 0 h 2"/>
                <a:gd name="T4" fmla="*/ 0 w 5"/>
                <a:gd name="T5" fmla="*/ 2 h 2"/>
                <a:gd name="T6" fmla="*/ 2 w 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2" y="2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94" name="Freeform 503">
              <a:extLst>
                <a:ext uri="{FF2B5EF4-FFF2-40B4-BE49-F238E27FC236}">
                  <a16:creationId xmlns:a16="http://schemas.microsoft.com/office/drawing/2014/main" id="{7A1E97D4-5E0D-45F8-4804-08044F4BB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7737" y="2909092"/>
              <a:ext cx="51647" cy="65095"/>
            </a:xfrm>
            <a:custGeom>
              <a:avLst/>
              <a:gdLst>
                <a:gd name="T0" fmla="*/ 27 w 56"/>
                <a:gd name="T1" fmla="*/ 61 h 73"/>
                <a:gd name="T2" fmla="*/ 27 w 56"/>
                <a:gd name="T3" fmla="*/ 42 h 73"/>
                <a:gd name="T4" fmla="*/ 27 w 56"/>
                <a:gd name="T5" fmla="*/ 38 h 73"/>
                <a:gd name="T6" fmla="*/ 25 w 56"/>
                <a:gd name="T7" fmla="*/ 37 h 73"/>
                <a:gd name="T8" fmla="*/ 23 w 56"/>
                <a:gd name="T9" fmla="*/ 37 h 73"/>
                <a:gd name="T10" fmla="*/ 31 w 56"/>
                <a:gd name="T11" fmla="*/ 32 h 73"/>
                <a:gd name="T12" fmla="*/ 38 w 56"/>
                <a:gd name="T13" fmla="*/ 25 h 73"/>
                <a:gd name="T14" fmla="*/ 41 w 56"/>
                <a:gd name="T15" fmla="*/ 19 h 73"/>
                <a:gd name="T16" fmla="*/ 48 w 56"/>
                <a:gd name="T17" fmla="*/ 17 h 73"/>
                <a:gd name="T18" fmla="*/ 54 w 56"/>
                <a:gd name="T19" fmla="*/ 14 h 73"/>
                <a:gd name="T20" fmla="*/ 56 w 56"/>
                <a:gd name="T21" fmla="*/ 10 h 73"/>
                <a:gd name="T22" fmla="*/ 54 w 56"/>
                <a:gd name="T23" fmla="*/ 10 h 73"/>
                <a:gd name="T24" fmla="*/ 51 w 56"/>
                <a:gd name="T25" fmla="*/ 10 h 73"/>
                <a:gd name="T26" fmla="*/ 48 w 56"/>
                <a:gd name="T27" fmla="*/ 7 h 73"/>
                <a:gd name="T28" fmla="*/ 45 w 56"/>
                <a:gd name="T29" fmla="*/ 2 h 73"/>
                <a:gd name="T30" fmla="*/ 40 w 56"/>
                <a:gd name="T31" fmla="*/ 0 h 73"/>
                <a:gd name="T32" fmla="*/ 36 w 56"/>
                <a:gd name="T33" fmla="*/ 4 h 73"/>
                <a:gd name="T34" fmla="*/ 33 w 56"/>
                <a:gd name="T35" fmla="*/ 9 h 73"/>
                <a:gd name="T36" fmla="*/ 30 w 56"/>
                <a:gd name="T37" fmla="*/ 10 h 73"/>
                <a:gd name="T38" fmla="*/ 23 w 56"/>
                <a:gd name="T39" fmla="*/ 10 h 73"/>
                <a:gd name="T40" fmla="*/ 18 w 56"/>
                <a:gd name="T41" fmla="*/ 14 h 73"/>
                <a:gd name="T42" fmla="*/ 17 w 56"/>
                <a:gd name="T43" fmla="*/ 20 h 73"/>
                <a:gd name="T44" fmla="*/ 13 w 56"/>
                <a:gd name="T45" fmla="*/ 22 h 73"/>
                <a:gd name="T46" fmla="*/ 12 w 56"/>
                <a:gd name="T47" fmla="*/ 20 h 73"/>
                <a:gd name="T48" fmla="*/ 8 w 56"/>
                <a:gd name="T49" fmla="*/ 27 h 73"/>
                <a:gd name="T50" fmla="*/ 4 w 56"/>
                <a:gd name="T51" fmla="*/ 32 h 73"/>
                <a:gd name="T52" fmla="*/ 2 w 56"/>
                <a:gd name="T53" fmla="*/ 33 h 73"/>
                <a:gd name="T54" fmla="*/ 5 w 56"/>
                <a:gd name="T55" fmla="*/ 32 h 73"/>
                <a:gd name="T56" fmla="*/ 5 w 56"/>
                <a:gd name="T57" fmla="*/ 32 h 73"/>
                <a:gd name="T58" fmla="*/ 4 w 56"/>
                <a:gd name="T59" fmla="*/ 35 h 73"/>
                <a:gd name="T60" fmla="*/ 2 w 56"/>
                <a:gd name="T61" fmla="*/ 33 h 73"/>
                <a:gd name="T62" fmla="*/ 2 w 56"/>
                <a:gd name="T63" fmla="*/ 35 h 73"/>
                <a:gd name="T64" fmla="*/ 4 w 56"/>
                <a:gd name="T65" fmla="*/ 40 h 73"/>
                <a:gd name="T66" fmla="*/ 7 w 56"/>
                <a:gd name="T67" fmla="*/ 46 h 73"/>
                <a:gd name="T68" fmla="*/ 8 w 56"/>
                <a:gd name="T69" fmla="*/ 53 h 73"/>
                <a:gd name="T70" fmla="*/ 8 w 56"/>
                <a:gd name="T71" fmla="*/ 61 h 73"/>
                <a:gd name="T72" fmla="*/ 8 w 56"/>
                <a:gd name="T73" fmla="*/ 68 h 73"/>
                <a:gd name="T74" fmla="*/ 13 w 56"/>
                <a:gd name="T75" fmla="*/ 71 h 73"/>
                <a:gd name="T76" fmla="*/ 22 w 56"/>
                <a:gd name="T77" fmla="*/ 69 h 73"/>
                <a:gd name="T78" fmla="*/ 27 w 56"/>
                <a:gd name="T79" fmla="*/ 68 h 73"/>
                <a:gd name="T80" fmla="*/ 27 w 56"/>
                <a:gd name="T81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6" h="73">
                  <a:moveTo>
                    <a:pt x="27" y="65"/>
                  </a:moveTo>
                  <a:lnTo>
                    <a:pt x="27" y="61"/>
                  </a:lnTo>
                  <a:lnTo>
                    <a:pt x="27" y="46"/>
                  </a:lnTo>
                  <a:lnTo>
                    <a:pt x="27" y="42"/>
                  </a:lnTo>
                  <a:lnTo>
                    <a:pt x="27" y="40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5" y="37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27" y="33"/>
                  </a:lnTo>
                  <a:lnTo>
                    <a:pt x="31" y="32"/>
                  </a:lnTo>
                  <a:lnTo>
                    <a:pt x="35" y="28"/>
                  </a:lnTo>
                  <a:lnTo>
                    <a:pt x="38" y="25"/>
                  </a:lnTo>
                  <a:lnTo>
                    <a:pt x="40" y="22"/>
                  </a:lnTo>
                  <a:lnTo>
                    <a:pt x="41" y="19"/>
                  </a:lnTo>
                  <a:lnTo>
                    <a:pt x="45" y="17"/>
                  </a:lnTo>
                  <a:lnTo>
                    <a:pt x="48" y="17"/>
                  </a:lnTo>
                  <a:lnTo>
                    <a:pt x="51" y="15"/>
                  </a:lnTo>
                  <a:lnTo>
                    <a:pt x="54" y="14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4" y="10"/>
                  </a:lnTo>
                  <a:lnTo>
                    <a:pt x="53" y="10"/>
                  </a:lnTo>
                  <a:lnTo>
                    <a:pt x="51" y="10"/>
                  </a:lnTo>
                  <a:lnTo>
                    <a:pt x="50" y="10"/>
                  </a:lnTo>
                  <a:lnTo>
                    <a:pt x="48" y="7"/>
                  </a:lnTo>
                  <a:lnTo>
                    <a:pt x="46" y="5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8" y="2"/>
                  </a:lnTo>
                  <a:lnTo>
                    <a:pt x="36" y="4"/>
                  </a:lnTo>
                  <a:lnTo>
                    <a:pt x="35" y="7"/>
                  </a:lnTo>
                  <a:lnTo>
                    <a:pt x="33" y="9"/>
                  </a:lnTo>
                  <a:lnTo>
                    <a:pt x="33" y="10"/>
                  </a:lnTo>
                  <a:lnTo>
                    <a:pt x="30" y="10"/>
                  </a:lnTo>
                  <a:lnTo>
                    <a:pt x="27" y="10"/>
                  </a:lnTo>
                  <a:lnTo>
                    <a:pt x="23" y="10"/>
                  </a:lnTo>
                  <a:lnTo>
                    <a:pt x="20" y="12"/>
                  </a:lnTo>
                  <a:lnTo>
                    <a:pt x="18" y="14"/>
                  </a:lnTo>
                  <a:lnTo>
                    <a:pt x="18" y="17"/>
                  </a:lnTo>
                  <a:lnTo>
                    <a:pt x="17" y="20"/>
                  </a:lnTo>
                  <a:lnTo>
                    <a:pt x="15" y="22"/>
                  </a:lnTo>
                  <a:lnTo>
                    <a:pt x="13" y="22"/>
                  </a:lnTo>
                  <a:lnTo>
                    <a:pt x="12" y="22"/>
                  </a:lnTo>
                  <a:lnTo>
                    <a:pt x="12" y="20"/>
                  </a:lnTo>
                  <a:lnTo>
                    <a:pt x="10" y="20"/>
                  </a:lnTo>
                  <a:lnTo>
                    <a:pt x="8" y="27"/>
                  </a:lnTo>
                  <a:lnTo>
                    <a:pt x="7" y="30"/>
                  </a:lnTo>
                  <a:lnTo>
                    <a:pt x="4" y="32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4" y="33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3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2" y="33"/>
                  </a:lnTo>
                  <a:lnTo>
                    <a:pt x="0" y="33"/>
                  </a:lnTo>
                  <a:lnTo>
                    <a:pt x="2" y="35"/>
                  </a:lnTo>
                  <a:lnTo>
                    <a:pt x="2" y="37"/>
                  </a:lnTo>
                  <a:lnTo>
                    <a:pt x="4" y="40"/>
                  </a:lnTo>
                  <a:lnTo>
                    <a:pt x="5" y="43"/>
                  </a:lnTo>
                  <a:lnTo>
                    <a:pt x="7" y="46"/>
                  </a:lnTo>
                  <a:lnTo>
                    <a:pt x="7" y="48"/>
                  </a:lnTo>
                  <a:lnTo>
                    <a:pt x="8" y="53"/>
                  </a:lnTo>
                  <a:lnTo>
                    <a:pt x="8" y="56"/>
                  </a:lnTo>
                  <a:lnTo>
                    <a:pt x="8" y="61"/>
                  </a:lnTo>
                  <a:lnTo>
                    <a:pt x="8" y="65"/>
                  </a:lnTo>
                  <a:lnTo>
                    <a:pt x="8" y="68"/>
                  </a:lnTo>
                  <a:lnTo>
                    <a:pt x="10" y="73"/>
                  </a:lnTo>
                  <a:lnTo>
                    <a:pt x="13" y="71"/>
                  </a:lnTo>
                  <a:lnTo>
                    <a:pt x="17" y="71"/>
                  </a:lnTo>
                  <a:lnTo>
                    <a:pt x="22" y="69"/>
                  </a:lnTo>
                  <a:lnTo>
                    <a:pt x="25" y="69"/>
                  </a:lnTo>
                  <a:lnTo>
                    <a:pt x="27" y="68"/>
                  </a:lnTo>
                  <a:lnTo>
                    <a:pt x="28" y="66"/>
                  </a:lnTo>
                  <a:lnTo>
                    <a:pt x="27" y="6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95" name="Freeform 504">
              <a:extLst>
                <a:ext uri="{FF2B5EF4-FFF2-40B4-BE49-F238E27FC236}">
                  <a16:creationId xmlns:a16="http://schemas.microsoft.com/office/drawing/2014/main" id="{0C218C52-842D-7A55-7BF9-BE4F622FF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6958" y="2469479"/>
              <a:ext cx="889987" cy="850690"/>
            </a:xfrm>
            <a:custGeom>
              <a:avLst/>
              <a:gdLst>
                <a:gd name="T0" fmla="*/ 965 w 965"/>
                <a:gd name="T1" fmla="*/ 163 h 954"/>
                <a:gd name="T2" fmla="*/ 947 w 965"/>
                <a:gd name="T3" fmla="*/ 148 h 954"/>
                <a:gd name="T4" fmla="*/ 941 w 965"/>
                <a:gd name="T5" fmla="*/ 120 h 954"/>
                <a:gd name="T6" fmla="*/ 942 w 965"/>
                <a:gd name="T7" fmla="*/ 90 h 954"/>
                <a:gd name="T8" fmla="*/ 921 w 965"/>
                <a:gd name="T9" fmla="*/ 72 h 954"/>
                <a:gd name="T10" fmla="*/ 895 w 965"/>
                <a:gd name="T11" fmla="*/ 49 h 954"/>
                <a:gd name="T12" fmla="*/ 868 w 965"/>
                <a:gd name="T13" fmla="*/ 39 h 954"/>
                <a:gd name="T14" fmla="*/ 827 w 965"/>
                <a:gd name="T15" fmla="*/ 49 h 954"/>
                <a:gd name="T16" fmla="*/ 796 w 965"/>
                <a:gd name="T17" fmla="*/ 39 h 954"/>
                <a:gd name="T18" fmla="*/ 753 w 965"/>
                <a:gd name="T19" fmla="*/ 6 h 954"/>
                <a:gd name="T20" fmla="*/ 689 w 965"/>
                <a:gd name="T21" fmla="*/ 5 h 954"/>
                <a:gd name="T22" fmla="*/ 635 w 965"/>
                <a:gd name="T23" fmla="*/ 21 h 954"/>
                <a:gd name="T24" fmla="*/ 607 w 965"/>
                <a:gd name="T25" fmla="*/ 21 h 954"/>
                <a:gd name="T26" fmla="*/ 531 w 965"/>
                <a:gd name="T27" fmla="*/ 43 h 954"/>
                <a:gd name="T28" fmla="*/ 488 w 965"/>
                <a:gd name="T29" fmla="*/ 54 h 954"/>
                <a:gd name="T30" fmla="*/ 429 w 965"/>
                <a:gd name="T31" fmla="*/ 48 h 954"/>
                <a:gd name="T32" fmla="*/ 329 w 965"/>
                <a:gd name="T33" fmla="*/ 49 h 954"/>
                <a:gd name="T34" fmla="*/ 326 w 965"/>
                <a:gd name="T35" fmla="*/ 100 h 954"/>
                <a:gd name="T36" fmla="*/ 291 w 965"/>
                <a:gd name="T37" fmla="*/ 206 h 954"/>
                <a:gd name="T38" fmla="*/ 230 w 965"/>
                <a:gd name="T39" fmla="*/ 340 h 954"/>
                <a:gd name="T40" fmla="*/ 204 w 965"/>
                <a:gd name="T41" fmla="*/ 439 h 954"/>
                <a:gd name="T42" fmla="*/ 160 w 965"/>
                <a:gd name="T43" fmla="*/ 490 h 954"/>
                <a:gd name="T44" fmla="*/ 110 w 965"/>
                <a:gd name="T45" fmla="*/ 502 h 954"/>
                <a:gd name="T46" fmla="*/ 82 w 965"/>
                <a:gd name="T47" fmla="*/ 497 h 954"/>
                <a:gd name="T48" fmla="*/ 61 w 965"/>
                <a:gd name="T49" fmla="*/ 520 h 954"/>
                <a:gd name="T50" fmla="*/ 28 w 965"/>
                <a:gd name="T51" fmla="*/ 518 h 954"/>
                <a:gd name="T52" fmla="*/ 15 w 965"/>
                <a:gd name="T53" fmla="*/ 562 h 954"/>
                <a:gd name="T54" fmla="*/ 31 w 965"/>
                <a:gd name="T55" fmla="*/ 567 h 954"/>
                <a:gd name="T56" fmla="*/ 222 w 965"/>
                <a:gd name="T57" fmla="*/ 571 h 954"/>
                <a:gd name="T58" fmla="*/ 242 w 965"/>
                <a:gd name="T59" fmla="*/ 628 h 954"/>
                <a:gd name="T60" fmla="*/ 270 w 965"/>
                <a:gd name="T61" fmla="*/ 681 h 954"/>
                <a:gd name="T62" fmla="*/ 303 w 965"/>
                <a:gd name="T63" fmla="*/ 676 h 954"/>
                <a:gd name="T64" fmla="*/ 359 w 965"/>
                <a:gd name="T65" fmla="*/ 676 h 954"/>
                <a:gd name="T66" fmla="*/ 368 w 965"/>
                <a:gd name="T67" fmla="*/ 653 h 954"/>
                <a:gd name="T68" fmla="*/ 403 w 965"/>
                <a:gd name="T69" fmla="*/ 627 h 954"/>
                <a:gd name="T70" fmla="*/ 424 w 965"/>
                <a:gd name="T71" fmla="*/ 640 h 954"/>
                <a:gd name="T72" fmla="*/ 485 w 965"/>
                <a:gd name="T73" fmla="*/ 742 h 954"/>
                <a:gd name="T74" fmla="*/ 505 w 965"/>
                <a:gd name="T75" fmla="*/ 827 h 954"/>
                <a:gd name="T76" fmla="*/ 533 w 965"/>
                <a:gd name="T77" fmla="*/ 832 h 954"/>
                <a:gd name="T78" fmla="*/ 590 w 965"/>
                <a:gd name="T79" fmla="*/ 826 h 954"/>
                <a:gd name="T80" fmla="*/ 615 w 965"/>
                <a:gd name="T81" fmla="*/ 841 h 954"/>
                <a:gd name="T82" fmla="*/ 659 w 965"/>
                <a:gd name="T83" fmla="*/ 839 h 954"/>
                <a:gd name="T84" fmla="*/ 674 w 965"/>
                <a:gd name="T85" fmla="*/ 867 h 954"/>
                <a:gd name="T86" fmla="*/ 738 w 965"/>
                <a:gd name="T87" fmla="*/ 877 h 954"/>
                <a:gd name="T88" fmla="*/ 765 w 965"/>
                <a:gd name="T89" fmla="*/ 877 h 954"/>
                <a:gd name="T90" fmla="*/ 794 w 965"/>
                <a:gd name="T91" fmla="*/ 900 h 954"/>
                <a:gd name="T92" fmla="*/ 825 w 965"/>
                <a:gd name="T93" fmla="*/ 923 h 954"/>
                <a:gd name="T94" fmla="*/ 876 w 965"/>
                <a:gd name="T95" fmla="*/ 954 h 954"/>
                <a:gd name="T96" fmla="*/ 870 w 965"/>
                <a:gd name="T97" fmla="*/ 892 h 954"/>
                <a:gd name="T98" fmla="*/ 844 w 965"/>
                <a:gd name="T99" fmla="*/ 900 h 954"/>
                <a:gd name="T100" fmla="*/ 814 w 965"/>
                <a:gd name="T101" fmla="*/ 842 h 954"/>
                <a:gd name="T102" fmla="*/ 827 w 965"/>
                <a:gd name="T103" fmla="*/ 780 h 954"/>
                <a:gd name="T104" fmla="*/ 814 w 965"/>
                <a:gd name="T105" fmla="*/ 740 h 954"/>
                <a:gd name="T106" fmla="*/ 845 w 965"/>
                <a:gd name="T107" fmla="*/ 701 h 954"/>
                <a:gd name="T108" fmla="*/ 929 w 965"/>
                <a:gd name="T109" fmla="*/ 673 h 954"/>
                <a:gd name="T110" fmla="*/ 878 w 965"/>
                <a:gd name="T111" fmla="*/ 567 h 954"/>
                <a:gd name="T112" fmla="*/ 868 w 965"/>
                <a:gd name="T113" fmla="*/ 485 h 954"/>
                <a:gd name="T114" fmla="*/ 850 w 965"/>
                <a:gd name="T115" fmla="*/ 411 h 954"/>
                <a:gd name="T116" fmla="*/ 857 w 965"/>
                <a:gd name="T117" fmla="*/ 375 h 954"/>
                <a:gd name="T118" fmla="*/ 886 w 965"/>
                <a:gd name="T119" fmla="*/ 265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65" h="954">
                  <a:moveTo>
                    <a:pt x="911" y="220"/>
                  </a:moveTo>
                  <a:lnTo>
                    <a:pt x="911" y="219"/>
                  </a:lnTo>
                  <a:lnTo>
                    <a:pt x="911" y="217"/>
                  </a:lnTo>
                  <a:lnTo>
                    <a:pt x="911" y="214"/>
                  </a:lnTo>
                  <a:lnTo>
                    <a:pt x="913" y="214"/>
                  </a:lnTo>
                  <a:lnTo>
                    <a:pt x="914" y="212"/>
                  </a:lnTo>
                  <a:lnTo>
                    <a:pt x="916" y="210"/>
                  </a:lnTo>
                  <a:lnTo>
                    <a:pt x="919" y="210"/>
                  </a:lnTo>
                  <a:lnTo>
                    <a:pt x="922" y="209"/>
                  </a:lnTo>
                  <a:lnTo>
                    <a:pt x="924" y="209"/>
                  </a:lnTo>
                  <a:lnTo>
                    <a:pt x="929" y="204"/>
                  </a:lnTo>
                  <a:lnTo>
                    <a:pt x="936" y="196"/>
                  </a:lnTo>
                  <a:lnTo>
                    <a:pt x="945" y="186"/>
                  </a:lnTo>
                  <a:lnTo>
                    <a:pt x="955" y="176"/>
                  </a:lnTo>
                  <a:lnTo>
                    <a:pt x="962" y="168"/>
                  </a:lnTo>
                  <a:lnTo>
                    <a:pt x="965" y="163"/>
                  </a:lnTo>
                  <a:lnTo>
                    <a:pt x="965" y="161"/>
                  </a:lnTo>
                  <a:lnTo>
                    <a:pt x="965" y="159"/>
                  </a:lnTo>
                  <a:lnTo>
                    <a:pt x="964" y="159"/>
                  </a:lnTo>
                  <a:lnTo>
                    <a:pt x="962" y="158"/>
                  </a:lnTo>
                  <a:lnTo>
                    <a:pt x="960" y="158"/>
                  </a:lnTo>
                  <a:lnTo>
                    <a:pt x="959" y="155"/>
                  </a:lnTo>
                  <a:lnTo>
                    <a:pt x="959" y="155"/>
                  </a:lnTo>
                  <a:lnTo>
                    <a:pt x="957" y="155"/>
                  </a:lnTo>
                  <a:lnTo>
                    <a:pt x="957" y="155"/>
                  </a:lnTo>
                  <a:lnTo>
                    <a:pt x="955" y="155"/>
                  </a:lnTo>
                  <a:lnTo>
                    <a:pt x="952" y="155"/>
                  </a:lnTo>
                  <a:lnTo>
                    <a:pt x="952" y="153"/>
                  </a:lnTo>
                  <a:lnTo>
                    <a:pt x="952" y="151"/>
                  </a:lnTo>
                  <a:lnTo>
                    <a:pt x="950" y="150"/>
                  </a:lnTo>
                  <a:lnTo>
                    <a:pt x="949" y="148"/>
                  </a:lnTo>
                  <a:lnTo>
                    <a:pt x="947" y="148"/>
                  </a:lnTo>
                  <a:lnTo>
                    <a:pt x="945" y="153"/>
                  </a:lnTo>
                  <a:lnTo>
                    <a:pt x="944" y="153"/>
                  </a:lnTo>
                  <a:lnTo>
                    <a:pt x="944" y="151"/>
                  </a:lnTo>
                  <a:lnTo>
                    <a:pt x="942" y="150"/>
                  </a:lnTo>
                  <a:lnTo>
                    <a:pt x="942" y="148"/>
                  </a:lnTo>
                  <a:lnTo>
                    <a:pt x="942" y="146"/>
                  </a:lnTo>
                  <a:lnTo>
                    <a:pt x="937" y="146"/>
                  </a:lnTo>
                  <a:lnTo>
                    <a:pt x="937" y="143"/>
                  </a:lnTo>
                  <a:lnTo>
                    <a:pt x="937" y="140"/>
                  </a:lnTo>
                  <a:lnTo>
                    <a:pt x="939" y="136"/>
                  </a:lnTo>
                  <a:lnTo>
                    <a:pt x="941" y="131"/>
                  </a:lnTo>
                  <a:lnTo>
                    <a:pt x="942" y="130"/>
                  </a:lnTo>
                  <a:lnTo>
                    <a:pt x="944" y="127"/>
                  </a:lnTo>
                  <a:lnTo>
                    <a:pt x="944" y="123"/>
                  </a:lnTo>
                  <a:lnTo>
                    <a:pt x="942" y="122"/>
                  </a:lnTo>
                  <a:lnTo>
                    <a:pt x="941" y="120"/>
                  </a:lnTo>
                  <a:lnTo>
                    <a:pt x="941" y="118"/>
                  </a:lnTo>
                  <a:lnTo>
                    <a:pt x="939" y="117"/>
                  </a:lnTo>
                  <a:lnTo>
                    <a:pt x="939" y="115"/>
                  </a:lnTo>
                  <a:lnTo>
                    <a:pt x="939" y="113"/>
                  </a:lnTo>
                  <a:lnTo>
                    <a:pt x="939" y="112"/>
                  </a:lnTo>
                  <a:lnTo>
                    <a:pt x="941" y="108"/>
                  </a:lnTo>
                  <a:lnTo>
                    <a:pt x="942" y="105"/>
                  </a:lnTo>
                  <a:lnTo>
                    <a:pt x="944" y="102"/>
                  </a:lnTo>
                  <a:lnTo>
                    <a:pt x="945" y="99"/>
                  </a:lnTo>
                  <a:lnTo>
                    <a:pt x="947" y="95"/>
                  </a:lnTo>
                  <a:lnTo>
                    <a:pt x="947" y="94"/>
                  </a:lnTo>
                  <a:lnTo>
                    <a:pt x="947" y="92"/>
                  </a:lnTo>
                  <a:lnTo>
                    <a:pt x="945" y="92"/>
                  </a:lnTo>
                  <a:lnTo>
                    <a:pt x="944" y="94"/>
                  </a:lnTo>
                  <a:lnTo>
                    <a:pt x="942" y="92"/>
                  </a:lnTo>
                  <a:lnTo>
                    <a:pt x="942" y="90"/>
                  </a:lnTo>
                  <a:lnTo>
                    <a:pt x="941" y="89"/>
                  </a:lnTo>
                  <a:lnTo>
                    <a:pt x="941" y="85"/>
                  </a:lnTo>
                  <a:lnTo>
                    <a:pt x="937" y="84"/>
                  </a:lnTo>
                  <a:lnTo>
                    <a:pt x="937" y="84"/>
                  </a:lnTo>
                  <a:lnTo>
                    <a:pt x="936" y="85"/>
                  </a:lnTo>
                  <a:lnTo>
                    <a:pt x="932" y="87"/>
                  </a:lnTo>
                  <a:lnTo>
                    <a:pt x="931" y="87"/>
                  </a:lnTo>
                  <a:lnTo>
                    <a:pt x="929" y="89"/>
                  </a:lnTo>
                  <a:lnTo>
                    <a:pt x="927" y="87"/>
                  </a:lnTo>
                  <a:lnTo>
                    <a:pt x="927" y="85"/>
                  </a:lnTo>
                  <a:lnTo>
                    <a:pt x="927" y="82"/>
                  </a:lnTo>
                  <a:lnTo>
                    <a:pt x="929" y="79"/>
                  </a:lnTo>
                  <a:lnTo>
                    <a:pt x="927" y="77"/>
                  </a:lnTo>
                  <a:lnTo>
                    <a:pt x="927" y="74"/>
                  </a:lnTo>
                  <a:lnTo>
                    <a:pt x="924" y="72"/>
                  </a:lnTo>
                  <a:lnTo>
                    <a:pt x="921" y="72"/>
                  </a:lnTo>
                  <a:lnTo>
                    <a:pt x="916" y="72"/>
                  </a:lnTo>
                  <a:lnTo>
                    <a:pt x="913" y="71"/>
                  </a:lnTo>
                  <a:lnTo>
                    <a:pt x="909" y="69"/>
                  </a:lnTo>
                  <a:lnTo>
                    <a:pt x="909" y="69"/>
                  </a:lnTo>
                  <a:lnTo>
                    <a:pt x="908" y="66"/>
                  </a:lnTo>
                  <a:lnTo>
                    <a:pt x="908" y="64"/>
                  </a:lnTo>
                  <a:lnTo>
                    <a:pt x="906" y="62"/>
                  </a:lnTo>
                  <a:lnTo>
                    <a:pt x="906" y="62"/>
                  </a:lnTo>
                  <a:lnTo>
                    <a:pt x="903" y="59"/>
                  </a:lnTo>
                  <a:lnTo>
                    <a:pt x="899" y="57"/>
                  </a:lnTo>
                  <a:lnTo>
                    <a:pt x="896" y="54"/>
                  </a:lnTo>
                  <a:lnTo>
                    <a:pt x="896" y="53"/>
                  </a:lnTo>
                  <a:lnTo>
                    <a:pt x="896" y="53"/>
                  </a:lnTo>
                  <a:lnTo>
                    <a:pt x="896" y="51"/>
                  </a:lnTo>
                  <a:lnTo>
                    <a:pt x="896" y="51"/>
                  </a:lnTo>
                  <a:lnTo>
                    <a:pt x="895" y="49"/>
                  </a:lnTo>
                  <a:lnTo>
                    <a:pt x="893" y="49"/>
                  </a:lnTo>
                  <a:lnTo>
                    <a:pt x="891" y="49"/>
                  </a:lnTo>
                  <a:lnTo>
                    <a:pt x="890" y="49"/>
                  </a:lnTo>
                  <a:lnTo>
                    <a:pt x="890" y="48"/>
                  </a:lnTo>
                  <a:lnTo>
                    <a:pt x="890" y="46"/>
                  </a:lnTo>
                  <a:lnTo>
                    <a:pt x="890" y="43"/>
                  </a:lnTo>
                  <a:lnTo>
                    <a:pt x="890" y="41"/>
                  </a:lnTo>
                  <a:lnTo>
                    <a:pt x="890" y="39"/>
                  </a:lnTo>
                  <a:lnTo>
                    <a:pt x="888" y="38"/>
                  </a:lnTo>
                  <a:lnTo>
                    <a:pt x="885" y="36"/>
                  </a:lnTo>
                  <a:lnTo>
                    <a:pt x="881" y="34"/>
                  </a:lnTo>
                  <a:lnTo>
                    <a:pt x="878" y="33"/>
                  </a:lnTo>
                  <a:lnTo>
                    <a:pt x="875" y="33"/>
                  </a:lnTo>
                  <a:lnTo>
                    <a:pt x="873" y="33"/>
                  </a:lnTo>
                  <a:lnTo>
                    <a:pt x="870" y="34"/>
                  </a:lnTo>
                  <a:lnTo>
                    <a:pt x="868" y="39"/>
                  </a:lnTo>
                  <a:lnTo>
                    <a:pt x="865" y="44"/>
                  </a:lnTo>
                  <a:lnTo>
                    <a:pt x="863" y="48"/>
                  </a:lnTo>
                  <a:lnTo>
                    <a:pt x="862" y="49"/>
                  </a:lnTo>
                  <a:lnTo>
                    <a:pt x="860" y="49"/>
                  </a:lnTo>
                  <a:lnTo>
                    <a:pt x="858" y="49"/>
                  </a:lnTo>
                  <a:lnTo>
                    <a:pt x="855" y="48"/>
                  </a:lnTo>
                  <a:lnTo>
                    <a:pt x="850" y="44"/>
                  </a:lnTo>
                  <a:lnTo>
                    <a:pt x="847" y="43"/>
                  </a:lnTo>
                  <a:lnTo>
                    <a:pt x="844" y="41"/>
                  </a:lnTo>
                  <a:lnTo>
                    <a:pt x="839" y="39"/>
                  </a:lnTo>
                  <a:lnTo>
                    <a:pt x="837" y="39"/>
                  </a:lnTo>
                  <a:lnTo>
                    <a:pt x="837" y="41"/>
                  </a:lnTo>
                  <a:lnTo>
                    <a:pt x="834" y="41"/>
                  </a:lnTo>
                  <a:lnTo>
                    <a:pt x="832" y="44"/>
                  </a:lnTo>
                  <a:lnTo>
                    <a:pt x="829" y="46"/>
                  </a:lnTo>
                  <a:lnTo>
                    <a:pt x="827" y="49"/>
                  </a:lnTo>
                  <a:lnTo>
                    <a:pt x="824" y="51"/>
                  </a:lnTo>
                  <a:lnTo>
                    <a:pt x="822" y="53"/>
                  </a:lnTo>
                  <a:lnTo>
                    <a:pt x="821" y="54"/>
                  </a:lnTo>
                  <a:lnTo>
                    <a:pt x="819" y="54"/>
                  </a:lnTo>
                  <a:lnTo>
                    <a:pt x="817" y="54"/>
                  </a:lnTo>
                  <a:lnTo>
                    <a:pt x="817" y="53"/>
                  </a:lnTo>
                  <a:lnTo>
                    <a:pt x="816" y="51"/>
                  </a:lnTo>
                  <a:lnTo>
                    <a:pt x="816" y="49"/>
                  </a:lnTo>
                  <a:lnTo>
                    <a:pt x="812" y="49"/>
                  </a:lnTo>
                  <a:lnTo>
                    <a:pt x="809" y="49"/>
                  </a:lnTo>
                  <a:lnTo>
                    <a:pt x="807" y="49"/>
                  </a:lnTo>
                  <a:lnTo>
                    <a:pt x="804" y="48"/>
                  </a:lnTo>
                  <a:lnTo>
                    <a:pt x="801" y="46"/>
                  </a:lnTo>
                  <a:lnTo>
                    <a:pt x="799" y="39"/>
                  </a:lnTo>
                  <a:lnTo>
                    <a:pt x="798" y="39"/>
                  </a:lnTo>
                  <a:lnTo>
                    <a:pt x="796" y="39"/>
                  </a:lnTo>
                  <a:lnTo>
                    <a:pt x="793" y="39"/>
                  </a:lnTo>
                  <a:lnTo>
                    <a:pt x="789" y="39"/>
                  </a:lnTo>
                  <a:lnTo>
                    <a:pt x="788" y="38"/>
                  </a:lnTo>
                  <a:lnTo>
                    <a:pt x="788" y="36"/>
                  </a:lnTo>
                  <a:lnTo>
                    <a:pt x="788" y="34"/>
                  </a:lnTo>
                  <a:lnTo>
                    <a:pt x="788" y="29"/>
                  </a:lnTo>
                  <a:lnTo>
                    <a:pt x="784" y="26"/>
                  </a:lnTo>
                  <a:lnTo>
                    <a:pt x="779" y="21"/>
                  </a:lnTo>
                  <a:lnTo>
                    <a:pt x="774" y="18"/>
                  </a:lnTo>
                  <a:lnTo>
                    <a:pt x="771" y="15"/>
                  </a:lnTo>
                  <a:lnTo>
                    <a:pt x="770" y="15"/>
                  </a:lnTo>
                  <a:lnTo>
                    <a:pt x="766" y="13"/>
                  </a:lnTo>
                  <a:lnTo>
                    <a:pt x="763" y="11"/>
                  </a:lnTo>
                  <a:lnTo>
                    <a:pt x="758" y="10"/>
                  </a:lnTo>
                  <a:lnTo>
                    <a:pt x="755" y="8"/>
                  </a:lnTo>
                  <a:lnTo>
                    <a:pt x="753" y="6"/>
                  </a:lnTo>
                  <a:lnTo>
                    <a:pt x="750" y="8"/>
                  </a:lnTo>
                  <a:lnTo>
                    <a:pt x="747" y="8"/>
                  </a:lnTo>
                  <a:lnTo>
                    <a:pt x="745" y="11"/>
                  </a:lnTo>
                  <a:lnTo>
                    <a:pt x="745" y="13"/>
                  </a:lnTo>
                  <a:lnTo>
                    <a:pt x="743" y="15"/>
                  </a:lnTo>
                  <a:lnTo>
                    <a:pt x="742" y="15"/>
                  </a:lnTo>
                  <a:lnTo>
                    <a:pt x="733" y="16"/>
                  </a:lnTo>
                  <a:lnTo>
                    <a:pt x="722" y="13"/>
                  </a:lnTo>
                  <a:lnTo>
                    <a:pt x="714" y="8"/>
                  </a:lnTo>
                  <a:lnTo>
                    <a:pt x="705" y="5"/>
                  </a:lnTo>
                  <a:lnTo>
                    <a:pt x="702" y="5"/>
                  </a:lnTo>
                  <a:lnTo>
                    <a:pt x="699" y="6"/>
                  </a:lnTo>
                  <a:lnTo>
                    <a:pt x="696" y="6"/>
                  </a:lnTo>
                  <a:lnTo>
                    <a:pt x="694" y="8"/>
                  </a:lnTo>
                  <a:lnTo>
                    <a:pt x="691" y="6"/>
                  </a:lnTo>
                  <a:lnTo>
                    <a:pt x="689" y="5"/>
                  </a:lnTo>
                  <a:lnTo>
                    <a:pt x="686" y="3"/>
                  </a:lnTo>
                  <a:lnTo>
                    <a:pt x="681" y="2"/>
                  </a:lnTo>
                  <a:lnTo>
                    <a:pt x="676" y="0"/>
                  </a:lnTo>
                  <a:lnTo>
                    <a:pt x="671" y="0"/>
                  </a:lnTo>
                  <a:lnTo>
                    <a:pt x="668" y="0"/>
                  </a:lnTo>
                  <a:lnTo>
                    <a:pt x="664" y="2"/>
                  </a:lnTo>
                  <a:lnTo>
                    <a:pt x="663" y="3"/>
                  </a:lnTo>
                  <a:lnTo>
                    <a:pt x="663" y="6"/>
                  </a:lnTo>
                  <a:lnTo>
                    <a:pt x="663" y="8"/>
                  </a:lnTo>
                  <a:lnTo>
                    <a:pt x="663" y="11"/>
                  </a:lnTo>
                  <a:lnTo>
                    <a:pt x="663" y="15"/>
                  </a:lnTo>
                  <a:lnTo>
                    <a:pt x="661" y="16"/>
                  </a:lnTo>
                  <a:lnTo>
                    <a:pt x="658" y="18"/>
                  </a:lnTo>
                  <a:lnTo>
                    <a:pt x="653" y="18"/>
                  </a:lnTo>
                  <a:lnTo>
                    <a:pt x="645" y="20"/>
                  </a:lnTo>
                  <a:lnTo>
                    <a:pt x="635" y="21"/>
                  </a:lnTo>
                  <a:lnTo>
                    <a:pt x="630" y="21"/>
                  </a:lnTo>
                  <a:lnTo>
                    <a:pt x="628" y="20"/>
                  </a:lnTo>
                  <a:lnTo>
                    <a:pt x="627" y="18"/>
                  </a:lnTo>
                  <a:lnTo>
                    <a:pt x="625" y="15"/>
                  </a:lnTo>
                  <a:lnTo>
                    <a:pt x="623" y="13"/>
                  </a:lnTo>
                  <a:lnTo>
                    <a:pt x="622" y="13"/>
                  </a:lnTo>
                  <a:lnTo>
                    <a:pt x="620" y="13"/>
                  </a:lnTo>
                  <a:lnTo>
                    <a:pt x="618" y="15"/>
                  </a:lnTo>
                  <a:lnTo>
                    <a:pt x="617" y="13"/>
                  </a:lnTo>
                  <a:lnTo>
                    <a:pt x="617" y="11"/>
                  </a:lnTo>
                  <a:lnTo>
                    <a:pt x="617" y="11"/>
                  </a:lnTo>
                  <a:lnTo>
                    <a:pt x="615" y="13"/>
                  </a:lnTo>
                  <a:lnTo>
                    <a:pt x="613" y="15"/>
                  </a:lnTo>
                  <a:lnTo>
                    <a:pt x="612" y="16"/>
                  </a:lnTo>
                  <a:lnTo>
                    <a:pt x="608" y="20"/>
                  </a:lnTo>
                  <a:lnTo>
                    <a:pt x="607" y="21"/>
                  </a:lnTo>
                  <a:lnTo>
                    <a:pt x="603" y="23"/>
                  </a:lnTo>
                  <a:lnTo>
                    <a:pt x="592" y="25"/>
                  </a:lnTo>
                  <a:lnTo>
                    <a:pt x="579" y="28"/>
                  </a:lnTo>
                  <a:lnTo>
                    <a:pt x="569" y="34"/>
                  </a:lnTo>
                  <a:lnTo>
                    <a:pt x="567" y="36"/>
                  </a:lnTo>
                  <a:lnTo>
                    <a:pt x="567" y="36"/>
                  </a:lnTo>
                  <a:lnTo>
                    <a:pt x="567" y="38"/>
                  </a:lnTo>
                  <a:lnTo>
                    <a:pt x="564" y="38"/>
                  </a:lnTo>
                  <a:lnTo>
                    <a:pt x="557" y="34"/>
                  </a:lnTo>
                  <a:lnTo>
                    <a:pt x="549" y="31"/>
                  </a:lnTo>
                  <a:lnTo>
                    <a:pt x="543" y="28"/>
                  </a:lnTo>
                  <a:lnTo>
                    <a:pt x="539" y="26"/>
                  </a:lnTo>
                  <a:lnTo>
                    <a:pt x="538" y="29"/>
                  </a:lnTo>
                  <a:lnTo>
                    <a:pt x="534" y="34"/>
                  </a:lnTo>
                  <a:lnTo>
                    <a:pt x="533" y="39"/>
                  </a:lnTo>
                  <a:lnTo>
                    <a:pt x="531" y="43"/>
                  </a:lnTo>
                  <a:lnTo>
                    <a:pt x="530" y="43"/>
                  </a:lnTo>
                  <a:lnTo>
                    <a:pt x="526" y="43"/>
                  </a:lnTo>
                  <a:lnTo>
                    <a:pt x="526" y="44"/>
                  </a:lnTo>
                  <a:lnTo>
                    <a:pt x="525" y="46"/>
                  </a:lnTo>
                  <a:lnTo>
                    <a:pt x="525" y="46"/>
                  </a:lnTo>
                  <a:lnTo>
                    <a:pt x="525" y="48"/>
                  </a:lnTo>
                  <a:lnTo>
                    <a:pt x="525" y="48"/>
                  </a:lnTo>
                  <a:lnTo>
                    <a:pt x="526" y="48"/>
                  </a:lnTo>
                  <a:lnTo>
                    <a:pt x="526" y="49"/>
                  </a:lnTo>
                  <a:lnTo>
                    <a:pt x="525" y="54"/>
                  </a:lnTo>
                  <a:lnTo>
                    <a:pt x="521" y="57"/>
                  </a:lnTo>
                  <a:lnTo>
                    <a:pt x="518" y="61"/>
                  </a:lnTo>
                  <a:lnTo>
                    <a:pt x="513" y="61"/>
                  </a:lnTo>
                  <a:lnTo>
                    <a:pt x="508" y="61"/>
                  </a:lnTo>
                  <a:lnTo>
                    <a:pt x="498" y="59"/>
                  </a:lnTo>
                  <a:lnTo>
                    <a:pt x="488" y="54"/>
                  </a:lnTo>
                  <a:lnTo>
                    <a:pt x="479" y="53"/>
                  </a:lnTo>
                  <a:lnTo>
                    <a:pt x="477" y="54"/>
                  </a:lnTo>
                  <a:lnTo>
                    <a:pt x="474" y="54"/>
                  </a:lnTo>
                  <a:lnTo>
                    <a:pt x="472" y="56"/>
                  </a:lnTo>
                  <a:lnTo>
                    <a:pt x="469" y="56"/>
                  </a:lnTo>
                  <a:lnTo>
                    <a:pt x="465" y="54"/>
                  </a:lnTo>
                  <a:lnTo>
                    <a:pt x="462" y="53"/>
                  </a:lnTo>
                  <a:lnTo>
                    <a:pt x="459" y="51"/>
                  </a:lnTo>
                  <a:lnTo>
                    <a:pt x="452" y="53"/>
                  </a:lnTo>
                  <a:lnTo>
                    <a:pt x="449" y="51"/>
                  </a:lnTo>
                  <a:lnTo>
                    <a:pt x="447" y="49"/>
                  </a:lnTo>
                  <a:lnTo>
                    <a:pt x="444" y="46"/>
                  </a:lnTo>
                  <a:lnTo>
                    <a:pt x="441" y="46"/>
                  </a:lnTo>
                  <a:lnTo>
                    <a:pt x="437" y="46"/>
                  </a:lnTo>
                  <a:lnTo>
                    <a:pt x="433" y="48"/>
                  </a:lnTo>
                  <a:lnTo>
                    <a:pt x="429" y="48"/>
                  </a:lnTo>
                  <a:lnTo>
                    <a:pt x="426" y="48"/>
                  </a:lnTo>
                  <a:lnTo>
                    <a:pt x="423" y="48"/>
                  </a:lnTo>
                  <a:lnTo>
                    <a:pt x="419" y="44"/>
                  </a:lnTo>
                  <a:lnTo>
                    <a:pt x="416" y="39"/>
                  </a:lnTo>
                  <a:lnTo>
                    <a:pt x="414" y="36"/>
                  </a:lnTo>
                  <a:lnTo>
                    <a:pt x="413" y="31"/>
                  </a:lnTo>
                  <a:lnTo>
                    <a:pt x="406" y="25"/>
                  </a:lnTo>
                  <a:lnTo>
                    <a:pt x="396" y="20"/>
                  </a:lnTo>
                  <a:lnTo>
                    <a:pt x="383" y="15"/>
                  </a:lnTo>
                  <a:lnTo>
                    <a:pt x="372" y="11"/>
                  </a:lnTo>
                  <a:lnTo>
                    <a:pt x="363" y="11"/>
                  </a:lnTo>
                  <a:lnTo>
                    <a:pt x="350" y="21"/>
                  </a:lnTo>
                  <a:lnTo>
                    <a:pt x="340" y="33"/>
                  </a:lnTo>
                  <a:lnTo>
                    <a:pt x="332" y="48"/>
                  </a:lnTo>
                  <a:lnTo>
                    <a:pt x="331" y="49"/>
                  </a:lnTo>
                  <a:lnTo>
                    <a:pt x="329" y="49"/>
                  </a:lnTo>
                  <a:lnTo>
                    <a:pt x="326" y="49"/>
                  </a:lnTo>
                  <a:lnTo>
                    <a:pt x="324" y="49"/>
                  </a:lnTo>
                  <a:lnTo>
                    <a:pt x="322" y="51"/>
                  </a:lnTo>
                  <a:lnTo>
                    <a:pt x="321" y="51"/>
                  </a:lnTo>
                  <a:lnTo>
                    <a:pt x="319" y="53"/>
                  </a:lnTo>
                  <a:lnTo>
                    <a:pt x="321" y="56"/>
                  </a:lnTo>
                  <a:lnTo>
                    <a:pt x="322" y="61"/>
                  </a:lnTo>
                  <a:lnTo>
                    <a:pt x="324" y="64"/>
                  </a:lnTo>
                  <a:lnTo>
                    <a:pt x="326" y="69"/>
                  </a:lnTo>
                  <a:lnTo>
                    <a:pt x="326" y="72"/>
                  </a:lnTo>
                  <a:lnTo>
                    <a:pt x="324" y="76"/>
                  </a:lnTo>
                  <a:lnTo>
                    <a:pt x="322" y="80"/>
                  </a:lnTo>
                  <a:lnTo>
                    <a:pt x="324" y="84"/>
                  </a:lnTo>
                  <a:lnTo>
                    <a:pt x="324" y="89"/>
                  </a:lnTo>
                  <a:lnTo>
                    <a:pt x="326" y="95"/>
                  </a:lnTo>
                  <a:lnTo>
                    <a:pt x="326" y="100"/>
                  </a:lnTo>
                  <a:lnTo>
                    <a:pt x="326" y="105"/>
                  </a:lnTo>
                  <a:lnTo>
                    <a:pt x="326" y="108"/>
                  </a:lnTo>
                  <a:lnTo>
                    <a:pt x="324" y="112"/>
                  </a:lnTo>
                  <a:lnTo>
                    <a:pt x="319" y="115"/>
                  </a:lnTo>
                  <a:lnTo>
                    <a:pt x="317" y="118"/>
                  </a:lnTo>
                  <a:lnTo>
                    <a:pt x="316" y="123"/>
                  </a:lnTo>
                  <a:lnTo>
                    <a:pt x="314" y="128"/>
                  </a:lnTo>
                  <a:lnTo>
                    <a:pt x="312" y="135"/>
                  </a:lnTo>
                  <a:lnTo>
                    <a:pt x="311" y="138"/>
                  </a:lnTo>
                  <a:lnTo>
                    <a:pt x="308" y="143"/>
                  </a:lnTo>
                  <a:lnTo>
                    <a:pt x="304" y="148"/>
                  </a:lnTo>
                  <a:lnTo>
                    <a:pt x="299" y="153"/>
                  </a:lnTo>
                  <a:lnTo>
                    <a:pt x="298" y="158"/>
                  </a:lnTo>
                  <a:lnTo>
                    <a:pt x="296" y="173"/>
                  </a:lnTo>
                  <a:lnTo>
                    <a:pt x="296" y="187"/>
                  </a:lnTo>
                  <a:lnTo>
                    <a:pt x="291" y="206"/>
                  </a:lnTo>
                  <a:lnTo>
                    <a:pt x="286" y="224"/>
                  </a:lnTo>
                  <a:lnTo>
                    <a:pt x="288" y="233"/>
                  </a:lnTo>
                  <a:lnTo>
                    <a:pt x="291" y="243"/>
                  </a:lnTo>
                  <a:lnTo>
                    <a:pt x="289" y="253"/>
                  </a:lnTo>
                  <a:lnTo>
                    <a:pt x="286" y="257"/>
                  </a:lnTo>
                  <a:lnTo>
                    <a:pt x="285" y="260"/>
                  </a:lnTo>
                  <a:lnTo>
                    <a:pt x="283" y="263"/>
                  </a:lnTo>
                  <a:lnTo>
                    <a:pt x="280" y="278"/>
                  </a:lnTo>
                  <a:lnTo>
                    <a:pt x="278" y="291"/>
                  </a:lnTo>
                  <a:lnTo>
                    <a:pt x="275" y="304"/>
                  </a:lnTo>
                  <a:lnTo>
                    <a:pt x="266" y="314"/>
                  </a:lnTo>
                  <a:lnTo>
                    <a:pt x="258" y="321"/>
                  </a:lnTo>
                  <a:lnTo>
                    <a:pt x="250" y="324"/>
                  </a:lnTo>
                  <a:lnTo>
                    <a:pt x="240" y="329"/>
                  </a:lnTo>
                  <a:lnTo>
                    <a:pt x="235" y="335"/>
                  </a:lnTo>
                  <a:lnTo>
                    <a:pt x="230" y="340"/>
                  </a:lnTo>
                  <a:lnTo>
                    <a:pt x="227" y="347"/>
                  </a:lnTo>
                  <a:lnTo>
                    <a:pt x="224" y="354"/>
                  </a:lnTo>
                  <a:lnTo>
                    <a:pt x="220" y="360"/>
                  </a:lnTo>
                  <a:lnTo>
                    <a:pt x="217" y="367"/>
                  </a:lnTo>
                  <a:lnTo>
                    <a:pt x="211" y="372"/>
                  </a:lnTo>
                  <a:lnTo>
                    <a:pt x="206" y="377"/>
                  </a:lnTo>
                  <a:lnTo>
                    <a:pt x="201" y="382"/>
                  </a:lnTo>
                  <a:lnTo>
                    <a:pt x="201" y="386"/>
                  </a:lnTo>
                  <a:lnTo>
                    <a:pt x="201" y="396"/>
                  </a:lnTo>
                  <a:lnTo>
                    <a:pt x="201" y="410"/>
                  </a:lnTo>
                  <a:lnTo>
                    <a:pt x="201" y="419"/>
                  </a:lnTo>
                  <a:lnTo>
                    <a:pt x="201" y="426"/>
                  </a:lnTo>
                  <a:lnTo>
                    <a:pt x="201" y="429"/>
                  </a:lnTo>
                  <a:lnTo>
                    <a:pt x="202" y="433"/>
                  </a:lnTo>
                  <a:lnTo>
                    <a:pt x="204" y="436"/>
                  </a:lnTo>
                  <a:lnTo>
                    <a:pt x="204" y="439"/>
                  </a:lnTo>
                  <a:lnTo>
                    <a:pt x="199" y="449"/>
                  </a:lnTo>
                  <a:lnTo>
                    <a:pt x="192" y="461"/>
                  </a:lnTo>
                  <a:lnTo>
                    <a:pt x="188" y="470"/>
                  </a:lnTo>
                  <a:lnTo>
                    <a:pt x="184" y="472"/>
                  </a:lnTo>
                  <a:lnTo>
                    <a:pt x="181" y="474"/>
                  </a:lnTo>
                  <a:lnTo>
                    <a:pt x="178" y="474"/>
                  </a:lnTo>
                  <a:lnTo>
                    <a:pt x="173" y="475"/>
                  </a:lnTo>
                  <a:lnTo>
                    <a:pt x="169" y="475"/>
                  </a:lnTo>
                  <a:lnTo>
                    <a:pt x="168" y="479"/>
                  </a:lnTo>
                  <a:lnTo>
                    <a:pt x="166" y="480"/>
                  </a:lnTo>
                  <a:lnTo>
                    <a:pt x="166" y="484"/>
                  </a:lnTo>
                  <a:lnTo>
                    <a:pt x="165" y="487"/>
                  </a:lnTo>
                  <a:lnTo>
                    <a:pt x="163" y="490"/>
                  </a:lnTo>
                  <a:lnTo>
                    <a:pt x="161" y="490"/>
                  </a:lnTo>
                  <a:lnTo>
                    <a:pt x="160" y="490"/>
                  </a:lnTo>
                  <a:lnTo>
                    <a:pt x="160" y="490"/>
                  </a:lnTo>
                  <a:lnTo>
                    <a:pt x="158" y="490"/>
                  </a:lnTo>
                  <a:lnTo>
                    <a:pt x="155" y="490"/>
                  </a:lnTo>
                  <a:lnTo>
                    <a:pt x="155" y="490"/>
                  </a:lnTo>
                  <a:lnTo>
                    <a:pt x="146" y="495"/>
                  </a:lnTo>
                  <a:lnTo>
                    <a:pt x="141" y="503"/>
                  </a:lnTo>
                  <a:lnTo>
                    <a:pt x="138" y="510"/>
                  </a:lnTo>
                  <a:lnTo>
                    <a:pt x="133" y="515"/>
                  </a:lnTo>
                  <a:lnTo>
                    <a:pt x="125" y="518"/>
                  </a:lnTo>
                  <a:lnTo>
                    <a:pt x="114" y="518"/>
                  </a:lnTo>
                  <a:lnTo>
                    <a:pt x="112" y="516"/>
                  </a:lnTo>
                  <a:lnTo>
                    <a:pt x="112" y="513"/>
                  </a:lnTo>
                  <a:lnTo>
                    <a:pt x="110" y="510"/>
                  </a:lnTo>
                  <a:lnTo>
                    <a:pt x="109" y="507"/>
                  </a:lnTo>
                  <a:lnTo>
                    <a:pt x="109" y="503"/>
                  </a:lnTo>
                  <a:lnTo>
                    <a:pt x="109" y="502"/>
                  </a:lnTo>
                  <a:lnTo>
                    <a:pt x="110" y="502"/>
                  </a:lnTo>
                  <a:lnTo>
                    <a:pt x="110" y="500"/>
                  </a:lnTo>
                  <a:lnTo>
                    <a:pt x="112" y="498"/>
                  </a:lnTo>
                  <a:lnTo>
                    <a:pt x="114" y="497"/>
                  </a:lnTo>
                  <a:lnTo>
                    <a:pt x="115" y="495"/>
                  </a:lnTo>
                  <a:lnTo>
                    <a:pt x="115" y="493"/>
                  </a:lnTo>
                  <a:lnTo>
                    <a:pt x="114" y="492"/>
                  </a:lnTo>
                  <a:lnTo>
                    <a:pt x="112" y="490"/>
                  </a:lnTo>
                  <a:lnTo>
                    <a:pt x="109" y="490"/>
                  </a:lnTo>
                  <a:lnTo>
                    <a:pt x="104" y="490"/>
                  </a:lnTo>
                  <a:lnTo>
                    <a:pt x="100" y="492"/>
                  </a:lnTo>
                  <a:lnTo>
                    <a:pt x="95" y="495"/>
                  </a:lnTo>
                  <a:lnTo>
                    <a:pt x="92" y="498"/>
                  </a:lnTo>
                  <a:lnTo>
                    <a:pt x="89" y="500"/>
                  </a:lnTo>
                  <a:lnTo>
                    <a:pt x="87" y="500"/>
                  </a:lnTo>
                  <a:lnTo>
                    <a:pt x="86" y="498"/>
                  </a:lnTo>
                  <a:lnTo>
                    <a:pt x="82" y="497"/>
                  </a:lnTo>
                  <a:lnTo>
                    <a:pt x="81" y="497"/>
                  </a:lnTo>
                  <a:lnTo>
                    <a:pt x="79" y="495"/>
                  </a:lnTo>
                  <a:lnTo>
                    <a:pt x="77" y="497"/>
                  </a:lnTo>
                  <a:lnTo>
                    <a:pt x="76" y="498"/>
                  </a:lnTo>
                  <a:lnTo>
                    <a:pt x="76" y="502"/>
                  </a:lnTo>
                  <a:lnTo>
                    <a:pt x="76" y="505"/>
                  </a:lnTo>
                  <a:lnTo>
                    <a:pt x="76" y="508"/>
                  </a:lnTo>
                  <a:lnTo>
                    <a:pt x="76" y="512"/>
                  </a:lnTo>
                  <a:lnTo>
                    <a:pt x="74" y="512"/>
                  </a:lnTo>
                  <a:lnTo>
                    <a:pt x="71" y="513"/>
                  </a:lnTo>
                  <a:lnTo>
                    <a:pt x="68" y="513"/>
                  </a:lnTo>
                  <a:lnTo>
                    <a:pt x="66" y="515"/>
                  </a:lnTo>
                  <a:lnTo>
                    <a:pt x="64" y="516"/>
                  </a:lnTo>
                  <a:lnTo>
                    <a:pt x="64" y="518"/>
                  </a:lnTo>
                  <a:lnTo>
                    <a:pt x="63" y="518"/>
                  </a:lnTo>
                  <a:lnTo>
                    <a:pt x="61" y="520"/>
                  </a:lnTo>
                  <a:lnTo>
                    <a:pt x="59" y="515"/>
                  </a:lnTo>
                  <a:lnTo>
                    <a:pt x="56" y="512"/>
                  </a:lnTo>
                  <a:lnTo>
                    <a:pt x="53" y="512"/>
                  </a:lnTo>
                  <a:lnTo>
                    <a:pt x="51" y="510"/>
                  </a:lnTo>
                  <a:lnTo>
                    <a:pt x="49" y="508"/>
                  </a:lnTo>
                  <a:lnTo>
                    <a:pt x="49" y="505"/>
                  </a:lnTo>
                  <a:lnTo>
                    <a:pt x="48" y="503"/>
                  </a:lnTo>
                  <a:lnTo>
                    <a:pt x="46" y="503"/>
                  </a:lnTo>
                  <a:lnTo>
                    <a:pt x="46" y="503"/>
                  </a:lnTo>
                  <a:lnTo>
                    <a:pt x="44" y="507"/>
                  </a:lnTo>
                  <a:lnTo>
                    <a:pt x="41" y="508"/>
                  </a:lnTo>
                  <a:lnTo>
                    <a:pt x="38" y="510"/>
                  </a:lnTo>
                  <a:lnTo>
                    <a:pt x="35" y="510"/>
                  </a:lnTo>
                  <a:lnTo>
                    <a:pt x="31" y="512"/>
                  </a:lnTo>
                  <a:lnTo>
                    <a:pt x="30" y="515"/>
                  </a:lnTo>
                  <a:lnTo>
                    <a:pt x="28" y="518"/>
                  </a:lnTo>
                  <a:lnTo>
                    <a:pt x="25" y="521"/>
                  </a:lnTo>
                  <a:lnTo>
                    <a:pt x="21" y="525"/>
                  </a:lnTo>
                  <a:lnTo>
                    <a:pt x="17" y="526"/>
                  </a:lnTo>
                  <a:lnTo>
                    <a:pt x="13" y="530"/>
                  </a:lnTo>
                  <a:lnTo>
                    <a:pt x="13" y="530"/>
                  </a:lnTo>
                  <a:lnTo>
                    <a:pt x="15" y="530"/>
                  </a:lnTo>
                  <a:lnTo>
                    <a:pt x="17" y="531"/>
                  </a:lnTo>
                  <a:lnTo>
                    <a:pt x="17" y="531"/>
                  </a:lnTo>
                  <a:lnTo>
                    <a:pt x="17" y="533"/>
                  </a:lnTo>
                  <a:lnTo>
                    <a:pt x="17" y="535"/>
                  </a:lnTo>
                  <a:lnTo>
                    <a:pt x="17" y="539"/>
                  </a:lnTo>
                  <a:lnTo>
                    <a:pt x="17" y="554"/>
                  </a:lnTo>
                  <a:lnTo>
                    <a:pt x="17" y="558"/>
                  </a:lnTo>
                  <a:lnTo>
                    <a:pt x="18" y="559"/>
                  </a:lnTo>
                  <a:lnTo>
                    <a:pt x="17" y="561"/>
                  </a:lnTo>
                  <a:lnTo>
                    <a:pt x="15" y="562"/>
                  </a:lnTo>
                  <a:lnTo>
                    <a:pt x="12" y="562"/>
                  </a:lnTo>
                  <a:lnTo>
                    <a:pt x="7" y="564"/>
                  </a:lnTo>
                  <a:lnTo>
                    <a:pt x="3" y="564"/>
                  </a:lnTo>
                  <a:lnTo>
                    <a:pt x="0" y="566"/>
                  </a:lnTo>
                  <a:lnTo>
                    <a:pt x="3" y="569"/>
                  </a:lnTo>
                  <a:lnTo>
                    <a:pt x="7" y="572"/>
                  </a:lnTo>
                  <a:lnTo>
                    <a:pt x="8" y="574"/>
                  </a:lnTo>
                  <a:lnTo>
                    <a:pt x="10" y="576"/>
                  </a:lnTo>
                  <a:lnTo>
                    <a:pt x="13" y="576"/>
                  </a:lnTo>
                  <a:lnTo>
                    <a:pt x="15" y="576"/>
                  </a:lnTo>
                  <a:lnTo>
                    <a:pt x="18" y="576"/>
                  </a:lnTo>
                  <a:lnTo>
                    <a:pt x="21" y="576"/>
                  </a:lnTo>
                  <a:lnTo>
                    <a:pt x="23" y="576"/>
                  </a:lnTo>
                  <a:lnTo>
                    <a:pt x="26" y="574"/>
                  </a:lnTo>
                  <a:lnTo>
                    <a:pt x="28" y="569"/>
                  </a:lnTo>
                  <a:lnTo>
                    <a:pt x="31" y="567"/>
                  </a:lnTo>
                  <a:lnTo>
                    <a:pt x="36" y="567"/>
                  </a:lnTo>
                  <a:lnTo>
                    <a:pt x="40" y="567"/>
                  </a:lnTo>
                  <a:lnTo>
                    <a:pt x="44" y="569"/>
                  </a:lnTo>
                  <a:lnTo>
                    <a:pt x="49" y="567"/>
                  </a:lnTo>
                  <a:lnTo>
                    <a:pt x="69" y="567"/>
                  </a:lnTo>
                  <a:lnTo>
                    <a:pt x="91" y="567"/>
                  </a:lnTo>
                  <a:lnTo>
                    <a:pt x="95" y="569"/>
                  </a:lnTo>
                  <a:lnTo>
                    <a:pt x="102" y="569"/>
                  </a:lnTo>
                  <a:lnTo>
                    <a:pt x="109" y="571"/>
                  </a:lnTo>
                  <a:lnTo>
                    <a:pt x="137" y="571"/>
                  </a:lnTo>
                  <a:lnTo>
                    <a:pt x="166" y="569"/>
                  </a:lnTo>
                  <a:lnTo>
                    <a:pt x="174" y="569"/>
                  </a:lnTo>
                  <a:lnTo>
                    <a:pt x="188" y="567"/>
                  </a:lnTo>
                  <a:lnTo>
                    <a:pt x="202" y="567"/>
                  </a:lnTo>
                  <a:lnTo>
                    <a:pt x="214" y="567"/>
                  </a:lnTo>
                  <a:lnTo>
                    <a:pt x="222" y="571"/>
                  </a:lnTo>
                  <a:lnTo>
                    <a:pt x="222" y="572"/>
                  </a:lnTo>
                  <a:lnTo>
                    <a:pt x="222" y="574"/>
                  </a:lnTo>
                  <a:lnTo>
                    <a:pt x="222" y="576"/>
                  </a:lnTo>
                  <a:lnTo>
                    <a:pt x="224" y="579"/>
                  </a:lnTo>
                  <a:lnTo>
                    <a:pt x="227" y="582"/>
                  </a:lnTo>
                  <a:lnTo>
                    <a:pt x="229" y="586"/>
                  </a:lnTo>
                  <a:lnTo>
                    <a:pt x="229" y="589"/>
                  </a:lnTo>
                  <a:lnTo>
                    <a:pt x="229" y="594"/>
                  </a:lnTo>
                  <a:lnTo>
                    <a:pt x="229" y="599"/>
                  </a:lnTo>
                  <a:lnTo>
                    <a:pt x="230" y="604"/>
                  </a:lnTo>
                  <a:lnTo>
                    <a:pt x="232" y="609"/>
                  </a:lnTo>
                  <a:lnTo>
                    <a:pt x="234" y="613"/>
                  </a:lnTo>
                  <a:lnTo>
                    <a:pt x="237" y="617"/>
                  </a:lnTo>
                  <a:lnTo>
                    <a:pt x="238" y="622"/>
                  </a:lnTo>
                  <a:lnTo>
                    <a:pt x="242" y="625"/>
                  </a:lnTo>
                  <a:lnTo>
                    <a:pt x="242" y="628"/>
                  </a:lnTo>
                  <a:lnTo>
                    <a:pt x="240" y="632"/>
                  </a:lnTo>
                  <a:lnTo>
                    <a:pt x="240" y="633"/>
                  </a:lnTo>
                  <a:lnTo>
                    <a:pt x="240" y="637"/>
                  </a:lnTo>
                  <a:lnTo>
                    <a:pt x="242" y="638"/>
                  </a:lnTo>
                  <a:lnTo>
                    <a:pt x="243" y="640"/>
                  </a:lnTo>
                  <a:lnTo>
                    <a:pt x="245" y="643"/>
                  </a:lnTo>
                  <a:lnTo>
                    <a:pt x="247" y="646"/>
                  </a:lnTo>
                  <a:lnTo>
                    <a:pt x="248" y="646"/>
                  </a:lnTo>
                  <a:lnTo>
                    <a:pt x="252" y="648"/>
                  </a:lnTo>
                  <a:lnTo>
                    <a:pt x="255" y="656"/>
                  </a:lnTo>
                  <a:lnTo>
                    <a:pt x="260" y="664"/>
                  </a:lnTo>
                  <a:lnTo>
                    <a:pt x="265" y="673"/>
                  </a:lnTo>
                  <a:lnTo>
                    <a:pt x="271" y="678"/>
                  </a:lnTo>
                  <a:lnTo>
                    <a:pt x="270" y="679"/>
                  </a:lnTo>
                  <a:lnTo>
                    <a:pt x="270" y="679"/>
                  </a:lnTo>
                  <a:lnTo>
                    <a:pt x="270" y="681"/>
                  </a:lnTo>
                  <a:lnTo>
                    <a:pt x="271" y="683"/>
                  </a:lnTo>
                  <a:lnTo>
                    <a:pt x="275" y="683"/>
                  </a:lnTo>
                  <a:lnTo>
                    <a:pt x="278" y="681"/>
                  </a:lnTo>
                  <a:lnTo>
                    <a:pt x="281" y="681"/>
                  </a:lnTo>
                  <a:lnTo>
                    <a:pt x="285" y="679"/>
                  </a:lnTo>
                  <a:lnTo>
                    <a:pt x="286" y="679"/>
                  </a:lnTo>
                  <a:lnTo>
                    <a:pt x="289" y="679"/>
                  </a:lnTo>
                  <a:lnTo>
                    <a:pt x="291" y="681"/>
                  </a:lnTo>
                  <a:lnTo>
                    <a:pt x="294" y="681"/>
                  </a:lnTo>
                  <a:lnTo>
                    <a:pt x="296" y="683"/>
                  </a:lnTo>
                  <a:lnTo>
                    <a:pt x="299" y="681"/>
                  </a:lnTo>
                  <a:lnTo>
                    <a:pt x="299" y="681"/>
                  </a:lnTo>
                  <a:lnTo>
                    <a:pt x="299" y="679"/>
                  </a:lnTo>
                  <a:lnTo>
                    <a:pt x="299" y="678"/>
                  </a:lnTo>
                  <a:lnTo>
                    <a:pt x="299" y="678"/>
                  </a:lnTo>
                  <a:lnTo>
                    <a:pt x="303" y="676"/>
                  </a:lnTo>
                  <a:lnTo>
                    <a:pt x="306" y="676"/>
                  </a:lnTo>
                  <a:lnTo>
                    <a:pt x="311" y="678"/>
                  </a:lnTo>
                  <a:lnTo>
                    <a:pt x="314" y="678"/>
                  </a:lnTo>
                  <a:lnTo>
                    <a:pt x="317" y="678"/>
                  </a:lnTo>
                  <a:lnTo>
                    <a:pt x="321" y="676"/>
                  </a:lnTo>
                  <a:lnTo>
                    <a:pt x="321" y="676"/>
                  </a:lnTo>
                  <a:lnTo>
                    <a:pt x="321" y="674"/>
                  </a:lnTo>
                  <a:lnTo>
                    <a:pt x="321" y="673"/>
                  </a:lnTo>
                  <a:lnTo>
                    <a:pt x="322" y="673"/>
                  </a:lnTo>
                  <a:lnTo>
                    <a:pt x="326" y="673"/>
                  </a:lnTo>
                  <a:lnTo>
                    <a:pt x="329" y="673"/>
                  </a:lnTo>
                  <a:lnTo>
                    <a:pt x="332" y="674"/>
                  </a:lnTo>
                  <a:lnTo>
                    <a:pt x="336" y="676"/>
                  </a:lnTo>
                  <a:lnTo>
                    <a:pt x="337" y="676"/>
                  </a:lnTo>
                  <a:lnTo>
                    <a:pt x="354" y="676"/>
                  </a:lnTo>
                  <a:lnTo>
                    <a:pt x="359" y="676"/>
                  </a:lnTo>
                  <a:lnTo>
                    <a:pt x="360" y="676"/>
                  </a:lnTo>
                  <a:lnTo>
                    <a:pt x="360" y="678"/>
                  </a:lnTo>
                  <a:lnTo>
                    <a:pt x="362" y="676"/>
                  </a:lnTo>
                  <a:lnTo>
                    <a:pt x="362" y="676"/>
                  </a:lnTo>
                  <a:lnTo>
                    <a:pt x="362" y="674"/>
                  </a:lnTo>
                  <a:lnTo>
                    <a:pt x="362" y="673"/>
                  </a:lnTo>
                  <a:lnTo>
                    <a:pt x="362" y="671"/>
                  </a:lnTo>
                  <a:lnTo>
                    <a:pt x="362" y="668"/>
                  </a:lnTo>
                  <a:lnTo>
                    <a:pt x="362" y="663"/>
                  </a:lnTo>
                  <a:lnTo>
                    <a:pt x="362" y="660"/>
                  </a:lnTo>
                  <a:lnTo>
                    <a:pt x="362" y="656"/>
                  </a:lnTo>
                  <a:lnTo>
                    <a:pt x="363" y="655"/>
                  </a:lnTo>
                  <a:lnTo>
                    <a:pt x="363" y="655"/>
                  </a:lnTo>
                  <a:lnTo>
                    <a:pt x="365" y="655"/>
                  </a:lnTo>
                  <a:lnTo>
                    <a:pt x="367" y="655"/>
                  </a:lnTo>
                  <a:lnTo>
                    <a:pt x="368" y="653"/>
                  </a:lnTo>
                  <a:lnTo>
                    <a:pt x="370" y="650"/>
                  </a:lnTo>
                  <a:lnTo>
                    <a:pt x="370" y="646"/>
                  </a:lnTo>
                  <a:lnTo>
                    <a:pt x="370" y="643"/>
                  </a:lnTo>
                  <a:lnTo>
                    <a:pt x="368" y="640"/>
                  </a:lnTo>
                  <a:lnTo>
                    <a:pt x="368" y="637"/>
                  </a:lnTo>
                  <a:lnTo>
                    <a:pt x="368" y="633"/>
                  </a:lnTo>
                  <a:lnTo>
                    <a:pt x="370" y="632"/>
                  </a:lnTo>
                  <a:lnTo>
                    <a:pt x="372" y="630"/>
                  </a:lnTo>
                  <a:lnTo>
                    <a:pt x="372" y="628"/>
                  </a:lnTo>
                  <a:lnTo>
                    <a:pt x="372" y="628"/>
                  </a:lnTo>
                  <a:lnTo>
                    <a:pt x="372" y="627"/>
                  </a:lnTo>
                  <a:lnTo>
                    <a:pt x="372" y="627"/>
                  </a:lnTo>
                  <a:lnTo>
                    <a:pt x="373" y="625"/>
                  </a:lnTo>
                  <a:lnTo>
                    <a:pt x="373" y="625"/>
                  </a:lnTo>
                  <a:lnTo>
                    <a:pt x="375" y="627"/>
                  </a:lnTo>
                  <a:lnTo>
                    <a:pt x="403" y="627"/>
                  </a:lnTo>
                  <a:lnTo>
                    <a:pt x="406" y="625"/>
                  </a:lnTo>
                  <a:lnTo>
                    <a:pt x="411" y="623"/>
                  </a:lnTo>
                  <a:lnTo>
                    <a:pt x="414" y="622"/>
                  </a:lnTo>
                  <a:lnTo>
                    <a:pt x="418" y="620"/>
                  </a:lnTo>
                  <a:lnTo>
                    <a:pt x="423" y="622"/>
                  </a:lnTo>
                  <a:lnTo>
                    <a:pt x="424" y="623"/>
                  </a:lnTo>
                  <a:lnTo>
                    <a:pt x="424" y="625"/>
                  </a:lnTo>
                  <a:lnTo>
                    <a:pt x="424" y="628"/>
                  </a:lnTo>
                  <a:lnTo>
                    <a:pt x="423" y="630"/>
                  </a:lnTo>
                  <a:lnTo>
                    <a:pt x="421" y="633"/>
                  </a:lnTo>
                  <a:lnTo>
                    <a:pt x="419" y="637"/>
                  </a:lnTo>
                  <a:lnTo>
                    <a:pt x="419" y="638"/>
                  </a:lnTo>
                  <a:lnTo>
                    <a:pt x="421" y="640"/>
                  </a:lnTo>
                  <a:lnTo>
                    <a:pt x="423" y="641"/>
                  </a:lnTo>
                  <a:lnTo>
                    <a:pt x="423" y="640"/>
                  </a:lnTo>
                  <a:lnTo>
                    <a:pt x="424" y="640"/>
                  </a:lnTo>
                  <a:lnTo>
                    <a:pt x="472" y="640"/>
                  </a:lnTo>
                  <a:lnTo>
                    <a:pt x="480" y="640"/>
                  </a:lnTo>
                  <a:lnTo>
                    <a:pt x="482" y="640"/>
                  </a:lnTo>
                  <a:lnTo>
                    <a:pt x="483" y="640"/>
                  </a:lnTo>
                  <a:lnTo>
                    <a:pt x="487" y="645"/>
                  </a:lnTo>
                  <a:lnTo>
                    <a:pt x="487" y="653"/>
                  </a:lnTo>
                  <a:lnTo>
                    <a:pt x="485" y="661"/>
                  </a:lnTo>
                  <a:lnTo>
                    <a:pt x="483" y="668"/>
                  </a:lnTo>
                  <a:lnTo>
                    <a:pt x="482" y="674"/>
                  </a:lnTo>
                  <a:lnTo>
                    <a:pt x="483" y="678"/>
                  </a:lnTo>
                  <a:lnTo>
                    <a:pt x="485" y="683"/>
                  </a:lnTo>
                  <a:lnTo>
                    <a:pt x="488" y="688"/>
                  </a:lnTo>
                  <a:lnTo>
                    <a:pt x="490" y="704"/>
                  </a:lnTo>
                  <a:lnTo>
                    <a:pt x="490" y="722"/>
                  </a:lnTo>
                  <a:lnTo>
                    <a:pt x="487" y="739"/>
                  </a:lnTo>
                  <a:lnTo>
                    <a:pt x="485" y="742"/>
                  </a:lnTo>
                  <a:lnTo>
                    <a:pt x="483" y="745"/>
                  </a:lnTo>
                  <a:lnTo>
                    <a:pt x="483" y="747"/>
                  </a:lnTo>
                  <a:lnTo>
                    <a:pt x="488" y="758"/>
                  </a:lnTo>
                  <a:lnTo>
                    <a:pt x="497" y="770"/>
                  </a:lnTo>
                  <a:lnTo>
                    <a:pt x="506" y="783"/>
                  </a:lnTo>
                  <a:lnTo>
                    <a:pt x="510" y="798"/>
                  </a:lnTo>
                  <a:lnTo>
                    <a:pt x="508" y="803"/>
                  </a:lnTo>
                  <a:lnTo>
                    <a:pt x="508" y="806"/>
                  </a:lnTo>
                  <a:lnTo>
                    <a:pt x="508" y="808"/>
                  </a:lnTo>
                  <a:lnTo>
                    <a:pt x="510" y="811"/>
                  </a:lnTo>
                  <a:lnTo>
                    <a:pt x="510" y="814"/>
                  </a:lnTo>
                  <a:lnTo>
                    <a:pt x="510" y="816"/>
                  </a:lnTo>
                  <a:lnTo>
                    <a:pt x="508" y="819"/>
                  </a:lnTo>
                  <a:lnTo>
                    <a:pt x="506" y="822"/>
                  </a:lnTo>
                  <a:lnTo>
                    <a:pt x="505" y="822"/>
                  </a:lnTo>
                  <a:lnTo>
                    <a:pt x="505" y="827"/>
                  </a:lnTo>
                  <a:lnTo>
                    <a:pt x="506" y="832"/>
                  </a:lnTo>
                  <a:lnTo>
                    <a:pt x="506" y="836"/>
                  </a:lnTo>
                  <a:lnTo>
                    <a:pt x="506" y="836"/>
                  </a:lnTo>
                  <a:lnTo>
                    <a:pt x="506" y="837"/>
                  </a:lnTo>
                  <a:lnTo>
                    <a:pt x="508" y="839"/>
                  </a:lnTo>
                  <a:lnTo>
                    <a:pt x="510" y="839"/>
                  </a:lnTo>
                  <a:lnTo>
                    <a:pt x="513" y="839"/>
                  </a:lnTo>
                  <a:lnTo>
                    <a:pt x="515" y="837"/>
                  </a:lnTo>
                  <a:lnTo>
                    <a:pt x="518" y="834"/>
                  </a:lnTo>
                  <a:lnTo>
                    <a:pt x="520" y="832"/>
                  </a:lnTo>
                  <a:lnTo>
                    <a:pt x="521" y="831"/>
                  </a:lnTo>
                  <a:lnTo>
                    <a:pt x="523" y="831"/>
                  </a:lnTo>
                  <a:lnTo>
                    <a:pt x="525" y="831"/>
                  </a:lnTo>
                  <a:lnTo>
                    <a:pt x="528" y="832"/>
                  </a:lnTo>
                  <a:lnTo>
                    <a:pt x="530" y="834"/>
                  </a:lnTo>
                  <a:lnTo>
                    <a:pt x="533" y="832"/>
                  </a:lnTo>
                  <a:lnTo>
                    <a:pt x="534" y="832"/>
                  </a:lnTo>
                  <a:lnTo>
                    <a:pt x="538" y="831"/>
                  </a:lnTo>
                  <a:lnTo>
                    <a:pt x="539" y="831"/>
                  </a:lnTo>
                  <a:lnTo>
                    <a:pt x="543" y="832"/>
                  </a:lnTo>
                  <a:lnTo>
                    <a:pt x="546" y="834"/>
                  </a:lnTo>
                  <a:lnTo>
                    <a:pt x="549" y="834"/>
                  </a:lnTo>
                  <a:lnTo>
                    <a:pt x="554" y="832"/>
                  </a:lnTo>
                  <a:lnTo>
                    <a:pt x="559" y="829"/>
                  </a:lnTo>
                  <a:lnTo>
                    <a:pt x="564" y="827"/>
                  </a:lnTo>
                  <a:lnTo>
                    <a:pt x="569" y="826"/>
                  </a:lnTo>
                  <a:lnTo>
                    <a:pt x="576" y="827"/>
                  </a:lnTo>
                  <a:lnTo>
                    <a:pt x="580" y="829"/>
                  </a:lnTo>
                  <a:lnTo>
                    <a:pt x="587" y="831"/>
                  </a:lnTo>
                  <a:lnTo>
                    <a:pt x="589" y="829"/>
                  </a:lnTo>
                  <a:lnTo>
                    <a:pt x="590" y="827"/>
                  </a:lnTo>
                  <a:lnTo>
                    <a:pt x="590" y="826"/>
                  </a:lnTo>
                  <a:lnTo>
                    <a:pt x="592" y="822"/>
                  </a:lnTo>
                  <a:lnTo>
                    <a:pt x="594" y="822"/>
                  </a:lnTo>
                  <a:lnTo>
                    <a:pt x="595" y="821"/>
                  </a:lnTo>
                  <a:lnTo>
                    <a:pt x="599" y="822"/>
                  </a:lnTo>
                  <a:lnTo>
                    <a:pt x="599" y="824"/>
                  </a:lnTo>
                  <a:lnTo>
                    <a:pt x="600" y="826"/>
                  </a:lnTo>
                  <a:lnTo>
                    <a:pt x="600" y="827"/>
                  </a:lnTo>
                  <a:lnTo>
                    <a:pt x="600" y="829"/>
                  </a:lnTo>
                  <a:lnTo>
                    <a:pt x="602" y="831"/>
                  </a:lnTo>
                  <a:lnTo>
                    <a:pt x="603" y="831"/>
                  </a:lnTo>
                  <a:lnTo>
                    <a:pt x="607" y="831"/>
                  </a:lnTo>
                  <a:lnTo>
                    <a:pt x="608" y="831"/>
                  </a:lnTo>
                  <a:lnTo>
                    <a:pt x="612" y="832"/>
                  </a:lnTo>
                  <a:lnTo>
                    <a:pt x="613" y="834"/>
                  </a:lnTo>
                  <a:lnTo>
                    <a:pt x="615" y="837"/>
                  </a:lnTo>
                  <a:lnTo>
                    <a:pt x="615" y="841"/>
                  </a:lnTo>
                  <a:lnTo>
                    <a:pt x="613" y="842"/>
                  </a:lnTo>
                  <a:lnTo>
                    <a:pt x="612" y="845"/>
                  </a:lnTo>
                  <a:lnTo>
                    <a:pt x="612" y="847"/>
                  </a:lnTo>
                  <a:lnTo>
                    <a:pt x="610" y="847"/>
                  </a:lnTo>
                  <a:lnTo>
                    <a:pt x="610" y="849"/>
                  </a:lnTo>
                  <a:lnTo>
                    <a:pt x="612" y="850"/>
                  </a:lnTo>
                  <a:lnTo>
                    <a:pt x="617" y="852"/>
                  </a:lnTo>
                  <a:lnTo>
                    <a:pt x="618" y="852"/>
                  </a:lnTo>
                  <a:lnTo>
                    <a:pt x="620" y="852"/>
                  </a:lnTo>
                  <a:lnTo>
                    <a:pt x="623" y="850"/>
                  </a:lnTo>
                  <a:lnTo>
                    <a:pt x="627" y="847"/>
                  </a:lnTo>
                  <a:lnTo>
                    <a:pt x="628" y="845"/>
                  </a:lnTo>
                  <a:lnTo>
                    <a:pt x="643" y="842"/>
                  </a:lnTo>
                  <a:lnTo>
                    <a:pt x="656" y="841"/>
                  </a:lnTo>
                  <a:lnTo>
                    <a:pt x="658" y="839"/>
                  </a:lnTo>
                  <a:lnTo>
                    <a:pt x="659" y="839"/>
                  </a:lnTo>
                  <a:lnTo>
                    <a:pt x="661" y="839"/>
                  </a:lnTo>
                  <a:lnTo>
                    <a:pt x="661" y="841"/>
                  </a:lnTo>
                  <a:lnTo>
                    <a:pt x="659" y="842"/>
                  </a:lnTo>
                  <a:lnTo>
                    <a:pt x="658" y="845"/>
                  </a:lnTo>
                  <a:lnTo>
                    <a:pt x="658" y="849"/>
                  </a:lnTo>
                  <a:lnTo>
                    <a:pt x="658" y="852"/>
                  </a:lnTo>
                  <a:lnTo>
                    <a:pt x="659" y="855"/>
                  </a:lnTo>
                  <a:lnTo>
                    <a:pt x="661" y="859"/>
                  </a:lnTo>
                  <a:lnTo>
                    <a:pt x="664" y="860"/>
                  </a:lnTo>
                  <a:lnTo>
                    <a:pt x="666" y="862"/>
                  </a:lnTo>
                  <a:lnTo>
                    <a:pt x="668" y="865"/>
                  </a:lnTo>
                  <a:lnTo>
                    <a:pt x="669" y="867"/>
                  </a:lnTo>
                  <a:lnTo>
                    <a:pt x="669" y="867"/>
                  </a:lnTo>
                  <a:lnTo>
                    <a:pt x="669" y="868"/>
                  </a:lnTo>
                  <a:lnTo>
                    <a:pt x="669" y="868"/>
                  </a:lnTo>
                  <a:lnTo>
                    <a:pt x="674" y="867"/>
                  </a:lnTo>
                  <a:lnTo>
                    <a:pt x="677" y="867"/>
                  </a:lnTo>
                  <a:lnTo>
                    <a:pt x="681" y="868"/>
                  </a:lnTo>
                  <a:lnTo>
                    <a:pt x="684" y="870"/>
                  </a:lnTo>
                  <a:lnTo>
                    <a:pt x="687" y="872"/>
                  </a:lnTo>
                  <a:lnTo>
                    <a:pt x="691" y="873"/>
                  </a:lnTo>
                  <a:lnTo>
                    <a:pt x="694" y="875"/>
                  </a:lnTo>
                  <a:lnTo>
                    <a:pt x="699" y="875"/>
                  </a:lnTo>
                  <a:lnTo>
                    <a:pt x="705" y="875"/>
                  </a:lnTo>
                  <a:lnTo>
                    <a:pt x="710" y="875"/>
                  </a:lnTo>
                  <a:lnTo>
                    <a:pt x="717" y="875"/>
                  </a:lnTo>
                  <a:lnTo>
                    <a:pt x="720" y="877"/>
                  </a:lnTo>
                  <a:lnTo>
                    <a:pt x="725" y="880"/>
                  </a:lnTo>
                  <a:lnTo>
                    <a:pt x="728" y="880"/>
                  </a:lnTo>
                  <a:lnTo>
                    <a:pt x="733" y="880"/>
                  </a:lnTo>
                  <a:lnTo>
                    <a:pt x="737" y="878"/>
                  </a:lnTo>
                  <a:lnTo>
                    <a:pt x="738" y="877"/>
                  </a:lnTo>
                  <a:lnTo>
                    <a:pt x="740" y="873"/>
                  </a:lnTo>
                  <a:lnTo>
                    <a:pt x="742" y="870"/>
                  </a:lnTo>
                  <a:lnTo>
                    <a:pt x="743" y="867"/>
                  </a:lnTo>
                  <a:lnTo>
                    <a:pt x="743" y="864"/>
                  </a:lnTo>
                  <a:lnTo>
                    <a:pt x="745" y="862"/>
                  </a:lnTo>
                  <a:lnTo>
                    <a:pt x="748" y="859"/>
                  </a:lnTo>
                  <a:lnTo>
                    <a:pt x="751" y="859"/>
                  </a:lnTo>
                  <a:lnTo>
                    <a:pt x="753" y="859"/>
                  </a:lnTo>
                  <a:lnTo>
                    <a:pt x="753" y="859"/>
                  </a:lnTo>
                  <a:lnTo>
                    <a:pt x="755" y="862"/>
                  </a:lnTo>
                  <a:lnTo>
                    <a:pt x="755" y="864"/>
                  </a:lnTo>
                  <a:lnTo>
                    <a:pt x="755" y="867"/>
                  </a:lnTo>
                  <a:lnTo>
                    <a:pt x="755" y="870"/>
                  </a:lnTo>
                  <a:lnTo>
                    <a:pt x="756" y="872"/>
                  </a:lnTo>
                  <a:lnTo>
                    <a:pt x="760" y="873"/>
                  </a:lnTo>
                  <a:lnTo>
                    <a:pt x="765" y="877"/>
                  </a:lnTo>
                  <a:lnTo>
                    <a:pt x="766" y="878"/>
                  </a:lnTo>
                  <a:lnTo>
                    <a:pt x="768" y="882"/>
                  </a:lnTo>
                  <a:lnTo>
                    <a:pt x="770" y="885"/>
                  </a:lnTo>
                  <a:lnTo>
                    <a:pt x="770" y="887"/>
                  </a:lnTo>
                  <a:lnTo>
                    <a:pt x="771" y="890"/>
                  </a:lnTo>
                  <a:lnTo>
                    <a:pt x="773" y="893"/>
                  </a:lnTo>
                  <a:lnTo>
                    <a:pt x="776" y="895"/>
                  </a:lnTo>
                  <a:lnTo>
                    <a:pt x="778" y="896"/>
                  </a:lnTo>
                  <a:lnTo>
                    <a:pt x="781" y="895"/>
                  </a:lnTo>
                  <a:lnTo>
                    <a:pt x="783" y="893"/>
                  </a:lnTo>
                  <a:lnTo>
                    <a:pt x="784" y="893"/>
                  </a:lnTo>
                  <a:lnTo>
                    <a:pt x="788" y="893"/>
                  </a:lnTo>
                  <a:lnTo>
                    <a:pt x="789" y="895"/>
                  </a:lnTo>
                  <a:lnTo>
                    <a:pt x="789" y="896"/>
                  </a:lnTo>
                  <a:lnTo>
                    <a:pt x="791" y="898"/>
                  </a:lnTo>
                  <a:lnTo>
                    <a:pt x="794" y="900"/>
                  </a:lnTo>
                  <a:lnTo>
                    <a:pt x="799" y="901"/>
                  </a:lnTo>
                  <a:lnTo>
                    <a:pt x="802" y="901"/>
                  </a:lnTo>
                  <a:lnTo>
                    <a:pt x="806" y="901"/>
                  </a:lnTo>
                  <a:lnTo>
                    <a:pt x="811" y="903"/>
                  </a:lnTo>
                  <a:lnTo>
                    <a:pt x="814" y="906"/>
                  </a:lnTo>
                  <a:lnTo>
                    <a:pt x="816" y="910"/>
                  </a:lnTo>
                  <a:lnTo>
                    <a:pt x="816" y="915"/>
                  </a:lnTo>
                  <a:lnTo>
                    <a:pt x="817" y="918"/>
                  </a:lnTo>
                  <a:lnTo>
                    <a:pt x="817" y="921"/>
                  </a:lnTo>
                  <a:lnTo>
                    <a:pt x="819" y="924"/>
                  </a:lnTo>
                  <a:lnTo>
                    <a:pt x="821" y="926"/>
                  </a:lnTo>
                  <a:lnTo>
                    <a:pt x="821" y="926"/>
                  </a:lnTo>
                  <a:lnTo>
                    <a:pt x="822" y="924"/>
                  </a:lnTo>
                  <a:lnTo>
                    <a:pt x="822" y="923"/>
                  </a:lnTo>
                  <a:lnTo>
                    <a:pt x="824" y="923"/>
                  </a:lnTo>
                  <a:lnTo>
                    <a:pt x="825" y="923"/>
                  </a:lnTo>
                  <a:lnTo>
                    <a:pt x="830" y="929"/>
                  </a:lnTo>
                  <a:lnTo>
                    <a:pt x="835" y="939"/>
                  </a:lnTo>
                  <a:lnTo>
                    <a:pt x="839" y="947"/>
                  </a:lnTo>
                  <a:lnTo>
                    <a:pt x="842" y="951"/>
                  </a:lnTo>
                  <a:lnTo>
                    <a:pt x="850" y="951"/>
                  </a:lnTo>
                  <a:lnTo>
                    <a:pt x="860" y="946"/>
                  </a:lnTo>
                  <a:lnTo>
                    <a:pt x="870" y="943"/>
                  </a:lnTo>
                  <a:lnTo>
                    <a:pt x="871" y="943"/>
                  </a:lnTo>
                  <a:lnTo>
                    <a:pt x="873" y="944"/>
                  </a:lnTo>
                  <a:lnTo>
                    <a:pt x="873" y="944"/>
                  </a:lnTo>
                  <a:lnTo>
                    <a:pt x="873" y="946"/>
                  </a:lnTo>
                  <a:lnTo>
                    <a:pt x="873" y="947"/>
                  </a:lnTo>
                  <a:lnTo>
                    <a:pt x="871" y="951"/>
                  </a:lnTo>
                  <a:lnTo>
                    <a:pt x="871" y="952"/>
                  </a:lnTo>
                  <a:lnTo>
                    <a:pt x="873" y="952"/>
                  </a:lnTo>
                  <a:lnTo>
                    <a:pt x="876" y="954"/>
                  </a:lnTo>
                  <a:lnTo>
                    <a:pt x="878" y="954"/>
                  </a:lnTo>
                  <a:lnTo>
                    <a:pt x="878" y="954"/>
                  </a:lnTo>
                  <a:lnTo>
                    <a:pt x="880" y="954"/>
                  </a:lnTo>
                  <a:lnTo>
                    <a:pt x="880" y="949"/>
                  </a:lnTo>
                  <a:lnTo>
                    <a:pt x="881" y="938"/>
                  </a:lnTo>
                  <a:lnTo>
                    <a:pt x="881" y="923"/>
                  </a:lnTo>
                  <a:lnTo>
                    <a:pt x="881" y="911"/>
                  </a:lnTo>
                  <a:lnTo>
                    <a:pt x="881" y="903"/>
                  </a:lnTo>
                  <a:lnTo>
                    <a:pt x="881" y="892"/>
                  </a:lnTo>
                  <a:lnTo>
                    <a:pt x="881" y="892"/>
                  </a:lnTo>
                  <a:lnTo>
                    <a:pt x="881" y="890"/>
                  </a:lnTo>
                  <a:lnTo>
                    <a:pt x="881" y="888"/>
                  </a:lnTo>
                  <a:lnTo>
                    <a:pt x="880" y="888"/>
                  </a:lnTo>
                  <a:lnTo>
                    <a:pt x="876" y="888"/>
                  </a:lnTo>
                  <a:lnTo>
                    <a:pt x="873" y="890"/>
                  </a:lnTo>
                  <a:lnTo>
                    <a:pt x="870" y="892"/>
                  </a:lnTo>
                  <a:lnTo>
                    <a:pt x="867" y="893"/>
                  </a:lnTo>
                  <a:lnTo>
                    <a:pt x="865" y="895"/>
                  </a:lnTo>
                  <a:lnTo>
                    <a:pt x="865" y="896"/>
                  </a:lnTo>
                  <a:lnTo>
                    <a:pt x="867" y="898"/>
                  </a:lnTo>
                  <a:lnTo>
                    <a:pt x="867" y="901"/>
                  </a:lnTo>
                  <a:lnTo>
                    <a:pt x="868" y="903"/>
                  </a:lnTo>
                  <a:lnTo>
                    <a:pt x="867" y="903"/>
                  </a:lnTo>
                  <a:lnTo>
                    <a:pt x="865" y="905"/>
                  </a:lnTo>
                  <a:lnTo>
                    <a:pt x="862" y="903"/>
                  </a:lnTo>
                  <a:lnTo>
                    <a:pt x="858" y="901"/>
                  </a:lnTo>
                  <a:lnTo>
                    <a:pt x="855" y="900"/>
                  </a:lnTo>
                  <a:lnTo>
                    <a:pt x="852" y="900"/>
                  </a:lnTo>
                  <a:lnTo>
                    <a:pt x="850" y="900"/>
                  </a:lnTo>
                  <a:lnTo>
                    <a:pt x="848" y="900"/>
                  </a:lnTo>
                  <a:lnTo>
                    <a:pt x="845" y="900"/>
                  </a:lnTo>
                  <a:lnTo>
                    <a:pt x="844" y="900"/>
                  </a:lnTo>
                  <a:lnTo>
                    <a:pt x="840" y="898"/>
                  </a:lnTo>
                  <a:lnTo>
                    <a:pt x="839" y="895"/>
                  </a:lnTo>
                  <a:lnTo>
                    <a:pt x="837" y="890"/>
                  </a:lnTo>
                  <a:lnTo>
                    <a:pt x="835" y="887"/>
                  </a:lnTo>
                  <a:lnTo>
                    <a:pt x="834" y="883"/>
                  </a:lnTo>
                  <a:lnTo>
                    <a:pt x="829" y="880"/>
                  </a:lnTo>
                  <a:lnTo>
                    <a:pt x="824" y="877"/>
                  </a:lnTo>
                  <a:lnTo>
                    <a:pt x="819" y="873"/>
                  </a:lnTo>
                  <a:lnTo>
                    <a:pt x="816" y="870"/>
                  </a:lnTo>
                  <a:lnTo>
                    <a:pt x="814" y="868"/>
                  </a:lnTo>
                  <a:lnTo>
                    <a:pt x="814" y="865"/>
                  </a:lnTo>
                  <a:lnTo>
                    <a:pt x="812" y="862"/>
                  </a:lnTo>
                  <a:lnTo>
                    <a:pt x="811" y="859"/>
                  </a:lnTo>
                  <a:lnTo>
                    <a:pt x="811" y="857"/>
                  </a:lnTo>
                  <a:lnTo>
                    <a:pt x="812" y="850"/>
                  </a:lnTo>
                  <a:lnTo>
                    <a:pt x="814" y="842"/>
                  </a:lnTo>
                  <a:lnTo>
                    <a:pt x="819" y="831"/>
                  </a:lnTo>
                  <a:lnTo>
                    <a:pt x="822" y="821"/>
                  </a:lnTo>
                  <a:lnTo>
                    <a:pt x="824" y="816"/>
                  </a:lnTo>
                  <a:lnTo>
                    <a:pt x="825" y="814"/>
                  </a:lnTo>
                  <a:lnTo>
                    <a:pt x="827" y="814"/>
                  </a:lnTo>
                  <a:lnTo>
                    <a:pt x="829" y="813"/>
                  </a:lnTo>
                  <a:lnTo>
                    <a:pt x="829" y="809"/>
                  </a:lnTo>
                  <a:lnTo>
                    <a:pt x="827" y="804"/>
                  </a:lnTo>
                  <a:lnTo>
                    <a:pt x="825" y="799"/>
                  </a:lnTo>
                  <a:lnTo>
                    <a:pt x="824" y="794"/>
                  </a:lnTo>
                  <a:lnTo>
                    <a:pt x="822" y="790"/>
                  </a:lnTo>
                  <a:lnTo>
                    <a:pt x="824" y="790"/>
                  </a:lnTo>
                  <a:lnTo>
                    <a:pt x="825" y="788"/>
                  </a:lnTo>
                  <a:lnTo>
                    <a:pt x="825" y="786"/>
                  </a:lnTo>
                  <a:lnTo>
                    <a:pt x="827" y="785"/>
                  </a:lnTo>
                  <a:lnTo>
                    <a:pt x="827" y="780"/>
                  </a:lnTo>
                  <a:lnTo>
                    <a:pt x="829" y="775"/>
                  </a:lnTo>
                  <a:lnTo>
                    <a:pt x="829" y="771"/>
                  </a:lnTo>
                  <a:lnTo>
                    <a:pt x="830" y="770"/>
                  </a:lnTo>
                  <a:lnTo>
                    <a:pt x="829" y="766"/>
                  </a:lnTo>
                  <a:lnTo>
                    <a:pt x="829" y="763"/>
                  </a:lnTo>
                  <a:lnTo>
                    <a:pt x="827" y="760"/>
                  </a:lnTo>
                  <a:lnTo>
                    <a:pt x="825" y="757"/>
                  </a:lnTo>
                  <a:lnTo>
                    <a:pt x="824" y="753"/>
                  </a:lnTo>
                  <a:lnTo>
                    <a:pt x="822" y="750"/>
                  </a:lnTo>
                  <a:lnTo>
                    <a:pt x="821" y="748"/>
                  </a:lnTo>
                  <a:lnTo>
                    <a:pt x="819" y="747"/>
                  </a:lnTo>
                  <a:lnTo>
                    <a:pt x="817" y="745"/>
                  </a:lnTo>
                  <a:lnTo>
                    <a:pt x="814" y="743"/>
                  </a:lnTo>
                  <a:lnTo>
                    <a:pt x="814" y="742"/>
                  </a:lnTo>
                  <a:lnTo>
                    <a:pt x="814" y="740"/>
                  </a:lnTo>
                  <a:lnTo>
                    <a:pt x="814" y="740"/>
                  </a:lnTo>
                  <a:lnTo>
                    <a:pt x="819" y="737"/>
                  </a:lnTo>
                  <a:lnTo>
                    <a:pt x="824" y="735"/>
                  </a:lnTo>
                  <a:lnTo>
                    <a:pt x="829" y="732"/>
                  </a:lnTo>
                  <a:lnTo>
                    <a:pt x="832" y="729"/>
                  </a:lnTo>
                  <a:lnTo>
                    <a:pt x="834" y="725"/>
                  </a:lnTo>
                  <a:lnTo>
                    <a:pt x="837" y="722"/>
                  </a:lnTo>
                  <a:lnTo>
                    <a:pt x="840" y="719"/>
                  </a:lnTo>
                  <a:lnTo>
                    <a:pt x="842" y="715"/>
                  </a:lnTo>
                  <a:lnTo>
                    <a:pt x="844" y="712"/>
                  </a:lnTo>
                  <a:lnTo>
                    <a:pt x="844" y="711"/>
                  </a:lnTo>
                  <a:lnTo>
                    <a:pt x="844" y="707"/>
                  </a:lnTo>
                  <a:lnTo>
                    <a:pt x="842" y="706"/>
                  </a:lnTo>
                  <a:lnTo>
                    <a:pt x="840" y="704"/>
                  </a:lnTo>
                  <a:lnTo>
                    <a:pt x="840" y="702"/>
                  </a:lnTo>
                  <a:lnTo>
                    <a:pt x="842" y="701"/>
                  </a:lnTo>
                  <a:lnTo>
                    <a:pt x="845" y="701"/>
                  </a:lnTo>
                  <a:lnTo>
                    <a:pt x="850" y="701"/>
                  </a:lnTo>
                  <a:lnTo>
                    <a:pt x="853" y="701"/>
                  </a:lnTo>
                  <a:lnTo>
                    <a:pt x="857" y="699"/>
                  </a:lnTo>
                  <a:lnTo>
                    <a:pt x="860" y="699"/>
                  </a:lnTo>
                  <a:lnTo>
                    <a:pt x="916" y="691"/>
                  </a:lnTo>
                  <a:lnTo>
                    <a:pt x="919" y="691"/>
                  </a:lnTo>
                  <a:lnTo>
                    <a:pt x="922" y="691"/>
                  </a:lnTo>
                  <a:lnTo>
                    <a:pt x="927" y="689"/>
                  </a:lnTo>
                  <a:lnTo>
                    <a:pt x="931" y="689"/>
                  </a:lnTo>
                  <a:lnTo>
                    <a:pt x="934" y="688"/>
                  </a:lnTo>
                  <a:lnTo>
                    <a:pt x="934" y="688"/>
                  </a:lnTo>
                  <a:lnTo>
                    <a:pt x="936" y="686"/>
                  </a:lnTo>
                  <a:lnTo>
                    <a:pt x="934" y="683"/>
                  </a:lnTo>
                  <a:lnTo>
                    <a:pt x="932" y="679"/>
                  </a:lnTo>
                  <a:lnTo>
                    <a:pt x="931" y="676"/>
                  </a:lnTo>
                  <a:lnTo>
                    <a:pt x="929" y="673"/>
                  </a:lnTo>
                  <a:lnTo>
                    <a:pt x="926" y="669"/>
                  </a:lnTo>
                  <a:lnTo>
                    <a:pt x="924" y="666"/>
                  </a:lnTo>
                  <a:lnTo>
                    <a:pt x="924" y="664"/>
                  </a:lnTo>
                  <a:lnTo>
                    <a:pt x="919" y="651"/>
                  </a:lnTo>
                  <a:lnTo>
                    <a:pt x="914" y="640"/>
                  </a:lnTo>
                  <a:lnTo>
                    <a:pt x="908" y="627"/>
                  </a:lnTo>
                  <a:lnTo>
                    <a:pt x="903" y="623"/>
                  </a:lnTo>
                  <a:lnTo>
                    <a:pt x="898" y="620"/>
                  </a:lnTo>
                  <a:lnTo>
                    <a:pt x="893" y="617"/>
                  </a:lnTo>
                  <a:lnTo>
                    <a:pt x="888" y="612"/>
                  </a:lnTo>
                  <a:lnTo>
                    <a:pt x="883" y="604"/>
                  </a:lnTo>
                  <a:lnTo>
                    <a:pt x="876" y="594"/>
                  </a:lnTo>
                  <a:lnTo>
                    <a:pt x="873" y="584"/>
                  </a:lnTo>
                  <a:lnTo>
                    <a:pt x="873" y="574"/>
                  </a:lnTo>
                  <a:lnTo>
                    <a:pt x="875" y="571"/>
                  </a:lnTo>
                  <a:lnTo>
                    <a:pt x="878" y="567"/>
                  </a:lnTo>
                  <a:lnTo>
                    <a:pt x="880" y="564"/>
                  </a:lnTo>
                  <a:lnTo>
                    <a:pt x="880" y="558"/>
                  </a:lnTo>
                  <a:lnTo>
                    <a:pt x="876" y="549"/>
                  </a:lnTo>
                  <a:lnTo>
                    <a:pt x="871" y="539"/>
                  </a:lnTo>
                  <a:lnTo>
                    <a:pt x="868" y="530"/>
                  </a:lnTo>
                  <a:lnTo>
                    <a:pt x="867" y="523"/>
                  </a:lnTo>
                  <a:lnTo>
                    <a:pt x="865" y="518"/>
                  </a:lnTo>
                  <a:lnTo>
                    <a:pt x="867" y="513"/>
                  </a:lnTo>
                  <a:lnTo>
                    <a:pt x="868" y="508"/>
                  </a:lnTo>
                  <a:lnTo>
                    <a:pt x="870" y="503"/>
                  </a:lnTo>
                  <a:lnTo>
                    <a:pt x="870" y="498"/>
                  </a:lnTo>
                  <a:lnTo>
                    <a:pt x="870" y="498"/>
                  </a:lnTo>
                  <a:lnTo>
                    <a:pt x="868" y="495"/>
                  </a:lnTo>
                  <a:lnTo>
                    <a:pt x="868" y="492"/>
                  </a:lnTo>
                  <a:lnTo>
                    <a:pt x="868" y="488"/>
                  </a:lnTo>
                  <a:lnTo>
                    <a:pt x="868" y="485"/>
                  </a:lnTo>
                  <a:lnTo>
                    <a:pt x="868" y="482"/>
                  </a:lnTo>
                  <a:lnTo>
                    <a:pt x="867" y="477"/>
                  </a:lnTo>
                  <a:lnTo>
                    <a:pt x="863" y="474"/>
                  </a:lnTo>
                  <a:lnTo>
                    <a:pt x="860" y="469"/>
                  </a:lnTo>
                  <a:lnTo>
                    <a:pt x="860" y="457"/>
                  </a:lnTo>
                  <a:lnTo>
                    <a:pt x="860" y="442"/>
                  </a:lnTo>
                  <a:lnTo>
                    <a:pt x="862" y="429"/>
                  </a:lnTo>
                  <a:lnTo>
                    <a:pt x="860" y="428"/>
                  </a:lnTo>
                  <a:lnTo>
                    <a:pt x="858" y="424"/>
                  </a:lnTo>
                  <a:lnTo>
                    <a:pt x="857" y="423"/>
                  </a:lnTo>
                  <a:lnTo>
                    <a:pt x="853" y="419"/>
                  </a:lnTo>
                  <a:lnTo>
                    <a:pt x="852" y="416"/>
                  </a:lnTo>
                  <a:lnTo>
                    <a:pt x="850" y="414"/>
                  </a:lnTo>
                  <a:lnTo>
                    <a:pt x="848" y="413"/>
                  </a:lnTo>
                  <a:lnTo>
                    <a:pt x="850" y="411"/>
                  </a:lnTo>
                  <a:lnTo>
                    <a:pt x="850" y="411"/>
                  </a:lnTo>
                  <a:lnTo>
                    <a:pt x="848" y="411"/>
                  </a:lnTo>
                  <a:lnTo>
                    <a:pt x="848" y="411"/>
                  </a:lnTo>
                  <a:lnTo>
                    <a:pt x="845" y="410"/>
                  </a:lnTo>
                  <a:lnTo>
                    <a:pt x="844" y="406"/>
                  </a:lnTo>
                  <a:lnTo>
                    <a:pt x="842" y="401"/>
                  </a:lnTo>
                  <a:lnTo>
                    <a:pt x="842" y="398"/>
                  </a:lnTo>
                  <a:lnTo>
                    <a:pt x="842" y="395"/>
                  </a:lnTo>
                  <a:lnTo>
                    <a:pt x="844" y="393"/>
                  </a:lnTo>
                  <a:lnTo>
                    <a:pt x="847" y="391"/>
                  </a:lnTo>
                  <a:lnTo>
                    <a:pt x="850" y="388"/>
                  </a:lnTo>
                  <a:lnTo>
                    <a:pt x="852" y="386"/>
                  </a:lnTo>
                  <a:lnTo>
                    <a:pt x="855" y="386"/>
                  </a:lnTo>
                  <a:lnTo>
                    <a:pt x="855" y="385"/>
                  </a:lnTo>
                  <a:lnTo>
                    <a:pt x="857" y="382"/>
                  </a:lnTo>
                  <a:lnTo>
                    <a:pt x="857" y="378"/>
                  </a:lnTo>
                  <a:lnTo>
                    <a:pt x="857" y="375"/>
                  </a:lnTo>
                  <a:lnTo>
                    <a:pt x="855" y="372"/>
                  </a:lnTo>
                  <a:lnTo>
                    <a:pt x="855" y="368"/>
                  </a:lnTo>
                  <a:lnTo>
                    <a:pt x="857" y="362"/>
                  </a:lnTo>
                  <a:lnTo>
                    <a:pt x="860" y="357"/>
                  </a:lnTo>
                  <a:lnTo>
                    <a:pt x="865" y="352"/>
                  </a:lnTo>
                  <a:lnTo>
                    <a:pt x="870" y="349"/>
                  </a:lnTo>
                  <a:lnTo>
                    <a:pt x="875" y="344"/>
                  </a:lnTo>
                  <a:lnTo>
                    <a:pt x="880" y="342"/>
                  </a:lnTo>
                  <a:lnTo>
                    <a:pt x="878" y="337"/>
                  </a:lnTo>
                  <a:lnTo>
                    <a:pt x="880" y="327"/>
                  </a:lnTo>
                  <a:lnTo>
                    <a:pt x="881" y="316"/>
                  </a:lnTo>
                  <a:lnTo>
                    <a:pt x="883" y="306"/>
                  </a:lnTo>
                  <a:lnTo>
                    <a:pt x="883" y="299"/>
                  </a:lnTo>
                  <a:lnTo>
                    <a:pt x="885" y="284"/>
                  </a:lnTo>
                  <a:lnTo>
                    <a:pt x="886" y="268"/>
                  </a:lnTo>
                  <a:lnTo>
                    <a:pt x="886" y="265"/>
                  </a:lnTo>
                  <a:lnTo>
                    <a:pt x="890" y="261"/>
                  </a:lnTo>
                  <a:lnTo>
                    <a:pt x="891" y="258"/>
                  </a:lnTo>
                  <a:lnTo>
                    <a:pt x="895" y="253"/>
                  </a:lnTo>
                  <a:lnTo>
                    <a:pt x="896" y="250"/>
                  </a:lnTo>
                  <a:lnTo>
                    <a:pt x="898" y="247"/>
                  </a:lnTo>
                  <a:lnTo>
                    <a:pt x="899" y="243"/>
                  </a:lnTo>
                  <a:lnTo>
                    <a:pt x="898" y="240"/>
                  </a:lnTo>
                  <a:lnTo>
                    <a:pt x="898" y="235"/>
                  </a:lnTo>
                  <a:lnTo>
                    <a:pt x="898" y="232"/>
                  </a:lnTo>
                  <a:lnTo>
                    <a:pt x="898" y="229"/>
                  </a:lnTo>
                  <a:lnTo>
                    <a:pt x="901" y="227"/>
                  </a:lnTo>
                  <a:lnTo>
                    <a:pt x="904" y="225"/>
                  </a:lnTo>
                  <a:lnTo>
                    <a:pt x="908" y="222"/>
                  </a:lnTo>
                  <a:lnTo>
                    <a:pt x="911" y="22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96" name="Freeform 505">
              <a:extLst>
                <a:ext uri="{FF2B5EF4-FFF2-40B4-BE49-F238E27FC236}">
                  <a16:creationId xmlns:a16="http://schemas.microsoft.com/office/drawing/2014/main" id="{08C4E197-CC79-6B0B-2FF0-377988E90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4969" y="2975078"/>
              <a:ext cx="562582" cy="547508"/>
            </a:xfrm>
            <a:custGeom>
              <a:avLst/>
              <a:gdLst>
                <a:gd name="T0" fmla="*/ 589 w 610"/>
                <a:gd name="T1" fmla="*/ 260 h 614"/>
                <a:gd name="T2" fmla="*/ 552 w 610"/>
                <a:gd name="T3" fmla="*/ 264 h 614"/>
                <a:gd name="T4" fmla="*/ 534 w 610"/>
                <a:gd name="T5" fmla="*/ 264 h 614"/>
                <a:gd name="T6" fmla="*/ 519 w 610"/>
                <a:gd name="T7" fmla="*/ 269 h 614"/>
                <a:gd name="T8" fmla="*/ 513 w 610"/>
                <a:gd name="T9" fmla="*/ 249 h 614"/>
                <a:gd name="T10" fmla="*/ 519 w 610"/>
                <a:gd name="T11" fmla="*/ 255 h 614"/>
                <a:gd name="T12" fmla="*/ 523 w 610"/>
                <a:gd name="T13" fmla="*/ 231 h 614"/>
                <a:gd name="T14" fmla="*/ 503 w 610"/>
                <a:gd name="T15" fmla="*/ 155 h 614"/>
                <a:gd name="T16" fmla="*/ 500 w 610"/>
                <a:gd name="T17" fmla="*/ 86 h 614"/>
                <a:gd name="T18" fmla="*/ 436 w 610"/>
                <a:gd name="T19" fmla="*/ 74 h 614"/>
                <a:gd name="T20" fmla="*/ 437 w 610"/>
                <a:gd name="T21" fmla="*/ 56 h 614"/>
                <a:gd name="T22" fmla="*/ 386 w 610"/>
                <a:gd name="T23" fmla="*/ 58 h 614"/>
                <a:gd name="T24" fmla="*/ 381 w 610"/>
                <a:gd name="T25" fmla="*/ 66 h 614"/>
                <a:gd name="T26" fmla="*/ 378 w 610"/>
                <a:gd name="T27" fmla="*/ 88 h 614"/>
                <a:gd name="T28" fmla="*/ 375 w 610"/>
                <a:gd name="T29" fmla="*/ 106 h 614"/>
                <a:gd name="T30" fmla="*/ 350 w 610"/>
                <a:gd name="T31" fmla="*/ 109 h 614"/>
                <a:gd name="T32" fmla="*/ 334 w 610"/>
                <a:gd name="T33" fmla="*/ 109 h 614"/>
                <a:gd name="T34" fmla="*/ 312 w 610"/>
                <a:gd name="T35" fmla="*/ 111 h 614"/>
                <a:gd name="T36" fmla="*/ 299 w 610"/>
                <a:gd name="T37" fmla="*/ 112 h 614"/>
                <a:gd name="T38" fmla="*/ 283 w 610"/>
                <a:gd name="T39" fmla="*/ 112 h 614"/>
                <a:gd name="T40" fmla="*/ 258 w 610"/>
                <a:gd name="T41" fmla="*/ 76 h 614"/>
                <a:gd name="T42" fmla="*/ 251 w 610"/>
                <a:gd name="T43" fmla="*/ 55 h 614"/>
                <a:gd name="T44" fmla="*/ 242 w 610"/>
                <a:gd name="T45" fmla="*/ 19 h 614"/>
                <a:gd name="T46" fmla="*/ 215 w 610"/>
                <a:gd name="T47" fmla="*/ 0 h 614"/>
                <a:gd name="T48" fmla="*/ 104 w 610"/>
                <a:gd name="T49" fmla="*/ 0 h 614"/>
                <a:gd name="T50" fmla="*/ 53 w 610"/>
                <a:gd name="T51" fmla="*/ 4 h 614"/>
                <a:gd name="T52" fmla="*/ 18 w 610"/>
                <a:gd name="T53" fmla="*/ 15 h 614"/>
                <a:gd name="T54" fmla="*/ 36 w 610"/>
                <a:gd name="T55" fmla="*/ 46 h 614"/>
                <a:gd name="T56" fmla="*/ 69 w 610"/>
                <a:gd name="T57" fmla="*/ 117 h 614"/>
                <a:gd name="T58" fmla="*/ 66 w 610"/>
                <a:gd name="T59" fmla="*/ 150 h 614"/>
                <a:gd name="T60" fmla="*/ 61 w 610"/>
                <a:gd name="T61" fmla="*/ 173 h 614"/>
                <a:gd name="T62" fmla="*/ 76 w 610"/>
                <a:gd name="T63" fmla="*/ 213 h 614"/>
                <a:gd name="T64" fmla="*/ 94 w 610"/>
                <a:gd name="T65" fmla="*/ 249 h 614"/>
                <a:gd name="T66" fmla="*/ 99 w 610"/>
                <a:gd name="T67" fmla="*/ 274 h 614"/>
                <a:gd name="T68" fmla="*/ 84 w 610"/>
                <a:gd name="T69" fmla="*/ 333 h 614"/>
                <a:gd name="T70" fmla="*/ 59 w 610"/>
                <a:gd name="T71" fmla="*/ 351 h 614"/>
                <a:gd name="T72" fmla="*/ 49 w 610"/>
                <a:gd name="T73" fmla="*/ 371 h 614"/>
                <a:gd name="T74" fmla="*/ 36 w 610"/>
                <a:gd name="T75" fmla="*/ 402 h 614"/>
                <a:gd name="T76" fmla="*/ 28 w 610"/>
                <a:gd name="T77" fmla="*/ 413 h 614"/>
                <a:gd name="T78" fmla="*/ 20 w 610"/>
                <a:gd name="T79" fmla="*/ 463 h 614"/>
                <a:gd name="T80" fmla="*/ 15 w 610"/>
                <a:gd name="T81" fmla="*/ 476 h 614"/>
                <a:gd name="T82" fmla="*/ 10 w 610"/>
                <a:gd name="T83" fmla="*/ 501 h 614"/>
                <a:gd name="T84" fmla="*/ 2 w 610"/>
                <a:gd name="T85" fmla="*/ 510 h 614"/>
                <a:gd name="T86" fmla="*/ 3 w 610"/>
                <a:gd name="T87" fmla="*/ 578 h 614"/>
                <a:gd name="T88" fmla="*/ 23 w 610"/>
                <a:gd name="T89" fmla="*/ 576 h 614"/>
                <a:gd name="T90" fmla="*/ 38 w 610"/>
                <a:gd name="T91" fmla="*/ 578 h 614"/>
                <a:gd name="T92" fmla="*/ 113 w 610"/>
                <a:gd name="T93" fmla="*/ 586 h 614"/>
                <a:gd name="T94" fmla="*/ 325 w 610"/>
                <a:gd name="T95" fmla="*/ 583 h 614"/>
                <a:gd name="T96" fmla="*/ 353 w 610"/>
                <a:gd name="T97" fmla="*/ 604 h 614"/>
                <a:gd name="T98" fmla="*/ 399 w 610"/>
                <a:gd name="T99" fmla="*/ 606 h 614"/>
                <a:gd name="T100" fmla="*/ 431 w 610"/>
                <a:gd name="T101" fmla="*/ 609 h 614"/>
                <a:gd name="T102" fmla="*/ 469 w 610"/>
                <a:gd name="T103" fmla="*/ 611 h 614"/>
                <a:gd name="T104" fmla="*/ 574 w 610"/>
                <a:gd name="T105" fmla="*/ 594 h 614"/>
                <a:gd name="T106" fmla="*/ 511 w 610"/>
                <a:gd name="T107" fmla="*/ 537 h 614"/>
                <a:gd name="T108" fmla="*/ 505 w 610"/>
                <a:gd name="T109" fmla="*/ 517 h 614"/>
                <a:gd name="T110" fmla="*/ 506 w 610"/>
                <a:gd name="T111" fmla="*/ 367 h 614"/>
                <a:gd name="T112" fmla="*/ 598 w 610"/>
                <a:gd name="T113" fmla="*/ 362 h 614"/>
                <a:gd name="T114" fmla="*/ 602 w 610"/>
                <a:gd name="T115" fmla="*/ 354 h 614"/>
                <a:gd name="T116" fmla="*/ 608 w 610"/>
                <a:gd name="T117" fmla="*/ 326 h 614"/>
                <a:gd name="T118" fmla="*/ 608 w 610"/>
                <a:gd name="T119" fmla="*/ 264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0" h="614">
                  <a:moveTo>
                    <a:pt x="607" y="255"/>
                  </a:moveTo>
                  <a:lnTo>
                    <a:pt x="605" y="255"/>
                  </a:lnTo>
                  <a:lnTo>
                    <a:pt x="603" y="259"/>
                  </a:lnTo>
                  <a:lnTo>
                    <a:pt x="603" y="260"/>
                  </a:lnTo>
                  <a:lnTo>
                    <a:pt x="602" y="262"/>
                  </a:lnTo>
                  <a:lnTo>
                    <a:pt x="600" y="264"/>
                  </a:lnTo>
                  <a:lnTo>
                    <a:pt x="593" y="262"/>
                  </a:lnTo>
                  <a:lnTo>
                    <a:pt x="589" y="260"/>
                  </a:lnTo>
                  <a:lnTo>
                    <a:pt x="582" y="259"/>
                  </a:lnTo>
                  <a:lnTo>
                    <a:pt x="577" y="260"/>
                  </a:lnTo>
                  <a:lnTo>
                    <a:pt x="572" y="262"/>
                  </a:lnTo>
                  <a:lnTo>
                    <a:pt x="567" y="265"/>
                  </a:lnTo>
                  <a:lnTo>
                    <a:pt x="562" y="267"/>
                  </a:lnTo>
                  <a:lnTo>
                    <a:pt x="559" y="267"/>
                  </a:lnTo>
                  <a:lnTo>
                    <a:pt x="556" y="265"/>
                  </a:lnTo>
                  <a:lnTo>
                    <a:pt x="552" y="264"/>
                  </a:lnTo>
                  <a:lnTo>
                    <a:pt x="551" y="264"/>
                  </a:lnTo>
                  <a:lnTo>
                    <a:pt x="547" y="265"/>
                  </a:lnTo>
                  <a:lnTo>
                    <a:pt x="546" y="265"/>
                  </a:lnTo>
                  <a:lnTo>
                    <a:pt x="543" y="267"/>
                  </a:lnTo>
                  <a:lnTo>
                    <a:pt x="541" y="265"/>
                  </a:lnTo>
                  <a:lnTo>
                    <a:pt x="538" y="264"/>
                  </a:lnTo>
                  <a:lnTo>
                    <a:pt x="536" y="264"/>
                  </a:lnTo>
                  <a:lnTo>
                    <a:pt x="534" y="264"/>
                  </a:lnTo>
                  <a:lnTo>
                    <a:pt x="533" y="265"/>
                  </a:lnTo>
                  <a:lnTo>
                    <a:pt x="531" y="267"/>
                  </a:lnTo>
                  <a:lnTo>
                    <a:pt x="528" y="270"/>
                  </a:lnTo>
                  <a:lnTo>
                    <a:pt x="526" y="272"/>
                  </a:lnTo>
                  <a:lnTo>
                    <a:pt x="523" y="272"/>
                  </a:lnTo>
                  <a:lnTo>
                    <a:pt x="521" y="272"/>
                  </a:lnTo>
                  <a:lnTo>
                    <a:pt x="519" y="270"/>
                  </a:lnTo>
                  <a:lnTo>
                    <a:pt x="519" y="269"/>
                  </a:lnTo>
                  <a:lnTo>
                    <a:pt x="519" y="269"/>
                  </a:lnTo>
                  <a:lnTo>
                    <a:pt x="519" y="265"/>
                  </a:lnTo>
                  <a:lnTo>
                    <a:pt x="518" y="260"/>
                  </a:lnTo>
                  <a:lnTo>
                    <a:pt x="518" y="255"/>
                  </a:lnTo>
                  <a:lnTo>
                    <a:pt x="516" y="255"/>
                  </a:lnTo>
                  <a:lnTo>
                    <a:pt x="515" y="254"/>
                  </a:lnTo>
                  <a:lnTo>
                    <a:pt x="513" y="252"/>
                  </a:lnTo>
                  <a:lnTo>
                    <a:pt x="513" y="249"/>
                  </a:lnTo>
                  <a:lnTo>
                    <a:pt x="513" y="247"/>
                  </a:lnTo>
                  <a:lnTo>
                    <a:pt x="513" y="246"/>
                  </a:lnTo>
                  <a:lnTo>
                    <a:pt x="513" y="246"/>
                  </a:lnTo>
                  <a:lnTo>
                    <a:pt x="513" y="246"/>
                  </a:lnTo>
                  <a:lnTo>
                    <a:pt x="515" y="247"/>
                  </a:lnTo>
                  <a:lnTo>
                    <a:pt x="516" y="250"/>
                  </a:lnTo>
                  <a:lnTo>
                    <a:pt x="518" y="255"/>
                  </a:lnTo>
                  <a:lnTo>
                    <a:pt x="519" y="255"/>
                  </a:lnTo>
                  <a:lnTo>
                    <a:pt x="521" y="252"/>
                  </a:lnTo>
                  <a:lnTo>
                    <a:pt x="523" y="249"/>
                  </a:lnTo>
                  <a:lnTo>
                    <a:pt x="523" y="247"/>
                  </a:lnTo>
                  <a:lnTo>
                    <a:pt x="523" y="244"/>
                  </a:lnTo>
                  <a:lnTo>
                    <a:pt x="521" y="241"/>
                  </a:lnTo>
                  <a:lnTo>
                    <a:pt x="521" y="239"/>
                  </a:lnTo>
                  <a:lnTo>
                    <a:pt x="521" y="236"/>
                  </a:lnTo>
                  <a:lnTo>
                    <a:pt x="523" y="231"/>
                  </a:lnTo>
                  <a:lnTo>
                    <a:pt x="519" y="216"/>
                  </a:lnTo>
                  <a:lnTo>
                    <a:pt x="510" y="203"/>
                  </a:lnTo>
                  <a:lnTo>
                    <a:pt x="501" y="191"/>
                  </a:lnTo>
                  <a:lnTo>
                    <a:pt x="496" y="180"/>
                  </a:lnTo>
                  <a:lnTo>
                    <a:pt x="496" y="178"/>
                  </a:lnTo>
                  <a:lnTo>
                    <a:pt x="498" y="175"/>
                  </a:lnTo>
                  <a:lnTo>
                    <a:pt x="500" y="172"/>
                  </a:lnTo>
                  <a:lnTo>
                    <a:pt x="503" y="155"/>
                  </a:lnTo>
                  <a:lnTo>
                    <a:pt x="503" y="137"/>
                  </a:lnTo>
                  <a:lnTo>
                    <a:pt x="501" y="121"/>
                  </a:lnTo>
                  <a:lnTo>
                    <a:pt x="498" y="116"/>
                  </a:lnTo>
                  <a:lnTo>
                    <a:pt x="496" y="111"/>
                  </a:lnTo>
                  <a:lnTo>
                    <a:pt x="495" y="107"/>
                  </a:lnTo>
                  <a:lnTo>
                    <a:pt x="496" y="101"/>
                  </a:lnTo>
                  <a:lnTo>
                    <a:pt x="498" y="94"/>
                  </a:lnTo>
                  <a:lnTo>
                    <a:pt x="500" y="86"/>
                  </a:lnTo>
                  <a:lnTo>
                    <a:pt x="500" y="78"/>
                  </a:lnTo>
                  <a:lnTo>
                    <a:pt x="496" y="73"/>
                  </a:lnTo>
                  <a:lnTo>
                    <a:pt x="495" y="73"/>
                  </a:lnTo>
                  <a:lnTo>
                    <a:pt x="493" y="73"/>
                  </a:lnTo>
                  <a:lnTo>
                    <a:pt x="485" y="73"/>
                  </a:lnTo>
                  <a:lnTo>
                    <a:pt x="437" y="73"/>
                  </a:lnTo>
                  <a:lnTo>
                    <a:pt x="436" y="73"/>
                  </a:lnTo>
                  <a:lnTo>
                    <a:pt x="436" y="74"/>
                  </a:lnTo>
                  <a:lnTo>
                    <a:pt x="434" y="73"/>
                  </a:lnTo>
                  <a:lnTo>
                    <a:pt x="432" y="71"/>
                  </a:lnTo>
                  <a:lnTo>
                    <a:pt x="432" y="70"/>
                  </a:lnTo>
                  <a:lnTo>
                    <a:pt x="434" y="66"/>
                  </a:lnTo>
                  <a:lnTo>
                    <a:pt x="436" y="63"/>
                  </a:lnTo>
                  <a:lnTo>
                    <a:pt x="437" y="61"/>
                  </a:lnTo>
                  <a:lnTo>
                    <a:pt x="437" y="58"/>
                  </a:lnTo>
                  <a:lnTo>
                    <a:pt x="437" y="56"/>
                  </a:lnTo>
                  <a:lnTo>
                    <a:pt x="436" y="55"/>
                  </a:lnTo>
                  <a:lnTo>
                    <a:pt x="431" y="53"/>
                  </a:lnTo>
                  <a:lnTo>
                    <a:pt x="427" y="55"/>
                  </a:lnTo>
                  <a:lnTo>
                    <a:pt x="424" y="56"/>
                  </a:lnTo>
                  <a:lnTo>
                    <a:pt x="419" y="58"/>
                  </a:lnTo>
                  <a:lnTo>
                    <a:pt x="416" y="60"/>
                  </a:lnTo>
                  <a:lnTo>
                    <a:pt x="388" y="60"/>
                  </a:lnTo>
                  <a:lnTo>
                    <a:pt x="386" y="58"/>
                  </a:lnTo>
                  <a:lnTo>
                    <a:pt x="386" y="58"/>
                  </a:lnTo>
                  <a:lnTo>
                    <a:pt x="385" y="60"/>
                  </a:lnTo>
                  <a:lnTo>
                    <a:pt x="385" y="60"/>
                  </a:lnTo>
                  <a:lnTo>
                    <a:pt x="385" y="61"/>
                  </a:lnTo>
                  <a:lnTo>
                    <a:pt x="385" y="61"/>
                  </a:lnTo>
                  <a:lnTo>
                    <a:pt x="385" y="63"/>
                  </a:lnTo>
                  <a:lnTo>
                    <a:pt x="383" y="65"/>
                  </a:lnTo>
                  <a:lnTo>
                    <a:pt x="381" y="66"/>
                  </a:lnTo>
                  <a:lnTo>
                    <a:pt x="381" y="70"/>
                  </a:lnTo>
                  <a:lnTo>
                    <a:pt x="381" y="73"/>
                  </a:lnTo>
                  <a:lnTo>
                    <a:pt x="383" y="76"/>
                  </a:lnTo>
                  <a:lnTo>
                    <a:pt x="383" y="79"/>
                  </a:lnTo>
                  <a:lnTo>
                    <a:pt x="383" y="83"/>
                  </a:lnTo>
                  <a:lnTo>
                    <a:pt x="381" y="86"/>
                  </a:lnTo>
                  <a:lnTo>
                    <a:pt x="380" y="88"/>
                  </a:lnTo>
                  <a:lnTo>
                    <a:pt x="378" y="88"/>
                  </a:lnTo>
                  <a:lnTo>
                    <a:pt x="376" y="88"/>
                  </a:lnTo>
                  <a:lnTo>
                    <a:pt x="376" y="88"/>
                  </a:lnTo>
                  <a:lnTo>
                    <a:pt x="375" y="89"/>
                  </a:lnTo>
                  <a:lnTo>
                    <a:pt x="375" y="93"/>
                  </a:lnTo>
                  <a:lnTo>
                    <a:pt x="375" y="96"/>
                  </a:lnTo>
                  <a:lnTo>
                    <a:pt x="375" y="101"/>
                  </a:lnTo>
                  <a:lnTo>
                    <a:pt x="375" y="104"/>
                  </a:lnTo>
                  <a:lnTo>
                    <a:pt x="375" y="106"/>
                  </a:lnTo>
                  <a:lnTo>
                    <a:pt x="375" y="107"/>
                  </a:lnTo>
                  <a:lnTo>
                    <a:pt x="375" y="109"/>
                  </a:lnTo>
                  <a:lnTo>
                    <a:pt x="375" y="109"/>
                  </a:lnTo>
                  <a:lnTo>
                    <a:pt x="373" y="111"/>
                  </a:lnTo>
                  <a:lnTo>
                    <a:pt x="373" y="109"/>
                  </a:lnTo>
                  <a:lnTo>
                    <a:pt x="372" y="109"/>
                  </a:lnTo>
                  <a:lnTo>
                    <a:pt x="367" y="109"/>
                  </a:lnTo>
                  <a:lnTo>
                    <a:pt x="350" y="109"/>
                  </a:lnTo>
                  <a:lnTo>
                    <a:pt x="349" y="109"/>
                  </a:lnTo>
                  <a:lnTo>
                    <a:pt x="345" y="107"/>
                  </a:lnTo>
                  <a:lnTo>
                    <a:pt x="342" y="106"/>
                  </a:lnTo>
                  <a:lnTo>
                    <a:pt x="339" y="106"/>
                  </a:lnTo>
                  <a:lnTo>
                    <a:pt x="335" y="106"/>
                  </a:lnTo>
                  <a:lnTo>
                    <a:pt x="334" y="106"/>
                  </a:lnTo>
                  <a:lnTo>
                    <a:pt x="334" y="107"/>
                  </a:lnTo>
                  <a:lnTo>
                    <a:pt x="334" y="109"/>
                  </a:lnTo>
                  <a:lnTo>
                    <a:pt x="334" y="109"/>
                  </a:lnTo>
                  <a:lnTo>
                    <a:pt x="330" y="111"/>
                  </a:lnTo>
                  <a:lnTo>
                    <a:pt x="327" y="111"/>
                  </a:lnTo>
                  <a:lnTo>
                    <a:pt x="324" y="111"/>
                  </a:lnTo>
                  <a:lnTo>
                    <a:pt x="319" y="109"/>
                  </a:lnTo>
                  <a:lnTo>
                    <a:pt x="316" y="109"/>
                  </a:lnTo>
                  <a:lnTo>
                    <a:pt x="312" y="111"/>
                  </a:lnTo>
                  <a:lnTo>
                    <a:pt x="312" y="111"/>
                  </a:lnTo>
                  <a:lnTo>
                    <a:pt x="312" y="112"/>
                  </a:lnTo>
                  <a:lnTo>
                    <a:pt x="312" y="114"/>
                  </a:lnTo>
                  <a:lnTo>
                    <a:pt x="312" y="114"/>
                  </a:lnTo>
                  <a:lnTo>
                    <a:pt x="309" y="116"/>
                  </a:lnTo>
                  <a:lnTo>
                    <a:pt x="307" y="114"/>
                  </a:lnTo>
                  <a:lnTo>
                    <a:pt x="304" y="114"/>
                  </a:lnTo>
                  <a:lnTo>
                    <a:pt x="302" y="112"/>
                  </a:lnTo>
                  <a:lnTo>
                    <a:pt x="299" y="112"/>
                  </a:lnTo>
                  <a:lnTo>
                    <a:pt x="298" y="112"/>
                  </a:lnTo>
                  <a:lnTo>
                    <a:pt x="294" y="114"/>
                  </a:lnTo>
                  <a:lnTo>
                    <a:pt x="291" y="114"/>
                  </a:lnTo>
                  <a:lnTo>
                    <a:pt x="288" y="116"/>
                  </a:lnTo>
                  <a:lnTo>
                    <a:pt x="284" y="116"/>
                  </a:lnTo>
                  <a:lnTo>
                    <a:pt x="283" y="114"/>
                  </a:lnTo>
                  <a:lnTo>
                    <a:pt x="283" y="112"/>
                  </a:lnTo>
                  <a:lnTo>
                    <a:pt x="283" y="112"/>
                  </a:lnTo>
                  <a:lnTo>
                    <a:pt x="284" y="111"/>
                  </a:lnTo>
                  <a:lnTo>
                    <a:pt x="278" y="106"/>
                  </a:lnTo>
                  <a:lnTo>
                    <a:pt x="273" y="97"/>
                  </a:lnTo>
                  <a:lnTo>
                    <a:pt x="268" y="89"/>
                  </a:lnTo>
                  <a:lnTo>
                    <a:pt x="265" y="81"/>
                  </a:lnTo>
                  <a:lnTo>
                    <a:pt x="261" y="79"/>
                  </a:lnTo>
                  <a:lnTo>
                    <a:pt x="260" y="79"/>
                  </a:lnTo>
                  <a:lnTo>
                    <a:pt x="258" y="76"/>
                  </a:lnTo>
                  <a:lnTo>
                    <a:pt x="256" y="73"/>
                  </a:lnTo>
                  <a:lnTo>
                    <a:pt x="255" y="71"/>
                  </a:lnTo>
                  <a:lnTo>
                    <a:pt x="253" y="70"/>
                  </a:lnTo>
                  <a:lnTo>
                    <a:pt x="253" y="66"/>
                  </a:lnTo>
                  <a:lnTo>
                    <a:pt x="253" y="65"/>
                  </a:lnTo>
                  <a:lnTo>
                    <a:pt x="255" y="61"/>
                  </a:lnTo>
                  <a:lnTo>
                    <a:pt x="255" y="58"/>
                  </a:lnTo>
                  <a:lnTo>
                    <a:pt x="251" y="55"/>
                  </a:lnTo>
                  <a:lnTo>
                    <a:pt x="250" y="50"/>
                  </a:lnTo>
                  <a:lnTo>
                    <a:pt x="247" y="46"/>
                  </a:lnTo>
                  <a:lnTo>
                    <a:pt x="245" y="42"/>
                  </a:lnTo>
                  <a:lnTo>
                    <a:pt x="243" y="37"/>
                  </a:lnTo>
                  <a:lnTo>
                    <a:pt x="242" y="32"/>
                  </a:lnTo>
                  <a:lnTo>
                    <a:pt x="242" y="27"/>
                  </a:lnTo>
                  <a:lnTo>
                    <a:pt x="242" y="22"/>
                  </a:lnTo>
                  <a:lnTo>
                    <a:pt x="242" y="19"/>
                  </a:lnTo>
                  <a:lnTo>
                    <a:pt x="240" y="15"/>
                  </a:lnTo>
                  <a:lnTo>
                    <a:pt x="237" y="12"/>
                  </a:lnTo>
                  <a:lnTo>
                    <a:pt x="235" y="9"/>
                  </a:lnTo>
                  <a:lnTo>
                    <a:pt x="235" y="7"/>
                  </a:lnTo>
                  <a:lnTo>
                    <a:pt x="235" y="5"/>
                  </a:lnTo>
                  <a:lnTo>
                    <a:pt x="235" y="4"/>
                  </a:lnTo>
                  <a:lnTo>
                    <a:pt x="227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87" y="2"/>
                  </a:lnTo>
                  <a:lnTo>
                    <a:pt x="179" y="2"/>
                  </a:lnTo>
                  <a:lnTo>
                    <a:pt x="150" y="4"/>
                  </a:lnTo>
                  <a:lnTo>
                    <a:pt x="122" y="4"/>
                  </a:lnTo>
                  <a:lnTo>
                    <a:pt x="115" y="2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82" y="0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6" y="4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49" y="4"/>
                  </a:lnTo>
                  <a:lnTo>
                    <a:pt x="48" y="7"/>
                  </a:lnTo>
                  <a:lnTo>
                    <a:pt x="46" y="9"/>
                  </a:lnTo>
                  <a:lnTo>
                    <a:pt x="44" y="10"/>
                  </a:lnTo>
                  <a:lnTo>
                    <a:pt x="36" y="12"/>
                  </a:lnTo>
                  <a:lnTo>
                    <a:pt x="26" y="12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8" y="17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3" y="23"/>
                  </a:lnTo>
                  <a:lnTo>
                    <a:pt x="25" y="30"/>
                  </a:lnTo>
                  <a:lnTo>
                    <a:pt x="28" y="37"/>
                  </a:lnTo>
                  <a:lnTo>
                    <a:pt x="31" y="42"/>
                  </a:lnTo>
                  <a:lnTo>
                    <a:pt x="36" y="46"/>
                  </a:lnTo>
                  <a:lnTo>
                    <a:pt x="41" y="51"/>
                  </a:lnTo>
                  <a:lnTo>
                    <a:pt x="44" y="55"/>
                  </a:lnTo>
                  <a:lnTo>
                    <a:pt x="44" y="60"/>
                  </a:lnTo>
                  <a:lnTo>
                    <a:pt x="46" y="63"/>
                  </a:lnTo>
                  <a:lnTo>
                    <a:pt x="46" y="68"/>
                  </a:lnTo>
                  <a:lnTo>
                    <a:pt x="46" y="73"/>
                  </a:lnTo>
                  <a:lnTo>
                    <a:pt x="56" y="94"/>
                  </a:lnTo>
                  <a:lnTo>
                    <a:pt x="69" y="117"/>
                  </a:lnTo>
                  <a:lnTo>
                    <a:pt x="71" y="122"/>
                  </a:lnTo>
                  <a:lnTo>
                    <a:pt x="72" y="130"/>
                  </a:lnTo>
                  <a:lnTo>
                    <a:pt x="76" y="139"/>
                  </a:lnTo>
                  <a:lnTo>
                    <a:pt x="76" y="145"/>
                  </a:lnTo>
                  <a:lnTo>
                    <a:pt x="72" y="148"/>
                  </a:lnTo>
                  <a:lnTo>
                    <a:pt x="71" y="148"/>
                  </a:lnTo>
                  <a:lnTo>
                    <a:pt x="69" y="148"/>
                  </a:lnTo>
                  <a:lnTo>
                    <a:pt x="66" y="150"/>
                  </a:lnTo>
                  <a:lnTo>
                    <a:pt x="64" y="152"/>
                  </a:lnTo>
                  <a:lnTo>
                    <a:pt x="62" y="157"/>
                  </a:lnTo>
                  <a:lnTo>
                    <a:pt x="61" y="160"/>
                  </a:lnTo>
                  <a:lnTo>
                    <a:pt x="59" y="163"/>
                  </a:lnTo>
                  <a:lnTo>
                    <a:pt x="56" y="165"/>
                  </a:lnTo>
                  <a:lnTo>
                    <a:pt x="54" y="165"/>
                  </a:lnTo>
                  <a:lnTo>
                    <a:pt x="57" y="170"/>
                  </a:lnTo>
                  <a:lnTo>
                    <a:pt x="61" y="173"/>
                  </a:lnTo>
                  <a:lnTo>
                    <a:pt x="64" y="178"/>
                  </a:lnTo>
                  <a:lnTo>
                    <a:pt x="66" y="183"/>
                  </a:lnTo>
                  <a:lnTo>
                    <a:pt x="66" y="188"/>
                  </a:lnTo>
                  <a:lnTo>
                    <a:pt x="67" y="193"/>
                  </a:lnTo>
                  <a:lnTo>
                    <a:pt x="66" y="195"/>
                  </a:lnTo>
                  <a:lnTo>
                    <a:pt x="66" y="195"/>
                  </a:lnTo>
                  <a:lnTo>
                    <a:pt x="66" y="196"/>
                  </a:lnTo>
                  <a:lnTo>
                    <a:pt x="76" y="213"/>
                  </a:lnTo>
                  <a:lnTo>
                    <a:pt x="84" y="232"/>
                  </a:lnTo>
                  <a:lnTo>
                    <a:pt x="85" y="234"/>
                  </a:lnTo>
                  <a:lnTo>
                    <a:pt x="89" y="237"/>
                  </a:lnTo>
                  <a:lnTo>
                    <a:pt x="92" y="241"/>
                  </a:lnTo>
                  <a:lnTo>
                    <a:pt x="94" y="244"/>
                  </a:lnTo>
                  <a:lnTo>
                    <a:pt x="95" y="247"/>
                  </a:lnTo>
                  <a:lnTo>
                    <a:pt x="95" y="249"/>
                  </a:lnTo>
                  <a:lnTo>
                    <a:pt x="94" y="249"/>
                  </a:lnTo>
                  <a:lnTo>
                    <a:pt x="94" y="249"/>
                  </a:lnTo>
                  <a:lnTo>
                    <a:pt x="92" y="250"/>
                  </a:lnTo>
                  <a:lnTo>
                    <a:pt x="94" y="254"/>
                  </a:lnTo>
                  <a:lnTo>
                    <a:pt x="97" y="255"/>
                  </a:lnTo>
                  <a:lnTo>
                    <a:pt x="99" y="259"/>
                  </a:lnTo>
                  <a:lnTo>
                    <a:pt x="100" y="262"/>
                  </a:lnTo>
                  <a:lnTo>
                    <a:pt x="99" y="269"/>
                  </a:lnTo>
                  <a:lnTo>
                    <a:pt x="99" y="274"/>
                  </a:lnTo>
                  <a:lnTo>
                    <a:pt x="97" y="278"/>
                  </a:lnTo>
                  <a:lnTo>
                    <a:pt x="97" y="285"/>
                  </a:lnTo>
                  <a:lnTo>
                    <a:pt x="97" y="290"/>
                  </a:lnTo>
                  <a:lnTo>
                    <a:pt x="97" y="297"/>
                  </a:lnTo>
                  <a:lnTo>
                    <a:pt x="99" y="303"/>
                  </a:lnTo>
                  <a:lnTo>
                    <a:pt x="95" y="313"/>
                  </a:lnTo>
                  <a:lnTo>
                    <a:pt x="89" y="325"/>
                  </a:lnTo>
                  <a:lnTo>
                    <a:pt x="84" y="333"/>
                  </a:lnTo>
                  <a:lnTo>
                    <a:pt x="82" y="338"/>
                  </a:lnTo>
                  <a:lnTo>
                    <a:pt x="81" y="339"/>
                  </a:lnTo>
                  <a:lnTo>
                    <a:pt x="77" y="341"/>
                  </a:lnTo>
                  <a:lnTo>
                    <a:pt x="74" y="343"/>
                  </a:lnTo>
                  <a:lnTo>
                    <a:pt x="69" y="344"/>
                  </a:lnTo>
                  <a:lnTo>
                    <a:pt x="66" y="346"/>
                  </a:lnTo>
                  <a:lnTo>
                    <a:pt x="62" y="348"/>
                  </a:lnTo>
                  <a:lnTo>
                    <a:pt x="59" y="351"/>
                  </a:lnTo>
                  <a:lnTo>
                    <a:pt x="57" y="354"/>
                  </a:lnTo>
                  <a:lnTo>
                    <a:pt x="57" y="356"/>
                  </a:lnTo>
                  <a:lnTo>
                    <a:pt x="57" y="357"/>
                  </a:lnTo>
                  <a:lnTo>
                    <a:pt x="57" y="359"/>
                  </a:lnTo>
                  <a:lnTo>
                    <a:pt x="57" y="361"/>
                  </a:lnTo>
                  <a:lnTo>
                    <a:pt x="56" y="364"/>
                  </a:lnTo>
                  <a:lnTo>
                    <a:pt x="53" y="367"/>
                  </a:lnTo>
                  <a:lnTo>
                    <a:pt x="49" y="371"/>
                  </a:lnTo>
                  <a:lnTo>
                    <a:pt x="44" y="376"/>
                  </a:lnTo>
                  <a:lnTo>
                    <a:pt x="41" y="379"/>
                  </a:lnTo>
                  <a:lnTo>
                    <a:pt x="38" y="382"/>
                  </a:lnTo>
                  <a:lnTo>
                    <a:pt x="36" y="385"/>
                  </a:lnTo>
                  <a:lnTo>
                    <a:pt x="34" y="389"/>
                  </a:lnTo>
                  <a:lnTo>
                    <a:pt x="34" y="394"/>
                  </a:lnTo>
                  <a:lnTo>
                    <a:pt x="36" y="399"/>
                  </a:lnTo>
                  <a:lnTo>
                    <a:pt x="36" y="402"/>
                  </a:lnTo>
                  <a:lnTo>
                    <a:pt x="36" y="407"/>
                  </a:lnTo>
                  <a:lnTo>
                    <a:pt x="34" y="408"/>
                  </a:lnTo>
                  <a:lnTo>
                    <a:pt x="34" y="408"/>
                  </a:lnTo>
                  <a:lnTo>
                    <a:pt x="33" y="407"/>
                  </a:lnTo>
                  <a:lnTo>
                    <a:pt x="33" y="407"/>
                  </a:lnTo>
                  <a:lnTo>
                    <a:pt x="31" y="408"/>
                  </a:lnTo>
                  <a:lnTo>
                    <a:pt x="30" y="410"/>
                  </a:lnTo>
                  <a:lnTo>
                    <a:pt x="28" y="413"/>
                  </a:lnTo>
                  <a:lnTo>
                    <a:pt x="28" y="417"/>
                  </a:lnTo>
                  <a:lnTo>
                    <a:pt x="26" y="422"/>
                  </a:lnTo>
                  <a:lnTo>
                    <a:pt x="26" y="433"/>
                  </a:lnTo>
                  <a:lnTo>
                    <a:pt x="26" y="445"/>
                  </a:lnTo>
                  <a:lnTo>
                    <a:pt x="26" y="451"/>
                  </a:lnTo>
                  <a:lnTo>
                    <a:pt x="25" y="454"/>
                  </a:lnTo>
                  <a:lnTo>
                    <a:pt x="21" y="458"/>
                  </a:lnTo>
                  <a:lnTo>
                    <a:pt x="20" y="463"/>
                  </a:lnTo>
                  <a:lnTo>
                    <a:pt x="18" y="466"/>
                  </a:lnTo>
                  <a:lnTo>
                    <a:pt x="18" y="469"/>
                  </a:lnTo>
                  <a:lnTo>
                    <a:pt x="18" y="469"/>
                  </a:lnTo>
                  <a:lnTo>
                    <a:pt x="20" y="471"/>
                  </a:lnTo>
                  <a:lnTo>
                    <a:pt x="20" y="473"/>
                  </a:lnTo>
                  <a:lnTo>
                    <a:pt x="18" y="474"/>
                  </a:lnTo>
                  <a:lnTo>
                    <a:pt x="16" y="474"/>
                  </a:lnTo>
                  <a:lnTo>
                    <a:pt x="15" y="476"/>
                  </a:lnTo>
                  <a:lnTo>
                    <a:pt x="15" y="478"/>
                  </a:lnTo>
                  <a:lnTo>
                    <a:pt x="15" y="482"/>
                  </a:lnTo>
                  <a:lnTo>
                    <a:pt x="15" y="486"/>
                  </a:lnTo>
                  <a:lnTo>
                    <a:pt x="15" y="489"/>
                  </a:lnTo>
                  <a:lnTo>
                    <a:pt x="13" y="492"/>
                  </a:lnTo>
                  <a:lnTo>
                    <a:pt x="11" y="496"/>
                  </a:lnTo>
                  <a:lnTo>
                    <a:pt x="10" y="497"/>
                  </a:lnTo>
                  <a:lnTo>
                    <a:pt x="10" y="501"/>
                  </a:lnTo>
                  <a:lnTo>
                    <a:pt x="8" y="502"/>
                  </a:lnTo>
                  <a:lnTo>
                    <a:pt x="7" y="504"/>
                  </a:lnTo>
                  <a:lnTo>
                    <a:pt x="5" y="502"/>
                  </a:lnTo>
                  <a:lnTo>
                    <a:pt x="3" y="502"/>
                  </a:lnTo>
                  <a:lnTo>
                    <a:pt x="2" y="504"/>
                  </a:lnTo>
                  <a:lnTo>
                    <a:pt x="0" y="505"/>
                  </a:lnTo>
                  <a:lnTo>
                    <a:pt x="0" y="509"/>
                  </a:lnTo>
                  <a:lnTo>
                    <a:pt x="2" y="510"/>
                  </a:lnTo>
                  <a:lnTo>
                    <a:pt x="3" y="514"/>
                  </a:lnTo>
                  <a:lnTo>
                    <a:pt x="5" y="515"/>
                  </a:lnTo>
                  <a:lnTo>
                    <a:pt x="5" y="517"/>
                  </a:lnTo>
                  <a:lnTo>
                    <a:pt x="5" y="520"/>
                  </a:lnTo>
                  <a:lnTo>
                    <a:pt x="3" y="525"/>
                  </a:lnTo>
                  <a:lnTo>
                    <a:pt x="3" y="527"/>
                  </a:lnTo>
                  <a:lnTo>
                    <a:pt x="5" y="553"/>
                  </a:lnTo>
                  <a:lnTo>
                    <a:pt x="3" y="578"/>
                  </a:lnTo>
                  <a:lnTo>
                    <a:pt x="5" y="578"/>
                  </a:lnTo>
                  <a:lnTo>
                    <a:pt x="10" y="576"/>
                  </a:lnTo>
                  <a:lnTo>
                    <a:pt x="13" y="575"/>
                  </a:lnTo>
                  <a:lnTo>
                    <a:pt x="15" y="573"/>
                  </a:lnTo>
                  <a:lnTo>
                    <a:pt x="16" y="573"/>
                  </a:lnTo>
                  <a:lnTo>
                    <a:pt x="18" y="575"/>
                  </a:lnTo>
                  <a:lnTo>
                    <a:pt x="20" y="575"/>
                  </a:lnTo>
                  <a:lnTo>
                    <a:pt x="23" y="576"/>
                  </a:lnTo>
                  <a:lnTo>
                    <a:pt x="28" y="576"/>
                  </a:lnTo>
                  <a:lnTo>
                    <a:pt x="30" y="576"/>
                  </a:lnTo>
                  <a:lnTo>
                    <a:pt x="33" y="576"/>
                  </a:lnTo>
                  <a:lnTo>
                    <a:pt x="34" y="575"/>
                  </a:lnTo>
                  <a:lnTo>
                    <a:pt x="36" y="575"/>
                  </a:lnTo>
                  <a:lnTo>
                    <a:pt x="38" y="576"/>
                  </a:lnTo>
                  <a:lnTo>
                    <a:pt x="38" y="576"/>
                  </a:lnTo>
                  <a:lnTo>
                    <a:pt x="38" y="578"/>
                  </a:lnTo>
                  <a:lnTo>
                    <a:pt x="41" y="576"/>
                  </a:lnTo>
                  <a:lnTo>
                    <a:pt x="49" y="571"/>
                  </a:lnTo>
                  <a:lnTo>
                    <a:pt x="61" y="568"/>
                  </a:lnTo>
                  <a:lnTo>
                    <a:pt x="72" y="563"/>
                  </a:lnTo>
                  <a:lnTo>
                    <a:pt x="82" y="563"/>
                  </a:lnTo>
                  <a:lnTo>
                    <a:pt x="92" y="570"/>
                  </a:lnTo>
                  <a:lnTo>
                    <a:pt x="102" y="580"/>
                  </a:lnTo>
                  <a:lnTo>
                    <a:pt x="113" y="586"/>
                  </a:lnTo>
                  <a:lnTo>
                    <a:pt x="117" y="586"/>
                  </a:lnTo>
                  <a:lnTo>
                    <a:pt x="125" y="584"/>
                  </a:lnTo>
                  <a:lnTo>
                    <a:pt x="136" y="584"/>
                  </a:lnTo>
                  <a:lnTo>
                    <a:pt x="146" y="584"/>
                  </a:lnTo>
                  <a:lnTo>
                    <a:pt x="153" y="583"/>
                  </a:lnTo>
                  <a:lnTo>
                    <a:pt x="273" y="583"/>
                  </a:lnTo>
                  <a:lnTo>
                    <a:pt x="314" y="583"/>
                  </a:lnTo>
                  <a:lnTo>
                    <a:pt x="325" y="583"/>
                  </a:lnTo>
                  <a:lnTo>
                    <a:pt x="327" y="583"/>
                  </a:lnTo>
                  <a:lnTo>
                    <a:pt x="329" y="583"/>
                  </a:lnTo>
                  <a:lnTo>
                    <a:pt x="334" y="584"/>
                  </a:lnTo>
                  <a:lnTo>
                    <a:pt x="337" y="589"/>
                  </a:lnTo>
                  <a:lnTo>
                    <a:pt x="342" y="593"/>
                  </a:lnTo>
                  <a:lnTo>
                    <a:pt x="345" y="598"/>
                  </a:lnTo>
                  <a:lnTo>
                    <a:pt x="349" y="601"/>
                  </a:lnTo>
                  <a:lnTo>
                    <a:pt x="353" y="604"/>
                  </a:lnTo>
                  <a:lnTo>
                    <a:pt x="367" y="606"/>
                  </a:lnTo>
                  <a:lnTo>
                    <a:pt x="380" y="604"/>
                  </a:lnTo>
                  <a:lnTo>
                    <a:pt x="391" y="606"/>
                  </a:lnTo>
                  <a:lnTo>
                    <a:pt x="393" y="606"/>
                  </a:lnTo>
                  <a:lnTo>
                    <a:pt x="393" y="607"/>
                  </a:lnTo>
                  <a:lnTo>
                    <a:pt x="395" y="609"/>
                  </a:lnTo>
                  <a:lnTo>
                    <a:pt x="398" y="607"/>
                  </a:lnTo>
                  <a:lnTo>
                    <a:pt x="399" y="606"/>
                  </a:lnTo>
                  <a:lnTo>
                    <a:pt x="403" y="606"/>
                  </a:lnTo>
                  <a:lnTo>
                    <a:pt x="406" y="606"/>
                  </a:lnTo>
                  <a:lnTo>
                    <a:pt x="409" y="606"/>
                  </a:lnTo>
                  <a:lnTo>
                    <a:pt x="414" y="606"/>
                  </a:lnTo>
                  <a:lnTo>
                    <a:pt x="419" y="607"/>
                  </a:lnTo>
                  <a:lnTo>
                    <a:pt x="424" y="607"/>
                  </a:lnTo>
                  <a:lnTo>
                    <a:pt x="426" y="607"/>
                  </a:lnTo>
                  <a:lnTo>
                    <a:pt x="431" y="609"/>
                  </a:lnTo>
                  <a:lnTo>
                    <a:pt x="436" y="611"/>
                  </a:lnTo>
                  <a:lnTo>
                    <a:pt x="441" y="612"/>
                  </a:lnTo>
                  <a:lnTo>
                    <a:pt x="446" y="614"/>
                  </a:lnTo>
                  <a:lnTo>
                    <a:pt x="449" y="614"/>
                  </a:lnTo>
                  <a:lnTo>
                    <a:pt x="454" y="612"/>
                  </a:lnTo>
                  <a:lnTo>
                    <a:pt x="459" y="611"/>
                  </a:lnTo>
                  <a:lnTo>
                    <a:pt x="464" y="609"/>
                  </a:lnTo>
                  <a:lnTo>
                    <a:pt x="469" y="611"/>
                  </a:lnTo>
                  <a:lnTo>
                    <a:pt x="470" y="611"/>
                  </a:lnTo>
                  <a:lnTo>
                    <a:pt x="470" y="612"/>
                  </a:lnTo>
                  <a:lnTo>
                    <a:pt x="472" y="614"/>
                  </a:lnTo>
                  <a:lnTo>
                    <a:pt x="473" y="614"/>
                  </a:lnTo>
                  <a:lnTo>
                    <a:pt x="488" y="609"/>
                  </a:lnTo>
                  <a:lnTo>
                    <a:pt x="505" y="607"/>
                  </a:lnTo>
                  <a:lnTo>
                    <a:pt x="521" y="606"/>
                  </a:lnTo>
                  <a:lnTo>
                    <a:pt x="574" y="594"/>
                  </a:lnTo>
                  <a:lnTo>
                    <a:pt x="577" y="594"/>
                  </a:lnTo>
                  <a:lnTo>
                    <a:pt x="556" y="580"/>
                  </a:lnTo>
                  <a:lnTo>
                    <a:pt x="538" y="563"/>
                  </a:lnTo>
                  <a:lnTo>
                    <a:pt x="519" y="545"/>
                  </a:lnTo>
                  <a:lnTo>
                    <a:pt x="518" y="542"/>
                  </a:lnTo>
                  <a:lnTo>
                    <a:pt x="515" y="540"/>
                  </a:lnTo>
                  <a:lnTo>
                    <a:pt x="511" y="538"/>
                  </a:lnTo>
                  <a:lnTo>
                    <a:pt x="511" y="537"/>
                  </a:lnTo>
                  <a:lnTo>
                    <a:pt x="510" y="535"/>
                  </a:lnTo>
                  <a:lnTo>
                    <a:pt x="510" y="532"/>
                  </a:lnTo>
                  <a:lnTo>
                    <a:pt x="508" y="529"/>
                  </a:lnTo>
                  <a:lnTo>
                    <a:pt x="506" y="525"/>
                  </a:lnTo>
                  <a:lnTo>
                    <a:pt x="506" y="522"/>
                  </a:lnTo>
                  <a:lnTo>
                    <a:pt x="505" y="522"/>
                  </a:lnTo>
                  <a:lnTo>
                    <a:pt x="505" y="520"/>
                  </a:lnTo>
                  <a:lnTo>
                    <a:pt x="505" y="517"/>
                  </a:lnTo>
                  <a:lnTo>
                    <a:pt x="505" y="514"/>
                  </a:lnTo>
                  <a:lnTo>
                    <a:pt x="505" y="497"/>
                  </a:lnTo>
                  <a:lnTo>
                    <a:pt x="506" y="427"/>
                  </a:lnTo>
                  <a:lnTo>
                    <a:pt x="506" y="420"/>
                  </a:lnTo>
                  <a:lnTo>
                    <a:pt x="506" y="407"/>
                  </a:lnTo>
                  <a:lnTo>
                    <a:pt x="506" y="392"/>
                  </a:lnTo>
                  <a:lnTo>
                    <a:pt x="506" y="377"/>
                  </a:lnTo>
                  <a:lnTo>
                    <a:pt x="506" y="367"/>
                  </a:lnTo>
                  <a:lnTo>
                    <a:pt x="506" y="362"/>
                  </a:lnTo>
                  <a:lnTo>
                    <a:pt x="508" y="362"/>
                  </a:lnTo>
                  <a:lnTo>
                    <a:pt x="510" y="362"/>
                  </a:lnTo>
                  <a:lnTo>
                    <a:pt x="510" y="362"/>
                  </a:lnTo>
                  <a:lnTo>
                    <a:pt x="526" y="362"/>
                  </a:lnTo>
                  <a:lnTo>
                    <a:pt x="584" y="362"/>
                  </a:lnTo>
                  <a:lnTo>
                    <a:pt x="595" y="362"/>
                  </a:lnTo>
                  <a:lnTo>
                    <a:pt x="598" y="362"/>
                  </a:lnTo>
                  <a:lnTo>
                    <a:pt x="603" y="362"/>
                  </a:lnTo>
                  <a:lnTo>
                    <a:pt x="605" y="362"/>
                  </a:lnTo>
                  <a:lnTo>
                    <a:pt x="605" y="362"/>
                  </a:lnTo>
                  <a:lnTo>
                    <a:pt x="607" y="362"/>
                  </a:lnTo>
                  <a:lnTo>
                    <a:pt x="607" y="361"/>
                  </a:lnTo>
                  <a:lnTo>
                    <a:pt x="605" y="357"/>
                  </a:lnTo>
                  <a:lnTo>
                    <a:pt x="603" y="356"/>
                  </a:lnTo>
                  <a:lnTo>
                    <a:pt x="602" y="354"/>
                  </a:lnTo>
                  <a:lnTo>
                    <a:pt x="600" y="352"/>
                  </a:lnTo>
                  <a:lnTo>
                    <a:pt x="600" y="348"/>
                  </a:lnTo>
                  <a:lnTo>
                    <a:pt x="602" y="344"/>
                  </a:lnTo>
                  <a:lnTo>
                    <a:pt x="605" y="339"/>
                  </a:lnTo>
                  <a:lnTo>
                    <a:pt x="607" y="336"/>
                  </a:lnTo>
                  <a:lnTo>
                    <a:pt x="608" y="331"/>
                  </a:lnTo>
                  <a:lnTo>
                    <a:pt x="608" y="329"/>
                  </a:lnTo>
                  <a:lnTo>
                    <a:pt x="608" y="326"/>
                  </a:lnTo>
                  <a:lnTo>
                    <a:pt x="607" y="326"/>
                  </a:lnTo>
                  <a:lnTo>
                    <a:pt x="605" y="325"/>
                  </a:lnTo>
                  <a:lnTo>
                    <a:pt x="605" y="323"/>
                  </a:lnTo>
                  <a:lnTo>
                    <a:pt x="605" y="310"/>
                  </a:lnTo>
                  <a:lnTo>
                    <a:pt x="607" y="295"/>
                  </a:lnTo>
                  <a:lnTo>
                    <a:pt x="610" y="283"/>
                  </a:lnTo>
                  <a:lnTo>
                    <a:pt x="610" y="274"/>
                  </a:lnTo>
                  <a:lnTo>
                    <a:pt x="608" y="264"/>
                  </a:lnTo>
                  <a:lnTo>
                    <a:pt x="607" y="25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97" name="Freeform 506">
              <a:extLst>
                <a:ext uri="{FF2B5EF4-FFF2-40B4-BE49-F238E27FC236}">
                  <a16:creationId xmlns:a16="http://schemas.microsoft.com/office/drawing/2014/main" id="{3BB0E9F2-9B10-08EA-D811-83B18282F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5456" y="3993409"/>
              <a:ext cx="101449" cy="92738"/>
            </a:xfrm>
            <a:custGeom>
              <a:avLst/>
              <a:gdLst>
                <a:gd name="T0" fmla="*/ 19 w 110"/>
                <a:gd name="T1" fmla="*/ 87 h 104"/>
                <a:gd name="T2" fmla="*/ 14 w 110"/>
                <a:gd name="T3" fmla="*/ 84 h 104"/>
                <a:gd name="T4" fmla="*/ 14 w 110"/>
                <a:gd name="T5" fmla="*/ 82 h 104"/>
                <a:gd name="T6" fmla="*/ 16 w 110"/>
                <a:gd name="T7" fmla="*/ 77 h 104"/>
                <a:gd name="T8" fmla="*/ 14 w 110"/>
                <a:gd name="T9" fmla="*/ 76 h 104"/>
                <a:gd name="T10" fmla="*/ 13 w 110"/>
                <a:gd name="T11" fmla="*/ 76 h 104"/>
                <a:gd name="T12" fmla="*/ 8 w 110"/>
                <a:gd name="T13" fmla="*/ 68 h 104"/>
                <a:gd name="T14" fmla="*/ 3 w 110"/>
                <a:gd name="T15" fmla="*/ 59 h 104"/>
                <a:gd name="T16" fmla="*/ 0 w 110"/>
                <a:gd name="T17" fmla="*/ 54 h 104"/>
                <a:gd name="T18" fmla="*/ 1 w 110"/>
                <a:gd name="T19" fmla="*/ 49 h 104"/>
                <a:gd name="T20" fmla="*/ 6 w 110"/>
                <a:gd name="T21" fmla="*/ 48 h 104"/>
                <a:gd name="T22" fmla="*/ 13 w 110"/>
                <a:gd name="T23" fmla="*/ 45 h 104"/>
                <a:gd name="T24" fmla="*/ 21 w 110"/>
                <a:gd name="T25" fmla="*/ 35 h 104"/>
                <a:gd name="T26" fmla="*/ 34 w 110"/>
                <a:gd name="T27" fmla="*/ 17 h 104"/>
                <a:gd name="T28" fmla="*/ 41 w 110"/>
                <a:gd name="T29" fmla="*/ 15 h 104"/>
                <a:gd name="T30" fmla="*/ 46 w 110"/>
                <a:gd name="T31" fmla="*/ 15 h 104"/>
                <a:gd name="T32" fmla="*/ 49 w 110"/>
                <a:gd name="T33" fmla="*/ 12 h 104"/>
                <a:gd name="T34" fmla="*/ 54 w 110"/>
                <a:gd name="T35" fmla="*/ 7 h 104"/>
                <a:gd name="T36" fmla="*/ 60 w 110"/>
                <a:gd name="T37" fmla="*/ 3 h 104"/>
                <a:gd name="T38" fmla="*/ 70 w 110"/>
                <a:gd name="T39" fmla="*/ 0 h 104"/>
                <a:gd name="T40" fmla="*/ 77 w 110"/>
                <a:gd name="T41" fmla="*/ 0 h 104"/>
                <a:gd name="T42" fmla="*/ 84 w 110"/>
                <a:gd name="T43" fmla="*/ 5 h 104"/>
                <a:gd name="T44" fmla="*/ 88 w 110"/>
                <a:gd name="T45" fmla="*/ 13 h 104"/>
                <a:gd name="T46" fmla="*/ 95 w 110"/>
                <a:gd name="T47" fmla="*/ 20 h 104"/>
                <a:gd name="T48" fmla="*/ 102 w 110"/>
                <a:gd name="T49" fmla="*/ 23 h 104"/>
                <a:gd name="T50" fmla="*/ 107 w 110"/>
                <a:gd name="T51" fmla="*/ 26 h 104"/>
                <a:gd name="T52" fmla="*/ 108 w 110"/>
                <a:gd name="T53" fmla="*/ 43 h 104"/>
                <a:gd name="T54" fmla="*/ 97 w 110"/>
                <a:gd name="T55" fmla="*/ 54 h 104"/>
                <a:gd name="T56" fmla="*/ 95 w 110"/>
                <a:gd name="T57" fmla="*/ 59 h 104"/>
                <a:gd name="T58" fmla="*/ 97 w 110"/>
                <a:gd name="T59" fmla="*/ 64 h 104"/>
                <a:gd name="T60" fmla="*/ 88 w 110"/>
                <a:gd name="T61" fmla="*/ 73 h 104"/>
                <a:gd name="T62" fmla="*/ 62 w 110"/>
                <a:gd name="T63" fmla="*/ 79 h 104"/>
                <a:gd name="T64" fmla="*/ 52 w 110"/>
                <a:gd name="T65" fmla="*/ 84 h 104"/>
                <a:gd name="T66" fmla="*/ 52 w 110"/>
                <a:gd name="T67" fmla="*/ 86 h 104"/>
                <a:gd name="T68" fmla="*/ 54 w 110"/>
                <a:gd name="T69" fmla="*/ 86 h 104"/>
                <a:gd name="T70" fmla="*/ 51 w 110"/>
                <a:gd name="T71" fmla="*/ 91 h 104"/>
                <a:gd name="T72" fmla="*/ 49 w 110"/>
                <a:gd name="T73" fmla="*/ 94 h 104"/>
                <a:gd name="T74" fmla="*/ 47 w 110"/>
                <a:gd name="T75" fmla="*/ 100 h 104"/>
                <a:gd name="T76" fmla="*/ 42 w 110"/>
                <a:gd name="T77" fmla="*/ 104 h 104"/>
                <a:gd name="T78" fmla="*/ 34 w 110"/>
                <a:gd name="T79" fmla="*/ 100 h 104"/>
                <a:gd name="T80" fmla="*/ 28 w 110"/>
                <a:gd name="T81" fmla="*/ 96 h 104"/>
                <a:gd name="T82" fmla="*/ 23 w 110"/>
                <a:gd name="T83" fmla="*/ 8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0" h="104">
                  <a:moveTo>
                    <a:pt x="23" y="89"/>
                  </a:moveTo>
                  <a:lnTo>
                    <a:pt x="19" y="87"/>
                  </a:lnTo>
                  <a:lnTo>
                    <a:pt x="16" y="86"/>
                  </a:lnTo>
                  <a:lnTo>
                    <a:pt x="14" y="84"/>
                  </a:lnTo>
                  <a:lnTo>
                    <a:pt x="14" y="84"/>
                  </a:lnTo>
                  <a:lnTo>
                    <a:pt x="14" y="82"/>
                  </a:lnTo>
                  <a:lnTo>
                    <a:pt x="16" y="79"/>
                  </a:lnTo>
                  <a:lnTo>
                    <a:pt x="16" y="77"/>
                  </a:lnTo>
                  <a:lnTo>
                    <a:pt x="16" y="76"/>
                  </a:lnTo>
                  <a:lnTo>
                    <a:pt x="14" y="76"/>
                  </a:lnTo>
                  <a:lnTo>
                    <a:pt x="13" y="76"/>
                  </a:lnTo>
                  <a:lnTo>
                    <a:pt x="13" y="76"/>
                  </a:lnTo>
                  <a:lnTo>
                    <a:pt x="10" y="73"/>
                  </a:lnTo>
                  <a:lnTo>
                    <a:pt x="8" y="68"/>
                  </a:lnTo>
                  <a:lnTo>
                    <a:pt x="5" y="63"/>
                  </a:lnTo>
                  <a:lnTo>
                    <a:pt x="3" y="59"/>
                  </a:lnTo>
                  <a:lnTo>
                    <a:pt x="1" y="56"/>
                  </a:lnTo>
                  <a:lnTo>
                    <a:pt x="0" y="54"/>
                  </a:lnTo>
                  <a:lnTo>
                    <a:pt x="0" y="51"/>
                  </a:lnTo>
                  <a:lnTo>
                    <a:pt x="1" y="49"/>
                  </a:lnTo>
                  <a:lnTo>
                    <a:pt x="3" y="48"/>
                  </a:lnTo>
                  <a:lnTo>
                    <a:pt x="6" y="48"/>
                  </a:lnTo>
                  <a:lnTo>
                    <a:pt x="10" y="46"/>
                  </a:lnTo>
                  <a:lnTo>
                    <a:pt x="13" y="45"/>
                  </a:lnTo>
                  <a:lnTo>
                    <a:pt x="14" y="45"/>
                  </a:lnTo>
                  <a:lnTo>
                    <a:pt x="21" y="35"/>
                  </a:lnTo>
                  <a:lnTo>
                    <a:pt x="26" y="25"/>
                  </a:lnTo>
                  <a:lnTo>
                    <a:pt x="34" y="17"/>
                  </a:lnTo>
                  <a:lnTo>
                    <a:pt x="37" y="17"/>
                  </a:lnTo>
                  <a:lnTo>
                    <a:pt x="41" y="15"/>
                  </a:lnTo>
                  <a:lnTo>
                    <a:pt x="44" y="15"/>
                  </a:lnTo>
                  <a:lnTo>
                    <a:pt x="46" y="15"/>
                  </a:lnTo>
                  <a:lnTo>
                    <a:pt x="47" y="13"/>
                  </a:lnTo>
                  <a:lnTo>
                    <a:pt x="49" y="12"/>
                  </a:lnTo>
                  <a:lnTo>
                    <a:pt x="52" y="8"/>
                  </a:lnTo>
                  <a:lnTo>
                    <a:pt x="54" y="7"/>
                  </a:lnTo>
                  <a:lnTo>
                    <a:pt x="56" y="5"/>
                  </a:lnTo>
                  <a:lnTo>
                    <a:pt x="60" y="3"/>
                  </a:lnTo>
                  <a:lnTo>
                    <a:pt x="65" y="2"/>
                  </a:lnTo>
                  <a:lnTo>
                    <a:pt x="70" y="0"/>
                  </a:lnTo>
                  <a:lnTo>
                    <a:pt x="74" y="0"/>
                  </a:lnTo>
                  <a:lnTo>
                    <a:pt x="77" y="0"/>
                  </a:lnTo>
                  <a:lnTo>
                    <a:pt x="80" y="2"/>
                  </a:lnTo>
                  <a:lnTo>
                    <a:pt x="84" y="5"/>
                  </a:lnTo>
                  <a:lnTo>
                    <a:pt x="87" y="8"/>
                  </a:lnTo>
                  <a:lnTo>
                    <a:pt x="88" y="13"/>
                  </a:lnTo>
                  <a:lnTo>
                    <a:pt x="92" y="17"/>
                  </a:lnTo>
                  <a:lnTo>
                    <a:pt x="95" y="20"/>
                  </a:lnTo>
                  <a:lnTo>
                    <a:pt x="98" y="22"/>
                  </a:lnTo>
                  <a:lnTo>
                    <a:pt x="102" y="23"/>
                  </a:lnTo>
                  <a:lnTo>
                    <a:pt x="103" y="25"/>
                  </a:lnTo>
                  <a:lnTo>
                    <a:pt x="107" y="26"/>
                  </a:lnTo>
                  <a:lnTo>
                    <a:pt x="110" y="36"/>
                  </a:lnTo>
                  <a:lnTo>
                    <a:pt x="108" y="43"/>
                  </a:lnTo>
                  <a:lnTo>
                    <a:pt x="103" y="49"/>
                  </a:lnTo>
                  <a:lnTo>
                    <a:pt x="97" y="54"/>
                  </a:lnTo>
                  <a:lnTo>
                    <a:pt x="95" y="58"/>
                  </a:lnTo>
                  <a:lnTo>
                    <a:pt x="95" y="59"/>
                  </a:lnTo>
                  <a:lnTo>
                    <a:pt x="97" y="63"/>
                  </a:lnTo>
                  <a:lnTo>
                    <a:pt x="97" y="64"/>
                  </a:lnTo>
                  <a:lnTo>
                    <a:pt x="97" y="68"/>
                  </a:lnTo>
                  <a:lnTo>
                    <a:pt x="88" y="73"/>
                  </a:lnTo>
                  <a:lnTo>
                    <a:pt x="77" y="76"/>
                  </a:lnTo>
                  <a:lnTo>
                    <a:pt x="62" y="79"/>
                  </a:lnTo>
                  <a:lnTo>
                    <a:pt x="52" y="82"/>
                  </a:lnTo>
                  <a:lnTo>
                    <a:pt x="52" y="84"/>
                  </a:lnTo>
                  <a:lnTo>
                    <a:pt x="52" y="84"/>
                  </a:lnTo>
                  <a:lnTo>
                    <a:pt x="52" y="86"/>
                  </a:lnTo>
                  <a:lnTo>
                    <a:pt x="54" y="86"/>
                  </a:lnTo>
                  <a:lnTo>
                    <a:pt x="54" y="86"/>
                  </a:lnTo>
                  <a:lnTo>
                    <a:pt x="52" y="89"/>
                  </a:lnTo>
                  <a:lnTo>
                    <a:pt x="51" y="91"/>
                  </a:lnTo>
                  <a:lnTo>
                    <a:pt x="49" y="92"/>
                  </a:lnTo>
                  <a:lnTo>
                    <a:pt x="49" y="94"/>
                  </a:lnTo>
                  <a:lnTo>
                    <a:pt x="47" y="97"/>
                  </a:lnTo>
                  <a:lnTo>
                    <a:pt x="47" y="100"/>
                  </a:lnTo>
                  <a:lnTo>
                    <a:pt x="46" y="102"/>
                  </a:lnTo>
                  <a:lnTo>
                    <a:pt x="42" y="104"/>
                  </a:lnTo>
                  <a:lnTo>
                    <a:pt x="39" y="102"/>
                  </a:lnTo>
                  <a:lnTo>
                    <a:pt x="34" y="100"/>
                  </a:lnTo>
                  <a:lnTo>
                    <a:pt x="31" y="99"/>
                  </a:lnTo>
                  <a:lnTo>
                    <a:pt x="28" y="96"/>
                  </a:lnTo>
                  <a:lnTo>
                    <a:pt x="24" y="92"/>
                  </a:lnTo>
                  <a:lnTo>
                    <a:pt x="23" y="89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98" name="Line 131">
              <a:extLst>
                <a:ext uri="{FF2B5EF4-FFF2-40B4-BE49-F238E27FC236}">
                  <a16:creationId xmlns:a16="http://schemas.microsoft.com/office/drawing/2014/main" id="{30CC4B1B-BEC4-96C1-C91D-980BCDC59C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52768" y="2756609"/>
              <a:ext cx="96838" cy="0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99" name="Freeform 508">
              <a:extLst>
                <a:ext uri="{FF2B5EF4-FFF2-40B4-BE49-F238E27FC236}">
                  <a16:creationId xmlns:a16="http://schemas.microsoft.com/office/drawing/2014/main" id="{D6E89326-E107-5904-D00C-436D33A2A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6299" y="2498905"/>
              <a:ext cx="42424" cy="102547"/>
            </a:xfrm>
            <a:custGeom>
              <a:avLst/>
              <a:gdLst>
                <a:gd name="T0" fmla="*/ 7 w 46"/>
                <a:gd name="T1" fmla="*/ 1 h 115"/>
                <a:gd name="T2" fmla="*/ 8 w 46"/>
                <a:gd name="T3" fmla="*/ 3 h 115"/>
                <a:gd name="T4" fmla="*/ 10 w 46"/>
                <a:gd name="T5" fmla="*/ 6 h 115"/>
                <a:gd name="T6" fmla="*/ 10 w 46"/>
                <a:gd name="T7" fmla="*/ 5 h 115"/>
                <a:gd name="T8" fmla="*/ 10 w 46"/>
                <a:gd name="T9" fmla="*/ 3 h 115"/>
                <a:gd name="T10" fmla="*/ 13 w 46"/>
                <a:gd name="T11" fmla="*/ 0 h 115"/>
                <a:gd name="T12" fmla="*/ 17 w 46"/>
                <a:gd name="T13" fmla="*/ 0 h 115"/>
                <a:gd name="T14" fmla="*/ 18 w 46"/>
                <a:gd name="T15" fmla="*/ 5 h 115"/>
                <a:gd name="T16" fmla="*/ 20 w 46"/>
                <a:gd name="T17" fmla="*/ 10 h 115"/>
                <a:gd name="T18" fmla="*/ 20 w 46"/>
                <a:gd name="T19" fmla="*/ 18 h 115"/>
                <a:gd name="T20" fmla="*/ 21 w 46"/>
                <a:gd name="T21" fmla="*/ 24 h 115"/>
                <a:gd name="T22" fmla="*/ 20 w 46"/>
                <a:gd name="T23" fmla="*/ 29 h 115"/>
                <a:gd name="T24" fmla="*/ 18 w 46"/>
                <a:gd name="T25" fmla="*/ 34 h 115"/>
                <a:gd name="T26" fmla="*/ 20 w 46"/>
                <a:gd name="T27" fmla="*/ 39 h 115"/>
                <a:gd name="T28" fmla="*/ 21 w 46"/>
                <a:gd name="T29" fmla="*/ 46 h 115"/>
                <a:gd name="T30" fmla="*/ 21 w 46"/>
                <a:gd name="T31" fmla="*/ 54 h 115"/>
                <a:gd name="T32" fmla="*/ 20 w 46"/>
                <a:gd name="T33" fmla="*/ 64 h 115"/>
                <a:gd name="T34" fmla="*/ 21 w 46"/>
                <a:gd name="T35" fmla="*/ 69 h 115"/>
                <a:gd name="T36" fmla="*/ 25 w 46"/>
                <a:gd name="T37" fmla="*/ 75 h 115"/>
                <a:gd name="T38" fmla="*/ 30 w 46"/>
                <a:gd name="T39" fmla="*/ 82 h 115"/>
                <a:gd name="T40" fmla="*/ 35 w 46"/>
                <a:gd name="T41" fmla="*/ 89 h 115"/>
                <a:gd name="T42" fmla="*/ 38 w 46"/>
                <a:gd name="T43" fmla="*/ 90 h 115"/>
                <a:gd name="T44" fmla="*/ 43 w 46"/>
                <a:gd name="T45" fmla="*/ 90 h 115"/>
                <a:gd name="T46" fmla="*/ 44 w 46"/>
                <a:gd name="T47" fmla="*/ 94 h 115"/>
                <a:gd name="T48" fmla="*/ 44 w 46"/>
                <a:gd name="T49" fmla="*/ 103 h 115"/>
                <a:gd name="T50" fmla="*/ 44 w 46"/>
                <a:gd name="T51" fmla="*/ 112 h 115"/>
                <a:gd name="T52" fmla="*/ 40 w 46"/>
                <a:gd name="T53" fmla="*/ 115 h 115"/>
                <a:gd name="T54" fmla="*/ 31 w 46"/>
                <a:gd name="T55" fmla="*/ 100 h 115"/>
                <a:gd name="T56" fmla="*/ 21 w 46"/>
                <a:gd name="T57" fmla="*/ 85 h 115"/>
                <a:gd name="T58" fmla="*/ 20 w 46"/>
                <a:gd name="T59" fmla="*/ 85 h 115"/>
                <a:gd name="T60" fmla="*/ 17 w 46"/>
                <a:gd name="T61" fmla="*/ 85 h 115"/>
                <a:gd name="T62" fmla="*/ 17 w 46"/>
                <a:gd name="T63" fmla="*/ 80 h 115"/>
                <a:gd name="T64" fmla="*/ 17 w 46"/>
                <a:gd name="T65" fmla="*/ 75 h 115"/>
                <a:gd name="T66" fmla="*/ 15 w 46"/>
                <a:gd name="T67" fmla="*/ 72 h 115"/>
                <a:gd name="T68" fmla="*/ 12 w 46"/>
                <a:gd name="T69" fmla="*/ 71 h 115"/>
                <a:gd name="T70" fmla="*/ 7 w 46"/>
                <a:gd name="T71" fmla="*/ 69 h 115"/>
                <a:gd name="T72" fmla="*/ 7 w 46"/>
                <a:gd name="T73" fmla="*/ 64 h 115"/>
                <a:gd name="T74" fmla="*/ 7 w 46"/>
                <a:gd name="T75" fmla="*/ 59 h 115"/>
                <a:gd name="T76" fmla="*/ 5 w 46"/>
                <a:gd name="T77" fmla="*/ 57 h 115"/>
                <a:gd name="T78" fmla="*/ 5 w 46"/>
                <a:gd name="T79" fmla="*/ 59 h 115"/>
                <a:gd name="T80" fmla="*/ 3 w 46"/>
                <a:gd name="T81" fmla="*/ 59 h 115"/>
                <a:gd name="T82" fmla="*/ 2 w 46"/>
                <a:gd name="T83" fmla="*/ 54 h 115"/>
                <a:gd name="T84" fmla="*/ 0 w 46"/>
                <a:gd name="T85" fmla="*/ 49 h 115"/>
                <a:gd name="T86" fmla="*/ 2 w 46"/>
                <a:gd name="T87" fmla="*/ 41 h 115"/>
                <a:gd name="T88" fmla="*/ 2 w 46"/>
                <a:gd name="T89" fmla="*/ 33 h 115"/>
                <a:gd name="T90" fmla="*/ 3 w 46"/>
                <a:gd name="T91" fmla="*/ 29 h 115"/>
                <a:gd name="T92" fmla="*/ 5 w 46"/>
                <a:gd name="T93" fmla="*/ 26 h 115"/>
                <a:gd name="T94" fmla="*/ 5 w 46"/>
                <a:gd name="T95" fmla="*/ 1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6" h="115">
                  <a:moveTo>
                    <a:pt x="7" y="3"/>
                  </a:moveTo>
                  <a:lnTo>
                    <a:pt x="7" y="1"/>
                  </a:lnTo>
                  <a:lnTo>
                    <a:pt x="8" y="1"/>
                  </a:lnTo>
                  <a:lnTo>
                    <a:pt x="8" y="3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8" y="1"/>
                  </a:lnTo>
                  <a:lnTo>
                    <a:pt x="18" y="5"/>
                  </a:lnTo>
                  <a:lnTo>
                    <a:pt x="18" y="8"/>
                  </a:lnTo>
                  <a:lnTo>
                    <a:pt x="20" y="10"/>
                  </a:lnTo>
                  <a:lnTo>
                    <a:pt x="20" y="13"/>
                  </a:lnTo>
                  <a:lnTo>
                    <a:pt x="20" y="18"/>
                  </a:lnTo>
                  <a:lnTo>
                    <a:pt x="20" y="21"/>
                  </a:lnTo>
                  <a:lnTo>
                    <a:pt x="21" y="24"/>
                  </a:lnTo>
                  <a:lnTo>
                    <a:pt x="21" y="28"/>
                  </a:lnTo>
                  <a:lnTo>
                    <a:pt x="20" y="29"/>
                  </a:lnTo>
                  <a:lnTo>
                    <a:pt x="20" y="31"/>
                  </a:lnTo>
                  <a:lnTo>
                    <a:pt x="18" y="34"/>
                  </a:lnTo>
                  <a:lnTo>
                    <a:pt x="18" y="36"/>
                  </a:lnTo>
                  <a:lnTo>
                    <a:pt x="20" y="39"/>
                  </a:lnTo>
                  <a:lnTo>
                    <a:pt x="21" y="43"/>
                  </a:lnTo>
                  <a:lnTo>
                    <a:pt x="21" y="46"/>
                  </a:lnTo>
                  <a:lnTo>
                    <a:pt x="21" y="49"/>
                  </a:lnTo>
                  <a:lnTo>
                    <a:pt x="21" y="54"/>
                  </a:lnTo>
                  <a:lnTo>
                    <a:pt x="20" y="59"/>
                  </a:lnTo>
                  <a:lnTo>
                    <a:pt x="20" y="64"/>
                  </a:lnTo>
                  <a:lnTo>
                    <a:pt x="20" y="67"/>
                  </a:lnTo>
                  <a:lnTo>
                    <a:pt x="21" y="69"/>
                  </a:lnTo>
                  <a:lnTo>
                    <a:pt x="23" y="72"/>
                  </a:lnTo>
                  <a:lnTo>
                    <a:pt x="25" y="75"/>
                  </a:lnTo>
                  <a:lnTo>
                    <a:pt x="28" y="79"/>
                  </a:lnTo>
                  <a:lnTo>
                    <a:pt x="30" y="82"/>
                  </a:lnTo>
                  <a:lnTo>
                    <a:pt x="33" y="87"/>
                  </a:lnTo>
                  <a:lnTo>
                    <a:pt x="35" y="89"/>
                  </a:lnTo>
                  <a:lnTo>
                    <a:pt x="36" y="90"/>
                  </a:lnTo>
                  <a:lnTo>
                    <a:pt x="38" y="90"/>
                  </a:lnTo>
                  <a:lnTo>
                    <a:pt x="41" y="90"/>
                  </a:lnTo>
                  <a:lnTo>
                    <a:pt x="43" y="90"/>
                  </a:lnTo>
                  <a:lnTo>
                    <a:pt x="44" y="90"/>
                  </a:lnTo>
                  <a:lnTo>
                    <a:pt x="44" y="94"/>
                  </a:lnTo>
                  <a:lnTo>
                    <a:pt x="46" y="98"/>
                  </a:lnTo>
                  <a:lnTo>
                    <a:pt x="44" y="103"/>
                  </a:lnTo>
                  <a:lnTo>
                    <a:pt x="44" y="108"/>
                  </a:lnTo>
                  <a:lnTo>
                    <a:pt x="44" y="112"/>
                  </a:lnTo>
                  <a:lnTo>
                    <a:pt x="43" y="115"/>
                  </a:lnTo>
                  <a:lnTo>
                    <a:pt x="40" y="115"/>
                  </a:lnTo>
                  <a:lnTo>
                    <a:pt x="35" y="108"/>
                  </a:lnTo>
                  <a:lnTo>
                    <a:pt x="31" y="100"/>
                  </a:lnTo>
                  <a:lnTo>
                    <a:pt x="26" y="92"/>
                  </a:lnTo>
                  <a:lnTo>
                    <a:pt x="21" y="85"/>
                  </a:lnTo>
                  <a:lnTo>
                    <a:pt x="21" y="85"/>
                  </a:lnTo>
                  <a:lnTo>
                    <a:pt x="20" y="85"/>
                  </a:lnTo>
                  <a:lnTo>
                    <a:pt x="17" y="85"/>
                  </a:lnTo>
                  <a:lnTo>
                    <a:pt x="17" y="85"/>
                  </a:lnTo>
                  <a:lnTo>
                    <a:pt x="15" y="84"/>
                  </a:lnTo>
                  <a:lnTo>
                    <a:pt x="17" y="80"/>
                  </a:lnTo>
                  <a:lnTo>
                    <a:pt x="17" y="79"/>
                  </a:lnTo>
                  <a:lnTo>
                    <a:pt x="17" y="75"/>
                  </a:lnTo>
                  <a:lnTo>
                    <a:pt x="17" y="74"/>
                  </a:lnTo>
                  <a:lnTo>
                    <a:pt x="15" y="72"/>
                  </a:lnTo>
                  <a:lnTo>
                    <a:pt x="13" y="72"/>
                  </a:lnTo>
                  <a:lnTo>
                    <a:pt x="12" y="71"/>
                  </a:lnTo>
                  <a:lnTo>
                    <a:pt x="8" y="69"/>
                  </a:lnTo>
                  <a:lnTo>
                    <a:pt x="7" y="69"/>
                  </a:lnTo>
                  <a:lnTo>
                    <a:pt x="7" y="67"/>
                  </a:lnTo>
                  <a:lnTo>
                    <a:pt x="7" y="64"/>
                  </a:lnTo>
                  <a:lnTo>
                    <a:pt x="7" y="61"/>
                  </a:lnTo>
                  <a:lnTo>
                    <a:pt x="7" y="59"/>
                  </a:lnTo>
                  <a:lnTo>
                    <a:pt x="7" y="57"/>
                  </a:lnTo>
                  <a:lnTo>
                    <a:pt x="5" y="57"/>
                  </a:lnTo>
                  <a:lnTo>
                    <a:pt x="5" y="59"/>
                  </a:lnTo>
                  <a:lnTo>
                    <a:pt x="5" y="59"/>
                  </a:lnTo>
                  <a:lnTo>
                    <a:pt x="5" y="61"/>
                  </a:lnTo>
                  <a:lnTo>
                    <a:pt x="3" y="59"/>
                  </a:lnTo>
                  <a:lnTo>
                    <a:pt x="3" y="56"/>
                  </a:lnTo>
                  <a:lnTo>
                    <a:pt x="2" y="54"/>
                  </a:lnTo>
                  <a:lnTo>
                    <a:pt x="2" y="51"/>
                  </a:lnTo>
                  <a:lnTo>
                    <a:pt x="0" y="49"/>
                  </a:lnTo>
                  <a:lnTo>
                    <a:pt x="0" y="44"/>
                  </a:lnTo>
                  <a:lnTo>
                    <a:pt x="2" y="41"/>
                  </a:lnTo>
                  <a:lnTo>
                    <a:pt x="2" y="36"/>
                  </a:lnTo>
                  <a:lnTo>
                    <a:pt x="2" y="33"/>
                  </a:lnTo>
                  <a:lnTo>
                    <a:pt x="3" y="31"/>
                  </a:lnTo>
                  <a:lnTo>
                    <a:pt x="3" y="29"/>
                  </a:lnTo>
                  <a:lnTo>
                    <a:pt x="5" y="28"/>
                  </a:lnTo>
                  <a:lnTo>
                    <a:pt x="5" y="26"/>
                  </a:lnTo>
                  <a:lnTo>
                    <a:pt x="3" y="20"/>
                  </a:lnTo>
                  <a:lnTo>
                    <a:pt x="5" y="11"/>
                  </a:lnTo>
                  <a:lnTo>
                    <a:pt x="7" y="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00" name="Freeform 509">
              <a:extLst>
                <a:ext uri="{FF2B5EF4-FFF2-40B4-BE49-F238E27FC236}">
                  <a16:creationId xmlns:a16="http://schemas.microsoft.com/office/drawing/2014/main" id="{30135E5D-F92B-191F-3E83-DEF856F09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2623" y="2689731"/>
              <a:ext cx="149407" cy="157833"/>
            </a:xfrm>
            <a:custGeom>
              <a:avLst/>
              <a:gdLst>
                <a:gd name="T0" fmla="*/ 126 w 162"/>
                <a:gd name="T1" fmla="*/ 28 h 177"/>
                <a:gd name="T2" fmla="*/ 133 w 162"/>
                <a:gd name="T3" fmla="*/ 41 h 177"/>
                <a:gd name="T4" fmla="*/ 139 w 162"/>
                <a:gd name="T5" fmla="*/ 36 h 177"/>
                <a:gd name="T6" fmla="*/ 156 w 162"/>
                <a:gd name="T7" fmla="*/ 29 h 177"/>
                <a:gd name="T8" fmla="*/ 161 w 162"/>
                <a:gd name="T9" fmla="*/ 39 h 177"/>
                <a:gd name="T10" fmla="*/ 144 w 162"/>
                <a:gd name="T11" fmla="*/ 49 h 177"/>
                <a:gd name="T12" fmla="*/ 126 w 162"/>
                <a:gd name="T13" fmla="*/ 52 h 177"/>
                <a:gd name="T14" fmla="*/ 130 w 162"/>
                <a:gd name="T15" fmla="*/ 69 h 177"/>
                <a:gd name="T16" fmla="*/ 115 w 162"/>
                <a:gd name="T17" fmla="*/ 85 h 177"/>
                <a:gd name="T18" fmla="*/ 118 w 162"/>
                <a:gd name="T19" fmla="*/ 93 h 177"/>
                <a:gd name="T20" fmla="*/ 113 w 162"/>
                <a:gd name="T21" fmla="*/ 97 h 177"/>
                <a:gd name="T22" fmla="*/ 118 w 162"/>
                <a:gd name="T23" fmla="*/ 102 h 177"/>
                <a:gd name="T24" fmla="*/ 105 w 162"/>
                <a:gd name="T25" fmla="*/ 102 h 177"/>
                <a:gd name="T26" fmla="*/ 105 w 162"/>
                <a:gd name="T27" fmla="*/ 110 h 177"/>
                <a:gd name="T28" fmla="*/ 102 w 162"/>
                <a:gd name="T29" fmla="*/ 115 h 177"/>
                <a:gd name="T30" fmla="*/ 90 w 162"/>
                <a:gd name="T31" fmla="*/ 116 h 177"/>
                <a:gd name="T32" fmla="*/ 92 w 162"/>
                <a:gd name="T33" fmla="*/ 120 h 177"/>
                <a:gd name="T34" fmla="*/ 95 w 162"/>
                <a:gd name="T35" fmla="*/ 128 h 177"/>
                <a:gd name="T36" fmla="*/ 85 w 162"/>
                <a:gd name="T37" fmla="*/ 128 h 177"/>
                <a:gd name="T38" fmla="*/ 80 w 162"/>
                <a:gd name="T39" fmla="*/ 133 h 177"/>
                <a:gd name="T40" fmla="*/ 108 w 162"/>
                <a:gd name="T41" fmla="*/ 131 h 177"/>
                <a:gd name="T42" fmla="*/ 90 w 162"/>
                <a:gd name="T43" fmla="*/ 154 h 177"/>
                <a:gd name="T44" fmla="*/ 75 w 162"/>
                <a:gd name="T45" fmla="*/ 149 h 177"/>
                <a:gd name="T46" fmla="*/ 64 w 162"/>
                <a:gd name="T47" fmla="*/ 164 h 177"/>
                <a:gd name="T48" fmla="*/ 65 w 162"/>
                <a:gd name="T49" fmla="*/ 167 h 177"/>
                <a:gd name="T50" fmla="*/ 57 w 162"/>
                <a:gd name="T51" fmla="*/ 174 h 177"/>
                <a:gd name="T52" fmla="*/ 62 w 162"/>
                <a:gd name="T53" fmla="*/ 164 h 177"/>
                <a:gd name="T54" fmla="*/ 59 w 162"/>
                <a:gd name="T55" fmla="*/ 154 h 177"/>
                <a:gd name="T56" fmla="*/ 52 w 162"/>
                <a:gd name="T57" fmla="*/ 149 h 177"/>
                <a:gd name="T58" fmla="*/ 44 w 162"/>
                <a:gd name="T59" fmla="*/ 154 h 177"/>
                <a:gd name="T60" fmla="*/ 36 w 162"/>
                <a:gd name="T61" fmla="*/ 144 h 177"/>
                <a:gd name="T62" fmla="*/ 29 w 162"/>
                <a:gd name="T63" fmla="*/ 143 h 177"/>
                <a:gd name="T64" fmla="*/ 28 w 162"/>
                <a:gd name="T65" fmla="*/ 153 h 177"/>
                <a:gd name="T66" fmla="*/ 18 w 162"/>
                <a:gd name="T67" fmla="*/ 158 h 177"/>
                <a:gd name="T68" fmla="*/ 13 w 162"/>
                <a:gd name="T69" fmla="*/ 159 h 177"/>
                <a:gd name="T70" fmla="*/ 11 w 162"/>
                <a:gd name="T71" fmla="*/ 166 h 177"/>
                <a:gd name="T72" fmla="*/ 8 w 162"/>
                <a:gd name="T73" fmla="*/ 159 h 177"/>
                <a:gd name="T74" fmla="*/ 6 w 162"/>
                <a:gd name="T75" fmla="*/ 153 h 177"/>
                <a:gd name="T76" fmla="*/ 5 w 162"/>
                <a:gd name="T77" fmla="*/ 143 h 177"/>
                <a:gd name="T78" fmla="*/ 5 w 162"/>
                <a:gd name="T79" fmla="*/ 126 h 177"/>
                <a:gd name="T80" fmla="*/ 8 w 162"/>
                <a:gd name="T81" fmla="*/ 107 h 177"/>
                <a:gd name="T82" fmla="*/ 11 w 162"/>
                <a:gd name="T83" fmla="*/ 93 h 177"/>
                <a:gd name="T84" fmla="*/ 11 w 162"/>
                <a:gd name="T85" fmla="*/ 49 h 177"/>
                <a:gd name="T86" fmla="*/ 16 w 162"/>
                <a:gd name="T87" fmla="*/ 29 h 177"/>
                <a:gd name="T88" fmla="*/ 37 w 162"/>
                <a:gd name="T89" fmla="*/ 23 h 177"/>
                <a:gd name="T90" fmla="*/ 41 w 162"/>
                <a:gd name="T91" fmla="*/ 21 h 177"/>
                <a:gd name="T92" fmla="*/ 46 w 162"/>
                <a:gd name="T93" fmla="*/ 21 h 177"/>
                <a:gd name="T94" fmla="*/ 49 w 162"/>
                <a:gd name="T95" fmla="*/ 14 h 177"/>
                <a:gd name="T96" fmla="*/ 54 w 162"/>
                <a:gd name="T97" fmla="*/ 13 h 177"/>
                <a:gd name="T98" fmla="*/ 52 w 162"/>
                <a:gd name="T99" fmla="*/ 18 h 177"/>
                <a:gd name="T100" fmla="*/ 64 w 162"/>
                <a:gd name="T101" fmla="*/ 18 h 177"/>
                <a:gd name="T102" fmla="*/ 74 w 162"/>
                <a:gd name="T103" fmla="*/ 13 h 177"/>
                <a:gd name="T104" fmla="*/ 77 w 162"/>
                <a:gd name="T105" fmla="*/ 11 h 177"/>
                <a:gd name="T106" fmla="*/ 79 w 162"/>
                <a:gd name="T107" fmla="*/ 3 h 177"/>
                <a:gd name="T108" fmla="*/ 85 w 162"/>
                <a:gd name="T109" fmla="*/ 5 h 177"/>
                <a:gd name="T110" fmla="*/ 92 w 162"/>
                <a:gd name="T111" fmla="*/ 8 h 177"/>
                <a:gd name="T112" fmla="*/ 95 w 162"/>
                <a:gd name="T113" fmla="*/ 14 h 177"/>
                <a:gd name="T114" fmla="*/ 105 w 162"/>
                <a:gd name="T115" fmla="*/ 13 h 177"/>
                <a:gd name="T116" fmla="*/ 110 w 162"/>
                <a:gd name="T117" fmla="*/ 16 h 177"/>
                <a:gd name="T118" fmla="*/ 120 w 162"/>
                <a:gd name="T119" fmla="*/ 11 h 177"/>
                <a:gd name="T120" fmla="*/ 120 w 162"/>
                <a:gd name="T121" fmla="*/ 24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2" h="177">
                  <a:moveTo>
                    <a:pt x="120" y="24"/>
                  </a:moveTo>
                  <a:lnTo>
                    <a:pt x="120" y="24"/>
                  </a:lnTo>
                  <a:lnTo>
                    <a:pt x="121" y="26"/>
                  </a:lnTo>
                  <a:lnTo>
                    <a:pt x="121" y="28"/>
                  </a:lnTo>
                  <a:lnTo>
                    <a:pt x="123" y="29"/>
                  </a:lnTo>
                  <a:lnTo>
                    <a:pt x="123" y="29"/>
                  </a:lnTo>
                  <a:lnTo>
                    <a:pt x="123" y="28"/>
                  </a:lnTo>
                  <a:lnTo>
                    <a:pt x="125" y="28"/>
                  </a:lnTo>
                  <a:lnTo>
                    <a:pt x="126" y="28"/>
                  </a:lnTo>
                  <a:lnTo>
                    <a:pt x="126" y="28"/>
                  </a:lnTo>
                  <a:lnTo>
                    <a:pt x="126" y="29"/>
                  </a:lnTo>
                  <a:lnTo>
                    <a:pt x="125" y="29"/>
                  </a:lnTo>
                  <a:lnTo>
                    <a:pt x="125" y="31"/>
                  </a:lnTo>
                  <a:lnTo>
                    <a:pt x="125" y="33"/>
                  </a:lnTo>
                  <a:lnTo>
                    <a:pt x="126" y="34"/>
                  </a:lnTo>
                  <a:lnTo>
                    <a:pt x="128" y="34"/>
                  </a:lnTo>
                  <a:lnTo>
                    <a:pt x="131" y="36"/>
                  </a:lnTo>
                  <a:lnTo>
                    <a:pt x="133" y="37"/>
                  </a:lnTo>
                  <a:lnTo>
                    <a:pt x="133" y="39"/>
                  </a:lnTo>
                  <a:lnTo>
                    <a:pt x="133" y="41"/>
                  </a:lnTo>
                  <a:lnTo>
                    <a:pt x="133" y="42"/>
                  </a:lnTo>
                  <a:lnTo>
                    <a:pt x="134" y="44"/>
                  </a:lnTo>
                  <a:lnTo>
                    <a:pt x="134" y="44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6" y="42"/>
                  </a:lnTo>
                  <a:lnTo>
                    <a:pt x="138" y="41"/>
                  </a:lnTo>
                  <a:lnTo>
                    <a:pt x="138" y="39"/>
                  </a:lnTo>
                  <a:lnTo>
                    <a:pt x="139" y="37"/>
                  </a:lnTo>
                  <a:lnTo>
                    <a:pt x="139" y="36"/>
                  </a:lnTo>
                  <a:lnTo>
                    <a:pt x="139" y="36"/>
                  </a:lnTo>
                  <a:lnTo>
                    <a:pt x="138" y="36"/>
                  </a:lnTo>
                  <a:lnTo>
                    <a:pt x="136" y="34"/>
                  </a:lnTo>
                  <a:lnTo>
                    <a:pt x="138" y="34"/>
                  </a:lnTo>
                  <a:lnTo>
                    <a:pt x="139" y="34"/>
                  </a:lnTo>
                  <a:lnTo>
                    <a:pt x="141" y="33"/>
                  </a:lnTo>
                  <a:lnTo>
                    <a:pt x="144" y="31"/>
                  </a:lnTo>
                  <a:lnTo>
                    <a:pt x="149" y="31"/>
                  </a:lnTo>
                  <a:lnTo>
                    <a:pt x="153" y="29"/>
                  </a:lnTo>
                  <a:lnTo>
                    <a:pt x="156" y="29"/>
                  </a:lnTo>
                  <a:lnTo>
                    <a:pt x="157" y="29"/>
                  </a:lnTo>
                  <a:lnTo>
                    <a:pt x="157" y="29"/>
                  </a:lnTo>
                  <a:lnTo>
                    <a:pt x="157" y="29"/>
                  </a:lnTo>
                  <a:lnTo>
                    <a:pt x="157" y="31"/>
                  </a:lnTo>
                  <a:lnTo>
                    <a:pt x="157" y="33"/>
                  </a:lnTo>
                  <a:lnTo>
                    <a:pt x="157" y="34"/>
                  </a:lnTo>
                  <a:lnTo>
                    <a:pt x="161" y="36"/>
                  </a:lnTo>
                  <a:lnTo>
                    <a:pt x="162" y="37"/>
                  </a:lnTo>
                  <a:lnTo>
                    <a:pt x="162" y="39"/>
                  </a:lnTo>
                  <a:lnTo>
                    <a:pt x="161" y="39"/>
                  </a:lnTo>
                  <a:lnTo>
                    <a:pt x="159" y="41"/>
                  </a:lnTo>
                  <a:lnTo>
                    <a:pt x="154" y="41"/>
                  </a:lnTo>
                  <a:lnTo>
                    <a:pt x="151" y="41"/>
                  </a:lnTo>
                  <a:lnTo>
                    <a:pt x="146" y="41"/>
                  </a:lnTo>
                  <a:lnTo>
                    <a:pt x="144" y="41"/>
                  </a:lnTo>
                  <a:lnTo>
                    <a:pt x="143" y="42"/>
                  </a:lnTo>
                  <a:lnTo>
                    <a:pt x="143" y="44"/>
                  </a:lnTo>
                  <a:lnTo>
                    <a:pt x="144" y="46"/>
                  </a:lnTo>
                  <a:lnTo>
                    <a:pt x="144" y="47"/>
                  </a:lnTo>
                  <a:lnTo>
                    <a:pt x="144" y="49"/>
                  </a:lnTo>
                  <a:lnTo>
                    <a:pt x="143" y="49"/>
                  </a:lnTo>
                  <a:lnTo>
                    <a:pt x="139" y="49"/>
                  </a:lnTo>
                  <a:lnTo>
                    <a:pt x="136" y="47"/>
                  </a:lnTo>
                  <a:lnTo>
                    <a:pt x="133" y="47"/>
                  </a:lnTo>
                  <a:lnTo>
                    <a:pt x="131" y="46"/>
                  </a:lnTo>
                  <a:lnTo>
                    <a:pt x="130" y="46"/>
                  </a:lnTo>
                  <a:lnTo>
                    <a:pt x="128" y="47"/>
                  </a:lnTo>
                  <a:lnTo>
                    <a:pt x="128" y="49"/>
                  </a:lnTo>
                  <a:lnTo>
                    <a:pt x="128" y="51"/>
                  </a:lnTo>
                  <a:lnTo>
                    <a:pt x="126" y="52"/>
                  </a:lnTo>
                  <a:lnTo>
                    <a:pt x="125" y="52"/>
                  </a:lnTo>
                  <a:lnTo>
                    <a:pt x="123" y="52"/>
                  </a:lnTo>
                  <a:lnTo>
                    <a:pt x="123" y="52"/>
                  </a:lnTo>
                  <a:lnTo>
                    <a:pt x="123" y="56"/>
                  </a:lnTo>
                  <a:lnTo>
                    <a:pt x="121" y="59"/>
                  </a:lnTo>
                  <a:lnTo>
                    <a:pt x="123" y="62"/>
                  </a:lnTo>
                  <a:lnTo>
                    <a:pt x="125" y="65"/>
                  </a:lnTo>
                  <a:lnTo>
                    <a:pt x="128" y="67"/>
                  </a:lnTo>
                  <a:lnTo>
                    <a:pt x="130" y="69"/>
                  </a:lnTo>
                  <a:lnTo>
                    <a:pt x="130" y="69"/>
                  </a:lnTo>
                  <a:lnTo>
                    <a:pt x="128" y="72"/>
                  </a:lnTo>
                  <a:lnTo>
                    <a:pt x="126" y="74"/>
                  </a:lnTo>
                  <a:lnTo>
                    <a:pt x="125" y="75"/>
                  </a:lnTo>
                  <a:lnTo>
                    <a:pt x="125" y="75"/>
                  </a:lnTo>
                  <a:lnTo>
                    <a:pt x="123" y="75"/>
                  </a:lnTo>
                  <a:lnTo>
                    <a:pt x="123" y="77"/>
                  </a:lnTo>
                  <a:lnTo>
                    <a:pt x="121" y="80"/>
                  </a:lnTo>
                  <a:lnTo>
                    <a:pt x="120" y="82"/>
                  </a:lnTo>
                  <a:lnTo>
                    <a:pt x="116" y="84"/>
                  </a:lnTo>
                  <a:lnTo>
                    <a:pt x="115" y="85"/>
                  </a:lnTo>
                  <a:lnTo>
                    <a:pt x="113" y="88"/>
                  </a:lnTo>
                  <a:lnTo>
                    <a:pt x="113" y="88"/>
                  </a:lnTo>
                  <a:lnTo>
                    <a:pt x="115" y="90"/>
                  </a:lnTo>
                  <a:lnTo>
                    <a:pt x="118" y="92"/>
                  </a:lnTo>
                  <a:lnTo>
                    <a:pt x="120" y="92"/>
                  </a:lnTo>
                  <a:lnTo>
                    <a:pt x="120" y="93"/>
                  </a:lnTo>
                  <a:lnTo>
                    <a:pt x="118" y="95"/>
                  </a:lnTo>
                  <a:lnTo>
                    <a:pt x="118" y="95"/>
                  </a:lnTo>
                  <a:lnTo>
                    <a:pt x="118" y="93"/>
                  </a:lnTo>
                  <a:lnTo>
                    <a:pt x="118" y="93"/>
                  </a:lnTo>
                  <a:lnTo>
                    <a:pt x="118" y="93"/>
                  </a:lnTo>
                  <a:lnTo>
                    <a:pt x="115" y="92"/>
                  </a:lnTo>
                  <a:lnTo>
                    <a:pt x="113" y="92"/>
                  </a:lnTo>
                  <a:lnTo>
                    <a:pt x="110" y="92"/>
                  </a:lnTo>
                  <a:lnTo>
                    <a:pt x="110" y="92"/>
                  </a:lnTo>
                  <a:lnTo>
                    <a:pt x="110" y="93"/>
                  </a:lnTo>
                  <a:lnTo>
                    <a:pt x="111" y="95"/>
                  </a:lnTo>
                  <a:lnTo>
                    <a:pt x="111" y="95"/>
                  </a:lnTo>
                  <a:lnTo>
                    <a:pt x="111" y="95"/>
                  </a:lnTo>
                  <a:lnTo>
                    <a:pt x="113" y="97"/>
                  </a:lnTo>
                  <a:lnTo>
                    <a:pt x="111" y="97"/>
                  </a:lnTo>
                  <a:lnTo>
                    <a:pt x="110" y="95"/>
                  </a:lnTo>
                  <a:lnTo>
                    <a:pt x="108" y="95"/>
                  </a:lnTo>
                  <a:lnTo>
                    <a:pt x="108" y="97"/>
                  </a:lnTo>
                  <a:lnTo>
                    <a:pt x="110" y="98"/>
                  </a:lnTo>
                  <a:lnTo>
                    <a:pt x="111" y="100"/>
                  </a:lnTo>
                  <a:lnTo>
                    <a:pt x="113" y="100"/>
                  </a:lnTo>
                  <a:lnTo>
                    <a:pt x="115" y="100"/>
                  </a:lnTo>
                  <a:lnTo>
                    <a:pt x="116" y="100"/>
                  </a:lnTo>
                  <a:lnTo>
                    <a:pt x="118" y="102"/>
                  </a:lnTo>
                  <a:lnTo>
                    <a:pt x="118" y="102"/>
                  </a:lnTo>
                  <a:lnTo>
                    <a:pt x="115" y="103"/>
                  </a:lnTo>
                  <a:lnTo>
                    <a:pt x="111" y="102"/>
                  </a:lnTo>
                  <a:lnTo>
                    <a:pt x="108" y="100"/>
                  </a:lnTo>
                  <a:lnTo>
                    <a:pt x="105" y="100"/>
                  </a:lnTo>
                  <a:lnTo>
                    <a:pt x="102" y="100"/>
                  </a:lnTo>
                  <a:lnTo>
                    <a:pt x="102" y="100"/>
                  </a:lnTo>
                  <a:lnTo>
                    <a:pt x="103" y="102"/>
                  </a:lnTo>
                  <a:lnTo>
                    <a:pt x="103" y="102"/>
                  </a:lnTo>
                  <a:lnTo>
                    <a:pt x="105" y="102"/>
                  </a:lnTo>
                  <a:lnTo>
                    <a:pt x="103" y="102"/>
                  </a:lnTo>
                  <a:lnTo>
                    <a:pt x="102" y="103"/>
                  </a:lnTo>
                  <a:lnTo>
                    <a:pt x="102" y="103"/>
                  </a:lnTo>
                  <a:lnTo>
                    <a:pt x="100" y="103"/>
                  </a:lnTo>
                  <a:lnTo>
                    <a:pt x="100" y="105"/>
                  </a:lnTo>
                  <a:lnTo>
                    <a:pt x="102" y="105"/>
                  </a:lnTo>
                  <a:lnTo>
                    <a:pt x="102" y="105"/>
                  </a:lnTo>
                  <a:lnTo>
                    <a:pt x="103" y="107"/>
                  </a:lnTo>
                  <a:lnTo>
                    <a:pt x="105" y="108"/>
                  </a:lnTo>
                  <a:lnTo>
                    <a:pt x="105" y="110"/>
                  </a:lnTo>
                  <a:lnTo>
                    <a:pt x="103" y="110"/>
                  </a:lnTo>
                  <a:lnTo>
                    <a:pt x="102" y="110"/>
                  </a:lnTo>
                  <a:lnTo>
                    <a:pt x="100" y="110"/>
                  </a:lnTo>
                  <a:lnTo>
                    <a:pt x="97" y="110"/>
                  </a:lnTo>
                  <a:lnTo>
                    <a:pt x="97" y="110"/>
                  </a:lnTo>
                  <a:lnTo>
                    <a:pt x="97" y="112"/>
                  </a:lnTo>
                  <a:lnTo>
                    <a:pt x="98" y="112"/>
                  </a:lnTo>
                  <a:lnTo>
                    <a:pt x="102" y="113"/>
                  </a:lnTo>
                  <a:lnTo>
                    <a:pt x="102" y="115"/>
                  </a:lnTo>
                  <a:lnTo>
                    <a:pt x="102" y="115"/>
                  </a:lnTo>
                  <a:lnTo>
                    <a:pt x="100" y="115"/>
                  </a:lnTo>
                  <a:lnTo>
                    <a:pt x="98" y="115"/>
                  </a:lnTo>
                  <a:lnTo>
                    <a:pt x="98" y="115"/>
                  </a:lnTo>
                  <a:lnTo>
                    <a:pt x="97" y="115"/>
                  </a:lnTo>
                  <a:lnTo>
                    <a:pt x="97" y="116"/>
                  </a:lnTo>
                  <a:lnTo>
                    <a:pt x="95" y="118"/>
                  </a:lnTo>
                  <a:lnTo>
                    <a:pt x="93" y="118"/>
                  </a:lnTo>
                  <a:lnTo>
                    <a:pt x="93" y="118"/>
                  </a:lnTo>
                  <a:lnTo>
                    <a:pt x="92" y="118"/>
                  </a:lnTo>
                  <a:lnTo>
                    <a:pt x="90" y="116"/>
                  </a:lnTo>
                  <a:lnTo>
                    <a:pt x="87" y="116"/>
                  </a:lnTo>
                  <a:lnTo>
                    <a:pt x="85" y="118"/>
                  </a:lnTo>
                  <a:lnTo>
                    <a:pt x="83" y="120"/>
                  </a:lnTo>
                  <a:lnTo>
                    <a:pt x="83" y="123"/>
                  </a:lnTo>
                  <a:lnTo>
                    <a:pt x="83" y="123"/>
                  </a:lnTo>
                  <a:lnTo>
                    <a:pt x="85" y="123"/>
                  </a:lnTo>
                  <a:lnTo>
                    <a:pt x="87" y="123"/>
                  </a:lnTo>
                  <a:lnTo>
                    <a:pt x="88" y="121"/>
                  </a:lnTo>
                  <a:lnTo>
                    <a:pt x="90" y="121"/>
                  </a:lnTo>
                  <a:lnTo>
                    <a:pt x="92" y="120"/>
                  </a:lnTo>
                  <a:lnTo>
                    <a:pt x="93" y="121"/>
                  </a:lnTo>
                  <a:lnTo>
                    <a:pt x="92" y="121"/>
                  </a:lnTo>
                  <a:lnTo>
                    <a:pt x="92" y="123"/>
                  </a:lnTo>
                  <a:lnTo>
                    <a:pt x="93" y="125"/>
                  </a:lnTo>
                  <a:lnTo>
                    <a:pt x="93" y="125"/>
                  </a:lnTo>
                  <a:lnTo>
                    <a:pt x="97" y="125"/>
                  </a:lnTo>
                  <a:lnTo>
                    <a:pt x="98" y="125"/>
                  </a:lnTo>
                  <a:lnTo>
                    <a:pt x="98" y="126"/>
                  </a:lnTo>
                  <a:lnTo>
                    <a:pt x="97" y="128"/>
                  </a:lnTo>
                  <a:lnTo>
                    <a:pt x="95" y="128"/>
                  </a:lnTo>
                  <a:lnTo>
                    <a:pt x="93" y="126"/>
                  </a:lnTo>
                  <a:lnTo>
                    <a:pt x="92" y="125"/>
                  </a:lnTo>
                  <a:lnTo>
                    <a:pt x="90" y="125"/>
                  </a:lnTo>
                  <a:lnTo>
                    <a:pt x="88" y="125"/>
                  </a:lnTo>
                  <a:lnTo>
                    <a:pt x="88" y="126"/>
                  </a:lnTo>
                  <a:lnTo>
                    <a:pt x="88" y="128"/>
                  </a:lnTo>
                  <a:lnTo>
                    <a:pt x="88" y="128"/>
                  </a:lnTo>
                  <a:lnTo>
                    <a:pt x="88" y="130"/>
                  </a:lnTo>
                  <a:lnTo>
                    <a:pt x="87" y="128"/>
                  </a:lnTo>
                  <a:lnTo>
                    <a:pt x="85" y="128"/>
                  </a:lnTo>
                  <a:lnTo>
                    <a:pt x="83" y="126"/>
                  </a:lnTo>
                  <a:lnTo>
                    <a:pt x="83" y="126"/>
                  </a:lnTo>
                  <a:lnTo>
                    <a:pt x="83" y="128"/>
                  </a:lnTo>
                  <a:lnTo>
                    <a:pt x="85" y="130"/>
                  </a:lnTo>
                  <a:lnTo>
                    <a:pt x="83" y="130"/>
                  </a:lnTo>
                  <a:lnTo>
                    <a:pt x="82" y="130"/>
                  </a:lnTo>
                  <a:lnTo>
                    <a:pt x="80" y="130"/>
                  </a:lnTo>
                  <a:lnTo>
                    <a:pt x="80" y="130"/>
                  </a:lnTo>
                  <a:lnTo>
                    <a:pt x="79" y="131"/>
                  </a:lnTo>
                  <a:lnTo>
                    <a:pt x="80" y="133"/>
                  </a:lnTo>
                  <a:lnTo>
                    <a:pt x="83" y="133"/>
                  </a:lnTo>
                  <a:lnTo>
                    <a:pt x="88" y="135"/>
                  </a:lnTo>
                  <a:lnTo>
                    <a:pt x="93" y="135"/>
                  </a:lnTo>
                  <a:lnTo>
                    <a:pt x="97" y="135"/>
                  </a:lnTo>
                  <a:lnTo>
                    <a:pt x="100" y="136"/>
                  </a:lnTo>
                  <a:lnTo>
                    <a:pt x="102" y="135"/>
                  </a:lnTo>
                  <a:lnTo>
                    <a:pt x="103" y="135"/>
                  </a:lnTo>
                  <a:lnTo>
                    <a:pt x="105" y="133"/>
                  </a:lnTo>
                  <a:lnTo>
                    <a:pt x="107" y="131"/>
                  </a:lnTo>
                  <a:lnTo>
                    <a:pt x="108" y="131"/>
                  </a:lnTo>
                  <a:lnTo>
                    <a:pt x="110" y="131"/>
                  </a:lnTo>
                  <a:lnTo>
                    <a:pt x="111" y="135"/>
                  </a:lnTo>
                  <a:lnTo>
                    <a:pt x="110" y="138"/>
                  </a:lnTo>
                  <a:lnTo>
                    <a:pt x="108" y="139"/>
                  </a:lnTo>
                  <a:lnTo>
                    <a:pt x="103" y="143"/>
                  </a:lnTo>
                  <a:lnTo>
                    <a:pt x="100" y="144"/>
                  </a:lnTo>
                  <a:lnTo>
                    <a:pt x="95" y="148"/>
                  </a:lnTo>
                  <a:lnTo>
                    <a:pt x="92" y="149"/>
                  </a:lnTo>
                  <a:lnTo>
                    <a:pt x="90" y="153"/>
                  </a:lnTo>
                  <a:lnTo>
                    <a:pt x="90" y="154"/>
                  </a:lnTo>
                  <a:lnTo>
                    <a:pt x="88" y="154"/>
                  </a:lnTo>
                  <a:lnTo>
                    <a:pt x="88" y="154"/>
                  </a:lnTo>
                  <a:lnTo>
                    <a:pt x="87" y="153"/>
                  </a:lnTo>
                  <a:lnTo>
                    <a:pt x="87" y="151"/>
                  </a:lnTo>
                  <a:lnTo>
                    <a:pt x="85" y="153"/>
                  </a:lnTo>
                  <a:lnTo>
                    <a:pt x="83" y="153"/>
                  </a:lnTo>
                  <a:lnTo>
                    <a:pt x="80" y="153"/>
                  </a:lnTo>
                  <a:lnTo>
                    <a:pt x="79" y="153"/>
                  </a:lnTo>
                  <a:lnTo>
                    <a:pt x="77" y="151"/>
                  </a:lnTo>
                  <a:lnTo>
                    <a:pt x="75" y="149"/>
                  </a:lnTo>
                  <a:lnTo>
                    <a:pt x="74" y="148"/>
                  </a:lnTo>
                  <a:lnTo>
                    <a:pt x="72" y="146"/>
                  </a:lnTo>
                  <a:lnTo>
                    <a:pt x="70" y="146"/>
                  </a:lnTo>
                  <a:lnTo>
                    <a:pt x="69" y="146"/>
                  </a:lnTo>
                  <a:lnTo>
                    <a:pt x="65" y="148"/>
                  </a:lnTo>
                  <a:lnTo>
                    <a:pt x="64" y="149"/>
                  </a:lnTo>
                  <a:lnTo>
                    <a:pt x="64" y="153"/>
                  </a:lnTo>
                  <a:lnTo>
                    <a:pt x="64" y="156"/>
                  </a:lnTo>
                  <a:lnTo>
                    <a:pt x="64" y="159"/>
                  </a:lnTo>
                  <a:lnTo>
                    <a:pt x="64" y="164"/>
                  </a:lnTo>
                  <a:lnTo>
                    <a:pt x="65" y="166"/>
                  </a:lnTo>
                  <a:lnTo>
                    <a:pt x="65" y="167"/>
                  </a:lnTo>
                  <a:lnTo>
                    <a:pt x="67" y="169"/>
                  </a:lnTo>
                  <a:lnTo>
                    <a:pt x="69" y="169"/>
                  </a:lnTo>
                  <a:lnTo>
                    <a:pt x="70" y="171"/>
                  </a:lnTo>
                  <a:lnTo>
                    <a:pt x="70" y="171"/>
                  </a:lnTo>
                  <a:lnTo>
                    <a:pt x="69" y="171"/>
                  </a:lnTo>
                  <a:lnTo>
                    <a:pt x="67" y="171"/>
                  </a:lnTo>
                  <a:lnTo>
                    <a:pt x="67" y="169"/>
                  </a:lnTo>
                  <a:lnTo>
                    <a:pt x="65" y="167"/>
                  </a:lnTo>
                  <a:lnTo>
                    <a:pt x="64" y="167"/>
                  </a:lnTo>
                  <a:lnTo>
                    <a:pt x="60" y="171"/>
                  </a:lnTo>
                  <a:lnTo>
                    <a:pt x="59" y="174"/>
                  </a:lnTo>
                  <a:lnTo>
                    <a:pt x="59" y="176"/>
                  </a:lnTo>
                  <a:lnTo>
                    <a:pt x="59" y="176"/>
                  </a:lnTo>
                  <a:lnTo>
                    <a:pt x="57" y="177"/>
                  </a:lnTo>
                  <a:lnTo>
                    <a:pt x="57" y="177"/>
                  </a:lnTo>
                  <a:lnTo>
                    <a:pt x="56" y="177"/>
                  </a:lnTo>
                  <a:lnTo>
                    <a:pt x="56" y="174"/>
                  </a:lnTo>
                  <a:lnTo>
                    <a:pt x="57" y="174"/>
                  </a:lnTo>
                  <a:lnTo>
                    <a:pt x="59" y="172"/>
                  </a:lnTo>
                  <a:lnTo>
                    <a:pt x="57" y="172"/>
                  </a:lnTo>
                  <a:lnTo>
                    <a:pt x="56" y="171"/>
                  </a:lnTo>
                  <a:lnTo>
                    <a:pt x="56" y="171"/>
                  </a:lnTo>
                  <a:lnTo>
                    <a:pt x="56" y="171"/>
                  </a:lnTo>
                  <a:lnTo>
                    <a:pt x="57" y="169"/>
                  </a:lnTo>
                  <a:lnTo>
                    <a:pt x="59" y="167"/>
                  </a:lnTo>
                  <a:lnTo>
                    <a:pt x="60" y="167"/>
                  </a:lnTo>
                  <a:lnTo>
                    <a:pt x="60" y="167"/>
                  </a:lnTo>
                  <a:lnTo>
                    <a:pt x="62" y="164"/>
                  </a:lnTo>
                  <a:lnTo>
                    <a:pt x="62" y="164"/>
                  </a:lnTo>
                  <a:lnTo>
                    <a:pt x="60" y="163"/>
                  </a:lnTo>
                  <a:lnTo>
                    <a:pt x="60" y="161"/>
                  </a:lnTo>
                  <a:lnTo>
                    <a:pt x="59" y="159"/>
                  </a:lnTo>
                  <a:lnTo>
                    <a:pt x="59" y="159"/>
                  </a:lnTo>
                  <a:lnTo>
                    <a:pt x="60" y="159"/>
                  </a:lnTo>
                  <a:lnTo>
                    <a:pt x="60" y="158"/>
                  </a:lnTo>
                  <a:lnTo>
                    <a:pt x="60" y="156"/>
                  </a:lnTo>
                  <a:lnTo>
                    <a:pt x="59" y="156"/>
                  </a:lnTo>
                  <a:lnTo>
                    <a:pt x="59" y="154"/>
                  </a:lnTo>
                  <a:lnTo>
                    <a:pt x="60" y="154"/>
                  </a:lnTo>
                  <a:lnTo>
                    <a:pt x="60" y="153"/>
                  </a:lnTo>
                  <a:lnTo>
                    <a:pt x="60" y="153"/>
                  </a:lnTo>
                  <a:lnTo>
                    <a:pt x="59" y="153"/>
                  </a:lnTo>
                  <a:lnTo>
                    <a:pt x="56" y="153"/>
                  </a:lnTo>
                  <a:lnTo>
                    <a:pt x="54" y="153"/>
                  </a:lnTo>
                  <a:lnTo>
                    <a:pt x="52" y="153"/>
                  </a:lnTo>
                  <a:lnTo>
                    <a:pt x="52" y="153"/>
                  </a:lnTo>
                  <a:lnTo>
                    <a:pt x="52" y="151"/>
                  </a:lnTo>
                  <a:lnTo>
                    <a:pt x="52" y="149"/>
                  </a:lnTo>
                  <a:lnTo>
                    <a:pt x="52" y="148"/>
                  </a:lnTo>
                  <a:lnTo>
                    <a:pt x="52" y="146"/>
                  </a:lnTo>
                  <a:lnTo>
                    <a:pt x="52" y="146"/>
                  </a:lnTo>
                  <a:lnTo>
                    <a:pt x="51" y="146"/>
                  </a:lnTo>
                  <a:lnTo>
                    <a:pt x="51" y="148"/>
                  </a:lnTo>
                  <a:lnTo>
                    <a:pt x="49" y="151"/>
                  </a:lnTo>
                  <a:lnTo>
                    <a:pt x="47" y="153"/>
                  </a:lnTo>
                  <a:lnTo>
                    <a:pt x="46" y="15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53"/>
                  </a:lnTo>
                  <a:lnTo>
                    <a:pt x="46" y="151"/>
                  </a:lnTo>
                  <a:lnTo>
                    <a:pt x="46" y="151"/>
                  </a:lnTo>
                  <a:lnTo>
                    <a:pt x="46" y="151"/>
                  </a:lnTo>
                  <a:lnTo>
                    <a:pt x="42" y="149"/>
                  </a:lnTo>
                  <a:lnTo>
                    <a:pt x="41" y="149"/>
                  </a:lnTo>
                  <a:lnTo>
                    <a:pt x="37" y="148"/>
                  </a:lnTo>
                  <a:lnTo>
                    <a:pt x="37" y="148"/>
                  </a:lnTo>
                  <a:lnTo>
                    <a:pt x="36" y="146"/>
                  </a:lnTo>
                  <a:lnTo>
                    <a:pt x="36" y="144"/>
                  </a:lnTo>
                  <a:lnTo>
                    <a:pt x="36" y="143"/>
                  </a:lnTo>
                  <a:lnTo>
                    <a:pt x="34" y="139"/>
                  </a:lnTo>
                  <a:lnTo>
                    <a:pt x="34" y="139"/>
                  </a:lnTo>
                  <a:lnTo>
                    <a:pt x="33" y="141"/>
                  </a:lnTo>
                  <a:lnTo>
                    <a:pt x="31" y="141"/>
                  </a:lnTo>
                  <a:lnTo>
                    <a:pt x="31" y="139"/>
                  </a:lnTo>
                  <a:lnTo>
                    <a:pt x="29" y="139"/>
                  </a:lnTo>
                  <a:lnTo>
                    <a:pt x="29" y="139"/>
                  </a:lnTo>
                  <a:lnTo>
                    <a:pt x="29" y="141"/>
                  </a:lnTo>
                  <a:lnTo>
                    <a:pt x="29" y="143"/>
                  </a:lnTo>
                  <a:lnTo>
                    <a:pt x="28" y="144"/>
                  </a:lnTo>
                  <a:lnTo>
                    <a:pt x="26" y="144"/>
                  </a:lnTo>
                  <a:lnTo>
                    <a:pt x="24" y="146"/>
                  </a:lnTo>
                  <a:lnTo>
                    <a:pt x="24" y="146"/>
                  </a:lnTo>
                  <a:lnTo>
                    <a:pt x="23" y="146"/>
                  </a:lnTo>
                  <a:lnTo>
                    <a:pt x="21" y="146"/>
                  </a:lnTo>
                  <a:lnTo>
                    <a:pt x="23" y="148"/>
                  </a:lnTo>
                  <a:lnTo>
                    <a:pt x="24" y="149"/>
                  </a:lnTo>
                  <a:lnTo>
                    <a:pt x="26" y="151"/>
                  </a:lnTo>
                  <a:lnTo>
                    <a:pt x="28" y="153"/>
                  </a:lnTo>
                  <a:lnTo>
                    <a:pt x="28" y="153"/>
                  </a:lnTo>
                  <a:lnTo>
                    <a:pt x="26" y="154"/>
                  </a:lnTo>
                  <a:lnTo>
                    <a:pt x="26" y="154"/>
                  </a:lnTo>
                  <a:lnTo>
                    <a:pt x="24" y="153"/>
                  </a:lnTo>
                  <a:lnTo>
                    <a:pt x="21" y="153"/>
                  </a:lnTo>
                  <a:lnTo>
                    <a:pt x="19" y="151"/>
                  </a:lnTo>
                  <a:lnTo>
                    <a:pt x="19" y="151"/>
                  </a:lnTo>
                  <a:lnTo>
                    <a:pt x="16" y="153"/>
                  </a:lnTo>
                  <a:lnTo>
                    <a:pt x="16" y="154"/>
                  </a:lnTo>
                  <a:lnTo>
                    <a:pt x="18" y="158"/>
                  </a:lnTo>
                  <a:lnTo>
                    <a:pt x="19" y="161"/>
                  </a:lnTo>
                  <a:lnTo>
                    <a:pt x="19" y="163"/>
                  </a:lnTo>
                  <a:lnTo>
                    <a:pt x="19" y="164"/>
                  </a:lnTo>
                  <a:lnTo>
                    <a:pt x="19" y="166"/>
                  </a:lnTo>
                  <a:lnTo>
                    <a:pt x="18" y="164"/>
                  </a:lnTo>
                  <a:lnTo>
                    <a:pt x="16" y="163"/>
                  </a:lnTo>
                  <a:lnTo>
                    <a:pt x="16" y="161"/>
                  </a:lnTo>
                  <a:lnTo>
                    <a:pt x="14" y="159"/>
                  </a:lnTo>
                  <a:lnTo>
                    <a:pt x="13" y="159"/>
                  </a:lnTo>
                  <a:lnTo>
                    <a:pt x="13" y="159"/>
                  </a:lnTo>
                  <a:lnTo>
                    <a:pt x="13" y="161"/>
                  </a:lnTo>
                  <a:lnTo>
                    <a:pt x="13" y="161"/>
                  </a:lnTo>
                  <a:lnTo>
                    <a:pt x="13" y="163"/>
                  </a:lnTo>
                  <a:lnTo>
                    <a:pt x="13" y="163"/>
                  </a:lnTo>
                  <a:lnTo>
                    <a:pt x="11" y="161"/>
                  </a:lnTo>
                  <a:lnTo>
                    <a:pt x="11" y="161"/>
                  </a:lnTo>
                  <a:lnTo>
                    <a:pt x="10" y="163"/>
                  </a:lnTo>
                  <a:lnTo>
                    <a:pt x="10" y="163"/>
                  </a:lnTo>
                  <a:lnTo>
                    <a:pt x="10" y="164"/>
                  </a:lnTo>
                  <a:lnTo>
                    <a:pt x="11" y="166"/>
                  </a:lnTo>
                  <a:lnTo>
                    <a:pt x="10" y="167"/>
                  </a:lnTo>
                  <a:lnTo>
                    <a:pt x="8" y="169"/>
                  </a:lnTo>
                  <a:lnTo>
                    <a:pt x="8" y="167"/>
                  </a:lnTo>
                  <a:lnTo>
                    <a:pt x="8" y="166"/>
                  </a:lnTo>
                  <a:lnTo>
                    <a:pt x="8" y="164"/>
                  </a:lnTo>
                  <a:lnTo>
                    <a:pt x="8" y="163"/>
                  </a:lnTo>
                  <a:lnTo>
                    <a:pt x="8" y="163"/>
                  </a:lnTo>
                  <a:lnTo>
                    <a:pt x="6" y="161"/>
                  </a:lnTo>
                  <a:lnTo>
                    <a:pt x="6" y="159"/>
                  </a:lnTo>
                  <a:lnTo>
                    <a:pt x="8" y="159"/>
                  </a:lnTo>
                  <a:lnTo>
                    <a:pt x="10" y="159"/>
                  </a:lnTo>
                  <a:lnTo>
                    <a:pt x="11" y="158"/>
                  </a:lnTo>
                  <a:lnTo>
                    <a:pt x="11" y="158"/>
                  </a:lnTo>
                  <a:lnTo>
                    <a:pt x="11" y="158"/>
                  </a:lnTo>
                  <a:lnTo>
                    <a:pt x="10" y="158"/>
                  </a:lnTo>
                  <a:lnTo>
                    <a:pt x="10" y="158"/>
                  </a:lnTo>
                  <a:lnTo>
                    <a:pt x="6" y="158"/>
                  </a:lnTo>
                  <a:lnTo>
                    <a:pt x="6" y="156"/>
                  </a:lnTo>
                  <a:lnTo>
                    <a:pt x="5" y="154"/>
                  </a:lnTo>
                  <a:lnTo>
                    <a:pt x="6" y="153"/>
                  </a:lnTo>
                  <a:lnTo>
                    <a:pt x="8" y="151"/>
                  </a:lnTo>
                  <a:lnTo>
                    <a:pt x="8" y="151"/>
                  </a:lnTo>
                  <a:lnTo>
                    <a:pt x="8" y="151"/>
                  </a:lnTo>
                  <a:lnTo>
                    <a:pt x="8" y="149"/>
                  </a:lnTo>
                  <a:lnTo>
                    <a:pt x="6" y="148"/>
                  </a:lnTo>
                  <a:lnTo>
                    <a:pt x="6" y="146"/>
                  </a:lnTo>
                  <a:lnTo>
                    <a:pt x="6" y="144"/>
                  </a:lnTo>
                  <a:lnTo>
                    <a:pt x="6" y="143"/>
                  </a:lnTo>
                  <a:lnTo>
                    <a:pt x="6" y="143"/>
                  </a:lnTo>
                  <a:lnTo>
                    <a:pt x="5" y="143"/>
                  </a:lnTo>
                  <a:lnTo>
                    <a:pt x="3" y="144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0" y="144"/>
                  </a:lnTo>
                  <a:lnTo>
                    <a:pt x="0" y="143"/>
                  </a:lnTo>
                  <a:lnTo>
                    <a:pt x="1" y="139"/>
                  </a:lnTo>
                  <a:lnTo>
                    <a:pt x="3" y="136"/>
                  </a:lnTo>
                  <a:lnTo>
                    <a:pt x="3" y="133"/>
                  </a:lnTo>
                  <a:lnTo>
                    <a:pt x="5" y="130"/>
                  </a:lnTo>
                  <a:lnTo>
                    <a:pt x="5" y="126"/>
                  </a:lnTo>
                  <a:lnTo>
                    <a:pt x="3" y="126"/>
                  </a:lnTo>
                  <a:lnTo>
                    <a:pt x="3" y="126"/>
                  </a:lnTo>
                  <a:lnTo>
                    <a:pt x="1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6"/>
                  </a:lnTo>
                  <a:lnTo>
                    <a:pt x="0" y="121"/>
                  </a:lnTo>
                  <a:lnTo>
                    <a:pt x="3" y="116"/>
                  </a:lnTo>
                  <a:lnTo>
                    <a:pt x="5" y="112"/>
                  </a:lnTo>
                  <a:lnTo>
                    <a:pt x="8" y="107"/>
                  </a:lnTo>
                  <a:lnTo>
                    <a:pt x="8" y="105"/>
                  </a:lnTo>
                  <a:lnTo>
                    <a:pt x="6" y="103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6" y="100"/>
                  </a:lnTo>
                  <a:lnTo>
                    <a:pt x="6" y="98"/>
                  </a:lnTo>
                  <a:lnTo>
                    <a:pt x="8" y="100"/>
                  </a:lnTo>
                  <a:lnTo>
                    <a:pt x="8" y="100"/>
                  </a:lnTo>
                  <a:lnTo>
                    <a:pt x="10" y="100"/>
                  </a:lnTo>
                  <a:lnTo>
                    <a:pt x="11" y="93"/>
                  </a:lnTo>
                  <a:lnTo>
                    <a:pt x="11" y="85"/>
                  </a:lnTo>
                  <a:lnTo>
                    <a:pt x="11" y="80"/>
                  </a:lnTo>
                  <a:lnTo>
                    <a:pt x="11" y="75"/>
                  </a:lnTo>
                  <a:lnTo>
                    <a:pt x="8" y="75"/>
                  </a:lnTo>
                  <a:lnTo>
                    <a:pt x="8" y="72"/>
                  </a:lnTo>
                  <a:lnTo>
                    <a:pt x="6" y="69"/>
                  </a:lnTo>
                  <a:lnTo>
                    <a:pt x="5" y="67"/>
                  </a:lnTo>
                  <a:lnTo>
                    <a:pt x="5" y="65"/>
                  </a:lnTo>
                  <a:lnTo>
                    <a:pt x="8" y="57"/>
                  </a:lnTo>
                  <a:lnTo>
                    <a:pt x="11" y="49"/>
                  </a:lnTo>
                  <a:lnTo>
                    <a:pt x="13" y="47"/>
                  </a:lnTo>
                  <a:lnTo>
                    <a:pt x="14" y="46"/>
                  </a:lnTo>
                  <a:lnTo>
                    <a:pt x="18" y="44"/>
                  </a:lnTo>
                  <a:lnTo>
                    <a:pt x="19" y="41"/>
                  </a:lnTo>
                  <a:lnTo>
                    <a:pt x="21" y="41"/>
                  </a:lnTo>
                  <a:lnTo>
                    <a:pt x="21" y="37"/>
                  </a:lnTo>
                  <a:lnTo>
                    <a:pt x="18" y="36"/>
                  </a:lnTo>
                  <a:lnTo>
                    <a:pt x="16" y="33"/>
                  </a:lnTo>
                  <a:lnTo>
                    <a:pt x="14" y="31"/>
                  </a:lnTo>
                  <a:lnTo>
                    <a:pt x="16" y="29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23" y="28"/>
                  </a:lnTo>
                  <a:lnTo>
                    <a:pt x="26" y="28"/>
                  </a:lnTo>
                  <a:lnTo>
                    <a:pt x="28" y="28"/>
                  </a:lnTo>
                  <a:lnTo>
                    <a:pt x="29" y="28"/>
                  </a:lnTo>
                  <a:lnTo>
                    <a:pt x="29" y="26"/>
                  </a:lnTo>
                  <a:lnTo>
                    <a:pt x="34" y="24"/>
                  </a:lnTo>
                  <a:lnTo>
                    <a:pt x="37" y="24"/>
                  </a:lnTo>
                  <a:lnTo>
                    <a:pt x="37" y="23"/>
                  </a:lnTo>
                  <a:lnTo>
                    <a:pt x="37" y="21"/>
                  </a:lnTo>
                  <a:lnTo>
                    <a:pt x="37" y="21"/>
                  </a:lnTo>
                  <a:lnTo>
                    <a:pt x="39" y="21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41" y="18"/>
                  </a:lnTo>
                  <a:lnTo>
                    <a:pt x="42" y="18"/>
                  </a:lnTo>
                  <a:lnTo>
                    <a:pt x="42" y="19"/>
                  </a:lnTo>
                  <a:lnTo>
                    <a:pt x="41" y="21"/>
                  </a:lnTo>
                  <a:lnTo>
                    <a:pt x="41" y="21"/>
                  </a:lnTo>
                  <a:lnTo>
                    <a:pt x="41" y="21"/>
                  </a:lnTo>
                  <a:lnTo>
                    <a:pt x="41" y="23"/>
                  </a:lnTo>
                  <a:lnTo>
                    <a:pt x="42" y="23"/>
                  </a:lnTo>
                  <a:lnTo>
                    <a:pt x="42" y="21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6" y="21"/>
                  </a:lnTo>
                  <a:lnTo>
                    <a:pt x="46" y="21"/>
                  </a:lnTo>
                  <a:lnTo>
                    <a:pt x="46" y="21"/>
                  </a:lnTo>
                  <a:lnTo>
                    <a:pt x="46" y="18"/>
                  </a:lnTo>
                  <a:lnTo>
                    <a:pt x="47" y="18"/>
                  </a:lnTo>
                  <a:lnTo>
                    <a:pt x="47" y="18"/>
                  </a:lnTo>
                  <a:lnTo>
                    <a:pt x="47" y="19"/>
                  </a:lnTo>
                  <a:lnTo>
                    <a:pt x="49" y="19"/>
                  </a:lnTo>
                  <a:lnTo>
                    <a:pt x="49" y="18"/>
                  </a:lnTo>
                  <a:lnTo>
                    <a:pt x="47" y="16"/>
                  </a:lnTo>
                  <a:lnTo>
                    <a:pt x="47" y="14"/>
                  </a:lnTo>
                  <a:lnTo>
                    <a:pt x="49" y="14"/>
                  </a:lnTo>
                  <a:lnTo>
                    <a:pt x="49" y="14"/>
                  </a:lnTo>
                  <a:lnTo>
                    <a:pt x="51" y="14"/>
                  </a:lnTo>
                  <a:lnTo>
                    <a:pt x="51" y="13"/>
                  </a:lnTo>
                  <a:lnTo>
                    <a:pt x="51" y="11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11"/>
                  </a:lnTo>
                  <a:lnTo>
                    <a:pt x="52" y="11"/>
                  </a:lnTo>
                  <a:lnTo>
                    <a:pt x="52" y="13"/>
                  </a:lnTo>
                  <a:lnTo>
                    <a:pt x="52" y="13"/>
                  </a:lnTo>
                  <a:lnTo>
                    <a:pt x="54" y="13"/>
                  </a:lnTo>
                  <a:lnTo>
                    <a:pt x="52" y="13"/>
                  </a:lnTo>
                  <a:lnTo>
                    <a:pt x="52" y="14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4" y="14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6" y="16"/>
                  </a:lnTo>
                  <a:lnTo>
                    <a:pt x="54" y="16"/>
                  </a:lnTo>
                  <a:lnTo>
                    <a:pt x="52" y="18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56" y="19"/>
                  </a:lnTo>
                  <a:lnTo>
                    <a:pt x="59" y="18"/>
                  </a:lnTo>
                  <a:lnTo>
                    <a:pt x="60" y="16"/>
                  </a:lnTo>
                  <a:lnTo>
                    <a:pt x="62" y="14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4" y="16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19"/>
                  </a:lnTo>
                  <a:lnTo>
                    <a:pt x="65" y="1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70" y="18"/>
                  </a:lnTo>
                  <a:lnTo>
                    <a:pt x="72" y="18"/>
                  </a:lnTo>
                  <a:lnTo>
                    <a:pt x="74" y="14"/>
                  </a:lnTo>
                  <a:lnTo>
                    <a:pt x="75" y="13"/>
                  </a:lnTo>
                  <a:lnTo>
                    <a:pt x="74" y="13"/>
                  </a:lnTo>
                  <a:lnTo>
                    <a:pt x="72" y="13"/>
                  </a:lnTo>
                  <a:lnTo>
                    <a:pt x="72" y="13"/>
                  </a:lnTo>
                  <a:lnTo>
                    <a:pt x="72" y="11"/>
                  </a:lnTo>
                  <a:lnTo>
                    <a:pt x="74" y="11"/>
                  </a:lnTo>
                  <a:lnTo>
                    <a:pt x="75" y="11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77" y="13"/>
                  </a:lnTo>
                  <a:lnTo>
                    <a:pt x="77" y="11"/>
                  </a:lnTo>
                  <a:lnTo>
                    <a:pt x="77" y="10"/>
                  </a:lnTo>
                  <a:lnTo>
                    <a:pt x="79" y="8"/>
                  </a:lnTo>
                  <a:lnTo>
                    <a:pt x="80" y="6"/>
                  </a:lnTo>
                  <a:lnTo>
                    <a:pt x="82" y="6"/>
                  </a:lnTo>
                  <a:lnTo>
                    <a:pt x="83" y="5"/>
                  </a:lnTo>
                  <a:lnTo>
                    <a:pt x="83" y="5"/>
                  </a:lnTo>
                  <a:lnTo>
                    <a:pt x="82" y="5"/>
                  </a:lnTo>
                  <a:lnTo>
                    <a:pt x="80" y="5"/>
                  </a:lnTo>
                  <a:lnTo>
                    <a:pt x="79" y="3"/>
                  </a:lnTo>
                  <a:lnTo>
                    <a:pt x="79" y="3"/>
                  </a:lnTo>
                  <a:lnTo>
                    <a:pt x="80" y="1"/>
                  </a:lnTo>
                  <a:lnTo>
                    <a:pt x="83" y="1"/>
                  </a:lnTo>
                  <a:lnTo>
                    <a:pt x="85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88" y="1"/>
                  </a:lnTo>
                  <a:lnTo>
                    <a:pt x="87" y="3"/>
                  </a:lnTo>
                  <a:lnTo>
                    <a:pt x="87" y="3"/>
                  </a:lnTo>
                  <a:lnTo>
                    <a:pt x="85" y="5"/>
                  </a:lnTo>
                  <a:lnTo>
                    <a:pt x="85" y="6"/>
                  </a:lnTo>
                  <a:lnTo>
                    <a:pt x="87" y="6"/>
                  </a:lnTo>
                  <a:lnTo>
                    <a:pt x="87" y="6"/>
                  </a:lnTo>
                  <a:lnTo>
                    <a:pt x="88" y="6"/>
                  </a:lnTo>
                  <a:lnTo>
                    <a:pt x="90" y="6"/>
                  </a:lnTo>
                  <a:lnTo>
                    <a:pt x="92" y="8"/>
                  </a:lnTo>
                  <a:lnTo>
                    <a:pt x="95" y="10"/>
                  </a:lnTo>
                  <a:lnTo>
                    <a:pt x="95" y="10"/>
                  </a:lnTo>
                  <a:lnTo>
                    <a:pt x="93" y="10"/>
                  </a:lnTo>
                  <a:lnTo>
                    <a:pt x="92" y="8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90" y="11"/>
                  </a:lnTo>
                  <a:lnTo>
                    <a:pt x="92" y="13"/>
                  </a:lnTo>
                  <a:lnTo>
                    <a:pt x="93" y="14"/>
                  </a:lnTo>
                  <a:lnTo>
                    <a:pt x="95" y="14"/>
                  </a:lnTo>
                  <a:lnTo>
                    <a:pt x="97" y="14"/>
                  </a:lnTo>
                  <a:lnTo>
                    <a:pt x="97" y="14"/>
                  </a:lnTo>
                  <a:lnTo>
                    <a:pt x="95" y="14"/>
                  </a:lnTo>
                  <a:lnTo>
                    <a:pt x="95" y="14"/>
                  </a:lnTo>
                  <a:lnTo>
                    <a:pt x="98" y="14"/>
                  </a:lnTo>
                  <a:lnTo>
                    <a:pt x="98" y="13"/>
                  </a:lnTo>
                  <a:lnTo>
                    <a:pt x="100" y="11"/>
                  </a:lnTo>
                  <a:lnTo>
                    <a:pt x="102" y="10"/>
                  </a:lnTo>
                  <a:lnTo>
                    <a:pt x="103" y="8"/>
                  </a:lnTo>
                  <a:lnTo>
                    <a:pt x="105" y="8"/>
                  </a:lnTo>
                  <a:lnTo>
                    <a:pt x="107" y="8"/>
                  </a:lnTo>
                  <a:lnTo>
                    <a:pt x="107" y="10"/>
                  </a:lnTo>
                  <a:lnTo>
                    <a:pt x="107" y="11"/>
                  </a:lnTo>
                  <a:lnTo>
                    <a:pt x="105" y="13"/>
                  </a:lnTo>
                  <a:lnTo>
                    <a:pt x="105" y="14"/>
                  </a:lnTo>
                  <a:lnTo>
                    <a:pt x="107" y="14"/>
                  </a:lnTo>
                  <a:lnTo>
                    <a:pt x="107" y="14"/>
                  </a:lnTo>
                  <a:lnTo>
                    <a:pt x="108" y="14"/>
                  </a:lnTo>
                  <a:lnTo>
                    <a:pt x="110" y="14"/>
                  </a:lnTo>
                  <a:lnTo>
                    <a:pt x="110" y="13"/>
                  </a:lnTo>
                  <a:lnTo>
                    <a:pt x="110" y="13"/>
                  </a:lnTo>
                  <a:lnTo>
                    <a:pt x="110" y="14"/>
                  </a:lnTo>
                  <a:lnTo>
                    <a:pt x="110" y="16"/>
                  </a:lnTo>
                  <a:lnTo>
                    <a:pt x="110" y="16"/>
                  </a:lnTo>
                  <a:lnTo>
                    <a:pt x="111" y="14"/>
                  </a:lnTo>
                  <a:lnTo>
                    <a:pt x="111" y="14"/>
                  </a:lnTo>
                  <a:lnTo>
                    <a:pt x="111" y="14"/>
                  </a:lnTo>
                  <a:lnTo>
                    <a:pt x="113" y="14"/>
                  </a:lnTo>
                  <a:lnTo>
                    <a:pt x="113" y="14"/>
                  </a:lnTo>
                  <a:lnTo>
                    <a:pt x="115" y="14"/>
                  </a:lnTo>
                  <a:lnTo>
                    <a:pt x="115" y="14"/>
                  </a:lnTo>
                  <a:lnTo>
                    <a:pt x="116" y="13"/>
                  </a:lnTo>
                  <a:lnTo>
                    <a:pt x="118" y="11"/>
                  </a:lnTo>
                  <a:lnTo>
                    <a:pt x="120" y="11"/>
                  </a:lnTo>
                  <a:lnTo>
                    <a:pt x="120" y="13"/>
                  </a:lnTo>
                  <a:lnTo>
                    <a:pt x="120" y="13"/>
                  </a:lnTo>
                  <a:lnTo>
                    <a:pt x="118" y="14"/>
                  </a:lnTo>
                  <a:lnTo>
                    <a:pt x="116" y="16"/>
                  </a:lnTo>
                  <a:lnTo>
                    <a:pt x="115" y="19"/>
                  </a:lnTo>
                  <a:lnTo>
                    <a:pt x="115" y="21"/>
                  </a:lnTo>
                  <a:lnTo>
                    <a:pt x="116" y="24"/>
                  </a:lnTo>
                  <a:lnTo>
                    <a:pt x="118" y="26"/>
                  </a:lnTo>
                  <a:lnTo>
                    <a:pt x="118" y="26"/>
                  </a:lnTo>
                  <a:lnTo>
                    <a:pt x="120" y="2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01" name="Freeform 510">
              <a:extLst>
                <a:ext uri="{FF2B5EF4-FFF2-40B4-BE49-F238E27FC236}">
                  <a16:creationId xmlns:a16="http://schemas.microsoft.com/office/drawing/2014/main" id="{02A71403-69C7-F6C5-9890-5DC8B0BAB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8157" y="2752151"/>
              <a:ext cx="1844" cy="4459"/>
            </a:xfrm>
            <a:custGeom>
              <a:avLst/>
              <a:gdLst>
                <a:gd name="T0" fmla="*/ 2 w 2"/>
                <a:gd name="T1" fmla="*/ 5 h 5"/>
                <a:gd name="T2" fmla="*/ 2 w 2"/>
                <a:gd name="T3" fmla="*/ 2 h 5"/>
                <a:gd name="T4" fmla="*/ 0 w 2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02" name="Freeform 511">
              <a:extLst>
                <a:ext uri="{FF2B5EF4-FFF2-40B4-BE49-F238E27FC236}">
                  <a16:creationId xmlns:a16="http://schemas.microsoft.com/office/drawing/2014/main" id="{4D00A895-F8AD-5C63-8A04-6D94C3727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6497" y="3238132"/>
              <a:ext cx="923" cy="11593"/>
            </a:xfrm>
            <a:custGeom>
              <a:avLst/>
              <a:gdLst>
                <a:gd name="T0" fmla="*/ 0 w 1"/>
                <a:gd name="T1" fmla="*/ 13 h 13"/>
                <a:gd name="T2" fmla="*/ 1 w 1"/>
                <a:gd name="T3" fmla="*/ 8 h 13"/>
                <a:gd name="T4" fmla="*/ 1 w 1"/>
                <a:gd name="T5" fmla="*/ 5 h 13"/>
                <a:gd name="T6" fmla="*/ 1 w 1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3">
                  <a:moveTo>
                    <a:pt x="0" y="13"/>
                  </a:moveTo>
                  <a:lnTo>
                    <a:pt x="1" y="8"/>
                  </a:lnTo>
                  <a:lnTo>
                    <a:pt x="1" y="5"/>
                  </a:lnTo>
                  <a:lnTo>
                    <a:pt x="1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03" name="Freeform 512">
              <a:extLst>
                <a:ext uri="{FF2B5EF4-FFF2-40B4-BE49-F238E27FC236}">
                  <a16:creationId xmlns:a16="http://schemas.microsoft.com/office/drawing/2014/main" id="{4B1124AB-6927-DED3-B271-306B67738763}"/>
                </a:ext>
              </a:extLst>
            </p:cNvPr>
            <p:cNvSpPr/>
            <p:nvPr/>
          </p:nvSpPr>
          <p:spPr>
            <a:xfrm>
              <a:off x="11165790" y="3184063"/>
              <a:ext cx="50341" cy="33914"/>
            </a:xfrm>
            <a:custGeom>
              <a:avLst/>
              <a:gdLst>
                <a:gd name="connsiteX0" fmla="*/ 30244 w 75092"/>
                <a:gd name="connsiteY0" fmla="*/ 0 h 52322"/>
                <a:gd name="connsiteX1" fmla="*/ 17786 w 75092"/>
                <a:gd name="connsiteY1" fmla="*/ 2491 h 52322"/>
                <a:gd name="connsiteX2" fmla="*/ 2837 w 75092"/>
                <a:gd name="connsiteY2" fmla="*/ 7474 h 52322"/>
                <a:gd name="connsiteX3" fmla="*/ 2837 w 75092"/>
                <a:gd name="connsiteY3" fmla="*/ 39865 h 52322"/>
                <a:gd name="connsiteX4" fmla="*/ 5329 w 75092"/>
                <a:gd name="connsiteY4" fmla="*/ 49831 h 52322"/>
                <a:gd name="connsiteX5" fmla="*/ 12803 w 75092"/>
                <a:gd name="connsiteY5" fmla="*/ 52322 h 52322"/>
                <a:gd name="connsiteX6" fmla="*/ 57651 w 75092"/>
                <a:gd name="connsiteY6" fmla="*/ 49831 h 52322"/>
                <a:gd name="connsiteX7" fmla="*/ 65126 w 75092"/>
                <a:gd name="connsiteY7" fmla="*/ 44848 h 52322"/>
                <a:gd name="connsiteX8" fmla="*/ 75092 w 75092"/>
                <a:gd name="connsiteY8" fmla="*/ 42356 h 52322"/>
                <a:gd name="connsiteX9" fmla="*/ 72601 w 75092"/>
                <a:gd name="connsiteY9" fmla="*/ 19932 h 52322"/>
                <a:gd name="connsiteX10" fmla="*/ 70109 w 75092"/>
                <a:gd name="connsiteY10" fmla="*/ 12458 h 52322"/>
                <a:gd name="connsiteX11" fmla="*/ 55160 w 75092"/>
                <a:gd name="connsiteY11" fmla="*/ 7474 h 52322"/>
                <a:gd name="connsiteX12" fmla="*/ 47685 w 75092"/>
                <a:gd name="connsiteY12" fmla="*/ 4983 h 52322"/>
                <a:gd name="connsiteX13" fmla="*/ 40210 w 75092"/>
                <a:gd name="connsiteY13" fmla="*/ 2491 h 52322"/>
                <a:gd name="connsiteX14" fmla="*/ 30244 w 75092"/>
                <a:gd name="connsiteY14" fmla="*/ 0 h 5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5092" h="52322">
                  <a:moveTo>
                    <a:pt x="30244" y="0"/>
                  </a:moveTo>
                  <a:cubicBezTo>
                    <a:pt x="26091" y="830"/>
                    <a:pt x="21872" y="1377"/>
                    <a:pt x="17786" y="2491"/>
                  </a:cubicBezTo>
                  <a:cubicBezTo>
                    <a:pt x="12719" y="3873"/>
                    <a:pt x="2837" y="7474"/>
                    <a:pt x="2837" y="7474"/>
                  </a:cubicBezTo>
                  <a:cubicBezTo>
                    <a:pt x="-1168" y="23492"/>
                    <a:pt x="-717" y="16771"/>
                    <a:pt x="2837" y="39865"/>
                  </a:cubicBezTo>
                  <a:cubicBezTo>
                    <a:pt x="3358" y="43249"/>
                    <a:pt x="3190" y="47157"/>
                    <a:pt x="5329" y="49831"/>
                  </a:cubicBezTo>
                  <a:cubicBezTo>
                    <a:pt x="6970" y="51882"/>
                    <a:pt x="10312" y="51492"/>
                    <a:pt x="12803" y="52322"/>
                  </a:cubicBezTo>
                  <a:cubicBezTo>
                    <a:pt x="27752" y="51492"/>
                    <a:pt x="42829" y="51948"/>
                    <a:pt x="57651" y="49831"/>
                  </a:cubicBezTo>
                  <a:cubicBezTo>
                    <a:pt x="60615" y="49408"/>
                    <a:pt x="62374" y="46028"/>
                    <a:pt x="65126" y="44848"/>
                  </a:cubicBezTo>
                  <a:cubicBezTo>
                    <a:pt x="68273" y="43499"/>
                    <a:pt x="71770" y="43187"/>
                    <a:pt x="75092" y="42356"/>
                  </a:cubicBezTo>
                  <a:cubicBezTo>
                    <a:pt x="74262" y="34881"/>
                    <a:pt x="73837" y="27350"/>
                    <a:pt x="72601" y="19932"/>
                  </a:cubicBezTo>
                  <a:cubicBezTo>
                    <a:pt x="72169" y="17342"/>
                    <a:pt x="72246" y="13984"/>
                    <a:pt x="70109" y="12458"/>
                  </a:cubicBezTo>
                  <a:cubicBezTo>
                    <a:pt x="65835" y="9405"/>
                    <a:pt x="60143" y="9135"/>
                    <a:pt x="55160" y="7474"/>
                  </a:cubicBezTo>
                  <a:lnTo>
                    <a:pt x="47685" y="4983"/>
                  </a:lnTo>
                  <a:cubicBezTo>
                    <a:pt x="45193" y="4152"/>
                    <a:pt x="42836" y="2491"/>
                    <a:pt x="40210" y="2491"/>
                  </a:cubicBezTo>
                  <a:lnTo>
                    <a:pt x="3024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04" name="Freeform 513">
              <a:extLst>
                <a:ext uri="{FF2B5EF4-FFF2-40B4-BE49-F238E27FC236}">
                  <a16:creationId xmlns:a16="http://schemas.microsoft.com/office/drawing/2014/main" id="{A5656EF4-1D24-4BC6-016A-81461F44CE18}"/>
                </a:ext>
              </a:extLst>
            </p:cNvPr>
            <p:cNvSpPr/>
            <p:nvPr/>
          </p:nvSpPr>
          <p:spPr>
            <a:xfrm>
              <a:off x="11237687" y="3224437"/>
              <a:ext cx="20775" cy="16150"/>
            </a:xfrm>
            <a:custGeom>
              <a:avLst/>
              <a:gdLst>
                <a:gd name="connsiteX0" fmla="*/ 10201 w 30989"/>
                <a:gd name="connsiteY0" fmla="*/ 0 h 24915"/>
                <a:gd name="connsiteX1" fmla="*/ 2727 w 30989"/>
                <a:gd name="connsiteY1" fmla="*/ 12457 h 24915"/>
                <a:gd name="connsiteX2" fmla="*/ 235 w 30989"/>
                <a:gd name="connsiteY2" fmla="*/ 19932 h 24915"/>
                <a:gd name="connsiteX3" fmla="*/ 7710 w 30989"/>
                <a:gd name="connsiteY3" fmla="*/ 24915 h 24915"/>
                <a:gd name="connsiteX4" fmla="*/ 30134 w 30989"/>
                <a:gd name="connsiteY4" fmla="*/ 19932 h 24915"/>
                <a:gd name="connsiteX5" fmla="*/ 27642 w 30989"/>
                <a:gd name="connsiteY5" fmla="*/ 12457 h 24915"/>
                <a:gd name="connsiteX6" fmla="*/ 12693 w 30989"/>
                <a:gd name="connsiteY6" fmla="*/ 7474 h 24915"/>
                <a:gd name="connsiteX7" fmla="*/ 10201 w 30989"/>
                <a:gd name="connsiteY7" fmla="*/ 0 h 2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989" h="24915">
                  <a:moveTo>
                    <a:pt x="10201" y="0"/>
                  </a:moveTo>
                  <a:cubicBezTo>
                    <a:pt x="7710" y="4152"/>
                    <a:pt x="4893" y="8126"/>
                    <a:pt x="2727" y="12457"/>
                  </a:cubicBezTo>
                  <a:cubicBezTo>
                    <a:pt x="1552" y="14806"/>
                    <a:pt x="-740" y="17493"/>
                    <a:pt x="235" y="19932"/>
                  </a:cubicBezTo>
                  <a:cubicBezTo>
                    <a:pt x="1347" y="22712"/>
                    <a:pt x="5218" y="23254"/>
                    <a:pt x="7710" y="24915"/>
                  </a:cubicBezTo>
                  <a:cubicBezTo>
                    <a:pt x="15185" y="23254"/>
                    <a:pt x="23641" y="23990"/>
                    <a:pt x="30134" y="19932"/>
                  </a:cubicBezTo>
                  <a:cubicBezTo>
                    <a:pt x="32361" y="18540"/>
                    <a:pt x="29779" y="13984"/>
                    <a:pt x="27642" y="12457"/>
                  </a:cubicBezTo>
                  <a:cubicBezTo>
                    <a:pt x="23368" y="9404"/>
                    <a:pt x="16408" y="11187"/>
                    <a:pt x="12693" y="7474"/>
                  </a:cubicBezTo>
                  <a:lnTo>
                    <a:pt x="10201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05" name="Freeform 514">
              <a:extLst>
                <a:ext uri="{FF2B5EF4-FFF2-40B4-BE49-F238E27FC236}">
                  <a16:creationId xmlns:a16="http://schemas.microsoft.com/office/drawing/2014/main" id="{9D02B279-1711-2980-064D-F1A88F028FC7}"/>
                </a:ext>
              </a:extLst>
            </p:cNvPr>
            <p:cNvSpPr/>
            <p:nvPr/>
          </p:nvSpPr>
          <p:spPr>
            <a:xfrm>
              <a:off x="11290901" y="3267907"/>
              <a:ext cx="22108" cy="21129"/>
            </a:xfrm>
            <a:custGeom>
              <a:avLst/>
              <a:gdLst>
                <a:gd name="connsiteX0" fmla="*/ 5570 w 32977"/>
                <a:gd name="connsiteY0" fmla="*/ 5190 h 32597"/>
                <a:gd name="connsiteX1" fmla="*/ 3079 w 32977"/>
                <a:gd name="connsiteY1" fmla="*/ 27614 h 32597"/>
                <a:gd name="connsiteX2" fmla="*/ 10553 w 32977"/>
                <a:gd name="connsiteY2" fmla="*/ 32597 h 32597"/>
                <a:gd name="connsiteX3" fmla="*/ 27994 w 32977"/>
                <a:gd name="connsiteY3" fmla="*/ 25122 h 32597"/>
                <a:gd name="connsiteX4" fmla="*/ 32977 w 32977"/>
                <a:gd name="connsiteY4" fmla="*/ 10173 h 32597"/>
                <a:gd name="connsiteX5" fmla="*/ 5570 w 32977"/>
                <a:gd name="connsiteY5" fmla="*/ 5190 h 32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977" h="32597">
                  <a:moveTo>
                    <a:pt x="5570" y="5190"/>
                  </a:moveTo>
                  <a:cubicBezTo>
                    <a:pt x="587" y="8097"/>
                    <a:pt x="-2733" y="18896"/>
                    <a:pt x="3079" y="27614"/>
                  </a:cubicBezTo>
                  <a:cubicBezTo>
                    <a:pt x="4740" y="30105"/>
                    <a:pt x="8062" y="30936"/>
                    <a:pt x="10553" y="32597"/>
                  </a:cubicBezTo>
                  <a:cubicBezTo>
                    <a:pt x="15262" y="31420"/>
                    <a:pt x="24808" y="30219"/>
                    <a:pt x="27994" y="25122"/>
                  </a:cubicBezTo>
                  <a:cubicBezTo>
                    <a:pt x="30778" y="20668"/>
                    <a:pt x="32977" y="10173"/>
                    <a:pt x="32977" y="10173"/>
                  </a:cubicBezTo>
                  <a:cubicBezTo>
                    <a:pt x="29509" y="-7172"/>
                    <a:pt x="10553" y="2283"/>
                    <a:pt x="5570" y="5190"/>
                  </a:cubicBezTo>
                  <a:close/>
                </a:path>
              </a:pathLst>
            </a:custGeom>
            <a:grpFill/>
            <a:ln w="3175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06" name="Freeform 515">
              <a:extLst>
                <a:ext uri="{FF2B5EF4-FFF2-40B4-BE49-F238E27FC236}">
                  <a16:creationId xmlns:a16="http://schemas.microsoft.com/office/drawing/2014/main" id="{32819BA0-6249-35B9-8032-CAC1B0434620}"/>
                </a:ext>
              </a:extLst>
            </p:cNvPr>
            <p:cNvSpPr/>
            <p:nvPr/>
          </p:nvSpPr>
          <p:spPr>
            <a:xfrm>
              <a:off x="11202757" y="3246764"/>
              <a:ext cx="9022" cy="5228"/>
            </a:xfrm>
            <a:custGeom>
              <a:avLst/>
              <a:gdLst>
                <a:gd name="connsiteX0" fmla="*/ 14 w 13459"/>
                <a:gd name="connsiteY0" fmla="*/ 2926 h 8066"/>
                <a:gd name="connsiteX1" fmla="*/ 12471 w 13459"/>
                <a:gd name="connsiteY1" fmla="*/ 7909 h 8066"/>
                <a:gd name="connsiteX2" fmla="*/ 9980 w 13459"/>
                <a:gd name="connsiteY2" fmla="*/ 434 h 8066"/>
                <a:gd name="connsiteX3" fmla="*/ 14 w 13459"/>
                <a:gd name="connsiteY3" fmla="*/ 2926 h 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59" h="8066">
                  <a:moveTo>
                    <a:pt x="14" y="2926"/>
                  </a:moveTo>
                  <a:cubicBezTo>
                    <a:pt x="429" y="4172"/>
                    <a:pt x="8132" y="8994"/>
                    <a:pt x="12471" y="7909"/>
                  </a:cubicBezTo>
                  <a:cubicBezTo>
                    <a:pt x="15019" y="7272"/>
                    <a:pt x="12081" y="2010"/>
                    <a:pt x="9980" y="434"/>
                  </a:cubicBezTo>
                  <a:cubicBezTo>
                    <a:pt x="7987" y="-1061"/>
                    <a:pt x="-401" y="1680"/>
                    <a:pt x="14" y="2926"/>
                  </a:cubicBezTo>
                  <a:close/>
                </a:path>
              </a:pathLst>
            </a:custGeom>
            <a:grpFill/>
            <a:ln w="3175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07" name="Freeform 516">
              <a:extLst>
                <a:ext uri="{FF2B5EF4-FFF2-40B4-BE49-F238E27FC236}">
                  <a16:creationId xmlns:a16="http://schemas.microsoft.com/office/drawing/2014/main" id="{8E9208DA-B49B-547F-723B-C05CE68C8F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9038" y="2815462"/>
              <a:ext cx="88536" cy="98087"/>
            </a:xfrm>
            <a:custGeom>
              <a:avLst/>
              <a:gdLst>
                <a:gd name="T0" fmla="*/ 12 w 96"/>
                <a:gd name="T1" fmla="*/ 54 h 110"/>
                <a:gd name="T2" fmla="*/ 12 w 96"/>
                <a:gd name="T3" fmla="*/ 81 h 110"/>
                <a:gd name="T4" fmla="*/ 19 w 96"/>
                <a:gd name="T5" fmla="*/ 89 h 110"/>
                <a:gd name="T6" fmla="*/ 20 w 96"/>
                <a:gd name="T7" fmla="*/ 97 h 110"/>
                <a:gd name="T8" fmla="*/ 20 w 96"/>
                <a:gd name="T9" fmla="*/ 104 h 110"/>
                <a:gd name="T10" fmla="*/ 22 w 96"/>
                <a:gd name="T11" fmla="*/ 110 h 110"/>
                <a:gd name="T12" fmla="*/ 23 w 96"/>
                <a:gd name="T13" fmla="*/ 110 h 110"/>
                <a:gd name="T14" fmla="*/ 33 w 96"/>
                <a:gd name="T15" fmla="*/ 110 h 110"/>
                <a:gd name="T16" fmla="*/ 37 w 96"/>
                <a:gd name="T17" fmla="*/ 110 h 110"/>
                <a:gd name="T18" fmla="*/ 58 w 96"/>
                <a:gd name="T19" fmla="*/ 91 h 110"/>
                <a:gd name="T20" fmla="*/ 68 w 96"/>
                <a:gd name="T21" fmla="*/ 74 h 110"/>
                <a:gd name="T22" fmla="*/ 71 w 96"/>
                <a:gd name="T23" fmla="*/ 76 h 110"/>
                <a:gd name="T24" fmla="*/ 73 w 96"/>
                <a:gd name="T25" fmla="*/ 74 h 110"/>
                <a:gd name="T26" fmla="*/ 73 w 96"/>
                <a:gd name="T27" fmla="*/ 69 h 110"/>
                <a:gd name="T28" fmla="*/ 74 w 96"/>
                <a:gd name="T29" fmla="*/ 64 h 110"/>
                <a:gd name="T30" fmla="*/ 78 w 96"/>
                <a:gd name="T31" fmla="*/ 61 h 110"/>
                <a:gd name="T32" fmla="*/ 83 w 96"/>
                <a:gd name="T33" fmla="*/ 59 h 110"/>
                <a:gd name="T34" fmla="*/ 84 w 96"/>
                <a:gd name="T35" fmla="*/ 56 h 110"/>
                <a:gd name="T36" fmla="*/ 83 w 96"/>
                <a:gd name="T37" fmla="*/ 54 h 110"/>
                <a:gd name="T38" fmla="*/ 83 w 96"/>
                <a:gd name="T39" fmla="*/ 53 h 110"/>
                <a:gd name="T40" fmla="*/ 86 w 96"/>
                <a:gd name="T41" fmla="*/ 53 h 110"/>
                <a:gd name="T42" fmla="*/ 93 w 96"/>
                <a:gd name="T43" fmla="*/ 48 h 110"/>
                <a:gd name="T44" fmla="*/ 96 w 96"/>
                <a:gd name="T45" fmla="*/ 41 h 110"/>
                <a:gd name="T46" fmla="*/ 94 w 96"/>
                <a:gd name="T47" fmla="*/ 35 h 110"/>
                <a:gd name="T48" fmla="*/ 91 w 96"/>
                <a:gd name="T49" fmla="*/ 35 h 110"/>
                <a:gd name="T50" fmla="*/ 86 w 96"/>
                <a:gd name="T51" fmla="*/ 33 h 110"/>
                <a:gd name="T52" fmla="*/ 79 w 96"/>
                <a:gd name="T53" fmla="*/ 31 h 110"/>
                <a:gd name="T54" fmla="*/ 73 w 96"/>
                <a:gd name="T55" fmla="*/ 31 h 110"/>
                <a:gd name="T56" fmla="*/ 73 w 96"/>
                <a:gd name="T57" fmla="*/ 28 h 110"/>
                <a:gd name="T58" fmla="*/ 74 w 96"/>
                <a:gd name="T59" fmla="*/ 23 h 110"/>
                <a:gd name="T60" fmla="*/ 78 w 96"/>
                <a:gd name="T61" fmla="*/ 20 h 110"/>
                <a:gd name="T62" fmla="*/ 78 w 96"/>
                <a:gd name="T63" fmla="*/ 18 h 110"/>
                <a:gd name="T64" fmla="*/ 74 w 96"/>
                <a:gd name="T65" fmla="*/ 20 h 110"/>
                <a:gd name="T66" fmla="*/ 74 w 96"/>
                <a:gd name="T67" fmla="*/ 18 h 110"/>
                <a:gd name="T68" fmla="*/ 76 w 96"/>
                <a:gd name="T69" fmla="*/ 13 h 110"/>
                <a:gd name="T70" fmla="*/ 79 w 96"/>
                <a:gd name="T71" fmla="*/ 8 h 110"/>
                <a:gd name="T72" fmla="*/ 81 w 96"/>
                <a:gd name="T73" fmla="*/ 5 h 110"/>
                <a:gd name="T74" fmla="*/ 78 w 96"/>
                <a:gd name="T75" fmla="*/ 2 h 110"/>
                <a:gd name="T76" fmla="*/ 71 w 96"/>
                <a:gd name="T77" fmla="*/ 0 h 110"/>
                <a:gd name="T78" fmla="*/ 65 w 96"/>
                <a:gd name="T79" fmla="*/ 3 h 110"/>
                <a:gd name="T80" fmla="*/ 60 w 96"/>
                <a:gd name="T81" fmla="*/ 7 h 110"/>
                <a:gd name="T82" fmla="*/ 56 w 96"/>
                <a:gd name="T83" fmla="*/ 5 h 110"/>
                <a:gd name="T84" fmla="*/ 53 w 96"/>
                <a:gd name="T85" fmla="*/ 2 h 110"/>
                <a:gd name="T86" fmla="*/ 50 w 96"/>
                <a:gd name="T87" fmla="*/ 2 h 110"/>
                <a:gd name="T88" fmla="*/ 48 w 96"/>
                <a:gd name="T89" fmla="*/ 5 h 110"/>
                <a:gd name="T90" fmla="*/ 48 w 96"/>
                <a:gd name="T91" fmla="*/ 12 h 110"/>
                <a:gd name="T92" fmla="*/ 47 w 96"/>
                <a:gd name="T93" fmla="*/ 20 h 110"/>
                <a:gd name="T94" fmla="*/ 43 w 96"/>
                <a:gd name="T95" fmla="*/ 25 h 110"/>
                <a:gd name="T96" fmla="*/ 37 w 96"/>
                <a:gd name="T97" fmla="*/ 25 h 110"/>
                <a:gd name="T98" fmla="*/ 27 w 96"/>
                <a:gd name="T99" fmla="*/ 26 h 110"/>
                <a:gd name="T100" fmla="*/ 20 w 96"/>
                <a:gd name="T101" fmla="*/ 26 h 110"/>
                <a:gd name="T102" fmla="*/ 19 w 96"/>
                <a:gd name="T103" fmla="*/ 18 h 110"/>
                <a:gd name="T104" fmla="*/ 14 w 96"/>
                <a:gd name="T105" fmla="*/ 17 h 110"/>
                <a:gd name="T106" fmla="*/ 7 w 96"/>
                <a:gd name="T107" fmla="*/ 15 h 110"/>
                <a:gd name="T108" fmla="*/ 4 w 96"/>
                <a:gd name="T109" fmla="*/ 17 h 110"/>
                <a:gd name="T110" fmla="*/ 4 w 96"/>
                <a:gd name="T111" fmla="*/ 22 h 110"/>
                <a:gd name="T112" fmla="*/ 2 w 96"/>
                <a:gd name="T113" fmla="*/ 23 h 110"/>
                <a:gd name="T114" fmla="*/ 2 w 96"/>
                <a:gd name="T115" fmla="*/ 26 h 110"/>
                <a:gd name="T116" fmla="*/ 5 w 96"/>
                <a:gd name="T117" fmla="*/ 31 h 110"/>
                <a:gd name="T118" fmla="*/ 10 w 96"/>
                <a:gd name="T119" fmla="*/ 36 h 110"/>
                <a:gd name="T120" fmla="*/ 14 w 96"/>
                <a:gd name="T121" fmla="*/ 4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6" h="110">
                  <a:moveTo>
                    <a:pt x="14" y="41"/>
                  </a:moveTo>
                  <a:lnTo>
                    <a:pt x="12" y="54"/>
                  </a:lnTo>
                  <a:lnTo>
                    <a:pt x="12" y="69"/>
                  </a:lnTo>
                  <a:lnTo>
                    <a:pt x="12" y="81"/>
                  </a:lnTo>
                  <a:lnTo>
                    <a:pt x="15" y="86"/>
                  </a:lnTo>
                  <a:lnTo>
                    <a:pt x="19" y="89"/>
                  </a:lnTo>
                  <a:lnTo>
                    <a:pt x="20" y="94"/>
                  </a:lnTo>
                  <a:lnTo>
                    <a:pt x="20" y="97"/>
                  </a:lnTo>
                  <a:lnTo>
                    <a:pt x="20" y="100"/>
                  </a:lnTo>
                  <a:lnTo>
                    <a:pt x="20" y="104"/>
                  </a:lnTo>
                  <a:lnTo>
                    <a:pt x="20" y="107"/>
                  </a:lnTo>
                  <a:lnTo>
                    <a:pt x="22" y="110"/>
                  </a:lnTo>
                  <a:lnTo>
                    <a:pt x="23" y="110"/>
                  </a:lnTo>
                  <a:lnTo>
                    <a:pt x="23" y="110"/>
                  </a:lnTo>
                  <a:lnTo>
                    <a:pt x="25" y="110"/>
                  </a:lnTo>
                  <a:lnTo>
                    <a:pt x="33" y="110"/>
                  </a:lnTo>
                  <a:lnTo>
                    <a:pt x="35" y="110"/>
                  </a:lnTo>
                  <a:lnTo>
                    <a:pt x="37" y="110"/>
                  </a:lnTo>
                  <a:lnTo>
                    <a:pt x="48" y="102"/>
                  </a:lnTo>
                  <a:lnTo>
                    <a:pt x="58" y="91"/>
                  </a:lnTo>
                  <a:lnTo>
                    <a:pt x="65" y="81"/>
                  </a:lnTo>
                  <a:lnTo>
                    <a:pt x="68" y="74"/>
                  </a:lnTo>
                  <a:lnTo>
                    <a:pt x="70" y="76"/>
                  </a:lnTo>
                  <a:lnTo>
                    <a:pt x="71" y="76"/>
                  </a:lnTo>
                  <a:lnTo>
                    <a:pt x="71" y="76"/>
                  </a:lnTo>
                  <a:lnTo>
                    <a:pt x="73" y="74"/>
                  </a:lnTo>
                  <a:lnTo>
                    <a:pt x="73" y="71"/>
                  </a:lnTo>
                  <a:lnTo>
                    <a:pt x="73" y="69"/>
                  </a:lnTo>
                  <a:lnTo>
                    <a:pt x="73" y="66"/>
                  </a:lnTo>
                  <a:lnTo>
                    <a:pt x="74" y="64"/>
                  </a:lnTo>
                  <a:lnTo>
                    <a:pt x="76" y="63"/>
                  </a:lnTo>
                  <a:lnTo>
                    <a:pt x="78" y="61"/>
                  </a:lnTo>
                  <a:lnTo>
                    <a:pt x="81" y="61"/>
                  </a:lnTo>
                  <a:lnTo>
                    <a:pt x="83" y="59"/>
                  </a:lnTo>
                  <a:lnTo>
                    <a:pt x="84" y="58"/>
                  </a:lnTo>
                  <a:lnTo>
                    <a:pt x="84" y="56"/>
                  </a:lnTo>
                  <a:lnTo>
                    <a:pt x="84" y="54"/>
                  </a:lnTo>
                  <a:lnTo>
                    <a:pt x="83" y="54"/>
                  </a:lnTo>
                  <a:lnTo>
                    <a:pt x="83" y="54"/>
                  </a:lnTo>
                  <a:lnTo>
                    <a:pt x="83" y="53"/>
                  </a:lnTo>
                  <a:lnTo>
                    <a:pt x="84" y="53"/>
                  </a:lnTo>
                  <a:lnTo>
                    <a:pt x="86" y="53"/>
                  </a:lnTo>
                  <a:lnTo>
                    <a:pt x="89" y="51"/>
                  </a:lnTo>
                  <a:lnTo>
                    <a:pt x="93" y="48"/>
                  </a:lnTo>
                  <a:lnTo>
                    <a:pt x="94" y="45"/>
                  </a:lnTo>
                  <a:lnTo>
                    <a:pt x="96" y="41"/>
                  </a:lnTo>
                  <a:lnTo>
                    <a:pt x="96" y="38"/>
                  </a:lnTo>
                  <a:lnTo>
                    <a:pt x="94" y="35"/>
                  </a:lnTo>
                  <a:lnTo>
                    <a:pt x="93" y="35"/>
                  </a:lnTo>
                  <a:lnTo>
                    <a:pt x="91" y="35"/>
                  </a:lnTo>
                  <a:lnTo>
                    <a:pt x="89" y="35"/>
                  </a:lnTo>
                  <a:lnTo>
                    <a:pt x="86" y="33"/>
                  </a:lnTo>
                  <a:lnTo>
                    <a:pt x="83" y="31"/>
                  </a:lnTo>
                  <a:lnTo>
                    <a:pt x="79" y="31"/>
                  </a:lnTo>
                  <a:lnTo>
                    <a:pt x="76" y="33"/>
                  </a:lnTo>
                  <a:lnTo>
                    <a:pt x="73" y="31"/>
                  </a:lnTo>
                  <a:lnTo>
                    <a:pt x="73" y="30"/>
                  </a:lnTo>
                  <a:lnTo>
                    <a:pt x="73" y="28"/>
                  </a:lnTo>
                  <a:lnTo>
                    <a:pt x="73" y="26"/>
                  </a:lnTo>
                  <a:lnTo>
                    <a:pt x="74" y="23"/>
                  </a:lnTo>
                  <a:lnTo>
                    <a:pt x="76" y="22"/>
                  </a:lnTo>
                  <a:lnTo>
                    <a:pt x="78" y="20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6" y="18"/>
                  </a:lnTo>
                  <a:lnTo>
                    <a:pt x="74" y="20"/>
                  </a:lnTo>
                  <a:lnTo>
                    <a:pt x="74" y="20"/>
                  </a:lnTo>
                  <a:lnTo>
                    <a:pt x="74" y="18"/>
                  </a:lnTo>
                  <a:lnTo>
                    <a:pt x="74" y="17"/>
                  </a:lnTo>
                  <a:lnTo>
                    <a:pt x="76" y="13"/>
                  </a:lnTo>
                  <a:lnTo>
                    <a:pt x="78" y="12"/>
                  </a:lnTo>
                  <a:lnTo>
                    <a:pt x="79" y="8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78" y="2"/>
                  </a:lnTo>
                  <a:lnTo>
                    <a:pt x="74" y="2"/>
                  </a:lnTo>
                  <a:lnTo>
                    <a:pt x="71" y="0"/>
                  </a:lnTo>
                  <a:lnTo>
                    <a:pt x="68" y="2"/>
                  </a:lnTo>
                  <a:lnTo>
                    <a:pt x="65" y="3"/>
                  </a:lnTo>
                  <a:lnTo>
                    <a:pt x="63" y="5"/>
                  </a:lnTo>
                  <a:lnTo>
                    <a:pt x="60" y="7"/>
                  </a:lnTo>
                  <a:lnTo>
                    <a:pt x="58" y="7"/>
                  </a:lnTo>
                  <a:lnTo>
                    <a:pt x="56" y="5"/>
                  </a:lnTo>
                  <a:lnTo>
                    <a:pt x="55" y="3"/>
                  </a:lnTo>
                  <a:lnTo>
                    <a:pt x="53" y="2"/>
                  </a:lnTo>
                  <a:lnTo>
                    <a:pt x="51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8" y="5"/>
                  </a:lnTo>
                  <a:lnTo>
                    <a:pt x="48" y="8"/>
                  </a:lnTo>
                  <a:lnTo>
                    <a:pt x="48" y="12"/>
                  </a:lnTo>
                  <a:lnTo>
                    <a:pt x="48" y="15"/>
                  </a:lnTo>
                  <a:lnTo>
                    <a:pt x="47" y="20"/>
                  </a:lnTo>
                  <a:lnTo>
                    <a:pt x="45" y="22"/>
                  </a:lnTo>
                  <a:lnTo>
                    <a:pt x="43" y="25"/>
                  </a:lnTo>
                  <a:lnTo>
                    <a:pt x="40" y="25"/>
                  </a:lnTo>
                  <a:lnTo>
                    <a:pt x="37" y="25"/>
                  </a:lnTo>
                  <a:lnTo>
                    <a:pt x="32" y="26"/>
                  </a:lnTo>
                  <a:lnTo>
                    <a:pt x="27" y="26"/>
                  </a:lnTo>
                  <a:lnTo>
                    <a:pt x="23" y="26"/>
                  </a:lnTo>
                  <a:lnTo>
                    <a:pt x="20" y="26"/>
                  </a:lnTo>
                  <a:lnTo>
                    <a:pt x="19" y="25"/>
                  </a:lnTo>
                  <a:lnTo>
                    <a:pt x="19" y="18"/>
                  </a:lnTo>
                  <a:lnTo>
                    <a:pt x="17" y="17"/>
                  </a:lnTo>
                  <a:lnTo>
                    <a:pt x="14" y="17"/>
                  </a:lnTo>
                  <a:lnTo>
                    <a:pt x="10" y="15"/>
                  </a:lnTo>
                  <a:lnTo>
                    <a:pt x="7" y="15"/>
                  </a:lnTo>
                  <a:lnTo>
                    <a:pt x="5" y="15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4" y="22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25"/>
                  </a:lnTo>
                  <a:lnTo>
                    <a:pt x="2" y="26"/>
                  </a:lnTo>
                  <a:lnTo>
                    <a:pt x="4" y="28"/>
                  </a:lnTo>
                  <a:lnTo>
                    <a:pt x="5" y="31"/>
                  </a:lnTo>
                  <a:lnTo>
                    <a:pt x="9" y="35"/>
                  </a:lnTo>
                  <a:lnTo>
                    <a:pt x="10" y="36"/>
                  </a:lnTo>
                  <a:lnTo>
                    <a:pt x="12" y="40"/>
                  </a:lnTo>
                  <a:lnTo>
                    <a:pt x="14" y="4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1408" name="Group 11407">
              <a:extLst>
                <a:ext uri="{FF2B5EF4-FFF2-40B4-BE49-F238E27FC236}">
                  <a16:creationId xmlns:a16="http://schemas.microsoft.com/office/drawing/2014/main" id="{1BBDA22B-7995-3978-69B3-900B2FA9B423}"/>
                </a:ext>
              </a:extLst>
            </p:cNvPr>
            <p:cNvGrpSpPr/>
            <p:nvPr/>
          </p:nvGrpSpPr>
          <p:grpSpPr>
            <a:xfrm>
              <a:off x="10522768" y="2862718"/>
              <a:ext cx="271150" cy="504705"/>
              <a:chOff x="5485076" y="3739113"/>
              <a:chExt cx="404460" cy="778653"/>
            </a:xfrm>
            <a:grpFill/>
            <a:effectLst/>
          </p:grpSpPr>
          <p:sp>
            <p:nvSpPr>
              <p:cNvPr id="11413" name="Freeform 522">
                <a:extLst>
                  <a:ext uri="{FF2B5EF4-FFF2-40B4-BE49-F238E27FC236}">
                    <a16:creationId xmlns:a16="http://schemas.microsoft.com/office/drawing/2014/main" id="{36E201DA-9165-17E3-922B-CDD5E07C79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1120" y="4171086"/>
                <a:ext cx="78416" cy="346680"/>
              </a:xfrm>
              <a:custGeom>
                <a:avLst/>
                <a:gdLst>
                  <a:gd name="T0" fmla="*/ 31 w 57"/>
                  <a:gd name="T1" fmla="*/ 243 h 252"/>
                  <a:gd name="T2" fmla="*/ 31 w 57"/>
                  <a:gd name="T3" fmla="*/ 242 h 252"/>
                  <a:gd name="T4" fmla="*/ 27 w 57"/>
                  <a:gd name="T5" fmla="*/ 219 h 252"/>
                  <a:gd name="T6" fmla="*/ 23 w 57"/>
                  <a:gd name="T7" fmla="*/ 209 h 252"/>
                  <a:gd name="T8" fmla="*/ 14 w 57"/>
                  <a:gd name="T9" fmla="*/ 202 h 252"/>
                  <a:gd name="T10" fmla="*/ 16 w 57"/>
                  <a:gd name="T11" fmla="*/ 174 h 252"/>
                  <a:gd name="T12" fmla="*/ 13 w 57"/>
                  <a:gd name="T13" fmla="*/ 169 h 252"/>
                  <a:gd name="T14" fmla="*/ 9 w 57"/>
                  <a:gd name="T15" fmla="*/ 161 h 252"/>
                  <a:gd name="T16" fmla="*/ 9 w 57"/>
                  <a:gd name="T17" fmla="*/ 153 h 252"/>
                  <a:gd name="T18" fmla="*/ 8 w 57"/>
                  <a:gd name="T19" fmla="*/ 146 h 252"/>
                  <a:gd name="T20" fmla="*/ 3 w 57"/>
                  <a:gd name="T21" fmla="*/ 145 h 252"/>
                  <a:gd name="T22" fmla="*/ 3 w 57"/>
                  <a:gd name="T23" fmla="*/ 138 h 252"/>
                  <a:gd name="T24" fmla="*/ 6 w 57"/>
                  <a:gd name="T25" fmla="*/ 130 h 252"/>
                  <a:gd name="T26" fmla="*/ 11 w 57"/>
                  <a:gd name="T27" fmla="*/ 120 h 252"/>
                  <a:gd name="T28" fmla="*/ 16 w 57"/>
                  <a:gd name="T29" fmla="*/ 115 h 252"/>
                  <a:gd name="T30" fmla="*/ 18 w 57"/>
                  <a:gd name="T31" fmla="*/ 105 h 252"/>
                  <a:gd name="T32" fmla="*/ 14 w 57"/>
                  <a:gd name="T33" fmla="*/ 92 h 252"/>
                  <a:gd name="T34" fmla="*/ 13 w 57"/>
                  <a:gd name="T35" fmla="*/ 59 h 252"/>
                  <a:gd name="T36" fmla="*/ 14 w 57"/>
                  <a:gd name="T37" fmla="*/ 51 h 252"/>
                  <a:gd name="T38" fmla="*/ 18 w 57"/>
                  <a:gd name="T39" fmla="*/ 49 h 252"/>
                  <a:gd name="T40" fmla="*/ 1 w 57"/>
                  <a:gd name="T41" fmla="*/ 23 h 252"/>
                  <a:gd name="T42" fmla="*/ 3 w 57"/>
                  <a:gd name="T43" fmla="*/ 10 h 252"/>
                  <a:gd name="T44" fmla="*/ 3 w 57"/>
                  <a:gd name="T45" fmla="*/ 3 h 252"/>
                  <a:gd name="T46" fmla="*/ 9 w 57"/>
                  <a:gd name="T47" fmla="*/ 2 h 252"/>
                  <a:gd name="T48" fmla="*/ 27 w 57"/>
                  <a:gd name="T49" fmla="*/ 23 h 252"/>
                  <a:gd name="T50" fmla="*/ 32 w 57"/>
                  <a:gd name="T51" fmla="*/ 41 h 252"/>
                  <a:gd name="T52" fmla="*/ 32 w 57"/>
                  <a:gd name="T53" fmla="*/ 56 h 252"/>
                  <a:gd name="T54" fmla="*/ 37 w 57"/>
                  <a:gd name="T55" fmla="*/ 64 h 252"/>
                  <a:gd name="T56" fmla="*/ 34 w 57"/>
                  <a:gd name="T57" fmla="*/ 72 h 252"/>
                  <a:gd name="T58" fmla="*/ 32 w 57"/>
                  <a:gd name="T59" fmla="*/ 79 h 252"/>
                  <a:gd name="T60" fmla="*/ 41 w 57"/>
                  <a:gd name="T61" fmla="*/ 95 h 252"/>
                  <a:gd name="T62" fmla="*/ 46 w 57"/>
                  <a:gd name="T63" fmla="*/ 97 h 252"/>
                  <a:gd name="T64" fmla="*/ 49 w 57"/>
                  <a:gd name="T65" fmla="*/ 104 h 252"/>
                  <a:gd name="T66" fmla="*/ 44 w 57"/>
                  <a:gd name="T67" fmla="*/ 128 h 252"/>
                  <a:gd name="T68" fmla="*/ 36 w 57"/>
                  <a:gd name="T69" fmla="*/ 138 h 252"/>
                  <a:gd name="T70" fmla="*/ 34 w 57"/>
                  <a:gd name="T71" fmla="*/ 151 h 252"/>
                  <a:gd name="T72" fmla="*/ 39 w 57"/>
                  <a:gd name="T73" fmla="*/ 161 h 252"/>
                  <a:gd name="T74" fmla="*/ 37 w 57"/>
                  <a:gd name="T75" fmla="*/ 171 h 252"/>
                  <a:gd name="T76" fmla="*/ 37 w 57"/>
                  <a:gd name="T77" fmla="*/ 179 h 252"/>
                  <a:gd name="T78" fmla="*/ 39 w 57"/>
                  <a:gd name="T79" fmla="*/ 188 h 252"/>
                  <a:gd name="T80" fmla="*/ 37 w 57"/>
                  <a:gd name="T81" fmla="*/ 197 h 252"/>
                  <a:gd name="T82" fmla="*/ 41 w 57"/>
                  <a:gd name="T83" fmla="*/ 202 h 252"/>
                  <a:gd name="T84" fmla="*/ 39 w 57"/>
                  <a:gd name="T85" fmla="*/ 211 h 252"/>
                  <a:gd name="T86" fmla="*/ 42 w 57"/>
                  <a:gd name="T87" fmla="*/ 217 h 252"/>
                  <a:gd name="T88" fmla="*/ 49 w 57"/>
                  <a:gd name="T89" fmla="*/ 217 h 252"/>
                  <a:gd name="T90" fmla="*/ 54 w 57"/>
                  <a:gd name="T91" fmla="*/ 232 h 252"/>
                  <a:gd name="T92" fmla="*/ 57 w 57"/>
                  <a:gd name="T93" fmla="*/ 252 h 252"/>
                  <a:gd name="T94" fmla="*/ 47 w 57"/>
                  <a:gd name="T95" fmla="*/ 239 h 252"/>
                  <a:gd name="T96" fmla="*/ 42 w 57"/>
                  <a:gd name="T97" fmla="*/ 237 h 252"/>
                  <a:gd name="T98" fmla="*/ 41 w 57"/>
                  <a:gd name="T99" fmla="*/ 232 h 252"/>
                  <a:gd name="T100" fmla="*/ 37 w 57"/>
                  <a:gd name="T101" fmla="*/ 232 h 252"/>
                  <a:gd name="T102" fmla="*/ 37 w 57"/>
                  <a:gd name="T103" fmla="*/ 239 h 252"/>
                  <a:gd name="T104" fmla="*/ 32 w 57"/>
                  <a:gd name="T105" fmla="*/ 243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" h="252">
                    <a:moveTo>
                      <a:pt x="32" y="243"/>
                    </a:moveTo>
                    <a:lnTo>
                      <a:pt x="31" y="243"/>
                    </a:lnTo>
                    <a:lnTo>
                      <a:pt x="31" y="243"/>
                    </a:lnTo>
                    <a:lnTo>
                      <a:pt x="31" y="243"/>
                    </a:lnTo>
                    <a:lnTo>
                      <a:pt x="31" y="242"/>
                    </a:lnTo>
                    <a:lnTo>
                      <a:pt x="31" y="242"/>
                    </a:lnTo>
                    <a:lnTo>
                      <a:pt x="24" y="232"/>
                    </a:lnTo>
                    <a:lnTo>
                      <a:pt x="24" y="225"/>
                    </a:lnTo>
                    <a:lnTo>
                      <a:pt x="27" y="219"/>
                    </a:lnTo>
                    <a:lnTo>
                      <a:pt x="27" y="214"/>
                    </a:lnTo>
                    <a:lnTo>
                      <a:pt x="24" y="209"/>
                    </a:lnTo>
                    <a:lnTo>
                      <a:pt x="23" y="209"/>
                    </a:lnTo>
                    <a:lnTo>
                      <a:pt x="21" y="209"/>
                    </a:lnTo>
                    <a:lnTo>
                      <a:pt x="19" y="209"/>
                    </a:lnTo>
                    <a:lnTo>
                      <a:pt x="14" y="202"/>
                    </a:lnTo>
                    <a:lnTo>
                      <a:pt x="14" y="192"/>
                    </a:lnTo>
                    <a:lnTo>
                      <a:pt x="16" y="183"/>
                    </a:lnTo>
                    <a:lnTo>
                      <a:pt x="16" y="174"/>
                    </a:lnTo>
                    <a:lnTo>
                      <a:pt x="16" y="174"/>
                    </a:lnTo>
                    <a:lnTo>
                      <a:pt x="14" y="173"/>
                    </a:lnTo>
                    <a:lnTo>
                      <a:pt x="13" y="169"/>
                    </a:lnTo>
                    <a:lnTo>
                      <a:pt x="11" y="166"/>
                    </a:lnTo>
                    <a:lnTo>
                      <a:pt x="9" y="164"/>
                    </a:lnTo>
                    <a:lnTo>
                      <a:pt x="9" y="161"/>
                    </a:lnTo>
                    <a:lnTo>
                      <a:pt x="9" y="158"/>
                    </a:lnTo>
                    <a:lnTo>
                      <a:pt x="9" y="156"/>
                    </a:lnTo>
                    <a:lnTo>
                      <a:pt x="9" y="153"/>
                    </a:lnTo>
                    <a:lnTo>
                      <a:pt x="9" y="151"/>
                    </a:lnTo>
                    <a:lnTo>
                      <a:pt x="9" y="148"/>
                    </a:lnTo>
                    <a:lnTo>
                      <a:pt x="8" y="146"/>
                    </a:lnTo>
                    <a:lnTo>
                      <a:pt x="6" y="146"/>
                    </a:lnTo>
                    <a:lnTo>
                      <a:pt x="4" y="146"/>
                    </a:lnTo>
                    <a:lnTo>
                      <a:pt x="3" y="145"/>
                    </a:lnTo>
                    <a:lnTo>
                      <a:pt x="3" y="143"/>
                    </a:lnTo>
                    <a:lnTo>
                      <a:pt x="1" y="141"/>
                    </a:lnTo>
                    <a:lnTo>
                      <a:pt x="3" y="138"/>
                    </a:lnTo>
                    <a:lnTo>
                      <a:pt x="3" y="137"/>
                    </a:lnTo>
                    <a:lnTo>
                      <a:pt x="4" y="133"/>
                    </a:lnTo>
                    <a:lnTo>
                      <a:pt x="6" y="130"/>
                    </a:lnTo>
                    <a:lnTo>
                      <a:pt x="8" y="125"/>
                    </a:lnTo>
                    <a:lnTo>
                      <a:pt x="9" y="122"/>
                    </a:lnTo>
                    <a:lnTo>
                      <a:pt x="11" y="120"/>
                    </a:lnTo>
                    <a:lnTo>
                      <a:pt x="11" y="118"/>
                    </a:lnTo>
                    <a:lnTo>
                      <a:pt x="13" y="117"/>
                    </a:lnTo>
                    <a:lnTo>
                      <a:pt x="16" y="115"/>
                    </a:lnTo>
                    <a:lnTo>
                      <a:pt x="18" y="113"/>
                    </a:lnTo>
                    <a:lnTo>
                      <a:pt x="18" y="110"/>
                    </a:lnTo>
                    <a:lnTo>
                      <a:pt x="18" y="105"/>
                    </a:lnTo>
                    <a:lnTo>
                      <a:pt x="16" y="100"/>
                    </a:lnTo>
                    <a:lnTo>
                      <a:pt x="14" y="95"/>
                    </a:lnTo>
                    <a:lnTo>
                      <a:pt x="14" y="92"/>
                    </a:lnTo>
                    <a:lnTo>
                      <a:pt x="13" y="77"/>
                    </a:lnTo>
                    <a:lnTo>
                      <a:pt x="13" y="62"/>
                    </a:lnTo>
                    <a:lnTo>
                      <a:pt x="13" y="59"/>
                    </a:lnTo>
                    <a:lnTo>
                      <a:pt x="13" y="56"/>
                    </a:lnTo>
                    <a:lnTo>
                      <a:pt x="14" y="53"/>
                    </a:lnTo>
                    <a:lnTo>
                      <a:pt x="14" y="51"/>
                    </a:lnTo>
                    <a:lnTo>
                      <a:pt x="16" y="49"/>
                    </a:lnTo>
                    <a:lnTo>
                      <a:pt x="18" y="49"/>
                    </a:lnTo>
                    <a:lnTo>
                      <a:pt x="18" y="49"/>
                    </a:lnTo>
                    <a:lnTo>
                      <a:pt x="13" y="41"/>
                    </a:lnTo>
                    <a:lnTo>
                      <a:pt x="6" y="31"/>
                    </a:lnTo>
                    <a:lnTo>
                      <a:pt x="1" y="23"/>
                    </a:lnTo>
                    <a:lnTo>
                      <a:pt x="0" y="13"/>
                    </a:lnTo>
                    <a:lnTo>
                      <a:pt x="1" y="11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9" y="2"/>
                    </a:lnTo>
                    <a:lnTo>
                      <a:pt x="16" y="8"/>
                    </a:lnTo>
                    <a:lnTo>
                      <a:pt x="23" y="15"/>
                    </a:lnTo>
                    <a:lnTo>
                      <a:pt x="27" y="23"/>
                    </a:lnTo>
                    <a:lnTo>
                      <a:pt x="31" y="28"/>
                    </a:lnTo>
                    <a:lnTo>
                      <a:pt x="32" y="33"/>
                    </a:lnTo>
                    <a:lnTo>
                      <a:pt x="32" y="41"/>
                    </a:lnTo>
                    <a:lnTo>
                      <a:pt x="32" y="48"/>
                    </a:lnTo>
                    <a:lnTo>
                      <a:pt x="32" y="53"/>
                    </a:lnTo>
                    <a:lnTo>
                      <a:pt x="32" y="56"/>
                    </a:lnTo>
                    <a:lnTo>
                      <a:pt x="34" y="59"/>
                    </a:lnTo>
                    <a:lnTo>
                      <a:pt x="36" y="62"/>
                    </a:lnTo>
                    <a:lnTo>
                      <a:pt x="37" y="64"/>
                    </a:lnTo>
                    <a:lnTo>
                      <a:pt x="37" y="67"/>
                    </a:lnTo>
                    <a:lnTo>
                      <a:pt x="36" y="69"/>
                    </a:lnTo>
                    <a:lnTo>
                      <a:pt x="34" y="72"/>
                    </a:lnTo>
                    <a:lnTo>
                      <a:pt x="32" y="76"/>
                    </a:lnTo>
                    <a:lnTo>
                      <a:pt x="32" y="77"/>
                    </a:lnTo>
                    <a:lnTo>
                      <a:pt x="32" y="79"/>
                    </a:lnTo>
                    <a:lnTo>
                      <a:pt x="36" y="86"/>
                    </a:lnTo>
                    <a:lnTo>
                      <a:pt x="37" y="90"/>
                    </a:lnTo>
                    <a:lnTo>
                      <a:pt x="41" y="95"/>
                    </a:lnTo>
                    <a:lnTo>
                      <a:pt x="42" y="95"/>
                    </a:lnTo>
                    <a:lnTo>
                      <a:pt x="44" y="97"/>
                    </a:lnTo>
                    <a:lnTo>
                      <a:pt x="46" y="97"/>
                    </a:lnTo>
                    <a:lnTo>
                      <a:pt x="47" y="97"/>
                    </a:lnTo>
                    <a:lnTo>
                      <a:pt x="47" y="100"/>
                    </a:lnTo>
                    <a:lnTo>
                      <a:pt x="49" y="104"/>
                    </a:lnTo>
                    <a:lnTo>
                      <a:pt x="50" y="107"/>
                    </a:lnTo>
                    <a:lnTo>
                      <a:pt x="50" y="118"/>
                    </a:lnTo>
                    <a:lnTo>
                      <a:pt x="44" y="128"/>
                    </a:lnTo>
                    <a:lnTo>
                      <a:pt x="37" y="137"/>
                    </a:lnTo>
                    <a:lnTo>
                      <a:pt x="36" y="138"/>
                    </a:lnTo>
                    <a:lnTo>
                      <a:pt x="36" y="138"/>
                    </a:lnTo>
                    <a:lnTo>
                      <a:pt x="36" y="143"/>
                    </a:lnTo>
                    <a:lnTo>
                      <a:pt x="34" y="146"/>
                    </a:lnTo>
                    <a:lnTo>
                      <a:pt x="34" y="151"/>
                    </a:lnTo>
                    <a:lnTo>
                      <a:pt x="36" y="155"/>
                    </a:lnTo>
                    <a:lnTo>
                      <a:pt x="37" y="158"/>
                    </a:lnTo>
                    <a:lnTo>
                      <a:pt x="39" y="161"/>
                    </a:lnTo>
                    <a:lnTo>
                      <a:pt x="41" y="164"/>
                    </a:lnTo>
                    <a:lnTo>
                      <a:pt x="39" y="168"/>
                    </a:lnTo>
                    <a:lnTo>
                      <a:pt x="37" y="171"/>
                    </a:lnTo>
                    <a:lnTo>
                      <a:pt x="36" y="174"/>
                    </a:lnTo>
                    <a:lnTo>
                      <a:pt x="36" y="178"/>
                    </a:lnTo>
                    <a:lnTo>
                      <a:pt x="37" y="179"/>
                    </a:lnTo>
                    <a:lnTo>
                      <a:pt x="39" y="181"/>
                    </a:lnTo>
                    <a:lnTo>
                      <a:pt x="39" y="184"/>
                    </a:lnTo>
                    <a:lnTo>
                      <a:pt x="39" y="188"/>
                    </a:lnTo>
                    <a:lnTo>
                      <a:pt x="37" y="192"/>
                    </a:lnTo>
                    <a:lnTo>
                      <a:pt x="37" y="196"/>
                    </a:lnTo>
                    <a:lnTo>
                      <a:pt x="37" y="197"/>
                    </a:lnTo>
                    <a:lnTo>
                      <a:pt x="39" y="199"/>
                    </a:lnTo>
                    <a:lnTo>
                      <a:pt x="39" y="201"/>
                    </a:lnTo>
                    <a:lnTo>
                      <a:pt x="41" y="202"/>
                    </a:lnTo>
                    <a:lnTo>
                      <a:pt x="41" y="206"/>
                    </a:lnTo>
                    <a:lnTo>
                      <a:pt x="41" y="207"/>
                    </a:lnTo>
                    <a:lnTo>
                      <a:pt x="39" y="211"/>
                    </a:lnTo>
                    <a:lnTo>
                      <a:pt x="39" y="214"/>
                    </a:lnTo>
                    <a:lnTo>
                      <a:pt x="41" y="215"/>
                    </a:lnTo>
                    <a:lnTo>
                      <a:pt x="42" y="217"/>
                    </a:lnTo>
                    <a:lnTo>
                      <a:pt x="44" y="217"/>
                    </a:lnTo>
                    <a:lnTo>
                      <a:pt x="47" y="215"/>
                    </a:lnTo>
                    <a:lnTo>
                      <a:pt x="49" y="217"/>
                    </a:lnTo>
                    <a:lnTo>
                      <a:pt x="50" y="217"/>
                    </a:lnTo>
                    <a:lnTo>
                      <a:pt x="52" y="224"/>
                    </a:lnTo>
                    <a:lnTo>
                      <a:pt x="54" y="232"/>
                    </a:lnTo>
                    <a:lnTo>
                      <a:pt x="57" y="240"/>
                    </a:lnTo>
                    <a:lnTo>
                      <a:pt x="57" y="248"/>
                    </a:lnTo>
                    <a:lnTo>
                      <a:pt x="57" y="252"/>
                    </a:lnTo>
                    <a:lnTo>
                      <a:pt x="52" y="245"/>
                    </a:lnTo>
                    <a:lnTo>
                      <a:pt x="47" y="239"/>
                    </a:lnTo>
                    <a:lnTo>
                      <a:pt x="47" y="239"/>
                    </a:lnTo>
                    <a:lnTo>
                      <a:pt x="44" y="239"/>
                    </a:lnTo>
                    <a:lnTo>
                      <a:pt x="42" y="239"/>
                    </a:lnTo>
                    <a:lnTo>
                      <a:pt x="42" y="237"/>
                    </a:lnTo>
                    <a:lnTo>
                      <a:pt x="42" y="234"/>
                    </a:lnTo>
                    <a:lnTo>
                      <a:pt x="42" y="232"/>
                    </a:lnTo>
                    <a:lnTo>
                      <a:pt x="41" y="232"/>
                    </a:lnTo>
                    <a:lnTo>
                      <a:pt x="41" y="230"/>
                    </a:lnTo>
                    <a:lnTo>
                      <a:pt x="39" y="230"/>
                    </a:lnTo>
                    <a:lnTo>
                      <a:pt x="37" y="232"/>
                    </a:lnTo>
                    <a:lnTo>
                      <a:pt x="37" y="234"/>
                    </a:lnTo>
                    <a:lnTo>
                      <a:pt x="37" y="237"/>
                    </a:lnTo>
                    <a:lnTo>
                      <a:pt x="37" y="239"/>
                    </a:lnTo>
                    <a:lnTo>
                      <a:pt x="37" y="240"/>
                    </a:lnTo>
                    <a:lnTo>
                      <a:pt x="36" y="242"/>
                    </a:lnTo>
                    <a:lnTo>
                      <a:pt x="32" y="24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414" name="Freeform 523">
                <a:extLst>
                  <a:ext uri="{FF2B5EF4-FFF2-40B4-BE49-F238E27FC236}">
                    <a16:creationId xmlns:a16="http://schemas.microsoft.com/office/drawing/2014/main" id="{9A7F92D8-AB92-F91F-CA5A-EB2C51E7D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5076" y="3739113"/>
                <a:ext cx="141699" cy="382448"/>
              </a:xfrm>
              <a:custGeom>
                <a:avLst/>
                <a:gdLst>
                  <a:gd name="T0" fmla="*/ 103 w 103"/>
                  <a:gd name="T1" fmla="*/ 273 h 278"/>
                  <a:gd name="T2" fmla="*/ 100 w 103"/>
                  <a:gd name="T3" fmla="*/ 274 h 278"/>
                  <a:gd name="T4" fmla="*/ 95 w 103"/>
                  <a:gd name="T5" fmla="*/ 278 h 278"/>
                  <a:gd name="T6" fmla="*/ 84 w 103"/>
                  <a:gd name="T7" fmla="*/ 268 h 278"/>
                  <a:gd name="T8" fmla="*/ 77 w 103"/>
                  <a:gd name="T9" fmla="*/ 263 h 278"/>
                  <a:gd name="T10" fmla="*/ 72 w 103"/>
                  <a:gd name="T11" fmla="*/ 268 h 278"/>
                  <a:gd name="T12" fmla="*/ 72 w 103"/>
                  <a:gd name="T13" fmla="*/ 265 h 278"/>
                  <a:gd name="T14" fmla="*/ 69 w 103"/>
                  <a:gd name="T15" fmla="*/ 263 h 278"/>
                  <a:gd name="T16" fmla="*/ 67 w 103"/>
                  <a:gd name="T17" fmla="*/ 260 h 278"/>
                  <a:gd name="T18" fmla="*/ 70 w 103"/>
                  <a:gd name="T19" fmla="*/ 253 h 278"/>
                  <a:gd name="T20" fmla="*/ 74 w 103"/>
                  <a:gd name="T21" fmla="*/ 247 h 278"/>
                  <a:gd name="T22" fmla="*/ 66 w 103"/>
                  <a:gd name="T23" fmla="*/ 237 h 278"/>
                  <a:gd name="T24" fmla="*/ 54 w 103"/>
                  <a:gd name="T25" fmla="*/ 209 h 278"/>
                  <a:gd name="T26" fmla="*/ 39 w 103"/>
                  <a:gd name="T27" fmla="*/ 192 h 278"/>
                  <a:gd name="T28" fmla="*/ 21 w 103"/>
                  <a:gd name="T29" fmla="*/ 171 h 278"/>
                  <a:gd name="T30" fmla="*/ 19 w 103"/>
                  <a:gd name="T31" fmla="*/ 163 h 278"/>
                  <a:gd name="T32" fmla="*/ 15 w 103"/>
                  <a:gd name="T33" fmla="*/ 153 h 278"/>
                  <a:gd name="T34" fmla="*/ 6 w 103"/>
                  <a:gd name="T35" fmla="*/ 141 h 278"/>
                  <a:gd name="T36" fmla="*/ 5 w 103"/>
                  <a:gd name="T37" fmla="*/ 133 h 278"/>
                  <a:gd name="T38" fmla="*/ 13 w 103"/>
                  <a:gd name="T39" fmla="*/ 125 h 278"/>
                  <a:gd name="T40" fmla="*/ 15 w 103"/>
                  <a:gd name="T41" fmla="*/ 115 h 278"/>
                  <a:gd name="T42" fmla="*/ 3 w 103"/>
                  <a:gd name="T43" fmla="*/ 66 h 278"/>
                  <a:gd name="T44" fmla="*/ 8 w 103"/>
                  <a:gd name="T45" fmla="*/ 38 h 278"/>
                  <a:gd name="T46" fmla="*/ 5 w 103"/>
                  <a:gd name="T47" fmla="*/ 49 h 278"/>
                  <a:gd name="T48" fmla="*/ 1 w 103"/>
                  <a:gd name="T49" fmla="*/ 51 h 278"/>
                  <a:gd name="T50" fmla="*/ 3 w 103"/>
                  <a:gd name="T51" fmla="*/ 39 h 278"/>
                  <a:gd name="T52" fmla="*/ 8 w 103"/>
                  <a:gd name="T53" fmla="*/ 0 h 278"/>
                  <a:gd name="T54" fmla="*/ 16 w 103"/>
                  <a:gd name="T55" fmla="*/ 28 h 278"/>
                  <a:gd name="T56" fmla="*/ 29 w 103"/>
                  <a:gd name="T57" fmla="*/ 52 h 278"/>
                  <a:gd name="T58" fmla="*/ 28 w 103"/>
                  <a:gd name="T59" fmla="*/ 66 h 278"/>
                  <a:gd name="T60" fmla="*/ 26 w 103"/>
                  <a:gd name="T61" fmla="*/ 79 h 278"/>
                  <a:gd name="T62" fmla="*/ 31 w 103"/>
                  <a:gd name="T63" fmla="*/ 80 h 278"/>
                  <a:gd name="T64" fmla="*/ 38 w 103"/>
                  <a:gd name="T65" fmla="*/ 92 h 278"/>
                  <a:gd name="T66" fmla="*/ 34 w 103"/>
                  <a:gd name="T67" fmla="*/ 107 h 278"/>
                  <a:gd name="T68" fmla="*/ 41 w 103"/>
                  <a:gd name="T69" fmla="*/ 118 h 278"/>
                  <a:gd name="T70" fmla="*/ 41 w 103"/>
                  <a:gd name="T71" fmla="*/ 131 h 278"/>
                  <a:gd name="T72" fmla="*/ 33 w 103"/>
                  <a:gd name="T73" fmla="*/ 138 h 278"/>
                  <a:gd name="T74" fmla="*/ 34 w 103"/>
                  <a:gd name="T75" fmla="*/ 154 h 278"/>
                  <a:gd name="T76" fmla="*/ 46 w 103"/>
                  <a:gd name="T77" fmla="*/ 159 h 278"/>
                  <a:gd name="T78" fmla="*/ 57 w 103"/>
                  <a:gd name="T79" fmla="*/ 161 h 278"/>
                  <a:gd name="T80" fmla="*/ 70 w 103"/>
                  <a:gd name="T81" fmla="*/ 181 h 278"/>
                  <a:gd name="T82" fmla="*/ 74 w 103"/>
                  <a:gd name="T83" fmla="*/ 191 h 278"/>
                  <a:gd name="T84" fmla="*/ 70 w 103"/>
                  <a:gd name="T85" fmla="*/ 192 h 278"/>
                  <a:gd name="T86" fmla="*/ 74 w 103"/>
                  <a:gd name="T87" fmla="*/ 205 h 278"/>
                  <a:gd name="T88" fmla="*/ 79 w 103"/>
                  <a:gd name="T89" fmla="*/ 220 h 278"/>
                  <a:gd name="T90" fmla="*/ 93 w 103"/>
                  <a:gd name="T91" fmla="*/ 253 h 278"/>
                  <a:gd name="T92" fmla="*/ 100 w 103"/>
                  <a:gd name="T93" fmla="*/ 258 h 278"/>
                  <a:gd name="T94" fmla="*/ 102 w 103"/>
                  <a:gd name="T95" fmla="*/ 268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3" h="278">
                    <a:moveTo>
                      <a:pt x="102" y="268"/>
                    </a:moveTo>
                    <a:lnTo>
                      <a:pt x="103" y="270"/>
                    </a:lnTo>
                    <a:lnTo>
                      <a:pt x="103" y="271"/>
                    </a:lnTo>
                    <a:lnTo>
                      <a:pt x="103" y="273"/>
                    </a:lnTo>
                    <a:lnTo>
                      <a:pt x="103" y="274"/>
                    </a:lnTo>
                    <a:lnTo>
                      <a:pt x="103" y="274"/>
                    </a:lnTo>
                    <a:lnTo>
                      <a:pt x="102" y="273"/>
                    </a:lnTo>
                    <a:lnTo>
                      <a:pt x="100" y="274"/>
                    </a:lnTo>
                    <a:lnTo>
                      <a:pt x="100" y="276"/>
                    </a:lnTo>
                    <a:lnTo>
                      <a:pt x="98" y="278"/>
                    </a:lnTo>
                    <a:lnTo>
                      <a:pt x="97" y="278"/>
                    </a:lnTo>
                    <a:lnTo>
                      <a:pt x="95" y="278"/>
                    </a:lnTo>
                    <a:lnTo>
                      <a:pt x="93" y="276"/>
                    </a:lnTo>
                    <a:lnTo>
                      <a:pt x="90" y="274"/>
                    </a:lnTo>
                    <a:lnTo>
                      <a:pt x="87" y="271"/>
                    </a:lnTo>
                    <a:lnTo>
                      <a:pt x="84" y="268"/>
                    </a:lnTo>
                    <a:lnTo>
                      <a:pt x="82" y="265"/>
                    </a:lnTo>
                    <a:lnTo>
                      <a:pt x="79" y="263"/>
                    </a:lnTo>
                    <a:lnTo>
                      <a:pt x="79" y="261"/>
                    </a:lnTo>
                    <a:lnTo>
                      <a:pt x="77" y="263"/>
                    </a:lnTo>
                    <a:lnTo>
                      <a:pt x="75" y="265"/>
                    </a:lnTo>
                    <a:lnTo>
                      <a:pt x="74" y="266"/>
                    </a:lnTo>
                    <a:lnTo>
                      <a:pt x="72" y="268"/>
                    </a:lnTo>
                    <a:lnTo>
                      <a:pt x="72" y="268"/>
                    </a:lnTo>
                    <a:lnTo>
                      <a:pt x="70" y="266"/>
                    </a:lnTo>
                    <a:lnTo>
                      <a:pt x="70" y="266"/>
                    </a:lnTo>
                    <a:lnTo>
                      <a:pt x="72" y="265"/>
                    </a:lnTo>
                    <a:lnTo>
                      <a:pt x="72" y="265"/>
                    </a:lnTo>
                    <a:lnTo>
                      <a:pt x="72" y="263"/>
                    </a:lnTo>
                    <a:lnTo>
                      <a:pt x="72" y="263"/>
                    </a:lnTo>
                    <a:lnTo>
                      <a:pt x="70" y="263"/>
                    </a:lnTo>
                    <a:lnTo>
                      <a:pt x="69" y="263"/>
                    </a:lnTo>
                    <a:lnTo>
                      <a:pt x="67" y="263"/>
                    </a:lnTo>
                    <a:lnTo>
                      <a:pt x="67" y="263"/>
                    </a:lnTo>
                    <a:lnTo>
                      <a:pt x="67" y="261"/>
                    </a:lnTo>
                    <a:lnTo>
                      <a:pt x="67" y="260"/>
                    </a:lnTo>
                    <a:lnTo>
                      <a:pt x="67" y="256"/>
                    </a:lnTo>
                    <a:lnTo>
                      <a:pt x="69" y="255"/>
                    </a:lnTo>
                    <a:lnTo>
                      <a:pt x="69" y="255"/>
                    </a:lnTo>
                    <a:lnTo>
                      <a:pt x="70" y="253"/>
                    </a:lnTo>
                    <a:lnTo>
                      <a:pt x="72" y="251"/>
                    </a:lnTo>
                    <a:lnTo>
                      <a:pt x="74" y="251"/>
                    </a:lnTo>
                    <a:lnTo>
                      <a:pt x="72" y="248"/>
                    </a:lnTo>
                    <a:lnTo>
                      <a:pt x="74" y="247"/>
                    </a:lnTo>
                    <a:lnTo>
                      <a:pt x="74" y="247"/>
                    </a:lnTo>
                    <a:lnTo>
                      <a:pt x="74" y="245"/>
                    </a:lnTo>
                    <a:lnTo>
                      <a:pt x="70" y="240"/>
                    </a:lnTo>
                    <a:lnTo>
                      <a:pt x="66" y="237"/>
                    </a:lnTo>
                    <a:lnTo>
                      <a:pt x="62" y="233"/>
                    </a:lnTo>
                    <a:lnTo>
                      <a:pt x="59" y="230"/>
                    </a:lnTo>
                    <a:lnTo>
                      <a:pt x="56" y="219"/>
                    </a:lnTo>
                    <a:lnTo>
                      <a:pt x="54" y="209"/>
                    </a:lnTo>
                    <a:lnTo>
                      <a:pt x="51" y="199"/>
                    </a:lnTo>
                    <a:lnTo>
                      <a:pt x="47" y="196"/>
                    </a:lnTo>
                    <a:lnTo>
                      <a:pt x="44" y="194"/>
                    </a:lnTo>
                    <a:lnTo>
                      <a:pt x="39" y="192"/>
                    </a:lnTo>
                    <a:lnTo>
                      <a:pt x="36" y="191"/>
                    </a:lnTo>
                    <a:lnTo>
                      <a:pt x="34" y="187"/>
                    </a:lnTo>
                    <a:lnTo>
                      <a:pt x="28" y="179"/>
                    </a:lnTo>
                    <a:lnTo>
                      <a:pt x="21" y="171"/>
                    </a:lnTo>
                    <a:lnTo>
                      <a:pt x="19" y="169"/>
                    </a:lnTo>
                    <a:lnTo>
                      <a:pt x="19" y="166"/>
                    </a:lnTo>
                    <a:lnTo>
                      <a:pt x="19" y="164"/>
                    </a:lnTo>
                    <a:lnTo>
                      <a:pt x="19" y="163"/>
                    </a:lnTo>
                    <a:lnTo>
                      <a:pt x="18" y="163"/>
                    </a:lnTo>
                    <a:lnTo>
                      <a:pt x="16" y="161"/>
                    </a:lnTo>
                    <a:lnTo>
                      <a:pt x="15" y="158"/>
                    </a:lnTo>
                    <a:lnTo>
                      <a:pt x="15" y="153"/>
                    </a:lnTo>
                    <a:lnTo>
                      <a:pt x="13" y="149"/>
                    </a:lnTo>
                    <a:lnTo>
                      <a:pt x="13" y="146"/>
                    </a:lnTo>
                    <a:lnTo>
                      <a:pt x="10" y="143"/>
                    </a:lnTo>
                    <a:lnTo>
                      <a:pt x="6" y="141"/>
                    </a:lnTo>
                    <a:lnTo>
                      <a:pt x="5" y="140"/>
                    </a:lnTo>
                    <a:lnTo>
                      <a:pt x="5" y="138"/>
                    </a:lnTo>
                    <a:lnTo>
                      <a:pt x="5" y="135"/>
                    </a:lnTo>
                    <a:lnTo>
                      <a:pt x="5" y="133"/>
                    </a:lnTo>
                    <a:lnTo>
                      <a:pt x="5" y="131"/>
                    </a:lnTo>
                    <a:lnTo>
                      <a:pt x="8" y="130"/>
                    </a:lnTo>
                    <a:lnTo>
                      <a:pt x="11" y="128"/>
                    </a:lnTo>
                    <a:lnTo>
                      <a:pt x="13" y="125"/>
                    </a:lnTo>
                    <a:lnTo>
                      <a:pt x="13" y="121"/>
                    </a:lnTo>
                    <a:lnTo>
                      <a:pt x="15" y="118"/>
                    </a:lnTo>
                    <a:lnTo>
                      <a:pt x="15" y="117"/>
                    </a:lnTo>
                    <a:lnTo>
                      <a:pt x="15" y="115"/>
                    </a:lnTo>
                    <a:lnTo>
                      <a:pt x="8" y="102"/>
                    </a:lnTo>
                    <a:lnTo>
                      <a:pt x="1" y="89"/>
                    </a:lnTo>
                    <a:lnTo>
                      <a:pt x="1" y="79"/>
                    </a:lnTo>
                    <a:lnTo>
                      <a:pt x="3" y="66"/>
                    </a:lnTo>
                    <a:lnTo>
                      <a:pt x="6" y="54"/>
                    </a:lnTo>
                    <a:lnTo>
                      <a:pt x="10" y="43"/>
                    </a:lnTo>
                    <a:lnTo>
                      <a:pt x="10" y="36"/>
                    </a:lnTo>
                    <a:lnTo>
                      <a:pt x="8" y="38"/>
                    </a:lnTo>
                    <a:lnTo>
                      <a:pt x="8" y="39"/>
                    </a:lnTo>
                    <a:lnTo>
                      <a:pt x="6" y="43"/>
                    </a:lnTo>
                    <a:lnTo>
                      <a:pt x="6" y="47"/>
                    </a:lnTo>
                    <a:lnTo>
                      <a:pt x="5" y="49"/>
                    </a:lnTo>
                    <a:lnTo>
                      <a:pt x="5" y="51"/>
                    </a:lnTo>
                    <a:lnTo>
                      <a:pt x="3" y="51"/>
                    </a:lnTo>
                    <a:lnTo>
                      <a:pt x="1" y="51"/>
                    </a:lnTo>
                    <a:lnTo>
                      <a:pt x="1" y="51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1" y="46"/>
                    </a:lnTo>
                    <a:lnTo>
                      <a:pt x="3" y="39"/>
                    </a:lnTo>
                    <a:lnTo>
                      <a:pt x="3" y="28"/>
                    </a:lnTo>
                    <a:lnTo>
                      <a:pt x="3" y="16"/>
                    </a:lnTo>
                    <a:lnTo>
                      <a:pt x="5" y="5"/>
                    </a:lnTo>
                    <a:lnTo>
                      <a:pt x="8" y="0"/>
                    </a:lnTo>
                    <a:lnTo>
                      <a:pt x="13" y="3"/>
                    </a:lnTo>
                    <a:lnTo>
                      <a:pt x="15" y="11"/>
                    </a:lnTo>
                    <a:lnTo>
                      <a:pt x="15" y="20"/>
                    </a:lnTo>
                    <a:lnTo>
                      <a:pt x="16" y="28"/>
                    </a:lnTo>
                    <a:lnTo>
                      <a:pt x="18" y="31"/>
                    </a:lnTo>
                    <a:lnTo>
                      <a:pt x="21" y="39"/>
                    </a:lnTo>
                    <a:lnTo>
                      <a:pt x="24" y="47"/>
                    </a:lnTo>
                    <a:lnTo>
                      <a:pt x="29" y="52"/>
                    </a:lnTo>
                    <a:lnTo>
                      <a:pt x="29" y="56"/>
                    </a:lnTo>
                    <a:lnTo>
                      <a:pt x="29" y="59"/>
                    </a:lnTo>
                    <a:lnTo>
                      <a:pt x="29" y="62"/>
                    </a:lnTo>
                    <a:lnTo>
                      <a:pt x="28" y="66"/>
                    </a:lnTo>
                    <a:lnTo>
                      <a:pt x="28" y="71"/>
                    </a:lnTo>
                    <a:lnTo>
                      <a:pt x="28" y="75"/>
                    </a:lnTo>
                    <a:lnTo>
                      <a:pt x="28" y="79"/>
                    </a:lnTo>
                    <a:lnTo>
                      <a:pt x="26" y="79"/>
                    </a:lnTo>
                    <a:lnTo>
                      <a:pt x="26" y="80"/>
                    </a:lnTo>
                    <a:lnTo>
                      <a:pt x="28" y="80"/>
                    </a:lnTo>
                    <a:lnTo>
                      <a:pt x="29" y="80"/>
                    </a:lnTo>
                    <a:lnTo>
                      <a:pt x="31" y="80"/>
                    </a:lnTo>
                    <a:lnTo>
                      <a:pt x="34" y="84"/>
                    </a:lnTo>
                    <a:lnTo>
                      <a:pt x="36" y="87"/>
                    </a:lnTo>
                    <a:lnTo>
                      <a:pt x="38" y="90"/>
                    </a:lnTo>
                    <a:lnTo>
                      <a:pt x="38" y="92"/>
                    </a:lnTo>
                    <a:lnTo>
                      <a:pt x="36" y="95"/>
                    </a:lnTo>
                    <a:lnTo>
                      <a:pt x="36" y="100"/>
                    </a:lnTo>
                    <a:lnTo>
                      <a:pt x="34" y="103"/>
                    </a:lnTo>
                    <a:lnTo>
                      <a:pt x="34" y="107"/>
                    </a:lnTo>
                    <a:lnTo>
                      <a:pt x="33" y="108"/>
                    </a:lnTo>
                    <a:lnTo>
                      <a:pt x="36" y="112"/>
                    </a:lnTo>
                    <a:lnTo>
                      <a:pt x="38" y="115"/>
                    </a:lnTo>
                    <a:lnTo>
                      <a:pt x="41" y="118"/>
                    </a:lnTo>
                    <a:lnTo>
                      <a:pt x="43" y="123"/>
                    </a:lnTo>
                    <a:lnTo>
                      <a:pt x="44" y="126"/>
                    </a:lnTo>
                    <a:lnTo>
                      <a:pt x="43" y="130"/>
                    </a:lnTo>
                    <a:lnTo>
                      <a:pt x="41" y="131"/>
                    </a:lnTo>
                    <a:lnTo>
                      <a:pt x="39" y="133"/>
                    </a:lnTo>
                    <a:lnTo>
                      <a:pt x="38" y="135"/>
                    </a:lnTo>
                    <a:lnTo>
                      <a:pt x="34" y="136"/>
                    </a:lnTo>
                    <a:lnTo>
                      <a:pt x="33" y="138"/>
                    </a:lnTo>
                    <a:lnTo>
                      <a:pt x="31" y="141"/>
                    </a:lnTo>
                    <a:lnTo>
                      <a:pt x="31" y="145"/>
                    </a:lnTo>
                    <a:lnTo>
                      <a:pt x="31" y="148"/>
                    </a:lnTo>
                    <a:lnTo>
                      <a:pt x="34" y="154"/>
                    </a:lnTo>
                    <a:lnTo>
                      <a:pt x="38" y="158"/>
                    </a:lnTo>
                    <a:lnTo>
                      <a:pt x="41" y="159"/>
                    </a:lnTo>
                    <a:lnTo>
                      <a:pt x="44" y="159"/>
                    </a:lnTo>
                    <a:lnTo>
                      <a:pt x="46" y="159"/>
                    </a:lnTo>
                    <a:lnTo>
                      <a:pt x="49" y="159"/>
                    </a:lnTo>
                    <a:lnTo>
                      <a:pt x="52" y="159"/>
                    </a:lnTo>
                    <a:lnTo>
                      <a:pt x="54" y="159"/>
                    </a:lnTo>
                    <a:lnTo>
                      <a:pt x="57" y="161"/>
                    </a:lnTo>
                    <a:lnTo>
                      <a:pt x="61" y="166"/>
                    </a:lnTo>
                    <a:lnTo>
                      <a:pt x="64" y="171"/>
                    </a:lnTo>
                    <a:lnTo>
                      <a:pt x="67" y="176"/>
                    </a:lnTo>
                    <a:lnTo>
                      <a:pt x="70" y="181"/>
                    </a:lnTo>
                    <a:lnTo>
                      <a:pt x="74" y="184"/>
                    </a:lnTo>
                    <a:lnTo>
                      <a:pt x="74" y="186"/>
                    </a:lnTo>
                    <a:lnTo>
                      <a:pt x="74" y="187"/>
                    </a:lnTo>
                    <a:lnTo>
                      <a:pt x="74" y="191"/>
                    </a:lnTo>
                    <a:lnTo>
                      <a:pt x="72" y="192"/>
                    </a:lnTo>
                    <a:lnTo>
                      <a:pt x="72" y="192"/>
                    </a:lnTo>
                    <a:lnTo>
                      <a:pt x="70" y="192"/>
                    </a:lnTo>
                    <a:lnTo>
                      <a:pt x="70" y="192"/>
                    </a:lnTo>
                    <a:lnTo>
                      <a:pt x="70" y="192"/>
                    </a:lnTo>
                    <a:lnTo>
                      <a:pt x="72" y="197"/>
                    </a:lnTo>
                    <a:lnTo>
                      <a:pt x="74" y="202"/>
                    </a:lnTo>
                    <a:lnTo>
                      <a:pt x="74" y="205"/>
                    </a:lnTo>
                    <a:lnTo>
                      <a:pt x="74" y="209"/>
                    </a:lnTo>
                    <a:lnTo>
                      <a:pt x="74" y="212"/>
                    </a:lnTo>
                    <a:lnTo>
                      <a:pt x="77" y="217"/>
                    </a:lnTo>
                    <a:lnTo>
                      <a:pt x="79" y="220"/>
                    </a:lnTo>
                    <a:lnTo>
                      <a:pt x="82" y="223"/>
                    </a:lnTo>
                    <a:lnTo>
                      <a:pt x="89" y="238"/>
                    </a:lnTo>
                    <a:lnTo>
                      <a:pt x="93" y="251"/>
                    </a:lnTo>
                    <a:lnTo>
                      <a:pt x="93" y="253"/>
                    </a:lnTo>
                    <a:lnTo>
                      <a:pt x="97" y="255"/>
                    </a:lnTo>
                    <a:lnTo>
                      <a:pt x="98" y="256"/>
                    </a:lnTo>
                    <a:lnTo>
                      <a:pt x="100" y="256"/>
                    </a:lnTo>
                    <a:lnTo>
                      <a:pt x="100" y="258"/>
                    </a:lnTo>
                    <a:lnTo>
                      <a:pt x="102" y="260"/>
                    </a:lnTo>
                    <a:lnTo>
                      <a:pt x="102" y="263"/>
                    </a:lnTo>
                    <a:lnTo>
                      <a:pt x="102" y="266"/>
                    </a:lnTo>
                    <a:lnTo>
                      <a:pt x="102" y="26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1409" name="Freeform 518">
              <a:extLst>
                <a:ext uri="{FF2B5EF4-FFF2-40B4-BE49-F238E27FC236}">
                  <a16:creationId xmlns:a16="http://schemas.microsoft.com/office/drawing/2014/main" id="{5A16E508-B972-632C-3F6E-65649360B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2148" y="2062861"/>
              <a:ext cx="105138" cy="85603"/>
            </a:xfrm>
            <a:custGeom>
              <a:avLst/>
              <a:gdLst>
                <a:gd name="T0" fmla="*/ 10 w 114"/>
                <a:gd name="T1" fmla="*/ 30 h 96"/>
                <a:gd name="T2" fmla="*/ 5 w 114"/>
                <a:gd name="T3" fmla="*/ 22 h 96"/>
                <a:gd name="T4" fmla="*/ 0 w 114"/>
                <a:gd name="T5" fmla="*/ 15 h 96"/>
                <a:gd name="T6" fmla="*/ 2 w 114"/>
                <a:gd name="T7" fmla="*/ 8 h 96"/>
                <a:gd name="T8" fmla="*/ 17 w 114"/>
                <a:gd name="T9" fmla="*/ 0 h 96"/>
                <a:gd name="T10" fmla="*/ 33 w 114"/>
                <a:gd name="T11" fmla="*/ 0 h 96"/>
                <a:gd name="T12" fmla="*/ 42 w 114"/>
                <a:gd name="T13" fmla="*/ 2 h 96"/>
                <a:gd name="T14" fmla="*/ 43 w 114"/>
                <a:gd name="T15" fmla="*/ 0 h 96"/>
                <a:gd name="T16" fmla="*/ 45 w 114"/>
                <a:gd name="T17" fmla="*/ 8 h 96"/>
                <a:gd name="T18" fmla="*/ 45 w 114"/>
                <a:gd name="T19" fmla="*/ 5 h 96"/>
                <a:gd name="T20" fmla="*/ 53 w 114"/>
                <a:gd name="T21" fmla="*/ 7 h 96"/>
                <a:gd name="T22" fmla="*/ 60 w 114"/>
                <a:gd name="T23" fmla="*/ 17 h 96"/>
                <a:gd name="T24" fmla="*/ 56 w 114"/>
                <a:gd name="T25" fmla="*/ 22 h 96"/>
                <a:gd name="T26" fmla="*/ 56 w 114"/>
                <a:gd name="T27" fmla="*/ 30 h 96"/>
                <a:gd name="T28" fmla="*/ 53 w 114"/>
                <a:gd name="T29" fmla="*/ 38 h 96"/>
                <a:gd name="T30" fmla="*/ 58 w 114"/>
                <a:gd name="T31" fmla="*/ 41 h 96"/>
                <a:gd name="T32" fmla="*/ 69 w 114"/>
                <a:gd name="T33" fmla="*/ 41 h 96"/>
                <a:gd name="T34" fmla="*/ 78 w 114"/>
                <a:gd name="T35" fmla="*/ 41 h 96"/>
                <a:gd name="T36" fmla="*/ 81 w 114"/>
                <a:gd name="T37" fmla="*/ 46 h 96"/>
                <a:gd name="T38" fmla="*/ 83 w 114"/>
                <a:gd name="T39" fmla="*/ 45 h 96"/>
                <a:gd name="T40" fmla="*/ 88 w 114"/>
                <a:gd name="T41" fmla="*/ 41 h 96"/>
                <a:gd name="T42" fmla="*/ 101 w 114"/>
                <a:gd name="T43" fmla="*/ 48 h 96"/>
                <a:gd name="T44" fmla="*/ 111 w 114"/>
                <a:gd name="T45" fmla="*/ 48 h 96"/>
                <a:gd name="T46" fmla="*/ 112 w 114"/>
                <a:gd name="T47" fmla="*/ 50 h 96"/>
                <a:gd name="T48" fmla="*/ 112 w 114"/>
                <a:gd name="T49" fmla="*/ 53 h 96"/>
                <a:gd name="T50" fmla="*/ 111 w 114"/>
                <a:gd name="T51" fmla="*/ 56 h 96"/>
                <a:gd name="T52" fmla="*/ 112 w 114"/>
                <a:gd name="T53" fmla="*/ 66 h 96"/>
                <a:gd name="T54" fmla="*/ 107 w 114"/>
                <a:gd name="T55" fmla="*/ 66 h 96"/>
                <a:gd name="T56" fmla="*/ 106 w 114"/>
                <a:gd name="T57" fmla="*/ 71 h 96"/>
                <a:gd name="T58" fmla="*/ 97 w 114"/>
                <a:gd name="T59" fmla="*/ 73 h 96"/>
                <a:gd name="T60" fmla="*/ 83 w 114"/>
                <a:gd name="T61" fmla="*/ 76 h 96"/>
                <a:gd name="T62" fmla="*/ 73 w 114"/>
                <a:gd name="T63" fmla="*/ 74 h 96"/>
                <a:gd name="T64" fmla="*/ 74 w 114"/>
                <a:gd name="T65" fmla="*/ 78 h 96"/>
                <a:gd name="T66" fmla="*/ 73 w 114"/>
                <a:gd name="T67" fmla="*/ 82 h 96"/>
                <a:gd name="T68" fmla="*/ 65 w 114"/>
                <a:gd name="T69" fmla="*/ 86 h 96"/>
                <a:gd name="T70" fmla="*/ 56 w 114"/>
                <a:gd name="T71" fmla="*/ 86 h 96"/>
                <a:gd name="T72" fmla="*/ 56 w 114"/>
                <a:gd name="T73" fmla="*/ 96 h 96"/>
                <a:gd name="T74" fmla="*/ 53 w 114"/>
                <a:gd name="T75" fmla="*/ 92 h 96"/>
                <a:gd name="T76" fmla="*/ 48 w 114"/>
                <a:gd name="T77" fmla="*/ 94 h 96"/>
                <a:gd name="T78" fmla="*/ 40 w 114"/>
                <a:gd name="T79" fmla="*/ 86 h 96"/>
                <a:gd name="T80" fmla="*/ 40 w 114"/>
                <a:gd name="T81" fmla="*/ 74 h 96"/>
                <a:gd name="T82" fmla="*/ 40 w 114"/>
                <a:gd name="T83" fmla="*/ 69 h 96"/>
                <a:gd name="T84" fmla="*/ 37 w 114"/>
                <a:gd name="T85" fmla="*/ 71 h 96"/>
                <a:gd name="T86" fmla="*/ 38 w 114"/>
                <a:gd name="T87" fmla="*/ 69 h 96"/>
                <a:gd name="T88" fmla="*/ 37 w 114"/>
                <a:gd name="T89" fmla="*/ 69 h 96"/>
                <a:gd name="T90" fmla="*/ 42 w 114"/>
                <a:gd name="T91" fmla="*/ 63 h 96"/>
                <a:gd name="T92" fmla="*/ 38 w 114"/>
                <a:gd name="T93" fmla="*/ 63 h 96"/>
                <a:gd name="T94" fmla="*/ 28 w 114"/>
                <a:gd name="T95" fmla="*/ 63 h 96"/>
                <a:gd name="T96" fmla="*/ 19 w 114"/>
                <a:gd name="T97" fmla="*/ 4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4" h="96">
                  <a:moveTo>
                    <a:pt x="15" y="31"/>
                  </a:moveTo>
                  <a:lnTo>
                    <a:pt x="14" y="30"/>
                  </a:lnTo>
                  <a:lnTo>
                    <a:pt x="12" y="30"/>
                  </a:lnTo>
                  <a:lnTo>
                    <a:pt x="10" y="30"/>
                  </a:lnTo>
                  <a:lnTo>
                    <a:pt x="10" y="28"/>
                  </a:lnTo>
                  <a:lnTo>
                    <a:pt x="9" y="27"/>
                  </a:lnTo>
                  <a:lnTo>
                    <a:pt x="7" y="23"/>
                  </a:lnTo>
                  <a:lnTo>
                    <a:pt x="5" y="22"/>
                  </a:lnTo>
                  <a:lnTo>
                    <a:pt x="4" y="18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8"/>
                  </a:lnTo>
                  <a:lnTo>
                    <a:pt x="5" y="7"/>
                  </a:lnTo>
                  <a:lnTo>
                    <a:pt x="9" y="3"/>
                  </a:lnTo>
                  <a:lnTo>
                    <a:pt x="14" y="2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40" y="2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2"/>
                  </a:lnTo>
                  <a:lnTo>
                    <a:pt x="43" y="5"/>
                  </a:lnTo>
                  <a:lnTo>
                    <a:pt x="43" y="7"/>
                  </a:lnTo>
                  <a:lnTo>
                    <a:pt x="45" y="8"/>
                  </a:lnTo>
                  <a:lnTo>
                    <a:pt x="45" y="8"/>
                  </a:lnTo>
                  <a:lnTo>
                    <a:pt x="45" y="8"/>
                  </a:lnTo>
                  <a:lnTo>
                    <a:pt x="45" y="7"/>
                  </a:lnTo>
                  <a:lnTo>
                    <a:pt x="45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0" y="5"/>
                  </a:lnTo>
                  <a:lnTo>
                    <a:pt x="53" y="7"/>
                  </a:lnTo>
                  <a:lnTo>
                    <a:pt x="55" y="10"/>
                  </a:lnTo>
                  <a:lnTo>
                    <a:pt x="58" y="13"/>
                  </a:lnTo>
                  <a:lnTo>
                    <a:pt x="60" y="15"/>
                  </a:lnTo>
                  <a:lnTo>
                    <a:pt x="60" y="17"/>
                  </a:lnTo>
                  <a:lnTo>
                    <a:pt x="60" y="18"/>
                  </a:lnTo>
                  <a:lnTo>
                    <a:pt x="58" y="18"/>
                  </a:lnTo>
                  <a:lnTo>
                    <a:pt x="56" y="20"/>
                  </a:lnTo>
                  <a:lnTo>
                    <a:pt x="56" y="22"/>
                  </a:lnTo>
                  <a:lnTo>
                    <a:pt x="56" y="25"/>
                  </a:lnTo>
                  <a:lnTo>
                    <a:pt x="58" y="27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5" y="31"/>
                  </a:lnTo>
                  <a:lnTo>
                    <a:pt x="53" y="35"/>
                  </a:lnTo>
                  <a:lnTo>
                    <a:pt x="53" y="36"/>
                  </a:lnTo>
                  <a:lnTo>
                    <a:pt x="53" y="38"/>
                  </a:lnTo>
                  <a:lnTo>
                    <a:pt x="53" y="38"/>
                  </a:lnTo>
                  <a:lnTo>
                    <a:pt x="55" y="40"/>
                  </a:lnTo>
                  <a:lnTo>
                    <a:pt x="56" y="41"/>
                  </a:lnTo>
                  <a:lnTo>
                    <a:pt x="58" y="41"/>
                  </a:lnTo>
                  <a:lnTo>
                    <a:pt x="60" y="43"/>
                  </a:lnTo>
                  <a:lnTo>
                    <a:pt x="63" y="43"/>
                  </a:lnTo>
                  <a:lnTo>
                    <a:pt x="68" y="41"/>
                  </a:lnTo>
                  <a:lnTo>
                    <a:pt x="69" y="41"/>
                  </a:lnTo>
                  <a:lnTo>
                    <a:pt x="73" y="41"/>
                  </a:lnTo>
                  <a:lnTo>
                    <a:pt x="74" y="41"/>
                  </a:lnTo>
                  <a:lnTo>
                    <a:pt x="76" y="41"/>
                  </a:lnTo>
                  <a:lnTo>
                    <a:pt x="78" y="41"/>
                  </a:lnTo>
                  <a:lnTo>
                    <a:pt x="79" y="41"/>
                  </a:lnTo>
                  <a:lnTo>
                    <a:pt x="79" y="43"/>
                  </a:lnTo>
                  <a:lnTo>
                    <a:pt x="81" y="45"/>
                  </a:lnTo>
                  <a:lnTo>
                    <a:pt x="81" y="46"/>
                  </a:lnTo>
                  <a:lnTo>
                    <a:pt x="83" y="48"/>
                  </a:lnTo>
                  <a:lnTo>
                    <a:pt x="84" y="46"/>
                  </a:lnTo>
                  <a:lnTo>
                    <a:pt x="84" y="45"/>
                  </a:lnTo>
                  <a:lnTo>
                    <a:pt x="83" y="45"/>
                  </a:lnTo>
                  <a:lnTo>
                    <a:pt x="83" y="43"/>
                  </a:lnTo>
                  <a:lnTo>
                    <a:pt x="83" y="41"/>
                  </a:lnTo>
                  <a:lnTo>
                    <a:pt x="84" y="41"/>
                  </a:lnTo>
                  <a:lnTo>
                    <a:pt x="88" y="41"/>
                  </a:lnTo>
                  <a:lnTo>
                    <a:pt x="91" y="43"/>
                  </a:lnTo>
                  <a:lnTo>
                    <a:pt x="94" y="45"/>
                  </a:lnTo>
                  <a:lnTo>
                    <a:pt x="97" y="46"/>
                  </a:lnTo>
                  <a:lnTo>
                    <a:pt x="101" y="48"/>
                  </a:lnTo>
                  <a:lnTo>
                    <a:pt x="102" y="48"/>
                  </a:lnTo>
                  <a:lnTo>
                    <a:pt x="106" y="48"/>
                  </a:lnTo>
                  <a:lnTo>
                    <a:pt x="107" y="48"/>
                  </a:lnTo>
                  <a:lnTo>
                    <a:pt x="111" y="48"/>
                  </a:lnTo>
                  <a:lnTo>
                    <a:pt x="112" y="48"/>
                  </a:lnTo>
                  <a:lnTo>
                    <a:pt x="112" y="48"/>
                  </a:lnTo>
                  <a:lnTo>
                    <a:pt x="112" y="50"/>
                  </a:lnTo>
                  <a:lnTo>
                    <a:pt x="112" y="50"/>
                  </a:lnTo>
                  <a:lnTo>
                    <a:pt x="111" y="50"/>
                  </a:lnTo>
                  <a:lnTo>
                    <a:pt x="111" y="51"/>
                  </a:lnTo>
                  <a:lnTo>
                    <a:pt x="111" y="53"/>
                  </a:lnTo>
                  <a:lnTo>
                    <a:pt x="112" y="53"/>
                  </a:lnTo>
                  <a:lnTo>
                    <a:pt x="114" y="54"/>
                  </a:lnTo>
                  <a:lnTo>
                    <a:pt x="112" y="56"/>
                  </a:lnTo>
                  <a:lnTo>
                    <a:pt x="112" y="56"/>
                  </a:lnTo>
                  <a:lnTo>
                    <a:pt x="111" y="56"/>
                  </a:lnTo>
                  <a:lnTo>
                    <a:pt x="111" y="58"/>
                  </a:lnTo>
                  <a:lnTo>
                    <a:pt x="112" y="61"/>
                  </a:lnTo>
                  <a:lnTo>
                    <a:pt x="112" y="64"/>
                  </a:lnTo>
                  <a:lnTo>
                    <a:pt x="112" y="66"/>
                  </a:lnTo>
                  <a:lnTo>
                    <a:pt x="111" y="66"/>
                  </a:lnTo>
                  <a:lnTo>
                    <a:pt x="109" y="66"/>
                  </a:lnTo>
                  <a:lnTo>
                    <a:pt x="109" y="66"/>
                  </a:lnTo>
                  <a:lnTo>
                    <a:pt x="107" y="66"/>
                  </a:lnTo>
                  <a:lnTo>
                    <a:pt x="106" y="66"/>
                  </a:lnTo>
                  <a:lnTo>
                    <a:pt x="106" y="68"/>
                  </a:lnTo>
                  <a:lnTo>
                    <a:pt x="106" y="69"/>
                  </a:lnTo>
                  <a:lnTo>
                    <a:pt x="106" y="71"/>
                  </a:lnTo>
                  <a:lnTo>
                    <a:pt x="106" y="71"/>
                  </a:lnTo>
                  <a:lnTo>
                    <a:pt x="106" y="71"/>
                  </a:lnTo>
                  <a:lnTo>
                    <a:pt x="101" y="73"/>
                  </a:lnTo>
                  <a:lnTo>
                    <a:pt x="97" y="73"/>
                  </a:lnTo>
                  <a:lnTo>
                    <a:pt x="94" y="74"/>
                  </a:lnTo>
                  <a:lnTo>
                    <a:pt x="91" y="74"/>
                  </a:lnTo>
                  <a:lnTo>
                    <a:pt x="86" y="76"/>
                  </a:lnTo>
                  <a:lnTo>
                    <a:pt x="83" y="76"/>
                  </a:lnTo>
                  <a:lnTo>
                    <a:pt x="78" y="74"/>
                  </a:lnTo>
                  <a:lnTo>
                    <a:pt x="76" y="74"/>
                  </a:lnTo>
                  <a:lnTo>
                    <a:pt x="74" y="74"/>
                  </a:lnTo>
                  <a:lnTo>
                    <a:pt x="73" y="74"/>
                  </a:lnTo>
                  <a:lnTo>
                    <a:pt x="73" y="74"/>
                  </a:lnTo>
                  <a:lnTo>
                    <a:pt x="73" y="76"/>
                  </a:lnTo>
                  <a:lnTo>
                    <a:pt x="74" y="76"/>
                  </a:lnTo>
                  <a:lnTo>
                    <a:pt x="74" y="78"/>
                  </a:lnTo>
                  <a:lnTo>
                    <a:pt x="73" y="78"/>
                  </a:lnTo>
                  <a:lnTo>
                    <a:pt x="71" y="79"/>
                  </a:lnTo>
                  <a:lnTo>
                    <a:pt x="73" y="81"/>
                  </a:lnTo>
                  <a:lnTo>
                    <a:pt x="73" y="82"/>
                  </a:lnTo>
                  <a:lnTo>
                    <a:pt x="71" y="84"/>
                  </a:lnTo>
                  <a:lnTo>
                    <a:pt x="69" y="86"/>
                  </a:lnTo>
                  <a:lnTo>
                    <a:pt x="66" y="86"/>
                  </a:lnTo>
                  <a:lnTo>
                    <a:pt x="65" y="86"/>
                  </a:lnTo>
                  <a:lnTo>
                    <a:pt x="63" y="84"/>
                  </a:lnTo>
                  <a:lnTo>
                    <a:pt x="60" y="84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8" y="89"/>
                  </a:lnTo>
                  <a:lnTo>
                    <a:pt x="58" y="91"/>
                  </a:lnTo>
                  <a:lnTo>
                    <a:pt x="58" y="94"/>
                  </a:lnTo>
                  <a:lnTo>
                    <a:pt x="56" y="96"/>
                  </a:lnTo>
                  <a:lnTo>
                    <a:pt x="55" y="96"/>
                  </a:lnTo>
                  <a:lnTo>
                    <a:pt x="55" y="94"/>
                  </a:lnTo>
                  <a:lnTo>
                    <a:pt x="55" y="92"/>
                  </a:lnTo>
                  <a:lnTo>
                    <a:pt x="53" y="92"/>
                  </a:lnTo>
                  <a:lnTo>
                    <a:pt x="51" y="92"/>
                  </a:lnTo>
                  <a:lnTo>
                    <a:pt x="51" y="92"/>
                  </a:lnTo>
                  <a:lnTo>
                    <a:pt x="50" y="94"/>
                  </a:lnTo>
                  <a:lnTo>
                    <a:pt x="48" y="94"/>
                  </a:lnTo>
                  <a:lnTo>
                    <a:pt x="46" y="94"/>
                  </a:lnTo>
                  <a:lnTo>
                    <a:pt x="43" y="92"/>
                  </a:lnTo>
                  <a:lnTo>
                    <a:pt x="42" y="89"/>
                  </a:lnTo>
                  <a:lnTo>
                    <a:pt x="40" y="86"/>
                  </a:lnTo>
                  <a:lnTo>
                    <a:pt x="38" y="82"/>
                  </a:lnTo>
                  <a:lnTo>
                    <a:pt x="38" y="79"/>
                  </a:lnTo>
                  <a:lnTo>
                    <a:pt x="38" y="76"/>
                  </a:lnTo>
                  <a:lnTo>
                    <a:pt x="40" y="74"/>
                  </a:lnTo>
                  <a:lnTo>
                    <a:pt x="40" y="71"/>
                  </a:lnTo>
                  <a:lnTo>
                    <a:pt x="40" y="71"/>
                  </a:lnTo>
                  <a:lnTo>
                    <a:pt x="40" y="69"/>
                  </a:lnTo>
                  <a:lnTo>
                    <a:pt x="40" y="69"/>
                  </a:lnTo>
                  <a:lnTo>
                    <a:pt x="40" y="69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37" y="71"/>
                  </a:lnTo>
                  <a:lnTo>
                    <a:pt x="37" y="73"/>
                  </a:lnTo>
                  <a:lnTo>
                    <a:pt x="37" y="71"/>
                  </a:lnTo>
                  <a:lnTo>
                    <a:pt x="37" y="69"/>
                  </a:lnTo>
                  <a:lnTo>
                    <a:pt x="38" y="69"/>
                  </a:lnTo>
                  <a:lnTo>
                    <a:pt x="38" y="69"/>
                  </a:lnTo>
                  <a:lnTo>
                    <a:pt x="38" y="69"/>
                  </a:lnTo>
                  <a:lnTo>
                    <a:pt x="38" y="69"/>
                  </a:lnTo>
                  <a:lnTo>
                    <a:pt x="37" y="69"/>
                  </a:lnTo>
                  <a:lnTo>
                    <a:pt x="37" y="69"/>
                  </a:lnTo>
                  <a:lnTo>
                    <a:pt x="38" y="68"/>
                  </a:lnTo>
                  <a:lnTo>
                    <a:pt x="40" y="64"/>
                  </a:lnTo>
                  <a:lnTo>
                    <a:pt x="42" y="63"/>
                  </a:lnTo>
                  <a:lnTo>
                    <a:pt x="42" y="61"/>
                  </a:lnTo>
                  <a:lnTo>
                    <a:pt x="42" y="61"/>
                  </a:lnTo>
                  <a:lnTo>
                    <a:pt x="40" y="61"/>
                  </a:lnTo>
                  <a:lnTo>
                    <a:pt x="38" y="63"/>
                  </a:lnTo>
                  <a:lnTo>
                    <a:pt x="35" y="63"/>
                  </a:lnTo>
                  <a:lnTo>
                    <a:pt x="33" y="64"/>
                  </a:lnTo>
                  <a:lnTo>
                    <a:pt x="32" y="64"/>
                  </a:lnTo>
                  <a:lnTo>
                    <a:pt x="28" y="63"/>
                  </a:lnTo>
                  <a:lnTo>
                    <a:pt x="27" y="63"/>
                  </a:lnTo>
                  <a:lnTo>
                    <a:pt x="28" y="61"/>
                  </a:lnTo>
                  <a:lnTo>
                    <a:pt x="28" y="61"/>
                  </a:lnTo>
                  <a:lnTo>
                    <a:pt x="19" y="46"/>
                  </a:lnTo>
                  <a:lnTo>
                    <a:pt x="15" y="31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1410" name="Group 11409">
              <a:extLst>
                <a:ext uri="{FF2B5EF4-FFF2-40B4-BE49-F238E27FC236}">
                  <a16:creationId xmlns:a16="http://schemas.microsoft.com/office/drawing/2014/main" id="{DEDBCBA0-8E52-D97A-ABA1-222117791EA9}"/>
                </a:ext>
              </a:extLst>
            </p:cNvPr>
            <p:cNvGrpSpPr/>
            <p:nvPr/>
          </p:nvGrpSpPr>
          <p:grpSpPr>
            <a:xfrm>
              <a:off x="10847380" y="1889859"/>
              <a:ext cx="322794" cy="316555"/>
              <a:chOff x="5969327" y="2238210"/>
              <a:chExt cx="481499" cy="488379"/>
            </a:xfrm>
            <a:grpFill/>
            <a:effectLst/>
          </p:grpSpPr>
          <p:sp>
            <p:nvSpPr>
              <p:cNvPr id="11411" name="Freeform 520">
                <a:extLst>
                  <a:ext uri="{FF2B5EF4-FFF2-40B4-BE49-F238E27FC236}">
                    <a16:creationId xmlns:a16="http://schemas.microsoft.com/office/drawing/2014/main" id="{B842257E-2BEC-A266-F9B6-C711AB5943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9393" y="2600023"/>
                <a:ext cx="111433" cy="126566"/>
              </a:xfrm>
              <a:custGeom>
                <a:avLst/>
                <a:gdLst>
                  <a:gd name="T0" fmla="*/ 41 w 81"/>
                  <a:gd name="T1" fmla="*/ 18 h 92"/>
                  <a:gd name="T2" fmla="*/ 38 w 81"/>
                  <a:gd name="T3" fmla="*/ 15 h 92"/>
                  <a:gd name="T4" fmla="*/ 33 w 81"/>
                  <a:gd name="T5" fmla="*/ 12 h 92"/>
                  <a:gd name="T6" fmla="*/ 27 w 81"/>
                  <a:gd name="T7" fmla="*/ 17 h 92"/>
                  <a:gd name="T8" fmla="*/ 22 w 81"/>
                  <a:gd name="T9" fmla="*/ 25 h 92"/>
                  <a:gd name="T10" fmla="*/ 18 w 81"/>
                  <a:gd name="T11" fmla="*/ 32 h 92"/>
                  <a:gd name="T12" fmla="*/ 4 w 81"/>
                  <a:gd name="T13" fmla="*/ 53 h 92"/>
                  <a:gd name="T14" fmla="*/ 2 w 81"/>
                  <a:gd name="T15" fmla="*/ 69 h 92"/>
                  <a:gd name="T16" fmla="*/ 4 w 81"/>
                  <a:gd name="T17" fmla="*/ 78 h 92"/>
                  <a:gd name="T18" fmla="*/ 4 w 81"/>
                  <a:gd name="T19" fmla="*/ 89 h 92"/>
                  <a:gd name="T20" fmla="*/ 4 w 81"/>
                  <a:gd name="T21" fmla="*/ 92 h 92"/>
                  <a:gd name="T22" fmla="*/ 7 w 81"/>
                  <a:gd name="T23" fmla="*/ 92 h 92"/>
                  <a:gd name="T24" fmla="*/ 15 w 81"/>
                  <a:gd name="T25" fmla="*/ 92 h 92"/>
                  <a:gd name="T26" fmla="*/ 20 w 81"/>
                  <a:gd name="T27" fmla="*/ 91 h 92"/>
                  <a:gd name="T28" fmla="*/ 40 w 81"/>
                  <a:gd name="T29" fmla="*/ 87 h 92"/>
                  <a:gd name="T30" fmla="*/ 58 w 81"/>
                  <a:gd name="T31" fmla="*/ 91 h 92"/>
                  <a:gd name="T32" fmla="*/ 58 w 81"/>
                  <a:gd name="T33" fmla="*/ 92 h 92"/>
                  <a:gd name="T34" fmla="*/ 74 w 81"/>
                  <a:gd name="T35" fmla="*/ 64 h 92"/>
                  <a:gd name="T36" fmla="*/ 71 w 81"/>
                  <a:gd name="T37" fmla="*/ 63 h 92"/>
                  <a:gd name="T38" fmla="*/ 69 w 81"/>
                  <a:gd name="T39" fmla="*/ 60 h 92"/>
                  <a:gd name="T40" fmla="*/ 68 w 81"/>
                  <a:gd name="T41" fmla="*/ 58 h 92"/>
                  <a:gd name="T42" fmla="*/ 68 w 81"/>
                  <a:gd name="T43" fmla="*/ 58 h 92"/>
                  <a:gd name="T44" fmla="*/ 59 w 81"/>
                  <a:gd name="T45" fmla="*/ 60 h 92"/>
                  <a:gd name="T46" fmla="*/ 51 w 81"/>
                  <a:gd name="T47" fmla="*/ 60 h 92"/>
                  <a:gd name="T48" fmla="*/ 48 w 81"/>
                  <a:gd name="T49" fmla="*/ 61 h 92"/>
                  <a:gd name="T50" fmla="*/ 43 w 81"/>
                  <a:gd name="T51" fmla="*/ 64 h 92"/>
                  <a:gd name="T52" fmla="*/ 40 w 81"/>
                  <a:gd name="T53" fmla="*/ 64 h 92"/>
                  <a:gd name="T54" fmla="*/ 36 w 81"/>
                  <a:gd name="T55" fmla="*/ 61 h 92"/>
                  <a:gd name="T56" fmla="*/ 40 w 81"/>
                  <a:gd name="T57" fmla="*/ 60 h 92"/>
                  <a:gd name="T58" fmla="*/ 43 w 81"/>
                  <a:gd name="T59" fmla="*/ 61 h 92"/>
                  <a:gd name="T60" fmla="*/ 46 w 81"/>
                  <a:gd name="T61" fmla="*/ 58 h 92"/>
                  <a:gd name="T62" fmla="*/ 48 w 81"/>
                  <a:gd name="T63" fmla="*/ 53 h 92"/>
                  <a:gd name="T64" fmla="*/ 56 w 81"/>
                  <a:gd name="T65" fmla="*/ 50 h 92"/>
                  <a:gd name="T66" fmla="*/ 64 w 81"/>
                  <a:gd name="T67" fmla="*/ 46 h 92"/>
                  <a:gd name="T68" fmla="*/ 66 w 81"/>
                  <a:gd name="T69" fmla="*/ 43 h 92"/>
                  <a:gd name="T70" fmla="*/ 71 w 81"/>
                  <a:gd name="T71" fmla="*/ 40 h 92"/>
                  <a:gd name="T72" fmla="*/ 76 w 81"/>
                  <a:gd name="T73" fmla="*/ 38 h 92"/>
                  <a:gd name="T74" fmla="*/ 79 w 81"/>
                  <a:gd name="T75" fmla="*/ 35 h 92"/>
                  <a:gd name="T76" fmla="*/ 81 w 81"/>
                  <a:gd name="T77" fmla="*/ 30 h 92"/>
                  <a:gd name="T78" fmla="*/ 78 w 81"/>
                  <a:gd name="T79" fmla="*/ 22 h 92"/>
                  <a:gd name="T80" fmla="*/ 71 w 81"/>
                  <a:gd name="T81" fmla="*/ 12 h 92"/>
                  <a:gd name="T82" fmla="*/ 64 w 81"/>
                  <a:gd name="T83" fmla="*/ 0 h 92"/>
                  <a:gd name="T84" fmla="*/ 58 w 81"/>
                  <a:gd name="T85" fmla="*/ 4 h 92"/>
                  <a:gd name="T86" fmla="*/ 50 w 81"/>
                  <a:gd name="T87" fmla="*/ 10 h 92"/>
                  <a:gd name="T88" fmla="*/ 48 w 81"/>
                  <a:gd name="T89" fmla="*/ 15 h 92"/>
                  <a:gd name="T90" fmla="*/ 48 w 81"/>
                  <a:gd name="T91" fmla="*/ 18 h 92"/>
                  <a:gd name="T92" fmla="*/ 43 w 81"/>
                  <a:gd name="T93" fmla="*/ 2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1" h="92">
                    <a:moveTo>
                      <a:pt x="43" y="20"/>
                    </a:moveTo>
                    <a:lnTo>
                      <a:pt x="41" y="18"/>
                    </a:lnTo>
                    <a:lnTo>
                      <a:pt x="40" y="17"/>
                    </a:lnTo>
                    <a:lnTo>
                      <a:pt x="38" y="15"/>
                    </a:lnTo>
                    <a:lnTo>
                      <a:pt x="35" y="13"/>
                    </a:lnTo>
                    <a:lnTo>
                      <a:pt x="33" y="12"/>
                    </a:lnTo>
                    <a:lnTo>
                      <a:pt x="30" y="13"/>
                    </a:lnTo>
                    <a:lnTo>
                      <a:pt x="27" y="17"/>
                    </a:lnTo>
                    <a:lnTo>
                      <a:pt x="25" y="20"/>
                    </a:lnTo>
                    <a:lnTo>
                      <a:pt x="22" y="25"/>
                    </a:lnTo>
                    <a:lnTo>
                      <a:pt x="20" y="28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4" y="53"/>
                    </a:lnTo>
                    <a:lnTo>
                      <a:pt x="0" y="66"/>
                    </a:lnTo>
                    <a:lnTo>
                      <a:pt x="2" y="69"/>
                    </a:lnTo>
                    <a:lnTo>
                      <a:pt x="4" y="74"/>
                    </a:lnTo>
                    <a:lnTo>
                      <a:pt x="4" y="78"/>
                    </a:lnTo>
                    <a:lnTo>
                      <a:pt x="4" y="83"/>
                    </a:lnTo>
                    <a:lnTo>
                      <a:pt x="4" y="89"/>
                    </a:lnTo>
                    <a:lnTo>
                      <a:pt x="4" y="91"/>
                    </a:lnTo>
                    <a:lnTo>
                      <a:pt x="4" y="92"/>
                    </a:lnTo>
                    <a:lnTo>
                      <a:pt x="5" y="92"/>
                    </a:lnTo>
                    <a:lnTo>
                      <a:pt x="7" y="92"/>
                    </a:lnTo>
                    <a:lnTo>
                      <a:pt x="12" y="92"/>
                    </a:lnTo>
                    <a:lnTo>
                      <a:pt x="15" y="92"/>
                    </a:lnTo>
                    <a:lnTo>
                      <a:pt x="18" y="91"/>
                    </a:lnTo>
                    <a:lnTo>
                      <a:pt x="20" y="91"/>
                    </a:lnTo>
                    <a:lnTo>
                      <a:pt x="31" y="89"/>
                    </a:lnTo>
                    <a:lnTo>
                      <a:pt x="40" y="87"/>
                    </a:lnTo>
                    <a:lnTo>
                      <a:pt x="48" y="87"/>
                    </a:lnTo>
                    <a:lnTo>
                      <a:pt x="58" y="91"/>
                    </a:lnTo>
                    <a:lnTo>
                      <a:pt x="58" y="91"/>
                    </a:lnTo>
                    <a:lnTo>
                      <a:pt x="58" y="92"/>
                    </a:lnTo>
                    <a:lnTo>
                      <a:pt x="66" y="78"/>
                    </a:lnTo>
                    <a:lnTo>
                      <a:pt x="74" y="64"/>
                    </a:lnTo>
                    <a:lnTo>
                      <a:pt x="73" y="64"/>
                    </a:lnTo>
                    <a:lnTo>
                      <a:pt x="71" y="63"/>
                    </a:lnTo>
                    <a:lnTo>
                      <a:pt x="69" y="61"/>
                    </a:lnTo>
                    <a:lnTo>
                      <a:pt x="69" y="60"/>
                    </a:lnTo>
                    <a:lnTo>
                      <a:pt x="68" y="60"/>
                    </a:lnTo>
                    <a:lnTo>
                      <a:pt x="68" y="58"/>
                    </a:lnTo>
                    <a:lnTo>
                      <a:pt x="68" y="58"/>
                    </a:lnTo>
                    <a:lnTo>
                      <a:pt x="68" y="58"/>
                    </a:lnTo>
                    <a:lnTo>
                      <a:pt x="64" y="58"/>
                    </a:lnTo>
                    <a:lnTo>
                      <a:pt x="59" y="60"/>
                    </a:lnTo>
                    <a:lnTo>
                      <a:pt x="56" y="58"/>
                    </a:lnTo>
                    <a:lnTo>
                      <a:pt x="51" y="60"/>
                    </a:lnTo>
                    <a:lnTo>
                      <a:pt x="50" y="60"/>
                    </a:lnTo>
                    <a:lnTo>
                      <a:pt x="48" y="61"/>
                    </a:lnTo>
                    <a:lnTo>
                      <a:pt x="45" y="63"/>
                    </a:lnTo>
                    <a:lnTo>
                      <a:pt x="43" y="64"/>
                    </a:lnTo>
                    <a:lnTo>
                      <a:pt x="41" y="66"/>
                    </a:lnTo>
                    <a:lnTo>
                      <a:pt x="40" y="64"/>
                    </a:lnTo>
                    <a:lnTo>
                      <a:pt x="38" y="63"/>
                    </a:lnTo>
                    <a:lnTo>
                      <a:pt x="36" y="61"/>
                    </a:lnTo>
                    <a:lnTo>
                      <a:pt x="38" y="60"/>
                    </a:lnTo>
                    <a:lnTo>
                      <a:pt x="40" y="60"/>
                    </a:lnTo>
                    <a:lnTo>
                      <a:pt x="41" y="60"/>
                    </a:lnTo>
                    <a:lnTo>
                      <a:pt x="43" y="61"/>
                    </a:lnTo>
                    <a:lnTo>
                      <a:pt x="45" y="60"/>
                    </a:lnTo>
                    <a:lnTo>
                      <a:pt x="46" y="58"/>
                    </a:lnTo>
                    <a:lnTo>
                      <a:pt x="48" y="56"/>
                    </a:lnTo>
                    <a:lnTo>
                      <a:pt x="48" y="53"/>
                    </a:lnTo>
                    <a:lnTo>
                      <a:pt x="50" y="51"/>
                    </a:lnTo>
                    <a:lnTo>
                      <a:pt x="56" y="50"/>
                    </a:lnTo>
                    <a:lnTo>
                      <a:pt x="61" y="48"/>
                    </a:lnTo>
                    <a:lnTo>
                      <a:pt x="64" y="46"/>
                    </a:lnTo>
                    <a:lnTo>
                      <a:pt x="66" y="45"/>
                    </a:lnTo>
                    <a:lnTo>
                      <a:pt x="66" y="43"/>
                    </a:lnTo>
                    <a:lnTo>
                      <a:pt x="68" y="41"/>
                    </a:lnTo>
                    <a:lnTo>
                      <a:pt x="71" y="40"/>
                    </a:lnTo>
                    <a:lnTo>
                      <a:pt x="73" y="38"/>
                    </a:lnTo>
                    <a:lnTo>
                      <a:pt x="76" y="38"/>
                    </a:lnTo>
                    <a:lnTo>
                      <a:pt x="78" y="36"/>
                    </a:lnTo>
                    <a:lnTo>
                      <a:pt x="79" y="35"/>
                    </a:lnTo>
                    <a:lnTo>
                      <a:pt x="81" y="33"/>
                    </a:lnTo>
                    <a:lnTo>
                      <a:pt x="81" y="30"/>
                    </a:lnTo>
                    <a:lnTo>
                      <a:pt x="79" y="27"/>
                    </a:lnTo>
                    <a:lnTo>
                      <a:pt x="78" y="22"/>
                    </a:lnTo>
                    <a:lnTo>
                      <a:pt x="74" y="17"/>
                    </a:lnTo>
                    <a:lnTo>
                      <a:pt x="71" y="12"/>
                    </a:lnTo>
                    <a:lnTo>
                      <a:pt x="68" y="5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58" y="4"/>
                    </a:lnTo>
                    <a:lnTo>
                      <a:pt x="53" y="7"/>
                    </a:lnTo>
                    <a:lnTo>
                      <a:pt x="50" y="10"/>
                    </a:lnTo>
                    <a:lnTo>
                      <a:pt x="50" y="13"/>
                    </a:lnTo>
                    <a:lnTo>
                      <a:pt x="48" y="15"/>
                    </a:lnTo>
                    <a:lnTo>
                      <a:pt x="48" y="17"/>
                    </a:lnTo>
                    <a:lnTo>
                      <a:pt x="48" y="18"/>
                    </a:lnTo>
                    <a:lnTo>
                      <a:pt x="46" y="20"/>
                    </a:lnTo>
                    <a:lnTo>
                      <a:pt x="43" y="2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412" name="Freeform 521">
                <a:extLst>
                  <a:ext uri="{FF2B5EF4-FFF2-40B4-BE49-F238E27FC236}">
                    <a16:creationId xmlns:a16="http://schemas.microsoft.com/office/drawing/2014/main" id="{7E170108-AE39-482C-B05F-37420B2F63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9327" y="2238210"/>
                <a:ext cx="458113" cy="389327"/>
              </a:xfrm>
              <a:custGeom>
                <a:avLst/>
                <a:gdLst>
                  <a:gd name="T0" fmla="*/ 74 w 333"/>
                  <a:gd name="T1" fmla="*/ 23 h 283"/>
                  <a:gd name="T2" fmla="*/ 72 w 333"/>
                  <a:gd name="T3" fmla="*/ 26 h 283"/>
                  <a:gd name="T4" fmla="*/ 67 w 333"/>
                  <a:gd name="T5" fmla="*/ 25 h 283"/>
                  <a:gd name="T6" fmla="*/ 60 w 333"/>
                  <a:gd name="T7" fmla="*/ 30 h 283"/>
                  <a:gd name="T8" fmla="*/ 54 w 333"/>
                  <a:gd name="T9" fmla="*/ 30 h 283"/>
                  <a:gd name="T10" fmla="*/ 44 w 333"/>
                  <a:gd name="T11" fmla="*/ 36 h 283"/>
                  <a:gd name="T12" fmla="*/ 42 w 333"/>
                  <a:gd name="T13" fmla="*/ 46 h 283"/>
                  <a:gd name="T14" fmla="*/ 29 w 333"/>
                  <a:gd name="T15" fmla="*/ 51 h 283"/>
                  <a:gd name="T16" fmla="*/ 19 w 333"/>
                  <a:gd name="T17" fmla="*/ 49 h 283"/>
                  <a:gd name="T18" fmla="*/ 19 w 333"/>
                  <a:gd name="T19" fmla="*/ 64 h 283"/>
                  <a:gd name="T20" fmla="*/ 19 w 333"/>
                  <a:gd name="T21" fmla="*/ 84 h 283"/>
                  <a:gd name="T22" fmla="*/ 3 w 333"/>
                  <a:gd name="T23" fmla="*/ 143 h 283"/>
                  <a:gd name="T24" fmla="*/ 1 w 333"/>
                  <a:gd name="T25" fmla="*/ 170 h 283"/>
                  <a:gd name="T26" fmla="*/ 16 w 333"/>
                  <a:gd name="T27" fmla="*/ 188 h 283"/>
                  <a:gd name="T28" fmla="*/ 31 w 333"/>
                  <a:gd name="T29" fmla="*/ 193 h 283"/>
                  <a:gd name="T30" fmla="*/ 36 w 333"/>
                  <a:gd name="T31" fmla="*/ 183 h 283"/>
                  <a:gd name="T32" fmla="*/ 47 w 333"/>
                  <a:gd name="T33" fmla="*/ 186 h 283"/>
                  <a:gd name="T34" fmla="*/ 57 w 333"/>
                  <a:gd name="T35" fmla="*/ 201 h 283"/>
                  <a:gd name="T36" fmla="*/ 74 w 333"/>
                  <a:gd name="T37" fmla="*/ 161 h 283"/>
                  <a:gd name="T38" fmla="*/ 88 w 333"/>
                  <a:gd name="T39" fmla="*/ 170 h 283"/>
                  <a:gd name="T40" fmla="*/ 98 w 333"/>
                  <a:gd name="T41" fmla="*/ 181 h 283"/>
                  <a:gd name="T42" fmla="*/ 120 w 333"/>
                  <a:gd name="T43" fmla="*/ 178 h 283"/>
                  <a:gd name="T44" fmla="*/ 126 w 333"/>
                  <a:gd name="T45" fmla="*/ 170 h 283"/>
                  <a:gd name="T46" fmla="*/ 134 w 333"/>
                  <a:gd name="T47" fmla="*/ 178 h 283"/>
                  <a:gd name="T48" fmla="*/ 143 w 333"/>
                  <a:gd name="T49" fmla="*/ 178 h 283"/>
                  <a:gd name="T50" fmla="*/ 154 w 333"/>
                  <a:gd name="T51" fmla="*/ 174 h 283"/>
                  <a:gd name="T52" fmla="*/ 171 w 333"/>
                  <a:gd name="T53" fmla="*/ 179 h 283"/>
                  <a:gd name="T54" fmla="*/ 190 w 333"/>
                  <a:gd name="T55" fmla="*/ 183 h 283"/>
                  <a:gd name="T56" fmla="*/ 212 w 333"/>
                  <a:gd name="T57" fmla="*/ 193 h 283"/>
                  <a:gd name="T58" fmla="*/ 246 w 333"/>
                  <a:gd name="T59" fmla="*/ 227 h 283"/>
                  <a:gd name="T60" fmla="*/ 273 w 333"/>
                  <a:gd name="T61" fmla="*/ 255 h 283"/>
                  <a:gd name="T62" fmla="*/ 297 w 333"/>
                  <a:gd name="T63" fmla="*/ 278 h 283"/>
                  <a:gd name="T64" fmla="*/ 309 w 333"/>
                  <a:gd name="T65" fmla="*/ 280 h 283"/>
                  <a:gd name="T66" fmla="*/ 317 w 333"/>
                  <a:gd name="T67" fmla="*/ 280 h 283"/>
                  <a:gd name="T68" fmla="*/ 327 w 333"/>
                  <a:gd name="T69" fmla="*/ 267 h 283"/>
                  <a:gd name="T70" fmla="*/ 325 w 333"/>
                  <a:gd name="T71" fmla="*/ 255 h 283"/>
                  <a:gd name="T72" fmla="*/ 323 w 333"/>
                  <a:gd name="T73" fmla="*/ 262 h 283"/>
                  <a:gd name="T74" fmla="*/ 315 w 333"/>
                  <a:gd name="T75" fmla="*/ 257 h 283"/>
                  <a:gd name="T76" fmla="*/ 310 w 333"/>
                  <a:gd name="T77" fmla="*/ 247 h 283"/>
                  <a:gd name="T78" fmla="*/ 302 w 333"/>
                  <a:gd name="T79" fmla="*/ 239 h 283"/>
                  <a:gd name="T80" fmla="*/ 292 w 333"/>
                  <a:gd name="T81" fmla="*/ 235 h 283"/>
                  <a:gd name="T82" fmla="*/ 289 w 333"/>
                  <a:gd name="T83" fmla="*/ 222 h 283"/>
                  <a:gd name="T84" fmla="*/ 277 w 333"/>
                  <a:gd name="T85" fmla="*/ 214 h 283"/>
                  <a:gd name="T86" fmla="*/ 266 w 333"/>
                  <a:gd name="T87" fmla="*/ 206 h 283"/>
                  <a:gd name="T88" fmla="*/ 238 w 333"/>
                  <a:gd name="T89" fmla="*/ 176 h 283"/>
                  <a:gd name="T90" fmla="*/ 208 w 333"/>
                  <a:gd name="T91" fmla="*/ 165 h 283"/>
                  <a:gd name="T92" fmla="*/ 202 w 333"/>
                  <a:gd name="T93" fmla="*/ 153 h 283"/>
                  <a:gd name="T94" fmla="*/ 190 w 333"/>
                  <a:gd name="T95" fmla="*/ 153 h 283"/>
                  <a:gd name="T96" fmla="*/ 176 w 333"/>
                  <a:gd name="T97" fmla="*/ 146 h 283"/>
                  <a:gd name="T98" fmla="*/ 174 w 333"/>
                  <a:gd name="T99" fmla="*/ 135 h 283"/>
                  <a:gd name="T100" fmla="*/ 169 w 333"/>
                  <a:gd name="T101" fmla="*/ 130 h 283"/>
                  <a:gd name="T102" fmla="*/ 164 w 333"/>
                  <a:gd name="T103" fmla="*/ 127 h 283"/>
                  <a:gd name="T104" fmla="*/ 159 w 333"/>
                  <a:gd name="T105" fmla="*/ 132 h 283"/>
                  <a:gd name="T106" fmla="*/ 164 w 333"/>
                  <a:gd name="T107" fmla="*/ 142 h 283"/>
                  <a:gd name="T108" fmla="*/ 159 w 333"/>
                  <a:gd name="T109" fmla="*/ 146 h 283"/>
                  <a:gd name="T110" fmla="*/ 156 w 333"/>
                  <a:gd name="T111" fmla="*/ 137 h 283"/>
                  <a:gd name="T112" fmla="*/ 149 w 333"/>
                  <a:gd name="T113" fmla="*/ 125 h 283"/>
                  <a:gd name="T114" fmla="*/ 144 w 333"/>
                  <a:gd name="T115" fmla="*/ 119 h 283"/>
                  <a:gd name="T116" fmla="*/ 133 w 333"/>
                  <a:gd name="T117" fmla="*/ 102 h 283"/>
                  <a:gd name="T118" fmla="*/ 125 w 333"/>
                  <a:gd name="T119" fmla="*/ 74 h 283"/>
                  <a:gd name="T120" fmla="*/ 126 w 333"/>
                  <a:gd name="T121" fmla="*/ 69 h 283"/>
                  <a:gd name="T122" fmla="*/ 93 w 333"/>
                  <a:gd name="T123" fmla="*/ 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33" h="283">
                    <a:moveTo>
                      <a:pt x="79" y="23"/>
                    </a:moveTo>
                    <a:lnTo>
                      <a:pt x="79" y="25"/>
                    </a:lnTo>
                    <a:lnTo>
                      <a:pt x="77" y="25"/>
                    </a:lnTo>
                    <a:lnTo>
                      <a:pt x="75" y="23"/>
                    </a:lnTo>
                    <a:lnTo>
                      <a:pt x="74" y="23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2" y="26"/>
                    </a:lnTo>
                    <a:lnTo>
                      <a:pt x="72" y="26"/>
                    </a:lnTo>
                    <a:lnTo>
                      <a:pt x="72" y="26"/>
                    </a:lnTo>
                    <a:lnTo>
                      <a:pt x="72" y="25"/>
                    </a:lnTo>
                    <a:lnTo>
                      <a:pt x="72" y="23"/>
                    </a:lnTo>
                    <a:lnTo>
                      <a:pt x="70" y="23"/>
                    </a:lnTo>
                    <a:lnTo>
                      <a:pt x="69" y="23"/>
                    </a:lnTo>
                    <a:lnTo>
                      <a:pt x="67" y="25"/>
                    </a:lnTo>
                    <a:lnTo>
                      <a:pt x="65" y="26"/>
                    </a:lnTo>
                    <a:lnTo>
                      <a:pt x="65" y="26"/>
                    </a:lnTo>
                    <a:lnTo>
                      <a:pt x="65" y="28"/>
                    </a:lnTo>
                    <a:lnTo>
                      <a:pt x="62" y="30"/>
                    </a:lnTo>
                    <a:lnTo>
                      <a:pt x="60" y="30"/>
                    </a:lnTo>
                    <a:lnTo>
                      <a:pt x="60" y="28"/>
                    </a:lnTo>
                    <a:lnTo>
                      <a:pt x="59" y="28"/>
                    </a:lnTo>
                    <a:lnTo>
                      <a:pt x="57" y="28"/>
                    </a:lnTo>
                    <a:lnTo>
                      <a:pt x="56" y="28"/>
                    </a:lnTo>
                    <a:lnTo>
                      <a:pt x="54" y="30"/>
                    </a:lnTo>
                    <a:lnTo>
                      <a:pt x="52" y="31"/>
                    </a:lnTo>
                    <a:lnTo>
                      <a:pt x="51" y="33"/>
                    </a:lnTo>
                    <a:lnTo>
                      <a:pt x="47" y="35"/>
                    </a:lnTo>
                    <a:lnTo>
                      <a:pt x="46" y="35"/>
                    </a:lnTo>
                    <a:lnTo>
                      <a:pt x="44" y="36"/>
                    </a:lnTo>
                    <a:lnTo>
                      <a:pt x="42" y="36"/>
                    </a:lnTo>
                    <a:lnTo>
                      <a:pt x="42" y="38"/>
                    </a:lnTo>
                    <a:lnTo>
                      <a:pt x="42" y="41"/>
                    </a:lnTo>
                    <a:lnTo>
                      <a:pt x="42" y="43"/>
                    </a:lnTo>
                    <a:lnTo>
                      <a:pt x="42" y="46"/>
                    </a:lnTo>
                    <a:lnTo>
                      <a:pt x="42" y="48"/>
                    </a:lnTo>
                    <a:lnTo>
                      <a:pt x="41" y="51"/>
                    </a:lnTo>
                    <a:lnTo>
                      <a:pt x="36" y="51"/>
                    </a:lnTo>
                    <a:lnTo>
                      <a:pt x="32" y="51"/>
                    </a:lnTo>
                    <a:lnTo>
                      <a:pt x="29" y="51"/>
                    </a:lnTo>
                    <a:lnTo>
                      <a:pt x="24" y="51"/>
                    </a:lnTo>
                    <a:lnTo>
                      <a:pt x="21" y="49"/>
                    </a:lnTo>
                    <a:lnTo>
                      <a:pt x="21" y="49"/>
                    </a:lnTo>
                    <a:lnTo>
                      <a:pt x="19" y="49"/>
                    </a:lnTo>
                    <a:lnTo>
                      <a:pt x="19" y="49"/>
                    </a:lnTo>
                    <a:lnTo>
                      <a:pt x="19" y="51"/>
                    </a:lnTo>
                    <a:lnTo>
                      <a:pt x="19" y="54"/>
                    </a:lnTo>
                    <a:lnTo>
                      <a:pt x="21" y="58"/>
                    </a:lnTo>
                    <a:lnTo>
                      <a:pt x="21" y="61"/>
                    </a:lnTo>
                    <a:lnTo>
                      <a:pt x="19" y="64"/>
                    </a:lnTo>
                    <a:lnTo>
                      <a:pt x="18" y="69"/>
                    </a:lnTo>
                    <a:lnTo>
                      <a:pt x="16" y="74"/>
                    </a:lnTo>
                    <a:lnTo>
                      <a:pt x="16" y="79"/>
                    </a:lnTo>
                    <a:lnTo>
                      <a:pt x="18" y="81"/>
                    </a:lnTo>
                    <a:lnTo>
                      <a:pt x="19" y="84"/>
                    </a:lnTo>
                    <a:lnTo>
                      <a:pt x="21" y="87"/>
                    </a:lnTo>
                    <a:lnTo>
                      <a:pt x="21" y="91"/>
                    </a:lnTo>
                    <a:lnTo>
                      <a:pt x="16" y="107"/>
                    </a:lnTo>
                    <a:lnTo>
                      <a:pt x="9" y="127"/>
                    </a:lnTo>
                    <a:lnTo>
                      <a:pt x="3" y="143"/>
                    </a:lnTo>
                    <a:lnTo>
                      <a:pt x="1" y="145"/>
                    </a:lnTo>
                    <a:lnTo>
                      <a:pt x="0" y="145"/>
                    </a:lnTo>
                    <a:lnTo>
                      <a:pt x="0" y="146"/>
                    </a:lnTo>
                    <a:lnTo>
                      <a:pt x="0" y="156"/>
                    </a:lnTo>
                    <a:lnTo>
                      <a:pt x="1" y="170"/>
                    </a:lnTo>
                    <a:lnTo>
                      <a:pt x="5" y="181"/>
                    </a:lnTo>
                    <a:lnTo>
                      <a:pt x="6" y="193"/>
                    </a:lnTo>
                    <a:lnTo>
                      <a:pt x="9" y="191"/>
                    </a:lnTo>
                    <a:lnTo>
                      <a:pt x="13" y="189"/>
                    </a:lnTo>
                    <a:lnTo>
                      <a:pt x="16" y="188"/>
                    </a:lnTo>
                    <a:lnTo>
                      <a:pt x="18" y="189"/>
                    </a:lnTo>
                    <a:lnTo>
                      <a:pt x="21" y="189"/>
                    </a:lnTo>
                    <a:lnTo>
                      <a:pt x="24" y="191"/>
                    </a:lnTo>
                    <a:lnTo>
                      <a:pt x="28" y="191"/>
                    </a:lnTo>
                    <a:lnTo>
                      <a:pt x="31" y="193"/>
                    </a:lnTo>
                    <a:lnTo>
                      <a:pt x="32" y="191"/>
                    </a:lnTo>
                    <a:lnTo>
                      <a:pt x="34" y="189"/>
                    </a:lnTo>
                    <a:lnTo>
                      <a:pt x="34" y="188"/>
                    </a:lnTo>
                    <a:lnTo>
                      <a:pt x="36" y="184"/>
                    </a:lnTo>
                    <a:lnTo>
                      <a:pt x="36" y="183"/>
                    </a:lnTo>
                    <a:lnTo>
                      <a:pt x="37" y="181"/>
                    </a:lnTo>
                    <a:lnTo>
                      <a:pt x="41" y="181"/>
                    </a:lnTo>
                    <a:lnTo>
                      <a:pt x="44" y="183"/>
                    </a:lnTo>
                    <a:lnTo>
                      <a:pt x="46" y="184"/>
                    </a:lnTo>
                    <a:lnTo>
                      <a:pt x="47" y="186"/>
                    </a:lnTo>
                    <a:lnTo>
                      <a:pt x="49" y="191"/>
                    </a:lnTo>
                    <a:lnTo>
                      <a:pt x="52" y="194"/>
                    </a:lnTo>
                    <a:lnTo>
                      <a:pt x="54" y="197"/>
                    </a:lnTo>
                    <a:lnTo>
                      <a:pt x="56" y="199"/>
                    </a:lnTo>
                    <a:lnTo>
                      <a:pt x="57" y="201"/>
                    </a:lnTo>
                    <a:lnTo>
                      <a:pt x="59" y="196"/>
                    </a:lnTo>
                    <a:lnTo>
                      <a:pt x="62" y="186"/>
                    </a:lnTo>
                    <a:lnTo>
                      <a:pt x="65" y="174"/>
                    </a:lnTo>
                    <a:lnTo>
                      <a:pt x="69" y="165"/>
                    </a:lnTo>
                    <a:lnTo>
                      <a:pt x="74" y="161"/>
                    </a:lnTo>
                    <a:lnTo>
                      <a:pt x="77" y="166"/>
                    </a:lnTo>
                    <a:lnTo>
                      <a:pt x="80" y="168"/>
                    </a:lnTo>
                    <a:lnTo>
                      <a:pt x="83" y="168"/>
                    </a:lnTo>
                    <a:lnTo>
                      <a:pt x="87" y="168"/>
                    </a:lnTo>
                    <a:lnTo>
                      <a:pt x="88" y="170"/>
                    </a:lnTo>
                    <a:lnTo>
                      <a:pt x="92" y="171"/>
                    </a:lnTo>
                    <a:lnTo>
                      <a:pt x="92" y="174"/>
                    </a:lnTo>
                    <a:lnTo>
                      <a:pt x="93" y="176"/>
                    </a:lnTo>
                    <a:lnTo>
                      <a:pt x="95" y="179"/>
                    </a:lnTo>
                    <a:lnTo>
                      <a:pt x="98" y="181"/>
                    </a:lnTo>
                    <a:lnTo>
                      <a:pt x="102" y="183"/>
                    </a:lnTo>
                    <a:lnTo>
                      <a:pt x="105" y="183"/>
                    </a:lnTo>
                    <a:lnTo>
                      <a:pt x="110" y="181"/>
                    </a:lnTo>
                    <a:lnTo>
                      <a:pt x="115" y="179"/>
                    </a:lnTo>
                    <a:lnTo>
                      <a:pt x="120" y="178"/>
                    </a:lnTo>
                    <a:lnTo>
                      <a:pt x="123" y="176"/>
                    </a:lnTo>
                    <a:lnTo>
                      <a:pt x="126" y="173"/>
                    </a:lnTo>
                    <a:lnTo>
                      <a:pt x="126" y="173"/>
                    </a:lnTo>
                    <a:lnTo>
                      <a:pt x="126" y="171"/>
                    </a:lnTo>
                    <a:lnTo>
                      <a:pt x="126" y="170"/>
                    </a:lnTo>
                    <a:lnTo>
                      <a:pt x="128" y="170"/>
                    </a:lnTo>
                    <a:lnTo>
                      <a:pt x="129" y="170"/>
                    </a:lnTo>
                    <a:lnTo>
                      <a:pt x="131" y="173"/>
                    </a:lnTo>
                    <a:lnTo>
                      <a:pt x="133" y="174"/>
                    </a:lnTo>
                    <a:lnTo>
                      <a:pt x="134" y="178"/>
                    </a:lnTo>
                    <a:lnTo>
                      <a:pt x="136" y="179"/>
                    </a:lnTo>
                    <a:lnTo>
                      <a:pt x="138" y="181"/>
                    </a:lnTo>
                    <a:lnTo>
                      <a:pt x="139" y="178"/>
                    </a:lnTo>
                    <a:lnTo>
                      <a:pt x="141" y="178"/>
                    </a:lnTo>
                    <a:lnTo>
                      <a:pt x="143" y="178"/>
                    </a:lnTo>
                    <a:lnTo>
                      <a:pt x="144" y="178"/>
                    </a:lnTo>
                    <a:lnTo>
                      <a:pt x="148" y="176"/>
                    </a:lnTo>
                    <a:lnTo>
                      <a:pt x="149" y="174"/>
                    </a:lnTo>
                    <a:lnTo>
                      <a:pt x="153" y="174"/>
                    </a:lnTo>
                    <a:lnTo>
                      <a:pt x="154" y="174"/>
                    </a:lnTo>
                    <a:lnTo>
                      <a:pt x="157" y="174"/>
                    </a:lnTo>
                    <a:lnTo>
                      <a:pt x="161" y="176"/>
                    </a:lnTo>
                    <a:lnTo>
                      <a:pt x="164" y="178"/>
                    </a:lnTo>
                    <a:lnTo>
                      <a:pt x="167" y="179"/>
                    </a:lnTo>
                    <a:lnTo>
                      <a:pt x="171" y="179"/>
                    </a:lnTo>
                    <a:lnTo>
                      <a:pt x="174" y="179"/>
                    </a:lnTo>
                    <a:lnTo>
                      <a:pt x="177" y="178"/>
                    </a:lnTo>
                    <a:lnTo>
                      <a:pt x="180" y="178"/>
                    </a:lnTo>
                    <a:lnTo>
                      <a:pt x="185" y="179"/>
                    </a:lnTo>
                    <a:lnTo>
                      <a:pt x="190" y="183"/>
                    </a:lnTo>
                    <a:lnTo>
                      <a:pt x="194" y="186"/>
                    </a:lnTo>
                    <a:lnTo>
                      <a:pt x="199" y="189"/>
                    </a:lnTo>
                    <a:lnTo>
                      <a:pt x="202" y="191"/>
                    </a:lnTo>
                    <a:lnTo>
                      <a:pt x="207" y="191"/>
                    </a:lnTo>
                    <a:lnTo>
                      <a:pt x="212" y="193"/>
                    </a:lnTo>
                    <a:lnTo>
                      <a:pt x="215" y="194"/>
                    </a:lnTo>
                    <a:lnTo>
                      <a:pt x="223" y="202"/>
                    </a:lnTo>
                    <a:lnTo>
                      <a:pt x="230" y="212"/>
                    </a:lnTo>
                    <a:lnTo>
                      <a:pt x="238" y="221"/>
                    </a:lnTo>
                    <a:lnTo>
                      <a:pt x="246" y="227"/>
                    </a:lnTo>
                    <a:lnTo>
                      <a:pt x="256" y="234"/>
                    </a:lnTo>
                    <a:lnTo>
                      <a:pt x="266" y="240"/>
                    </a:lnTo>
                    <a:lnTo>
                      <a:pt x="268" y="245"/>
                    </a:lnTo>
                    <a:lnTo>
                      <a:pt x="271" y="250"/>
                    </a:lnTo>
                    <a:lnTo>
                      <a:pt x="273" y="255"/>
                    </a:lnTo>
                    <a:lnTo>
                      <a:pt x="276" y="258"/>
                    </a:lnTo>
                    <a:lnTo>
                      <a:pt x="284" y="265"/>
                    </a:lnTo>
                    <a:lnTo>
                      <a:pt x="291" y="272"/>
                    </a:lnTo>
                    <a:lnTo>
                      <a:pt x="297" y="276"/>
                    </a:lnTo>
                    <a:lnTo>
                      <a:pt x="297" y="278"/>
                    </a:lnTo>
                    <a:lnTo>
                      <a:pt x="300" y="276"/>
                    </a:lnTo>
                    <a:lnTo>
                      <a:pt x="302" y="275"/>
                    </a:lnTo>
                    <a:lnTo>
                      <a:pt x="304" y="276"/>
                    </a:lnTo>
                    <a:lnTo>
                      <a:pt x="307" y="278"/>
                    </a:lnTo>
                    <a:lnTo>
                      <a:pt x="309" y="280"/>
                    </a:lnTo>
                    <a:lnTo>
                      <a:pt x="310" y="281"/>
                    </a:lnTo>
                    <a:lnTo>
                      <a:pt x="312" y="283"/>
                    </a:lnTo>
                    <a:lnTo>
                      <a:pt x="315" y="283"/>
                    </a:lnTo>
                    <a:lnTo>
                      <a:pt x="317" y="281"/>
                    </a:lnTo>
                    <a:lnTo>
                      <a:pt x="317" y="280"/>
                    </a:lnTo>
                    <a:lnTo>
                      <a:pt x="317" y="278"/>
                    </a:lnTo>
                    <a:lnTo>
                      <a:pt x="319" y="276"/>
                    </a:lnTo>
                    <a:lnTo>
                      <a:pt x="319" y="273"/>
                    </a:lnTo>
                    <a:lnTo>
                      <a:pt x="322" y="270"/>
                    </a:lnTo>
                    <a:lnTo>
                      <a:pt x="327" y="267"/>
                    </a:lnTo>
                    <a:lnTo>
                      <a:pt x="333" y="263"/>
                    </a:lnTo>
                    <a:lnTo>
                      <a:pt x="333" y="263"/>
                    </a:lnTo>
                    <a:lnTo>
                      <a:pt x="330" y="260"/>
                    </a:lnTo>
                    <a:lnTo>
                      <a:pt x="328" y="257"/>
                    </a:lnTo>
                    <a:lnTo>
                      <a:pt x="325" y="255"/>
                    </a:lnTo>
                    <a:lnTo>
                      <a:pt x="325" y="255"/>
                    </a:lnTo>
                    <a:lnTo>
                      <a:pt x="325" y="257"/>
                    </a:lnTo>
                    <a:lnTo>
                      <a:pt x="323" y="258"/>
                    </a:lnTo>
                    <a:lnTo>
                      <a:pt x="323" y="260"/>
                    </a:lnTo>
                    <a:lnTo>
                      <a:pt x="323" y="262"/>
                    </a:lnTo>
                    <a:lnTo>
                      <a:pt x="320" y="260"/>
                    </a:lnTo>
                    <a:lnTo>
                      <a:pt x="319" y="260"/>
                    </a:lnTo>
                    <a:lnTo>
                      <a:pt x="317" y="258"/>
                    </a:lnTo>
                    <a:lnTo>
                      <a:pt x="315" y="258"/>
                    </a:lnTo>
                    <a:lnTo>
                      <a:pt x="315" y="257"/>
                    </a:lnTo>
                    <a:lnTo>
                      <a:pt x="314" y="255"/>
                    </a:lnTo>
                    <a:lnTo>
                      <a:pt x="314" y="252"/>
                    </a:lnTo>
                    <a:lnTo>
                      <a:pt x="312" y="250"/>
                    </a:lnTo>
                    <a:lnTo>
                      <a:pt x="312" y="248"/>
                    </a:lnTo>
                    <a:lnTo>
                      <a:pt x="310" y="247"/>
                    </a:lnTo>
                    <a:lnTo>
                      <a:pt x="307" y="245"/>
                    </a:lnTo>
                    <a:lnTo>
                      <a:pt x="304" y="242"/>
                    </a:lnTo>
                    <a:lnTo>
                      <a:pt x="302" y="240"/>
                    </a:lnTo>
                    <a:lnTo>
                      <a:pt x="302" y="240"/>
                    </a:lnTo>
                    <a:lnTo>
                      <a:pt x="302" y="239"/>
                    </a:lnTo>
                    <a:lnTo>
                      <a:pt x="302" y="239"/>
                    </a:lnTo>
                    <a:lnTo>
                      <a:pt x="297" y="239"/>
                    </a:lnTo>
                    <a:lnTo>
                      <a:pt x="296" y="239"/>
                    </a:lnTo>
                    <a:lnTo>
                      <a:pt x="294" y="237"/>
                    </a:lnTo>
                    <a:lnTo>
                      <a:pt x="292" y="235"/>
                    </a:lnTo>
                    <a:lnTo>
                      <a:pt x="291" y="232"/>
                    </a:lnTo>
                    <a:lnTo>
                      <a:pt x="291" y="229"/>
                    </a:lnTo>
                    <a:lnTo>
                      <a:pt x="291" y="225"/>
                    </a:lnTo>
                    <a:lnTo>
                      <a:pt x="291" y="224"/>
                    </a:lnTo>
                    <a:lnTo>
                      <a:pt x="289" y="222"/>
                    </a:lnTo>
                    <a:lnTo>
                      <a:pt x="289" y="221"/>
                    </a:lnTo>
                    <a:lnTo>
                      <a:pt x="284" y="221"/>
                    </a:lnTo>
                    <a:lnTo>
                      <a:pt x="281" y="219"/>
                    </a:lnTo>
                    <a:lnTo>
                      <a:pt x="279" y="217"/>
                    </a:lnTo>
                    <a:lnTo>
                      <a:pt x="277" y="214"/>
                    </a:lnTo>
                    <a:lnTo>
                      <a:pt x="276" y="211"/>
                    </a:lnTo>
                    <a:lnTo>
                      <a:pt x="274" y="209"/>
                    </a:lnTo>
                    <a:lnTo>
                      <a:pt x="271" y="207"/>
                    </a:lnTo>
                    <a:lnTo>
                      <a:pt x="269" y="206"/>
                    </a:lnTo>
                    <a:lnTo>
                      <a:pt x="266" y="206"/>
                    </a:lnTo>
                    <a:lnTo>
                      <a:pt x="263" y="206"/>
                    </a:lnTo>
                    <a:lnTo>
                      <a:pt x="259" y="204"/>
                    </a:lnTo>
                    <a:lnTo>
                      <a:pt x="258" y="204"/>
                    </a:lnTo>
                    <a:lnTo>
                      <a:pt x="248" y="189"/>
                    </a:lnTo>
                    <a:lnTo>
                      <a:pt x="238" y="176"/>
                    </a:lnTo>
                    <a:lnTo>
                      <a:pt x="230" y="170"/>
                    </a:lnTo>
                    <a:lnTo>
                      <a:pt x="220" y="166"/>
                    </a:lnTo>
                    <a:lnTo>
                      <a:pt x="210" y="166"/>
                    </a:lnTo>
                    <a:lnTo>
                      <a:pt x="210" y="165"/>
                    </a:lnTo>
                    <a:lnTo>
                      <a:pt x="208" y="165"/>
                    </a:lnTo>
                    <a:lnTo>
                      <a:pt x="208" y="163"/>
                    </a:lnTo>
                    <a:lnTo>
                      <a:pt x="208" y="160"/>
                    </a:lnTo>
                    <a:lnTo>
                      <a:pt x="207" y="160"/>
                    </a:lnTo>
                    <a:lnTo>
                      <a:pt x="205" y="156"/>
                    </a:lnTo>
                    <a:lnTo>
                      <a:pt x="202" y="153"/>
                    </a:lnTo>
                    <a:lnTo>
                      <a:pt x="200" y="151"/>
                    </a:lnTo>
                    <a:lnTo>
                      <a:pt x="199" y="150"/>
                    </a:lnTo>
                    <a:lnTo>
                      <a:pt x="197" y="150"/>
                    </a:lnTo>
                    <a:lnTo>
                      <a:pt x="195" y="151"/>
                    </a:lnTo>
                    <a:lnTo>
                      <a:pt x="190" y="153"/>
                    </a:lnTo>
                    <a:lnTo>
                      <a:pt x="185" y="153"/>
                    </a:lnTo>
                    <a:lnTo>
                      <a:pt x="180" y="153"/>
                    </a:lnTo>
                    <a:lnTo>
                      <a:pt x="180" y="151"/>
                    </a:lnTo>
                    <a:lnTo>
                      <a:pt x="179" y="150"/>
                    </a:lnTo>
                    <a:lnTo>
                      <a:pt x="176" y="146"/>
                    </a:lnTo>
                    <a:lnTo>
                      <a:pt x="174" y="143"/>
                    </a:lnTo>
                    <a:lnTo>
                      <a:pt x="172" y="140"/>
                    </a:lnTo>
                    <a:lnTo>
                      <a:pt x="172" y="140"/>
                    </a:lnTo>
                    <a:lnTo>
                      <a:pt x="174" y="137"/>
                    </a:lnTo>
                    <a:lnTo>
                      <a:pt x="174" y="135"/>
                    </a:lnTo>
                    <a:lnTo>
                      <a:pt x="176" y="133"/>
                    </a:lnTo>
                    <a:lnTo>
                      <a:pt x="174" y="133"/>
                    </a:lnTo>
                    <a:lnTo>
                      <a:pt x="172" y="132"/>
                    </a:lnTo>
                    <a:lnTo>
                      <a:pt x="171" y="132"/>
                    </a:lnTo>
                    <a:lnTo>
                      <a:pt x="169" y="130"/>
                    </a:lnTo>
                    <a:lnTo>
                      <a:pt x="167" y="128"/>
                    </a:lnTo>
                    <a:lnTo>
                      <a:pt x="166" y="127"/>
                    </a:lnTo>
                    <a:lnTo>
                      <a:pt x="166" y="125"/>
                    </a:lnTo>
                    <a:lnTo>
                      <a:pt x="164" y="127"/>
                    </a:lnTo>
                    <a:lnTo>
                      <a:pt x="164" y="127"/>
                    </a:lnTo>
                    <a:lnTo>
                      <a:pt x="164" y="127"/>
                    </a:lnTo>
                    <a:lnTo>
                      <a:pt x="162" y="128"/>
                    </a:lnTo>
                    <a:lnTo>
                      <a:pt x="161" y="128"/>
                    </a:lnTo>
                    <a:lnTo>
                      <a:pt x="161" y="130"/>
                    </a:lnTo>
                    <a:lnTo>
                      <a:pt x="159" y="132"/>
                    </a:lnTo>
                    <a:lnTo>
                      <a:pt x="161" y="132"/>
                    </a:lnTo>
                    <a:lnTo>
                      <a:pt x="161" y="133"/>
                    </a:lnTo>
                    <a:lnTo>
                      <a:pt x="162" y="137"/>
                    </a:lnTo>
                    <a:lnTo>
                      <a:pt x="162" y="140"/>
                    </a:lnTo>
                    <a:lnTo>
                      <a:pt x="164" y="142"/>
                    </a:lnTo>
                    <a:lnTo>
                      <a:pt x="164" y="145"/>
                    </a:lnTo>
                    <a:lnTo>
                      <a:pt x="164" y="146"/>
                    </a:lnTo>
                    <a:lnTo>
                      <a:pt x="162" y="148"/>
                    </a:lnTo>
                    <a:lnTo>
                      <a:pt x="159" y="146"/>
                    </a:lnTo>
                    <a:lnTo>
                      <a:pt x="159" y="146"/>
                    </a:lnTo>
                    <a:lnTo>
                      <a:pt x="159" y="146"/>
                    </a:lnTo>
                    <a:lnTo>
                      <a:pt x="157" y="146"/>
                    </a:lnTo>
                    <a:lnTo>
                      <a:pt x="157" y="143"/>
                    </a:lnTo>
                    <a:lnTo>
                      <a:pt x="156" y="140"/>
                    </a:lnTo>
                    <a:lnTo>
                      <a:pt x="156" y="137"/>
                    </a:lnTo>
                    <a:lnTo>
                      <a:pt x="154" y="132"/>
                    </a:lnTo>
                    <a:lnTo>
                      <a:pt x="153" y="128"/>
                    </a:lnTo>
                    <a:lnTo>
                      <a:pt x="153" y="127"/>
                    </a:lnTo>
                    <a:lnTo>
                      <a:pt x="151" y="125"/>
                    </a:lnTo>
                    <a:lnTo>
                      <a:pt x="149" y="125"/>
                    </a:lnTo>
                    <a:lnTo>
                      <a:pt x="148" y="125"/>
                    </a:lnTo>
                    <a:lnTo>
                      <a:pt x="144" y="125"/>
                    </a:lnTo>
                    <a:lnTo>
                      <a:pt x="144" y="123"/>
                    </a:lnTo>
                    <a:lnTo>
                      <a:pt x="143" y="122"/>
                    </a:lnTo>
                    <a:lnTo>
                      <a:pt x="144" y="119"/>
                    </a:lnTo>
                    <a:lnTo>
                      <a:pt x="144" y="117"/>
                    </a:lnTo>
                    <a:lnTo>
                      <a:pt x="143" y="114"/>
                    </a:lnTo>
                    <a:lnTo>
                      <a:pt x="139" y="110"/>
                    </a:lnTo>
                    <a:lnTo>
                      <a:pt x="136" y="107"/>
                    </a:lnTo>
                    <a:lnTo>
                      <a:pt x="133" y="102"/>
                    </a:lnTo>
                    <a:lnTo>
                      <a:pt x="131" y="89"/>
                    </a:lnTo>
                    <a:lnTo>
                      <a:pt x="128" y="74"/>
                    </a:lnTo>
                    <a:lnTo>
                      <a:pt x="126" y="74"/>
                    </a:lnTo>
                    <a:lnTo>
                      <a:pt x="126" y="74"/>
                    </a:lnTo>
                    <a:lnTo>
                      <a:pt x="125" y="74"/>
                    </a:lnTo>
                    <a:lnTo>
                      <a:pt x="125" y="74"/>
                    </a:lnTo>
                    <a:lnTo>
                      <a:pt x="125" y="74"/>
                    </a:lnTo>
                    <a:lnTo>
                      <a:pt x="125" y="71"/>
                    </a:lnTo>
                    <a:lnTo>
                      <a:pt x="125" y="71"/>
                    </a:lnTo>
                    <a:lnTo>
                      <a:pt x="126" y="69"/>
                    </a:lnTo>
                    <a:lnTo>
                      <a:pt x="126" y="68"/>
                    </a:lnTo>
                    <a:lnTo>
                      <a:pt x="126" y="66"/>
                    </a:lnTo>
                    <a:lnTo>
                      <a:pt x="111" y="33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0" y="5"/>
                    </a:lnTo>
                    <a:lnTo>
                      <a:pt x="85" y="12"/>
                    </a:lnTo>
                    <a:lnTo>
                      <a:pt x="82" y="18"/>
                    </a:lnTo>
                    <a:lnTo>
                      <a:pt x="79" y="2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273" name="Group 11272">
            <a:extLst>
              <a:ext uri="{FF2B5EF4-FFF2-40B4-BE49-F238E27FC236}">
                <a16:creationId xmlns:a16="http://schemas.microsoft.com/office/drawing/2014/main" id="{B58A7197-675D-AB9E-C7DE-A578AA0C3D2D}"/>
              </a:ext>
            </a:extLst>
          </p:cNvPr>
          <p:cNvGrpSpPr>
            <a:grpSpLocks noChangeAspect="1"/>
          </p:cNvGrpSpPr>
          <p:nvPr/>
        </p:nvGrpSpPr>
        <p:grpSpPr>
          <a:xfrm>
            <a:off x="786359" y="3555281"/>
            <a:ext cx="1280160" cy="789159"/>
            <a:chOff x="1917660" y="1307963"/>
            <a:chExt cx="5895838" cy="3640326"/>
          </a:xfrm>
          <a:solidFill>
            <a:srgbClr val="D9D9D9"/>
          </a:solidFill>
        </p:grpSpPr>
        <p:sp>
          <p:nvSpPr>
            <p:cNvPr id="11275" name="Freeform: Shape 11274">
              <a:extLst>
                <a:ext uri="{FF2B5EF4-FFF2-40B4-BE49-F238E27FC236}">
                  <a16:creationId xmlns:a16="http://schemas.microsoft.com/office/drawing/2014/main" id="{B6FAF49D-62F9-99D4-F214-627D47ABB720}"/>
                </a:ext>
              </a:extLst>
            </p:cNvPr>
            <p:cNvSpPr/>
            <p:nvPr/>
          </p:nvSpPr>
          <p:spPr>
            <a:xfrm>
              <a:off x="1917660" y="1317021"/>
              <a:ext cx="5895838" cy="3631167"/>
            </a:xfrm>
            <a:custGeom>
              <a:avLst/>
              <a:gdLst>
                <a:gd name="connsiteX0" fmla="*/ 428644 w 5021665"/>
                <a:gd name="connsiteY0" fmla="*/ 0 h 3092776"/>
                <a:gd name="connsiteX1" fmla="*/ 428644 w 5021665"/>
                <a:gd name="connsiteY1" fmla="*/ 28232 h 3092776"/>
                <a:gd name="connsiteX2" fmla="*/ 441474 w 5021665"/>
                <a:gd name="connsiteY2" fmla="*/ 28232 h 3092776"/>
                <a:gd name="connsiteX3" fmla="*/ 428644 w 5021665"/>
                <a:gd name="connsiteY3" fmla="*/ 64160 h 3092776"/>
                <a:gd name="connsiteX4" fmla="*/ 441474 w 5021665"/>
                <a:gd name="connsiteY4" fmla="*/ 128330 h 3092776"/>
                <a:gd name="connsiteX5" fmla="*/ 400412 w 5021665"/>
                <a:gd name="connsiteY5" fmla="*/ 196348 h 3092776"/>
                <a:gd name="connsiteX6" fmla="*/ 382448 w 5021665"/>
                <a:gd name="connsiteY6" fmla="*/ 196348 h 3092776"/>
                <a:gd name="connsiteX7" fmla="*/ 390144 w 5021665"/>
                <a:gd name="connsiteY7" fmla="*/ 161696 h 3092776"/>
                <a:gd name="connsiteX8" fmla="*/ 401698 w 5021665"/>
                <a:gd name="connsiteY8" fmla="*/ 137312 h 3092776"/>
                <a:gd name="connsiteX9" fmla="*/ 396564 w 5021665"/>
                <a:gd name="connsiteY9" fmla="*/ 98174 h 3092776"/>
                <a:gd name="connsiteX10" fmla="*/ 376028 w 5021665"/>
                <a:gd name="connsiteY10" fmla="*/ 98174 h 3092776"/>
                <a:gd name="connsiteX11" fmla="*/ 356778 w 5021665"/>
                <a:gd name="connsiteY11" fmla="*/ 82134 h 3092776"/>
                <a:gd name="connsiteX12" fmla="*/ 345224 w 5021665"/>
                <a:gd name="connsiteY12" fmla="*/ 83420 h 3092776"/>
                <a:gd name="connsiteX13" fmla="*/ 256680 w 5021665"/>
                <a:gd name="connsiteY13" fmla="*/ 24384 h 3092776"/>
                <a:gd name="connsiteX14" fmla="*/ 247698 w 5021665"/>
                <a:gd name="connsiteY14" fmla="*/ 53902 h 3092776"/>
                <a:gd name="connsiteX15" fmla="*/ 256680 w 5021665"/>
                <a:gd name="connsiteY15" fmla="*/ 98174 h 3092776"/>
                <a:gd name="connsiteX16" fmla="*/ 247698 w 5021665"/>
                <a:gd name="connsiteY16" fmla="*/ 138598 h 3092776"/>
                <a:gd name="connsiteX17" fmla="*/ 259251 w 5021665"/>
                <a:gd name="connsiteY17" fmla="*/ 157848 h 3092776"/>
                <a:gd name="connsiteX18" fmla="*/ 247698 w 5021665"/>
                <a:gd name="connsiteY18" fmla="*/ 189929 h 3092776"/>
                <a:gd name="connsiteX19" fmla="*/ 261814 w 5021665"/>
                <a:gd name="connsiteY19" fmla="*/ 196348 h 3092776"/>
                <a:gd name="connsiteX20" fmla="*/ 272082 w 5021665"/>
                <a:gd name="connsiteY20" fmla="*/ 207902 h 3092776"/>
                <a:gd name="connsiteX21" fmla="*/ 254117 w 5021665"/>
                <a:gd name="connsiteY21" fmla="*/ 207902 h 3092776"/>
                <a:gd name="connsiteX22" fmla="*/ 247698 w 5021665"/>
                <a:gd name="connsiteY22" fmla="*/ 225866 h 3092776"/>
                <a:gd name="connsiteX23" fmla="*/ 263100 w 5021665"/>
                <a:gd name="connsiteY23" fmla="*/ 237420 h 3092776"/>
                <a:gd name="connsiteX24" fmla="*/ 257966 w 5021665"/>
                <a:gd name="connsiteY24" fmla="*/ 254108 h 3092776"/>
                <a:gd name="connsiteX25" fmla="*/ 247698 w 5021665"/>
                <a:gd name="connsiteY25" fmla="*/ 268224 h 3092776"/>
                <a:gd name="connsiteX26" fmla="*/ 236144 w 5021665"/>
                <a:gd name="connsiteY26" fmla="*/ 268224 h 3092776"/>
                <a:gd name="connsiteX27" fmla="*/ 236144 w 5021665"/>
                <a:gd name="connsiteY27" fmla="*/ 281054 h 3092776"/>
                <a:gd name="connsiteX28" fmla="*/ 228448 w 5021665"/>
                <a:gd name="connsiteY28" fmla="*/ 319554 h 3092776"/>
                <a:gd name="connsiteX29" fmla="*/ 206635 w 5021665"/>
                <a:gd name="connsiteY29" fmla="*/ 379867 h 3092776"/>
                <a:gd name="connsiteX30" fmla="*/ 189948 w 5021665"/>
                <a:gd name="connsiteY30" fmla="*/ 426063 h 3092776"/>
                <a:gd name="connsiteX31" fmla="*/ 173260 w 5021665"/>
                <a:gd name="connsiteY31" fmla="*/ 470983 h 3092776"/>
                <a:gd name="connsiteX32" fmla="*/ 154010 w 5021665"/>
                <a:gd name="connsiteY32" fmla="*/ 514617 h 3092776"/>
                <a:gd name="connsiteX33" fmla="*/ 138608 w 5021665"/>
                <a:gd name="connsiteY33" fmla="*/ 551831 h 3092776"/>
                <a:gd name="connsiteX34" fmla="*/ 128340 w 5021665"/>
                <a:gd name="connsiteY34" fmla="*/ 578777 h 3092776"/>
                <a:gd name="connsiteX35" fmla="*/ 109090 w 5021665"/>
                <a:gd name="connsiteY35" fmla="*/ 607009 h 3092776"/>
                <a:gd name="connsiteX36" fmla="*/ 93688 w 5021665"/>
                <a:gd name="connsiteY36" fmla="*/ 618563 h 3092776"/>
                <a:gd name="connsiteX37" fmla="*/ 88554 w 5021665"/>
                <a:gd name="connsiteY37" fmla="*/ 645509 h 3092776"/>
                <a:gd name="connsiteX38" fmla="*/ 65456 w 5021665"/>
                <a:gd name="connsiteY38" fmla="*/ 666045 h 3092776"/>
                <a:gd name="connsiteX39" fmla="*/ 74438 w 5021665"/>
                <a:gd name="connsiteY39" fmla="*/ 701973 h 3092776"/>
                <a:gd name="connsiteX40" fmla="*/ 65456 w 5021665"/>
                <a:gd name="connsiteY40" fmla="*/ 727643 h 3092776"/>
                <a:gd name="connsiteX41" fmla="*/ 65456 w 5021665"/>
                <a:gd name="connsiteY41" fmla="*/ 839286 h 3092776"/>
                <a:gd name="connsiteX42" fmla="*/ 42358 w 5021665"/>
                <a:gd name="connsiteY42" fmla="*/ 877786 h 3092776"/>
                <a:gd name="connsiteX43" fmla="*/ 10 w 5021665"/>
                <a:gd name="connsiteY43" fmla="*/ 944518 h 3092776"/>
                <a:gd name="connsiteX44" fmla="*/ 10 w 5021665"/>
                <a:gd name="connsiteY44" fmla="*/ 972750 h 3092776"/>
                <a:gd name="connsiteX45" fmla="*/ 28242 w 5021665"/>
                <a:gd name="connsiteY45" fmla="*/ 1060018 h 3092776"/>
                <a:gd name="connsiteX46" fmla="*/ 11554 w 5021665"/>
                <a:gd name="connsiteY46" fmla="*/ 1080554 h 3092776"/>
                <a:gd name="connsiteX47" fmla="*/ 0 w 5021665"/>
                <a:gd name="connsiteY47" fmla="*/ 1115206 h 3092776"/>
                <a:gd name="connsiteX48" fmla="*/ 12830 w 5021665"/>
                <a:gd name="connsiteY48" fmla="*/ 1133170 h 3092776"/>
                <a:gd name="connsiteX49" fmla="*/ 0 w 5021665"/>
                <a:gd name="connsiteY49" fmla="*/ 1149858 h 3092776"/>
                <a:gd name="connsiteX50" fmla="*/ 17964 w 5021665"/>
                <a:gd name="connsiteY50" fmla="*/ 1180662 h 3092776"/>
                <a:gd name="connsiteX51" fmla="*/ 44910 w 5021665"/>
                <a:gd name="connsiteY51" fmla="*/ 1216590 h 3092776"/>
                <a:gd name="connsiteX52" fmla="*/ 41062 w 5021665"/>
                <a:gd name="connsiteY52" fmla="*/ 1264072 h 3092776"/>
                <a:gd name="connsiteX53" fmla="*/ 53892 w 5021665"/>
                <a:gd name="connsiteY53" fmla="*/ 1282036 h 3092776"/>
                <a:gd name="connsiteX54" fmla="*/ 68009 w 5021665"/>
                <a:gd name="connsiteY54" fmla="*/ 1298715 h 3092776"/>
                <a:gd name="connsiteX55" fmla="*/ 87259 w 5021665"/>
                <a:gd name="connsiteY55" fmla="*/ 1275617 h 3092776"/>
                <a:gd name="connsiteX56" fmla="*/ 93678 w 5021665"/>
                <a:gd name="connsiteY56" fmla="*/ 1312831 h 3092776"/>
                <a:gd name="connsiteX57" fmla="*/ 101375 w 5021665"/>
                <a:gd name="connsiteY57" fmla="*/ 1347483 h 3092776"/>
                <a:gd name="connsiteX58" fmla="*/ 80839 w 5021665"/>
                <a:gd name="connsiteY58" fmla="*/ 1334653 h 3092776"/>
                <a:gd name="connsiteX59" fmla="*/ 64151 w 5021665"/>
                <a:gd name="connsiteY59" fmla="*/ 1333367 h 3092776"/>
                <a:gd name="connsiteX60" fmla="*/ 64151 w 5021665"/>
                <a:gd name="connsiteY60" fmla="*/ 1388545 h 3092776"/>
                <a:gd name="connsiteX61" fmla="*/ 87249 w 5021665"/>
                <a:gd name="connsiteY61" fmla="*/ 1410357 h 3092776"/>
                <a:gd name="connsiteX62" fmla="*/ 106499 w 5021665"/>
                <a:gd name="connsiteY62" fmla="*/ 1433455 h 3092776"/>
                <a:gd name="connsiteX63" fmla="*/ 106499 w 5021665"/>
                <a:gd name="connsiteY63" fmla="*/ 1453991 h 3092776"/>
                <a:gd name="connsiteX64" fmla="*/ 88535 w 5021665"/>
                <a:gd name="connsiteY64" fmla="*/ 1469393 h 3092776"/>
                <a:gd name="connsiteX65" fmla="*/ 76981 w 5021665"/>
                <a:gd name="connsiteY65" fmla="*/ 1505179 h 3092776"/>
                <a:gd name="connsiteX66" fmla="*/ 105213 w 5021665"/>
                <a:gd name="connsiteY66" fmla="*/ 1529706 h 3092776"/>
                <a:gd name="connsiteX67" fmla="*/ 110347 w 5021665"/>
                <a:gd name="connsiteY67" fmla="*/ 1555375 h 3092776"/>
                <a:gd name="connsiteX68" fmla="*/ 121901 w 5021665"/>
                <a:gd name="connsiteY68" fmla="*/ 1583607 h 3092776"/>
                <a:gd name="connsiteX69" fmla="*/ 137303 w 5021665"/>
                <a:gd name="connsiteY69" fmla="*/ 1615688 h 3092776"/>
                <a:gd name="connsiteX70" fmla="*/ 153991 w 5021665"/>
                <a:gd name="connsiteY70" fmla="*/ 1627241 h 3092776"/>
                <a:gd name="connsiteX71" fmla="*/ 152705 w 5021665"/>
                <a:gd name="connsiteY71" fmla="*/ 1646491 h 3092776"/>
                <a:gd name="connsiteX72" fmla="*/ 145009 w 5021665"/>
                <a:gd name="connsiteY72" fmla="*/ 1655474 h 3092776"/>
                <a:gd name="connsiteX73" fmla="*/ 164259 w 5021665"/>
                <a:gd name="connsiteY73" fmla="*/ 1681143 h 3092776"/>
                <a:gd name="connsiteX74" fmla="*/ 145009 w 5021665"/>
                <a:gd name="connsiteY74" fmla="*/ 1732474 h 3092776"/>
                <a:gd name="connsiteX75" fmla="*/ 175812 w 5021665"/>
                <a:gd name="connsiteY75" fmla="*/ 1756858 h 3092776"/>
                <a:gd name="connsiteX76" fmla="*/ 204045 w 5021665"/>
                <a:gd name="connsiteY76" fmla="*/ 1761992 h 3092776"/>
                <a:gd name="connsiteX77" fmla="*/ 265643 w 5021665"/>
                <a:gd name="connsiteY77" fmla="*/ 1791510 h 3092776"/>
                <a:gd name="connsiteX78" fmla="*/ 274625 w 5021665"/>
                <a:gd name="connsiteY78" fmla="*/ 1818456 h 3092776"/>
                <a:gd name="connsiteX79" fmla="*/ 287455 w 5021665"/>
                <a:gd name="connsiteY79" fmla="*/ 1830010 h 3092776"/>
                <a:gd name="connsiteX80" fmla="*/ 333651 w 5021665"/>
                <a:gd name="connsiteY80" fmla="*/ 1842840 h 3092776"/>
                <a:gd name="connsiteX81" fmla="*/ 342633 w 5021665"/>
                <a:gd name="connsiteY81" fmla="*/ 1868510 h 3092776"/>
                <a:gd name="connsiteX82" fmla="*/ 337499 w 5021665"/>
                <a:gd name="connsiteY82" fmla="*/ 1881340 h 3092776"/>
                <a:gd name="connsiteX83" fmla="*/ 361883 w 5021665"/>
                <a:gd name="connsiteY83" fmla="*/ 1881340 h 3092776"/>
                <a:gd name="connsiteX84" fmla="*/ 392687 w 5021665"/>
                <a:gd name="connsiteY84" fmla="*/ 1917268 h 3092776"/>
                <a:gd name="connsiteX85" fmla="*/ 422205 w 5021665"/>
                <a:gd name="connsiteY85" fmla="*/ 1964750 h 3092776"/>
                <a:gd name="connsiteX86" fmla="*/ 428625 w 5021665"/>
                <a:gd name="connsiteY86" fmla="*/ 2058429 h 3092776"/>
                <a:gd name="connsiteX87" fmla="*/ 667322 w 5021665"/>
                <a:gd name="connsiteY87" fmla="*/ 2080241 h 3092776"/>
                <a:gd name="connsiteX88" fmla="*/ 667322 w 5021665"/>
                <a:gd name="connsiteY88" fmla="*/ 2100777 h 3092776"/>
                <a:gd name="connsiteX89" fmla="*/ 1012536 w 5021665"/>
                <a:gd name="connsiteY89" fmla="*/ 2317661 h 3092776"/>
                <a:gd name="connsiteX90" fmla="*/ 1301287 w 5021665"/>
                <a:gd name="connsiteY90" fmla="*/ 2354875 h 3092776"/>
                <a:gd name="connsiteX91" fmla="*/ 1308983 w 5021665"/>
                <a:gd name="connsiteY91" fmla="*/ 2302259 h 3092776"/>
                <a:gd name="connsiteX92" fmla="*/ 1473251 w 5021665"/>
                <a:gd name="connsiteY92" fmla="*/ 2320223 h 3092776"/>
                <a:gd name="connsiteX93" fmla="*/ 1498921 w 5021665"/>
                <a:gd name="connsiteY93" fmla="*/ 2336911 h 3092776"/>
                <a:gd name="connsiteX94" fmla="*/ 1498921 w 5021665"/>
                <a:gd name="connsiteY94" fmla="*/ 2354875 h 3092776"/>
                <a:gd name="connsiteX95" fmla="*/ 1640081 w 5021665"/>
                <a:gd name="connsiteY95" fmla="*/ 2502456 h 3092776"/>
                <a:gd name="connsiteX96" fmla="*/ 1640081 w 5021665"/>
                <a:gd name="connsiteY96" fmla="*/ 2516572 h 3092776"/>
                <a:gd name="connsiteX97" fmla="*/ 1656769 w 5021665"/>
                <a:gd name="connsiteY97" fmla="*/ 2538384 h 3092776"/>
                <a:gd name="connsiteX98" fmla="*/ 1650349 w 5021665"/>
                <a:gd name="connsiteY98" fmla="*/ 2573036 h 3092776"/>
                <a:gd name="connsiteX99" fmla="*/ 1665751 w 5021665"/>
                <a:gd name="connsiteY99" fmla="*/ 2599982 h 3092776"/>
                <a:gd name="connsiteX100" fmla="*/ 1787662 w 5021665"/>
                <a:gd name="connsiteY100" fmla="*/ 2687250 h 3092776"/>
                <a:gd name="connsiteX101" fmla="*/ 1805626 w 5021665"/>
                <a:gd name="connsiteY101" fmla="*/ 2687250 h 3092776"/>
                <a:gd name="connsiteX102" fmla="*/ 1828724 w 5021665"/>
                <a:gd name="connsiteY102" fmla="*/ 2662866 h 3092776"/>
                <a:gd name="connsiteX103" fmla="*/ 1854394 w 5021665"/>
                <a:gd name="connsiteY103" fmla="*/ 2603830 h 3092776"/>
                <a:gd name="connsiteX104" fmla="*/ 1886474 w 5021665"/>
                <a:gd name="connsiteY104" fmla="*/ 2602544 h 3092776"/>
                <a:gd name="connsiteX105" fmla="*/ 1900590 w 5021665"/>
                <a:gd name="connsiteY105" fmla="*/ 2584580 h 3092776"/>
                <a:gd name="connsiteX106" fmla="*/ 1913420 w 5021665"/>
                <a:gd name="connsiteY106" fmla="*/ 2599982 h 3092776"/>
                <a:gd name="connsiteX107" fmla="*/ 1942938 w 5021665"/>
                <a:gd name="connsiteY107" fmla="*/ 2606402 h 3092776"/>
                <a:gd name="connsiteX108" fmla="*/ 1982724 w 5021665"/>
                <a:gd name="connsiteY108" fmla="*/ 2606402 h 3092776"/>
                <a:gd name="connsiteX109" fmla="*/ 2008394 w 5021665"/>
                <a:gd name="connsiteY109" fmla="*/ 2623080 h 3092776"/>
                <a:gd name="connsiteX110" fmla="*/ 2008394 w 5021665"/>
                <a:gd name="connsiteY110" fmla="*/ 2639768 h 3092776"/>
                <a:gd name="connsiteX111" fmla="*/ 2031492 w 5021665"/>
                <a:gd name="connsiteY111" fmla="*/ 2662866 h 3092776"/>
                <a:gd name="connsiteX112" fmla="*/ 2064858 w 5021665"/>
                <a:gd name="connsiteY112" fmla="*/ 2687250 h 3092776"/>
                <a:gd name="connsiteX113" fmla="*/ 2076412 w 5021665"/>
                <a:gd name="connsiteY113" fmla="*/ 2728313 h 3092776"/>
                <a:gd name="connsiteX114" fmla="*/ 2103358 w 5021665"/>
                <a:gd name="connsiteY114" fmla="*/ 2791197 h 3092776"/>
                <a:gd name="connsiteX115" fmla="*/ 2141858 w 5021665"/>
                <a:gd name="connsiteY115" fmla="*/ 2837393 h 3092776"/>
                <a:gd name="connsiteX116" fmla="*/ 2141858 w 5021665"/>
                <a:gd name="connsiteY116" fmla="*/ 2848947 h 3092776"/>
                <a:gd name="connsiteX117" fmla="*/ 2157260 w 5021665"/>
                <a:gd name="connsiteY117" fmla="*/ 2872045 h 3092776"/>
                <a:gd name="connsiteX118" fmla="*/ 2176510 w 5021665"/>
                <a:gd name="connsiteY118" fmla="*/ 2872045 h 3092776"/>
                <a:gd name="connsiteX119" fmla="*/ 2184207 w 5021665"/>
                <a:gd name="connsiteY119" fmla="*/ 2895143 h 3092776"/>
                <a:gd name="connsiteX120" fmla="*/ 2184207 w 5021665"/>
                <a:gd name="connsiteY120" fmla="*/ 2919527 h 3092776"/>
                <a:gd name="connsiteX121" fmla="*/ 2194475 w 5021665"/>
                <a:gd name="connsiteY121" fmla="*/ 2955455 h 3092776"/>
                <a:gd name="connsiteX122" fmla="*/ 2226555 w 5021665"/>
                <a:gd name="connsiteY122" fmla="*/ 3019625 h 3092776"/>
                <a:gd name="connsiteX123" fmla="*/ 2315099 w 5021665"/>
                <a:gd name="connsiteY123" fmla="*/ 3059411 h 3092776"/>
                <a:gd name="connsiteX124" fmla="*/ 2374135 w 5021665"/>
                <a:gd name="connsiteY124" fmla="*/ 3070965 h 3092776"/>
                <a:gd name="connsiteX125" fmla="*/ 2403653 w 5021665"/>
                <a:gd name="connsiteY125" fmla="*/ 3092777 h 3092776"/>
                <a:gd name="connsiteX126" fmla="*/ 2416483 w 5021665"/>
                <a:gd name="connsiteY126" fmla="*/ 3081223 h 3092776"/>
                <a:gd name="connsiteX127" fmla="*/ 2433161 w 5021665"/>
                <a:gd name="connsiteY127" fmla="*/ 3092777 h 3092776"/>
                <a:gd name="connsiteX128" fmla="*/ 2433161 w 5021665"/>
                <a:gd name="connsiteY128" fmla="*/ 3076089 h 3092776"/>
                <a:gd name="connsiteX129" fmla="*/ 2413911 w 5021665"/>
                <a:gd name="connsiteY129" fmla="*/ 3056839 h 3092776"/>
                <a:gd name="connsiteX130" fmla="*/ 2389527 w 5021665"/>
                <a:gd name="connsiteY130" fmla="*/ 2972143 h 3092776"/>
                <a:gd name="connsiteX131" fmla="*/ 2401081 w 5021665"/>
                <a:gd name="connsiteY131" fmla="*/ 2938777 h 3092776"/>
                <a:gd name="connsiteX132" fmla="*/ 2390813 w 5021665"/>
                <a:gd name="connsiteY132" fmla="*/ 2922089 h 3092776"/>
                <a:gd name="connsiteX133" fmla="*/ 2406215 w 5021665"/>
                <a:gd name="connsiteY133" fmla="*/ 2906687 h 3092776"/>
                <a:gd name="connsiteX134" fmla="*/ 2413911 w 5021665"/>
                <a:gd name="connsiteY134" fmla="*/ 2881017 h 3092776"/>
                <a:gd name="connsiteX135" fmla="*/ 2406215 w 5021665"/>
                <a:gd name="connsiteY135" fmla="*/ 2863053 h 3092776"/>
                <a:gd name="connsiteX136" fmla="*/ 2416483 w 5021665"/>
                <a:gd name="connsiteY136" fmla="*/ 2850223 h 3092776"/>
                <a:gd name="connsiteX137" fmla="*/ 2433161 w 5021665"/>
                <a:gd name="connsiteY137" fmla="*/ 2851509 h 3092776"/>
                <a:gd name="connsiteX138" fmla="*/ 2444715 w 5021665"/>
                <a:gd name="connsiteY138" fmla="*/ 2834821 h 3092776"/>
                <a:gd name="connsiteX139" fmla="*/ 2444715 w 5021665"/>
                <a:gd name="connsiteY139" fmla="*/ 2818143 h 3092776"/>
                <a:gd name="connsiteX140" fmla="*/ 2458831 w 5021665"/>
                <a:gd name="connsiteY140" fmla="*/ 2811723 h 3092776"/>
                <a:gd name="connsiteX141" fmla="*/ 2471661 w 5021665"/>
                <a:gd name="connsiteY141" fmla="*/ 2819419 h 3092776"/>
                <a:gd name="connsiteX142" fmla="*/ 2476795 w 5021665"/>
                <a:gd name="connsiteY142" fmla="*/ 2793749 h 3092776"/>
                <a:gd name="connsiteX143" fmla="*/ 2492197 w 5021665"/>
                <a:gd name="connsiteY143" fmla="*/ 2791187 h 3092776"/>
                <a:gd name="connsiteX144" fmla="*/ 2512733 w 5021665"/>
                <a:gd name="connsiteY144" fmla="*/ 2784767 h 3092776"/>
                <a:gd name="connsiteX145" fmla="*/ 2498617 w 5021665"/>
                <a:gd name="connsiteY145" fmla="*/ 2765517 h 3092776"/>
                <a:gd name="connsiteX146" fmla="*/ 2531983 w 5021665"/>
                <a:gd name="connsiteY146" fmla="*/ 2751401 h 3092776"/>
                <a:gd name="connsiteX147" fmla="*/ 2539679 w 5021665"/>
                <a:gd name="connsiteY147" fmla="*/ 2764231 h 3092776"/>
                <a:gd name="connsiteX148" fmla="*/ 2570483 w 5021665"/>
                <a:gd name="connsiteY148" fmla="*/ 2751401 h 3092776"/>
                <a:gd name="connsiteX149" fmla="*/ 2615403 w 5021665"/>
                <a:gd name="connsiteY149" fmla="*/ 2727017 h 3092776"/>
                <a:gd name="connsiteX150" fmla="*/ 2642350 w 5021665"/>
                <a:gd name="connsiteY150" fmla="*/ 2711615 h 3092776"/>
                <a:gd name="connsiteX151" fmla="*/ 2651332 w 5021665"/>
                <a:gd name="connsiteY151" fmla="*/ 2688517 h 3092776"/>
                <a:gd name="connsiteX152" fmla="*/ 2677001 w 5021665"/>
                <a:gd name="connsiteY152" fmla="*/ 2667981 h 3092776"/>
                <a:gd name="connsiteX153" fmla="*/ 2666733 w 5021665"/>
                <a:gd name="connsiteY153" fmla="*/ 2650017 h 3092776"/>
                <a:gd name="connsiteX154" fmla="*/ 2669296 w 5021665"/>
                <a:gd name="connsiteY154" fmla="*/ 2634615 h 3092776"/>
                <a:gd name="connsiteX155" fmla="*/ 2687260 w 5021665"/>
                <a:gd name="connsiteY155" fmla="*/ 2626919 h 3092776"/>
                <a:gd name="connsiteX156" fmla="*/ 2697528 w 5021665"/>
                <a:gd name="connsiteY156" fmla="*/ 2624357 h 3092776"/>
                <a:gd name="connsiteX157" fmla="*/ 2697528 w 5021665"/>
                <a:gd name="connsiteY157" fmla="*/ 2644892 h 3092776"/>
                <a:gd name="connsiteX158" fmla="*/ 2714587 w 5021665"/>
                <a:gd name="connsiteY158" fmla="*/ 2647455 h 3092776"/>
                <a:gd name="connsiteX159" fmla="*/ 2761698 w 5021665"/>
                <a:gd name="connsiteY159" fmla="*/ 2634625 h 3092776"/>
                <a:gd name="connsiteX160" fmla="*/ 2860510 w 5021665"/>
                <a:gd name="connsiteY160" fmla="*/ 2611526 h 3092776"/>
                <a:gd name="connsiteX161" fmla="*/ 2972162 w 5021665"/>
                <a:gd name="connsiteY161" fmla="*/ 2637196 h 3092776"/>
                <a:gd name="connsiteX162" fmla="*/ 2972162 w 5021665"/>
                <a:gd name="connsiteY162" fmla="*/ 2611526 h 3092776"/>
                <a:gd name="connsiteX163" fmla="*/ 2992698 w 5021665"/>
                <a:gd name="connsiteY163" fmla="*/ 2601258 h 3092776"/>
                <a:gd name="connsiteX164" fmla="*/ 3001680 w 5021665"/>
                <a:gd name="connsiteY164" fmla="*/ 2610241 h 3092776"/>
                <a:gd name="connsiteX165" fmla="*/ 3023492 w 5021665"/>
                <a:gd name="connsiteY165" fmla="*/ 2615374 h 3092776"/>
                <a:gd name="connsiteX166" fmla="*/ 3038894 w 5021665"/>
                <a:gd name="connsiteY166" fmla="*/ 2639758 h 3092776"/>
                <a:gd name="connsiteX167" fmla="*/ 3065841 w 5021665"/>
                <a:gd name="connsiteY167" fmla="*/ 2644892 h 3092776"/>
                <a:gd name="connsiteX168" fmla="*/ 3085091 w 5021665"/>
                <a:gd name="connsiteY168" fmla="*/ 2671839 h 3092776"/>
                <a:gd name="connsiteX169" fmla="*/ 3121019 w 5021665"/>
                <a:gd name="connsiteY169" fmla="*/ 2684669 h 3092776"/>
                <a:gd name="connsiteX170" fmla="*/ 3136421 w 5021665"/>
                <a:gd name="connsiteY170" fmla="*/ 2666705 h 3092776"/>
                <a:gd name="connsiteX171" fmla="*/ 3165939 w 5021665"/>
                <a:gd name="connsiteY171" fmla="*/ 2662857 h 3092776"/>
                <a:gd name="connsiteX172" fmla="*/ 3174921 w 5021665"/>
                <a:gd name="connsiteY172" fmla="*/ 2678259 h 3092776"/>
                <a:gd name="connsiteX173" fmla="*/ 3186474 w 5021665"/>
                <a:gd name="connsiteY173" fmla="*/ 2670562 h 3092776"/>
                <a:gd name="connsiteX174" fmla="*/ 3191608 w 5021665"/>
                <a:gd name="connsiteY174" fmla="*/ 2639758 h 3092776"/>
                <a:gd name="connsiteX175" fmla="*/ 3210859 w 5021665"/>
                <a:gd name="connsiteY175" fmla="*/ 2638473 h 3092776"/>
                <a:gd name="connsiteX176" fmla="*/ 3218555 w 5021665"/>
                <a:gd name="connsiteY176" fmla="*/ 2652589 h 3092776"/>
                <a:gd name="connsiteX177" fmla="*/ 3260903 w 5021665"/>
                <a:gd name="connsiteY177" fmla="*/ 2671839 h 3092776"/>
                <a:gd name="connsiteX178" fmla="*/ 3266037 w 5021665"/>
                <a:gd name="connsiteY178" fmla="*/ 2688517 h 3092776"/>
                <a:gd name="connsiteX179" fmla="*/ 3285287 w 5021665"/>
                <a:gd name="connsiteY179" fmla="*/ 2679535 h 3092776"/>
                <a:gd name="connsiteX180" fmla="*/ 3303251 w 5021665"/>
                <a:gd name="connsiteY180" fmla="*/ 2670553 h 3092776"/>
                <a:gd name="connsiteX181" fmla="*/ 3230099 w 5021665"/>
                <a:gd name="connsiteY181" fmla="*/ 2626919 h 3092776"/>
                <a:gd name="connsiteX182" fmla="*/ 3240367 w 5021665"/>
                <a:gd name="connsiteY182" fmla="*/ 2608955 h 3092776"/>
                <a:gd name="connsiteX183" fmla="*/ 3266037 w 5021665"/>
                <a:gd name="connsiteY183" fmla="*/ 2582009 h 3092776"/>
                <a:gd name="connsiteX184" fmla="*/ 3278867 w 5021665"/>
                <a:gd name="connsiteY184" fmla="*/ 2576875 h 3092776"/>
                <a:gd name="connsiteX185" fmla="*/ 3271171 w 5021665"/>
                <a:gd name="connsiteY185" fmla="*/ 2556339 h 3092776"/>
                <a:gd name="connsiteX186" fmla="*/ 3222403 w 5021665"/>
                <a:gd name="connsiteY186" fmla="*/ 2588419 h 3092776"/>
                <a:gd name="connsiteX187" fmla="*/ 3213421 w 5021665"/>
                <a:gd name="connsiteY187" fmla="*/ 2567883 h 3092776"/>
                <a:gd name="connsiteX188" fmla="*/ 3194171 w 5021665"/>
                <a:gd name="connsiteY188" fmla="*/ 2564035 h 3092776"/>
                <a:gd name="connsiteX189" fmla="*/ 3158242 w 5021665"/>
                <a:gd name="connsiteY189" fmla="*/ 2573017 h 3092776"/>
                <a:gd name="connsiteX190" fmla="*/ 3146689 w 5021665"/>
                <a:gd name="connsiteY190" fmla="*/ 2553767 h 3092776"/>
                <a:gd name="connsiteX191" fmla="*/ 3158242 w 5021665"/>
                <a:gd name="connsiteY191" fmla="*/ 2533231 h 3092776"/>
                <a:gd name="connsiteX192" fmla="*/ 3182626 w 5021665"/>
                <a:gd name="connsiteY192" fmla="*/ 2534517 h 3092776"/>
                <a:gd name="connsiteX193" fmla="*/ 3237805 w 5021665"/>
                <a:gd name="connsiteY193" fmla="*/ 2548633 h 3092776"/>
                <a:gd name="connsiteX194" fmla="*/ 3264751 w 5021665"/>
                <a:gd name="connsiteY194" fmla="*/ 2533231 h 3092776"/>
                <a:gd name="connsiteX195" fmla="*/ 3310947 w 5021665"/>
                <a:gd name="connsiteY195" fmla="*/ 2512695 h 3092776"/>
                <a:gd name="connsiteX196" fmla="*/ 3335331 w 5021665"/>
                <a:gd name="connsiteY196" fmla="*/ 2515257 h 3092776"/>
                <a:gd name="connsiteX197" fmla="*/ 3357144 w 5021665"/>
                <a:gd name="connsiteY197" fmla="*/ 2519105 h 3092776"/>
                <a:gd name="connsiteX198" fmla="*/ 3367411 w 5021665"/>
                <a:gd name="connsiteY198" fmla="*/ 2504989 h 3092776"/>
                <a:gd name="connsiteX199" fmla="*/ 3381528 w 5021665"/>
                <a:gd name="connsiteY199" fmla="*/ 2513971 h 3092776"/>
                <a:gd name="connsiteX200" fmla="*/ 3402063 w 5021665"/>
                <a:gd name="connsiteY200" fmla="*/ 2469051 h 3092776"/>
                <a:gd name="connsiteX201" fmla="*/ 3408483 w 5021665"/>
                <a:gd name="connsiteY201" fmla="*/ 2501132 h 3092776"/>
                <a:gd name="connsiteX202" fmla="*/ 3420037 w 5021665"/>
                <a:gd name="connsiteY202" fmla="*/ 2520382 h 3092776"/>
                <a:gd name="connsiteX203" fmla="*/ 3440573 w 5021665"/>
                <a:gd name="connsiteY203" fmla="*/ 2521668 h 3092776"/>
                <a:gd name="connsiteX204" fmla="*/ 3455975 w 5021665"/>
                <a:gd name="connsiteY204" fmla="*/ 2504980 h 3092776"/>
                <a:gd name="connsiteX205" fmla="*/ 3479073 w 5021665"/>
                <a:gd name="connsiteY205" fmla="*/ 2503694 h 3092776"/>
                <a:gd name="connsiteX206" fmla="*/ 3489341 w 5021665"/>
                <a:gd name="connsiteY206" fmla="*/ 2489578 h 3092776"/>
                <a:gd name="connsiteX207" fmla="*/ 3509877 w 5021665"/>
                <a:gd name="connsiteY207" fmla="*/ 2489578 h 3092776"/>
                <a:gd name="connsiteX208" fmla="*/ 3529127 w 5021665"/>
                <a:gd name="connsiteY208" fmla="*/ 2495998 h 3092776"/>
                <a:gd name="connsiteX209" fmla="*/ 3570189 w 5021665"/>
                <a:gd name="connsiteY209" fmla="*/ 2483168 h 3092776"/>
                <a:gd name="connsiteX210" fmla="*/ 3570189 w 5021665"/>
                <a:gd name="connsiteY210" fmla="*/ 2499855 h 3092776"/>
                <a:gd name="connsiteX211" fmla="*/ 3590725 w 5021665"/>
                <a:gd name="connsiteY211" fmla="*/ 2501141 h 3092776"/>
                <a:gd name="connsiteX212" fmla="*/ 3629225 w 5021665"/>
                <a:gd name="connsiteY212" fmla="*/ 2516543 h 3092776"/>
                <a:gd name="connsiteX213" fmla="*/ 3644627 w 5021665"/>
                <a:gd name="connsiteY213" fmla="*/ 2507561 h 3092776"/>
                <a:gd name="connsiteX214" fmla="*/ 3669011 w 5021665"/>
                <a:gd name="connsiteY214" fmla="*/ 2520391 h 3092776"/>
                <a:gd name="connsiteX215" fmla="*/ 3660029 w 5021665"/>
                <a:gd name="connsiteY215" fmla="*/ 2537070 h 3092776"/>
                <a:gd name="connsiteX216" fmla="*/ 3686975 w 5021665"/>
                <a:gd name="connsiteY216" fmla="*/ 2553757 h 3092776"/>
                <a:gd name="connsiteX217" fmla="*/ 3686975 w 5021665"/>
                <a:gd name="connsiteY217" fmla="*/ 2574293 h 3092776"/>
                <a:gd name="connsiteX218" fmla="*/ 3731895 w 5021665"/>
                <a:gd name="connsiteY218" fmla="*/ 2549909 h 3092776"/>
                <a:gd name="connsiteX219" fmla="*/ 3767824 w 5021665"/>
                <a:gd name="connsiteY219" fmla="*/ 2529373 h 3092776"/>
                <a:gd name="connsiteX220" fmla="*/ 3788359 w 5021665"/>
                <a:gd name="connsiteY220" fmla="*/ 2506275 h 3092776"/>
                <a:gd name="connsiteX221" fmla="*/ 3820440 w 5021665"/>
                <a:gd name="connsiteY221" fmla="*/ 2503713 h 3092776"/>
                <a:gd name="connsiteX222" fmla="*/ 3869207 w 5021665"/>
                <a:gd name="connsiteY222" fmla="*/ 2529383 h 3092776"/>
                <a:gd name="connsiteX223" fmla="*/ 3894877 w 5021665"/>
                <a:gd name="connsiteY223" fmla="*/ 2560187 h 3092776"/>
                <a:gd name="connsiteX224" fmla="*/ 3924395 w 5021665"/>
                <a:gd name="connsiteY224" fmla="*/ 2588419 h 3092776"/>
                <a:gd name="connsiteX225" fmla="*/ 3937225 w 5021665"/>
                <a:gd name="connsiteY225" fmla="*/ 2598687 h 3092776"/>
                <a:gd name="connsiteX226" fmla="*/ 3957761 w 5021665"/>
                <a:gd name="connsiteY226" fmla="*/ 2597401 h 3092776"/>
                <a:gd name="connsiteX227" fmla="*/ 3969315 w 5021665"/>
                <a:gd name="connsiteY227" fmla="*/ 2619213 h 3092776"/>
                <a:gd name="connsiteX228" fmla="*/ 3983431 w 5021665"/>
                <a:gd name="connsiteY228" fmla="*/ 2641026 h 3092776"/>
                <a:gd name="connsiteX229" fmla="*/ 3991128 w 5021665"/>
                <a:gd name="connsiteY229" fmla="*/ 2670544 h 3092776"/>
                <a:gd name="connsiteX230" fmla="*/ 3985994 w 5021665"/>
                <a:gd name="connsiteY230" fmla="*/ 2698776 h 3092776"/>
                <a:gd name="connsiteX231" fmla="*/ 3977011 w 5021665"/>
                <a:gd name="connsiteY231" fmla="*/ 2724445 h 3092776"/>
                <a:gd name="connsiteX232" fmla="*/ 3978297 w 5021665"/>
                <a:gd name="connsiteY232" fmla="*/ 2748829 h 3092776"/>
                <a:gd name="connsiteX233" fmla="*/ 3991128 w 5021665"/>
                <a:gd name="connsiteY233" fmla="*/ 2765517 h 3092776"/>
                <a:gd name="connsiteX234" fmla="*/ 4000110 w 5021665"/>
                <a:gd name="connsiteY234" fmla="*/ 2756535 h 3092776"/>
                <a:gd name="connsiteX235" fmla="*/ 4000110 w 5021665"/>
                <a:gd name="connsiteY235" fmla="*/ 2741133 h 3092776"/>
                <a:gd name="connsiteX236" fmla="*/ 4015512 w 5021665"/>
                <a:gd name="connsiteY236" fmla="*/ 2743695 h 3092776"/>
                <a:gd name="connsiteX237" fmla="*/ 4024494 w 5021665"/>
                <a:gd name="connsiteY237" fmla="*/ 2757811 h 3092776"/>
                <a:gd name="connsiteX238" fmla="*/ 4019360 w 5021665"/>
                <a:gd name="connsiteY238" fmla="*/ 2780909 h 3092776"/>
                <a:gd name="connsiteX239" fmla="*/ 4006529 w 5021665"/>
                <a:gd name="connsiteY239" fmla="*/ 2793740 h 3092776"/>
                <a:gd name="connsiteX240" fmla="*/ 4012949 w 5021665"/>
                <a:gd name="connsiteY240" fmla="*/ 2809142 h 3092776"/>
                <a:gd name="connsiteX241" fmla="*/ 4030914 w 5021665"/>
                <a:gd name="connsiteY241" fmla="*/ 2825820 h 3092776"/>
                <a:gd name="connsiteX242" fmla="*/ 4043744 w 5021665"/>
                <a:gd name="connsiteY242" fmla="*/ 2847632 h 3092776"/>
                <a:gd name="connsiteX243" fmla="*/ 4054012 w 5021665"/>
                <a:gd name="connsiteY243" fmla="*/ 2861748 h 3092776"/>
                <a:gd name="connsiteX244" fmla="*/ 4066842 w 5021665"/>
                <a:gd name="connsiteY244" fmla="*/ 2861748 h 3092776"/>
                <a:gd name="connsiteX245" fmla="*/ 4083530 w 5021665"/>
                <a:gd name="connsiteY245" fmla="*/ 2863034 h 3092776"/>
                <a:gd name="connsiteX246" fmla="*/ 4083530 w 5021665"/>
                <a:gd name="connsiteY246" fmla="*/ 2884846 h 3092776"/>
                <a:gd name="connsiteX247" fmla="*/ 4100208 w 5021665"/>
                <a:gd name="connsiteY247" fmla="*/ 2904096 h 3092776"/>
                <a:gd name="connsiteX248" fmla="*/ 4116896 w 5021665"/>
                <a:gd name="connsiteY248" fmla="*/ 2922060 h 3092776"/>
                <a:gd name="connsiteX249" fmla="*/ 4127164 w 5021665"/>
                <a:gd name="connsiteY249" fmla="*/ 2945159 h 3092776"/>
                <a:gd name="connsiteX250" fmla="*/ 4127164 w 5021665"/>
                <a:gd name="connsiteY250" fmla="*/ 2959275 h 3092776"/>
                <a:gd name="connsiteX251" fmla="*/ 4159244 w 5021665"/>
                <a:gd name="connsiteY251" fmla="*/ 2966971 h 3092776"/>
                <a:gd name="connsiteX252" fmla="*/ 4181056 w 5021665"/>
                <a:gd name="connsiteY252" fmla="*/ 2983659 h 3092776"/>
                <a:gd name="connsiteX253" fmla="*/ 4195172 w 5021665"/>
                <a:gd name="connsiteY253" fmla="*/ 3004195 h 3092776"/>
                <a:gd name="connsiteX254" fmla="*/ 4206726 w 5021665"/>
                <a:gd name="connsiteY254" fmla="*/ 3018311 h 3092776"/>
                <a:gd name="connsiteX255" fmla="*/ 4227262 w 5021665"/>
                <a:gd name="connsiteY255" fmla="*/ 3020873 h 3092776"/>
                <a:gd name="connsiteX256" fmla="*/ 4227262 w 5021665"/>
                <a:gd name="connsiteY256" fmla="*/ 3041409 h 3092776"/>
                <a:gd name="connsiteX257" fmla="*/ 4265762 w 5021665"/>
                <a:gd name="connsiteY257" fmla="*/ 3028579 h 3092776"/>
                <a:gd name="connsiteX258" fmla="*/ 4291432 w 5021665"/>
                <a:gd name="connsiteY258" fmla="*/ 3009329 h 3092776"/>
                <a:gd name="connsiteX259" fmla="*/ 4285012 w 5021665"/>
                <a:gd name="connsiteY259" fmla="*/ 2968266 h 3092776"/>
                <a:gd name="connsiteX260" fmla="*/ 4305548 w 5021665"/>
                <a:gd name="connsiteY260" fmla="*/ 2941320 h 3092776"/>
                <a:gd name="connsiteX261" fmla="*/ 4293994 w 5021665"/>
                <a:gd name="connsiteY261" fmla="*/ 2904106 h 3092776"/>
                <a:gd name="connsiteX262" fmla="*/ 4305548 w 5021665"/>
                <a:gd name="connsiteY262" fmla="*/ 2864320 h 3092776"/>
                <a:gd name="connsiteX263" fmla="*/ 4286298 w 5021665"/>
                <a:gd name="connsiteY263" fmla="*/ 2825820 h 3092776"/>
                <a:gd name="connsiteX264" fmla="*/ 4251646 w 5021665"/>
                <a:gd name="connsiteY264" fmla="*/ 2775766 h 3092776"/>
                <a:gd name="connsiteX265" fmla="*/ 4233682 w 5021665"/>
                <a:gd name="connsiteY265" fmla="*/ 2721864 h 3092776"/>
                <a:gd name="connsiteX266" fmla="*/ 4211870 w 5021665"/>
                <a:gd name="connsiteY266" fmla="*/ 2707748 h 3092776"/>
                <a:gd name="connsiteX267" fmla="*/ 4205450 w 5021665"/>
                <a:gd name="connsiteY267" fmla="*/ 2675668 h 3092776"/>
                <a:gd name="connsiteX268" fmla="*/ 4209298 w 5021665"/>
                <a:gd name="connsiteY268" fmla="*/ 2646150 h 3092776"/>
                <a:gd name="connsiteX269" fmla="*/ 4177217 w 5021665"/>
                <a:gd name="connsiteY269" fmla="*/ 2601230 h 3092776"/>
                <a:gd name="connsiteX270" fmla="*/ 4152833 w 5021665"/>
                <a:gd name="connsiteY270" fmla="*/ 2590962 h 3092776"/>
                <a:gd name="connsiteX271" fmla="*/ 4146414 w 5021665"/>
                <a:gd name="connsiteY271" fmla="*/ 2569150 h 3092776"/>
                <a:gd name="connsiteX272" fmla="*/ 4124601 w 5021665"/>
                <a:gd name="connsiteY272" fmla="*/ 2544766 h 3092776"/>
                <a:gd name="connsiteX273" fmla="*/ 4102789 w 5021665"/>
                <a:gd name="connsiteY273" fmla="*/ 2516534 h 3092776"/>
                <a:gd name="connsiteX274" fmla="*/ 4104075 w 5021665"/>
                <a:gd name="connsiteY274" fmla="*/ 2479319 h 3092776"/>
                <a:gd name="connsiteX275" fmla="*/ 4086111 w 5021665"/>
                <a:gd name="connsiteY275" fmla="*/ 2457507 h 3092776"/>
                <a:gd name="connsiteX276" fmla="*/ 4082263 w 5021665"/>
                <a:gd name="connsiteY276" fmla="*/ 2431837 h 3092776"/>
                <a:gd name="connsiteX277" fmla="*/ 4071995 w 5021665"/>
                <a:gd name="connsiteY277" fmla="*/ 2416435 h 3092776"/>
                <a:gd name="connsiteX278" fmla="*/ 4065575 w 5021665"/>
                <a:gd name="connsiteY278" fmla="*/ 2370239 h 3092776"/>
                <a:gd name="connsiteX279" fmla="*/ 4060441 w 5021665"/>
                <a:gd name="connsiteY279" fmla="*/ 2325319 h 3092776"/>
                <a:gd name="connsiteX280" fmla="*/ 4074557 w 5021665"/>
                <a:gd name="connsiteY280" fmla="*/ 2279123 h 3092776"/>
                <a:gd name="connsiteX281" fmla="*/ 4089959 w 5021665"/>
                <a:gd name="connsiteY281" fmla="*/ 2247043 h 3092776"/>
                <a:gd name="connsiteX282" fmla="*/ 4105361 w 5021665"/>
                <a:gd name="connsiteY282" fmla="*/ 2223945 h 3092776"/>
                <a:gd name="connsiteX283" fmla="*/ 4113057 w 5021665"/>
                <a:gd name="connsiteY283" fmla="*/ 2198275 h 3092776"/>
                <a:gd name="connsiteX284" fmla="*/ 4137441 w 5021665"/>
                <a:gd name="connsiteY284" fmla="*/ 2163623 h 3092776"/>
                <a:gd name="connsiteX285" fmla="*/ 4166959 w 5021665"/>
                <a:gd name="connsiteY285" fmla="*/ 2139239 h 3092776"/>
                <a:gd name="connsiteX286" fmla="*/ 4213156 w 5021665"/>
                <a:gd name="connsiteY286" fmla="*/ 2105873 h 3092776"/>
                <a:gd name="connsiteX287" fmla="*/ 4223423 w 5021665"/>
                <a:gd name="connsiteY287" fmla="*/ 2078927 h 3092776"/>
                <a:gd name="connsiteX288" fmla="*/ 4240102 w 5021665"/>
                <a:gd name="connsiteY288" fmla="*/ 2059677 h 3092776"/>
                <a:gd name="connsiteX289" fmla="*/ 4255504 w 5021665"/>
                <a:gd name="connsiteY289" fmla="*/ 2018614 h 3092776"/>
                <a:gd name="connsiteX290" fmla="*/ 4278602 w 5021665"/>
                <a:gd name="connsiteY290" fmla="*/ 1981400 h 3092776"/>
                <a:gd name="connsiteX291" fmla="*/ 4305548 w 5021665"/>
                <a:gd name="connsiteY291" fmla="*/ 1960864 h 3092776"/>
                <a:gd name="connsiteX292" fmla="*/ 4345334 w 5021665"/>
                <a:gd name="connsiteY292" fmla="*/ 1953168 h 3092776"/>
                <a:gd name="connsiteX293" fmla="*/ 4358164 w 5021665"/>
                <a:gd name="connsiteY293" fmla="*/ 1940338 h 3092776"/>
                <a:gd name="connsiteX294" fmla="*/ 4368432 w 5021665"/>
                <a:gd name="connsiteY294" fmla="*/ 1901838 h 3092776"/>
                <a:gd name="connsiteX295" fmla="*/ 4392816 w 5021665"/>
                <a:gd name="connsiteY295" fmla="*/ 1869757 h 3092776"/>
                <a:gd name="connsiteX296" fmla="*/ 4418486 w 5021665"/>
                <a:gd name="connsiteY296" fmla="*/ 1840239 h 3092776"/>
                <a:gd name="connsiteX297" fmla="*/ 4435164 w 5021665"/>
                <a:gd name="connsiteY297" fmla="*/ 1831257 h 3092776"/>
                <a:gd name="connsiteX298" fmla="*/ 4463396 w 5021665"/>
                <a:gd name="connsiteY298" fmla="*/ 1820989 h 3092776"/>
                <a:gd name="connsiteX299" fmla="*/ 4483932 w 5021665"/>
                <a:gd name="connsiteY299" fmla="*/ 1805588 h 3092776"/>
                <a:gd name="connsiteX300" fmla="*/ 4483932 w 5021665"/>
                <a:gd name="connsiteY300" fmla="*/ 1790186 h 3092776"/>
                <a:gd name="connsiteX301" fmla="*/ 4462120 w 5021665"/>
                <a:gd name="connsiteY301" fmla="*/ 1803016 h 3092776"/>
                <a:gd name="connsiteX302" fmla="*/ 4428754 w 5021665"/>
                <a:gd name="connsiteY302" fmla="*/ 1809436 h 3092776"/>
                <a:gd name="connsiteX303" fmla="*/ 4417200 w 5021665"/>
                <a:gd name="connsiteY303" fmla="*/ 1792748 h 3092776"/>
                <a:gd name="connsiteX304" fmla="*/ 4437736 w 5021665"/>
                <a:gd name="connsiteY304" fmla="*/ 1791462 h 3092776"/>
                <a:gd name="connsiteX305" fmla="*/ 4451852 w 5021665"/>
                <a:gd name="connsiteY305" fmla="*/ 1781194 h 3092776"/>
                <a:gd name="connsiteX306" fmla="*/ 4459548 w 5021665"/>
                <a:gd name="connsiteY306" fmla="*/ 1760658 h 3092776"/>
                <a:gd name="connsiteX307" fmla="*/ 4447994 w 5021665"/>
                <a:gd name="connsiteY307" fmla="*/ 1745256 h 3092776"/>
                <a:gd name="connsiteX308" fmla="*/ 4450556 w 5021665"/>
                <a:gd name="connsiteY308" fmla="*/ 1731140 h 3092776"/>
                <a:gd name="connsiteX309" fmla="*/ 4465958 w 5021665"/>
                <a:gd name="connsiteY309" fmla="*/ 1724720 h 3092776"/>
                <a:gd name="connsiteX310" fmla="*/ 4472378 w 5021665"/>
                <a:gd name="connsiteY310" fmla="*/ 1736274 h 3092776"/>
                <a:gd name="connsiteX311" fmla="*/ 4483932 w 5021665"/>
                <a:gd name="connsiteY311" fmla="*/ 1740122 h 3092776"/>
                <a:gd name="connsiteX312" fmla="*/ 4501896 w 5021665"/>
                <a:gd name="connsiteY312" fmla="*/ 1731140 h 3092776"/>
                <a:gd name="connsiteX313" fmla="*/ 4517298 w 5021665"/>
                <a:gd name="connsiteY313" fmla="*/ 1711890 h 3092776"/>
                <a:gd name="connsiteX314" fmla="*/ 4517298 w 5021665"/>
                <a:gd name="connsiteY314" fmla="*/ 1669542 h 3092776"/>
                <a:gd name="connsiteX315" fmla="*/ 4504468 w 5021665"/>
                <a:gd name="connsiteY315" fmla="*/ 1674676 h 3092776"/>
                <a:gd name="connsiteX316" fmla="*/ 4495486 w 5021665"/>
                <a:gd name="connsiteY316" fmla="*/ 1688792 h 3092776"/>
                <a:gd name="connsiteX317" fmla="*/ 4478798 w 5021665"/>
                <a:gd name="connsiteY317" fmla="*/ 1669542 h 3092776"/>
                <a:gd name="connsiteX318" fmla="*/ 4460834 w 5021665"/>
                <a:gd name="connsiteY318" fmla="*/ 1677238 h 3092776"/>
                <a:gd name="connsiteX319" fmla="*/ 4439022 w 5021665"/>
                <a:gd name="connsiteY319" fmla="*/ 1683658 h 3092776"/>
                <a:gd name="connsiteX320" fmla="*/ 4430040 w 5021665"/>
                <a:gd name="connsiteY320" fmla="*/ 1670828 h 3092776"/>
                <a:gd name="connsiteX321" fmla="*/ 4448004 w 5021665"/>
                <a:gd name="connsiteY321" fmla="*/ 1659274 h 3092776"/>
                <a:gd name="connsiteX322" fmla="*/ 4473674 w 5021665"/>
                <a:gd name="connsiteY322" fmla="*/ 1643872 h 3092776"/>
                <a:gd name="connsiteX323" fmla="*/ 4496772 w 5021665"/>
                <a:gd name="connsiteY323" fmla="*/ 1632318 h 3092776"/>
                <a:gd name="connsiteX324" fmla="*/ 4496772 w 5021665"/>
                <a:gd name="connsiteY324" fmla="*/ 1614354 h 3092776"/>
                <a:gd name="connsiteX325" fmla="*/ 4482656 w 5021665"/>
                <a:gd name="connsiteY325" fmla="*/ 1593818 h 3092776"/>
                <a:gd name="connsiteX326" fmla="*/ 4480093 w 5021665"/>
                <a:gd name="connsiteY326" fmla="*/ 1572006 h 3092776"/>
                <a:gd name="connsiteX327" fmla="*/ 4467263 w 5021665"/>
                <a:gd name="connsiteY327" fmla="*/ 1560452 h 3092776"/>
                <a:gd name="connsiteX328" fmla="*/ 4448013 w 5021665"/>
                <a:gd name="connsiteY328" fmla="*/ 1559166 h 3092776"/>
                <a:gd name="connsiteX329" fmla="*/ 4431335 w 5021665"/>
                <a:gd name="connsiteY329" fmla="*/ 1566863 h 3092776"/>
                <a:gd name="connsiteX330" fmla="*/ 4413371 w 5021665"/>
                <a:gd name="connsiteY330" fmla="*/ 1561729 h 3092776"/>
                <a:gd name="connsiteX331" fmla="*/ 4410809 w 5021665"/>
                <a:gd name="connsiteY331" fmla="*/ 1541193 h 3092776"/>
                <a:gd name="connsiteX332" fmla="*/ 4427487 w 5021665"/>
                <a:gd name="connsiteY332" fmla="*/ 1539907 h 3092776"/>
                <a:gd name="connsiteX333" fmla="*/ 4418505 w 5021665"/>
                <a:gd name="connsiteY333" fmla="*/ 1529639 h 3092776"/>
                <a:gd name="connsiteX334" fmla="*/ 4418505 w 5021665"/>
                <a:gd name="connsiteY334" fmla="*/ 1516809 h 3092776"/>
                <a:gd name="connsiteX335" fmla="*/ 4431335 w 5021665"/>
                <a:gd name="connsiteY335" fmla="*/ 1505112 h 3092776"/>
                <a:gd name="connsiteX336" fmla="*/ 4415933 w 5021665"/>
                <a:gd name="connsiteY336" fmla="*/ 1483443 h 3092776"/>
                <a:gd name="connsiteX337" fmla="*/ 4417219 w 5021665"/>
                <a:gd name="connsiteY337" fmla="*/ 1460344 h 3092776"/>
                <a:gd name="connsiteX338" fmla="*/ 4410799 w 5021665"/>
                <a:gd name="connsiteY338" fmla="*/ 1441094 h 3092776"/>
                <a:gd name="connsiteX339" fmla="*/ 4388987 w 5021665"/>
                <a:gd name="connsiteY339" fmla="*/ 1432112 h 3092776"/>
                <a:gd name="connsiteX340" fmla="*/ 4372299 w 5021665"/>
                <a:gd name="connsiteY340" fmla="*/ 1429550 h 3092776"/>
                <a:gd name="connsiteX341" fmla="*/ 4356897 w 5021665"/>
                <a:gd name="connsiteY341" fmla="*/ 1416720 h 3092776"/>
                <a:gd name="connsiteX342" fmla="*/ 4368451 w 5021665"/>
                <a:gd name="connsiteY342" fmla="*/ 1406452 h 3092776"/>
                <a:gd name="connsiteX343" fmla="*/ 4391549 w 5021665"/>
                <a:gd name="connsiteY343" fmla="*/ 1406452 h 3092776"/>
                <a:gd name="connsiteX344" fmla="*/ 4391549 w 5021665"/>
                <a:gd name="connsiteY344" fmla="*/ 1394898 h 3092776"/>
                <a:gd name="connsiteX345" fmla="*/ 4383853 w 5021665"/>
                <a:gd name="connsiteY345" fmla="*/ 1374362 h 3092776"/>
                <a:gd name="connsiteX346" fmla="*/ 4372299 w 5021665"/>
                <a:gd name="connsiteY346" fmla="*/ 1344844 h 3092776"/>
                <a:gd name="connsiteX347" fmla="*/ 4372299 w 5021665"/>
                <a:gd name="connsiteY347" fmla="*/ 1283237 h 3092776"/>
                <a:gd name="connsiteX348" fmla="*/ 4385129 w 5021665"/>
                <a:gd name="connsiteY348" fmla="*/ 1262701 h 3092776"/>
                <a:gd name="connsiteX349" fmla="*/ 4400531 w 5021665"/>
                <a:gd name="connsiteY349" fmla="*/ 1246023 h 3092776"/>
                <a:gd name="connsiteX350" fmla="*/ 4412085 w 5021665"/>
                <a:gd name="connsiteY350" fmla="*/ 1247308 h 3092776"/>
                <a:gd name="connsiteX351" fmla="*/ 4410799 w 5021665"/>
                <a:gd name="connsiteY351" fmla="*/ 1272978 h 3092776"/>
                <a:gd name="connsiteX352" fmla="*/ 4396683 w 5021665"/>
                <a:gd name="connsiteY352" fmla="*/ 1302496 h 3092776"/>
                <a:gd name="connsiteX353" fmla="*/ 4406951 w 5021665"/>
                <a:gd name="connsiteY353" fmla="*/ 1328166 h 3092776"/>
                <a:gd name="connsiteX354" fmla="*/ 4413371 w 5021665"/>
                <a:gd name="connsiteY354" fmla="*/ 1358970 h 3092776"/>
                <a:gd name="connsiteX355" fmla="*/ 4418505 w 5021665"/>
                <a:gd name="connsiteY355" fmla="*/ 1387202 h 3092776"/>
                <a:gd name="connsiteX356" fmla="*/ 4440317 w 5021665"/>
                <a:gd name="connsiteY356" fmla="*/ 1393622 h 3092776"/>
                <a:gd name="connsiteX357" fmla="*/ 4455719 w 5021665"/>
                <a:gd name="connsiteY357" fmla="*/ 1393622 h 3092776"/>
                <a:gd name="connsiteX358" fmla="*/ 4457005 w 5021665"/>
                <a:gd name="connsiteY358" fmla="*/ 1421854 h 3092776"/>
                <a:gd name="connsiteX359" fmla="*/ 4482675 w 5021665"/>
                <a:gd name="connsiteY359" fmla="*/ 1416720 h 3092776"/>
                <a:gd name="connsiteX360" fmla="*/ 4481389 w 5021665"/>
                <a:gd name="connsiteY360" fmla="*/ 1439818 h 3092776"/>
                <a:gd name="connsiteX361" fmla="*/ 4472407 w 5021665"/>
                <a:gd name="connsiteY361" fmla="*/ 1469336 h 3092776"/>
                <a:gd name="connsiteX362" fmla="*/ 4472407 w 5021665"/>
                <a:gd name="connsiteY362" fmla="*/ 1505122 h 3092776"/>
                <a:gd name="connsiteX363" fmla="*/ 4490371 w 5021665"/>
                <a:gd name="connsiteY363" fmla="*/ 1471898 h 3092776"/>
                <a:gd name="connsiteX364" fmla="*/ 4498067 w 5021665"/>
                <a:gd name="connsiteY364" fmla="*/ 1442380 h 3092776"/>
                <a:gd name="connsiteX365" fmla="*/ 4503201 w 5021665"/>
                <a:gd name="connsiteY365" fmla="*/ 1414148 h 3092776"/>
                <a:gd name="connsiteX366" fmla="*/ 4517317 w 5021665"/>
                <a:gd name="connsiteY366" fmla="*/ 1391050 h 3092776"/>
                <a:gd name="connsiteX367" fmla="*/ 4517317 w 5021665"/>
                <a:gd name="connsiteY367" fmla="*/ 1329452 h 3092776"/>
                <a:gd name="connsiteX368" fmla="*/ 4498067 w 5021665"/>
                <a:gd name="connsiteY368" fmla="*/ 1305068 h 3092776"/>
                <a:gd name="connsiteX369" fmla="*/ 4478817 w 5021665"/>
                <a:gd name="connsiteY369" fmla="*/ 1294800 h 3092776"/>
                <a:gd name="connsiteX370" fmla="*/ 4465987 w 5021665"/>
                <a:gd name="connsiteY370" fmla="*/ 1272988 h 3092776"/>
                <a:gd name="connsiteX371" fmla="*/ 4453157 w 5021665"/>
                <a:gd name="connsiteY371" fmla="*/ 1252452 h 3092776"/>
                <a:gd name="connsiteX372" fmla="*/ 4440327 w 5021665"/>
                <a:gd name="connsiteY372" fmla="*/ 1234488 h 3092776"/>
                <a:gd name="connsiteX373" fmla="*/ 4448023 w 5021665"/>
                <a:gd name="connsiteY373" fmla="*/ 1211389 h 3092776"/>
                <a:gd name="connsiteX374" fmla="*/ 4462139 w 5021665"/>
                <a:gd name="connsiteY374" fmla="*/ 1233202 h 3092776"/>
                <a:gd name="connsiteX375" fmla="*/ 4482675 w 5021665"/>
                <a:gd name="connsiteY375" fmla="*/ 1251166 h 3092776"/>
                <a:gd name="connsiteX376" fmla="*/ 4508344 w 5021665"/>
                <a:gd name="connsiteY376" fmla="*/ 1263996 h 3092776"/>
                <a:gd name="connsiteX377" fmla="*/ 4517326 w 5021665"/>
                <a:gd name="connsiteY377" fmla="*/ 1279398 h 3092776"/>
                <a:gd name="connsiteX378" fmla="*/ 4535291 w 5021665"/>
                <a:gd name="connsiteY378" fmla="*/ 1261434 h 3092776"/>
                <a:gd name="connsiteX379" fmla="*/ 4553255 w 5021665"/>
                <a:gd name="connsiteY379" fmla="*/ 1225505 h 3092776"/>
                <a:gd name="connsiteX380" fmla="*/ 4568657 w 5021665"/>
                <a:gd name="connsiteY380" fmla="*/ 1190854 h 3092776"/>
                <a:gd name="connsiteX381" fmla="*/ 4568657 w 5021665"/>
                <a:gd name="connsiteY381" fmla="*/ 1103586 h 3092776"/>
                <a:gd name="connsiteX382" fmla="*/ 4558389 w 5021665"/>
                <a:gd name="connsiteY382" fmla="*/ 1094604 h 3092776"/>
                <a:gd name="connsiteX383" fmla="*/ 4540425 w 5021665"/>
                <a:gd name="connsiteY383" fmla="*/ 1097166 h 3092776"/>
                <a:gd name="connsiteX384" fmla="*/ 4549407 w 5021665"/>
                <a:gd name="connsiteY384" fmla="*/ 1077916 h 3092776"/>
                <a:gd name="connsiteX385" fmla="*/ 4578925 w 5021665"/>
                <a:gd name="connsiteY385" fmla="*/ 1074068 h 3092776"/>
                <a:gd name="connsiteX386" fmla="*/ 4605871 w 5021665"/>
                <a:gd name="connsiteY386" fmla="*/ 1058666 h 3092776"/>
                <a:gd name="connsiteX387" fmla="*/ 4630255 w 5021665"/>
                <a:gd name="connsiteY387" fmla="*/ 1043264 h 3092776"/>
                <a:gd name="connsiteX388" fmla="*/ 4675175 w 5021665"/>
                <a:gd name="connsiteY388" fmla="*/ 1024014 h 3092776"/>
                <a:gd name="connsiteX389" fmla="*/ 4696988 w 5021665"/>
                <a:gd name="connsiteY389" fmla="*/ 991934 h 3092776"/>
                <a:gd name="connsiteX390" fmla="*/ 4676452 w 5021665"/>
                <a:gd name="connsiteY390" fmla="*/ 991934 h 3092776"/>
                <a:gd name="connsiteX391" fmla="*/ 4653353 w 5021665"/>
                <a:gd name="connsiteY391" fmla="*/ 1003487 h 3092776"/>
                <a:gd name="connsiteX392" fmla="*/ 4619987 w 5021665"/>
                <a:gd name="connsiteY392" fmla="*/ 1022737 h 3092776"/>
                <a:gd name="connsiteX393" fmla="*/ 4594317 w 5021665"/>
                <a:gd name="connsiteY393" fmla="*/ 1033005 h 3092776"/>
                <a:gd name="connsiteX394" fmla="*/ 4575067 w 5021665"/>
                <a:gd name="connsiteY394" fmla="*/ 1045835 h 3092776"/>
                <a:gd name="connsiteX395" fmla="*/ 4563514 w 5021665"/>
                <a:gd name="connsiteY395" fmla="*/ 1036853 h 3092776"/>
                <a:gd name="connsiteX396" fmla="*/ 4577630 w 5021665"/>
                <a:gd name="connsiteY396" fmla="*/ 1020166 h 3092776"/>
                <a:gd name="connsiteX397" fmla="*/ 4600728 w 5021665"/>
                <a:gd name="connsiteY397" fmla="*/ 995782 h 3092776"/>
                <a:gd name="connsiteX398" fmla="*/ 4626398 w 5021665"/>
                <a:gd name="connsiteY398" fmla="*/ 976532 h 3092776"/>
                <a:gd name="connsiteX399" fmla="*/ 4655916 w 5021665"/>
                <a:gd name="connsiteY399" fmla="*/ 963701 h 3092776"/>
                <a:gd name="connsiteX400" fmla="*/ 4703398 w 5021665"/>
                <a:gd name="connsiteY400" fmla="*/ 952148 h 3092776"/>
                <a:gd name="connsiteX401" fmla="*/ 4734202 w 5021665"/>
                <a:gd name="connsiteY401" fmla="*/ 936746 h 3092776"/>
                <a:gd name="connsiteX402" fmla="*/ 4749604 w 5021665"/>
                <a:gd name="connsiteY402" fmla="*/ 925192 h 3092776"/>
                <a:gd name="connsiteX403" fmla="*/ 4749604 w 5021665"/>
                <a:gd name="connsiteY403" fmla="*/ 896960 h 3092776"/>
                <a:gd name="connsiteX404" fmla="*/ 4765006 w 5021665"/>
                <a:gd name="connsiteY404" fmla="*/ 890540 h 3092776"/>
                <a:gd name="connsiteX405" fmla="*/ 4770140 w 5021665"/>
                <a:gd name="connsiteY405" fmla="*/ 903370 h 3092776"/>
                <a:gd name="connsiteX406" fmla="*/ 4779122 w 5021665"/>
                <a:gd name="connsiteY406" fmla="*/ 913638 h 3092776"/>
                <a:gd name="connsiteX407" fmla="*/ 4803506 w 5021665"/>
                <a:gd name="connsiteY407" fmla="*/ 880272 h 3092776"/>
                <a:gd name="connsiteX408" fmla="*/ 4826604 w 5021665"/>
                <a:gd name="connsiteY408" fmla="*/ 871290 h 3092776"/>
                <a:gd name="connsiteX409" fmla="*/ 4831738 w 5021665"/>
                <a:gd name="connsiteY409" fmla="*/ 884120 h 3092776"/>
                <a:gd name="connsiteX410" fmla="*/ 4847139 w 5021665"/>
                <a:gd name="connsiteY410" fmla="*/ 871290 h 3092776"/>
                <a:gd name="connsiteX411" fmla="*/ 4870237 w 5021665"/>
                <a:gd name="connsiteY411" fmla="*/ 863594 h 3092776"/>
                <a:gd name="connsiteX412" fmla="*/ 4870237 w 5021665"/>
                <a:gd name="connsiteY412" fmla="*/ 840496 h 3092776"/>
                <a:gd name="connsiteX413" fmla="*/ 4854836 w 5021665"/>
                <a:gd name="connsiteY413" fmla="*/ 809692 h 3092776"/>
                <a:gd name="connsiteX414" fmla="*/ 4840720 w 5021665"/>
                <a:gd name="connsiteY414" fmla="*/ 823808 h 3092776"/>
                <a:gd name="connsiteX415" fmla="*/ 4848416 w 5021665"/>
                <a:gd name="connsiteY415" fmla="*/ 837924 h 3092776"/>
                <a:gd name="connsiteX416" fmla="*/ 4848416 w 5021665"/>
                <a:gd name="connsiteY416" fmla="*/ 854612 h 3092776"/>
                <a:gd name="connsiteX417" fmla="*/ 4829166 w 5021665"/>
                <a:gd name="connsiteY417" fmla="*/ 858460 h 3092776"/>
                <a:gd name="connsiteX418" fmla="*/ 4811202 w 5021665"/>
                <a:gd name="connsiteY418" fmla="*/ 848192 h 3092776"/>
                <a:gd name="connsiteX419" fmla="*/ 4791952 w 5021665"/>
                <a:gd name="connsiteY419" fmla="*/ 822522 h 3092776"/>
                <a:gd name="connsiteX420" fmla="*/ 4759872 w 5021665"/>
                <a:gd name="connsiteY420" fmla="*/ 816102 h 3092776"/>
                <a:gd name="connsiteX421" fmla="*/ 4770140 w 5021665"/>
                <a:gd name="connsiteY421" fmla="*/ 782736 h 3092776"/>
                <a:gd name="connsiteX422" fmla="*/ 4777836 w 5021665"/>
                <a:gd name="connsiteY422" fmla="*/ 766048 h 3092776"/>
                <a:gd name="connsiteX423" fmla="*/ 4765006 w 5021665"/>
                <a:gd name="connsiteY423" fmla="*/ 740378 h 3092776"/>
                <a:gd name="connsiteX424" fmla="*/ 4768854 w 5021665"/>
                <a:gd name="connsiteY424" fmla="*/ 715994 h 3092776"/>
                <a:gd name="connsiteX425" fmla="*/ 4780408 w 5021665"/>
                <a:gd name="connsiteY425" fmla="*/ 674932 h 3092776"/>
                <a:gd name="connsiteX426" fmla="*/ 4789390 w 5021665"/>
                <a:gd name="connsiteY426" fmla="*/ 645414 h 3092776"/>
                <a:gd name="connsiteX427" fmla="*/ 4782970 w 5021665"/>
                <a:gd name="connsiteY427" fmla="*/ 623602 h 3092776"/>
                <a:gd name="connsiteX428" fmla="*/ 4803506 w 5021665"/>
                <a:gd name="connsiteY428" fmla="*/ 601789 h 3092776"/>
                <a:gd name="connsiteX429" fmla="*/ 4817622 w 5021665"/>
                <a:gd name="connsiteY429" fmla="*/ 608209 h 3092776"/>
                <a:gd name="connsiteX430" fmla="*/ 4827889 w 5021665"/>
                <a:gd name="connsiteY430" fmla="*/ 590245 h 3092776"/>
                <a:gd name="connsiteX431" fmla="*/ 4853559 w 5021665"/>
                <a:gd name="connsiteY431" fmla="*/ 585111 h 3092776"/>
                <a:gd name="connsiteX432" fmla="*/ 4863827 w 5021665"/>
                <a:gd name="connsiteY432" fmla="*/ 567147 h 3092776"/>
                <a:gd name="connsiteX433" fmla="*/ 4870247 w 5021665"/>
                <a:gd name="connsiteY433" fmla="*/ 545335 h 3092776"/>
                <a:gd name="connsiteX434" fmla="*/ 4879229 w 5021665"/>
                <a:gd name="connsiteY434" fmla="*/ 526085 h 3092776"/>
                <a:gd name="connsiteX435" fmla="*/ 4897193 w 5021665"/>
                <a:gd name="connsiteY435" fmla="*/ 522237 h 3092776"/>
                <a:gd name="connsiteX436" fmla="*/ 4912595 w 5021665"/>
                <a:gd name="connsiteY436" fmla="*/ 504273 h 3092776"/>
                <a:gd name="connsiteX437" fmla="*/ 4925425 w 5021665"/>
                <a:gd name="connsiteY437" fmla="*/ 487585 h 3092776"/>
                <a:gd name="connsiteX438" fmla="*/ 4944675 w 5021665"/>
                <a:gd name="connsiteY438" fmla="*/ 495281 h 3092776"/>
                <a:gd name="connsiteX439" fmla="*/ 4960077 w 5021665"/>
                <a:gd name="connsiteY439" fmla="*/ 477317 h 3092776"/>
                <a:gd name="connsiteX440" fmla="*/ 4987023 w 5021665"/>
                <a:gd name="connsiteY440" fmla="*/ 458067 h 3092776"/>
                <a:gd name="connsiteX441" fmla="*/ 5004988 w 5021665"/>
                <a:gd name="connsiteY441" fmla="*/ 431121 h 3092776"/>
                <a:gd name="connsiteX442" fmla="*/ 5021666 w 5021665"/>
                <a:gd name="connsiteY442" fmla="*/ 425987 h 3092776"/>
                <a:gd name="connsiteX443" fmla="*/ 5008836 w 5021665"/>
                <a:gd name="connsiteY443" fmla="*/ 411871 h 3092776"/>
                <a:gd name="connsiteX444" fmla="*/ 5001139 w 5021665"/>
                <a:gd name="connsiteY444" fmla="*/ 391335 h 3092776"/>
                <a:gd name="connsiteX445" fmla="*/ 4981889 w 5021665"/>
                <a:gd name="connsiteY445" fmla="*/ 386201 h 3092776"/>
                <a:gd name="connsiteX446" fmla="*/ 4963925 w 5021665"/>
                <a:gd name="connsiteY446" fmla="*/ 381067 h 3092776"/>
                <a:gd name="connsiteX447" fmla="*/ 4952371 w 5021665"/>
                <a:gd name="connsiteY447" fmla="*/ 352835 h 3092776"/>
                <a:gd name="connsiteX448" fmla="*/ 4925425 w 5021665"/>
                <a:gd name="connsiteY448" fmla="*/ 338719 h 3092776"/>
                <a:gd name="connsiteX449" fmla="*/ 4901041 w 5021665"/>
                <a:gd name="connsiteY449" fmla="*/ 270700 h 3092776"/>
                <a:gd name="connsiteX450" fmla="*/ 4877943 w 5021665"/>
                <a:gd name="connsiteY450" fmla="*/ 191138 h 3092776"/>
                <a:gd name="connsiteX451" fmla="*/ 4829175 w 5021665"/>
                <a:gd name="connsiteY451" fmla="*/ 160334 h 3092776"/>
                <a:gd name="connsiteX452" fmla="*/ 4773997 w 5021665"/>
                <a:gd name="connsiteY452" fmla="*/ 194986 h 3092776"/>
                <a:gd name="connsiteX453" fmla="*/ 4756033 w 5021665"/>
                <a:gd name="connsiteY453" fmla="*/ 180870 h 3092776"/>
                <a:gd name="connsiteX454" fmla="*/ 4758595 w 5021665"/>
                <a:gd name="connsiteY454" fmla="*/ 162906 h 3092776"/>
                <a:gd name="connsiteX455" fmla="*/ 4744479 w 5021665"/>
                <a:gd name="connsiteY455" fmla="*/ 168040 h 3092776"/>
                <a:gd name="connsiteX456" fmla="*/ 4709827 w 5021665"/>
                <a:gd name="connsiteY456" fmla="*/ 286102 h 3092776"/>
                <a:gd name="connsiteX457" fmla="*/ 4717523 w 5021665"/>
                <a:gd name="connsiteY457" fmla="*/ 302790 h 3092776"/>
                <a:gd name="connsiteX458" fmla="*/ 4708541 w 5021665"/>
                <a:gd name="connsiteY458" fmla="*/ 325888 h 3092776"/>
                <a:gd name="connsiteX459" fmla="*/ 4714961 w 5021665"/>
                <a:gd name="connsiteY459" fmla="*/ 377219 h 3092776"/>
                <a:gd name="connsiteX460" fmla="*/ 4708541 w 5021665"/>
                <a:gd name="connsiteY460" fmla="*/ 402889 h 3092776"/>
                <a:gd name="connsiteX461" fmla="*/ 4694425 w 5021665"/>
                <a:gd name="connsiteY461" fmla="*/ 420853 h 3092776"/>
                <a:gd name="connsiteX462" fmla="*/ 4699559 w 5021665"/>
                <a:gd name="connsiteY462" fmla="*/ 442665 h 3092776"/>
                <a:gd name="connsiteX463" fmla="*/ 4685443 w 5021665"/>
                <a:gd name="connsiteY463" fmla="*/ 460629 h 3092776"/>
                <a:gd name="connsiteX464" fmla="*/ 4672613 w 5021665"/>
                <a:gd name="connsiteY464" fmla="*/ 452933 h 3092776"/>
                <a:gd name="connsiteX465" fmla="*/ 4650800 w 5021665"/>
                <a:gd name="connsiteY465" fmla="*/ 464487 h 3092776"/>
                <a:gd name="connsiteX466" fmla="*/ 4639247 w 5021665"/>
                <a:gd name="connsiteY466" fmla="*/ 487585 h 3092776"/>
                <a:gd name="connsiteX467" fmla="*/ 4641809 w 5021665"/>
                <a:gd name="connsiteY467" fmla="*/ 509397 h 3092776"/>
                <a:gd name="connsiteX468" fmla="*/ 4369747 w 5021665"/>
                <a:gd name="connsiteY468" fmla="*/ 570995 h 3092776"/>
                <a:gd name="connsiteX469" fmla="*/ 4303014 w 5021665"/>
                <a:gd name="connsiteY469" fmla="*/ 641575 h 3092776"/>
                <a:gd name="connsiteX470" fmla="*/ 4292746 w 5021665"/>
                <a:gd name="connsiteY470" fmla="*/ 672379 h 3092776"/>
                <a:gd name="connsiteX471" fmla="*/ 4259380 w 5021665"/>
                <a:gd name="connsiteY471" fmla="*/ 707031 h 3092776"/>
                <a:gd name="connsiteX472" fmla="*/ 4264514 w 5021665"/>
                <a:gd name="connsiteY472" fmla="*/ 721147 h 3092776"/>
                <a:gd name="connsiteX473" fmla="*/ 4277344 w 5021665"/>
                <a:gd name="connsiteY473" fmla="*/ 731415 h 3092776"/>
                <a:gd name="connsiteX474" fmla="*/ 4281193 w 5021665"/>
                <a:gd name="connsiteY474" fmla="*/ 759647 h 3092776"/>
                <a:gd name="connsiteX475" fmla="*/ 4269639 w 5021665"/>
                <a:gd name="connsiteY475" fmla="*/ 778897 h 3092776"/>
                <a:gd name="connsiteX476" fmla="*/ 4249103 w 5021665"/>
                <a:gd name="connsiteY476" fmla="*/ 796862 h 3092776"/>
                <a:gd name="connsiteX477" fmla="*/ 4227290 w 5021665"/>
                <a:gd name="connsiteY477" fmla="*/ 813549 h 3092776"/>
                <a:gd name="connsiteX478" fmla="*/ 4170826 w 5021665"/>
                <a:gd name="connsiteY478" fmla="*/ 836648 h 3092776"/>
                <a:gd name="connsiteX479" fmla="*/ 4149014 w 5021665"/>
                <a:gd name="connsiteY479" fmla="*/ 821246 h 3092776"/>
                <a:gd name="connsiteX480" fmla="*/ 4106666 w 5021665"/>
                <a:gd name="connsiteY480" fmla="*/ 828942 h 3092776"/>
                <a:gd name="connsiteX481" fmla="*/ 4060470 w 5021665"/>
                <a:gd name="connsiteY481" fmla="*/ 840496 h 3092776"/>
                <a:gd name="connsiteX482" fmla="*/ 4052773 w 5021665"/>
                <a:gd name="connsiteY482" fmla="*/ 872576 h 3092776"/>
                <a:gd name="connsiteX483" fmla="*/ 4073309 w 5021665"/>
                <a:gd name="connsiteY483" fmla="*/ 898246 h 3092776"/>
                <a:gd name="connsiteX484" fmla="*/ 4066889 w 5021665"/>
                <a:gd name="connsiteY484" fmla="*/ 923915 h 3092776"/>
                <a:gd name="connsiteX485" fmla="*/ 4042505 w 5021665"/>
                <a:gd name="connsiteY485" fmla="*/ 952148 h 3092776"/>
                <a:gd name="connsiteX486" fmla="*/ 3989889 w 5021665"/>
                <a:gd name="connsiteY486" fmla="*/ 998344 h 3092776"/>
                <a:gd name="connsiteX487" fmla="*/ 3974487 w 5021665"/>
                <a:gd name="connsiteY487" fmla="*/ 1002192 h 3092776"/>
                <a:gd name="connsiteX488" fmla="*/ 3955237 w 5021665"/>
                <a:gd name="connsiteY488" fmla="*/ 1024004 h 3092776"/>
                <a:gd name="connsiteX489" fmla="*/ 3928291 w 5021665"/>
                <a:gd name="connsiteY489" fmla="*/ 1041968 h 3092776"/>
                <a:gd name="connsiteX490" fmla="*/ 3898773 w 5021665"/>
                <a:gd name="connsiteY490" fmla="*/ 1059932 h 3092776"/>
                <a:gd name="connsiteX491" fmla="*/ 3876961 w 5021665"/>
                <a:gd name="connsiteY491" fmla="*/ 1066352 h 3092776"/>
                <a:gd name="connsiteX492" fmla="*/ 3841032 w 5021665"/>
                <a:gd name="connsiteY492" fmla="*/ 1109986 h 3092776"/>
                <a:gd name="connsiteX493" fmla="*/ 3821782 w 5021665"/>
                <a:gd name="connsiteY493" fmla="*/ 1101004 h 3092776"/>
                <a:gd name="connsiteX494" fmla="*/ 3785854 w 5021665"/>
                <a:gd name="connsiteY494" fmla="*/ 1126674 h 3092776"/>
                <a:gd name="connsiteX495" fmla="*/ 3743506 w 5021665"/>
                <a:gd name="connsiteY495" fmla="*/ 1120254 h 3092776"/>
                <a:gd name="connsiteX496" fmla="*/ 3702444 w 5021665"/>
                <a:gd name="connsiteY496" fmla="*/ 1102290 h 3092776"/>
                <a:gd name="connsiteX497" fmla="*/ 3683194 w 5021665"/>
                <a:gd name="connsiteY497" fmla="*/ 1106138 h 3092776"/>
                <a:gd name="connsiteX498" fmla="*/ 3681908 w 5021665"/>
                <a:gd name="connsiteY498" fmla="*/ 1083040 h 3092776"/>
                <a:gd name="connsiteX499" fmla="*/ 3693462 w 5021665"/>
                <a:gd name="connsiteY499" fmla="*/ 1062504 h 3092776"/>
                <a:gd name="connsiteX500" fmla="*/ 3703730 w 5021665"/>
                <a:gd name="connsiteY500" fmla="*/ 1049674 h 3092776"/>
                <a:gd name="connsiteX501" fmla="*/ 3703730 w 5021665"/>
                <a:gd name="connsiteY501" fmla="*/ 1027862 h 3092776"/>
                <a:gd name="connsiteX502" fmla="*/ 3716560 w 5021665"/>
                <a:gd name="connsiteY502" fmla="*/ 1015032 h 3092776"/>
                <a:gd name="connsiteX503" fmla="*/ 3724256 w 5021665"/>
                <a:gd name="connsiteY503" fmla="*/ 976532 h 3092776"/>
                <a:gd name="connsiteX504" fmla="*/ 3742220 w 5021665"/>
                <a:gd name="connsiteY504" fmla="*/ 975246 h 3092776"/>
                <a:gd name="connsiteX505" fmla="*/ 3749917 w 5021665"/>
                <a:gd name="connsiteY505" fmla="*/ 922630 h 3092776"/>
                <a:gd name="connsiteX506" fmla="*/ 3716550 w 5021665"/>
                <a:gd name="connsiteY506" fmla="*/ 823817 h 3092776"/>
                <a:gd name="connsiteX507" fmla="*/ 3681898 w 5021665"/>
                <a:gd name="connsiteY507" fmla="*/ 814835 h 3092776"/>
                <a:gd name="connsiteX508" fmla="*/ 3634416 w 5021665"/>
                <a:gd name="connsiteY508" fmla="*/ 875147 h 3092776"/>
                <a:gd name="connsiteX509" fmla="*/ 3612604 w 5021665"/>
                <a:gd name="connsiteY509" fmla="*/ 864880 h 3092776"/>
                <a:gd name="connsiteX510" fmla="*/ 3608756 w 5021665"/>
                <a:gd name="connsiteY510" fmla="*/ 835362 h 3092776"/>
                <a:gd name="connsiteX511" fmla="*/ 3634426 w 5021665"/>
                <a:gd name="connsiteY511" fmla="*/ 813549 h 3092776"/>
                <a:gd name="connsiteX512" fmla="*/ 3645980 w 5021665"/>
                <a:gd name="connsiteY512" fmla="*/ 790451 h 3092776"/>
                <a:gd name="connsiteX513" fmla="*/ 3643417 w 5021665"/>
                <a:gd name="connsiteY513" fmla="*/ 736549 h 3092776"/>
                <a:gd name="connsiteX514" fmla="*/ 3633150 w 5021665"/>
                <a:gd name="connsiteY514" fmla="*/ 714737 h 3092776"/>
                <a:gd name="connsiteX515" fmla="*/ 3631864 w 5021665"/>
                <a:gd name="connsiteY515" fmla="*/ 692925 h 3092776"/>
                <a:gd name="connsiteX516" fmla="*/ 3642132 w 5021665"/>
                <a:gd name="connsiteY516" fmla="*/ 680095 h 3092776"/>
                <a:gd name="connsiteX517" fmla="*/ 3610051 w 5021665"/>
                <a:gd name="connsiteY517" fmla="*/ 659559 h 3092776"/>
                <a:gd name="connsiteX518" fmla="*/ 3568989 w 5021665"/>
                <a:gd name="connsiteY518" fmla="*/ 651862 h 3092776"/>
                <a:gd name="connsiteX519" fmla="*/ 3561293 w 5021665"/>
                <a:gd name="connsiteY519" fmla="*/ 637746 h 3092776"/>
                <a:gd name="connsiteX520" fmla="*/ 3515097 w 5021665"/>
                <a:gd name="connsiteY520" fmla="*/ 624916 h 3092776"/>
                <a:gd name="connsiteX521" fmla="*/ 3485579 w 5021665"/>
                <a:gd name="connsiteY521" fmla="*/ 659568 h 3092776"/>
                <a:gd name="connsiteX522" fmla="*/ 3490713 w 5021665"/>
                <a:gd name="connsiteY522" fmla="*/ 676256 h 3092776"/>
                <a:gd name="connsiteX523" fmla="*/ 3470177 w 5021665"/>
                <a:gd name="connsiteY523" fmla="*/ 698068 h 3092776"/>
                <a:gd name="connsiteX524" fmla="*/ 3470177 w 5021665"/>
                <a:gd name="connsiteY524" fmla="*/ 727586 h 3092776"/>
                <a:gd name="connsiteX525" fmla="*/ 3445793 w 5021665"/>
                <a:gd name="connsiteY525" fmla="*/ 750684 h 3092776"/>
                <a:gd name="connsiteX526" fmla="*/ 3431677 w 5021665"/>
                <a:gd name="connsiteY526" fmla="*/ 735282 h 3092776"/>
                <a:gd name="connsiteX527" fmla="*/ 3414998 w 5021665"/>
                <a:gd name="connsiteY527" fmla="*/ 746836 h 3092776"/>
                <a:gd name="connsiteX528" fmla="*/ 3400882 w 5021665"/>
                <a:gd name="connsiteY528" fmla="*/ 772506 h 3092776"/>
                <a:gd name="connsiteX529" fmla="*/ 3400882 w 5021665"/>
                <a:gd name="connsiteY529" fmla="*/ 811006 h 3092776"/>
                <a:gd name="connsiteX530" fmla="*/ 3391900 w 5021665"/>
                <a:gd name="connsiteY530" fmla="*/ 846934 h 3092776"/>
                <a:gd name="connsiteX531" fmla="*/ 3395748 w 5021665"/>
                <a:gd name="connsiteY531" fmla="*/ 879015 h 3092776"/>
                <a:gd name="connsiteX532" fmla="*/ 3409864 w 5021665"/>
                <a:gd name="connsiteY532" fmla="*/ 925211 h 3092776"/>
                <a:gd name="connsiteX533" fmla="*/ 3430400 w 5021665"/>
                <a:gd name="connsiteY533" fmla="*/ 971407 h 3092776"/>
                <a:gd name="connsiteX534" fmla="*/ 3426552 w 5021665"/>
                <a:gd name="connsiteY534" fmla="*/ 1026585 h 3092776"/>
                <a:gd name="connsiteX535" fmla="*/ 3418856 w 5021665"/>
                <a:gd name="connsiteY535" fmla="*/ 1077916 h 3092776"/>
                <a:gd name="connsiteX536" fmla="*/ 3388052 w 5021665"/>
                <a:gd name="connsiteY536" fmla="*/ 1125398 h 3092776"/>
                <a:gd name="connsiteX537" fmla="*/ 3350838 w 5021665"/>
                <a:gd name="connsiteY537" fmla="*/ 1148496 h 3092776"/>
                <a:gd name="connsiteX538" fmla="*/ 3318758 w 5021665"/>
                <a:gd name="connsiteY538" fmla="*/ 1134380 h 3092776"/>
                <a:gd name="connsiteX539" fmla="*/ 3303356 w 5021665"/>
                <a:gd name="connsiteY539" fmla="*/ 1092032 h 3092776"/>
                <a:gd name="connsiteX540" fmla="*/ 3285392 w 5021665"/>
                <a:gd name="connsiteY540" fmla="*/ 1077916 h 3092776"/>
                <a:gd name="connsiteX541" fmla="*/ 3285392 w 5021665"/>
                <a:gd name="connsiteY541" fmla="*/ 1039416 h 3092776"/>
                <a:gd name="connsiteX542" fmla="*/ 3266142 w 5021665"/>
                <a:gd name="connsiteY542" fmla="*/ 941880 h 3092776"/>
                <a:gd name="connsiteX543" fmla="*/ 3278972 w 5021665"/>
                <a:gd name="connsiteY543" fmla="*/ 907228 h 3092776"/>
                <a:gd name="connsiteX544" fmla="*/ 3275124 w 5021665"/>
                <a:gd name="connsiteY544" fmla="*/ 862308 h 3092776"/>
                <a:gd name="connsiteX545" fmla="*/ 3293088 w 5021665"/>
                <a:gd name="connsiteY545" fmla="*/ 832790 h 3092776"/>
                <a:gd name="connsiteX546" fmla="*/ 3294374 w 5021665"/>
                <a:gd name="connsiteY546" fmla="*/ 793004 h 3092776"/>
                <a:gd name="connsiteX547" fmla="*/ 3307204 w 5021665"/>
                <a:gd name="connsiteY547" fmla="*/ 771192 h 3092776"/>
                <a:gd name="connsiteX548" fmla="*/ 3321320 w 5021665"/>
                <a:gd name="connsiteY548" fmla="*/ 736540 h 3092776"/>
                <a:gd name="connsiteX549" fmla="*/ 3327740 w 5021665"/>
                <a:gd name="connsiteY549" fmla="*/ 707022 h 3092776"/>
                <a:gd name="connsiteX550" fmla="*/ 3312338 w 5021665"/>
                <a:gd name="connsiteY550" fmla="*/ 724986 h 3092776"/>
                <a:gd name="connsiteX551" fmla="*/ 3296936 w 5021665"/>
                <a:gd name="connsiteY551" fmla="*/ 750656 h 3092776"/>
                <a:gd name="connsiteX552" fmla="*/ 3273838 w 5021665"/>
                <a:gd name="connsiteY552" fmla="*/ 767344 h 3092776"/>
                <a:gd name="connsiteX553" fmla="*/ 3254588 w 5021665"/>
                <a:gd name="connsiteY553" fmla="*/ 795576 h 3092776"/>
                <a:gd name="connsiteX554" fmla="*/ 3243034 w 5021665"/>
                <a:gd name="connsiteY554" fmla="*/ 791728 h 3092776"/>
                <a:gd name="connsiteX555" fmla="*/ 3250730 w 5021665"/>
                <a:gd name="connsiteY555" fmla="*/ 762210 h 3092776"/>
                <a:gd name="connsiteX556" fmla="*/ 3271266 w 5021665"/>
                <a:gd name="connsiteY556" fmla="*/ 736540 h 3092776"/>
                <a:gd name="connsiteX557" fmla="*/ 3284096 w 5021665"/>
                <a:gd name="connsiteY557" fmla="*/ 717290 h 3092776"/>
                <a:gd name="connsiteX558" fmla="*/ 3296926 w 5021665"/>
                <a:gd name="connsiteY558" fmla="*/ 681361 h 3092776"/>
                <a:gd name="connsiteX559" fmla="*/ 3311042 w 5021665"/>
                <a:gd name="connsiteY559" fmla="*/ 656977 h 3092776"/>
                <a:gd name="connsiteX560" fmla="*/ 3314891 w 5021665"/>
                <a:gd name="connsiteY560" fmla="*/ 624897 h 3092776"/>
                <a:gd name="connsiteX561" fmla="*/ 3329007 w 5021665"/>
                <a:gd name="connsiteY561" fmla="*/ 623611 h 3092776"/>
                <a:gd name="connsiteX562" fmla="*/ 3331569 w 5021665"/>
                <a:gd name="connsiteY562" fmla="*/ 641575 h 3092776"/>
                <a:gd name="connsiteX563" fmla="*/ 3344399 w 5021665"/>
                <a:gd name="connsiteY563" fmla="*/ 624888 h 3092776"/>
                <a:gd name="connsiteX564" fmla="*/ 3358515 w 5021665"/>
                <a:gd name="connsiteY564" fmla="*/ 624888 h 3092776"/>
                <a:gd name="connsiteX565" fmla="*/ 3359801 w 5021665"/>
                <a:gd name="connsiteY565" fmla="*/ 641575 h 3092776"/>
                <a:gd name="connsiteX566" fmla="*/ 3372631 w 5021665"/>
                <a:gd name="connsiteY566" fmla="*/ 636441 h 3092776"/>
                <a:gd name="connsiteX567" fmla="*/ 3379051 w 5021665"/>
                <a:gd name="connsiteY567" fmla="*/ 615906 h 3092776"/>
                <a:gd name="connsiteX568" fmla="*/ 3414979 w 5021665"/>
                <a:gd name="connsiteY568" fmla="*/ 613343 h 3092776"/>
                <a:gd name="connsiteX569" fmla="*/ 3430381 w 5021665"/>
                <a:gd name="connsiteY569" fmla="*/ 597941 h 3092776"/>
                <a:gd name="connsiteX570" fmla="*/ 3452193 w 5021665"/>
                <a:gd name="connsiteY570" fmla="*/ 586388 h 3092776"/>
                <a:gd name="connsiteX571" fmla="*/ 3495828 w 5021665"/>
                <a:gd name="connsiteY571" fmla="*/ 590236 h 3092776"/>
                <a:gd name="connsiteX572" fmla="*/ 3508658 w 5021665"/>
                <a:gd name="connsiteY572" fmla="*/ 604352 h 3092776"/>
                <a:gd name="connsiteX573" fmla="*/ 3520212 w 5021665"/>
                <a:gd name="connsiteY573" fmla="*/ 586388 h 3092776"/>
                <a:gd name="connsiteX574" fmla="*/ 3547158 w 5021665"/>
                <a:gd name="connsiteY574" fmla="*/ 586388 h 3092776"/>
                <a:gd name="connsiteX575" fmla="*/ 3571542 w 5021665"/>
                <a:gd name="connsiteY575" fmla="*/ 587673 h 3092776"/>
                <a:gd name="connsiteX576" fmla="*/ 3603622 w 5021665"/>
                <a:gd name="connsiteY576" fmla="*/ 573557 h 3092776"/>
                <a:gd name="connsiteX577" fmla="*/ 3561274 w 5021665"/>
                <a:gd name="connsiteY577" fmla="*/ 558155 h 3092776"/>
                <a:gd name="connsiteX578" fmla="*/ 3529194 w 5021665"/>
                <a:gd name="connsiteY578" fmla="*/ 545325 h 3092776"/>
                <a:gd name="connsiteX579" fmla="*/ 3486845 w 5021665"/>
                <a:gd name="connsiteY579" fmla="*/ 549173 h 3092776"/>
                <a:gd name="connsiteX580" fmla="*/ 3479149 w 5021665"/>
                <a:gd name="connsiteY580" fmla="*/ 527361 h 3092776"/>
                <a:gd name="connsiteX581" fmla="*/ 3479149 w 5021665"/>
                <a:gd name="connsiteY581" fmla="*/ 506825 h 3092776"/>
                <a:gd name="connsiteX582" fmla="*/ 3440649 w 5021665"/>
                <a:gd name="connsiteY582" fmla="*/ 520941 h 3092776"/>
                <a:gd name="connsiteX583" fmla="*/ 3394453 w 5021665"/>
                <a:gd name="connsiteY583" fmla="*/ 528638 h 3092776"/>
                <a:gd name="connsiteX584" fmla="*/ 3364935 w 5021665"/>
                <a:gd name="connsiteY584" fmla="*/ 544039 h 3092776"/>
                <a:gd name="connsiteX585" fmla="*/ 3343123 w 5021665"/>
                <a:gd name="connsiteY585" fmla="*/ 560727 h 3092776"/>
                <a:gd name="connsiteX586" fmla="*/ 3314891 w 5021665"/>
                <a:gd name="connsiteY586" fmla="*/ 558165 h 3092776"/>
                <a:gd name="connsiteX587" fmla="*/ 3286658 w 5021665"/>
                <a:gd name="connsiteY587" fmla="*/ 559451 h 3092776"/>
                <a:gd name="connsiteX588" fmla="*/ 3253292 w 5021665"/>
                <a:gd name="connsiteY588" fmla="*/ 532505 h 3092776"/>
                <a:gd name="connsiteX589" fmla="*/ 3225060 w 5021665"/>
                <a:gd name="connsiteY589" fmla="*/ 522237 h 3092776"/>
                <a:gd name="connsiteX590" fmla="*/ 3199391 w 5021665"/>
                <a:gd name="connsiteY590" fmla="*/ 522237 h 3092776"/>
                <a:gd name="connsiteX591" fmla="*/ 3185275 w 5021665"/>
                <a:gd name="connsiteY591" fmla="*/ 527371 h 3092776"/>
                <a:gd name="connsiteX592" fmla="*/ 3192971 w 5021665"/>
                <a:gd name="connsiteY592" fmla="*/ 496567 h 3092776"/>
                <a:gd name="connsiteX593" fmla="*/ 3201953 w 5021665"/>
                <a:gd name="connsiteY593" fmla="*/ 473469 h 3092776"/>
                <a:gd name="connsiteX594" fmla="*/ 3231471 w 5021665"/>
                <a:gd name="connsiteY594" fmla="*/ 451656 h 3092776"/>
                <a:gd name="connsiteX595" fmla="*/ 3194257 w 5021665"/>
                <a:gd name="connsiteY595" fmla="*/ 447808 h 3092776"/>
                <a:gd name="connsiteX596" fmla="*/ 3176293 w 5021665"/>
                <a:gd name="connsiteY596" fmla="*/ 476040 h 3092776"/>
                <a:gd name="connsiteX597" fmla="*/ 3154480 w 5021665"/>
                <a:gd name="connsiteY597" fmla="*/ 488871 h 3092776"/>
                <a:gd name="connsiteX598" fmla="*/ 3131382 w 5021665"/>
                <a:gd name="connsiteY598" fmla="*/ 511969 h 3092776"/>
                <a:gd name="connsiteX599" fmla="*/ 3104436 w 5021665"/>
                <a:gd name="connsiteY599" fmla="*/ 526085 h 3092776"/>
                <a:gd name="connsiteX600" fmla="*/ 3077490 w 5021665"/>
                <a:gd name="connsiteY600" fmla="*/ 536353 h 3092776"/>
                <a:gd name="connsiteX601" fmla="*/ 3062088 w 5021665"/>
                <a:gd name="connsiteY601" fmla="*/ 551755 h 3092776"/>
                <a:gd name="connsiteX602" fmla="*/ 3040275 w 5021665"/>
                <a:gd name="connsiteY602" fmla="*/ 567157 h 3092776"/>
                <a:gd name="connsiteX603" fmla="*/ 3008195 w 5021665"/>
                <a:gd name="connsiteY603" fmla="*/ 560737 h 3092776"/>
                <a:gd name="connsiteX604" fmla="*/ 2978677 w 5021665"/>
                <a:gd name="connsiteY604" fmla="*/ 571005 h 3092776"/>
                <a:gd name="connsiteX605" fmla="*/ 2977391 w 5021665"/>
                <a:gd name="connsiteY605" fmla="*/ 545335 h 3092776"/>
                <a:gd name="connsiteX606" fmla="*/ 2987659 w 5021665"/>
                <a:gd name="connsiteY606" fmla="*/ 533781 h 3092776"/>
                <a:gd name="connsiteX607" fmla="*/ 2970971 w 5021665"/>
                <a:gd name="connsiteY607" fmla="*/ 529933 h 3092776"/>
                <a:gd name="connsiteX608" fmla="*/ 2938891 w 5021665"/>
                <a:gd name="connsiteY608" fmla="*/ 546621 h 3092776"/>
                <a:gd name="connsiteX609" fmla="*/ 2910659 w 5021665"/>
                <a:gd name="connsiteY609" fmla="*/ 562023 h 3092776"/>
                <a:gd name="connsiteX610" fmla="*/ 2877293 w 5021665"/>
                <a:gd name="connsiteY610" fmla="*/ 550469 h 3092776"/>
                <a:gd name="connsiteX611" fmla="*/ 2926061 w 5021665"/>
                <a:gd name="connsiteY611" fmla="*/ 499139 h 3092776"/>
                <a:gd name="connsiteX612" fmla="*/ 2972257 w 5021665"/>
                <a:gd name="connsiteY612" fmla="*/ 460638 h 3092776"/>
                <a:gd name="connsiteX613" fmla="*/ 3010757 w 5021665"/>
                <a:gd name="connsiteY613" fmla="*/ 436254 h 3092776"/>
                <a:gd name="connsiteX614" fmla="*/ 3036427 w 5021665"/>
                <a:gd name="connsiteY614" fmla="*/ 418290 h 3092776"/>
                <a:gd name="connsiteX615" fmla="*/ 3080061 w 5021665"/>
                <a:gd name="connsiteY615" fmla="*/ 391344 h 3092776"/>
                <a:gd name="connsiteX616" fmla="*/ 3049258 w 5021665"/>
                <a:gd name="connsiteY616" fmla="*/ 382362 h 3092776"/>
                <a:gd name="connsiteX617" fmla="*/ 3000490 w 5021665"/>
                <a:gd name="connsiteY617" fmla="*/ 390058 h 3092776"/>
                <a:gd name="connsiteX618" fmla="*/ 2974820 w 5021665"/>
                <a:gd name="connsiteY618" fmla="*/ 375942 h 3092776"/>
                <a:gd name="connsiteX619" fmla="*/ 2918355 w 5021665"/>
                <a:gd name="connsiteY619" fmla="*/ 396478 h 3092776"/>
                <a:gd name="connsiteX620" fmla="*/ 2886275 w 5021665"/>
                <a:gd name="connsiteY620" fmla="*/ 386210 h 3092776"/>
                <a:gd name="connsiteX621" fmla="*/ 2868311 w 5021665"/>
                <a:gd name="connsiteY621" fmla="*/ 369532 h 3092776"/>
                <a:gd name="connsiteX622" fmla="*/ 2854195 w 5021665"/>
                <a:gd name="connsiteY622" fmla="*/ 373380 h 3092776"/>
                <a:gd name="connsiteX623" fmla="*/ 2829811 w 5021665"/>
                <a:gd name="connsiteY623" fmla="*/ 343862 h 3092776"/>
                <a:gd name="connsiteX624" fmla="*/ 2769499 w 5021665"/>
                <a:gd name="connsiteY624" fmla="*/ 333594 h 3092776"/>
                <a:gd name="connsiteX625" fmla="*/ 2733570 w 5021665"/>
                <a:gd name="connsiteY625" fmla="*/ 342576 h 3092776"/>
                <a:gd name="connsiteX626" fmla="*/ 2691222 w 5021665"/>
                <a:gd name="connsiteY626" fmla="*/ 322040 h 3092776"/>
                <a:gd name="connsiteX627" fmla="*/ 2671972 w 5021665"/>
                <a:gd name="connsiteY627" fmla="*/ 329736 h 3092776"/>
                <a:gd name="connsiteX628" fmla="*/ 2660418 w 5021665"/>
                <a:gd name="connsiteY628" fmla="*/ 315620 h 3092776"/>
                <a:gd name="connsiteX629" fmla="*/ 2661704 w 5021665"/>
                <a:gd name="connsiteY629" fmla="*/ 296370 h 3092776"/>
                <a:gd name="connsiteX630" fmla="*/ 2655284 w 5021665"/>
                <a:gd name="connsiteY630" fmla="*/ 254022 h 3092776"/>
                <a:gd name="connsiteX631" fmla="*/ 2630901 w 5021665"/>
                <a:gd name="connsiteY631" fmla="*/ 248888 h 3092776"/>
                <a:gd name="connsiteX632" fmla="*/ 2623204 w 5021665"/>
                <a:gd name="connsiteY632" fmla="*/ 284816 h 3092776"/>
                <a:gd name="connsiteX633" fmla="*/ 2462794 w 5021665"/>
                <a:gd name="connsiteY633" fmla="*/ 292513 h 3092776"/>
                <a:gd name="connsiteX634" fmla="*/ 2043151 w 5021665"/>
                <a:gd name="connsiteY634" fmla="*/ 279683 h 3092776"/>
                <a:gd name="connsiteX635" fmla="*/ 1901990 w 5021665"/>
                <a:gd name="connsiteY635" fmla="*/ 266852 h 3092776"/>
                <a:gd name="connsiteX636" fmla="*/ 1592713 w 5021665"/>
                <a:gd name="connsiteY636" fmla="*/ 232201 h 3092776"/>
                <a:gd name="connsiteX637" fmla="*/ 1071725 w 5021665"/>
                <a:gd name="connsiteY637" fmla="*/ 153419 h 3092776"/>
                <a:gd name="connsiteX638" fmla="*/ 804034 w 5021665"/>
                <a:gd name="connsiteY638" fmla="*/ 93421 h 3092776"/>
                <a:gd name="connsiteX639" fmla="*/ 596341 w 5021665"/>
                <a:gd name="connsiteY639" fmla="*/ 47263 h 3092776"/>
                <a:gd name="connsiteX640" fmla="*/ 426949 w 5021665"/>
                <a:gd name="connsiteY640" fmla="*/ 1448 h 309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</a:cxnLst>
              <a:rect l="l" t="t" r="r" b="b"/>
              <a:pathLst>
                <a:path w="5021665" h="3092776">
                  <a:moveTo>
                    <a:pt x="428644" y="0"/>
                  </a:moveTo>
                  <a:lnTo>
                    <a:pt x="428644" y="28232"/>
                  </a:lnTo>
                  <a:lnTo>
                    <a:pt x="441474" y="28232"/>
                  </a:lnTo>
                  <a:lnTo>
                    <a:pt x="428644" y="64160"/>
                  </a:lnTo>
                  <a:lnTo>
                    <a:pt x="441474" y="128330"/>
                  </a:lnTo>
                  <a:lnTo>
                    <a:pt x="400412" y="196348"/>
                  </a:lnTo>
                  <a:lnTo>
                    <a:pt x="382448" y="196348"/>
                  </a:lnTo>
                  <a:lnTo>
                    <a:pt x="390144" y="161696"/>
                  </a:lnTo>
                  <a:lnTo>
                    <a:pt x="401698" y="137312"/>
                  </a:lnTo>
                  <a:lnTo>
                    <a:pt x="396564" y="98174"/>
                  </a:lnTo>
                  <a:lnTo>
                    <a:pt x="376028" y="98174"/>
                  </a:lnTo>
                  <a:lnTo>
                    <a:pt x="356778" y="82134"/>
                  </a:lnTo>
                  <a:lnTo>
                    <a:pt x="345224" y="83420"/>
                  </a:lnTo>
                  <a:lnTo>
                    <a:pt x="256680" y="24384"/>
                  </a:lnTo>
                  <a:lnTo>
                    <a:pt x="247698" y="53902"/>
                  </a:lnTo>
                  <a:lnTo>
                    <a:pt x="256680" y="98174"/>
                  </a:lnTo>
                  <a:lnTo>
                    <a:pt x="247698" y="138598"/>
                  </a:lnTo>
                  <a:lnTo>
                    <a:pt x="259251" y="157848"/>
                  </a:lnTo>
                  <a:lnTo>
                    <a:pt x="247698" y="189929"/>
                  </a:lnTo>
                  <a:lnTo>
                    <a:pt x="261814" y="196348"/>
                  </a:lnTo>
                  <a:lnTo>
                    <a:pt x="272082" y="207902"/>
                  </a:lnTo>
                  <a:lnTo>
                    <a:pt x="254117" y="207902"/>
                  </a:lnTo>
                  <a:lnTo>
                    <a:pt x="247698" y="225866"/>
                  </a:lnTo>
                  <a:lnTo>
                    <a:pt x="263100" y="237420"/>
                  </a:lnTo>
                  <a:lnTo>
                    <a:pt x="257966" y="254108"/>
                  </a:lnTo>
                  <a:lnTo>
                    <a:pt x="247698" y="268224"/>
                  </a:lnTo>
                  <a:lnTo>
                    <a:pt x="236144" y="268224"/>
                  </a:lnTo>
                  <a:lnTo>
                    <a:pt x="236144" y="281054"/>
                  </a:lnTo>
                  <a:lnTo>
                    <a:pt x="228448" y="319554"/>
                  </a:lnTo>
                  <a:lnTo>
                    <a:pt x="206635" y="379867"/>
                  </a:lnTo>
                  <a:lnTo>
                    <a:pt x="189948" y="426063"/>
                  </a:lnTo>
                  <a:lnTo>
                    <a:pt x="173260" y="470983"/>
                  </a:lnTo>
                  <a:lnTo>
                    <a:pt x="154010" y="514617"/>
                  </a:lnTo>
                  <a:lnTo>
                    <a:pt x="138608" y="551831"/>
                  </a:lnTo>
                  <a:lnTo>
                    <a:pt x="128340" y="578777"/>
                  </a:lnTo>
                  <a:lnTo>
                    <a:pt x="109090" y="607009"/>
                  </a:lnTo>
                  <a:lnTo>
                    <a:pt x="93688" y="618563"/>
                  </a:lnTo>
                  <a:lnTo>
                    <a:pt x="88554" y="645509"/>
                  </a:lnTo>
                  <a:lnTo>
                    <a:pt x="65456" y="666045"/>
                  </a:lnTo>
                  <a:lnTo>
                    <a:pt x="74438" y="701973"/>
                  </a:lnTo>
                  <a:lnTo>
                    <a:pt x="65456" y="727643"/>
                  </a:lnTo>
                  <a:lnTo>
                    <a:pt x="65456" y="839286"/>
                  </a:lnTo>
                  <a:cubicBezTo>
                    <a:pt x="65456" y="839286"/>
                    <a:pt x="41072" y="872652"/>
                    <a:pt x="42358" y="877786"/>
                  </a:cubicBezTo>
                  <a:cubicBezTo>
                    <a:pt x="43644" y="882920"/>
                    <a:pt x="10" y="944518"/>
                    <a:pt x="10" y="944518"/>
                  </a:cubicBezTo>
                  <a:lnTo>
                    <a:pt x="10" y="972750"/>
                  </a:lnTo>
                  <a:lnTo>
                    <a:pt x="28242" y="1060018"/>
                  </a:lnTo>
                  <a:cubicBezTo>
                    <a:pt x="28242" y="1060018"/>
                    <a:pt x="12840" y="1076706"/>
                    <a:pt x="11554" y="1080554"/>
                  </a:cubicBezTo>
                  <a:cubicBezTo>
                    <a:pt x="10268" y="1084402"/>
                    <a:pt x="0" y="1115206"/>
                    <a:pt x="0" y="1115206"/>
                  </a:cubicBezTo>
                  <a:lnTo>
                    <a:pt x="12830" y="1133170"/>
                  </a:lnTo>
                  <a:lnTo>
                    <a:pt x="0" y="1149858"/>
                  </a:lnTo>
                  <a:lnTo>
                    <a:pt x="17964" y="1180662"/>
                  </a:lnTo>
                  <a:lnTo>
                    <a:pt x="44910" y="1216590"/>
                  </a:lnTo>
                  <a:lnTo>
                    <a:pt x="41062" y="1264072"/>
                  </a:lnTo>
                  <a:lnTo>
                    <a:pt x="53892" y="1282036"/>
                  </a:lnTo>
                  <a:lnTo>
                    <a:pt x="68009" y="1298715"/>
                  </a:lnTo>
                  <a:lnTo>
                    <a:pt x="87259" y="1275617"/>
                  </a:lnTo>
                  <a:lnTo>
                    <a:pt x="93678" y="1312831"/>
                  </a:lnTo>
                  <a:lnTo>
                    <a:pt x="101375" y="1347483"/>
                  </a:lnTo>
                  <a:lnTo>
                    <a:pt x="80839" y="1334653"/>
                  </a:lnTo>
                  <a:lnTo>
                    <a:pt x="64151" y="1333367"/>
                  </a:lnTo>
                  <a:lnTo>
                    <a:pt x="64151" y="1388545"/>
                  </a:lnTo>
                  <a:lnTo>
                    <a:pt x="87249" y="1410357"/>
                  </a:lnTo>
                  <a:lnTo>
                    <a:pt x="106499" y="1433455"/>
                  </a:lnTo>
                  <a:lnTo>
                    <a:pt x="106499" y="1453991"/>
                  </a:lnTo>
                  <a:lnTo>
                    <a:pt x="88535" y="1469393"/>
                  </a:lnTo>
                  <a:lnTo>
                    <a:pt x="76981" y="1505179"/>
                  </a:lnTo>
                  <a:lnTo>
                    <a:pt x="105213" y="1529706"/>
                  </a:lnTo>
                  <a:lnTo>
                    <a:pt x="110347" y="1555375"/>
                  </a:lnTo>
                  <a:lnTo>
                    <a:pt x="121901" y="1583607"/>
                  </a:lnTo>
                  <a:lnTo>
                    <a:pt x="137303" y="1615688"/>
                  </a:lnTo>
                  <a:lnTo>
                    <a:pt x="153991" y="1627241"/>
                  </a:lnTo>
                  <a:lnTo>
                    <a:pt x="152705" y="1646491"/>
                  </a:lnTo>
                  <a:lnTo>
                    <a:pt x="145009" y="1655474"/>
                  </a:lnTo>
                  <a:lnTo>
                    <a:pt x="164259" y="1681143"/>
                  </a:lnTo>
                  <a:lnTo>
                    <a:pt x="145009" y="1732474"/>
                  </a:lnTo>
                  <a:lnTo>
                    <a:pt x="175812" y="1756858"/>
                  </a:lnTo>
                  <a:lnTo>
                    <a:pt x="204045" y="1761992"/>
                  </a:lnTo>
                  <a:lnTo>
                    <a:pt x="265643" y="1791510"/>
                  </a:lnTo>
                  <a:lnTo>
                    <a:pt x="274625" y="1818456"/>
                  </a:lnTo>
                  <a:lnTo>
                    <a:pt x="287455" y="1830010"/>
                  </a:lnTo>
                  <a:lnTo>
                    <a:pt x="333651" y="1842840"/>
                  </a:lnTo>
                  <a:lnTo>
                    <a:pt x="342633" y="1868510"/>
                  </a:lnTo>
                  <a:lnTo>
                    <a:pt x="337499" y="1881340"/>
                  </a:lnTo>
                  <a:lnTo>
                    <a:pt x="361883" y="1881340"/>
                  </a:lnTo>
                  <a:lnTo>
                    <a:pt x="392687" y="1917268"/>
                  </a:lnTo>
                  <a:lnTo>
                    <a:pt x="422205" y="1964750"/>
                  </a:lnTo>
                  <a:lnTo>
                    <a:pt x="428625" y="2058429"/>
                  </a:lnTo>
                  <a:lnTo>
                    <a:pt x="667322" y="2080241"/>
                  </a:lnTo>
                  <a:lnTo>
                    <a:pt x="667322" y="2100777"/>
                  </a:lnTo>
                  <a:lnTo>
                    <a:pt x="1012536" y="2317661"/>
                  </a:lnTo>
                  <a:lnTo>
                    <a:pt x="1301287" y="2354875"/>
                  </a:lnTo>
                  <a:lnTo>
                    <a:pt x="1308983" y="2302259"/>
                  </a:lnTo>
                  <a:lnTo>
                    <a:pt x="1473251" y="2320223"/>
                  </a:lnTo>
                  <a:lnTo>
                    <a:pt x="1498921" y="2336911"/>
                  </a:lnTo>
                  <a:lnTo>
                    <a:pt x="1498921" y="2354875"/>
                  </a:lnTo>
                  <a:lnTo>
                    <a:pt x="1640081" y="2502456"/>
                  </a:lnTo>
                  <a:lnTo>
                    <a:pt x="1640081" y="2516572"/>
                  </a:lnTo>
                  <a:lnTo>
                    <a:pt x="1656769" y="2538384"/>
                  </a:lnTo>
                  <a:lnTo>
                    <a:pt x="1650349" y="2573036"/>
                  </a:lnTo>
                  <a:lnTo>
                    <a:pt x="1665751" y="2599982"/>
                  </a:lnTo>
                  <a:lnTo>
                    <a:pt x="1787662" y="2687250"/>
                  </a:lnTo>
                  <a:lnTo>
                    <a:pt x="1805626" y="2687250"/>
                  </a:lnTo>
                  <a:lnTo>
                    <a:pt x="1828724" y="2662866"/>
                  </a:lnTo>
                  <a:lnTo>
                    <a:pt x="1854394" y="2603830"/>
                  </a:lnTo>
                  <a:lnTo>
                    <a:pt x="1886474" y="2602544"/>
                  </a:lnTo>
                  <a:lnTo>
                    <a:pt x="1900590" y="2584580"/>
                  </a:lnTo>
                  <a:lnTo>
                    <a:pt x="1913420" y="2599982"/>
                  </a:lnTo>
                  <a:lnTo>
                    <a:pt x="1942938" y="2606402"/>
                  </a:lnTo>
                  <a:lnTo>
                    <a:pt x="1982724" y="2606402"/>
                  </a:lnTo>
                  <a:lnTo>
                    <a:pt x="2008394" y="2623080"/>
                  </a:lnTo>
                  <a:lnTo>
                    <a:pt x="2008394" y="2639768"/>
                  </a:lnTo>
                  <a:lnTo>
                    <a:pt x="2031492" y="2662866"/>
                  </a:lnTo>
                  <a:lnTo>
                    <a:pt x="2064858" y="2687250"/>
                  </a:lnTo>
                  <a:lnTo>
                    <a:pt x="2076412" y="2728313"/>
                  </a:lnTo>
                  <a:lnTo>
                    <a:pt x="2103358" y="2791197"/>
                  </a:lnTo>
                  <a:lnTo>
                    <a:pt x="2141858" y="2837393"/>
                  </a:lnTo>
                  <a:lnTo>
                    <a:pt x="2141858" y="2848947"/>
                  </a:lnTo>
                  <a:lnTo>
                    <a:pt x="2157260" y="2872045"/>
                  </a:lnTo>
                  <a:lnTo>
                    <a:pt x="2176510" y="2872045"/>
                  </a:lnTo>
                  <a:lnTo>
                    <a:pt x="2184207" y="2895143"/>
                  </a:lnTo>
                  <a:lnTo>
                    <a:pt x="2184207" y="2919527"/>
                  </a:lnTo>
                  <a:lnTo>
                    <a:pt x="2194475" y="2955455"/>
                  </a:lnTo>
                  <a:lnTo>
                    <a:pt x="2226555" y="3019625"/>
                  </a:lnTo>
                  <a:lnTo>
                    <a:pt x="2315099" y="3059411"/>
                  </a:lnTo>
                  <a:lnTo>
                    <a:pt x="2374135" y="3070965"/>
                  </a:lnTo>
                  <a:lnTo>
                    <a:pt x="2403653" y="3092777"/>
                  </a:lnTo>
                  <a:lnTo>
                    <a:pt x="2416483" y="3081223"/>
                  </a:lnTo>
                  <a:lnTo>
                    <a:pt x="2433161" y="3092777"/>
                  </a:lnTo>
                  <a:lnTo>
                    <a:pt x="2433161" y="3076089"/>
                  </a:lnTo>
                  <a:lnTo>
                    <a:pt x="2413911" y="3056839"/>
                  </a:lnTo>
                  <a:lnTo>
                    <a:pt x="2389527" y="2972143"/>
                  </a:lnTo>
                  <a:lnTo>
                    <a:pt x="2401081" y="2938777"/>
                  </a:lnTo>
                  <a:lnTo>
                    <a:pt x="2390813" y="2922089"/>
                  </a:lnTo>
                  <a:lnTo>
                    <a:pt x="2406215" y="2906687"/>
                  </a:lnTo>
                  <a:lnTo>
                    <a:pt x="2413911" y="2881017"/>
                  </a:lnTo>
                  <a:lnTo>
                    <a:pt x="2406215" y="2863053"/>
                  </a:lnTo>
                  <a:lnTo>
                    <a:pt x="2416483" y="2850223"/>
                  </a:lnTo>
                  <a:lnTo>
                    <a:pt x="2433161" y="2851509"/>
                  </a:lnTo>
                  <a:lnTo>
                    <a:pt x="2444715" y="2834821"/>
                  </a:lnTo>
                  <a:lnTo>
                    <a:pt x="2444715" y="2818143"/>
                  </a:lnTo>
                  <a:lnTo>
                    <a:pt x="2458831" y="2811723"/>
                  </a:lnTo>
                  <a:lnTo>
                    <a:pt x="2471661" y="2819419"/>
                  </a:lnTo>
                  <a:lnTo>
                    <a:pt x="2476795" y="2793749"/>
                  </a:lnTo>
                  <a:lnTo>
                    <a:pt x="2492197" y="2791187"/>
                  </a:lnTo>
                  <a:lnTo>
                    <a:pt x="2512733" y="2784767"/>
                  </a:lnTo>
                  <a:lnTo>
                    <a:pt x="2498617" y="2765517"/>
                  </a:lnTo>
                  <a:lnTo>
                    <a:pt x="2531983" y="2751401"/>
                  </a:lnTo>
                  <a:lnTo>
                    <a:pt x="2539679" y="2764231"/>
                  </a:lnTo>
                  <a:lnTo>
                    <a:pt x="2570483" y="2751401"/>
                  </a:lnTo>
                  <a:lnTo>
                    <a:pt x="2615403" y="2727017"/>
                  </a:lnTo>
                  <a:lnTo>
                    <a:pt x="2642350" y="2711615"/>
                  </a:lnTo>
                  <a:lnTo>
                    <a:pt x="2651332" y="2688517"/>
                  </a:lnTo>
                  <a:lnTo>
                    <a:pt x="2677001" y="2667981"/>
                  </a:lnTo>
                  <a:lnTo>
                    <a:pt x="2666733" y="2650017"/>
                  </a:lnTo>
                  <a:lnTo>
                    <a:pt x="2669296" y="2634615"/>
                  </a:lnTo>
                  <a:lnTo>
                    <a:pt x="2687260" y="2626919"/>
                  </a:lnTo>
                  <a:lnTo>
                    <a:pt x="2697528" y="2624357"/>
                  </a:lnTo>
                  <a:lnTo>
                    <a:pt x="2697528" y="2644892"/>
                  </a:lnTo>
                  <a:lnTo>
                    <a:pt x="2714587" y="2647455"/>
                  </a:lnTo>
                  <a:lnTo>
                    <a:pt x="2761698" y="2634625"/>
                  </a:lnTo>
                  <a:lnTo>
                    <a:pt x="2860510" y="2611526"/>
                  </a:lnTo>
                  <a:lnTo>
                    <a:pt x="2972162" y="2637196"/>
                  </a:lnTo>
                  <a:lnTo>
                    <a:pt x="2972162" y="2611526"/>
                  </a:lnTo>
                  <a:lnTo>
                    <a:pt x="2992698" y="2601258"/>
                  </a:lnTo>
                  <a:lnTo>
                    <a:pt x="3001680" y="2610241"/>
                  </a:lnTo>
                  <a:lnTo>
                    <a:pt x="3023492" y="2615374"/>
                  </a:lnTo>
                  <a:lnTo>
                    <a:pt x="3038894" y="2639758"/>
                  </a:lnTo>
                  <a:lnTo>
                    <a:pt x="3065841" y="2644892"/>
                  </a:lnTo>
                  <a:lnTo>
                    <a:pt x="3085091" y="2671839"/>
                  </a:lnTo>
                  <a:lnTo>
                    <a:pt x="3121019" y="2684669"/>
                  </a:lnTo>
                  <a:lnTo>
                    <a:pt x="3136421" y="2666705"/>
                  </a:lnTo>
                  <a:lnTo>
                    <a:pt x="3165939" y="2662857"/>
                  </a:lnTo>
                  <a:lnTo>
                    <a:pt x="3174921" y="2678259"/>
                  </a:lnTo>
                  <a:lnTo>
                    <a:pt x="3186474" y="2670562"/>
                  </a:lnTo>
                  <a:lnTo>
                    <a:pt x="3191608" y="2639758"/>
                  </a:lnTo>
                  <a:lnTo>
                    <a:pt x="3210859" y="2638473"/>
                  </a:lnTo>
                  <a:lnTo>
                    <a:pt x="3218555" y="2652589"/>
                  </a:lnTo>
                  <a:lnTo>
                    <a:pt x="3260903" y="2671839"/>
                  </a:lnTo>
                  <a:lnTo>
                    <a:pt x="3266037" y="2688517"/>
                  </a:lnTo>
                  <a:lnTo>
                    <a:pt x="3285287" y="2679535"/>
                  </a:lnTo>
                  <a:lnTo>
                    <a:pt x="3303251" y="2670553"/>
                  </a:lnTo>
                  <a:lnTo>
                    <a:pt x="3230099" y="2626919"/>
                  </a:lnTo>
                  <a:lnTo>
                    <a:pt x="3240367" y="2608955"/>
                  </a:lnTo>
                  <a:lnTo>
                    <a:pt x="3266037" y="2582009"/>
                  </a:lnTo>
                  <a:lnTo>
                    <a:pt x="3278867" y="2576875"/>
                  </a:lnTo>
                  <a:lnTo>
                    <a:pt x="3271171" y="2556339"/>
                  </a:lnTo>
                  <a:lnTo>
                    <a:pt x="3222403" y="2588419"/>
                  </a:lnTo>
                  <a:lnTo>
                    <a:pt x="3213421" y="2567883"/>
                  </a:lnTo>
                  <a:lnTo>
                    <a:pt x="3194171" y="2564035"/>
                  </a:lnTo>
                  <a:lnTo>
                    <a:pt x="3158242" y="2573017"/>
                  </a:lnTo>
                  <a:lnTo>
                    <a:pt x="3146689" y="2553767"/>
                  </a:lnTo>
                  <a:lnTo>
                    <a:pt x="3158242" y="2533231"/>
                  </a:lnTo>
                  <a:lnTo>
                    <a:pt x="3182626" y="2534517"/>
                  </a:lnTo>
                  <a:lnTo>
                    <a:pt x="3237805" y="2548633"/>
                  </a:lnTo>
                  <a:lnTo>
                    <a:pt x="3264751" y="2533231"/>
                  </a:lnTo>
                  <a:lnTo>
                    <a:pt x="3310947" y="2512695"/>
                  </a:lnTo>
                  <a:lnTo>
                    <a:pt x="3335331" y="2515257"/>
                  </a:lnTo>
                  <a:lnTo>
                    <a:pt x="3357144" y="2519105"/>
                  </a:lnTo>
                  <a:lnTo>
                    <a:pt x="3367411" y="2504989"/>
                  </a:lnTo>
                  <a:lnTo>
                    <a:pt x="3381528" y="2513971"/>
                  </a:lnTo>
                  <a:lnTo>
                    <a:pt x="3402063" y="2469051"/>
                  </a:lnTo>
                  <a:lnTo>
                    <a:pt x="3408483" y="2501132"/>
                  </a:lnTo>
                  <a:lnTo>
                    <a:pt x="3420037" y="2520382"/>
                  </a:lnTo>
                  <a:lnTo>
                    <a:pt x="3440573" y="2521668"/>
                  </a:lnTo>
                  <a:lnTo>
                    <a:pt x="3455975" y="2504980"/>
                  </a:lnTo>
                  <a:lnTo>
                    <a:pt x="3479073" y="2503694"/>
                  </a:lnTo>
                  <a:lnTo>
                    <a:pt x="3489341" y="2489578"/>
                  </a:lnTo>
                  <a:lnTo>
                    <a:pt x="3509877" y="2489578"/>
                  </a:lnTo>
                  <a:lnTo>
                    <a:pt x="3529127" y="2495998"/>
                  </a:lnTo>
                  <a:lnTo>
                    <a:pt x="3570189" y="2483168"/>
                  </a:lnTo>
                  <a:lnTo>
                    <a:pt x="3570189" y="2499855"/>
                  </a:lnTo>
                  <a:lnTo>
                    <a:pt x="3590725" y="2501141"/>
                  </a:lnTo>
                  <a:lnTo>
                    <a:pt x="3629225" y="2516543"/>
                  </a:lnTo>
                  <a:lnTo>
                    <a:pt x="3644627" y="2507561"/>
                  </a:lnTo>
                  <a:lnTo>
                    <a:pt x="3669011" y="2520391"/>
                  </a:lnTo>
                  <a:lnTo>
                    <a:pt x="3660029" y="2537070"/>
                  </a:lnTo>
                  <a:lnTo>
                    <a:pt x="3686975" y="2553757"/>
                  </a:lnTo>
                  <a:lnTo>
                    <a:pt x="3686975" y="2574293"/>
                  </a:lnTo>
                  <a:cubicBezTo>
                    <a:pt x="3686975" y="2574293"/>
                    <a:pt x="3733172" y="2546061"/>
                    <a:pt x="3731895" y="2549909"/>
                  </a:cubicBezTo>
                  <a:cubicBezTo>
                    <a:pt x="3730609" y="2553757"/>
                    <a:pt x="3767824" y="2529373"/>
                    <a:pt x="3767824" y="2529373"/>
                  </a:cubicBezTo>
                  <a:lnTo>
                    <a:pt x="3788359" y="2506275"/>
                  </a:lnTo>
                  <a:lnTo>
                    <a:pt x="3820440" y="2503713"/>
                  </a:lnTo>
                  <a:lnTo>
                    <a:pt x="3869207" y="2529383"/>
                  </a:lnTo>
                  <a:lnTo>
                    <a:pt x="3894877" y="2560187"/>
                  </a:lnTo>
                  <a:lnTo>
                    <a:pt x="3924395" y="2588419"/>
                  </a:lnTo>
                  <a:lnTo>
                    <a:pt x="3937225" y="2598687"/>
                  </a:lnTo>
                  <a:lnTo>
                    <a:pt x="3957761" y="2597401"/>
                  </a:lnTo>
                  <a:lnTo>
                    <a:pt x="3969315" y="2619213"/>
                  </a:lnTo>
                  <a:lnTo>
                    <a:pt x="3983431" y="2641026"/>
                  </a:lnTo>
                  <a:lnTo>
                    <a:pt x="3991128" y="2670544"/>
                  </a:lnTo>
                  <a:lnTo>
                    <a:pt x="3985994" y="2698776"/>
                  </a:lnTo>
                  <a:lnTo>
                    <a:pt x="3977011" y="2724445"/>
                  </a:lnTo>
                  <a:lnTo>
                    <a:pt x="3978297" y="2748829"/>
                  </a:lnTo>
                  <a:lnTo>
                    <a:pt x="3991128" y="2765517"/>
                  </a:lnTo>
                  <a:lnTo>
                    <a:pt x="4000110" y="2756535"/>
                  </a:lnTo>
                  <a:lnTo>
                    <a:pt x="4000110" y="2741133"/>
                  </a:lnTo>
                  <a:lnTo>
                    <a:pt x="4015512" y="2743695"/>
                  </a:lnTo>
                  <a:lnTo>
                    <a:pt x="4024494" y="2757811"/>
                  </a:lnTo>
                  <a:lnTo>
                    <a:pt x="4019360" y="2780909"/>
                  </a:lnTo>
                  <a:lnTo>
                    <a:pt x="4006529" y="2793740"/>
                  </a:lnTo>
                  <a:lnTo>
                    <a:pt x="4012949" y="2809142"/>
                  </a:lnTo>
                  <a:lnTo>
                    <a:pt x="4030914" y="2825820"/>
                  </a:lnTo>
                  <a:lnTo>
                    <a:pt x="4043744" y="2847632"/>
                  </a:lnTo>
                  <a:lnTo>
                    <a:pt x="4054012" y="2861748"/>
                  </a:lnTo>
                  <a:lnTo>
                    <a:pt x="4066842" y="2861748"/>
                  </a:lnTo>
                  <a:lnTo>
                    <a:pt x="4083530" y="2863034"/>
                  </a:lnTo>
                  <a:lnTo>
                    <a:pt x="4083530" y="2884846"/>
                  </a:lnTo>
                  <a:lnTo>
                    <a:pt x="4100208" y="2904096"/>
                  </a:lnTo>
                  <a:lnTo>
                    <a:pt x="4116896" y="2922060"/>
                  </a:lnTo>
                  <a:lnTo>
                    <a:pt x="4127164" y="2945159"/>
                  </a:lnTo>
                  <a:lnTo>
                    <a:pt x="4127164" y="2959275"/>
                  </a:lnTo>
                  <a:lnTo>
                    <a:pt x="4159244" y="2966971"/>
                  </a:lnTo>
                  <a:lnTo>
                    <a:pt x="4181056" y="2983659"/>
                  </a:lnTo>
                  <a:lnTo>
                    <a:pt x="4195172" y="3004195"/>
                  </a:lnTo>
                  <a:lnTo>
                    <a:pt x="4206726" y="3018311"/>
                  </a:lnTo>
                  <a:lnTo>
                    <a:pt x="4227262" y="3020873"/>
                  </a:lnTo>
                  <a:lnTo>
                    <a:pt x="4227262" y="3041409"/>
                  </a:lnTo>
                  <a:lnTo>
                    <a:pt x="4265762" y="3028579"/>
                  </a:lnTo>
                  <a:lnTo>
                    <a:pt x="4291432" y="3009329"/>
                  </a:lnTo>
                  <a:lnTo>
                    <a:pt x="4285012" y="2968266"/>
                  </a:lnTo>
                  <a:lnTo>
                    <a:pt x="4305548" y="2941320"/>
                  </a:lnTo>
                  <a:lnTo>
                    <a:pt x="4293994" y="2904106"/>
                  </a:lnTo>
                  <a:lnTo>
                    <a:pt x="4305548" y="2864320"/>
                  </a:lnTo>
                  <a:lnTo>
                    <a:pt x="4286298" y="2825820"/>
                  </a:lnTo>
                  <a:lnTo>
                    <a:pt x="4251646" y="2775766"/>
                  </a:lnTo>
                  <a:lnTo>
                    <a:pt x="4233682" y="2721864"/>
                  </a:lnTo>
                  <a:lnTo>
                    <a:pt x="4211870" y="2707748"/>
                  </a:lnTo>
                  <a:lnTo>
                    <a:pt x="4205450" y="2675668"/>
                  </a:lnTo>
                  <a:lnTo>
                    <a:pt x="4209298" y="2646150"/>
                  </a:lnTo>
                  <a:lnTo>
                    <a:pt x="4177217" y="2601230"/>
                  </a:lnTo>
                  <a:lnTo>
                    <a:pt x="4152833" y="2590962"/>
                  </a:lnTo>
                  <a:lnTo>
                    <a:pt x="4146414" y="2569150"/>
                  </a:lnTo>
                  <a:lnTo>
                    <a:pt x="4124601" y="2544766"/>
                  </a:lnTo>
                  <a:lnTo>
                    <a:pt x="4102789" y="2516534"/>
                  </a:lnTo>
                  <a:lnTo>
                    <a:pt x="4104075" y="2479319"/>
                  </a:lnTo>
                  <a:lnTo>
                    <a:pt x="4086111" y="2457507"/>
                  </a:lnTo>
                  <a:lnTo>
                    <a:pt x="4082263" y="2431837"/>
                  </a:lnTo>
                  <a:lnTo>
                    <a:pt x="4071995" y="2416435"/>
                  </a:lnTo>
                  <a:lnTo>
                    <a:pt x="4065575" y="2370239"/>
                  </a:lnTo>
                  <a:lnTo>
                    <a:pt x="4060441" y="2325319"/>
                  </a:lnTo>
                  <a:lnTo>
                    <a:pt x="4074557" y="2279123"/>
                  </a:lnTo>
                  <a:lnTo>
                    <a:pt x="4089959" y="2247043"/>
                  </a:lnTo>
                  <a:lnTo>
                    <a:pt x="4105361" y="2223945"/>
                  </a:lnTo>
                  <a:lnTo>
                    <a:pt x="4113057" y="2198275"/>
                  </a:lnTo>
                  <a:lnTo>
                    <a:pt x="4137441" y="2163623"/>
                  </a:lnTo>
                  <a:lnTo>
                    <a:pt x="4166959" y="2139239"/>
                  </a:lnTo>
                  <a:lnTo>
                    <a:pt x="4213156" y="2105873"/>
                  </a:lnTo>
                  <a:lnTo>
                    <a:pt x="4223423" y="2078927"/>
                  </a:lnTo>
                  <a:lnTo>
                    <a:pt x="4240102" y="2059677"/>
                  </a:lnTo>
                  <a:lnTo>
                    <a:pt x="4255504" y="2018614"/>
                  </a:lnTo>
                  <a:lnTo>
                    <a:pt x="4278602" y="1981400"/>
                  </a:lnTo>
                  <a:lnTo>
                    <a:pt x="4305548" y="1960864"/>
                  </a:lnTo>
                  <a:lnTo>
                    <a:pt x="4345334" y="1953168"/>
                  </a:lnTo>
                  <a:lnTo>
                    <a:pt x="4358164" y="1940338"/>
                  </a:lnTo>
                  <a:lnTo>
                    <a:pt x="4368432" y="1901838"/>
                  </a:lnTo>
                  <a:lnTo>
                    <a:pt x="4392816" y="1869757"/>
                  </a:lnTo>
                  <a:lnTo>
                    <a:pt x="4418486" y="1840239"/>
                  </a:lnTo>
                  <a:lnTo>
                    <a:pt x="4435164" y="1831257"/>
                  </a:lnTo>
                  <a:lnTo>
                    <a:pt x="4463396" y="1820989"/>
                  </a:lnTo>
                  <a:lnTo>
                    <a:pt x="4483932" y="1805588"/>
                  </a:lnTo>
                  <a:lnTo>
                    <a:pt x="4483932" y="1790186"/>
                  </a:lnTo>
                  <a:cubicBezTo>
                    <a:pt x="4483932" y="1790186"/>
                    <a:pt x="4465968" y="1800454"/>
                    <a:pt x="4462120" y="1803016"/>
                  </a:cubicBezTo>
                  <a:cubicBezTo>
                    <a:pt x="4458272" y="1805578"/>
                    <a:pt x="4428754" y="1809436"/>
                    <a:pt x="4428754" y="1809436"/>
                  </a:cubicBezTo>
                  <a:lnTo>
                    <a:pt x="4417200" y="1792748"/>
                  </a:lnTo>
                  <a:lnTo>
                    <a:pt x="4437736" y="1791462"/>
                  </a:lnTo>
                  <a:lnTo>
                    <a:pt x="4451852" y="1781194"/>
                  </a:lnTo>
                  <a:lnTo>
                    <a:pt x="4459548" y="1760658"/>
                  </a:lnTo>
                  <a:lnTo>
                    <a:pt x="4447994" y="1745256"/>
                  </a:lnTo>
                  <a:cubicBezTo>
                    <a:pt x="4447994" y="1745256"/>
                    <a:pt x="4447994" y="1734988"/>
                    <a:pt x="4450556" y="1731140"/>
                  </a:cubicBezTo>
                  <a:cubicBezTo>
                    <a:pt x="4453119" y="1727292"/>
                    <a:pt x="4465958" y="1724720"/>
                    <a:pt x="4465958" y="1724720"/>
                  </a:cubicBezTo>
                  <a:lnTo>
                    <a:pt x="4472378" y="1736274"/>
                  </a:lnTo>
                  <a:lnTo>
                    <a:pt x="4483932" y="1740122"/>
                  </a:lnTo>
                  <a:lnTo>
                    <a:pt x="4501896" y="1731140"/>
                  </a:lnTo>
                  <a:lnTo>
                    <a:pt x="4517298" y="1711890"/>
                  </a:lnTo>
                  <a:lnTo>
                    <a:pt x="4517298" y="1669542"/>
                  </a:lnTo>
                  <a:lnTo>
                    <a:pt x="4504468" y="1674676"/>
                  </a:lnTo>
                  <a:lnTo>
                    <a:pt x="4495486" y="1688792"/>
                  </a:lnTo>
                  <a:lnTo>
                    <a:pt x="4478798" y="1669542"/>
                  </a:lnTo>
                  <a:lnTo>
                    <a:pt x="4460834" y="1677238"/>
                  </a:lnTo>
                  <a:lnTo>
                    <a:pt x="4439022" y="1683658"/>
                  </a:lnTo>
                  <a:lnTo>
                    <a:pt x="4430040" y="1670828"/>
                  </a:lnTo>
                  <a:lnTo>
                    <a:pt x="4448004" y="1659274"/>
                  </a:lnTo>
                  <a:lnTo>
                    <a:pt x="4473674" y="1643872"/>
                  </a:lnTo>
                  <a:lnTo>
                    <a:pt x="4496772" y="1632318"/>
                  </a:lnTo>
                  <a:lnTo>
                    <a:pt x="4496772" y="1614354"/>
                  </a:lnTo>
                  <a:lnTo>
                    <a:pt x="4482656" y="1593818"/>
                  </a:lnTo>
                  <a:lnTo>
                    <a:pt x="4480093" y="1572006"/>
                  </a:lnTo>
                  <a:lnTo>
                    <a:pt x="4467263" y="1560452"/>
                  </a:lnTo>
                  <a:lnTo>
                    <a:pt x="4448013" y="1559166"/>
                  </a:lnTo>
                  <a:lnTo>
                    <a:pt x="4431335" y="1566863"/>
                  </a:lnTo>
                  <a:lnTo>
                    <a:pt x="4413371" y="1561729"/>
                  </a:lnTo>
                  <a:lnTo>
                    <a:pt x="4410809" y="1541193"/>
                  </a:lnTo>
                  <a:lnTo>
                    <a:pt x="4427487" y="1539907"/>
                  </a:lnTo>
                  <a:lnTo>
                    <a:pt x="4418505" y="1529639"/>
                  </a:lnTo>
                  <a:lnTo>
                    <a:pt x="4418505" y="1516809"/>
                  </a:lnTo>
                  <a:lnTo>
                    <a:pt x="4431335" y="1505112"/>
                  </a:lnTo>
                  <a:lnTo>
                    <a:pt x="4415933" y="1483443"/>
                  </a:lnTo>
                  <a:lnTo>
                    <a:pt x="4417219" y="1460344"/>
                  </a:lnTo>
                  <a:lnTo>
                    <a:pt x="4410799" y="1441094"/>
                  </a:lnTo>
                  <a:lnTo>
                    <a:pt x="4388987" y="1432112"/>
                  </a:lnTo>
                  <a:lnTo>
                    <a:pt x="4372299" y="1429550"/>
                  </a:lnTo>
                  <a:lnTo>
                    <a:pt x="4356897" y="1416720"/>
                  </a:lnTo>
                  <a:lnTo>
                    <a:pt x="4368451" y="1406452"/>
                  </a:lnTo>
                  <a:lnTo>
                    <a:pt x="4391549" y="1406452"/>
                  </a:lnTo>
                  <a:cubicBezTo>
                    <a:pt x="4391549" y="1406452"/>
                    <a:pt x="4392835" y="1398756"/>
                    <a:pt x="4391549" y="1394898"/>
                  </a:cubicBezTo>
                  <a:cubicBezTo>
                    <a:pt x="4390263" y="1391040"/>
                    <a:pt x="4383853" y="1374362"/>
                    <a:pt x="4383853" y="1374362"/>
                  </a:cubicBezTo>
                  <a:lnTo>
                    <a:pt x="4372299" y="1344844"/>
                  </a:lnTo>
                  <a:lnTo>
                    <a:pt x="4372299" y="1283237"/>
                  </a:lnTo>
                  <a:lnTo>
                    <a:pt x="4385129" y="1262701"/>
                  </a:lnTo>
                  <a:lnTo>
                    <a:pt x="4400531" y="1246023"/>
                  </a:lnTo>
                  <a:lnTo>
                    <a:pt x="4412085" y="1247308"/>
                  </a:lnTo>
                  <a:lnTo>
                    <a:pt x="4410799" y="1272978"/>
                  </a:lnTo>
                  <a:lnTo>
                    <a:pt x="4396683" y="1302496"/>
                  </a:lnTo>
                  <a:lnTo>
                    <a:pt x="4406951" y="1328166"/>
                  </a:lnTo>
                  <a:lnTo>
                    <a:pt x="4413371" y="1358970"/>
                  </a:lnTo>
                  <a:lnTo>
                    <a:pt x="4418505" y="1387202"/>
                  </a:lnTo>
                  <a:lnTo>
                    <a:pt x="4440317" y="1393622"/>
                  </a:lnTo>
                  <a:lnTo>
                    <a:pt x="4455719" y="1393622"/>
                  </a:lnTo>
                  <a:lnTo>
                    <a:pt x="4457005" y="1421854"/>
                  </a:lnTo>
                  <a:lnTo>
                    <a:pt x="4482675" y="1416720"/>
                  </a:lnTo>
                  <a:lnTo>
                    <a:pt x="4481389" y="1439818"/>
                  </a:lnTo>
                  <a:lnTo>
                    <a:pt x="4472407" y="1469336"/>
                  </a:lnTo>
                  <a:lnTo>
                    <a:pt x="4472407" y="1505122"/>
                  </a:lnTo>
                  <a:lnTo>
                    <a:pt x="4490371" y="1471898"/>
                  </a:lnTo>
                  <a:lnTo>
                    <a:pt x="4498067" y="1442380"/>
                  </a:lnTo>
                  <a:lnTo>
                    <a:pt x="4503201" y="1414148"/>
                  </a:lnTo>
                  <a:lnTo>
                    <a:pt x="4517317" y="1391050"/>
                  </a:lnTo>
                  <a:lnTo>
                    <a:pt x="4517317" y="1329452"/>
                  </a:lnTo>
                  <a:lnTo>
                    <a:pt x="4498067" y="1305068"/>
                  </a:lnTo>
                  <a:lnTo>
                    <a:pt x="4478817" y="1294800"/>
                  </a:lnTo>
                  <a:lnTo>
                    <a:pt x="4465987" y="1272988"/>
                  </a:lnTo>
                  <a:lnTo>
                    <a:pt x="4453157" y="1252452"/>
                  </a:lnTo>
                  <a:lnTo>
                    <a:pt x="4440327" y="1234488"/>
                  </a:lnTo>
                  <a:lnTo>
                    <a:pt x="4448023" y="1211389"/>
                  </a:lnTo>
                  <a:lnTo>
                    <a:pt x="4462139" y="1233202"/>
                  </a:lnTo>
                  <a:lnTo>
                    <a:pt x="4482675" y="1251166"/>
                  </a:lnTo>
                  <a:lnTo>
                    <a:pt x="4508344" y="1263996"/>
                  </a:lnTo>
                  <a:lnTo>
                    <a:pt x="4517326" y="1279398"/>
                  </a:lnTo>
                  <a:lnTo>
                    <a:pt x="4535291" y="1261434"/>
                  </a:lnTo>
                  <a:lnTo>
                    <a:pt x="4553255" y="1225505"/>
                  </a:lnTo>
                  <a:lnTo>
                    <a:pt x="4568657" y="1190854"/>
                  </a:lnTo>
                  <a:lnTo>
                    <a:pt x="4568657" y="1103586"/>
                  </a:lnTo>
                  <a:lnTo>
                    <a:pt x="4558389" y="1094604"/>
                  </a:lnTo>
                  <a:lnTo>
                    <a:pt x="4540425" y="1097166"/>
                  </a:lnTo>
                  <a:lnTo>
                    <a:pt x="4549407" y="1077916"/>
                  </a:lnTo>
                  <a:lnTo>
                    <a:pt x="4578925" y="1074068"/>
                  </a:lnTo>
                  <a:lnTo>
                    <a:pt x="4605871" y="1058666"/>
                  </a:lnTo>
                  <a:lnTo>
                    <a:pt x="4630255" y="1043264"/>
                  </a:lnTo>
                  <a:lnTo>
                    <a:pt x="4675175" y="1024014"/>
                  </a:lnTo>
                  <a:lnTo>
                    <a:pt x="4696988" y="991934"/>
                  </a:lnTo>
                  <a:lnTo>
                    <a:pt x="4676452" y="991934"/>
                  </a:lnTo>
                  <a:cubicBezTo>
                    <a:pt x="4676452" y="991934"/>
                    <a:pt x="4658487" y="998353"/>
                    <a:pt x="4653353" y="1003487"/>
                  </a:cubicBezTo>
                  <a:cubicBezTo>
                    <a:pt x="4648219" y="1008621"/>
                    <a:pt x="4619987" y="1022737"/>
                    <a:pt x="4619987" y="1022737"/>
                  </a:cubicBezTo>
                  <a:lnTo>
                    <a:pt x="4594317" y="1033005"/>
                  </a:lnTo>
                  <a:lnTo>
                    <a:pt x="4575067" y="1045835"/>
                  </a:lnTo>
                  <a:lnTo>
                    <a:pt x="4563514" y="1036853"/>
                  </a:lnTo>
                  <a:lnTo>
                    <a:pt x="4577630" y="1020166"/>
                  </a:lnTo>
                  <a:lnTo>
                    <a:pt x="4600728" y="995782"/>
                  </a:lnTo>
                  <a:lnTo>
                    <a:pt x="4626398" y="976532"/>
                  </a:lnTo>
                  <a:lnTo>
                    <a:pt x="4655916" y="963701"/>
                  </a:lnTo>
                  <a:lnTo>
                    <a:pt x="4703398" y="952148"/>
                  </a:lnTo>
                  <a:lnTo>
                    <a:pt x="4734202" y="936746"/>
                  </a:lnTo>
                  <a:lnTo>
                    <a:pt x="4749604" y="925192"/>
                  </a:lnTo>
                  <a:lnTo>
                    <a:pt x="4749604" y="896960"/>
                  </a:lnTo>
                  <a:lnTo>
                    <a:pt x="4765006" y="890540"/>
                  </a:lnTo>
                  <a:lnTo>
                    <a:pt x="4770140" y="903370"/>
                  </a:lnTo>
                  <a:lnTo>
                    <a:pt x="4779122" y="913638"/>
                  </a:lnTo>
                  <a:lnTo>
                    <a:pt x="4803506" y="880272"/>
                  </a:lnTo>
                  <a:lnTo>
                    <a:pt x="4826604" y="871290"/>
                  </a:lnTo>
                  <a:lnTo>
                    <a:pt x="4831738" y="884120"/>
                  </a:lnTo>
                  <a:lnTo>
                    <a:pt x="4847139" y="871290"/>
                  </a:lnTo>
                  <a:lnTo>
                    <a:pt x="4870237" y="863594"/>
                  </a:lnTo>
                  <a:lnTo>
                    <a:pt x="4870237" y="840496"/>
                  </a:lnTo>
                  <a:lnTo>
                    <a:pt x="4854836" y="809692"/>
                  </a:lnTo>
                  <a:lnTo>
                    <a:pt x="4840720" y="823808"/>
                  </a:lnTo>
                  <a:lnTo>
                    <a:pt x="4848416" y="837924"/>
                  </a:lnTo>
                  <a:lnTo>
                    <a:pt x="4848416" y="854612"/>
                  </a:lnTo>
                  <a:cubicBezTo>
                    <a:pt x="4848416" y="854612"/>
                    <a:pt x="4833014" y="857174"/>
                    <a:pt x="4829166" y="858460"/>
                  </a:cubicBezTo>
                  <a:cubicBezTo>
                    <a:pt x="4825318" y="859746"/>
                    <a:pt x="4811202" y="848192"/>
                    <a:pt x="4811202" y="848192"/>
                  </a:cubicBezTo>
                  <a:lnTo>
                    <a:pt x="4791952" y="822522"/>
                  </a:lnTo>
                  <a:lnTo>
                    <a:pt x="4759872" y="816102"/>
                  </a:lnTo>
                  <a:lnTo>
                    <a:pt x="4770140" y="782736"/>
                  </a:lnTo>
                  <a:cubicBezTo>
                    <a:pt x="4770140" y="782736"/>
                    <a:pt x="4780408" y="762200"/>
                    <a:pt x="4777836" y="766048"/>
                  </a:cubicBezTo>
                  <a:cubicBezTo>
                    <a:pt x="4775264" y="769896"/>
                    <a:pt x="4765006" y="740378"/>
                    <a:pt x="4765006" y="740378"/>
                  </a:cubicBezTo>
                  <a:lnTo>
                    <a:pt x="4768854" y="715994"/>
                  </a:lnTo>
                  <a:lnTo>
                    <a:pt x="4780408" y="674932"/>
                  </a:lnTo>
                  <a:lnTo>
                    <a:pt x="4789390" y="645414"/>
                  </a:lnTo>
                  <a:lnTo>
                    <a:pt x="4782970" y="623602"/>
                  </a:lnTo>
                  <a:lnTo>
                    <a:pt x="4803506" y="601789"/>
                  </a:lnTo>
                  <a:lnTo>
                    <a:pt x="4817622" y="608209"/>
                  </a:lnTo>
                  <a:lnTo>
                    <a:pt x="4827889" y="590245"/>
                  </a:lnTo>
                  <a:lnTo>
                    <a:pt x="4853559" y="585111"/>
                  </a:lnTo>
                  <a:lnTo>
                    <a:pt x="4863827" y="567147"/>
                  </a:lnTo>
                  <a:lnTo>
                    <a:pt x="4870247" y="545335"/>
                  </a:lnTo>
                  <a:lnTo>
                    <a:pt x="4879229" y="526085"/>
                  </a:lnTo>
                  <a:lnTo>
                    <a:pt x="4897193" y="522237"/>
                  </a:lnTo>
                  <a:lnTo>
                    <a:pt x="4912595" y="504273"/>
                  </a:lnTo>
                  <a:lnTo>
                    <a:pt x="4925425" y="487585"/>
                  </a:lnTo>
                  <a:lnTo>
                    <a:pt x="4944675" y="495281"/>
                  </a:lnTo>
                  <a:lnTo>
                    <a:pt x="4960077" y="477317"/>
                  </a:lnTo>
                  <a:lnTo>
                    <a:pt x="4987023" y="458067"/>
                  </a:lnTo>
                  <a:lnTo>
                    <a:pt x="5004988" y="431121"/>
                  </a:lnTo>
                  <a:lnTo>
                    <a:pt x="5021666" y="425987"/>
                  </a:lnTo>
                  <a:cubicBezTo>
                    <a:pt x="5021666" y="425987"/>
                    <a:pt x="5012684" y="410585"/>
                    <a:pt x="5008836" y="411871"/>
                  </a:cubicBezTo>
                  <a:cubicBezTo>
                    <a:pt x="5004988" y="413156"/>
                    <a:pt x="5001139" y="391335"/>
                    <a:pt x="5001139" y="391335"/>
                  </a:cubicBezTo>
                  <a:lnTo>
                    <a:pt x="4981889" y="386201"/>
                  </a:lnTo>
                  <a:lnTo>
                    <a:pt x="4963925" y="381067"/>
                  </a:lnTo>
                  <a:lnTo>
                    <a:pt x="4952371" y="352835"/>
                  </a:lnTo>
                  <a:cubicBezTo>
                    <a:pt x="4952371" y="352835"/>
                    <a:pt x="4929273" y="337433"/>
                    <a:pt x="4925425" y="338719"/>
                  </a:cubicBezTo>
                  <a:cubicBezTo>
                    <a:pt x="4921577" y="340004"/>
                    <a:pt x="4901041" y="270700"/>
                    <a:pt x="4901041" y="270700"/>
                  </a:cubicBezTo>
                  <a:lnTo>
                    <a:pt x="4877943" y="191138"/>
                  </a:lnTo>
                  <a:lnTo>
                    <a:pt x="4829175" y="160334"/>
                  </a:lnTo>
                  <a:lnTo>
                    <a:pt x="4773997" y="194986"/>
                  </a:lnTo>
                  <a:lnTo>
                    <a:pt x="4756033" y="180870"/>
                  </a:lnTo>
                  <a:lnTo>
                    <a:pt x="4758595" y="162906"/>
                  </a:lnTo>
                  <a:lnTo>
                    <a:pt x="4744479" y="168040"/>
                  </a:lnTo>
                  <a:lnTo>
                    <a:pt x="4709827" y="286102"/>
                  </a:lnTo>
                  <a:lnTo>
                    <a:pt x="4717523" y="302790"/>
                  </a:lnTo>
                  <a:lnTo>
                    <a:pt x="4708541" y="325888"/>
                  </a:lnTo>
                  <a:cubicBezTo>
                    <a:pt x="4708541" y="325888"/>
                    <a:pt x="4716238" y="373371"/>
                    <a:pt x="4714961" y="377219"/>
                  </a:cubicBezTo>
                  <a:cubicBezTo>
                    <a:pt x="4713675" y="381067"/>
                    <a:pt x="4708541" y="402889"/>
                    <a:pt x="4708541" y="402889"/>
                  </a:cubicBezTo>
                  <a:lnTo>
                    <a:pt x="4694425" y="420853"/>
                  </a:lnTo>
                  <a:lnTo>
                    <a:pt x="4699559" y="442665"/>
                  </a:lnTo>
                  <a:lnTo>
                    <a:pt x="4685443" y="460629"/>
                  </a:lnTo>
                  <a:lnTo>
                    <a:pt x="4672613" y="452933"/>
                  </a:lnTo>
                  <a:lnTo>
                    <a:pt x="4650800" y="464487"/>
                  </a:lnTo>
                  <a:lnTo>
                    <a:pt x="4639247" y="487585"/>
                  </a:lnTo>
                  <a:lnTo>
                    <a:pt x="4641809" y="509397"/>
                  </a:lnTo>
                  <a:lnTo>
                    <a:pt x="4369747" y="570995"/>
                  </a:lnTo>
                  <a:lnTo>
                    <a:pt x="4303014" y="641575"/>
                  </a:lnTo>
                  <a:lnTo>
                    <a:pt x="4292746" y="672379"/>
                  </a:lnTo>
                  <a:cubicBezTo>
                    <a:pt x="4292746" y="672379"/>
                    <a:pt x="4261942" y="703183"/>
                    <a:pt x="4259380" y="707031"/>
                  </a:cubicBezTo>
                  <a:cubicBezTo>
                    <a:pt x="4256818" y="710879"/>
                    <a:pt x="4264514" y="721147"/>
                    <a:pt x="4264514" y="721147"/>
                  </a:cubicBezTo>
                  <a:lnTo>
                    <a:pt x="4277344" y="731415"/>
                  </a:lnTo>
                  <a:lnTo>
                    <a:pt x="4281193" y="759647"/>
                  </a:lnTo>
                  <a:lnTo>
                    <a:pt x="4269639" y="778897"/>
                  </a:lnTo>
                  <a:cubicBezTo>
                    <a:pt x="4269639" y="778897"/>
                    <a:pt x="4252951" y="791728"/>
                    <a:pt x="4249103" y="796862"/>
                  </a:cubicBezTo>
                  <a:cubicBezTo>
                    <a:pt x="4245255" y="801996"/>
                    <a:pt x="4227290" y="813549"/>
                    <a:pt x="4227290" y="813549"/>
                  </a:cubicBezTo>
                  <a:lnTo>
                    <a:pt x="4170826" y="836648"/>
                  </a:lnTo>
                  <a:lnTo>
                    <a:pt x="4149014" y="821246"/>
                  </a:lnTo>
                  <a:lnTo>
                    <a:pt x="4106666" y="828942"/>
                  </a:lnTo>
                  <a:lnTo>
                    <a:pt x="4060470" y="840496"/>
                  </a:lnTo>
                  <a:lnTo>
                    <a:pt x="4052773" y="872576"/>
                  </a:lnTo>
                  <a:lnTo>
                    <a:pt x="4073309" y="898246"/>
                  </a:lnTo>
                  <a:lnTo>
                    <a:pt x="4066889" y="923915"/>
                  </a:lnTo>
                  <a:lnTo>
                    <a:pt x="4042505" y="952148"/>
                  </a:lnTo>
                  <a:lnTo>
                    <a:pt x="3989889" y="998344"/>
                  </a:lnTo>
                  <a:lnTo>
                    <a:pt x="3974487" y="1002192"/>
                  </a:lnTo>
                  <a:lnTo>
                    <a:pt x="3955237" y="1024004"/>
                  </a:lnTo>
                  <a:lnTo>
                    <a:pt x="3928291" y="1041968"/>
                  </a:lnTo>
                  <a:lnTo>
                    <a:pt x="3898773" y="1059932"/>
                  </a:lnTo>
                  <a:lnTo>
                    <a:pt x="3876961" y="1066352"/>
                  </a:lnTo>
                  <a:lnTo>
                    <a:pt x="3841032" y="1109986"/>
                  </a:lnTo>
                  <a:lnTo>
                    <a:pt x="3821782" y="1101004"/>
                  </a:lnTo>
                  <a:lnTo>
                    <a:pt x="3785854" y="1126674"/>
                  </a:lnTo>
                  <a:lnTo>
                    <a:pt x="3743506" y="1120254"/>
                  </a:lnTo>
                  <a:lnTo>
                    <a:pt x="3702444" y="1102290"/>
                  </a:lnTo>
                  <a:lnTo>
                    <a:pt x="3683194" y="1106138"/>
                  </a:lnTo>
                  <a:lnTo>
                    <a:pt x="3681908" y="1083040"/>
                  </a:lnTo>
                  <a:lnTo>
                    <a:pt x="3693462" y="1062504"/>
                  </a:lnTo>
                  <a:lnTo>
                    <a:pt x="3703730" y="1049674"/>
                  </a:lnTo>
                  <a:lnTo>
                    <a:pt x="3703730" y="1027862"/>
                  </a:lnTo>
                  <a:lnTo>
                    <a:pt x="3716560" y="1015032"/>
                  </a:lnTo>
                  <a:cubicBezTo>
                    <a:pt x="3716560" y="1015032"/>
                    <a:pt x="3726828" y="972684"/>
                    <a:pt x="3724256" y="976532"/>
                  </a:cubicBezTo>
                  <a:cubicBezTo>
                    <a:pt x="3721694" y="980380"/>
                    <a:pt x="3742220" y="975246"/>
                    <a:pt x="3742220" y="975246"/>
                  </a:cubicBezTo>
                  <a:lnTo>
                    <a:pt x="3749917" y="922630"/>
                  </a:lnTo>
                  <a:lnTo>
                    <a:pt x="3716550" y="823817"/>
                  </a:lnTo>
                  <a:lnTo>
                    <a:pt x="3681898" y="814835"/>
                  </a:lnTo>
                  <a:lnTo>
                    <a:pt x="3634416" y="875147"/>
                  </a:lnTo>
                  <a:lnTo>
                    <a:pt x="3612604" y="864880"/>
                  </a:lnTo>
                  <a:lnTo>
                    <a:pt x="3608756" y="835362"/>
                  </a:lnTo>
                  <a:lnTo>
                    <a:pt x="3634426" y="813549"/>
                  </a:lnTo>
                  <a:cubicBezTo>
                    <a:pt x="3634426" y="813549"/>
                    <a:pt x="3648542" y="794299"/>
                    <a:pt x="3645980" y="790451"/>
                  </a:cubicBezTo>
                  <a:cubicBezTo>
                    <a:pt x="3643417" y="786603"/>
                    <a:pt x="3643417" y="736549"/>
                    <a:pt x="3643417" y="736549"/>
                  </a:cubicBezTo>
                  <a:lnTo>
                    <a:pt x="3633150" y="714737"/>
                  </a:lnTo>
                  <a:lnTo>
                    <a:pt x="3631864" y="692925"/>
                  </a:lnTo>
                  <a:lnTo>
                    <a:pt x="3642132" y="680095"/>
                  </a:lnTo>
                  <a:lnTo>
                    <a:pt x="3610051" y="659559"/>
                  </a:lnTo>
                  <a:lnTo>
                    <a:pt x="3568989" y="651862"/>
                  </a:lnTo>
                  <a:lnTo>
                    <a:pt x="3561293" y="637746"/>
                  </a:lnTo>
                  <a:lnTo>
                    <a:pt x="3515097" y="624916"/>
                  </a:lnTo>
                  <a:lnTo>
                    <a:pt x="3485579" y="659568"/>
                  </a:lnTo>
                  <a:lnTo>
                    <a:pt x="3490713" y="676256"/>
                  </a:lnTo>
                  <a:lnTo>
                    <a:pt x="3470177" y="698068"/>
                  </a:lnTo>
                  <a:lnTo>
                    <a:pt x="3470177" y="727586"/>
                  </a:lnTo>
                  <a:lnTo>
                    <a:pt x="3445793" y="750684"/>
                  </a:lnTo>
                  <a:cubicBezTo>
                    <a:pt x="3445793" y="750684"/>
                    <a:pt x="3430391" y="739130"/>
                    <a:pt x="3431677" y="735282"/>
                  </a:cubicBezTo>
                  <a:cubicBezTo>
                    <a:pt x="3432963" y="731434"/>
                    <a:pt x="3414998" y="746836"/>
                    <a:pt x="3414998" y="746836"/>
                  </a:cubicBezTo>
                  <a:lnTo>
                    <a:pt x="3400882" y="772506"/>
                  </a:lnTo>
                  <a:cubicBezTo>
                    <a:pt x="3400882" y="772506"/>
                    <a:pt x="3403445" y="807158"/>
                    <a:pt x="3400882" y="811006"/>
                  </a:cubicBezTo>
                  <a:cubicBezTo>
                    <a:pt x="3398320" y="814854"/>
                    <a:pt x="3391900" y="846934"/>
                    <a:pt x="3391900" y="846934"/>
                  </a:cubicBezTo>
                  <a:lnTo>
                    <a:pt x="3395748" y="879015"/>
                  </a:lnTo>
                  <a:lnTo>
                    <a:pt x="3409864" y="925211"/>
                  </a:lnTo>
                  <a:lnTo>
                    <a:pt x="3430400" y="971407"/>
                  </a:lnTo>
                  <a:lnTo>
                    <a:pt x="3426552" y="1026585"/>
                  </a:lnTo>
                  <a:lnTo>
                    <a:pt x="3418856" y="1077916"/>
                  </a:lnTo>
                  <a:lnTo>
                    <a:pt x="3388052" y="1125398"/>
                  </a:lnTo>
                  <a:lnTo>
                    <a:pt x="3350838" y="1148496"/>
                  </a:lnTo>
                  <a:lnTo>
                    <a:pt x="3318758" y="1134380"/>
                  </a:lnTo>
                  <a:lnTo>
                    <a:pt x="3303356" y="1092032"/>
                  </a:lnTo>
                  <a:lnTo>
                    <a:pt x="3285392" y="1077916"/>
                  </a:lnTo>
                  <a:cubicBezTo>
                    <a:pt x="3285392" y="1077916"/>
                    <a:pt x="3286678" y="1043264"/>
                    <a:pt x="3285392" y="1039416"/>
                  </a:cubicBezTo>
                  <a:cubicBezTo>
                    <a:pt x="3284106" y="1035567"/>
                    <a:pt x="3266142" y="941880"/>
                    <a:pt x="3266142" y="941880"/>
                  </a:cubicBezTo>
                  <a:cubicBezTo>
                    <a:pt x="3266142" y="941880"/>
                    <a:pt x="3281544" y="907228"/>
                    <a:pt x="3278972" y="907228"/>
                  </a:cubicBezTo>
                  <a:cubicBezTo>
                    <a:pt x="3276410" y="907228"/>
                    <a:pt x="3275124" y="866165"/>
                    <a:pt x="3275124" y="862308"/>
                  </a:cubicBezTo>
                  <a:cubicBezTo>
                    <a:pt x="3275124" y="858450"/>
                    <a:pt x="3293088" y="832790"/>
                    <a:pt x="3293088" y="832790"/>
                  </a:cubicBezTo>
                  <a:lnTo>
                    <a:pt x="3294374" y="793004"/>
                  </a:lnTo>
                  <a:lnTo>
                    <a:pt x="3307204" y="771192"/>
                  </a:lnTo>
                  <a:lnTo>
                    <a:pt x="3321320" y="736540"/>
                  </a:lnTo>
                  <a:lnTo>
                    <a:pt x="3327740" y="707022"/>
                  </a:lnTo>
                  <a:lnTo>
                    <a:pt x="3312338" y="724986"/>
                  </a:lnTo>
                  <a:lnTo>
                    <a:pt x="3296936" y="750656"/>
                  </a:lnTo>
                  <a:lnTo>
                    <a:pt x="3273838" y="767344"/>
                  </a:lnTo>
                  <a:lnTo>
                    <a:pt x="3254588" y="795576"/>
                  </a:lnTo>
                  <a:lnTo>
                    <a:pt x="3243034" y="791728"/>
                  </a:lnTo>
                  <a:lnTo>
                    <a:pt x="3250730" y="762210"/>
                  </a:lnTo>
                  <a:lnTo>
                    <a:pt x="3271266" y="736540"/>
                  </a:lnTo>
                  <a:lnTo>
                    <a:pt x="3284096" y="717290"/>
                  </a:lnTo>
                  <a:lnTo>
                    <a:pt x="3296926" y="681361"/>
                  </a:lnTo>
                  <a:lnTo>
                    <a:pt x="3311042" y="656977"/>
                  </a:lnTo>
                  <a:lnTo>
                    <a:pt x="3314891" y="624897"/>
                  </a:lnTo>
                  <a:lnTo>
                    <a:pt x="3329007" y="623611"/>
                  </a:lnTo>
                  <a:lnTo>
                    <a:pt x="3331569" y="641575"/>
                  </a:lnTo>
                  <a:lnTo>
                    <a:pt x="3344399" y="624888"/>
                  </a:lnTo>
                  <a:lnTo>
                    <a:pt x="3358515" y="624888"/>
                  </a:lnTo>
                  <a:lnTo>
                    <a:pt x="3359801" y="641575"/>
                  </a:lnTo>
                  <a:lnTo>
                    <a:pt x="3372631" y="636441"/>
                  </a:lnTo>
                  <a:lnTo>
                    <a:pt x="3379051" y="615906"/>
                  </a:lnTo>
                  <a:cubicBezTo>
                    <a:pt x="3379051" y="615906"/>
                    <a:pt x="3417551" y="612057"/>
                    <a:pt x="3414979" y="613343"/>
                  </a:cubicBezTo>
                  <a:cubicBezTo>
                    <a:pt x="3412417" y="614629"/>
                    <a:pt x="3430381" y="597941"/>
                    <a:pt x="3430381" y="597941"/>
                  </a:cubicBezTo>
                  <a:lnTo>
                    <a:pt x="3452193" y="586388"/>
                  </a:lnTo>
                  <a:lnTo>
                    <a:pt x="3495828" y="590236"/>
                  </a:lnTo>
                  <a:lnTo>
                    <a:pt x="3508658" y="604352"/>
                  </a:lnTo>
                  <a:lnTo>
                    <a:pt x="3520212" y="586388"/>
                  </a:lnTo>
                  <a:lnTo>
                    <a:pt x="3547158" y="586388"/>
                  </a:lnTo>
                  <a:lnTo>
                    <a:pt x="3571542" y="587673"/>
                  </a:lnTo>
                  <a:lnTo>
                    <a:pt x="3603622" y="573557"/>
                  </a:lnTo>
                  <a:lnTo>
                    <a:pt x="3561274" y="558155"/>
                  </a:lnTo>
                  <a:lnTo>
                    <a:pt x="3529194" y="545325"/>
                  </a:lnTo>
                  <a:lnTo>
                    <a:pt x="3486845" y="549173"/>
                  </a:lnTo>
                  <a:lnTo>
                    <a:pt x="3479149" y="527361"/>
                  </a:lnTo>
                  <a:lnTo>
                    <a:pt x="3479149" y="506825"/>
                  </a:lnTo>
                  <a:cubicBezTo>
                    <a:pt x="3479149" y="506825"/>
                    <a:pt x="3444497" y="522227"/>
                    <a:pt x="3440649" y="520941"/>
                  </a:cubicBezTo>
                  <a:cubicBezTo>
                    <a:pt x="3436801" y="519655"/>
                    <a:pt x="3398301" y="529923"/>
                    <a:pt x="3394453" y="528638"/>
                  </a:cubicBezTo>
                  <a:cubicBezTo>
                    <a:pt x="3390605" y="527352"/>
                    <a:pt x="3364935" y="544039"/>
                    <a:pt x="3364935" y="544039"/>
                  </a:cubicBezTo>
                  <a:cubicBezTo>
                    <a:pt x="3364935" y="544039"/>
                    <a:pt x="3348247" y="559441"/>
                    <a:pt x="3343123" y="560727"/>
                  </a:cubicBezTo>
                  <a:cubicBezTo>
                    <a:pt x="3337989" y="562013"/>
                    <a:pt x="3316176" y="560727"/>
                    <a:pt x="3314891" y="558165"/>
                  </a:cubicBezTo>
                  <a:cubicBezTo>
                    <a:pt x="3313605" y="555603"/>
                    <a:pt x="3286658" y="559451"/>
                    <a:pt x="3286658" y="559451"/>
                  </a:cubicBezTo>
                  <a:lnTo>
                    <a:pt x="3253292" y="532505"/>
                  </a:lnTo>
                  <a:lnTo>
                    <a:pt x="3225060" y="522237"/>
                  </a:lnTo>
                  <a:lnTo>
                    <a:pt x="3199391" y="522237"/>
                  </a:lnTo>
                  <a:lnTo>
                    <a:pt x="3185275" y="527371"/>
                  </a:lnTo>
                  <a:lnTo>
                    <a:pt x="3192971" y="496567"/>
                  </a:lnTo>
                  <a:lnTo>
                    <a:pt x="3201953" y="473469"/>
                  </a:lnTo>
                  <a:lnTo>
                    <a:pt x="3231471" y="451656"/>
                  </a:lnTo>
                  <a:lnTo>
                    <a:pt x="3194257" y="447808"/>
                  </a:lnTo>
                  <a:lnTo>
                    <a:pt x="3176293" y="476040"/>
                  </a:lnTo>
                  <a:lnTo>
                    <a:pt x="3154480" y="488871"/>
                  </a:lnTo>
                  <a:lnTo>
                    <a:pt x="3131382" y="511969"/>
                  </a:lnTo>
                  <a:lnTo>
                    <a:pt x="3104436" y="526085"/>
                  </a:lnTo>
                  <a:lnTo>
                    <a:pt x="3077490" y="536353"/>
                  </a:lnTo>
                  <a:lnTo>
                    <a:pt x="3062088" y="551755"/>
                  </a:lnTo>
                  <a:cubicBezTo>
                    <a:pt x="3062088" y="551755"/>
                    <a:pt x="3044124" y="567157"/>
                    <a:pt x="3040275" y="567157"/>
                  </a:cubicBezTo>
                  <a:cubicBezTo>
                    <a:pt x="3036427" y="567157"/>
                    <a:pt x="3008195" y="560737"/>
                    <a:pt x="3008195" y="560737"/>
                  </a:cubicBezTo>
                  <a:lnTo>
                    <a:pt x="2978677" y="571005"/>
                  </a:lnTo>
                  <a:lnTo>
                    <a:pt x="2977391" y="545335"/>
                  </a:lnTo>
                  <a:lnTo>
                    <a:pt x="2987659" y="533781"/>
                  </a:lnTo>
                  <a:lnTo>
                    <a:pt x="2970971" y="529933"/>
                  </a:lnTo>
                  <a:lnTo>
                    <a:pt x="2938891" y="546621"/>
                  </a:lnTo>
                  <a:lnTo>
                    <a:pt x="2910659" y="562023"/>
                  </a:lnTo>
                  <a:lnTo>
                    <a:pt x="2877293" y="550469"/>
                  </a:lnTo>
                  <a:lnTo>
                    <a:pt x="2926061" y="499139"/>
                  </a:lnTo>
                  <a:cubicBezTo>
                    <a:pt x="2926061" y="499139"/>
                    <a:pt x="2974829" y="460638"/>
                    <a:pt x="2972257" y="460638"/>
                  </a:cubicBezTo>
                  <a:cubicBezTo>
                    <a:pt x="2969686" y="460638"/>
                    <a:pt x="3010757" y="436254"/>
                    <a:pt x="3010757" y="436254"/>
                  </a:cubicBezTo>
                  <a:lnTo>
                    <a:pt x="3036427" y="418290"/>
                  </a:lnTo>
                  <a:lnTo>
                    <a:pt x="3080061" y="391344"/>
                  </a:lnTo>
                  <a:cubicBezTo>
                    <a:pt x="3080061" y="391344"/>
                    <a:pt x="3053115" y="382362"/>
                    <a:pt x="3049258" y="382362"/>
                  </a:cubicBezTo>
                  <a:cubicBezTo>
                    <a:pt x="3045400" y="382362"/>
                    <a:pt x="3000490" y="390058"/>
                    <a:pt x="3000490" y="390058"/>
                  </a:cubicBezTo>
                  <a:lnTo>
                    <a:pt x="2974820" y="375942"/>
                  </a:lnTo>
                  <a:lnTo>
                    <a:pt x="2918355" y="396478"/>
                  </a:lnTo>
                  <a:lnTo>
                    <a:pt x="2886275" y="386210"/>
                  </a:lnTo>
                  <a:lnTo>
                    <a:pt x="2868311" y="369532"/>
                  </a:lnTo>
                  <a:lnTo>
                    <a:pt x="2854195" y="373380"/>
                  </a:lnTo>
                  <a:cubicBezTo>
                    <a:pt x="2854195" y="373380"/>
                    <a:pt x="2833659" y="346434"/>
                    <a:pt x="2829811" y="343862"/>
                  </a:cubicBezTo>
                  <a:cubicBezTo>
                    <a:pt x="2825963" y="341300"/>
                    <a:pt x="2769499" y="333594"/>
                    <a:pt x="2769499" y="333594"/>
                  </a:cubicBezTo>
                  <a:cubicBezTo>
                    <a:pt x="2769499" y="333594"/>
                    <a:pt x="2733570" y="345148"/>
                    <a:pt x="2733570" y="342576"/>
                  </a:cubicBezTo>
                  <a:cubicBezTo>
                    <a:pt x="2733570" y="340014"/>
                    <a:pt x="2691222" y="322040"/>
                    <a:pt x="2691222" y="322040"/>
                  </a:cubicBezTo>
                  <a:lnTo>
                    <a:pt x="2671972" y="329736"/>
                  </a:lnTo>
                  <a:lnTo>
                    <a:pt x="2660418" y="315620"/>
                  </a:lnTo>
                  <a:lnTo>
                    <a:pt x="2661704" y="296370"/>
                  </a:lnTo>
                  <a:lnTo>
                    <a:pt x="2655284" y="254022"/>
                  </a:lnTo>
                  <a:lnTo>
                    <a:pt x="2630901" y="248888"/>
                  </a:lnTo>
                  <a:lnTo>
                    <a:pt x="2623204" y="284816"/>
                  </a:lnTo>
                  <a:lnTo>
                    <a:pt x="2462794" y="292513"/>
                  </a:lnTo>
                  <a:lnTo>
                    <a:pt x="2043151" y="279683"/>
                  </a:lnTo>
                  <a:lnTo>
                    <a:pt x="1901990" y="266852"/>
                  </a:lnTo>
                  <a:lnTo>
                    <a:pt x="1592713" y="232201"/>
                  </a:lnTo>
                  <a:lnTo>
                    <a:pt x="1071725" y="153419"/>
                  </a:lnTo>
                  <a:lnTo>
                    <a:pt x="804034" y="93421"/>
                  </a:lnTo>
                  <a:lnTo>
                    <a:pt x="596341" y="47263"/>
                  </a:lnTo>
                  <a:lnTo>
                    <a:pt x="426949" y="1448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76" name="Freeform: Shape 11275">
              <a:extLst>
                <a:ext uri="{FF2B5EF4-FFF2-40B4-BE49-F238E27FC236}">
                  <a16:creationId xmlns:a16="http://schemas.microsoft.com/office/drawing/2014/main" id="{50E75AFA-8CC7-844D-155A-88E3CA360E0F}"/>
                </a:ext>
              </a:extLst>
            </p:cNvPr>
            <p:cNvSpPr/>
            <p:nvPr/>
          </p:nvSpPr>
          <p:spPr>
            <a:xfrm>
              <a:off x="2194922" y="1307963"/>
              <a:ext cx="742927" cy="552445"/>
            </a:xfrm>
            <a:custGeom>
              <a:avLst/>
              <a:gdLst>
                <a:gd name="connsiteX0" fmla="*/ 0 w 632774"/>
                <a:gd name="connsiteY0" fmla="*/ 288798 h 470534"/>
                <a:gd name="connsiteX1" fmla="*/ 63284 w 632774"/>
                <a:gd name="connsiteY1" fmla="*/ 324898 h 470534"/>
                <a:gd name="connsiteX2" fmla="*/ 74590 w 632774"/>
                <a:gd name="connsiteY2" fmla="*/ 383000 h 470534"/>
                <a:gd name="connsiteX3" fmla="*/ 108099 w 632774"/>
                <a:gd name="connsiteY3" fmla="*/ 410813 h 470534"/>
                <a:gd name="connsiteX4" fmla="*/ 179051 w 632774"/>
                <a:gd name="connsiteY4" fmla="*/ 410813 h 470534"/>
                <a:gd name="connsiteX5" fmla="*/ 218256 w 632774"/>
                <a:gd name="connsiteY5" fmla="*/ 429482 h 470534"/>
                <a:gd name="connsiteX6" fmla="*/ 253736 w 632774"/>
                <a:gd name="connsiteY6" fmla="*/ 429482 h 470534"/>
                <a:gd name="connsiteX7" fmla="*/ 326546 w 632774"/>
                <a:gd name="connsiteY7" fmla="*/ 429482 h 470534"/>
                <a:gd name="connsiteX8" fmla="*/ 393792 w 632774"/>
                <a:gd name="connsiteY8" fmla="*/ 429482 h 470534"/>
                <a:gd name="connsiteX9" fmla="*/ 493138 w 632774"/>
                <a:gd name="connsiteY9" fmla="*/ 453009 h 470534"/>
                <a:gd name="connsiteX10" fmla="*/ 567433 w 632774"/>
                <a:gd name="connsiteY10" fmla="*/ 470535 h 470534"/>
                <a:gd name="connsiteX11" fmla="*/ 567433 w 632774"/>
                <a:gd name="connsiteY11" fmla="*/ 429482 h 470534"/>
                <a:gd name="connsiteX12" fmla="*/ 581244 w 632774"/>
                <a:gd name="connsiteY12" fmla="*/ 369665 h 470534"/>
                <a:gd name="connsiteX13" fmla="*/ 595436 w 632774"/>
                <a:gd name="connsiteY13" fmla="*/ 306229 h 470534"/>
                <a:gd name="connsiteX14" fmla="*/ 611153 w 632774"/>
                <a:gd name="connsiteY14" fmla="*/ 231838 h 470534"/>
                <a:gd name="connsiteX15" fmla="*/ 632774 w 632774"/>
                <a:gd name="connsiteY15" fmla="*/ 153162 h 470534"/>
                <a:gd name="connsiteX16" fmla="*/ 632774 w 632774"/>
                <a:gd name="connsiteY16" fmla="*/ 115824 h 470534"/>
                <a:gd name="connsiteX17" fmla="*/ 367027 w 632774"/>
                <a:gd name="connsiteY17" fmla="*/ 56674 h 470534"/>
                <a:gd name="connsiteX18" fmla="*/ 190252 w 632774"/>
                <a:gd name="connsiteY18" fmla="*/ 0 h 470534"/>
                <a:gd name="connsiteX19" fmla="*/ 192491 w 632774"/>
                <a:gd name="connsiteY19" fmla="*/ 36004 h 470534"/>
                <a:gd name="connsiteX20" fmla="*/ 205330 w 632774"/>
                <a:gd name="connsiteY20" fmla="*/ 36004 h 470534"/>
                <a:gd name="connsiteX21" fmla="*/ 192491 w 632774"/>
                <a:gd name="connsiteY21" fmla="*/ 71914 h 470534"/>
                <a:gd name="connsiteX22" fmla="*/ 205330 w 632774"/>
                <a:gd name="connsiteY22" fmla="*/ 136017 h 470534"/>
                <a:gd name="connsiteX23" fmla="*/ 164259 w 632774"/>
                <a:gd name="connsiteY23" fmla="*/ 204121 h 470534"/>
                <a:gd name="connsiteX24" fmla="*/ 146294 w 632774"/>
                <a:gd name="connsiteY24" fmla="*/ 204121 h 470534"/>
                <a:gd name="connsiteX25" fmla="*/ 153991 w 632774"/>
                <a:gd name="connsiteY25" fmla="*/ 169450 h 470534"/>
                <a:gd name="connsiteX26" fmla="*/ 165545 w 632774"/>
                <a:gd name="connsiteY26" fmla="*/ 145066 h 470534"/>
                <a:gd name="connsiteX27" fmla="*/ 160411 w 632774"/>
                <a:gd name="connsiteY27" fmla="*/ 105918 h 470534"/>
                <a:gd name="connsiteX28" fmla="*/ 139875 w 632774"/>
                <a:gd name="connsiteY28" fmla="*/ 105918 h 470534"/>
                <a:gd name="connsiteX29" fmla="*/ 121168 w 632774"/>
                <a:gd name="connsiteY29" fmla="*/ 82201 h 470534"/>
                <a:gd name="connsiteX30" fmla="*/ 109080 w 632774"/>
                <a:gd name="connsiteY30" fmla="*/ 91154 h 470534"/>
                <a:gd name="connsiteX31" fmla="*/ 20526 w 632774"/>
                <a:gd name="connsiteY31" fmla="*/ 32099 h 470534"/>
                <a:gd name="connsiteX32" fmla="*/ 11544 w 632774"/>
                <a:gd name="connsiteY32" fmla="*/ 61627 h 470534"/>
                <a:gd name="connsiteX33" fmla="*/ 20526 w 632774"/>
                <a:gd name="connsiteY33" fmla="*/ 105918 h 470534"/>
                <a:gd name="connsiteX34" fmla="*/ 11544 w 632774"/>
                <a:gd name="connsiteY34" fmla="*/ 146304 h 470534"/>
                <a:gd name="connsiteX35" fmla="*/ 23098 w 632774"/>
                <a:gd name="connsiteY35" fmla="*/ 165544 h 470534"/>
                <a:gd name="connsiteX36" fmla="*/ 11544 w 632774"/>
                <a:gd name="connsiteY36" fmla="*/ 197644 h 470534"/>
                <a:gd name="connsiteX37" fmla="*/ 25660 w 632774"/>
                <a:gd name="connsiteY37" fmla="*/ 204121 h 470534"/>
                <a:gd name="connsiteX38" fmla="*/ 35928 w 632774"/>
                <a:gd name="connsiteY38" fmla="*/ 215646 h 470534"/>
                <a:gd name="connsiteX39" fmla="*/ 17964 w 632774"/>
                <a:gd name="connsiteY39" fmla="*/ 215646 h 470534"/>
                <a:gd name="connsiteX40" fmla="*/ 11544 w 632774"/>
                <a:gd name="connsiteY40" fmla="*/ 233553 h 470534"/>
                <a:gd name="connsiteX41" fmla="*/ 26946 w 632774"/>
                <a:gd name="connsiteY41" fmla="*/ 245173 h 470534"/>
                <a:gd name="connsiteX42" fmla="*/ 11544 w 632774"/>
                <a:gd name="connsiteY42" fmla="*/ 275939 h 470534"/>
                <a:gd name="connsiteX43" fmla="*/ 0 w 632774"/>
                <a:gd name="connsiteY43" fmla="*/ 275939 h 47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632774" h="470534">
                  <a:moveTo>
                    <a:pt x="0" y="288798"/>
                  </a:moveTo>
                  <a:lnTo>
                    <a:pt x="63284" y="324898"/>
                  </a:lnTo>
                  <a:lnTo>
                    <a:pt x="74590" y="383000"/>
                  </a:lnTo>
                  <a:lnTo>
                    <a:pt x="108099" y="410813"/>
                  </a:lnTo>
                  <a:lnTo>
                    <a:pt x="179051" y="410813"/>
                  </a:lnTo>
                  <a:lnTo>
                    <a:pt x="218256" y="429482"/>
                  </a:lnTo>
                  <a:lnTo>
                    <a:pt x="253736" y="429482"/>
                  </a:lnTo>
                  <a:lnTo>
                    <a:pt x="326546" y="429482"/>
                  </a:lnTo>
                  <a:lnTo>
                    <a:pt x="393792" y="429482"/>
                  </a:lnTo>
                  <a:lnTo>
                    <a:pt x="493138" y="453009"/>
                  </a:lnTo>
                  <a:lnTo>
                    <a:pt x="567433" y="470535"/>
                  </a:lnTo>
                  <a:lnTo>
                    <a:pt x="567433" y="429482"/>
                  </a:lnTo>
                  <a:lnTo>
                    <a:pt x="581244" y="369665"/>
                  </a:lnTo>
                  <a:lnTo>
                    <a:pt x="595436" y="306229"/>
                  </a:lnTo>
                  <a:lnTo>
                    <a:pt x="611153" y="231838"/>
                  </a:lnTo>
                  <a:lnTo>
                    <a:pt x="632774" y="153162"/>
                  </a:lnTo>
                  <a:lnTo>
                    <a:pt x="632774" y="115824"/>
                  </a:lnTo>
                  <a:lnTo>
                    <a:pt x="367027" y="56674"/>
                  </a:lnTo>
                  <a:lnTo>
                    <a:pt x="190252" y="0"/>
                  </a:lnTo>
                  <a:lnTo>
                    <a:pt x="192491" y="36004"/>
                  </a:lnTo>
                  <a:lnTo>
                    <a:pt x="205330" y="36004"/>
                  </a:lnTo>
                  <a:lnTo>
                    <a:pt x="192491" y="71914"/>
                  </a:lnTo>
                  <a:lnTo>
                    <a:pt x="205330" y="136017"/>
                  </a:lnTo>
                  <a:lnTo>
                    <a:pt x="164259" y="204121"/>
                  </a:lnTo>
                  <a:lnTo>
                    <a:pt x="146294" y="204121"/>
                  </a:lnTo>
                  <a:lnTo>
                    <a:pt x="153991" y="169450"/>
                  </a:lnTo>
                  <a:lnTo>
                    <a:pt x="165545" y="145066"/>
                  </a:lnTo>
                  <a:lnTo>
                    <a:pt x="160411" y="105918"/>
                  </a:lnTo>
                  <a:lnTo>
                    <a:pt x="139875" y="105918"/>
                  </a:lnTo>
                  <a:lnTo>
                    <a:pt x="121168" y="82201"/>
                  </a:lnTo>
                  <a:lnTo>
                    <a:pt x="109080" y="91154"/>
                  </a:lnTo>
                  <a:lnTo>
                    <a:pt x="20526" y="32099"/>
                  </a:lnTo>
                  <a:lnTo>
                    <a:pt x="11544" y="61627"/>
                  </a:lnTo>
                  <a:lnTo>
                    <a:pt x="20526" y="105918"/>
                  </a:lnTo>
                  <a:lnTo>
                    <a:pt x="11544" y="146304"/>
                  </a:lnTo>
                  <a:lnTo>
                    <a:pt x="23098" y="165544"/>
                  </a:lnTo>
                  <a:lnTo>
                    <a:pt x="11544" y="197644"/>
                  </a:lnTo>
                  <a:lnTo>
                    <a:pt x="25660" y="204121"/>
                  </a:lnTo>
                  <a:lnTo>
                    <a:pt x="35928" y="215646"/>
                  </a:lnTo>
                  <a:lnTo>
                    <a:pt x="17964" y="215646"/>
                  </a:lnTo>
                  <a:lnTo>
                    <a:pt x="11544" y="233553"/>
                  </a:lnTo>
                  <a:lnTo>
                    <a:pt x="26946" y="245173"/>
                  </a:lnTo>
                  <a:lnTo>
                    <a:pt x="11544" y="275939"/>
                  </a:lnTo>
                  <a:lnTo>
                    <a:pt x="0" y="275939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77" name="Freeform: Shape 11276">
              <a:extLst>
                <a:ext uri="{FF2B5EF4-FFF2-40B4-BE49-F238E27FC236}">
                  <a16:creationId xmlns:a16="http://schemas.microsoft.com/office/drawing/2014/main" id="{4DFF9153-C578-896A-5380-8D7331CF02E7}"/>
                </a:ext>
              </a:extLst>
            </p:cNvPr>
            <p:cNvSpPr/>
            <p:nvPr/>
          </p:nvSpPr>
          <p:spPr>
            <a:xfrm>
              <a:off x="1994913" y="1647034"/>
              <a:ext cx="891830" cy="767832"/>
            </a:xfrm>
            <a:custGeom>
              <a:avLst/>
              <a:gdLst>
                <a:gd name="connsiteX0" fmla="*/ 737788 w 759599"/>
                <a:gd name="connsiteY0" fmla="*/ 181737 h 653986"/>
                <a:gd name="connsiteX1" fmla="*/ 737788 w 759599"/>
                <a:gd name="connsiteY1" fmla="*/ 203740 h 653986"/>
                <a:gd name="connsiteX2" fmla="*/ 759600 w 759599"/>
                <a:gd name="connsiteY2" fmla="*/ 203740 h 653986"/>
                <a:gd name="connsiteX3" fmla="*/ 759600 w 759599"/>
                <a:gd name="connsiteY3" fmla="*/ 236506 h 653986"/>
                <a:gd name="connsiteX4" fmla="*/ 725024 w 759599"/>
                <a:gd name="connsiteY4" fmla="*/ 285560 h 653986"/>
                <a:gd name="connsiteX5" fmla="*/ 715880 w 759599"/>
                <a:gd name="connsiteY5" fmla="*/ 312896 h 653986"/>
                <a:gd name="connsiteX6" fmla="*/ 685019 w 759599"/>
                <a:gd name="connsiteY6" fmla="*/ 325565 h 653986"/>
                <a:gd name="connsiteX7" fmla="*/ 668636 w 759599"/>
                <a:gd name="connsiteY7" fmla="*/ 383762 h 653986"/>
                <a:gd name="connsiteX8" fmla="*/ 690448 w 759599"/>
                <a:gd name="connsiteY8" fmla="*/ 398336 h 653986"/>
                <a:gd name="connsiteX9" fmla="*/ 681114 w 759599"/>
                <a:gd name="connsiteY9" fmla="*/ 414719 h 653986"/>
                <a:gd name="connsiteX10" fmla="*/ 668636 w 759599"/>
                <a:gd name="connsiteY10" fmla="*/ 436531 h 653986"/>
                <a:gd name="connsiteX11" fmla="*/ 649872 w 759599"/>
                <a:gd name="connsiteY11" fmla="*/ 522351 h 653986"/>
                <a:gd name="connsiteX12" fmla="*/ 621678 w 759599"/>
                <a:gd name="connsiteY12" fmla="*/ 653987 h 653986"/>
                <a:gd name="connsiteX13" fmla="*/ 0 w 759599"/>
                <a:gd name="connsiteY13" fmla="*/ 492062 h 653986"/>
                <a:gd name="connsiteX14" fmla="*/ 0 w 759599"/>
                <a:gd name="connsiteY14" fmla="*/ 447580 h 653986"/>
                <a:gd name="connsiteX15" fmla="*/ 8992 w 759599"/>
                <a:gd name="connsiteY15" fmla="*/ 421958 h 653986"/>
                <a:gd name="connsiteX16" fmla="*/ 0 w 759599"/>
                <a:gd name="connsiteY16" fmla="*/ 385953 h 653986"/>
                <a:gd name="connsiteX17" fmla="*/ 23108 w 759599"/>
                <a:gd name="connsiteY17" fmla="*/ 365474 h 653986"/>
                <a:gd name="connsiteX18" fmla="*/ 28242 w 759599"/>
                <a:gd name="connsiteY18" fmla="*/ 338519 h 653986"/>
                <a:gd name="connsiteX19" fmla="*/ 43634 w 759599"/>
                <a:gd name="connsiteY19" fmla="*/ 326898 h 653986"/>
                <a:gd name="connsiteX20" fmla="*/ 62884 w 759599"/>
                <a:gd name="connsiteY20" fmla="*/ 298704 h 653986"/>
                <a:gd name="connsiteX21" fmla="*/ 162982 w 759599"/>
                <a:gd name="connsiteY21" fmla="*/ 39529 h 653986"/>
                <a:gd name="connsiteX22" fmla="*/ 170355 w 759599"/>
                <a:gd name="connsiteY22" fmla="*/ 0 h 653986"/>
                <a:gd name="connsiteX23" fmla="*/ 233639 w 759599"/>
                <a:gd name="connsiteY23" fmla="*/ 36100 h 653986"/>
                <a:gd name="connsiteX24" fmla="*/ 244945 w 759599"/>
                <a:gd name="connsiteY24" fmla="*/ 94202 h 653986"/>
                <a:gd name="connsiteX25" fmla="*/ 278454 w 759599"/>
                <a:gd name="connsiteY25" fmla="*/ 122015 h 653986"/>
                <a:gd name="connsiteX26" fmla="*/ 349406 w 759599"/>
                <a:gd name="connsiteY26" fmla="*/ 122015 h 653986"/>
                <a:gd name="connsiteX27" fmla="*/ 388610 w 759599"/>
                <a:gd name="connsiteY27" fmla="*/ 140684 h 653986"/>
                <a:gd name="connsiteX28" fmla="*/ 564147 w 759599"/>
                <a:gd name="connsiteY28" fmla="*/ 140684 h 653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59599" h="653986">
                  <a:moveTo>
                    <a:pt x="737788" y="181737"/>
                  </a:moveTo>
                  <a:lnTo>
                    <a:pt x="737788" y="203740"/>
                  </a:lnTo>
                  <a:lnTo>
                    <a:pt x="759600" y="203740"/>
                  </a:lnTo>
                  <a:lnTo>
                    <a:pt x="759600" y="236506"/>
                  </a:lnTo>
                  <a:lnTo>
                    <a:pt x="725024" y="285560"/>
                  </a:lnTo>
                  <a:lnTo>
                    <a:pt x="715880" y="312896"/>
                  </a:lnTo>
                  <a:lnTo>
                    <a:pt x="685019" y="325565"/>
                  </a:lnTo>
                  <a:lnTo>
                    <a:pt x="668636" y="383762"/>
                  </a:lnTo>
                  <a:lnTo>
                    <a:pt x="690448" y="398336"/>
                  </a:lnTo>
                  <a:lnTo>
                    <a:pt x="681114" y="414719"/>
                  </a:lnTo>
                  <a:lnTo>
                    <a:pt x="668636" y="436531"/>
                  </a:lnTo>
                  <a:lnTo>
                    <a:pt x="649872" y="522351"/>
                  </a:lnTo>
                  <a:lnTo>
                    <a:pt x="621678" y="653987"/>
                  </a:lnTo>
                  <a:lnTo>
                    <a:pt x="0" y="492062"/>
                  </a:lnTo>
                  <a:lnTo>
                    <a:pt x="0" y="447580"/>
                  </a:lnTo>
                  <a:lnTo>
                    <a:pt x="8992" y="421958"/>
                  </a:lnTo>
                  <a:lnTo>
                    <a:pt x="0" y="385953"/>
                  </a:lnTo>
                  <a:lnTo>
                    <a:pt x="23108" y="365474"/>
                  </a:lnTo>
                  <a:lnTo>
                    <a:pt x="28242" y="338519"/>
                  </a:lnTo>
                  <a:lnTo>
                    <a:pt x="43634" y="326898"/>
                  </a:lnTo>
                  <a:lnTo>
                    <a:pt x="62884" y="298704"/>
                  </a:lnTo>
                  <a:lnTo>
                    <a:pt x="162982" y="39529"/>
                  </a:lnTo>
                  <a:lnTo>
                    <a:pt x="170355" y="0"/>
                  </a:lnTo>
                  <a:lnTo>
                    <a:pt x="233639" y="36100"/>
                  </a:lnTo>
                  <a:lnTo>
                    <a:pt x="244945" y="94202"/>
                  </a:lnTo>
                  <a:lnTo>
                    <a:pt x="278454" y="122015"/>
                  </a:lnTo>
                  <a:lnTo>
                    <a:pt x="349406" y="122015"/>
                  </a:lnTo>
                  <a:lnTo>
                    <a:pt x="388610" y="140684"/>
                  </a:lnTo>
                  <a:lnTo>
                    <a:pt x="564147" y="140684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78" name="Freeform: Shape 11277">
              <a:extLst>
                <a:ext uri="{FF2B5EF4-FFF2-40B4-BE49-F238E27FC236}">
                  <a16:creationId xmlns:a16="http://schemas.microsoft.com/office/drawing/2014/main" id="{385337F8-19B1-4AC5-E258-0F952D18AF21}"/>
                </a:ext>
              </a:extLst>
            </p:cNvPr>
            <p:cNvSpPr/>
            <p:nvPr/>
          </p:nvSpPr>
          <p:spPr>
            <a:xfrm>
              <a:off x="2724476" y="1443950"/>
              <a:ext cx="676131" cy="1091471"/>
            </a:xfrm>
            <a:custGeom>
              <a:avLst/>
              <a:gdLst>
                <a:gd name="connsiteX0" fmla="*/ 257556 w 575881"/>
                <a:gd name="connsiteY0" fmla="*/ 16954 h 929639"/>
                <a:gd name="connsiteX1" fmla="*/ 240030 w 575881"/>
                <a:gd name="connsiteY1" fmla="*/ 132969 h 929639"/>
                <a:gd name="connsiteX2" fmla="*/ 257556 w 575881"/>
                <a:gd name="connsiteY2" fmla="*/ 182118 h 929639"/>
                <a:gd name="connsiteX3" fmla="*/ 248793 w 575881"/>
                <a:gd name="connsiteY3" fmla="*/ 205740 h 929639"/>
                <a:gd name="connsiteX4" fmla="*/ 280035 w 575881"/>
                <a:gd name="connsiteY4" fmla="*/ 249364 h 929639"/>
                <a:gd name="connsiteX5" fmla="*/ 303657 w 575881"/>
                <a:gd name="connsiteY5" fmla="*/ 303943 h 929639"/>
                <a:gd name="connsiteX6" fmla="*/ 343757 w 575881"/>
                <a:gd name="connsiteY6" fmla="*/ 325755 h 929639"/>
                <a:gd name="connsiteX7" fmla="*/ 321945 w 575881"/>
                <a:gd name="connsiteY7" fmla="*/ 394906 h 929639"/>
                <a:gd name="connsiteX8" fmla="*/ 321945 w 575881"/>
                <a:gd name="connsiteY8" fmla="*/ 413099 h 929639"/>
                <a:gd name="connsiteX9" fmla="*/ 303657 w 575881"/>
                <a:gd name="connsiteY9" fmla="*/ 447675 h 929639"/>
                <a:gd name="connsiteX10" fmla="*/ 325564 w 575881"/>
                <a:gd name="connsiteY10" fmla="*/ 460343 h 929639"/>
                <a:gd name="connsiteX11" fmla="*/ 352806 w 575881"/>
                <a:gd name="connsiteY11" fmla="*/ 438531 h 929639"/>
                <a:gd name="connsiteX12" fmla="*/ 369189 w 575881"/>
                <a:gd name="connsiteY12" fmla="*/ 451294 h 929639"/>
                <a:gd name="connsiteX13" fmla="*/ 369189 w 575881"/>
                <a:gd name="connsiteY13" fmla="*/ 499491 h 929639"/>
                <a:gd name="connsiteX14" fmla="*/ 383762 w 575881"/>
                <a:gd name="connsiteY14" fmla="*/ 527685 h 929639"/>
                <a:gd name="connsiteX15" fmla="*/ 372809 w 575881"/>
                <a:gd name="connsiteY15" fmla="*/ 547688 h 929639"/>
                <a:gd name="connsiteX16" fmla="*/ 398335 w 575881"/>
                <a:gd name="connsiteY16" fmla="*/ 558546 h 929639"/>
                <a:gd name="connsiteX17" fmla="*/ 407384 w 575881"/>
                <a:gd name="connsiteY17" fmla="*/ 609505 h 929639"/>
                <a:gd name="connsiteX18" fmla="*/ 436435 w 575881"/>
                <a:gd name="connsiteY18" fmla="*/ 609505 h 929639"/>
                <a:gd name="connsiteX19" fmla="*/ 471011 w 575881"/>
                <a:gd name="connsiteY19" fmla="*/ 600456 h 929639"/>
                <a:gd name="connsiteX20" fmla="*/ 511016 w 575881"/>
                <a:gd name="connsiteY20" fmla="*/ 609505 h 929639"/>
                <a:gd name="connsiteX21" fmla="*/ 540163 w 575881"/>
                <a:gd name="connsiteY21" fmla="*/ 609505 h 929639"/>
                <a:gd name="connsiteX22" fmla="*/ 554736 w 575881"/>
                <a:gd name="connsiteY22" fmla="*/ 589502 h 929639"/>
                <a:gd name="connsiteX23" fmla="*/ 575881 w 575881"/>
                <a:gd name="connsiteY23" fmla="*/ 631888 h 929639"/>
                <a:gd name="connsiteX24" fmla="*/ 529209 w 575881"/>
                <a:gd name="connsiteY24" fmla="*/ 929640 h 929639"/>
                <a:gd name="connsiteX25" fmla="*/ 0 w 575881"/>
                <a:gd name="connsiteY25" fmla="*/ 826008 h 929639"/>
                <a:gd name="connsiteX26" fmla="*/ 47244 w 575881"/>
                <a:gd name="connsiteY26" fmla="*/ 609505 h 929639"/>
                <a:gd name="connsiteX27" fmla="*/ 69056 w 575881"/>
                <a:gd name="connsiteY27" fmla="*/ 571309 h 929639"/>
                <a:gd name="connsiteX28" fmla="*/ 47244 w 575881"/>
                <a:gd name="connsiteY28" fmla="*/ 556736 h 929639"/>
                <a:gd name="connsiteX29" fmla="*/ 63627 w 575881"/>
                <a:gd name="connsiteY29" fmla="*/ 498538 h 929639"/>
                <a:gd name="connsiteX30" fmla="*/ 94488 w 575881"/>
                <a:gd name="connsiteY30" fmla="*/ 485870 h 929639"/>
                <a:gd name="connsiteX31" fmla="*/ 103632 w 575881"/>
                <a:gd name="connsiteY31" fmla="*/ 458534 h 929639"/>
                <a:gd name="connsiteX32" fmla="*/ 138208 w 575881"/>
                <a:gd name="connsiteY32" fmla="*/ 409480 h 929639"/>
                <a:gd name="connsiteX33" fmla="*/ 138208 w 575881"/>
                <a:gd name="connsiteY33" fmla="*/ 376714 h 929639"/>
                <a:gd name="connsiteX34" fmla="*/ 116396 w 575881"/>
                <a:gd name="connsiteY34" fmla="*/ 376714 h 929639"/>
                <a:gd name="connsiteX35" fmla="*/ 116396 w 575881"/>
                <a:gd name="connsiteY35" fmla="*/ 354711 h 929639"/>
                <a:gd name="connsiteX36" fmla="*/ 116396 w 575881"/>
                <a:gd name="connsiteY36" fmla="*/ 313658 h 929639"/>
                <a:gd name="connsiteX37" fmla="*/ 147828 w 575881"/>
                <a:gd name="connsiteY37" fmla="*/ 172974 h 929639"/>
                <a:gd name="connsiteX38" fmla="*/ 162877 w 575881"/>
                <a:gd name="connsiteY38" fmla="*/ 103346 h 929639"/>
                <a:gd name="connsiteX39" fmla="*/ 181737 w 575881"/>
                <a:gd name="connsiteY39" fmla="*/ 37338 h 929639"/>
                <a:gd name="connsiteX40" fmla="*/ 181737 w 575881"/>
                <a:gd name="connsiteY40" fmla="*/ 0 h 929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75881" h="929639">
                  <a:moveTo>
                    <a:pt x="257556" y="16954"/>
                  </a:moveTo>
                  <a:lnTo>
                    <a:pt x="240030" y="132969"/>
                  </a:lnTo>
                  <a:lnTo>
                    <a:pt x="257556" y="182118"/>
                  </a:lnTo>
                  <a:lnTo>
                    <a:pt x="248793" y="205740"/>
                  </a:lnTo>
                  <a:lnTo>
                    <a:pt x="280035" y="249364"/>
                  </a:lnTo>
                  <a:lnTo>
                    <a:pt x="303657" y="303943"/>
                  </a:lnTo>
                  <a:lnTo>
                    <a:pt x="343757" y="325755"/>
                  </a:lnTo>
                  <a:lnTo>
                    <a:pt x="321945" y="394906"/>
                  </a:lnTo>
                  <a:lnTo>
                    <a:pt x="321945" y="413099"/>
                  </a:lnTo>
                  <a:lnTo>
                    <a:pt x="303657" y="447675"/>
                  </a:lnTo>
                  <a:lnTo>
                    <a:pt x="325564" y="460343"/>
                  </a:lnTo>
                  <a:lnTo>
                    <a:pt x="352806" y="438531"/>
                  </a:lnTo>
                  <a:lnTo>
                    <a:pt x="369189" y="451294"/>
                  </a:lnTo>
                  <a:lnTo>
                    <a:pt x="369189" y="499491"/>
                  </a:lnTo>
                  <a:lnTo>
                    <a:pt x="383762" y="527685"/>
                  </a:lnTo>
                  <a:lnTo>
                    <a:pt x="372809" y="547688"/>
                  </a:lnTo>
                  <a:lnTo>
                    <a:pt x="398335" y="558546"/>
                  </a:lnTo>
                  <a:lnTo>
                    <a:pt x="407384" y="609505"/>
                  </a:lnTo>
                  <a:lnTo>
                    <a:pt x="436435" y="609505"/>
                  </a:lnTo>
                  <a:lnTo>
                    <a:pt x="471011" y="600456"/>
                  </a:lnTo>
                  <a:lnTo>
                    <a:pt x="511016" y="609505"/>
                  </a:lnTo>
                  <a:lnTo>
                    <a:pt x="540163" y="609505"/>
                  </a:lnTo>
                  <a:lnTo>
                    <a:pt x="554736" y="589502"/>
                  </a:lnTo>
                  <a:lnTo>
                    <a:pt x="575881" y="631888"/>
                  </a:lnTo>
                  <a:lnTo>
                    <a:pt x="529209" y="929640"/>
                  </a:lnTo>
                  <a:lnTo>
                    <a:pt x="0" y="826008"/>
                  </a:lnTo>
                  <a:lnTo>
                    <a:pt x="47244" y="609505"/>
                  </a:lnTo>
                  <a:lnTo>
                    <a:pt x="69056" y="571309"/>
                  </a:lnTo>
                  <a:lnTo>
                    <a:pt x="47244" y="556736"/>
                  </a:lnTo>
                  <a:lnTo>
                    <a:pt x="63627" y="498538"/>
                  </a:lnTo>
                  <a:lnTo>
                    <a:pt x="94488" y="485870"/>
                  </a:lnTo>
                  <a:lnTo>
                    <a:pt x="103632" y="458534"/>
                  </a:lnTo>
                  <a:lnTo>
                    <a:pt x="138208" y="409480"/>
                  </a:lnTo>
                  <a:lnTo>
                    <a:pt x="138208" y="376714"/>
                  </a:lnTo>
                  <a:lnTo>
                    <a:pt x="116396" y="376714"/>
                  </a:lnTo>
                  <a:lnTo>
                    <a:pt x="116396" y="354711"/>
                  </a:lnTo>
                  <a:lnTo>
                    <a:pt x="116396" y="313658"/>
                  </a:lnTo>
                  <a:lnTo>
                    <a:pt x="147828" y="172974"/>
                  </a:lnTo>
                  <a:lnTo>
                    <a:pt x="162877" y="103346"/>
                  </a:lnTo>
                  <a:lnTo>
                    <a:pt x="181737" y="37338"/>
                  </a:lnTo>
                  <a:lnTo>
                    <a:pt x="181737" y="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79" name="Freeform: Shape 11278">
              <a:extLst>
                <a:ext uri="{FF2B5EF4-FFF2-40B4-BE49-F238E27FC236}">
                  <a16:creationId xmlns:a16="http://schemas.microsoft.com/office/drawing/2014/main" id="{AEEF239A-4533-07CA-3FD8-1BA3FE0E90CC}"/>
                </a:ext>
              </a:extLst>
            </p:cNvPr>
            <p:cNvSpPr/>
            <p:nvPr/>
          </p:nvSpPr>
          <p:spPr>
            <a:xfrm>
              <a:off x="3322548" y="2110239"/>
              <a:ext cx="789415" cy="653541"/>
            </a:xfrm>
            <a:custGeom>
              <a:avLst/>
              <a:gdLst>
                <a:gd name="connsiteX0" fmla="*/ 19812 w 672369"/>
                <a:gd name="connsiteY0" fmla="*/ 362141 h 556641"/>
                <a:gd name="connsiteX1" fmla="*/ 0 w 672369"/>
                <a:gd name="connsiteY1" fmla="*/ 471869 h 556641"/>
                <a:gd name="connsiteX2" fmla="*/ 634555 w 672369"/>
                <a:gd name="connsiteY2" fmla="*/ 556641 h 556641"/>
                <a:gd name="connsiteX3" fmla="*/ 672370 w 672369"/>
                <a:gd name="connsiteY3" fmla="*/ 69628 h 556641"/>
                <a:gd name="connsiteX4" fmla="*/ 76486 w 672369"/>
                <a:gd name="connsiteY4" fmla="*/ 0 h 556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2369" h="556641">
                  <a:moveTo>
                    <a:pt x="19812" y="362141"/>
                  </a:moveTo>
                  <a:lnTo>
                    <a:pt x="0" y="471869"/>
                  </a:lnTo>
                  <a:lnTo>
                    <a:pt x="634555" y="556641"/>
                  </a:lnTo>
                  <a:lnTo>
                    <a:pt x="672370" y="69628"/>
                  </a:lnTo>
                  <a:lnTo>
                    <a:pt x="76486" y="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80" name="Freeform: Shape 11279">
              <a:extLst>
                <a:ext uri="{FF2B5EF4-FFF2-40B4-BE49-F238E27FC236}">
                  <a16:creationId xmlns:a16="http://schemas.microsoft.com/office/drawing/2014/main" id="{6C67EE4D-B7B9-5156-AC7D-B4B24C9757F1}"/>
                </a:ext>
              </a:extLst>
            </p:cNvPr>
            <p:cNvSpPr/>
            <p:nvPr/>
          </p:nvSpPr>
          <p:spPr>
            <a:xfrm>
              <a:off x="3006289" y="1463855"/>
              <a:ext cx="1153426" cy="728132"/>
            </a:xfrm>
            <a:custGeom>
              <a:avLst/>
              <a:gdLst>
                <a:gd name="connsiteX0" fmla="*/ 941737 w 982408"/>
                <a:gd name="connsiteY0" fmla="*/ 620173 h 620172"/>
                <a:gd name="connsiteX1" fmla="*/ 982409 w 982408"/>
                <a:gd name="connsiteY1" fmla="*/ 142589 h 620172"/>
                <a:gd name="connsiteX2" fmla="*/ 670370 w 982408"/>
                <a:gd name="connsiteY2" fmla="*/ 107823 h 620172"/>
                <a:gd name="connsiteX3" fmla="*/ 144399 w 982408"/>
                <a:gd name="connsiteY3" fmla="*/ 28480 h 620172"/>
                <a:gd name="connsiteX4" fmla="*/ 17526 w 982408"/>
                <a:gd name="connsiteY4" fmla="*/ 0 h 620172"/>
                <a:gd name="connsiteX5" fmla="*/ 0 w 982408"/>
                <a:gd name="connsiteY5" fmla="*/ 116014 h 620172"/>
                <a:gd name="connsiteX6" fmla="*/ 17526 w 982408"/>
                <a:gd name="connsiteY6" fmla="*/ 165163 h 620172"/>
                <a:gd name="connsiteX7" fmla="*/ 8763 w 982408"/>
                <a:gd name="connsiteY7" fmla="*/ 188785 h 620172"/>
                <a:gd name="connsiteX8" fmla="*/ 40005 w 982408"/>
                <a:gd name="connsiteY8" fmla="*/ 232410 h 620172"/>
                <a:gd name="connsiteX9" fmla="*/ 63627 w 982408"/>
                <a:gd name="connsiteY9" fmla="*/ 286988 h 620172"/>
                <a:gd name="connsiteX10" fmla="*/ 103727 w 982408"/>
                <a:gd name="connsiteY10" fmla="*/ 308800 h 620172"/>
                <a:gd name="connsiteX11" fmla="*/ 81915 w 982408"/>
                <a:gd name="connsiteY11" fmla="*/ 377952 h 620172"/>
                <a:gd name="connsiteX12" fmla="*/ 81915 w 982408"/>
                <a:gd name="connsiteY12" fmla="*/ 396145 h 620172"/>
                <a:gd name="connsiteX13" fmla="*/ 63627 w 982408"/>
                <a:gd name="connsiteY13" fmla="*/ 430721 h 620172"/>
                <a:gd name="connsiteX14" fmla="*/ 85534 w 982408"/>
                <a:gd name="connsiteY14" fmla="*/ 443389 h 620172"/>
                <a:gd name="connsiteX15" fmla="*/ 112776 w 982408"/>
                <a:gd name="connsiteY15" fmla="*/ 421576 h 620172"/>
                <a:gd name="connsiteX16" fmla="*/ 129159 w 982408"/>
                <a:gd name="connsiteY16" fmla="*/ 434340 h 620172"/>
                <a:gd name="connsiteX17" fmla="*/ 129159 w 982408"/>
                <a:gd name="connsiteY17" fmla="*/ 482536 h 620172"/>
                <a:gd name="connsiteX18" fmla="*/ 143732 w 982408"/>
                <a:gd name="connsiteY18" fmla="*/ 510730 h 620172"/>
                <a:gd name="connsiteX19" fmla="*/ 132779 w 982408"/>
                <a:gd name="connsiteY19" fmla="*/ 530733 h 620172"/>
                <a:gd name="connsiteX20" fmla="*/ 158305 w 982408"/>
                <a:gd name="connsiteY20" fmla="*/ 541592 h 620172"/>
                <a:gd name="connsiteX21" fmla="*/ 167354 w 982408"/>
                <a:gd name="connsiteY21" fmla="*/ 592550 h 620172"/>
                <a:gd name="connsiteX22" fmla="*/ 196405 w 982408"/>
                <a:gd name="connsiteY22" fmla="*/ 592550 h 620172"/>
                <a:gd name="connsiteX23" fmla="*/ 230981 w 982408"/>
                <a:gd name="connsiteY23" fmla="*/ 583501 h 620172"/>
                <a:gd name="connsiteX24" fmla="*/ 270986 w 982408"/>
                <a:gd name="connsiteY24" fmla="*/ 592550 h 620172"/>
                <a:gd name="connsiteX25" fmla="*/ 300133 w 982408"/>
                <a:gd name="connsiteY25" fmla="*/ 592550 h 620172"/>
                <a:gd name="connsiteX26" fmla="*/ 314706 w 982408"/>
                <a:gd name="connsiteY26" fmla="*/ 572548 h 620172"/>
                <a:gd name="connsiteX27" fmla="*/ 335851 w 982408"/>
                <a:gd name="connsiteY27" fmla="*/ 614934 h 620172"/>
                <a:gd name="connsiteX28" fmla="*/ 345853 w 982408"/>
                <a:gd name="connsiteY28" fmla="*/ 550545 h 620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982408" h="620172">
                  <a:moveTo>
                    <a:pt x="941737" y="620173"/>
                  </a:moveTo>
                  <a:lnTo>
                    <a:pt x="982409" y="142589"/>
                  </a:lnTo>
                  <a:lnTo>
                    <a:pt x="670370" y="107823"/>
                  </a:lnTo>
                  <a:lnTo>
                    <a:pt x="144399" y="28480"/>
                  </a:lnTo>
                  <a:lnTo>
                    <a:pt x="17526" y="0"/>
                  </a:lnTo>
                  <a:lnTo>
                    <a:pt x="0" y="116014"/>
                  </a:lnTo>
                  <a:lnTo>
                    <a:pt x="17526" y="165163"/>
                  </a:lnTo>
                  <a:lnTo>
                    <a:pt x="8763" y="188785"/>
                  </a:lnTo>
                  <a:lnTo>
                    <a:pt x="40005" y="232410"/>
                  </a:lnTo>
                  <a:lnTo>
                    <a:pt x="63627" y="286988"/>
                  </a:lnTo>
                  <a:lnTo>
                    <a:pt x="103727" y="308800"/>
                  </a:lnTo>
                  <a:lnTo>
                    <a:pt x="81915" y="377952"/>
                  </a:lnTo>
                  <a:lnTo>
                    <a:pt x="81915" y="396145"/>
                  </a:lnTo>
                  <a:lnTo>
                    <a:pt x="63627" y="430721"/>
                  </a:lnTo>
                  <a:lnTo>
                    <a:pt x="85534" y="443389"/>
                  </a:lnTo>
                  <a:lnTo>
                    <a:pt x="112776" y="421576"/>
                  </a:lnTo>
                  <a:lnTo>
                    <a:pt x="129159" y="434340"/>
                  </a:lnTo>
                  <a:lnTo>
                    <a:pt x="129159" y="482536"/>
                  </a:lnTo>
                  <a:lnTo>
                    <a:pt x="143732" y="510730"/>
                  </a:lnTo>
                  <a:lnTo>
                    <a:pt x="132779" y="530733"/>
                  </a:lnTo>
                  <a:lnTo>
                    <a:pt x="158305" y="541592"/>
                  </a:lnTo>
                  <a:lnTo>
                    <a:pt x="167354" y="592550"/>
                  </a:lnTo>
                  <a:lnTo>
                    <a:pt x="196405" y="592550"/>
                  </a:lnTo>
                  <a:lnTo>
                    <a:pt x="230981" y="583501"/>
                  </a:lnTo>
                  <a:lnTo>
                    <a:pt x="270986" y="592550"/>
                  </a:lnTo>
                  <a:lnTo>
                    <a:pt x="300133" y="592550"/>
                  </a:lnTo>
                  <a:lnTo>
                    <a:pt x="314706" y="572548"/>
                  </a:lnTo>
                  <a:lnTo>
                    <a:pt x="335851" y="614934"/>
                  </a:lnTo>
                  <a:lnTo>
                    <a:pt x="345853" y="550545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81" name="Freeform: Shape 11280">
              <a:extLst>
                <a:ext uri="{FF2B5EF4-FFF2-40B4-BE49-F238E27FC236}">
                  <a16:creationId xmlns:a16="http://schemas.microsoft.com/office/drawing/2014/main" id="{8B7EDC11-980F-C906-5F23-55F9002E456C}"/>
                </a:ext>
              </a:extLst>
            </p:cNvPr>
            <p:cNvSpPr/>
            <p:nvPr/>
          </p:nvSpPr>
          <p:spPr>
            <a:xfrm>
              <a:off x="2897143" y="2474138"/>
              <a:ext cx="636654" cy="794672"/>
            </a:xfrm>
            <a:custGeom>
              <a:avLst/>
              <a:gdLst>
                <a:gd name="connsiteX0" fmla="*/ 115633 w 542258"/>
                <a:gd name="connsiteY0" fmla="*/ 0 h 676846"/>
                <a:gd name="connsiteX1" fmla="*/ 0 w 542258"/>
                <a:gd name="connsiteY1" fmla="*/ 603028 h 676846"/>
                <a:gd name="connsiteX2" fmla="*/ 476345 w 542258"/>
                <a:gd name="connsiteY2" fmla="*/ 676847 h 676846"/>
                <a:gd name="connsiteX3" fmla="*/ 542258 w 542258"/>
                <a:gd name="connsiteY3" fmla="*/ 185928 h 676846"/>
                <a:gd name="connsiteX4" fmla="*/ 362331 w 542258"/>
                <a:gd name="connsiteY4" fmla="*/ 161925 h 676846"/>
                <a:gd name="connsiteX5" fmla="*/ 382143 w 542258"/>
                <a:gd name="connsiteY5" fmla="*/ 52197 h 67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2258" h="676846">
                  <a:moveTo>
                    <a:pt x="115633" y="0"/>
                  </a:moveTo>
                  <a:lnTo>
                    <a:pt x="0" y="603028"/>
                  </a:lnTo>
                  <a:lnTo>
                    <a:pt x="476345" y="676847"/>
                  </a:lnTo>
                  <a:lnTo>
                    <a:pt x="542258" y="185928"/>
                  </a:lnTo>
                  <a:lnTo>
                    <a:pt x="362331" y="161925"/>
                  </a:lnTo>
                  <a:lnTo>
                    <a:pt x="382143" y="52197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82" name="Freeform: Shape 11281">
              <a:extLst>
                <a:ext uri="{FF2B5EF4-FFF2-40B4-BE49-F238E27FC236}">
                  <a16:creationId xmlns:a16="http://schemas.microsoft.com/office/drawing/2014/main" id="{BC2C1002-4309-9C12-D084-EDE25490C110}"/>
                </a:ext>
              </a:extLst>
            </p:cNvPr>
            <p:cNvSpPr/>
            <p:nvPr/>
          </p:nvSpPr>
          <p:spPr>
            <a:xfrm>
              <a:off x="2315229" y="2335132"/>
              <a:ext cx="717675" cy="1109924"/>
            </a:xfrm>
            <a:custGeom>
              <a:avLst/>
              <a:gdLst>
                <a:gd name="connsiteX0" fmla="*/ 611267 w 611266"/>
                <a:gd name="connsiteY0" fmla="*/ 118396 h 945356"/>
                <a:gd name="connsiteX1" fmla="*/ 348567 w 611266"/>
                <a:gd name="connsiteY1" fmla="*/ 66961 h 945356"/>
                <a:gd name="connsiteX2" fmla="*/ 91650 w 611266"/>
                <a:gd name="connsiteY2" fmla="*/ 0 h 945356"/>
                <a:gd name="connsiteX3" fmla="*/ 0 w 611266"/>
                <a:gd name="connsiteY3" fmla="*/ 365570 h 945356"/>
                <a:gd name="connsiteX4" fmla="*/ 394478 w 611266"/>
                <a:gd name="connsiteY4" fmla="*/ 945356 h 945356"/>
                <a:gd name="connsiteX5" fmla="*/ 408099 w 611266"/>
                <a:gd name="connsiteY5" fmla="*/ 904399 h 945356"/>
                <a:gd name="connsiteX6" fmla="*/ 399050 w 611266"/>
                <a:gd name="connsiteY6" fmla="*/ 898684 h 945356"/>
                <a:gd name="connsiteX7" fmla="*/ 409242 w 611266"/>
                <a:gd name="connsiteY7" fmla="*/ 848677 h 945356"/>
                <a:gd name="connsiteX8" fmla="*/ 403622 w 611266"/>
                <a:gd name="connsiteY8" fmla="*/ 823722 h 945356"/>
                <a:gd name="connsiteX9" fmla="*/ 410385 w 611266"/>
                <a:gd name="connsiteY9" fmla="*/ 811244 h 945356"/>
                <a:gd name="connsiteX10" fmla="*/ 442198 w 611266"/>
                <a:gd name="connsiteY10" fmla="*/ 811244 h 945356"/>
                <a:gd name="connsiteX11" fmla="*/ 449056 w 611266"/>
                <a:gd name="connsiteY11" fmla="*/ 828199 h 945356"/>
                <a:gd name="connsiteX12" fmla="*/ 464963 w 611266"/>
                <a:gd name="connsiteY12" fmla="*/ 835057 h 945356"/>
                <a:gd name="connsiteX13" fmla="*/ 495633 w 611266"/>
                <a:gd name="connsiteY13" fmla="*/ 721424 h 945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1266" h="945356">
                  <a:moveTo>
                    <a:pt x="611267" y="118396"/>
                  </a:moveTo>
                  <a:lnTo>
                    <a:pt x="348567" y="66961"/>
                  </a:lnTo>
                  <a:lnTo>
                    <a:pt x="91650" y="0"/>
                  </a:lnTo>
                  <a:lnTo>
                    <a:pt x="0" y="365570"/>
                  </a:lnTo>
                  <a:lnTo>
                    <a:pt x="394478" y="945356"/>
                  </a:lnTo>
                  <a:lnTo>
                    <a:pt x="408099" y="904399"/>
                  </a:lnTo>
                  <a:lnTo>
                    <a:pt x="399050" y="898684"/>
                  </a:lnTo>
                  <a:lnTo>
                    <a:pt x="409242" y="848677"/>
                  </a:lnTo>
                  <a:lnTo>
                    <a:pt x="403622" y="823722"/>
                  </a:lnTo>
                  <a:lnTo>
                    <a:pt x="410385" y="811244"/>
                  </a:lnTo>
                  <a:lnTo>
                    <a:pt x="442198" y="811244"/>
                  </a:lnTo>
                  <a:lnTo>
                    <a:pt x="449056" y="828199"/>
                  </a:lnTo>
                  <a:lnTo>
                    <a:pt x="464963" y="835057"/>
                  </a:lnTo>
                  <a:lnTo>
                    <a:pt x="495633" y="721424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83" name="Freeform: Shape 11282">
              <a:extLst>
                <a:ext uri="{FF2B5EF4-FFF2-40B4-BE49-F238E27FC236}">
                  <a16:creationId xmlns:a16="http://schemas.microsoft.com/office/drawing/2014/main" id="{13463B4B-1A61-B6FE-2704-CCCDF0ECE84A}"/>
                </a:ext>
              </a:extLst>
            </p:cNvPr>
            <p:cNvSpPr/>
            <p:nvPr/>
          </p:nvSpPr>
          <p:spPr>
            <a:xfrm>
              <a:off x="1917692" y="2223568"/>
              <a:ext cx="898070" cy="1540429"/>
            </a:xfrm>
            <a:custGeom>
              <a:avLst/>
              <a:gdLst>
                <a:gd name="connsiteX0" fmla="*/ 430244 w 764914"/>
                <a:gd name="connsiteY0" fmla="*/ 95021 h 1312030"/>
                <a:gd name="connsiteX1" fmla="*/ 338595 w 764914"/>
                <a:gd name="connsiteY1" fmla="*/ 460543 h 1312030"/>
                <a:gd name="connsiteX2" fmla="*/ 733082 w 764914"/>
                <a:gd name="connsiteY2" fmla="*/ 1040330 h 1312030"/>
                <a:gd name="connsiteX3" fmla="*/ 733082 w 764914"/>
                <a:gd name="connsiteY3" fmla="*/ 1075572 h 1312030"/>
                <a:gd name="connsiteX4" fmla="*/ 738769 w 764914"/>
                <a:gd name="connsiteY4" fmla="*/ 1101719 h 1312030"/>
                <a:gd name="connsiteX5" fmla="*/ 748998 w 764914"/>
                <a:gd name="connsiteY5" fmla="*/ 1110815 h 1312030"/>
                <a:gd name="connsiteX6" fmla="*/ 748998 w 764914"/>
                <a:gd name="connsiteY6" fmla="*/ 1122188 h 1312030"/>
                <a:gd name="connsiteX7" fmla="*/ 764915 w 764914"/>
                <a:gd name="connsiteY7" fmla="*/ 1127875 h 1312030"/>
                <a:gd name="connsiteX8" fmla="*/ 764915 w 764914"/>
                <a:gd name="connsiteY8" fmla="*/ 1148334 h 1312030"/>
                <a:gd name="connsiteX9" fmla="*/ 746722 w 764914"/>
                <a:gd name="connsiteY9" fmla="*/ 1142648 h 1312030"/>
                <a:gd name="connsiteX10" fmla="*/ 725119 w 764914"/>
                <a:gd name="connsiteY10" fmla="*/ 1166517 h 1312030"/>
                <a:gd name="connsiteX11" fmla="*/ 708069 w 764914"/>
                <a:gd name="connsiteY11" fmla="*/ 1214266 h 1312030"/>
                <a:gd name="connsiteX12" fmla="*/ 693287 w 764914"/>
                <a:gd name="connsiteY12" fmla="*/ 1231316 h 1312030"/>
                <a:gd name="connsiteX13" fmla="*/ 676237 w 764914"/>
                <a:gd name="connsiteY13" fmla="*/ 1231316 h 1312030"/>
                <a:gd name="connsiteX14" fmla="*/ 678399 w 764914"/>
                <a:gd name="connsiteY14" fmla="*/ 1244860 h 1312030"/>
                <a:gd name="connsiteX15" fmla="*/ 680780 w 764914"/>
                <a:gd name="connsiteY15" fmla="*/ 1259739 h 1312030"/>
                <a:gd name="connsiteX16" fmla="*/ 695563 w 764914"/>
                <a:gd name="connsiteY16" fmla="*/ 1283608 h 1312030"/>
                <a:gd name="connsiteX17" fmla="*/ 695563 w 764914"/>
                <a:gd name="connsiteY17" fmla="*/ 1301801 h 1312030"/>
                <a:gd name="connsiteX18" fmla="*/ 667312 w 764914"/>
                <a:gd name="connsiteY18" fmla="*/ 1312031 h 1312030"/>
                <a:gd name="connsiteX19" fmla="*/ 428615 w 764914"/>
                <a:gd name="connsiteY19" fmla="*/ 1286285 h 1312030"/>
                <a:gd name="connsiteX20" fmla="*/ 422196 w 764914"/>
                <a:gd name="connsiteY20" fmla="*/ 1192606 h 1312030"/>
                <a:gd name="connsiteX21" fmla="*/ 361883 w 764914"/>
                <a:gd name="connsiteY21" fmla="*/ 1109186 h 1312030"/>
                <a:gd name="connsiteX22" fmla="*/ 337499 w 764914"/>
                <a:gd name="connsiteY22" fmla="*/ 1109186 h 1312030"/>
                <a:gd name="connsiteX23" fmla="*/ 340938 w 764914"/>
                <a:gd name="connsiteY23" fmla="*/ 1091517 h 1312030"/>
                <a:gd name="connsiteX24" fmla="*/ 333651 w 764914"/>
                <a:gd name="connsiteY24" fmla="*/ 1070686 h 1312030"/>
                <a:gd name="connsiteX25" fmla="*/ 287455 w 764914"/>
                <a:gd name="connsiteY25" fmla="*/ 1057856 h 1312030"/>
                <a:gd name="connsiteX26" fmla="*/ 274625 w 764914"/>
                <a:gd name="connsiteY26" fmla="*/ 1046302 h 1312030"/>
                <a:gd name="connsiteX27" fmla="*/ 265643 w 764914"/>
                <a:gd name="connsiteY27" fmla="*/ 1019356 h 1312030"/>
                <a:gd name="connsiteX28" fmla="*/ 204045 w 764914"/>
                <a:gd name="connsiteY28" fmla="*/ 989838 h 1312030"/>
                <a:gd name="connsiteX29" fmla="*/ 175812 w 764914"/>
                <a:gd name="connsiteY29" fmla="*/ 984704 h 1312030"/>
                <a:gd name="connsiteX30" fmla="*/ 145009 w 764914"/>
                <a:gd name="connsiteY30" fmla="*/ 960320 h 1312030"/>
                <a:gd name="connsiteX31" fmla="*/ 164259 w 764914"/>
                <a:gd name="connsiteY31" fmla="*/ 908990 h 1312030"/>
                <a:gd name="connsiteX32" fmla="*/ 145009 w 764914"/>
                <a:gd name="connsiteY32" fmla="*/ 883320 h 1312030"/>
                <a:gd name="connsiteX33" fmla="*/ 152705 w 764914"/>
                <a:gd name="connsiteY33" fmla="*/ 874338 h 1312030"/>
                <a:gd name="connsiteX34" fmla="*/ 153991 w 764914"/>
                <a:gd name="connsiteY34" fmla="*/ 855088 h 1312030"/>
                <a:gd name="connsiteX35" fmla="*/ 137303 w 764914"/>
                <a:gd name="connsiteY35" fmla="*/ 843534 h 1312030"/>
                <a:gd name="connsiteX36" fmla="*/ 110357 w 764914"/>
                <a:gd name="connsiteY36" fmla="*/ 783222 h 1312030"/>
                <a:gd name="connsiteX37" fmla="*/ 105223 w 764914"/>
                <a:gd name="connsiteY37" fmla="*/ 757552 h 1312030"/>
                <a:gd name="connsiteX38" fmla="*/ 76991 w 764914"/>
                <a:gd name="connsiteY38" fmla="*/ 733025 h 1312030"/>
                <a:gd name="connsiteX39" fmla="*/ 88544 w 764914"/>
                <a:gd name="connsiteY39" fmla="*/ 697239 h 1312030"/>
                <a:gd name="connsiteX40" fmla="*/ 106509 w 764914"/>
                <a:gd name="connsiteY40" fmla="*/ 681838 h 1312030"/>
                <a:gd name="connsiteX41" fmla="*/ 106509 w 764914"/>
                <a:gd name="connsiteY41" fmla="*/ 661302 h 1312030"/>
                <a:gd name="connsiteX42" fmla="*/ 64160 w 764914"/>
                <a:gd name="connsiteY42" fmla="*/ 616382 h 1312030"/>
                <a:gd name="connsiteX43" fmla="*/ 64160 w 764914"/>
                <a:gd name="connsiteY43" fmla="*/ 561204 h 1312030"/>
                <a:gd name="connsiteX44" fmla="*/ 80848 w 764914"/>
                <a:gd name="connsiteY44" fmla="*/ 562490 h 1312030"/>
                <a:gd name="connsiteX45" fmla="*/ 101384 w 764914"/>
                <a:gd name="connsiteY45" fmla="*/ 575320 h 1312030"/>
                <a:gd name="connsiteX46" fmla="*/ 87268 w 764914"/>
                <a:gd name="connsiteY46" fmla="*/ 503454 h 1312030"/>
                <a:gd name="connsiteX47" fmla="*/ 68018 w 764914"/>
                <a:gd name="connsiteY47" fmla="*/ 526552 h 1312030"/>
                <a:gd name="connsiteX48" fmla="*/ 41072 w 764914"/>
                <a:gd name="connsiteY48" fmla="*/ 491900 h 1312030"/>
                <a:gd name="connsiteX49" fmla="*/ 44920 w 764914"/>
                <a:gd name="connsiteY49" fmla="*/ 444417 h 1312030"/>
                <a:gd name="connsiteX50" fmla="*/ 0 w 764914"/>
                <a:gd name="connsiteY50" fmla="*/ 377685 h 1312030"/>
                <a:gd name="connsiteX51" fmla="*/ 12830 w 764914"/>
                <a:gd name="connsiteY51" fmla="*/ 360998 h 1312030"/>
                <a:gd name="connsiteX52" fmla="*/ 0 w 764914"/>
                <a:gd name="connsiteY52" fmla="*/ 343033 h 1312030"/>
                <a:gd name="connsiteX53" fmla="*/ 11554 w 764914"/>
                <a:gd name="connsiteY53" fmla="*/ 308381 h 1312030"/>
                <a:gd name="connsiteX54" fmla="*/ 28242 w 764914"/>
                <a:gd name="connsiteY54" fmla="*/ 287846 h 1312030"/>
                <a:gd name="connsiteX55" fmla="*/ 10 w 764914"/>
                <a:gd name="connsiteY55" fmla="*/ 200577 h 1312030"/>
                <a:gd name="connsiteX56" fmla="*/ 10 w 764914"/>
                <a:gd name="connsiteY56" fmla="*/ 172345 h 1312030"/>
                <a:gd name="connsiteX57" fmla="*/ 42358 w 764914"/>
                <a:gd name="connsiteY57" fmla="*/ 105613 h 1312030"/>
                <a:gd name="connsiteX58" fmla="*/ 65456 w 764914"/>
                <a:gd name="connsiteY58" fmla="*/ 67113 h 1312030"/>
                <a:gd name="connsiteX59" fmla="*/ 65456 w 764914"/>
                <a:gd name="connsiteY59" fmla="*/ 0 h 1312030"/>
                <a:gd name="connsiteX60" fmla="*/ 430301 w 764914"/>
                <a:gd name="connsiteY60" fmla="*/ 95441 h 1312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764914" h="1312030">
                  <a:moveTo>
                    <a:pt x="430244" y="95021"/>
                  </a:moveTo>
                  <a:lnTo>
                    <a:pt x="338595" y="460543"/>
                  </a:lnTo>
                  <a:lnTo>
                    <a:pt x="733082" y="1040330"/>
                  </a:lnTo>
                  <a:lnTo>
                    <a:pt x="733082" y="1075572"/>
                  </a:lnTo>
                  <a:lnTo>
                    <a:pt x="738769" y="1101719"/>
                  </a:lnTo>
                  <a:lnTo>
                    <a:pt x="748998" y="1110815"/>
                  </a:lnTo>
                  <a:lnTo>
                    <a:pt x="748998" y="1122188"/>
                  </a:lnTo>
                  <a:lnTo>
                    <a:pt x="764915" y="1127875"/>
                  </a:lnTo>
                  <a:lnTo>
                    <a:pt x="764915" y="1148334"/>
                  </a:lnTo>
                  <a:lnTo>
                    <a:pt x="746722" y="1142648"/>
                  </a:lnTo>
                  <a:lnTo>
                    <a:pt x="725119" y="1166517"/>
                  </a:lnTo>
                  <a:lnTo>
                    <a:pt x="708069" y="1214266"/>
                  </a:lnTo>
                  <a:lnTo>
                    <a:pt x="693287" y="1231316"/>
                  </a:lnTo>
                  <a:lnTo>
                    <a:pt x="676237" y="1231316"/>
                  </a:lnTo>
                  <a:lnTo>
                    <a:pt x="678399" y="1244860"/>
                  </a:lnTo>
                  <a:lnTo>
                    <a:pt x="680780" y="1259739"/>
                  </a:lnTo>
                  <a:cubicBezTo>
                    <a:pt x="680780" y="1259739"/>
                    <a:pt x="693287" y="1279065"/>
                    <a:pt x="695563" y="1283608"/>
                  </a:cubicBezTo>
                  <a:cubicBezTo>
                    <a:pt x="697840" y="1288152"/>
                    <a:pt x="695563" y="1301801"/>
                    <a:pt x="695563" y="1301801"/>
                  </a:cubicBezTo>
                  <a:lnTo>
                    <a:pt x="667312" y="1312031"/>
                  </a:lnTo>
                  <a:lnTo>
                    <a:pt x="428615" y="1286285"/>
                  </a:lnTo>
                  <a:lnTo>
                    <a:pt x="422196" y="1192606"/>
                  </a:lnTo>
                  <a:lnTo>
                    <a:pt x="361883" y="1109186"/>
                  </a:lnTo>
                  <a:lnTo>
                    <a:pt x="337499" y="1109186"/>
                  </a:lnTo>
                  <a:lnTo>
                    <a:pt x="340938" y="1091517"/>
                  </a:lnTo>
                  <a:lnTo>
                    <a:pt x="333651" y="1070686"/>
                  </a:lnTo>
                  <a:lnTo>
                    <a:pt x="287455" y="1057856"/>
                  </a:lnTo>
                  <a:lnTo>
                    <a:pt x="274625" y="1046302"/>
                  </a:lnTo>
                  <a:lnTo>
                    <a:pt x="265643" y="1019356"/>
                  </a:lnTo>
                  <a:lnTo>
                    <a:pt x="204045" y="989838"/>
                  </a:lnTo>
                  <a:lnTo>
                    <a:pt x="175812" y="984704"/>
                  </a:lnTo>
                  <a:lnTo>
                    <a:pt x="145009" y="960320"/>
                  </a:lnTo>
                  <a:lnTo>
                    <a:pt x="164259" y="908990"/>
                  </a:lnTo>
                  <a:lnTo>
                    <a:pt x="145009" y="883320"/>
                  </a:lnTo>
                  <a:lnTo>
                    <a:pt x="152705" y="874338"/>
                  </a:lnTo>
                  <a:lnTo>
                    <a:pt x="153991" y="855088"/>
                  </a:lnTo>
                  <a:lnTo>
                    <a:pt x="137303" y="843534"/>
                  </a:lnTo>
                  <a:lnTo>
                    <a:pt x="110357" y="783222"/>
                  </a:lnTo>
                  <a:lnTo>
                    <a:pt x="105223" y="757552"/>
                  </a:lnTo>
                  <a:lnTo>
                    <a:pt x="76991" y="733025"/>
                  </a:lnTo>
                  <a:lnTo>
                    <a:pt x="88544" y="697239"/>
                  </a:lnTo>
                  <a:lnTo>
                    <a:pt x="106509" y="681838"/>
                  </a:lnTo>
                  <a:lnTo>
                    <a:pt x="106509" y="661302"/>
                  </a:lnTo>
                  <a:lnTo>
                    <a:pt x="64160" y="616382"/>
                  </a:lnTo>
                  <a:lnTo>
                    <a:pt x="64160" y="561204"/>
                  </a:lnTo>
                  <a:lnTo>
                    <a:pt x="80848" y="562490"/>
                  </a:lnTo>
                  <a:lnTo>
                    <a:pt x="101384" y="575320"/>
                  </a:lnTo>
                  <a:lnTo>
                    <a:pt x="87268" y="503454"/>
                  </a:lnTo>
                  <a:lnTo>
                    <a:pt x="68018" y="526552"/>
                  </a:lnTo>
                  <a:lnTo>
                    <a:pt x="41072" y="491900"/>
                  </a:lnTo>
                  <a:lnTo>
                    <a:pt x="44920" y="444417"/>
                  </a:lnTo>
                  <a:lnTo>
                    <a:pt x="0" y="377685"/>
                  </a:lnTo>
                  <a:lnTo>
                    <a:pt x="12830" y="360998"/>
                  </a:lnTo>
                  <a:lnTo>
                    <a:pt x="0" y="343033"/>
                  </a:lnTo>
                  <a:lnTo>
                    <a:pt x="11554" y="308381"/>
                  </a:lnTo>
                  <a:lnTo>
                    <a:pt x="28242" y="287846"/>
                  </a:lnTo>
                  <a:lnTo>
                    <a:pt x="10" y="200577"/>
                  </a:lnTo>
                  <a:lnTo>
                    <a:pt x="10" y="172345"/>
                  </a:lnTo>
                  <a:lnTo>
                    <a:pt x="42358" y="105613"/>
                  </a:lnTo>
                  <a:lnTo>
                    <a:pt x="65456" y="67113"/>
                  </a:lnTo>
                  <a:lnTo>
                    <a:pt x="65456" y="0"/>
                  </a:lnTo>
                  <a:lnTo>
                    <a:pt x="430301" y="95441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84" name="Freeform: Shape 11283">
              <a:extLst>
                <a:ext uri="{FF2B5EF4-FFF2-40B4-BE49-F238E27FC236}">
                  <a16:creationId xmlns:a16="http://schemas.microsoft.com/office/drawing/2014/main" id="{C34FE7B2-6F82-14CF-B61E-2C8CFE0B719D}"/>
                </a:ext>
              </a:extLst>
            </p:cNvPr>
            <p:cNvSpPr/>
            <p:nvPr/>
          </p:nvSpPr>
          <p:spPr>
            <a:xfrm>
              <a:off x="2701215" y="3182140"/>
              <a:ext cx="755195" cy="886485"/>
            </a:xfrm>
            <a:custGeom>
              <a:avLst/>
              <a:gdLst>
                <a:gd name="connsiteX0" fmla="*/ 643223 w 643223"/>
                <a:gd name="connsiteY0" fmla="*/ 73819 h 755046"/>
                <a:gd name="connsiteX1" fmla="*/ 546163 w 643223"/>
                <a:gd name="connsiteY1" fmla="*/ 755047 h 755046"/>
                <a:gd name="connsiteX2" fmla="*/ 345186 w 643223"/>
                <a:gd name="connsiteY2" fmla="*/ 729139 h 755046"/>
                <a:gd name="connsiteX3" fmla="*/ 0 w 643223"/>
                <a:gd name="connsiteY3" fmla="*/ 512255 h 755046"/>
                <a:gd name="connsiteX4" fmla="*/ 0 w 643223"/>
                <a:gd name="connsiteY4" fmla="*/ 495586 h 755046"/>
                <a:gd name="connsiteX5" fmla="*/ 28194 w 643223"/>
                <a:gd name="connsiteY5" fmla="*/ 485394 h 755046"/>
                <a:gd name="connsiteX6" fmla="*/ 28194 w 643223"/>
                <a:gd name="connsiteY6" fmla="*/ 467201 h 755046"/>
                <a:gd name="connsiteX7" fmla="*/ 13430 w 643223"/>
                <a:gd name="connsiteY7" fmla="*/ 443294 h 755046"/>
                <a:gd name="connsiteX8" fmla="*/ 8858 w 643223"/>
                <a:gd name="connsiteY8" fmla="*/ 414909 h 755046"/>
                <a:gd name="connsiteX9" fmla="*/ 25908 w 643223"/>
                <a:gd name="connsiteY9" fmla="*/ 414909 h 755046"/>
                <a:gd name="connsiteX10" fmla="*/ 40767 w 643223"/>
                <a:gd name="connsiteY10" fmla="*/ 397859 h 755046"/>
                <a:gd name="connsiteX11" fmla="*/ 57817 w 643223"/>
                <a:gd name="connsiteY11" fmla="*/ 350139 h 755046"/>
                <a:gd name="connsiteX12" fmla="*/ 79343 w 643223"/>
                <a:gd name="connsiteY12" fmla="*/ 326231 h 755046"/>
                <a:gd name="connsiteX13" fmla="*/ 97536 w 643223"/>
                <a:gd name="connsiteY13" fmla="*/ 331946 h 755046"/>
                <a:gd name="connsiteX14" fmla="*/ 97536 w 643223"/>
                <a:gd name="connsiteY14" fmla="*/ 311468 h 755046"/>
                <a:gd name="connsiteX15" fmla="*/ 81629 w 643223"/>
                <a:gd name="connsiteY15" fmla="*/ 305753 h 755046"/>
                <a:gd name="connsiteX16" fmla="*/ 81629 w 643223"/>
                <a:gd name="connsiteY16" fmla="*/ 294418 h 755046"/>
                <a:gd name="connsiteX17" fmla="*/ 71438 w 643223"/>
                <a:gd name="connsiteY17" fmla="*/ 285274 h 755046"/>
                <a:gd name="connsiteX18" fmla="*/ 65723 w 643223"/>
                <a:gd name="connsiteY18" fmla="*/ 259175 h 755046"/>
                <a:gd name="connsiteX19" fmla="*/ 65723 w 643223"/>
                <a:gd name="connsiteY19" fmla="*/ 223933 h 755046"/>
                <a:gd name="connsiteX20" fmla="*/ 79343 w 643223"/>
                <a:gd name="connsiteY20" fmla="*/ 182975 h 755046"/>
                <a:gd name="connsiteX21" fmla="*/ 70294 w 643223"/>
                <a:gd name="connsiteY21" fmla="*/ 177260 h 755046"/>
                <a:gd name="connsiteX22" fmla="*/ 80486 w 643223"/>
                <a:gd name="connsiteY22" fmla="*/ 127254 h 755046"/>
                <a:gd name="connsiteX23" fmla="*/ 74867 w 643223"/>
                <a:gd name="connsiteY23" fmla="*/ 102298 h 755046"/>
                <a:gd name="connsiteX24" fmla="*/ 81629 w 643223"/>
                <a:gd name="connsiteY24" fmla="*/ 89821 h 755046"/>
                <a:gd name="connsiteX25" fmla="*/ 113443 w 643223"/>
                <a:gd name="connsiteY25" fmla="*/ 89821 h 755046"/>
                <a:gd name="connsiteX26" fmla="*/ 120301 w 643223"/>
                <a:gd name="connsiteY26" fmla="*/ 106775 h 755046"/>
                <a:gd name="connsiteX27" fmla="*/ 136208 w 643223"/>
                <a:gd name="connsiteY27" fmla="*/ 113633 h 755046"/>
                <a:gd name="connsiteX28" fmla="*/ 166878 w 643223"/>
                <a:gd name="connsiteY28" fmla="*/ 0 h 755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43223" h="755046">
                  <a:moveTo>
                    <a:pt x="643223" y="73819"/>
                  </a:moveTo>
                  <a:lnTo>
                    <a:pt x="546163" y="755047"/>
                  </a:lnTo>
                  <a:lnTo>
                    <a:pt x="345186" y="729139"/>
                  </a:lnTo>
                  <a:lnTo>
                    <a:pt x="0" y="512255"/>
                  </a:lnTo>
                  <a:lnTo>
                    <a:pt x="0" y="495586"/>
                  </a:lnTo>
                  <a:lnTo>
                    <a:pt x="28194" y="485394"/>
                  </a:lnTo>
                  <a:lnTo>
                    <a:pt x="28194" y="467201"/>
                  </a:lnTo>
                  <a:lnTo>
                    <a:pt x="13430" y="443294"/>
                  </a:lnTo>
                  <a:lnTo>
                    <a:pt x="8858" y="414909"/>
                  </a:lnTo>
                  <a:lnTo>
                    <a:pt x="25908" y="414909"/>
                  </a:lnTo>
                  <a:lnTo>
                    <a:pt x="40767" y="397859"/>
                  </a:lnTo>
                  <a:lnTo>
                    <a:pt x="57817" y="350139"/>
                  </a:lnTo>
                  <a:lnTo>
                    <a:pt x="79343" y="326231"/>
                  </a:lnTo>
                  <a:lnTo>
                    <a:pt x="97536" y="331946"/>
                  </a:lnTo>
                  <a:lnTo>
                    <a:pt x="97536" y="311468"/>
                  </a:lnTo>
                  <a:lnTo>
                    <a:pt x="81629" y="305753"/>
                  </a:lnTo>
                  <a:lnTo>
                    <a:pt x="81629" y="294418"/>
                  </a:lnTo>
                  <a:lnTo>
                    <a:pt x="71438" y="285274"/>
                  </a:lnTo>
                  <a:lnTo>
                    <a:pt x="65723" y="259175"/>
                  </a:lnTo>
                  <a:lnTo>
                    <a:pt x="65723" y="223933"/>
                  </a:lnTo>
                  <a:lnTo>
                    <a:pt x="79343" y="182975"/>
                  </a:lnTo>
                  <a:lnTo>
                    <a:pt x="70294" y="177260"/>
                  </a:lnTo>
                  <a:lnTo>
                    <a:pt x="80486" y="127254"/>
                  </a:lnTo>
                  <a:lnTo>
                    <a:pt x="74867" y="102298"/>
                  </a:lnTo>
                  <a:lnTo>
                    <a:pt x="81629" y="89821"/>
                  </a:lnTo>
                  <a:lnTo>
                    <a:pt x="113443" y="89821"/>
                  </a:lnTo>
                  <a:lnTo>
                    <a:pt x="120301" y="106775"/>
                  </a:lnTo>
                  <a:lnTo>
                    <a:pt x="136208" y="113633"/>
                  </a:lnTo>
                  <a:lnTo>
                    <a:pt x="166878" y="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85" name="Freeform: Shape 11284">
              <a:extLst>
                <a:ext uri="{FF2B5EF4-FFF2-40B4-BE49-F238E27FC236}">
                  <a16:creationId xmlns:a16="http://schemas.microsoft.com/office/drawing/2014/main" id="{ABFBF6F3-BD9A-591B-5C2B-A5082982C805}"/>
                </a:ext>
              </a:extLst>
            </p:cNvPr>
            <p:cNvSpPr/>
            <p:nvPr/>
          </p:nvSpPr>
          <p:spPr>
            <a:xfrm>
              <a:off x="3456410" y="2692431"/>
              <a:ext cx="818044" cy="663605"/>
            </a:xfrm>
            <a:custGeom>
              <a:avLst/>
              <a:gdLst>
                <a:gd name="connsiteX0" fmla="*/ 520541 w 696753"/>
                <a:gd name="connsiteY0" fmla="*/ 60770 h 565213"/>
                <a:gd name="connsiteX1" fmla="*/ 696754 w 696753"/>
                <a:gd name="connsiteY1" fmla="*/ 78677 h 565213"/>
                <a:gd name="connsiteX2" fmla="*/ 673513 w 696753"/>
                <a:gd name="connsiteY2" fmla="*/ 565213 h 565213"/>
                <a:gd name="connsiteX3" fmla="*/ 577215 w 696753"/>
                <a:gd name="connsiteY3" fmla="*/ 563118 h 565213"/>
                <a:gd name="connsiteX4" fmla="*/ 0 w 696753"/>
                <a:gd name="connsiteY4" fmla="*/ 490919 h 565213"/>
                <a:gd name="connsiteX5" fmla="*/ 65913 w 696753"/>
                <a:gd name="connsiteY5" fmla="*/ 0 h 56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6753" h="565213">
                  <a:moveTo>
                    <a:pt x="520541" y="60770"/>
                  </a:moveTo>
                  <a:lnTo>
                    <a:pt x="696754" y="78677"/>
                  </a:lnTo>
                  <a:lnTo>
                    <a:pt x="673513" y="565213"/>
                  </a:lnTo>
                  <a:lnTo>
                    <a:pt x="577215" y="563118"/>
                  </a:lnTo>
                  <a:lnTo>
                    <a:pt x="0" y="490919"/>
                  </a:lnTo>
                  <a:lnTo>
                    <a:pt x="65913" y="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86" name="Freeform: Shape 11285">
              <a:extLst>
                <a:ext uri="{FF2B5EF4-FFF2-40B4-BE49-F238E27FC236}">
                  <a16:creationId xmlns:a16="http://schemas.microsoft.com/office/drawing/2014/main" id="{83ED1827-DCCA-EBFF-0650-F4AB115D6A71}"/>
                </a:ext>
              </a:extLst>
            </p:cNvPr>
            <p:cNvSpPr/>
            <p:nvPr/>
          </p:nvSpPr>
          <p:spPr>
            <a:xfrm>
              <a:off x="3342454" y="3268810"/>
              <a:ext cx="791652" cy="813012"/>
            </a:xfrm>
            <a:custGeom>
              <a:avLst/>
              <a:gdLst>
                <a:gd name="connsiteX0" fmla="*/ 674275 w 674274"/>
                <a:gd name="connsiteY0" fmla="*/ 72199 h 692467"/>
                <a:gd name="connsiteX1" fmla="*/ 617887 w 674274"/>
                <a:gd name="connsiteY1" fmla="*/ 681228 h 692467"/>
                <a:gd name="connsiteX2" fmla="*/ 252889 w 674274"/>
                <a:gd name="connsiteY2" fmla="*/ 633031 h 692467"/>
                <a:gd name="connsiteX3" fmla="*/ 259747 w 674274"/>
                <a:gd name="connsiteY3" fmla="*/ 657892 h 692467"/>
                <a:gd name="connsiteX4" fmla="*/ 95441 w 674274"/>
                <a:gd name="connsiteY4" fmla="*/ 639889 h 692467"/>
                <a:gd name="connsiteX5" fmla="*/ 87725 w 674274"/>
                <a:gd name="connsiteY5" fmla="*/ 692468 h 692467"/>
                <a:gd name="connsiteX6" fmla="*/ 0 w 674274"/>
                <a:gd name="connsiteY6" fmla="*/ 681228 h 692467"/>
                <a:gd name="connsiteX7" fmla="*/ 97060 w 674274"/>
                <a:gd name="connsiteY7" fmla="*/ 0 h 692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4274" h="692467">
                  <a:moveTo>
                    <a:pt x="674275" y="72199"/>
                  </a:moveTo>
                  <a:lnTo>
                    <a:pt x="617887" y="681228"/>
                  </a:lnTo>
                  <a:lnTo>
                    <a:pt x="252889" y="633031"/>
                  </a:lnTo>
                  <a:lnTo>
                    <a:pt x="259747" y="657892"/>
                  </a:lnTo>
                  <a:lnTo>
                    <a:pt x="95441" y="639889"/>
                  </a:lnTo>
                  <a:lnTo>
                    <a:pt x="87725" y="692468"/>
                  </a:lnTo>
                  <a:lnTo>
                    <a:pt x="0" y="681228"/>
                  </a:lnTo>
                  <a:lnTo>
                    <a:pt x="97060" y="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87" name="Freeform: Shape 11286">
              <a:extLst>
                <a:ext uri="{FF2B5EF4-FFF2-40B4-BE49-F238E27FC236}">
                  <a16:creationId xmlns:a16="http://schemas.microsoft.com/office/drawing/2014/main" id="{76FC316E-81FC-800C-98BA-96041319338C}"/>
                </a:ext>
              </a:extLst>
            </p:cNvPr>
            <p:cNvSpPr/>
            <p:nvPr/>
          </p:nvSpPr>
          <p:spPr>
            <a:xfrm>
              <a:off x="4122700" y="1631266"/>
              <a:ext cx="742893" cy="463987"/>
            </a:xfrm>
            <a:custGeom>
              <a:avLst/>
              <a:gdLst>
                <a:gd name="connsiteX0" fmla="*/ 0 w 632745"/>
                <a:gd name="connsiteY0" fmla="*/ 361950 h 395192"/>
                <a:gd name="connsiteX1" fmla="*/ 632746 w 632745"/>
                <a:gd name="connsiteY1" fmla="*/ 395192 h 395192"/>
                <a:gd name="connsiteX2" fmla="*/ 632746 w 632745"/>
                <a:gd name="connsiteY2" fmla="*/ 361950 h 395192"/>
                <a:gd name="connsiteX3" fmla="*/ 613791 w 632745"/>
                <a:gd name="connsiteY3" fmla="*/ 305276 h 395192"/>
                <a:gd name="connsiteX4" fmla="*/ 607124 w 632745"/>
                <a:gd name="connsiteY4" fmla="*/ 167545 h 395192"/>
                <a:gd name="connsiteX5" fmla="*/ 590359 w 632745"/>
                <a:gd name="connsiteY5" fmla="*/ 154972 h 395192"/>
                <a:gd name="connsiteX6" fmla="*/ 583692 w 632745"/>
                <a:gd name="connsiteY6" fmla="*/ 66580 h 395192"/>
                <a:gd name="connsiteX7" fmla="*/ 595408 w 632745"/>
                <a:gd name="connsiteY7" fmla="*/ 56578 h 395192"/>
                <a:gd name="connsiteX8" fmla="*/ 584644 w 632745"/>
                <a:gd name="connsiteY8" fmla="*/ 24955 h 395192"/>
                <a:gd name="connsiteX9" fmla="*/ 164973 w 632745"/>
                <a:gd name="connsiteY9" fmla="*/ 12097 h 395192"/>
                <a:gd name="connsiteX10" fmla="*/ 31528 w 632745"/>
                <a:gd name="connsiteY10" fmla="*/ 0 h 395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2745" h="395192">
                  <a:moveTo>
                    <a:pt x="0" y="361950"/>
                  </a:moveTo>
                  <a:lnTo>
                    <a:pt x="632746" y="395192"/>
                  </a:lnTo>
                  <a:lnTo>
                    <a:pt x="632746" y="361950"/>
                  </a:lnTo>
                  <a:lnTo>
                    <a:pt x="613791" y="305276"/>
                  </a:lnTo>
                  <a:lnTo>
                    <a:pt x="607124" y="167545"/>
                  </a:lnTo>
                  <a:lnTo>
                    <a:pt x="590359" y="154972"/>
                  </a:lnTo>
                  <a:lnTo>
                    <a:pt x="583692" y="66580"/>
                  </a:lnTo>
                  <a:lnTo>
                    <a:pt x="595408" y="56578"/>
                  </a:lnTo>
                  <a:lnTo>
                    <a:pt x="584644" y="24955"/>
                  </a:lnTo>
                  <a:lnTo>
                    <a:pt x="164973" y="12097"/>
                  </a:lnTo>
                  <a:lnTo>
                    <a:pt x="31528" y="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88" name="Freeform: Shape 11287">
              <a:extLst>
                <a:ext uri="{FF2B5EF4-FFF2-40B4-BE49-F238E27FC236}">
                  <a16:creationId xmlns:a16="http://schemas.microsoft.com/office/drawing/2014/main" id="{910B6D27-8DAA-DC07-E94B-3C3E50AFEBC7}"/>
                </a:ext>
              </a:extLst>
            </p:cNvPr>
            <p:cNvSpPr/>
            <p:nvPr/>
          </p:nvSpPr>
          <p:spPr>
            <a:xfrm>
              <a:off x="4089598" y="2056224"/>
              <a:ext cx="794783" cy="536341"/>
            </a:xfrm>
            <a:custGeom>
              <a:avLst/>
              <a:gdLst>
                <a:gd name="connsiteX0" fmla="*/ 660940 w 676941"/>
                <a:gd name="connsiteY0" fmla="*/ 33242 h 456818"/>
                <a:gd name="connsiteX1" fmla="*/ 638651 w 676941"/>
                <a:gd name="connsiteY1" fmla="*/ 71533 h 456818"/>
                <a:gd name="connsiteX2" fmla="*/ 638651 w 676941"/>
                <a:gd name="connsiteY2" fmla="*/ 86582 h 456818"/>
                <a:gd name="connsiteX3" fmla="*/ 676942 w 676941"/>
                <a:gd name="connsiteY3" fmla="*/ 115633 h 456818"/>
                <a:gd name="connsiteX4" fmla="*/ 676942 w 676941"/>
                <a:gd name="connsiteY4" fmla="*/ 324326 h 456818"/>
                <a:gd name="connsiteX5" fmla="*/ 657797 w 676941"/>
                <a:gd name="connsiteY5" fmla="*/ 324326 h 456818"/>
                <a:gd name="connsiteX6" fmla="*/ 657797 w 676941"/>
                <a:gd name="connsiteY6" fmla="*/ 355949 h 456818"/>
                <a:gd name="connsiteX7" fmla="*/ 676942 w 676941"/>
                <a:gd name="connsiteY7" fmla="*/ 380143 h 456818"/>
                <a:gd name="connsiteX8" fmla="*/ 660940 w 676941"/>
                <a:gd name="connsiteY8" fmla="*/ 408146 h 456818"/>
                <a:gd name="connsiteX9" fmla="*/ 668655 w 676941"/>
                <a:gd name="connsiteY9" fmla="*/ 456819 h 456818"/>
                <a:gd name="connsiteX10" fmla="*/ 603599 w 676941"/>
                <a:gd name="connsiteY10" fmla="*/ 408146 h 456818"/>
                <a:gd name="connsiteX11" fmla="*/ 580263 w 676941"/>
                <a:gd name="connsiteY11" fmla="*/ 408146 h 456818"/>
                <a:gd name="connsiteX12" fmla="*/ 553498 w 676941"/>
                <a:gd name="connsiteY12" fmla="*/ 425101 h 456818"/>
                <a:gd name="connsiteX13" fmla="*/ 535210 w 676941"/>
                <a:gd name="connsiteY13" fmla="*/ 398431 h 456818"/>
                <a:gd name="connsiteX14" fmla="*/ 503492 w 676941"/>
                <a:gd name="connsiteY14" fmla="*/ 408146 h 456818"/>
                <a:gd name="connsiteX15" fmla="*/ 491871 w 676941"/>
                <a:gd name="connsiteY15" fmla="*/ 378428 h 456818"/>
                <a:gd name="connsiteX16" fmla="*/ 0 w 676941"/>
                <a:gd name="connsiteY16" fmla="*/ 355949 h 456818"/>
                <a:gd name="connsiteX17" fmla="*/ 28194 w 676941"/>
                <a:gd name="connsiteY17" fmla="*/ 0 h 45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76941" h="456818">
                  <a:moveTo>
                    <a:pt x="660940" y="33242"/>
                  </a:moveTo>
                  <a:lnTo>
                    <a:pt x="638651" y="71533"/>
                  </a:lnTo>
                  <a:lnTo>
                    <a:pt x="638651" y="86582"/>
                  </a:lnTo>
                  <a:lnTo>
                    <a:pt x="676942" y="115633"/>
                  </a:lnTo>
                  <a:lnTo>
                    <a:pt x="676942" y="324326"/>
                  </a:lnTo>
                  <a:lnTo>
                    <a:pt x="657797" y="324326"/>
                  </a:lnTo>
                  <a:lnTo>
                    <a:pt x="657797" y="355949"/>
                  </a:lnTo>
                  <a:lnTo>
                    <a:pt x="676942" y="380143"/>
                  </a:lnTo>
                  <a:lnTo>
                    <a:pt x="660940" y="408146"/>
                  </a:lnTo>
                  <a:lnTo>
                    <a:pt x="668655" y="456819"/>
                  </a:lnTo>
                  <a:lnTo>
                    <a:pt x="603599" y="408146"/>
                  </a:lnTo>
                  <a:lnTo>
                    <a:pt x="580263" y="408146"/>
                  </a:lnTo>
                  <a:lnTo>
                    <a:pt x="553498" y="425101"/>
                  </a:lnTo>
                  <a:lnTo>
                    <a:pt x="535210" y="398431"/>
                  </a:lnTo>
                  <a:lnTo>
                    <a:pt x="503492" y="408146"/>
                  </a:lnTo>
                  <a:lnTo>
                    <a:pt x="491871" y="378428"/>
                  </a:lnTo>
                  <a:lnTo>
                    <a:pt x="0" y="355949"/>
                  </a:lnTo>
                  <a:lnTo>
                    <a:pt x="28194" y="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89" name="Freeform: Shape 11288">
              <a:extLst>
                <a:ext uri="{FF2B5EF4-FFF2-40B4-BE49-F238E27FC236}">
                  <a16:creationId xmlns:a16="http://schemas.microsoft.com/office/drawing/2014/main" id="{2DC56F40-8495-718E-6CD4-2B3C00DEB9B0}"/>
                </a:ext>
              </a:extLst>
            </p:cNvPr>
            <p:cNvSpPr/>
            <p:nvPr/>
          </p:nvSpPr>
          <p:spPr>
            <a:xfrm>
              <a:off x="4067567" y="2474138"/>
              <a:ext cx="932336" cy="467007"/>
            </a:xfrm>
            <a:custGeom>
              <a:avLst/>
              <a:gdLst>
                <a:gd name="connsiteX0" fmla="*/ 685419 w 794099"/>
                <a:gd name="connsiteY0" fmla="*/ 99441 h 397764"/>
                <a:gd name="connsiteX1" fmla="*/ 687419 w 794099"/>
                <a:gd name="connsiteY1" fmla="*/ 115919 h 397764"/>
                <a:gd name="connsiteX2" fmla="*/ 697230 w 794099"/>
                <a:gd name="connsiteY2" fmla="*/ 135636 h 397764"/>
                <a:gd name="connsiteX3" fmla="*/ 722376 w 794099"/>
                <a:gd name="connsiteY3" fmla="*/ 185928 h 397764"/>
                <a:gd name="connsiteX4" fmla="*/ 734092 w 794099"/>
                <a:gd name="connsiteY4" fmla="*/ 230981 h 397764"/>
                <a:gd name="connsiteX5" fmla="*/ 734092 w 794099"/>
                <a:gd name="connsiteY5" fmla="*/ 257651 h 397764"/>
                <a:gd name="connsiteX6" fmla="*/ 747427 w 794099"/>
                <a:gd name="connsiteY6" fmla="*/ 272701 h 397764"/>
                <a:gd name="connsiteX7" fmla="*/ 747427 w 794099"/>
                <a:gd name="connsiteY7" fmla="*/ 294322 h 397764"/>
                <a:gd name="connsiteX8" fmla="*/ 755809 w 794099"/>
                <a:gd name="connsiteY8" fmla="*/ 329374 h 397764"/>
                <a:gd name="connsiteX9" fmla="*/ 775811 w 794099"/>
                <a:gd name="connsiteY9" fmla="*/ 362712 h 397764"/>
                <a:gd name="connsiteX10" fmla="*/ 794099 w 794099"/>
                <a:gd name="connsiteY10" fmla="*/ 397764 h 397764"/>
                <a:gd name="connsiteX11" fmla="*/ 170783 w 794099"/>
                <a:gd name="connsiteY11" fmla="*/ 377857 h 397764"/>
                <a:gd name="connsiteX12" fmla="*/ 176213 w 794099"/>
                <a:gd name="connsiteY12" fmla="*/ 264605 h 397764"/>
                <a:gd name="connsiteX13" fmla="*/ 0 w 794099"/>
                <a:gd name="connsiteY13" fmla="*/ 246697 h 397764"/>
                <a:gd name="connsiteX14" fmla="*/ 18764 w 794099"/>
                <a:gd name="connsiteY14" fmla="*/ 0 h 397764"/>
                <a:gd name="connsiteX15" fmla="*/ 510635 w 794099"/>
                <a:gd name="connsiteY15" fmla="*/ 22479 h 397764"/>
                <a:gd name="connsiteX16" fmla="*/ 522256 w 794099"/>
                <a:gd name="connsiteY16" fmla="*/ 52197 h 397764"/>
                <a:gd name="connsiteX17" fmla="*/ 553974 w 794099"/>
                <a:gd name="connsiteY17" fmla="*/ 42481 h 397764"/>
                <a:gd name="connsiteX18" fmla="*/ 572262 w 794099"/>
                <a:gd name="connsiteY18" fmla="*/ 69151 h 397764"/>
                <a:gd name="connsiteX19" fmla="*/ 599027 w 794099"/>
                <a:gd name="connsiteY19" fmla="*/ 52197 h 397764"/>
                <a:gd name="connsiteX20" fmla="*/ 622363 w 794099"/>
                <a:gd name="connsiteY20" fmla="*/ 52197 h 397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94099" h="397764">
                  <a:moveTo>
                    <a:pt x="685419" y="99441"/>
                  </a:moveTo>
                  <a:lnTo>
                    <a:pt x="687419" y="115919"/>
                  </a:lnTo>
                  <a:lnTo>
                    <a:pt x="697230" y="135636"/>
                  </a:lnTo>
                  <a:lnTo>
                    <a:pt x="722376" y="185928"/>
                  </a:lnTo>
                  <a:lnTo>
                    <a:pt x="734092" y="230981"/>
                  </a:lnTo>
                  <a:lnTo>
                    <a:pt x="734092" y="257651"/>
                  </a:lnTo>
                  <a:lnTo>
                    <a:pt x="747427" y="272701"/>
                  </a:lnTo>
                  <a:lnTo>
                    <a:pt x="747427" y="294322"/>
                  </a:lnTo>
                  <a:lnTo>
                    <a:pt x="755809" y="329374"/>
                  </a:lnTo>
                  <a:lnTo>
                    <a:pt x="775811" y="362712"/>
                  </a:lnTo>
                  <a:lnTo>
                    <a:pt x="794099" y="397764"/>
                  </a:lnTo>
                  <a:lnTo>
                    <a:pt x="170783" y="377857"/>
                  </a:lnTo>
                  <a:lnTo>
                    <a:pt x="176213" y="264605"/>
                  </a:lnTo>
                  <a:lnTo>
                    <a:pt x="0" y="246697"/>
                  </a:lnTo>
                  <a:lnTo>
                    <a:pt x="18764" y="0"/>
                  </a:lnTo>
                  <a:lnTo>
                    <a:pt x="510635" y="22479"/>
                  </a:lnTo>
                  <a:lnTo>
                    <a:pt x="522256" y="52197"/>
                  </a:lnTo>
                  <a:lnTo>
                    <a:pt x="553974" y="42481"/>
                  </a:lnTo>
                  <a:lnTo>
                    <a:pt x="572262" y="69151"/>
                  </a:lnTo>
                  <a:lnTo>
                    <a:pt x="599027" y="52197"/>
                  </a:lnTo>
                  <a:lnTo>
                    <a:pt x="622363" y="52197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90" name="Freeform: Shape 11289">
              <a:extLst>
                <a:ext uri="{FF2B5EF4-FFF2-40B4-BE49-F238E27FC236}">
                  <a16:creationId xmlns:a16="http://schemas.microsoft.com/office/drawing/2014/main" id="{83038946-A5F6-20EF-33AB-D2227610F971}"/>
                </a:ext>
              </a:extLst>
            </p:cNvPr>
            <p:cNvSpPr/>
            <p:nvPr/>
          </p:nvSpPr>
          <p:spPr>
            <a:xfrm>
              <a:off x="4247169" y="2917771"/>
              <a:ext cx="835378" cy="456383"/>
            </a:xfrm>
            <a:custGeom>
              <a:avLst/>
              <a:gdLst>
                <a:gd name="connsiteX0" fmla="*/ 641128 w 711517"/>
                <a:gd name="connsiteY0" fmla="*/ 19908 h 388715"/>
                <a:gd name="connsiteX1" fmla="*/ 675608 w 711517"/>
                <a:gd name="connsiteY1" fmla="*/ 46196 h 388715"/>
                <a:gd name="connsiteX2" fmla="*/ 658368 w 711517"/>
                <a:gd name="connsiteY2" fmla="*/ 89630 h 388715"/>
                <a:gd name="connsiteX3" fmla="*/ 679418 w 711517"/>
                <a:gd name="connsiteY3" fmla="*/ 107347 h 388715"/>
                <a:gd name="connsiteX4" fmla="*/ 711518 w 711517"/>
                <a:gd name="connsiteY4" fmla="*/ 141827 h 388715"/>
                <a:gd name="connsiteX5" fmla="*/ 711518 w 711517"/>
                <a:gd name="connsiteY5" fmla="*/ 388716 h 388715"/>
                <a:gd name="connsiteX6" fmla="*/ 0 w 711517"/>
                <a:gd name="connsiteY6" fmla="*/ 373285 h 388715"/>
                <a:gd name="connsiteX7" fmla="*/ 17812 w 711517"/>
                <a:gd name="connsiteY7" fmla="*/ 0 h 388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1517" h="388715">
                  <a:moveTo>
                    <a:pt x="641128" y="19908"/>
                  </a:moveTo>
                  <a:lnTo>
                    <a:pt x="675608" y="46196"/>
                  </a:lnTo>
                  <a:lnTo>
                    <a:pt x="658368" y="89630"/>
                  </a:lnTo>
                  <a:lnTo>
                    <a:pt x="679418" y="107347"/>
                  </a:lnTo>
                  <a:lnTo>
                    <a:pt x="711518" y="141827"/>
                  </a:lnTo>
                  <a:lnTo>
                    <a:pt x="711518" y="388716"/>
                  </a:lnTo>
                  <a:lnTo>
                    <a:pt x="0" y="373285"/>
                  </a:lnTo>
                  <a:lnTo>
                    <a:pt x="17812" y="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91" name="Freeform: Shape 11290">
              <a:extLst>
                <a:ext uri="{FF2B5EF4-FFF2-40B4-BE49-F238E27FC236}">
                  <a16:creationId xmlns:a16="http://schemas.microsoft.com/office/drawing/2014/main" id="{79D72812-DD92-2B94-5671-D0ECB7C0A8E0}"/>
                </a:ext>
              </a:extLst>
            </p:cNvPr>
            <p:cNvSpPr/>
            <p:nvPr/>
          </p:nvSpPr>
          <p:spPr>
            <a:xfrm>
              <a:off x="4128627" y="3353577"/>
              <a:ext cx="970694" cy="500444"/>
            </a:xfrm>
            <a:custGeom>
              <a:avLst/>
              <a:gdLst>
                <a:gd name="connsiteX0" fmla="*/ 812483 w 826770"/>
                <a:gd name="connsiteY0" fmla="*/ 17526 h 426243"/>
                <a:gd name="connsiteX1" fmla="*/ 812483 w 826770"/>
                <a:gd name="connsiteY1" fmla="*/ 100394 h 426243"/>
                <a:gd name="connsiteX2" fmla="*/ 826770 w 826770"/>
                <a:gd name="connsiteY2" fmla="*/ 191548 h 426243"/>
                <a:gd name="connsiteX3" fmla="*/ 826770 w 826770"/>
                <a:gd name="connsiteY3" fmla="*/ 426244 h 426243"/>
                <a:gd name="connsiteX4" fmla="*/ 765524 w 826770"/>
                <a:gd name="connsiteY4" fmla="*/ 387572 h 426243"/>
                <a:gd name="connsiteX5" fmla="*/ 742093 w 826770"/>
                <a:gd name="connsiteY5" fmla="*/ 398621 h 426243"/>
                <a:gd name="connsiteX6" fmla="*/ 710279 w 826770"/>
                <a:gd name="connsiteY6" fmla="*/ 390335 h 426243"/>
                <a:gd name="connsiteX7" fmla="*/ 663321 w 826770"/>
                <a:gd name="connsiteY7" fmla="*/ 404146 h 426243"/>
                <a:gd name="connsiteX8" fmla="*/ 643700 w 826770"/>
                <a:gd name="connsiteY8" fmla="*/ 426244 h 426243"/>
                <a:gd name="connsiteX9" fmla="*/ 627698 w 826770"/>
                <a:gd name="connsiteY9" fmla="*/ 390335 h 426243"/>
                <a:gd name="connsiteX10" fmla="*/ 586073 w 826770"/>
                <a:gd name="connsiteY10" fmla="*/ 382048 h 426243"/>
                <a:gd name="connsiteX11" fmla="*/ 563975 w 826770"/>
                <a:gd name="connsiteY11" fmla="*/ 426244 h 426243"/>
                <a:gd name="connsiteX12" fmla="*/ 550164 w 826770"/>
                <a:gd name="connsiteY12" fmla="*/ 384810 h 426243"/>
                <a:gd name="connsiteX13" fmla="*/ 530828 w 826770"/>
                <a:gd name="connsiteY13" fmla="*/ 398621 h 426243"/>
                <a:gd name="connsiteX14" fmla="*/ 508730 w 826770"/>
                <a:gd name="connsiteY14" fmla="*/ 382048 h 426243"/>
                <a:gd name="connsiteX15" fmla="*/ 492157 w 826770"/>
                <a:gd name="connsiteY15" fmla="*/ 406908 h 426243"/>
                <a:gd name="connsiteX16" fmla="*/ 445199 w 826770"/>
                <a:gd name="connsiteY16" fmla="*/ 362712 h 426243"/>
                <a:gd name="connsiteX17" fmla="*/ 428625 w 826770"/>
                <a:gd name="connsiteY17" fmla="*/ 370999 h 426243"/>
                <a:gd name="connsiteX18" fmla="*/ 362331 w 826770"/>
                <a:gd name="connsiteY18" fmla="*/ 337852 h 426243"/>
                <a:gd name="connsiteX19" fmla="*/ 305181 w 826770"/>
                <a:gd name="connsiteY19" fmla="*/ 332327 h 426243"/>
                <a:gd name="connsiteX20" fmla="*/ 282226 w 826770"/>
                <a:gd name="connsiteY20" fmla="*/ 293751 h 426243"/>
                <a:gd name="connsiteX21" fmla="*/ 293275 w 826770"/>
                <a:gd name="connsiteY21" fmla="*/ 77915 h 426243"/>
                <a:gd name="connsiteX22" fmla="*/ 0 w 826770"/>
                <a:gd name="connsiteY22" fmla="*/ 51149 h 426243"/>
                <a:gd name="connsiteX23" fmla="*/ 4667 w 826770"/>
                <a:gd name="connsiteY23" fmla="*/ 0 h 426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26770" h="426243">
                  <a:moveTo>
                    <a:pt x="812483" y="17526"/>
                  </a:moveTo>
                  <a:lnTo>
                    <a:pt x="812483" y="100394"/>
                  </a:lnTo>
                  <a:lnTo>
                    <a:pt x="826770" y="191548"/>
                  </a:lnTo>
                  <a:lnTo>
                    <a:pt x="826770" y="426244"/>
                  </a:lnTo>
                  <a:lnTo>
                    <a:pt x="765524" y="387572"/>
                  </a:lnTo>
                  <a:lnTo>
                    <a:pt x="742093" y="398621"/>
                  </a:lnTo>
                  <a:lnTo>
                    <a:pt x="710279" y="390335"/>
                  </a:lnTo>
                  <a:lnTo>
                    <a:pt x="663321" y="404146"/>
                  </a:lnTo>
                  <a:lnTo>
                    <a:pt x="643700" y="426244"/>
                  </a:lnTo>
                  <a:lnTo>
                    <a:pt x="627698" y="390335"/>
                  </a:lnTo>
                  <a:lnTo>
                    <a:pt x="586073" y="382048"/>
                  </a:lnTo>
                  <a:lnTo>
                    <a:pt x="563975" y="426244"/>
                  </a:lnTo>
                  <a:lnTo>
                    <a:pt x="550164" y="384810"/>
                  </a:lnTo>
                  <a:lnTo>
                    <a:pt x="530828" y="398621"/>
                  </a:lnTo>
                  <a:lnTo>
                    <a:pt x="508730" y="382048"/>
                  </a:lnTo>
                  <a:lnTo>
                    <a:pt x="492157" y="406908"/>
                  </a:lnTo>
                  <a:lnTo>
                    <a:pt x="445199" y="362712"/>
                  </a:lnTo>
                  <a:lnTo>
                    <a:pt x="428625" y="370999"/>
                  </a:lnTo>
                  <a:lnTo>
                    <a:pt x="362331" y="337852"/>
                  </a:lnTo>
                  <a:lnTo>
                    <a:pt x="305181" y="332327"/>
                  </a:lnTo>
                  <a:lnTo>
                    <a:pt x="282226" y="293751"/>
                  </a:lnTo>
                  <a:lnTo>
                    <a:pt x="293275" y="77915"/>
                  </a:lnTo>
                  <a:lnTo>
                    <a:pt x="0" y="51149"/>
                  </a:lnTo>
                  <a:lnTo>
                    <a:pt x="4667" y="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92" name="Freeform: Shape 11291">
              <a:extLst>
                <a:ext uri="{FF2B5EF4-FFF2-40B4-BE49-F238E27FC236}">
                  <a16:creationId xmlns:a16="http://schemas.microsoft.com/office/drawing/2014/main" id="{E6F8CB4A-F734-532A-CB3B-03FABA5407B9}"/>
                </a:ext>
              </a:extLst>
            </p:cNvPr>
            <p:cNvSpPr/>
            <p:nvPr/>
          </p:nvSpPr>
          <p:spPr>
            <a:xfrm>
              <a:off x="3639366" y="3413631"/>
              <a:ext cx="1575365" cy="1534658"/>
            </a:xfrm>
            <a:custGeom>
              <a:avLst/>
              <a:gdLst>
                <a:gd name="connsiteX0" fmla="*/ 1262348 w 1341786"/>
                <a:gd name="connsiteY0" fmla="*/ 383667 h 1307115"/>
                <a:gd name="connsiteX1" fmla="*/ 1280827 w 1341786"/>
                <a:gd name="connsiteY1" fmla="*/ 375094 h 1307115"/>
                <a:gd name="connsiteX2" fmla="*/ 1292828 w 1341786"/>
                <a:gd name="connsiteY2" fmla="*/ 383667 h 1307115"/>
                <a:gd name="connsiteX3" fmla="*/ 1292828 w 1341786"/>
                <a:gd name="connsiteY3" fmla="*/ 569119 h 1307115"/>
                <a:gd name="connsiteX4" fmla="*/ 1316641 w 1341786"/>
                <a:gd name="connsiteY4" fmla="*/ 610076 h 1307115"/>
                <a:gd name="connsiteX5" fmla="*/ 1341787 w 1341786"/>
                <a:gd name="connsiteY5" fmla="*/ 667036 h 1307115"/>
                <a:gd name="connsiteX6" fmla="*/ 1341787 w 1341786"/>
                <a:gd name="connsiteY6" fmla="*/ 710660 h 1307115"/>
                <a:gd name="connsiteX7" fmla="*/ 1331214 w 1341786"/>
                <a:gd name="connsiteY7" fmla="*/ 762286 h 1307115"/>
                <a:gd name="connsiteX8" fmla="*/ 1331214 w 1341786"/>
                <a:gd name="connsiteY8" fmla="*/ 796766 h 1307115"/>
                <a:gd name="connsiteX9" fmla="*/ 1318832 w 1341786"/>
                <a:gd name="connsiteY9" fmla="*/ 843439 h 1307115"/>
                <a:gd name="connsiteX10" fmla="*/ 1248156 w 1341786"/>
                <a:gd name="connsiteY10" fmla="*/ 861727 h 1307115"/>
                <a:gd name="connsiteX11" fmla="*/ 1231106 w 1341786"/>
                <a:gd name="connsiteY11" fmla="*/ 859155 h 1307115"/>
                <a:gd name="connsiteX12" fmla="*/ 1231106 w 1341786"/>
                <a:gd name="connsiteY12" fmla="*/ 838676 h 1307115"/>
                <a:gd name="connsiteX13" fmla="*/ 1202912 w 1341786"/>
                <a:gd name="connsiteY13" fmla="*/ 848963 h 1307115"/>
                <a:gd name="connsiteX14" fmla="*/ 1200341 w 1341786"/>
                <a:gd name="connsiteY14" fmla="*/ 864298 h 1307115"/>
                <a:gd name="connsiteX15" fmla="*/ 1210627 w 1341786"/>
                <a:gd name="connsiteY15" fmla="*/ 882301 h 1307115"/>
                <a:gd name="connsiteX16" fmla="*/ 1184910 w 1341786"/>
                <a:gd name="connsiteY16" fmla="*/ 902780 h 1307115"/>
                <a:gd name="connsiteX17" fmla="*/ 1175957 w 1341786"/>
                <a:gd name="connsiteY17" fmla="*/ 925925 h 1307115"/>
                <a:gd name="connsiteX18" fmla="*/ 1104043 w 1341786"/>
                <a:gd name="connsiteY18" fmla="*/ 965740 h 1307115"/>
                <a:gd name="connsiteX19" fmla="*/ 1073277 w 1341786"/>
                <a:gd name="connsiteY19" fmla="*/ 978503 h 1307115"/>
                <a:gd name="connsiteX20" fmla="*/ 1065562 w 1341786"/>
                <a:gd name="connsiteY20" fmla="*/ 965740 h 1307115"/>
                <a:gd name="connsiteX21" fmla="*/ 1032224 w 1341786"/>
                <a:gd name="connsiteY21" fmla="*/ 979837 h 1307115"/>
                <a:gd name="connsiteX22" fmla="*/ 1046321 w 1341786"/>
                <a:gd name="connsiteY22" fmla="*/ 999077 h 1307115"/>
                <a:gd name="connsiteX23" fmla="*/ 1010412 w 1341786"/>
                <a:gd name="connsiteY23" fmla="*/ 1008031 h 1307115"/>
                <a:gd name="connsiteX24" fmla="*/ 1005268 w 1341786"/>
                <a:gd name="connsiteY24" fmla="*/ 1033748 h 1307115"/>
                <a:gd name="connsiteX25" fmla="*/ 992410 w 1341786"/>
                <a:gd name="connsiteY25" fmla="*/ 1026033 h 1307115"/>
                <a:gd name="connsiteX26" fmla="*/ 978313 w 1341786"/>
                <a:gd name="connsiteY26" fmla="*/ 1032415 h 1307115"/>
                <a:gd name="connsiteX27" fmla="*/ 978313 w 1341786"/>
                <a:gd name="connsiteY27" fmla="*/ 1049083 h 1307115"/>
                <a:gd name="connsiteX28" fmla="*/ 966788 w 1341786"/>
                <a:gd name="connsiteY28" fmla="*/ 1065752 h 1307115"/>
                <a:gd name="connsiteX29" fmla="*/ 950119 w 1341786"/>
                <a:gd name="connsiteY29" fmla="*/ 1064514 h 1307115"/>
                <a:gd name="connsiteX30" fmla="*/ 939832 w 1341786"/>
                <a:gd name="connsiteY30" fmla="*/ 1077373 h 1307115"/>
                <a:gd name="connsiteX31" fmla="*/ 947547 w 1341786"/>
                <a:gd name="connsiteY31" fmla="*/ 1095280 h 1307115"/>
                <a:gd name="connsiteX32" fmla="*/ 939832 w 1341786"/>
                <a:gd name="connsiteY32" fmla="*/ 1120997 h 1307115"/>
                <a:gd name="connsiteX33" fmla="*/ 924401 w 1341786"/>
                <a:gd name="connsiteY33" fmla="*/ 1136428 h 1307115"/>
                <a:gd name="connsiteX34" fmla="*/ 934688 w 1341786"/>
                <a:gd name="connsiteY34" fmla="*/ 1153097 h 1307115"/>
                <a:gd name="connsiteX35" fmla="*/ 923163 w 1341786"/>
                <a:gd name="connsiteY35" fmla="*/ 1186434 h 1307115"/>
                <a:gd name="connsiteX36" fmla="*/ 947547 w 1341786"/>
                <a:gd name="connsiteY36" fmla="*/ 1271111 h 1307115"/>
                <a:gd name="connsiteX37" fmla="*/ 966788 w 1341786"/>
                <a:gd name="connsiteY37" fmla="*/ 1290352 h 1307115"/>
                <a:gd name="connsiteX38" fmla="*/ 966788 w 1341786"/>
                <a:gd name="connsiteY38" fmla="*/ 1307116 h 1307115"/>
                <a:gd name="connsiteX39" fmla="*/ 950119 w 1341786"/>
                <a:gd name="connsiteY39" fmla="*/ 1295495 h 1307115"/>
                <a:gd name="connsiteX40" fmla="*/ 937260 w 1341786"/>
                <a:gd name="connsiteY40" fmla="*/ 1307116 h 1307115"/>
                <a:gd name="connsiteX41" fmla="*/ 907733 w 1341786"/>
                <a:gd name="connsiteY41" fmla="*/ 1285208 h 1307115"/>
                <a:gd name="connsiteX42" fmla="*/ 848677 w 1341786"/>
                <a:gd name="connsiteY42" fmla="*/ 1273683 h 1307115"/>
                <a:gd name="connsiteX43" fmla="*/ 760190 w 1341786"/>
                <a:gd name="connsiteY43" fmla="*/ 1233964 h 1307115"/>
                <a:gd name="connsiteX44" fmla="*/ 728091 w 1341786"/>
                <a:gd name="connsiteY44" fmla="*/ 1169765 h 1307115"/>
                <a:gd name="connsiteX45" fmla="*/ 717804 w 1341786"/>
                <a:gd name="connsiteY45" fmla="*/ 1133856 h 1307115"/>
                <a:gd name="connsiteX46" fmla="*/ 717804 w 1341786"/>
                <a:gd name="connsiteY46" fmla="*/ 1109472 h 1307115"/>
                <a:gd name="connsiteX47" fmla="*/ 710089 w 1341786"/>
                <a:gd name="connsiteY47" fmla="*/ 1086326 h 1307115"/>
                <a:gd name="connsiteX48" fmla="*/ 690848 w 1341786"/>
                <a:gd name="connsiteY48" fmla="*/ 1086326 h 1307115"/>
                <a:gd name="connsiteX49" fmla="*/ 675418 w 1341786"/>
                <a:gd name="connsiteY49" fmla="*/ 1063276 h 1307115"/>
                <a:gd name="connsiteX50" fmla="*/ 675418 w 1341786"/>
                <a:gd name="connsiteY50" fmla="*/ 1051655 h 1307115"/>
                <a:gd name="connsiteX51" fmla="*/ 636937 w 1341786"/>
                <a:gd name="connsiteY51" fmla="*/ 1005459 h 1307115"/>
                <a:gd name="connsiteX52" fmla="*/ 609981 w 1341786"/>
                <a:gd name="connsiteY52" fmla="*/ 942594 h 1307115"/>
                <a:gd name="connsiteX53" fmla="*/ 598456 w 1341786"/>
                <a:gd name="connsiteY53" fmla="*/ 901541 h 1307115"/>
                <a:gd name="connsiteX54" fmla="*/ 541972 w 1341786"/>
                <a:gd name="connsiteY54" fmla="*/ 854011 h 1307115"/>
                <a:gd name="connsiteX55" fmla="*/ 541972 w 1341786"/>
                <a:gd name="connsiteY55" fmla="*/ 837343 h 1307115"/>
                <a:gd name="connsiteX56" fmla="*/ 516350 w 1341786"/>
                <a:gd name="connsiteY56" fmla="*/ 820674 h 1307115"/>
                <a:gd name="connsiteX57" fmla="*/ 476536 w 1341786"/>
                <a:gd name="connsiteY57" fmla="*/ 820674 h 1307115"/>
                <a:gd name="connsiteX58" fmla="*/ 447008 w 1341786"/>
                <a:gd name="connsiteY58" fmla="*/ 814292 h 1307115"/>
                <a:gd name="connsiteX59" fmla="*/ 434150 w 1341786"/>
                <a:gd name="connsiteY59" fmla="*/ 798862 h 1307115"/>
                <a:gd name="connsiteX60" fmla="*/ 420053 w 1341786"/>
                <a:gd name="connsiteY60" fmla="*/ 816864 h 1307115"/>
                <a:gd name="connsiteX61" fmla="*/ 387953 w 1341786"/>
                <a:gd name="connsiteY61" fmla="*/ 818102 h 1307115"/>
                <a:gd name="connsiteX62" fmla="*/ 362331 w 1341786"/>
                <a:gd name="connsiteY62" fmla="*/ 877157 h 1307115"/>
                <a:gd name="connsiteX63" fmla="*/ 339185 w 1341786"/>
                <a:gd name="connsiteY63" fmla="*/ 901541 h 1307115"/>
                <a:gd name="connsiteX64" fmla="*/ 321278 w 1341786"/>
                <a:gd name="connsiteY64" fmla="*/ 901541 h 1307115"/>
                <a:gd name="connsiteX65" fmla="*/ 203359 w 1341786"/>
                <a:gd name="connsiteY65" fmla="*/ 817150 h 1307115"/>
                <a:gd name="connsiteX66" fmla="*/ 183928 w 1341786"/>
                <a:gd name="connsiteY66" fmla="*/ 787336 h 1307115"/>
                <a:gd name="connsiteX67" fmla="*/ 190309 w 1341786"/>
                <a:gd name="connsiteY67" fmla="*/ 752665 h 1307115"/>
                <a:gd name="connsiteX68" fmla="*/ 173641 w 1341786"/>
                <a:gd name="connsiteY68" fmla="*/ 730853 h 1307115"/>
                <a:gd name="connsiteX69" fmla="*/ 173641 w 1341786"/>
                <a:gd name="connsiteY69" fmla="*/ 716756 h 1307115"/>
                <a:gd name="connsiteX70" fmla="*/ 32480 w 1341786"/>
                <a:gd name="connsiteY70" fmla="*/ 569119 h 1307115"/>
                <a:gd name="connsiteX71" fmla="*/ 32480 w 1341786"/>
                <a:gd name="connsiteY71" fmla="*/ 551212 h 1307115"/>
                <a:gd name="connsiteX72" fmla="*/ 6858 w 1341786"/>
                <a:gd name="connsiteY72" fmla="*/ 534543 h 1307115"/>
                <a:gd name="connsiteX73" fmla="*/ 0 w 1341786"/>
                <a:gd name="connsiteY73" fmla="*/ 509683 h 1307115"/>
                <a:gd name="connsiteX74" fmla="*/ 364998 w 1341786"/>
                <a:gd name="connsiteY74" fmla="*/ 557879 h 1307115"/>
                <a:gd name="connsiteX75" fmla="*/ 416719 w 1341786"/>
                <a:gd name="connsiteY75" fmla="*/ 0 h 1307115"/>
                <a:gd name="connsiteX76" fmla="*/ 709993 w 1341786"/>
                <a:gd name="connsiteY76" fmla="*/ 26765 h 1307115"/>
                <a:gd name="connsiteX77" fmla="*/ 698944 w 1341786"/>
                <a:gd name="connsiteY77" fmla="*/ 242602 h 1307115"/>
                <a:gd name="connsiteX78" fmla="*/ 721900 w 1341786"/>
                <a:gd name="connsiteY78" fmla="*/ 281178 h 1307115"/>
                <a:gd name="connsiteX79" fmla="*/ 779050 w 1341786"/>
                <a:gd name="connsiteY79" fmla="*/ 286702 h 1307115"/>
                <a:gd name="connsiteX80" fmla="*/ 845344 w 1341786"/>
                <a:gd name="connsiteY80" fmla="*/ 319849 h 1307115"/>
                <a:gd name="connsiteX81" fmla="*/ 861917 w 1341786"/>
                <a:gd name="connsiteY81" fmla="*/ 311563 h 1307115"/>
                <a:gd name="connsiteX82" fmla="*/ 908876 w 1341786"/>
                <a:gd name="connsiteY82" fmla="*/ 355759 h 1307115"/>
                <a:gd name="connsiteX83" fmla="*/ 925449 w 1341786"/>
                <a:gd name="connsiteY83" fmla="*/ 330898 h 1307115"/>
                <a:gd name="connsiteX84" fmla="*/ 947547 w 1341786"/>
                <a:gd name="connsiteY84" fmla="*/ 347472 h 1307115"/>
                <a:gd name="connsiteX85" fmla="*/ 966883 w 1341786"/>
                <a:gd name="connsiteY85" fmla="*/ 333661 h 1307115"/>
                <a:gd name="connsiteX86" fmla="*/ 980694 w 1341786"/>
                <a:gd name="connsiteY86" fmla="*/ 375094 h 1307115"/>
                <a:gd name="connsiteX87" fmla="*/ 1002792 w 1341786"/>
                <a:gd name="connsiteY87" fmla="*/ 330898 h 1307115"/>
                <a:gd name="connsiteX88" fmla="*/ 1044416 w 1341786"/>
                <a:gd name="connsiteY88" fmla="*/ 339185 h 1307115"/>
                <a:gd name="connsiteX89" fmla="*/ 1060418 w 1341786"/>
                <a:gd name="connsiteY89" fmla="*/ 375094 h 1307115"/>
                <a:gd name="connsiteX90" fmla="*/ 1080040 w 1341786"/>
                <a:gd name="connsiteY90" fmla="*/ 352996 h 1307115"/>
                <a:gd name="connsiteX91" fmla="*/ 1126998 w 1341786"/>
                <a:gd name="connsiteY91" fmla="*/ 339185 h 1307115"/>
                <a:gd name="connsiteX92" fmla="*/ 1158811 w 1341786"/>
                <a:gd name="connsiteY92" fmla="*/ 347472 h 1307115"/>
                <a:gd name="connsiteX93" fmla="*/ 1182243 w 1341786"/>
                <a:gd name="connsiteY93" fmla="*/ 336423 h 1307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1341786" h="1307115">
                  <a:moveTo>
                    <a:pt x="1262348" y="383667"/>
                  </a:moveTo>
                  <a:lnTo>
                    <a:pt x="1280827" y="375094"/>
                  </a:lnTo>
                  <a:lnTo>
                    <a:pt x="1292828" y="383667"/>
                  </a:lnTo>
                  <a:lnTo>
                    <a:pt x="1292828" y="569119"/>
                  </a:lnTo>
                  <a:lnTo>
                    <a:pt x="1316641" y="610076"/>
                  </a:lnTo>
                  <a:lnTo>
                    <a:pt x="1341787" y="667036"/>
                  </a:lnTo>
                  <a:lnTo>
                    <a:pt x="1341787" y="710660"/>
                  </a:lnTo>
                  <a:lnTo>
                    <a:pt x="1331214" y="762286"/>
                  </a:lnTo>
                  <a:lnTo>
                    <a:pt x="1331214" y="796766"/>
                  </a:lnTo>
                  <a:lnTo>
                    <a:pt x="1318832" y="843439"/>
                  </a:lnTo>
                  <a:lnTo>
                    <a:pt x="1248156" y="861727"/>
                  </a:lnTo>
                  <a:lnTo>
                    <a:pt x="1231106" y="859155"/>
                  </a:lnTo>
                  <a:lnTo>
                    <a:pt x="1231106" y="838676"/>
                  </a:lnTo>
                  <a:lnTo>
                    <a:pt x="1202912" y="848963"/>
                  </a:lnTo>
                  <a:lnTo>
                    <a:pt x="1200341" y="864298"/>
                  </a:lnTo>
                  <a:lnTo>
                    <a:pt x="1210627" y="882301"/>
                  </a:lnTo>
                  <a:lnTo>
                    <a:pt x="1184910" y="902780"/>
                  </a:lnTo>
                  <a:lnTo>
                    <a:pt x="1175957" y="925925"/>
                  </a:lnTo>
                  <a:lnTo>
                    <a:pt x="1104043" y="965740"/>
                  </a:lnTo>
                  <a:lnTo>
                    <a:pt x="1073277" y="978503"/>
                  </a:lnTo>
                  <a:lnTo>
                    <a:pt x="1065562" y="965740"/>
                  </a:lnTo>
                  <a:lnTo>
                    <a:pt x="1032224" y="979837"/>
                  </a:lnTo>
                  <a:lnTo>
                    <a:pt x="1046321" y="999077"/>
                  </a:lnTo>
                  <a:lnTo>
                    <a:pt x="1010412" y="1008031"/>
                  </a:lnTo>
                  <a:lnTo>
                    <a:pt x="1005268" y="1033748"/>
                  </a:lnTo>
                  <a:lnTo>
                    <a:pt x="992410" y="1026033"/>
                  </a:lnTo>
                  <a:lnTo>
                    <a:pt x="978313" y="1032415"/>
                  </a:lnTo>
                  <a:lnTo>
                    <a:pt x="978313" y="1049083"/>
                  </a:lnTo>
                  <a:lnTo>
                    <a:pt x="966788" y="1065752"/>
                  </a:lnTo>
                  <a:lnTo>
                    <a:pt x="950119" y="1064514"/>
                  </a:lnTo>
                  <a:lnTo>
                    <a:pt x="939832" y="1077373"/>
                  </a:lnTo>
                  <a:lnTo>
                    <a:pt x="947547" y="1095280"/>
                  </a:lnTo>
                  <a:lnTo>
                    <a:pt x="939832" y="1120997"/>
                  </a:lnTo>
                  <a:lnTo>
                    <a:pt x="924401" y="1136428"/>
                  </a:lnTo>
                  <a:lnTo>
                    <a:pt x="934688" y="1153097"/>
                  </a:lnTo>
                  <a:lnTo>
                    <a:pt x="923163" y="1186434"/>
                  </a:lnTo>
                  <a:lnTo>
                    <a:pt x="947547" y="1271111"/>
                  </a:lnTo>
                  <a:lnTo>
                    <a:pt x="966788" y="1290352"/>
                  </a:lnTo>
                  <a:lnTo>
                    <a:pt x="966788" y="1307116"/>
                  </a:lnTo>
                  <a:lnTo>
                    <a:pt x="950119" y="1295495"/>
                  </a:lnTo>
                  <a:lnTo>
                    <a:pt x="937260" y="1307116"/>
                  </a:lnTo>
                  <a:lnTo>
                    <a:pt x="907733" y="1285208"/>
                  </a:lnTo>
                  <a:lnTo>
                    <a:pt x="848677" y="1273683"/>
                  </a:lnTo>
                  <a:lnTo>
                    <a:pt x="760190" y="1233964"/>
                  </a:lnTo>
                  <a:lnTo>
                    <a:pt x="728091" y="1169765"/>
                  </a:lnTo>
                  <a:lnTo>
                    <a:pt x="717804" y="1133856"/>
                  </a:lnTo>
                  <a:lnTo>
                    <a:pt x="717804" y="1109472"/>
                  </a:lnTo>
                  <a:lnTo>
                    <a:pt x="710089" y="1086326"/>
                  </a:lnTo>
                  <a:lnTo>
                    <a:pt x="690848" y="1086326"/>
                  </a:lnTo>
                  <a:lnTo>
                    <a:pt x="675418" y="1063276"/>
                  </a:lnTo>
                  <a:lnTo>
                    <a:pt x="675418" y="1051655"/>
                  </a:lnTo>
                  <a:lnTo>
                    <a:pt x="636937" y="1005459"/>
                  </a:lnTo>
                  <a:lnTo>
                    <a:pt x="609981" y="942594"/>
                  </a:lnTo>
                  <a:lnTo>
                    <a:pt x="598456" y="901541"/>
                  </a:lnTo>
                  <a:lnTo>
                    <a:pt x="541972" y="854011"/>
                  </a:lnTo>
                  <a:lnTo>
                    <a:pt x="541972" y="837343"/>
                  </a:lnTo>
                  <a:lnTo>
                    <a:pt x="516350" y="820674"/>
                  </a:lnTo>
                  <a:lnTo>
                    <a:pt x="476536" y="820674"/>
                  </a:lnTo>
                  <a:lnTo>
                    <a:pt x="447008" y="814292"/>
                  </a:lnTo>
                  <a:lnTo>
                    <a:pt x="434150" y="798862"/>
                  </a:lnTo>
                  <a:lnTo>
                    <a:pt x="420053" y="816864"/>
                  </a:lnTo>
                  <a:lnTo>
                    <a:pt x="387953" y="818102"/>
                  </a:lnTo>
                  <a:lnTo>
                    <a:pt x="362331" y="877157"/>
                  </a:lnTo>
                  <a:lnTo>
                    <a:pt x="339185" y="901541"/>
                  </a:lnTo>
                  <a:lnTo>
                    <a:pt x="321278" y="901541"/>
                  </a:lnTo>
                  <a:lnTo>
                    <a:pt x="203359" y="817150"/>
                  </a:lnTo>
                  <a:lnTo>
                    <a:pt x="183928" y="787336"/>
                  </a:lnTo>
                  <a:lnTo>
                    <a:pt x="190309" y="752665"/>
                  </a:lnTo>
                  <a:lnTo>
                    <a:pt x="173641" y="730853"/>
                  </a:lnTo>
                  <a:lnTo>
                    <a:pt x="173641" y="716756"/>
                  </a:lnTo>
                  <a:lnTo>
                    <a:pt x="32480" y="569119"/>
                  </a:lnTo>
                  <a:lnTo>
                    <a:pt x="32480" y="551212"/>
                  </a:lnTo>
                  <a:lnTo>
                    <a:pt x="6858" y="534543"/>
                  </a:lnTo>
                  <a:lnTo>
                    <a:pt x="0" y="509683"/>
                  </a:lnTo>
                  <a:lnTo>
                    <a:pt x="364998" y="557879"/>
                  </a:lnTo>
                  <a:lnTo>
                    <a:pt x="416719" y="0"/>
                  </a:lnTo>
                  <a:lnTo>
                    <a:pt x="709993" y="26765"/>
                  </a:lnTo>
                  <a:lnTo>
                    <a:pt x="698944" y="242602"/>
                  </a:lnTo>
                  <a:lnTo>
                    <a:pt x="721900" y="281178"/>
                  </a:lnTo>
                  <a:lnTo>
                    <a:pt x="779050" y="286702"/>
                  </a:lnTo>
                  <a:lnTo>
                    <a:pt x="845344" y="319849"/>
                  </a:lnTo>
                  <a:lnTo>
                    <a:pt x="861917" y="311563"/>
                  </a:lnTo>
                  <a:lnTo>
                    <a:pt x="908876" y="355759"/>
                  </a:lnTo>
                  <a:lnTo>
                    <a:pt x="925449" y="330898"/>
                  </a:lnTo>
                  <a:lnTo>
                    <a:pt x="947547" y="347472"/>
                  </a:lnTo>
                  <a:lnTo>
                    <a:pt x="966883" y="333661"/>
                  </a:lnTo>
                  <a:lnTo>
                    <a:pt x="980694" y="375094"/>
                  </a:lnTo>
                  <a:lnTo>
                    <a:pt x="1002792" y="330898"/>
                  </a:lnTo>
                  <a:lnTo>
                    <a:pt x="1044416" y="339185"/>
                  </a:lnTo>
                  <a:lnTo>
                    <a:pt x="1060418" y="375094"/>
                  </a:lnTo>
                  <a:lnTo>
                    <a:pt x="1080040" y="352996"/>
                  </a:lnTo>
                  <a:lnTo>
                    <a:pt x="1126998" y="339185"/>
                  </a:lnTo>
                  <a:lnTo>
                    <a:pt x="1158811" y="347472"/>
                  </a:lnTo>
                  <a:lnTo>
                    <a:pt x="1182243" y="336423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93" name="Freeform: Shape 11292">
              <a:extLst>
                <a:ext uri="{FF2B5EF4-FFF2-40B4-BE49-F238E27FC236}">
                  <a16:creationId xmlns:a16="http://schemas.microsoft.com/office/drawing/2014/main" id="{395F986D-36FC-060D-F70A-4D02A832E1EA}"/>
                </a:ext>
              </a:extLst>
            </p:cNvPr>
            <p:cNvSpPr/>
            <p:nvPr/>
          </p:nvSpPr>
          <p:spPr>
            <a:xfrm>
              <a:off x="5157250" y="3932864"/>
              <a:ext cx="638778" cy="540703"/>
            </a:xfrm>
            <a:custGeom>
              <a:avLst/>
              <a:gdLst>
                <a:gd name="connsiteX0" fmla="*/ 0 w 544067"/>
                <a:gd name="connsiteY0" fmla="*/ 0 h 460533"/>
                <a:gd name="connsiteX1" fmla="*/ 292037 w 544067"/>
                <a:gd name="connsiteY1" fmla="*/ 0 h 460533"/>
                <a:gd name="connsiteX2" fmla="*/ 306324 w 544067"/>
                <a:gd name="connsiteY2" fmla="*/ 42863 h 460533"/>
                <a:gd name="connsiteX3" fmla="*/ 320612 w 544067"/>
                <a:gd name="connsiteY3" fmla="*/ 85725 h 460533"/>
                <a:gd name="connsiteX4" fmla="*/ 300609 w 544067"/>
                <a:gd name="connsiteY4" fmla="*/ 95726 h 460533"/>
                <a:gd name="connsiteX5" fmla="*/ 286321 w 544067"/>
                <a:gd name="connsiteY5" fmla="*/ 140017 h 460533"/>
                <a:gd name="connsiteX6" fmla="*/ 260604 w 544067"/>
                <a:gd name="connsiteY6" fmla="*/ 211264 h 460533"/>
                <a:gd name="connsiteX7" fmla="*/ 262033 w 544067"/>
                <a:gd name="connsiteY7" fmla="*/ 234315 h 460533"/>
                <a:gd name="connsiteX8" fmla="*/ 452152 w 544067"/>
                <a:gd name="connsiteY8" fmla="*/ 234315 h 460533"/>
                <a:gd name="connsiteX9" fmla="*/ 445008 w 544067"/>
                <a:gd name="connsiteY9" fmla="*/ 268605 h 460533"/>
                <a:gd name="connsiteX10" fmla="*/ 471011 w 544067"/>
                <a:gd name="connsiteY10" fmla="*/ 318802 h 460533"/>
                <a:gd name="connsiteX11" fmla="*/ 423386 w 544067"/>
                <a:gd name="connsiteY11" fmla="*/ 306610 h 460533"/>
                <a:gd name="connsiteX12" fmla="*/ 399002 w 544067"/>
                <a:gd name="connsiteY12" fmla="*/ 305276 h 460533"/>
                <a:gd name="connsiteX13" fmla="*/ 387477 w 544067"/>
                <a:gd name="connsiteY13" fmla="*/ 325850 h 460533"/>
                <a:gd name="connsiteX14" fmla="*/ 399002 w 544067"/>
                <a:gd name="connsiteY14" fmla="*/ 345091 h 460533"/>
                <a:gd name="connsiteX15" fmla="*/ 434912 w 544067"/>
                <a:gd name="connsiteY15" fmla="*/ 336042 h 460533"/>
                <a:gd name="connsiteX16" fmla="*/ 454152 w 544067"/>
                <a:gd name="connsiteY16" fmla="*/ 339947 h 460533"/>
                <a:gd name="connsiteX17" fmla="*/ 463201 w 544067"/>
                <a:gd name="connsiteY17" fmla="*/ 360426 h 460533"/>
                <a:gd name="connsiteX18" fmla="*/ 511969 w 544067"/>
                <a:gd name="connsiteY18" fmla="*/ 328422 h 460533"/>
                <a:gd name="connsiteX19" fmla="*/ 519684 w 544067"/>
                <a:gd name="connsiteY19" fmla="*/ 348901 h 460533"/>
                <a:gd name="connsiteX20" fmla="*/ 506825 w 544067"/>
                <a:gd name="connsiteY20" fmla="*/ 354044 h 460533"/>
                <a:gd name="connsiteX21" fmla="*/ 479584 w 544067"/>
                <a:gd name="connsiteY21" fmla="*/ 383667 h 460533"/>
                <a:gd name="connsiteX22" fmla="*/ 470916 w 544067"/>
                <a:gd name="connsiteY22" fmla="*/ 399002 h 460533"/>
                <a:gd name="connsiteX23" fmla="*/ 544068 w 544067"/>
                <a:gd name="connsiteY23" fmla="*/ 442627 h 460533"/>
                <a:gd name="connsiteX24" fmla="*/ 506825 w 544067"/>
                <a:gd name="connsiteY24" fmla="*/ 460534 h 460533"/>
                <a:gd name="connsiteX25" fmla="*/ 501682 w 544067"/>
                <a:gd name="connsiteY25" fmla="*/ 443865 h 460533"/>
                <a:gd name="connsiteX26" fmla="*/ 459296 w 544067"/>
                <a:gd name="connsiteY26" fmla="*/ 424624 h 460533"/>
                <a:gd name="connsiteX27" fmla="*/ 452819 w 544067"/>
                <a:gd name="connsiteY27" fmla="*/ 412623 h 460533"/>
                <a:gd name="connsiteX28" fmla="*/ 432340 w 544067"/>
                <a:gd name="connsiteY28" fmla="*/ 411766 h 460533"/>
                <a:gd name="connsiteX29" fmla="*/ 427196 w 544067"/>
                <a:gd name="connsiteY29" fmla="*/ 442627 h 460533"/>
                <a:gd name="connsiteX30" fmla="*/ 415671 w 544067"/>
                <a:gd name="connsiteY30" fmla="*/ 450342 h 460533"/>
                <a:gd name="connsiteX31" fmla="*/ 406718 w 544067"/>
                <a:gd name="connsiteY31" fmla="*/ 434912 h 460533"/>
                <a:gd name="connsiteX32" fmla="*/ 377190 w 544067"/>
                <a:gd name="connsiteY32" fmla="*/ 438721 h 460533"/>
                <a:gd name="connsiteX33" fmla="*/ 361760 w 544067"/>
                <a:gd name="connsiteY33" fmla="*/ 456724 h 460533"/>
                <a:gd name="connsiteX34" fmla="*/ 325850 w 544067"/>
                <a:gd name="connsiteY34" fmla="*/ 443865 h 460533"/>
                <a:gd name="connsiteX35" fmla="*/ 306610 w 544067"/>
                <a:gd name="connsiteY35" fmla="*/ 416909 h 460533"/>
                <a:gd name="connsiteX36" fmla="*/ 279654 w 544067"/>
                <a:gd name="connsiteY36" fmla="*/ 411766 h 460533"/>
                <a:gd name="connsiteX37" fmla="*/ 264223 w 544067"/>
                <a:gd name="connsiteY37" fmla="*/ 387382 h 460533"/>
                <a:gd name="connsiteX38" fmla="*/ 242411 w 544067"/>
                <a:gd name="connsiteY38" fmla="*/ 382333 h 460533"/>
                <a:gd name="connsiteX39" fmla="*/ 233458 w 544067"/>
                <a:gd name="connsiteY39" fmla="*/ 373285 h 460533"/>
                <a:gd name="connsiteX40" fmla="*/ 212884 w 544067"/>
                <a:gd name="connsiteY40" fmla="*/ 383572 h 460533"/>
                <a:gd name="connsiteX41" fmla="*/ 212884 w 544067"/>
                <a:gd name="connsiteY41" fmla="*/ 409194 h 460533"/>
                <a:gd name="connsiteX42" fmla="*/ 102679 w 544067"/>
                <a:gd name="connsiteY42" fmla="*/ 383857 h 460533"/>
                <a:gd name="connsiteX43" fmla="*/ 26003 w 544067"/>
                <a:gd name="connsiteY43" fmla="*/ 401193 h 460533"/>
                <a:gd name="connsiteX44" fmla="*/ 38386 w 544067"/>
                <a:gd name="connsiteY44" fmla="*/ 354521 h 460533"/>
                <a:gd name="connsiteX45" fmla="*/ 38386 w 544067"/>
                <a:gd name="connsiteY45" fmla="*/ 320040 h 460533"/>
                <a:gd name="connsiteX46" fmla="*/ 48959 w 544067"/>
                <a:gd name="connsiteY46" fmla="*/ 268414 h 460533"/>
                <a:gd name="connsiteX47" fmla="*/ 48959 w 544067"/>
                <a:gd name="connsiteY47" fmla="*/ 224790 h 460533"/>
                <a:gd name="connsiteX48" fmla="*/ 23813 w 544067"/>
                <a:gd name="connsiteY48" fmla="*/ 167830 h 460533"/>
                <a:gd name="connsiteX49" fmla="*/ 0 w 544067"/>
                <a:gd name="connsiteY49" fmla="*/ 126873 h 460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544067" h="460533">
                  <a:moveTo>
                    <a:pt x="0" y="0"/>
                  </a:moveTo>
                  <a:lnTo>
                    <a:pt x="292037" y="0"/>
                  </a:lnTo>
                  <a:lnTo>
                    <a:pt x="306324" y="42863"/>
                  </a:lnTo>
                  <a:lnTo>
                    <a:pt x="320612" y="85725"/>
                  </a:lnTo>
                  <a:lnTo>
                    <a:pt x="300609" y="95726"/>
                  </a:lnTo>
                  <a:lnTo>
                    <a:pt x="286321" y="140017"/>
                  </a:lnTo>
                  <a:lnTo>
                    <a:pt x="260604" y="211264"/>
                  </a:lnTo>
                  <a:lnTo>
                    <a:pt x="262033" y="234315"/>
                  </a:lnTo>
                  <a:lnTo>
                    <a:pt x="452152" y="234315"/>
                  </a:lnTo>
                  <a:lnTo>
                    <a:pt x="445008" y="268605"/>
                  </a:lnTo>
                  <a:lnTo>
                    <a:pt x="471011" y="318802"/>
                  </a:lnTo>
                  <a:lnTo>
                    <a:pt x="423386" y="306610"/>
                  </a:lnTo>
                  <a:lnTo>
                    <a:pt x="399002" y="305276"/>
                  </a:lnTo>
                  <a:lnTo>
                    <a:pt x="387477" y="325850"/>
                  </a:lnTo>
                  <a:lnTo>
                    <a:pt x="399002" y="345091"/>
                  </a:lnTo>
                  <a:lnTo>
                    <a:pt x="434912" y="336042"/>
                  </a:lnTo>
                  <a:lnTo>
                    <a:pt x="454152" y="339947"/>
                  </a:lnTo>
                  <a:lnTo>
                    <a:pt x="463201" y="360426"/>
                  </a:lnTo>
                  <a:lnTo>
                    <a:pt x="511969" y="328422"/>
                  </a:lnTo>
                  <a:lnTo>
                    <a:pt x="519684" y="348901"/>
                  </a:lnTo>
                  <a:lnTo>
                    <a:pt x="506825" y="354044"/>
                  </a:lnTo>
                  <a:lnTo>
                    <a:pt x="479584" y="383667"/>
                  </a:lnTo>
                  <a:lnTo>
                    <a:pt x="470916" y="399002"/>
                  </a:lnTo>
                  <a:lnTo>
                    <a:pt x="544068" y="442627"/>
                  </a:lnTo>
                  <a:lnTo>
                    <a:pt x="506825" y="460534"/>
                  </a:lnTo>
                  <a:lnTo>
                    <a:pt x="501682" y="443865"/>
                  </a:lnTo>
                  <a:lnTo>
                    <a:pt x="459296" y="424624"/>
                  </a:lnTo>
                  <a:lnTo>
                    <a:pt x="452819" y="412623"/>
                  </a:lnTo>
                  <a:lnTo>
                    <a:pt x="432340" y="411766"/>
                  </a:lnTo>
                  <a:lnTo>
                    <a:pt x="427196" y="442627"/>
                  </a:lnTo>
                  <a:lnTo>
                    <a:pt x="415671" y="450342"/>
                  </a:lnTo>
                  <a:lnTo>
                    <a:pt x="406718" y="434912"/>
                  </a:lnTo>
                  <a:lnTo>
                    <a:pt x="377190" y="438721"/>
                  </a:lnTo>
                  <a:lnTo>
                    <a:pt x="361760" y="456724"/>
                  </a:lnTo>
                  <a:lnTo>
                    <a:pt x="325850" y="443865"/>
                  </a:lnTo>
                  <a:lnTo>
                    <a:pt x="306610" y="416909"/>
                  </a:lnTo>
                  <a:lnTo>
                    <a:pt x="279654" y="411766"/>
                  </a:lnTo>
                  <a:lnTo>
                    <a:pt x="264223" y="387382"/>
                  </a:lnTo>
                  <a:lnTo>
                    <a:pt x="242411" y="382333"/>
                  </a:lnTo>
                  <a:lnTo>
                    <a:pt x="233458" y="373285"/>
                  </a:lnTo>
                  <a:lnTo>
                    <a:pt x="212884" y="383572"/>
                  </a:lnTo>
                  <a:lnTo>
                    <a:pt x="212884" y="409194"/>
                  </a:lnTo>
                  <a:lnTo>
                    <a:pt x="102679" y="383857"/>
                  </a:lnTo>
                  <a:lnTo>
                    <a:pt x="26003" y="401193"/>
                  </a:lnTo>
                  <a:lnTo>
                    <a:pt x="38386" y="354521"/>
                  </a:lnTo>
                  <a:lnTo>
                    <a:pt x="38386" y="320040"/>
                  </a:lnTo>
                  <a:lnTo>
                    <a:pt x="48959" y="268414"/>
                  </a:lnTo>
                  <a:lnTo>
                    <a:pt x="48959" y="224790"/>
                  </a:lnTo>
                  <a:lnTo>
                    <a:pt x="23813" y="167830"/>
                  </a:lnTo>
                  <a:lnTo>
                    <a:pt x="0" y="126873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94" name="Freeform: Shape 11293">
              <a:extLst>
                <a:ext uri="{FF2B5EF4-FFF2-40B4-BE49-F238E27FC236}">
                  <a16:creationId xmlns:a16="http://schemas.microsoft.com/office/drawing/2014/main" id="{DD2CA0C6-0270-6DB5-AFBA-12106126CA9C}"/>
                </a:ext>
              </a:extLst>
            </p:cNvPr>
            <p:cNvSpPr/>
            <p:nvPr/>
          </p:nvSpPr>
          <p:spPr>
            <a:xfrm>
              <a:off x="5082547" y="3413631"/>
              <a:ext cx="559826" cy="519231"/>
            </a:xfrm>
            <a:custGeom>
              <a:avLst/>
              <a:gdLst>
                <a:gd name="connsiteX0" fmla="*/ 0 w 476821"/>
                <a:gd name="connsiteY0" fmla="*/ 18097 h 442245"/>
                <a:gd name="connsiteX1" fmla="*/ 429863 w 476821"/>
                <a:gd name="connsiteY1" fmla="*/ 0 h 442245"/>
                <a:gd name="connsiteX2" fmla="*/ 442817 w 476821"/>
                <a:gd name="connsiteY2" fmla="*/ 32671 h 442245"/>
                <a:gd name="connsiteX3" fmla="*/ 413671 w 476821"/>
                <a:gd name="connsiteY3" fmla="*/ 63436 h 442245"/>
                <a:gd name="connsiteX4" fmla="*/ 476821 w 476821"/>
                <a:gd name="connsiteY4" fmla="*/ 63436 h 442245"/>
                <a:gd name="connsiteX5" fmla="*/ 457390 w 476821"/>
                <a:gd name="connsiteY5" fmla="*/ 108775 h 442245"/>
                <a:gd name="connsiteX6" fmla="*/ 446056 w 476821"/>
                <a:gd name="connsiteY6" fmla="*/ 178498 h 442245"/>
                <a:gd name="connsiteX7" fmla="*/ 412052 w 476821"/>
                <a:gd name="connsiteY7" fmla="*/ 214122 h 442245"/>
                <a:gd name="connsiteX8" fmla="*/ 408813 w 476821"/>
                <a:gd name="connsiteY8" fmla="*/ 249746 h 442245"/>
                <a:gd name="connsiteX9" fmla="*/ 382905 w 476821"/>
                <a:gd name="connsiteY9" fmla="*/ 277273 h 442245"/>
                <a:gd name="connsiteX10" fmla="*/ 368332 w 476821"/>
                <a:gd name="connsiteY10" fmla="*/ 308038 h 442245"/>
                <a:gd name="connsiteX11" fmla="*/ 358616 w 476821"/>
                <a:gd name="connsiteY11" fmla="*/ 351758 h 442245"/>
                <a:gd name="connsiteX12" fmla="*/ 335661 w 476821"/>
                <a:gd name="connsiteY12" fmla="*/ 369570 h 442245"/>
                <a:gd name="connsiteX13" fmla="*/ 361855 w 476821"/>
                <a:gd name="connsiteY13" fmla="*/ 406813 h 442245"/>
                <a:gd name="connsiteX14" fmla="*/ 355663 w 476821"/>
                <a:gd name="connsiteY14" fmla="*/ 442246 h 442245"/>
                <a:gd name="connsiteX15" fmla="*/ 63627 w 476821"/>
                <a:gd name="connsiteY15" fmla="*/ 442246 h 442245"/>
                <a:gd name="connsiteX16" fmla="*/ 63627 w 476821"/>
                <a:gd name="connsiteY16" fmla="*/ 383667 h 442245"/>
                <a:gd name="connsiteX17" fmla="*/ 51625 w 476821"/>
                <a:gd name="connsiteY17" fmla="*/ 375094 h 442245"/>
                <a:gd name="connsiteX18" fmla="*/ 33147 w 476821"/>
                <a:gd name="connsiteY18" fmla="*/ 383667 h 442245"/>
                <a:gd name="connsiteX19" fmla="*/ 14288 w 476821"/>
                <a:gd name="connsiteY19" fmla="*/ 372618 h 442245"/>
                <a:gd name="connsiteX20" fmla="*/ 14288 w 476821"/>
                <a:gd name="connsiteY20" fmla="*/ 140398 h 442245"/>
                <a:gd name="connsiteX21" fmla="*/ 0 w 476821"/>
                <a:gd name="connsiteY21" fmla="*/ 49244 h 44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6821" h="442245">
                  <a:moveTo>
                    <a:pt x="0" y="18097"/>
                  </a:moveTo>
                  <a:lnTo>
                    <a:pt x="429863" y="0"/>
                  </a:lnTo>
                  <a:lnTo>
                    <a:pt x="442817" y="32671"/>
                  </a:lnTo>
                  <a:lnTo>
                    <a:pt x="413671" y="63436"/>
                  </a:lnTo>
                  <a:lnTo>
                    <a:pt x="476821" y="63436"/>
                  </a:lnTo>
                  <a:lnTo>
                    <a:pt x="457390" y="108775"/>
                  </a:lnTo>
                  <a:lnTo>
                    <a:pt x="446056" y="178498"/>
                  </a:lnTo>
                  <a:lnTo>
                    <a:pt x="412052" y="214122"/>
                  </a:lnTo>
                  <a:lnTo>
                    <a:pt x="408813" y="249746"/>
                  </a:lnTo>
                  <a:lnTo>
                    <a:pt x="382905" y="277273"/>
                  </a:lnTo>
                  <a:lnTo>
                    <a:pt x="368332" y="308038"/>
                  </a:lnTo>
                  <a:lnTo>
                    <a:pt x="358616" y="351758"/>
                  </a:lnTo>
                  <a:lnTo>
                    <a:pt x="335661" y="369570"/>
                  </a:lnTo>
                  <a:lnTo>
                    <a:pt x="361855" y="406813"/>
                  </a:lnTo>
                  <a:lnTo>
                    <a:pt x="355663" y="442246"/>
                  </a:lnTo>
                  <a:lnTo>
                    <a:pt x="63627" y="442246"/>
                  </a:lnTo>
                  <a:lnTo>
                    <a:pt x="63627" y="383667"/>
                  </a:lnTo>
                  <a:lnTo>
                    <a:pt x="51625" y="375094"/>
                  </a:lnTo>
                  <a:lnTo>
                    <a:pt x="33147" y="383667"/>
                  </a:lnTo>
                  <a:lnTo>
                    <a:pt x="14288" y="372618"/>
                  </a:lnTo>
                  <a:lnTo>
                    <a:pt x="14288" y="140398"/>
                  </a:lnTo>
                  <a:lnTo>
                    <a:pt x="0" y="49244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95" name="Freeform: Shape 11294">
              <a:extLst>
                <a:ext uri="{FF2B5EF4-FFF2-40B4-BE49-F238E27FC236}">
                  <a16:creationId xmlns:a16="http://schemas.microsoft.com/office/drawing/2014/main" id="{73215882-5617-F119-EC03-607495C28C46}"/>
                </a:ext>
              </a:extLst>
            </p:cNvPr>
            <p:cNvSpPr/>
            <p:nvPr/>
          </p:nvSpPr>
          <p:spPr>
            <a:xfrm>
              <a:off x="4952711" y="2851792"/>
              <a:ext cx="748709" cy="636319"/>
            </a:xfrm>
            <a:custGeom>
              <a:avLst/>
              <a:gdLst>
                <a:gd name="connsiteX0" fmla="*/ 0 w 637698"/>
                <a:gd name="connsiteY0" fmla="*/ 0 h 541972"/>
                <a:gd name="connsiteX1" fmla="*/ 365570 w 637698"/>
                <a:gd name="connsiteY1" fmla="*/ 0 h 541972"/>
                <a:gd name="connsiteX2" fmla="*/ 393097 w 637698"/>
                <a:gd name="connsiteY2" fmla="*/ 22003 h 541972"/>
                <a:gd name="connsiteX3" fmla="*/ 393097 w 637698"/>
                <a:gd name="connsiteY3" fmla="*/ 69056 h 541972"/>
                <a:gd name="connsiteX4" fmla="*/ 415766 w 637698"/>
                <a:gd name="connsiteY4" fmla="*/ 107918 h 541972"/>
                <a:gd name="connsiteX5" fmla="*/ 459486 w 637698"/>
                <a:gd name="connsiteY5" fmla="*/ 145828 h 541972"/>
                <a:gd name="connsiteX6" fmla="*/ 475679 w 637698"/>
                <a:gd name="connsiteY6" fmla="*/ 198025 h 541972"/>
                <a:gd name="connsiteX7" fmla="*/ 503206 w 637698"/>
                <a:gd name="connsiteY7" fmla="*/ 185642 h 541972"/>
                <a:gd name="connsiteX8" fmla="*/ 524256 w 637698"/>
                <a:gd name="connsiteY8" fmla="*/ 206693 h 541972"/>
                <a:gd name="connsiteX9" fmla="*/ 524256 w 637698"/>
                <a:gd name="connsiteY9" fmla="*/ 239173 h 541972"/>
                <a:gd name="connsiteX10" fmla="*/ 504825 w 637698"/>
                <a:gd name="connsiteY10" fmla="*/ 271463 h 541972"/>
                <a:gd name="connsiteX11" fmla="*/ 587407 w 637698"/>
                <a:gd name="connsiteY11" fmla="*/ 336328 h 541972"/>
                <a:gd name="connsiteX12" fmla="*/ 598837 w 637698"/>
                <a:gd name="connsiteY12" fmla="*/ 362236 h 541972"/>
                <a:gd name="connsiteX13" fmla="*/ 598837 w 637698"/>
                <a:gd name="connsiteY13" fmla="*/ 389763 h 541972"/>
                <a:gd name="connsiteX14" fmla="*/ 629603 w 637698"/>
                <a:gd name="connsiteY14" fmla="*/ 418910 h 541972"/>
                <a:gd name="connsiteX15" fmla="*/ 637699 w 637698"/>
                <a:gd name="connsiteY15" fmla="*/ 461010 h 541972"/>
                <a:gd name="connsiteX16" fmla="*/ 608552 w 637698"/>
                <a:gd name="connsiteY16" fmla="*/ 478536 h 541972"/>
                <a:gd name="connsiteX17" fmla="*/ 587407 w 637698"/>
                <a:gd name="connsiteY17" fmla="*/ 541972 h 541972"/>
                <a:gd name="connsiteX18" fmla="*/ 524256 w 637698"/>
                <a:gd name="connsiteY18" fmla="*/ 541972 h 541972"/>
                <a:gd name="connsiteX19" fmla="*/ 553403 w 637698"/>
                <a:gd name="connsiteY19" fmla="*/ 511207 h 541972"/>
                <a:gd name="connsiteX20" fmla="*/ 540449 w 637698"/>
                <a:gd name="connsiteY20" fmla="*/ 478536 h 541972"/>
                <a:gd name="connsiteX21" fmla="*/ 110585 w 637698"/>
                <a:gd name="connsiteY21" fmla="*/ 496634 h 541972"/>
                <a:gd name="connsiteX22" fmla="*/ 110585 w 637698"/>
                <a:gd name="connsiteY22" fmla="*/ 198025 h 541972"/>
                <a:gd name="connsiteX23" fmla="*/ 57436 w 637698"/>
                <a:gd name="connsiteY23" fmla="*/ 145828 h 541972"/>
                <a:gd name="connsiteX24" fmla="*/ 74676 w 637698"/>
                <a:gd name="connsiteY24" fmla="*/ 102394 h 541972"/>
                <a:gd name="connsiteX25" fmla="*/ 40196 w 637698"/>
                <a:gd name="connsiteY25" fmla="*/ 76105 h 541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37698" h="541972">
                  <a:moveTo>
                    <a:pt x="0" y="0"/>
                  </a:moveTo>
                  <a:lnTo>
                    <a:pt x="365570" y="0"/>
                  </a:lnTo>
                  <a:lnTo>
                    <a:pt x="393097" y="22003"/>
                  </a:lnTo>
                  <a:lnTo>
                    <a:pt x="393097" y="69056"/>
                  </a:lnTo>
                  <a:lnTo>
                    <a:pt x="415766" y="107918"/>
                  </a:lnTo>
                  <a:lnTo>
                    <a:pt x="459486" y="145828"/>
                  </a:lnTo>
                  <a:lnTo>
                    <a:pt x="475679" y="198025"/>
                  </a:lnTo>
                  <a:lnTo>
                    <a:pt x="503206" y="185642"/>
                  </a:lnTo>
                  <a:lnTo>
                    <a:pt x="524256" y="206693"/>
                  </a:lnTo>
                  <a:lnTo>
                    <a:pt x="524256" y="239173"/>
                  </a:lnTo>
                  <a:lnTo>
                    <a:pt x="504825" y="271463"/>
                  </a:lnTo>
                  <a:lnTo>
                    <a:pt x="587407" y="336328"/>
                  </a:lnTo>
                  <a:lnTo>
                    <a:pt x="598837" y="362236"/>
                  </a:lnTo>
                  <a:lnTo>
                    <a:pt x="598837" y="389763"/>
                  </a:lnTo>
                  <a:lnTo>
                    <a:pt x="629603" y="418910"/>
                  </a:lnTo>
                  <a:lnTo>
                    <a:pt x="637699" y="461010"/>
                  </a:lnTo>
                  <a:lnTo>
                    <a:pt x="608552" y="478536"/>
                  </a:lnTo>
                  <a:lnTo>
                    <a:pt x="587407" y="541972"/>
                  </a:lnTo>
                  <a:lnTo>
                    <a:pt x="524256" y="541972"/>
                  </a:lnTo>
                  <a:lnTo>
                    <a:pt x="553403" y="511207"/>
                  </a:lnTo>
                  <a:lnTo>
                    <a:pt x="540449" y="478536"/>
                  </a:lnTo>
                  <a:lnTo>
                    <a:pt x="110585" y="496634"/>
                  </a:lnTo>
                  <a:lnTo>
                    <a:pt x="110585" y="198025"/>
                  </a:lnTo>
                  <a:lnTo>
                    <a:pt x="57436" y="145828"/>
                  </a:lnTo>
                  <a:lnTo>
                    <a:pt x="74676" y="102394"/>
                  </a:lnTo>
                  <a:lnTo>
                    <a:pt x="40196" y="76105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96" name="Freeform: Shape 11295">
              <a:extLst>
                <a:ext uri="{FF2B5EF4-FFF2-40B4-BE49-F238E27FC236}">
                  <a16:creationId xmlns:a16="http://schemas.microsoft.com/office/drawing/2014/main" id="{4B0E433A-148D-6FE2-4A10-5EB64AE2F67E}"/>
                </a:ext>
              </a:extLst>
            </p:cNvPr>
            <p:cNvSpPr/>
            <p:nvPr/>
          </p:nvSpPr>
          <p:spPr>
            <a:xfrm>
              <a:off x="4808001" y="1609347"/>
              <a:ext cx="725784" cy="827662"/>
            </a:xfrm>
            <a:custGeom>
              <a:avLst/>
              <a:gdLst>
                <a:gd name="connsiteX0" fmla="*/ 65056 w 618172"/>
                <a:gd name="connsiteY0" fmla="*/ 704945 h 704945"/>
                <a:gd name="connsiteX1" fmla="*/ 516350 w 618172"/>
                <a:gd name="connsiteY1" fmla="*/ 693134 h 704945"/>
                <a:gd name="connsiteX2" fmla="*/ 516350 w 618172"/>
                <a:gd name="connsiteY2" fmla="*/ 657511 h 704945"/>
                <a:gd name="connsiteX3" fmla="*/ 461296 w 618172"/>
                <a:gd name="connsiteY3" fmla="*/ 617030 h 704945"/>
                <a:gd name="connsiteX4" fmla="*/ 451580 w 618172"/>
                <a:gd name="connsiteY4" fmla="*/ 589502 h 704945"/>
                <a:gd name="connsiteX5" fmla="*/ 414242 w 618172"/>
                <a:gd name="connsiteY5" fmla="*/ 581406 h 704945"/>
                <a:gd name="connsiteX6" fmla="*/ 415861 w 618172"/>
                <a:gd name="connsiteY6" fmla="*/ 565213 h 704945"/>
                <a:gd name="connsiteX7" fmla="*/ 378619 w 618172"/>
                <a:gd name="connsiteY7" fmla="*/ 557117 h 704945"/>
                <a:gd name="connsiteX8" fmla="*/ 375380 w 618172"/>
                <a:gd name="connsiteY8" fmla="*/ 477679 h 704945"/>
                <a:gd name="connsiteX9" fmla="*/ 381857 w 618172"/>
                <a:gd name="connsiteY9" fmla="*/ 459867 h 704945"/>
                <a:gd name="connsiteX10" fmla="*/ 364045 w 618172"/>
                <a:gd name="connsiteY10" fmla="*/ 440436 h 704945"/>
                <a:gd name="connsiteX11" fmla="*/ 365665 w 618172"/>
                <a:gd name="connsiteY11" fmla="*/ 413861 h 704945"/>
                <a:gd name="connsiteX12" fmla="*/ 409384 w 618172"/>
                <a:gd name="connsiteY12" fmla="*/ 380619 h 704945"/>
                <a:gd name="connsiteX13" fmla="*/ 415385 w 618172"/>
                <a:gd name="connsiteY13" fmla="*/ 301562 h 704945"/>
                <a:gd name="connsiteX14" fmla="*/ 458438 w 618172"/>
                <a:gd name="connsiteY14" fmla="*/ 256318 h 704945"/>
                <a:gd name="connsiteX15" fmla="*/ 510349 w 618172"/>
                <a:gd name="connsiteY15" fmla="*/ 211741 h 704945"/>
                <a:gd name="connsiteX16" fmla="*/ 548926 w 618172"/>
                <a:gd name="connsiteY16" fmla="*/ 187357 h 704945"/>
                <a:gd name="connsiteX17" fmla="*/ 618172 w 618172"/>
                <a:gd name="connsiteY17" fmla="*/ 142399 h 704945"/>
                <a:gd name="connsiteX18" fmla="*/ 587407 w 618172"/>
                <a:gd name="connsiteY18" fmla="*/ 133445 h 704945"/>
                <a:gd name="connsiteX19" fmla="*/ 538639 w 618172"/>
                <a:gd name="connsiteY19" fmla="*/ 141160 h 704945"/>
                <a:gd name="connsiteX20" fmla="*/ 512921 w 618172"/>
                <a:gd name="connsiteY20" fmla="*/ 127063 h 704945"/>
                <a:gd name="connsiteX21" fmla="*/ 456533 w 618172"/>
                <a:gd name="connsiteY21" fmla="*/ 147542 h 704945"/>
                <a:gd name="connsiteX22" fmla="*/ 424434 w 618172"/>
                <a:gd name="connsiteY22" fmla="*/ 137350 h 704945"/>
                <a:gd name="connsiteX23" fmla="*/ 406432 w 618172"/>
                <a:gd name="connsiteY23" fmla="*/ 120587 h 704945"/>
                <a:gd name="connsiteX24" fmla="*/ 392334 w 618172"/>
                <a:gd name="connsiteY24" fmla="*/ 124492 h 704945"/>
                <a:gd name="connsiteX25" fmla="*/ 367951 w 618172"/>
                <a:gd name="connsiteY25" fmla="*/ 94964 h 704945"/>
                <a:gd name="connsiteX26" fmla="*/ 307657 w 618172"/>
                <a:gd name="connsiteY26" fmla="*/ 84677 h 704945"/>
                <a:gd name="connsiteX27" fmla="*/ 271653 w 618172"/>
                <a:gd name="connsiteY27" fmla="*/ 93631 h 704945"/>
                <a:gd name="connsiteX28" fmla="*/ 229362 w 618172"/>
                <a:gd name="connsiteY28" fmla="*/ 73152 h 704945"/>
                <a:gd name="connsiteX29" fmla="*/ 210121 w 618172"/>
                <a:gd name="connsiteY29" fmla="*/ 80867 h 704945"/>
                <a:gd name="connsiteX30" fmla="*/ 198501 w 618172"/>
                <a:gd name="connsiteY30" fmla="*/ 66770 h 704945"/>
                <a:gd name="connsiteX31" fmla="*/ 198691 w 618172"/>
                <a:gd name="connsiteY31" fmla="*/ 40100 h 704945"/>
                <a:gd name="connsiteX32" fmla="*/ 193453 w 618172"/>
                <a:gd name="connsiteY32" fmla="*/ 5143 h 704945"/>
                <a:gd name="connsiteX33" fmla="*/ 169069 w 618172"/>
                <a:gd name="connsiteY33" fmla="*/ 0 h 704945"/>
                <a:gd name="connsiteX34" fmla="*/ 161353 w 618172"/>
                <a:gd name="connsiteY34" fmla="*/ 35909 h 704945"/>
                <a:gd name="connsiteX35" fmla="*/ 952 w 618172"/>
                <a:gd name="connsiteY35" fmla="*/ 43625 h 704945"/>
                <a:gd name="connsiteX36" fmla="*/ 11716 w 618172"/>
                <a:gd name="connsiteY36" fmla="*/ 75247 h 704945"/>
                <a:gd name="connsiteX37" fmla="*/ 0 w 618172"/>
                <a:gd name="connsiteY37" fmla="*/ 85249 h 704945"/>
                <a:gd name="connsiteX38" fmla="*/ 6667 w 618172"/>
                <a:gd name="connsiteY38" fmla="*/ 173641 h 704945"/>
                <a:gd name="connsiteX39" fmla="*/ 23431 w 618172"/>
                <a:gd name="connsiteY39" fmla="*/ 186214 h 704945"/>
                <a:gd name="connsiteX40" fmla="*/ 31813 w 618172"/>
                <a:gd name="connsiteY40" fmla="*/ 329279 h 704945"/>
                <a:gd name="connsiteX41" fmla="*/ 49054 w 618172"/>
                <a:gd name="connsiteY41" fmla="*/ 380619 h 704945"/>
                <a:gd name="connsiteX42" fmla="*/ 49054 w 618172"/>
                <a:gd name="connsiteY42" fmla="*/ 413861 h 704945"/>
                <a:gd name="connsiteX43" fmla="*/ 26765 w 618172"/>
                <a:gd name="connsiteY43" fmla="*/ 452152 h 704945"/>
                <a:gd name="connsiteX44" fmla="*/ 26765 w 618172"/>
                <a:gd name="connsiteY44" fmla="*/ 467201 h 704945"/>
                <a:gd name="connsiteX45" fmla="*/ 65056 w 618172"/>
                <a:gd name="connsiteY45" fmla="*/ 496253 h 704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618172" h="704945">
                  <a:moveTo>
                    <a:pt x="65056" y="704945"/>
                  </a:moveTo>
                  <a:lnTo>
                    <a:pt x="516350" y="693134"/>
                  </a:lnTo>
                  <a:lnTo>
                    <a:pt x="516350" y="657511"/>
                  </a:lnTo>
                  <a:lnTo>
                    <a:pt x="461296" y="617030"/>
                  </a:lnTo>
                  <a:lnTo>
                    <a:pt x="451580" y="589502"/>
                  </a:lnTo>
                  <a:lnTo>
                    <a:pt x="414242" y="581406"/>
                  </a:lnTo>
                  <a:lnTo>
                    <a:pt x="415861" y="565213"/>
                  </a:lnTo>
                  <a:lnTo>
                    <a:pt x="378619" y="557117"/>
                  </a:lnTo>
                  <a:lnTo>
                    <a:pt x="375380" y="477679"/>
                  </a:lnTo>
                  <a:lnTo>
                    <a:pt x="381857" y="459867"/>
                  </a:lnTo>
                  <a:lnTo>
                    <a:pt x="364045" y="440436"/>
                  </a:lnTo>
                  <a:lnTo>
                    <a:pt x="365665" y="413861"/>
                  </a:lnTo>
                  <a:lnTo>
                    <a:pt x="409384" y="380619"/>
                  </a:lnTo>
                  <a:lnTo>
                    <a:pt x="415385" y="301562"/>
                  </a:lnTo>
                  <a:lnTo>
                    <a:pt x="458438" y="256318"/>
                  </a:lnTo>
                  <a:lnTo>
                    <a:pt x="510349" y="211741"/>
                  </a:lnTo>
                  <a:lnTo>
                    <a:pt x="548926" y="187357"/>
                  </a:lnTo>
                  <a:lnTo>
                    <a:pt x="618172" y="142399"/>
                  </a:lnTo>
                  <a:lnTo>
                    <a:pt x="587407" y="133445"/>
                  </a:lnTo>
                  <a:lnTo>
                    <a:pt x="538639" y="141160"/>
                  </a:lnTo>
                  <a:lnTo>
                    <a:pt x="512921" y="127063"/>
                  </a:lnTo>
                  <a:lnTo>
                    <a:pt x="456533" y="147542"/>
                  </a:lnTo>
                  <a:lnTo>
                    <a:pt x="424434" y="137350"/>
                  </a:lnTo>
                  <a:lnTo>
                    <a:pt x="406432" y="120587"/>
                  </a:lnTo>
                  <a:lnTo>
                    <a:pt x="392334" y="124492"/>
                  </a:lnTo>
                  <a:lnTo>
                    <a:pt x="367951" y="94964"/>
                  </a:lnTo>
                  <a:lnTo>
                    <a:pt x="307657" y="84677"/>
                  </a:lnTo>
                  <a:lnTo>
                    <a:pt x="271653" y="93631"/>
                  </a:lnTo>
                  <a:lnTo>
                    <a:pt x="229362" y="73152"/>
                  </a:lnTo>
                  <a:lnTo>
                    <a:pt x="210121" y="80867"/>
                  </a:lnTo>
                  <a:lnTo>
                    <a:pt x="198501" y="66770"/>
                  </a:lnTo>
                  <a:lnTo>
                    <a:pt x="198691" y="40100"/>
                  </a:lnTo>
                  <a:lnTo>
                    <a:pt x="193453" y="5143"/>
                  </a:lnTo>
                  <a:lnTo>
                    <a:pt x="169069" y="0"/>
                  </a:lnTo>
                  <a:lnTo>
                    <a:pt x="161353" y="35909"/>
                  </a:lnTo>
                  <a:lnTo>
                    <a:pt x="952" y="43625"/>
                  </a:lnTo>
                  <a:lnTo>
                    <a:pt x="11716" y="75247"/>
                  </a:lnTo>
                  <a:lnTo>
                    <a:pt x="0" y="85249"/>
                  </a:lnTo>
                  <a:lnTo>
                    <a:pt x="6667" y="173641"/>
                  </a:lnTo>
                  <a:lnTo>
                    <a:pt x="23431" y="186214"/>
                  </a:lnTo>
                  <a:lnTo>
                    <a:pt x="31813" y="329279"/>
                  </a:lnTo>
                  <a:lnTo>
                    <a:pt x="49054" y="380619"/>
                  </a:lnTo>
                  <a:lnTo>
                    <a:pt x="49054" y="413861"/>
                  </a:lnTo>
                  <a:lnTo>
                    <a:pt x="26765" y="452152"/>
                  </a:lnTo>
                  <a:lnTo>
                    <a:pt x="26765" y="467201"/>
                  </a:lnTo>
                  <a:lnTo>
                    <a:pt x="65056" y="496253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97" name="Freeform: Shape 11296">
              <a:extLst>
                <a:ext uri="{FF2B5EF4-FFF2-40B4-BE49-F238E27FC236}">
                  <a16:creationId xmlns:a16="http://schemas.microsoft.com/office/drawing/2014/main" id="{12CDD594-3755-6DCD-6140-22B7AC22F987}"/>
                </a:ext>
              </a:extLst>
            </p:cNvPr>
            <p:cNvSpPr/>
            <p:nvPr/>
          </p:nvSpPr>
          <p:spPr>
            <a:xfrm>
              <a:off x="4861904" y="2423143"/>
              <a:ext cx="679709" cy="454481"/>
            </a:xfrm>
            <a:custGeom>
              <a:avLst/>
              <a:gdLst>
                <a:gd name="connsiteX0" fmla="*/ 470440 w 578929"/>
                <a:gd name="connsiteY0" fmla="*/ 0 h 387095"/>
                <a:gd name="connsiteX1" fmla="*/ 470440 w 578929"/>
                <a:gd name="connsiteY1" fmla="*/ 19431 h 387095"/>
                <a:gd name="connsiteX2" fmla="*/ 486632 w 578929"/>
                <a:gd name="connsiteY2" fmla="*/ 35623 h 387095"/>
                <a:gd name="connsiteX3" fmla="*/ 478536 w 578929"/>
                <a:gd name="connsiteY3" fmla="*/ 63151 h 387095"/>
                <a:gd name="connsiteX4" fmla="*/ 493109 w 578929"/>
                <a:gd name="connsiteY4" fmla="*/ 95536 h 387095"/>
                <a:gd name="connsiteX5" fmla="*/ 527113 w 578929"/>
                <a:gd name="connsiteY5" fmla="*/ 106871 h 387095"/>
                <a:gd name="connsiteX6" fmla="*/ 553022 w 578929"/>
                <a:gd name="connsiteY6" fmla="*/ 144304 h 387095"/>
                <a:gd name="connsiteX7" fmla="*/ 578930 w 578929"/>
                <a:gd name="connsiteY7" fmla="*/ 170117 h 387095"/>
                <a:gd name="connsiteX8" fmla="*/ 572262 w 578929"/>
                <a:gd name="connsiteY8" fmla="*/ 204121 h 387095"/>
                <a:gd name="connsiteX9" fmla="*/ 541687 w 578929"/>
                <a:gd name="connsiteY9" fmla="*/ 242316 h 387095"/>
                <a:gd name="connsiteX10" fmla="*/ 501205 w 578929"/>
                <a:gd name="connsiteY10" fmla="*/ 254317 h 387095"/>
                <a:gd name="connsiteX11" fmla="*/ 493109 w 578929"/>
                <a:gd name="connsiteY11" fmla="*/ 280225 h 387095"/>
                <a:gd name="connsiteX12" fmla="*/ 507683 w 578929"/>
                <a:gd name="connsiteY12" fmla="*/ 307753 h 387095"/>
                <a:gd name="connsiteX13" fmla="*/ 493109 w 578929"/>
                <a:gd name="connsiteY13" fmla="*/ 343376 h 387095"/>
                <a:gd name="connsiteX14" fmla="*/ 470440 w 578929"/>
                <a:gd name="connsiteY14" fmla="*/ 365093 h 387095"/>
                <a:gd name="connsiteX15" fmla="*/ 470440 w 578929"/>
                <a:gd name="connsiteY15" fmla="*/ 387096 h 387095"/>
                <a:gd name="connsiteX16" fmla="*/ 442913 w 578929"/>
                <a:gd name="connsiteY16" fmla="*/ 365093 h 387095"/>
                <a:gd name="connsiteX17" fmla="*/ 77343 w 578929"/>
                <a:gd name="connsiteY17" fmla="*/ 365093 h 387095"/>
                <a:gd name="connsiteX18" fmla="*/ 70866 w 578929"/>
                <a:gd name="connsiteY18" fmla="*/ 337756 h 387095"/>
                <a:gd name="connsiteX19" fmla="*/ 70866 w 578929"/>
                <a:gd name="connsiteY19" fmla="*/ 316135 h 387095"/>
                <a:gd name="connsiteX20" fmla="*/ 57531 w 578929"/>
                <a:gd name="connsiteY20" fmla="*/ 301085 h 387095"/>
                <a:gd name="connsiteX21" fmla="*/ 57531 w 578929"/>
                <a:gd name="connsiteY21" fmla="*/ 274415 h 387095"/>
                <a:gd name="connsiteX22" fmla="*/ 45815 w 578929"/>
                <a:gd name="connsiteY22" fmla="*/ 229362 h 387095"/>
                <a:gd name="connsiteX23" fmla="*/ 10859 w 578929"/>
                <a:gd name="connsiteY23" fmla="*/ 159353 h 387095"/>
                <a:gd name="connsiteX24" fmla="*/ 3143 w 578929"/>
                <a:gd name="connsiteY24" fmla="*/ 95631 h 387095"/>
                <a:gd name="connsiteX25" fmla="*/ 19145 w 578929"/>
                <a:gd name="connsiteY25" fmla="*/ 67627 h 387095"/>
                <a:gd name="connsiteX26" fmla="*/ 0 w 578929"/>
                <a:gd name="connsiteY26" fmla="*/ 43434 h 387095"/>
                <a:gd name="connsiteX27" fmla="*/ 0 w 578929"/>
                <a:gd name="connsiteY27" fmla="*/ 11811 h 38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8929" h="387095">
                  <a:moveTo>
                    <a:pt x="470440" y="0"/>
                  </a:moveTo>
                  <a:lnTo>
                    <a:pt x="470440" y="19431"/>
                  </a:lnTo>
                  <a:lnTo>
                    <a:pt x="486632" y="35623"/>
                  </a:lnTo>
                  <a:lnTo>
                    <a:pt x="478536" y="63151"/>
                  </a:lnTo>
                  <a:lnTo>
                    <a:pt x="493109" y="95536"/>
                  </a:lnTo>
                  <a:lnTo>
                    <a:pt x="527113" y="106871"/>
                  </a:lnTo>
                  <a:lnTo>
                    <a:pt x="553022" y="144304"/>
                  </a:lnTo>
                  <a:lnTo>
                    <a:pt x="578930" y="170117"/>
                  </a:lnTo>
                  <a:lnTo>
                    <a:pt x="572262" y="204121"/>
                  </a:lnTo>
                  <a:lnTo>
                    <a:pt x="541687" y="242316"/>
                  </a:lnTo>
                  <a:lnTo>
                    <a:pt x="501205" y="254317"/>
                  </a:lnTo>
                  <a:lnTo>
                    <a:pt x="493109" y="280225"/>
                  </a:lnTo>
                  <a:lnTo>
                    <a:pt x="507683" y="307753"/>
                  </a:lnTo>
                  <a:lnTo>
                    <a:pt x="493109" y="343376"/>
                  </a:lnTo>
                  <a:lnTo>
                    <a:pt x="470440" y="365093"/>
                  </a:lnTo>
                  <a:lnTo>
                    <a:pt x="470440" y="387096"/>
                  </a:lnTo>
                  <a:lnTo>
                    <a:pt x="442913" y="365093"/>
                  </a:lnTo>
                  <a:lnTo>
                    <a:pt x="77343" y="365093"/>
                  </a:lnTo>
                  <a:lnTo>
                    <a:pt x="70866" y="337756"/>
                  </a:lnTo>
                  <a:lnTo>
                    <a:pt x="70866" y="316135"/>
                  </a:lnTo>
                  <a:lnTo>
                    <a:pt x="57531" y="301085"/>
                  </a:lnTo>
                  <a:lnTo>
                    <a:pt x="57531" y="274415"/>
                  </a:lnTo>
                  <a:lnTo>
                    <a:pt x="45815" y="229362"/>
                  </a:lnTo>
                  <a:lnTo>
                    <a:pt x="10859" y="159353"/>
                  </a:lnTo>
                  <a:lnTo>
                    <a:pt x="3143" y="95631"/>
                  </a:lnTo>
                  <a:lnTo>
                    <a:pt x="19145" y="67627"/>
                  </a:lnTo>
                  <a:lnTo>
                    <a:pt x="0" y="43434"/>
                  </a:lnTo>
                  <a:lnTo>
                    <a:pt x="0" y="11811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98" name="Freeform: Shape 11297">
              <a:extLst>
                <a:ext uri="{FF2B5EF4-FFF2-40B4-BE49-F238E27FC236}">
                  <a16:creationId xmlns:a16="http://schemas.microsoft.com/office/drawing/2014/main" id="{C813D516-926C-A499-35E3-F50A10A9FF1C}"/>
                </a:ext>
              </a:extLst>
            </p:cNvPr>
            <p:cNvSpPr/>
            <p:nvPr/>
          </p:nvSpPr>
          <p:spPr>
            <a:xfrm>
              <a:off x="5235420" y="1842850"/>
              <a:ext cx="913101" cy="720863"/>
            </a:xfrm>
            <a:custGeom>
              <a:avLst/>
              <a:gdLst>
                <a:gd name="connsiteX0" fmla="*/ 217837 w 777716"/>
                <a:gd name="connsiteY0" fmla="*/ 613981 h 613981"/>
                <a:gd name="connsiteX1" fmla="*/ 460058 w 777716"/>
                <a:gd name="connsiteY1" fmla="*/ 602837 h 613981"/>
                <a:gd name="connsiteX2" fmla="*/ 459486 w 777716"/>
                <a:gd name="connsiteY2" fmla="*/ 591598 h 613981"/>
                <a:gd name="connsiteX3" fmla="*/ 440246 w 777716"/>
                <a:gd name="connsiteY3" fmla="*/ 494062 h 613981"/>
                <a:gd name="connsiteX4" fmla="*/ 453104 w 777716"/>
                <a:gd name="connsiteY4" fmla="*/ 459486 h 613981"/>
                <a:gd name="connsiteX5" fmla="*/ 449199 w 777716"/>
                <a:gd name="connsiteY5" fmla="*/ 414528 h 613981"/>
                <a:gd name="connsiteX6" fmla="*/ 467201 w 777716"/>
                <a:gd name="connsiteY6" fmla="*/ 385000 h 613981"/>
                <a:gd name="connsiteX7" fmla="*/ 468440 w 777716"/>
                <a:gd name="connsiteY7" fmla="*/ 345281 h 613981"/>
                <a:gd name="connsiteX8" fmla="*/ 479679 w 777716"/>
                <a:gd name="connsiteY8" fmla="*/ 326136 h 613981"/>
                <a:gd name="connsiteX9" fmla="*/ 495395 w 777716"/>
                <a:gd name="connsiteY9" fmla="*/ 288798 h 613981"/>
                <a:gd name="connsiteX10" fmla="*/ 501872 w 777716"/>
                <a:gd name="connsiteY10" fmla="*/ 259271 h 613981"/>
                <a:gd name="connsiteX11" fmla="*/ 486442 w 777716"/>
                <a:gd name="connsiteY11" fmla="*/ 277273 h 613981"/>
                <a:gd name="connsiteX12" fmla="*/ 471011 w 777716"/>
                <a:gd name="connsiteY12" fmla="*/ 302895 h 613981"/>
                <a:gd name="connsiteX13" fmla="*/ 447961 w 777716"/>
                <a:gd name="connsiteY13" fmla="*/ 319564 h 613981"/>
                <a:gd name="connsiteX14" fmla="*/ 428720 w 777716"/>
                <a:gd name="connsiteY14" fmla="*/ 347758 h 613981"/>
                <a:gd name="connsiteX15" fmla="*/ 417100 w 777716"/>
                <a:gd name="connsiteY15" fmla="*/ 343948 h 613981"/>
                <a:gd name="connsiteX16" fmla="*/ 424815 w 777716"/>
                <a:gd name="connsiteY16" fmla="*/ 314420 h 613981"/>
                <a:gd name="connsiteX17" fmla="*/ 458153 w 777716"/>
                <a:gd name="connsiteY17" fmla="*/ 269557 h 613981"/>
                <a:gd name="connsiteX18" fmla="*/ 471011 w 777716"/>
                <a:gd name="connsiteY18" fmla="*/ 233553 h 613981"/>
                <a:gd name="connsiteX19" fmla="*/ 485108 w 777716"/>
                <a:gd name="connsiteY19" fmla="*/ 209169 h 613981"/>
                <a:gd name="connsiteX20" fmla="*/ 489014 w 777716"/>
                <a:gd name="connsiteY20" fmla="*/ 177165 h 613981"/>
                <a:gd name="connsiteX21" fmla="*/ 503111 w 777716"/>
                <a:gd name="connsiteY21" fmla="*/ 175831 h 613981"/>
                <a:gd name="connsiteX22" fmla="*/ 505683 w 777716"/>
                <a:gd name="connsiteY22" fmla="*/ 193834 h 613981"/>
                <a:gd name="connsiteX23" fmla="*/ 518541 w 777716"/>
                <a:gd name="connsiteY23" fmla="*/ 177165 h 613981"/>
                <a:gd name="connsiteX24" fmla="*/ 532638 w 777716"/>
                <a:gd name="connsiteY24" fmla="*/ 177165 h 613981"/>
                <a:gd name="connsiteX25" fmla="*/ 533876 w 777716"/>
                <a:gd name="connsiteY25" fmla="*/ 193834 h 613981"/>
                <a:gd name="connsiteX26" fmla="*/ 546735 w 777716"/>
                <a:gd name="connsiteY26" fmla="*/ 188690 h 613981"/>
                <a:gd name="connsiteX27" fmla="*/ 553117 w 777716"/>
                <a:gd name="connsiteY27" fmla="*/ 168116 h 613981"/>
                <a:gd name="connsiteX28" fmla="*/ 589121 w 777716"/>
                <a:gd name="connsiteY28" fmla="*/ 165544 h 613981"/>
                <a:gd name="connsiteX29" fmla="*/ 600837 w 777716"/>
                <a:gd name="connsiteY29" fmla="*/ 153638 h 613981"/>
                <a:gd name="connsiteX30" fmla="*/ 626269 w 777716"/>
                <a:gd name="connsiteY30" fmla="*/ 138589 h 613981"/>
                <a:gd name="connsiteX31" fmla="*/ 669893 w 777716"/>
                <a:gd name="connsiteY31" fmla="*/ 142494 h 613981"/>
                <a:gd name="connsiteX32" fmla="*/ 682752 w 777716"/>
                <a:gd name="connsiteY32" fmla="*/ 156591 h 613981"/>
                <a:gd name="connsiteX33" fmla="*/ 694277 w 777716"/>
                <a:gd name="connsiteY33" fmla="*/ 138589 h 613981"/>
                <a:gd name="connsiteX34" fmla="*/ 745617 w 777716"/>
                <a:gd name="connsiteY34" fmla="*/ 139922 h 613981"/>
                <a:gd name="connsiteX35" fmla="*/ 777717 w 777716"/>
                <a:gd name="connsiteY35" fmla="*/ 125825 h 613981"/>
                <a:gd name="connsiteX36" fmla="*/ 703707 w 777716"/>
                <a:gd name="connsiteY36" fmla="*/ 97726 h 613981"/>
                <a:gd name="connsiteX37" fmla="*/ 660940 w 777716"/>
                <a:gd name="connsiteY37" fmla="*/ 101441 h 613981"/>
                <a:gd name="connsiteX38" fmla="*/ 653225 w 777716"/>
                <a:gd name="connsiteY38" fmla="*/ 79629 h 613981"/>
                <a:gd name="connsiteX39" fmla="*/ 653225 w 777716"/>
                <a:gd name="connsiteY39" fmla="*/ 59055 h 613981"/>
                <a:gd name="connsiteX40" fmla="*/ 614744 w 777716"/>
                <a:gd name="connsiteY40" fmla="*/ 73152 h 613981"/>
                <a:gd name="connsiteX41" fmla="*/ 568547 w 777716"/>
                <a:gd name="connsiteY41" fmla="*/ 80867 h 613981"/>
                <a:gd name="connsiteX42" fmla="*/ 539020 w 777716"/>
                <a:gd name="connsiteY42" fmla="*/ 96298 h 613981"/>
                <a:gd name="connsiteX43" fmla="*/ 517208 w 777716"/>
                <a:gd name="connsiteY43" fmla="*/ 112967 h 613981"/>
                <a:gd name="connsiteX44" fmla="*/ 489014 w 777716"/>
                <a:gd name="connsiteY44" fmla="*/ 110395 h 613981"/>
                <a:gd name="connsiteX45" fmla="*/ 460725 w 777716"/>
                <a:gd name="connsiteY45" fmla="*/ 111728 h 613981"/>
                <a:gd name="connsiteX46" fmla="*/ 427387 w 777716"/>
                <a:gd name="connsiteY46" fmla="*/ 84677 h 613981"/>
                <a:gd name="connsiteX47" fmla="*/ 399193 w 777716"/>
                <a:gd name="connsiteY47" fmla="*/ 74485 h 613981"/>
                <a:gd name="connsiteX48" fmla="*/ 373475 w 777716"/>
                <a:gd name="connsiteY48" fmla="*/ 74485 h 613981"/>
                <a:gd name="connsiteX49" fmla="*/ 359378 w 777716"/>
                <a:gd name="connsiteY49" fmla="*/ 79629 h 613981"/>
                <a:gd name="connsiteX50" fmla="*/ 367094 w 777716"/>
                <a:gd name="connsiteY50" fmla="*/ 48768 h 613981"/>
                <a:gd name="connsiteX51" fmla="*/ 376047 w 777716"/>
                <a:gd name="connsiteY51" fmla="*/ 25717 h 613981"/>
                <a:gd name="connsiteX52" fmla="*/ 405575 w 777716"/>
                <a:gd name="connsiteY52" fmla="*/ 3905 h 613981"/>
                <a:gd name="connsiteX53" fmla="*/ 368332 w 777716"/>
                <a:gd name="connsiteY53" fmla="*/ 0 h 613981"/>
                <a:gd name="connsiteX54" fmla="*/ 350425 w 777716"/>
                <a:gd name="connsiteY54" fmla="*/ 28289 h 613981"/>
                <a:gd name="connsiteX55" fmla="*/ 328613 w 777716"/>
                <a:gd name="connsiteY55" fmla="*/ 41053 h 613981"/>
                <a:gd name="connsiteX56" fmla="*/ 305467 w 777716"/>
                <a:gd name="connsiteY56" fmla="*/ 64198 h 613981"/>
                <a:gd name="connsiteX57" fmla="*/ 251555 w 777716"/>
                <a:gd name="connsiteY57" fmla="*/ 88582 h 613981"/>
                <a:gd name="connsiteX58" fmla="*/ 214408 w 777716"/>
                <a:gd name="connsiteY58" fmla="*/ 119348 h 613981"/>
                <a:gd name="connsiteX59" fmla="*/ 182309 w 777716"/>
                <a:gd name="connsiteY59" fmla="*/ 112967 h 613981"/>
                <a:gd name="connsiteX60" fmla="*/ 152781 w 777716"/>
                <a:gd name="connsiteY60" fmla="*/ 123253 h 613981"/>
                <a:gd name="connsiteX61" fmla="*/ 151448 w 777716"/>
                <a:gd name="connsiteY61" fmla="*/ 97536 h 613981"/>
                <a:gd name="connsiteX62" fmla="*/ 161735 w 777716"/>
                <a:gd name="connsiteY62" fmla="*/ 86011 h 613981"/>
                <a:gd name="connsiteX63" fmla="*/ 145256 w 777716"/>
                <a:gd name="connsiteY63" fmla="*/ 82201 h 613981"/>
                <a:gd name="connsiteX64" fmla="*/ 84773 w 777716"/>
                <a:gd name="connsiteY64" fmla="*/ 114205 h 613981"/>
                <a:gd name="connsiteX65" fmla="*/ 51340 w 777716"/>
                <a:gd name="connsiteY65" fmla="*/ 102679 h 613981"/>
                <a:gd name="connsiteX66" fmla="*/ 45339 w 777716"/>
                <a:gd name="connsiteY66" fmla="*/ 181737 h 613981"/>
                <a:gd name="connsiteX67" fmla="*/ 1619 w 777716"/>
                <a:gd name="connsiteY67" fmla="*/ 214979 h 613981"/>
                <a:gd name="connsiteX68" fmla="*/ 0 w 777716"/>
                <a:gd name="connsiteY68" fmla="*/ 241554 h 613981"/>
                <a:gd name="connsiteX69" fmla="*/ 17812 w 777716"/>
                <a:gd name="connsiteY69" fmla="*/ 260985 h 613981"/>
                <a:gd name="connsiteX70" fmla="*/ 11335 w 777716"/>
                <a:gd name="connsiteY70" fmla="*/ 278797 h 613981"/>
                <a:gd name="connsiteX71" fmla="*/ 14574 w 777716"/>
                <a:gd name="connsiteY71" fmla="*/ 358235 h 613981"/>
                <a:gd name="connsiteX72" fmla="*/ 51816 w 777716"/>
                <a:gd name="connsiteY72" fmla="*/ 366331 h 613981"/>
                <a:gd name="connsiteX73" fmla="*/ 50197 w 777716"/>
                <a:gd name="connsiteY73" fmla="*/ 382524 h 613981"/>
                <a:gd name="connsiteX74" fmla="*/ 87535 w 777716"/>
                <a:gd name="connsiteY74" fmla="*/ 390620 h 613981"/>
                <a:gd name="connsiteX75" fmla="*/ 97250 w 777716"/>
                <a:gd name="connsiteY75" fmla="*/ 418147 h 613981"/>
                <a:gd name="connsiteX76" fmla="*/ 152305 w 777716"/>
                <a:gd name="connsiteY76" fmla="*/ 458629 h 613981"/>
                <a:gd name="connsiteX77" fmla="*/ 152305 w 777716"/>
                <a:gd name="connsiteY77" fmla="*/ 513683 h 613981"/>
                <a:gd name="connsiteX78" fmla="*/ 168497 w 777716"/>
                <a:gd name="connsiteY78" fmla="*/ 529876 h 613981"/>
                <a:gd name="connsiteX79" fmla="*/ 160401 w 777716"/>
                <a:gd name="connsiteY79" fmla="*/ 557403 h 613981"/>
                <a:gd name="connsiteX80" fmla="*/ 174975 w 777716"/>
                <a:gd name="connsiteY80" fmla="*/ 589788 h 613981"/>
                <a:gd name="connsiteX81" fmla="*/ 208979 w 777716"/>
                <a:gd name="connsiteY81" fmla="*/ 601123 h 613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777716" h="613981">
                  <a:moveTo>
                    <a:pt x="217837" y="613981"/>
                  </a:moveTo>
                  <a:lnTo>
                    <a:pt x="460058" y="602837"/>
                  </a:lnTo>
                  <a:lnTo>
                    <a:pt x="459486" y="591598"/>
                  </a:lnTo>
                  <a:lnTo>
                    <a:pt x="440246" y="494062"/>
                  </a:lnTo>
                  <a:lnTo>
                    <a:pt x="453104" y="459486"/>
                  </a:lnTo>
                  <a:lnTo>
                    <a:pt x="449199" y="414528"/>
                  </a:lnTo>
                  <a:lnTo>
                    <a:pt x="467201" y="385000"/>
                  </a:lnTo>
                  <a:lnTo>
                    <a:pt x="468440" y="345281"/>
                  </a:lnTo>
                  <a:lnTo>
                    <a:pt x="479679" y="326136"/>
                  </a:lnTo>
                  <a:lnTo>
                    <a:pt x="495395" y="288798"/>
                  </a:lnTo>
                  <a:lnTo>
                    <a:pt x="501872" y="259271"/>
                  </a:lnTo>
                  <a:lnTo>
                    <a:pt x="486442" y="277273"/>
                  </a:lnTo>
                  <a:lnTo>
                    <a:pt x="471011" y="302895"/>
                  </a:lnTo>
                  <a:lnTo>
                    <a:pt x="447961" y="319564"/>
                  </a:lnTo>
                  <a:lnTo>
                    <a:pt x="428720" y="347758"/>
                  </a:lnTo>
                  <a:lnTo>
                    <a:pt x="417100" y="343948"/>
                  </a:lnTo>
                  <a:lnTo>
                    <a:pt x="424815" y="314420"/>
                  </a:lnTo>
                  <a:lnTo>
                    <a:pt x="458153" y="269557"/>
                  </a:lnTo>
                  <a:lnTo>
                    <a:pt x="471011" y="233553"/>
                  </a:lnTo>
                  <a:lnTo>
                    <a:pt x="485108" y="209169"/>
                  </a:lnTo>
                  <a:lnTo>
                    <a:pt x="489014" y="177165"/>
                  </a:lnTo>
                  <a:lnTo>
                    <a:pt x="503111" y="175831"/>
                  </a:lnTo>
                  <a:lnTo>
                    <a:pt x="505683" y="193834"/>
                  </a:lnTo>
                  <a:lnTo>
                    <a:pt x="518541" y="177165"/>
                  </a:lnTo>
                  <a:lnTo>
                    <a:pt x="532638" y="177165"/>
                  </a:lnTo>
                  <a:lnTo>
                    <a:pt x="533876" y="193834"/>
                  </a:lnTo>
                  <a:lnTo>
                    <a:pt x="546735" y="188690"/>
                  </a:lnTo>
                  <a:lnTo>
                    <a:pt x="553117" y="168116"/>
                  </a:lnTo>
                  <a:lnTo>
                    <a:pt x="589121" y="165544"/>
                  </a:lnTo>
                  <a:lnTo>
                    <a:pt x="600837" y="153638"/>
                  </a:lnTo>
                  <a:lnTo>
                    <a:pt x="626269" y="138589"/>
                  </a:lnTo>
                  <a:lnTo>
                    <a:pt x="669893" y="142494"/>
                  </a:lnTo>
                  <a:lnTo>
                    <a:pt x="682752" y="156591"/>
                  </a:lnTo>
                  <a:lnTo>
                    <a:pt x="694277" y="138589"/>
                  </a:lnTo>
                  <a:lnTo>
                    <a:pt x="745617" y="139922"/>
                  </a:lnTo>
                  <a:lnTo>
                    <a:pt x="777717" y="125825"/>
                  </a:lnTo>
                  <a:lnTo>
                    <a:pt x="703707" y="97726"/>
                  </a:lnTo>
                  <a:lnTo>
                    <a:pt x="660940" y="101441"/>
                  </a:lnTo>
                  <a:lnTo>
                    <a:pt x="653225" y="79629"/>
                  </a:lnTo>
                  <a:lnTo>
                    <a:pt x="653225" y="59055"/>
                  </a:lnTo>
                  <a:lnTo>
                    <a:pt x="614744" y="73152"/>
                  </a:lnTo>
                  <a:lnTo>
                    <a:pt x="568547" y="80867"/>
                  </a:lnTo>
                  <a:lnTo>
                    <a:pt x="539020" y="96298"/>
                  </a:lnTo>
                  <a:lnTo>
                    <a:pt x="517208" y="112967"/>
                  </a:lnTo>
                  <a:lnTo>
                    <a:pt x="489014" y="110395"/>
                  </a:lnTo>
                  <a:lnTo>
                    <a:pt x="460725" y="111728"/>
                  </a:lnTo>
                  <a:lnTo>
                    <a:pt x="427387" y="84677"/>
                  </a:lnTo>
                  <a:lnTo>
                    <a:pt x="399193" y="74485"/>
                  </a:lnTo>
                  <a:lnTo>
                    <a:pt x="373475" y="74485"/>
                  </a:lnTo>
                  <a:lnTo>
                    <a:pt x="359378" y="79629"/>
                  </a:lnTo>
                  <a:lnTo>
                    <a:pt x="367094" y="48768"/>
                  </a:lnTo>
                  <a:lnTo>
                    <a:pt x="376047" y="25717"/>
                  </a:lnTo>
                  <a:lnTo>
                    <a:pt x="405575" y="3905"/>
                  </a:lnTo>
                  <a:lnTo>
                    <a:pt x="368332" y="0"/>
                  </a:lnTo>
                  <a:lnTo>
                    <a:pt x="350425" y="28289"/>
                  </a:lnTo>
                  <a:lnTo>
                    <a:pt x="328613" y="41053"/>
                  </a:lnTo>
                  <a:lnTo>
                    <a:pt x="305467" y="64198"/>
                  </a:lnTo>
                  <a:lnTo>
                    <a:pt x="251555" y="88582"/>
                  </a:lnTo>
                  <a:lnTo>
                    <a:pt x="214408" y="119348"/>
                  </a:lnTo>
                  <a:lnTo>
                    <a:pt x="182309" y="112967"/>
                  </a:lnTo>
                  <a:lnTo>
                    <a:pt x="152781" y="123253"/>
                  </a:lnTo>
                  <a:lnTo>
                    <a:pt x="151448" y="97536"/>
                  </a:lnTo>
                  <a:lnTo>
                    <a:pt x="161735" y="86011"/>
                  </a:lnTo>
                  <a:lnTo>
                    <a:pt x="145256" y="82201"/>
                  </a:lnTo>
                  <a:lnTo>
                    <a:pt x="84773" y="114205"/>
                  </a:lnTo>
                  <a:lnTo>
                    <a:pt x="51340" y="102679"/>
                  </a:lnTo>
                  <a:lnTo>
                    <a:pt x="45339" y="181737"/>
                  </a:lnTo>
                  <a:lnTo>
                    <a:pt x="1619" y="214979"/>
                  </a:lnTo>
                  <a:lnTo>
                    <a:pt x="0" y="241554"/>
                  </a:lnTo>
                  <a:lnTo>
                    <a:pt x="17812" y="260985"/>
                  </a:lnTo>
                  <a:lnTo>
                    <a:pt x="11335" y="278797"/>
                  </a:lnTo>
                  <a:lnTo>
                    <a:pt x="14574" y="358235"/>
                  </a:lnTo>
                  <a:lnTo>
                    <a:pt x="51816" y="366331"/>
                  </a:lnTo>
                  <a:lnTo>
                    <a:pt x="50197" y="382524"/>
                  </a:lnTo>
                  <a:lnTo>
                    <a:pt x="87535" y="390620"/>
                  </a:lnTo>
                  <a:lnTo>
                    <a:pt x="97250" y="418147"/>
                  </a:lnTo>
                  <a:lnTo>
                    <a:pt x="152305" y="458629"/>
                  </a:lnTo>
                  <a:lnTo>
                    <a:pt x="152305" y="513683"/>
                  </a:lnTo>
                  <a:lnTo>
                    <a:pt x="168497" y="529876"/>
                  </a:lnTo>
                  <a:lnTo>
                    <a:pt x="160401" y="557403"/>
                  </a:lnTo>
                  <a:lnTo>
                    <a:pt x="174975" y="589788"/>
                  </a:lnTo>
                  <a:lnTo>
                    <a:pt x="208979" y="601123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99" name="Freeform: Shape 11298">
              <a:extLst>
                <a:ext uri="{FF2B5EF4-FFF2-40B4-BE49-F238E27FC236}">
                  <a16:creationId xmlns:a16="http://schemas.microsoft.com/office/drawing/2014/main" id="{E9E781AF-5729-6FE4-808B-DDF02DB1E47D}"/>
                </a:ext>
              </a:extLst>
            </p:cNvPr>
            <p:cNvSpPr/>
            <p:nvPr/>
          </p:nvSpPr>
          <p:spPr>
            <a:xfrm>
              <a:off x="5414239" y="2550629"/>
              <a:ext cx="445200" cy="792994"/>
            </a:xfrm>
            <a:custGeom>
              <a:avLst/>
              <a:gdLst>
                <a:gd name="connsiteX0" fmla="*/ 236506 w 379190"/>
                <a:gd name="connsiteY0" fmla="*/ 675418 h 675417"/>
                <a:gd name="connsiteX1" fmla="*/ 244602 w 379190"/>
                <a:gd name="connsiteY1" fmla="*/ 646747 h 675417"/>
                <a:gd name="connsiteX2" fmla="*/ 270415 w 379190"/>
                <a:gd name="connsiteY2" fmla="*/ 634841 h 675417"/>
                <a:gd name="connsiteX3" fmla="*/ 290798 w 379190"/>
                <a:gd name="connsiteY3" fmla="*/ 655130 h 675417"/>
                <a:gd name="connsiteX4" fmla="*/ 306133 w 379190"/>
                <a:gd name="connsiteY4" fmla="*/ 655130 h 675417"/>
                <a:gd name="connsiteX5" fmla="*/ 306133 w 379190"/>
                <a:gd name="connsiteY5" fmla="*/ 614458 h 675417"/>
                <a:gd name="connsiteX6" fmla="*/ 338423 w 379190"/>
                <a:gd name="connsiteY6" fmla="*/ 597408 h 675417"/>
                <a:gd name="connsiteX7" fmla="*/ 338423 w 379190"/>
                <a:gd name="connsiteY7" fmla="*/ 575405 h 675417"/>
                <a:gd name="connsiteX8" fmla="*/ 338423 w 379190"/>
                <a:gd name="connsiteY8" fmla="*/ 527495 h 675417"/>
                <a:gd name="connsiteX9" fmla="*/ 365665 w 379190"/>
                <a:gd name="connsiteY9" fmla="*/ 478536 h 675417"/>
                <a:gd name="connsiteX10" fmla="*/ 379190 w 379190"/>
                <a:gd name="connsiteY10" fmla="*/ 454533 h 675417"/>
                <a:gd name="connsiteX11" fmla="*/ 379190 w 379190"/>
                <a:gd name="connsiteY11" fmla="*/ 424148 h 675417"/>
                <a:gd name="connsiteX12" fmla="*/ 358807 w 379190"/>
                <a:gd name="connsiteY12" fmla="*/ 408813 h 675417"/>
                <a:gd name="connsiteX13" fmla="*/ 368998 w 379190"/>
                <a:gd name="connsiteY13" fmla="*/ 385001 h 675417"/>
                <a:gd name="connsiteX14" fmla="*/ 343281 w 379190"/>
                <a:gd name="connsiteY14" fmla="*/ 84963 h 675417"/>
                <a:gd name="connsiteX15" fmla="*/ 325183 w 379190"/>
                <a:gd name="connsiteY15" fmla="*/ 41434 h 675417"/>
                <a:gd name="connsiteX16" fmla="*/ 307181 w 379190"/>
                <a:gd name="connsiteY16" fmla="*/ 27337 h 675417"/>
                <a:gd name="connsiteX17" fmla="*/ 307753 w 379190"/>
                <a:gd name="connsiteY17" fmla="*/ 0 h 675417"/>
                <a:gd name="connsiteX18" fmla="*/ 65532 w 379190"/>
                <a:gd name="connsiteY18" fmla="*/ 11144 h 675417"/>
                <a:gd name="connsiteX19" fmla="*/ 82582 w 379190"/>
                <a:gd name="connsiteY19" fmla="*/ 35719 h 675417"/>
                <a:gd name="connsiteX20" fmla="*/ 108490 w 379190"/>
                <a:gd name="connsiteY20" fmla="*/ 61532 h 675417"/>
                <a:gd name="connsiteX21" fmla="*/ 101822 w 379190"/>
                <a:gd name="connsiteY21" fmla="*/ 95536 h 675417"/>
                <a:gd name="connsiteX22" fmla="*/ 71247 w 379190"/>
                <a:gd name="connsiteY22" fmla="*/ 133731 h 675417"/>
                <a:gd name="connsiteX23" fmla="*/ 30766 w 379190"/>
                <a:gd name="connsiteY23" fmla="*/ 145732 h 675417"/>
                <a:gd name="connsiteX24" fmla="*/ 22670 w 379190"/>
                <a:gd name="connsiteY24" fmla="*/ 171640 h 675417"/>
                <a:gd name="connsiteX25" fmla="*/ 37243 w 379190"/>
                <a:gd name="connsiteY25" fmla="*/ 199168 h 675417"/>
                <a:gd name="connsiteX26" fmla="*/ 22670 w 379190"/>
                <a:gd name="connsiteY26" fmla="*/ 234791 h 675417"/>
                <a:gd name="connsiteX27" fmla="*/ 0 w 379190"/>
                <a:gd name="connsiteY27" fmla="*/ 256508 h 675417"/>
                <a:gd name="connsiteX28" fmla="*/ 0 w 379190"/>
                <a:gd name="connsiteY28" fmla="*/ 325564 h 675417"/>
                <a:gd name="connsiteX29" fmla="*/ 22670 w 379190"/>
                <a:gd name="connsiteY29" fmla="*/ 364427 h 675417"/>
                <a:gd name="connsiteX30" fmla="*/ 66389 w 379190"/>
                <a:gd name="connsiteY30" fmla="*/ 402336 h 675417"/>
                <a:gd name="connsiteX31" fmla="*/ 82582 w 379190"/>
                <a:gd name="connsiteY31" fmla="*/ 454533 h 675417"/>
                <a:gd name="connsiteX32" fmla="*/ 110109 w 379190"/>
                <a:gd name="connsiteY32" fmla="*/ 442151 h 675417"/>
                <a:gd name="connsiteX33" fmla="*/ 131159 w 379190"/>
                <a:gd name="connsiteY33" fmla="*/ 463201 h 675417"/>
                <a:gd name="connsiteX34" fmla="*/ 131159 w 379190"/>
                <a:gd name="connsiteY34" fmla="*/ 493395 h 675417"/>
                <a:gd name="connsiteX35" fmla="*/ 111728 w 379190"/>
                <a:gd name="connsiteY35" fmla="*/ 527971 h 675417"/>
                <a:gd name="connsiteX36" fmla="*/ 191548 w 379190"/>
                <a:gd name="connsiteY36" fmla="*/ 590645 h 675417"/>
                <a:gd name="connsiteX37" fmla="*/ 205740 w 379190"/>
                <a:gd name="connsiteY37" fmla="*/ 618744 h 675417"/>
                <a:gd name="connsiteX38" fmla="*/ 205740 w 379190"/>
                <a:gd name="connsiteY38" fmla="*/ 646271 h 675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79190" h="675417">
                  <a:moveTo>
                    <a:pt x="236506" y="675418"/>
                  </a:moveTo>
                  <a:lnTo>
                    <a:pt x="244602" y="646747"/>
                  </a:lnTo>
                  <a:lnTo>
                    <a:pt x="270415" y="634841"/>
                  </a:lnTo>
                  <a:lnTo>
                    <a:pt x="290798" y="655130"/>
                  </a:lnTo>
                  <a:lnTo>
                    <a:pt x="306133" y="655130"/>
                  </a:lnTo>
                  <a:lnTo>
                    <a:pt x="306133" y="614458"/>
                  </a:lnTo>
                  <a:lnTo>
                    <a:pt x="338423" y="597408"/>
                  </a:lnTo>
                  <a:lnTo>
                    <a:pt x="338423" y="575405"/>
                  </a:lnTo>
                  <a:lnTo>
                    <a:pt x="338423" y="527495"/>
                  </a:lnTo>
                  <a:lnTo>
                    <a:pt x="365665" y="478536"/>
                  </a:lnTo>
                  <a:lnTo>
                    <a:pt x="379190" y="454533"/>
                  </a:lnTo>
                  <a:lnTo>
                    <a:pt x="379190" y="424148"/>
                  </a:lnTo>
                  <a:lnTo>
                    <a:pt x="358807" y="408813"/>
                  </a:lnTo>
                  <a:lnTo>
                    <a:pt x="368998" y="385001"/>
                  </a:lnTo>
                  <a:lnTo>
                    <a:pt x="343281" y="84963"/>
                  </a:lnTo>
                  <a:lnTo>
                    <a:pt x="325183" y="41434"/>
                  </a:lnTo>
                  <a:lnTo>
                    <a:pt x="307181" y="27337"/>
                  </a:lnTo>
                  <a:lnTo>
                    <a:pt x="307753" y="0"/>
                  </a:lnTo>
                  <a:lnTo>
                    <a:pt x="65532" y="11144"/>
                  </a:lnTo>
                  <a:lnTo>
                    <a:pt x="82582" y="35719"/>
                  </a:lnTo>
                  <a:lnTo>
                    <a:pt x="108490" y="61532"/>
                  </a:lnTo>
                  <a:lnTo>
                    <a:pt x="101822" y="95536"/>
                  </a:lnTo>
                  <a:lnTo>
                    <a:pt x="71247" y="133731"/>
                  </a:lnTo>
                  <a:lnTo>
                    <a:pt x="30766" y="145732"/>
                  </a:lnTo>
                  <a:lnTo>
                    <a:pt x="22670" y="171640"/>
                  </a:lnTo>
                  <a:lnTo>
                    <a:pt x="37243" y="199168"/>
                  </a:lnTo>
                  <a:lnTo>
                    <a:pt x="22670" y="234791"/>
                  </a:lnTo>
                  <a:lnTo>
                    <a:pt x="0" y="256508"/>
                  </a:lnTo>
                  <a:lnTo>
                    <a:pt x="0" y="325564"/>
                  </a:lnTo>
                  <a:lnTo>
                    <a:pt x="22670" y="364427"/>
                  </a:lnTo>
                  <a:lnTo>
                    <a:pt x="66389" y="402336"/>
                  </a:lnTo>
                  <a:lnTo>
                    <a:pt x="82582" y="454533"/>
                  </a:lnTo>
                  <a:lnTo>
                    <a:pt x="110109" y="442151"/>
                  </a:lnTo>
                  <a:lnTo>
                    <a:pt x="131159" y="463201"/>
                  </a:lnTo>
                  <a:lnTo>
                    <a:pt x="131159" y="493395"/>
                  </a:lnTo>
                  <a:lnTo>
                    <a:pt x="111728" y="527971"/>
                  </a:lnTo>
                  <a:lnTo>
                    <a:pt x="191548" y="590645"/>
                  </a:lnTo>
                  <a:lnTo>
                    <a:pt x="205740" y="618744"/>
                  </a:lnTo>
                  <a:lnTo>
                    <a:pt x="205740" y="646271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00" name="Freeform: Shape 11299">
              <a:extLst>
                <a:ext uri="{FF2B5EF4-FFF2-40B4-BE49-F238E27FC236}">
                  <a16:creationId xmlns:a16="http://schemas.microsoft.com/office/drawing/2014/main" id="{891B67E9-8F29-645E-491A-9995B87DD597}"/>
                </a:ext>
              </a:extLst>
            </p:cNvPr>
            <p:cNvSpPr/>
            <p:nvPr/>
          </p:nvSpPr>
          <p:spPr>
            <a:xfrm>
              <a:off x="5811574" y="2614598"/>
              <a:ext cx="339407" cy="606907"/>
            </a:xfrm>
            <a:custGeom>
              <a:avLst/>
              <a:gdLst>
                <a:gd name="connsiteX0" fmla="*/ 71438 w 289083"/>
                <a:gd name="connsiteY0" fmla="*/ 20288 h 516921"/>
                <a:gd name="connsiteX1" fmla="*/ 252413 w 289083"/>
                <a:gd name="connsiteY1" fmla="*/ 0 h 516921"/>
                <a:gd name="connsiteX2" fmla="*/ 289084 w 289083"/>
                <a:gd name="connsiteY2" fmla="*/ 354806 h 516921"/>
                <a:gd name="connsiteX3" fmla="*/ 282226 w 289083"/>
                <a:gd name="connsiteY3" fmla="*/ 368618 h 516921"/>
                <a:gd name="connsiteX4" fmla="*/ 260795 w 289083"/>
                <a:gd name="connsiteY4" fmla="*/ 380047 h 516921"/>
                <a:gd name="connsiteX5" fmla="*/ 242411 w 289083"/>
                <a:gd name="connsiteY5" fmla="*/ 376238 h 516921"/>
                <a:gd name="connsiteX6" fmla="*/ 237077 w 289083"/>
                <a:gd name="connsiteY6" fmla="*/ 400050 h 516921"/>
                <a:gd name="connsiteX7" fmla="*/ 198882 w 289083"/>
                <a:gd name="connsiteY7" fmla="*/ 448151 h 516921"/>
                <a:gd name="connsiteX8" fmla="*/ 193548 w 289083"/>
                <a:gd name="connsiteY8" fmla="*/ 467963 h 516921"/>
                <a:gd name="connsiteX9" fmla="*/ 168307 w 289083"/>
                <a:gd name="connsiteY9" fmla="*/ 467963 h 516921"/>
                <a:gd name="connsiteX10" fmla="*/ 156020 w 289083"/>
                <a:gd name="connsiteY10" fmla="*/ 455771 h 516921"/>
                <a:gd name="connsiteX11" fmla="*/ 140779 w 289083"/>
                <a:gd name="connsiteY11" fmla="*/ 467963 h 516921"/>
                <a:gd name="connsiteX12" fmla="*/ 140017 w 289083"/>
                <a:gd name="connsiteY12" fmla="*/ 487109 h 516921"/>
                <a:gd name="connsiteX13" fmla="*/ 130778 w 289083"/>
                <a:gd name="connsiteY13" fmla="*/ 492443 h 516921"/>
                <a:gd name="connsiteX14" fmla="*/ 112490 w 289083"/>
                <a:gd name="connsiteY14" fmla="*/ 480251 h 516921"/>
                <a:gd name="connsiteX15" fmla="*/ 95631 w 289083"/>
                <a:gd name="connsiteY15" fmla="*/ 484061 h 516921"/>
                <a:gd name="connsiteX16" fmla="*/ 93345 w 289083"/>
                <a:gd name="connsiteY16" fmla="*/ 506254 h 516921"/>
                <a:gd name="connsiteX17" fmla="*/ 75724 w 289083"/>
                <a:gd name="connsiteY17" fmla="*/ 506254 h 516921"/>
                <a:gd name="connsiteX18" fmla="*/ 62008 w 289083"/>
                <a:gd name="connsiteY18" fmla="*/ 495871 h 516921"/>
                <a:gd name="connsiteX19" fmla="*/ 16097 w 289083"/>
                <a:gd name="connsiteY19" fmla="*/ 495871 h 516921"/>
                <a:gd name="connsiteX20" fmla="*/ 0 w 289083"/>
                <a:gd name="connsiteY20" fmla="*/ 516922 h 516921"/>
                <a:gd name="connsiteX21" fmla="*/ 0 w 289083"/>
                <a:gd name="connsiteY21" fmla="*/ 473012 h 516921"/>
                <a:gd name="connsiteX22" fmla="*/ 40767 w 289083"/>
                <a:gd name="connsiteY22" fmla="*/ 400050 h 516921"/>
                <a:gd name="connsiteX23" fmla="*/ 40767 w 289083"/>
                <a:gd name="connsiteY23" fmla="*/ 369665 h 516921"/>
                <a:gd name="connsiteX24" fmla="*/ 20383 w 289083"/>
                <a:gd name="connsiteY24" fmla="*/ 354330 h 516921"/>
                <a:gd name="connsiteX25" fmla="*/ 30575 w 289083"/>
                <a:gd name="connsiteY25" fmla="*/ 330518 h 516921"/>
                <a:gd name="connsiteX26" fmla="*/ 4858 w 289083"/>
                <a:gd name="connsiteY26" fmla="*/ 30480 h 516921"/>
                <a:gd name="connsiteX27" fmla="*/ 34195 w 289083"/>
                <a:gd name="connsiteY27" fmla="*/ 43434 h 516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89083" h="516921">
                  <a:moveTo>
                    <a:pt x="71438" y="20288"/>
                  </a:moveTo>
                  <a:lnTo>
                    <a:pt x="252413" y="0"/>
                  </a:lnTo>
                  <a:lnTo>
                    <a:pt x="289084" y="354806"/>
                  </a:lnTo>
                  <a:lnTo>
                    <a:pt x="282226" y="368618"/>
                  </a:lnTo>
                  <a:lnTo>
                    <a:pt x="260795" y="380047"/>
                  </a:lnTo>
                  <a:lnTo>
                    <a:pt x="242411" y="376238"/>
                  </a:lnTo>
                  <a:lnTo>
                    <a:pt x="237077" y="400050"/>
                  </a:lnTo>
                  <a:lnTo>
                    <a:pt x="198882" y="448151"/>
                  </a:lnTo>
                  <a:lnTo>
                    <a:pt x="193548" y="467963"/>
                  </a:lnTo>
                  <a:lnTo>
                    <a:pt x="168307" y="467963"/>
                  </a:lnTo>
                  <a:lnTo>
                    <a:pt x="156020" y="455771"/>
                  </a:lnTo>
                  <a:lnTo>
                    <a:pt x="140779" y="467963"/>
                  </a:lnTo>
                  <a:lnTo>
                    <a:pt x="140017" y="487109"/>
                  </a:lnTo>
                  <a:lnTo>
                    <a:pt x="130778" y="492443"/>
                  </a:lnTo>
                  <a:lnTo>
                    <a:pt x="112490" y="480251"/>
                  </a:lnTo>
                  <a:lnTo>
                    <a:pt x="95631" y="484061"/>
                  </a:lnTo>
                  <a:lnTo>
                    <a:pt x="93345" y="506254"/>
                  </a:lnTo>
                  <a:lnTo>
                    <a:pt x="75724" y="506254"/>
                  </a:lnTo>
                  <a:lnTo>
                    <a:pt x="62008" y="495871"/>
                  </a:lnTo>
                  <a:lnTo>
                    <a:pt x="16097" y="495871"/>
                  </a:lnTo>
                  <a:lnTo>
                    <a:pt x="0" y="516922"/>
                  </a:lnTo>
                  <a:lnTo>
                    <a:pt x="0" y="473012"/>
                  </a:lnTo>
                  <a:lnTo>
                    <a:pt x="40767" y="400050"/>
                  </a:lnTo>
                  <a:lnTo>
                    <a:pt x="40767" y="369665"/>
                  </a:lnTo>
                  <a:lnTo>
                    <a:pt x="20383" y="354330"/>
                  </a:lnTo>
                  <a:lnTo>
                    <a:pt x="30575" y="330518"/>
                  </a:lnTo>
                  <a:lnTo>
                    <a:pt x="4858" y="30480"/>
                  </a:lnTo>
                  <a:lnTo>
                    <a:pt x="34195" y="43434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01" name="Freeform: Shape 11300">
              <a:extLst>
                <a:ext uri="{FF2B5EF4-FFF2-40B4-BE49-F238E27FC236}">
                  <a16:creationId xmlns:a16="http://schemas.microsoft.com/office/drawing/2014/main" id="{23F72DC3-84E5-EE67-4154-7D867166D41C}"/>
                </a:ext>
              </a:extLst>
            </p:cNvPr>
            <p:cNvSpPr/>
            <p:nvPr/>
          </p:nvSpPr>
          <p:spPr>
            <a:xfrm>
              <a:off x="5895447" y="2050856"/>
              <a:ext cx="424846" cy="587560"/>
            </a:xfrm>
            <a:custGeom>
              <a:avLst/>
              <a:gdLst>
                <a:gd name="connsiteX0" fmla="*/ 180975 w 361854"/>
                <a:gd name="connsiteY0" fmla="*/ 480155 h 500443"/>
                <a:gd name="connsiteX1" fmla="*/ 294227 w 361854"/>
                <a:gd name="connsiteY1" fmla="*/ 464153 h 500443"/>
                <a:gd name="connsiteX2" fmla="*/ 294227 w 361854"/>
                <a:gd name="connsiteY2" fmla="*/ 453390 h 500443"/>
                <a:gd name="connsiteX3" fmla="*/ 305371 w 361854"/>
                <a:gd name="connsiteY3" fmla="*/ 437579 h 500443"/>
                <a:gd name="connsiteX4" fmla="*/ 315658 w 361854"/>
                <a:gd name="connsiteY4" fmla="*/ 424720 h 500443"/>
                <a:gd name="connsiteX5" fmla="*/ 315658 w 361854"/>
                <a:gd name="connsiteY5" fmla="*/ 402908 h 500443"/>
                <a:gd name="connsiteX6" fmla="*/ 328517 w 361854"/>
                <a:gd name="connsiteY6" fmla="*/ 390049 h 500443"/>
                <a:gd name="connsiteX7" fmla="*/ 336232 w 361854"/>
                <a:gd name="connsiteY7" fmla="*/ 351568 h 500443"/>
                <a:gd name="connsiteX8" fmla="*/ 354139 w 361854"/>
                <a:gd name="connsiteY8" fmla="*/ 350330 h 500443"/>
                <a:gd name="connsiteX9" fmla="*/ 361855 w 361854"/>
                <a:gd name="connsiteY9" fmla="*/ 297656 h 500443"/>
                <a:gd name="connsiteX10" fmla="*/ 328517 w 361854"/>
                <a:gd name="connsiteY10" fmla="*/ 198882 h 500443"/>
                <a:gd name="connsiteX11" fmla="*/ 293846 w 361854"/>
                <a:gd name="connsiteY11" fmla="*/ 189929 h 500443"/>
                <a:gd name="connsiteX12" fmla="*/ 248126 w 361854"/>
                <a:gd name="connsiteY12" fmla="*/ 248031 h 500443"/>
                <a:gd name="connsiteX13" fmla="*/ 224504 w 361854"/>
                <a:gd name="connsiteY13" fmla="*/ 239935 h 500443"/>
                <a:gd name="connsiteX14" fmla="*/ 220694 w 361854"/>
                <a:gd name="connsiteY14" fmla="*/ 210407 h 500443"/>
                <a:gd name="connsiteX15" fmla="*/ 246412 w 361854"/>
                <a:gd name="connsiteY15" fmla="*/ 188595 h 500443"/>
                <a:gd name="connsiteX16" fmla="*/ 257937 w 361854"/>
                <a:gd name="connsiteY16" fmla="*/ 165545 h 500443"/>
                <a:gd name="connsiteX17" fmla="*/ 255365 w 361854"/>
                <a:gd name="connsiteY17" fmla="*/ 111633 h 500443"/>
                <a:gd name="connsiteX18" fmla="*/ 245078 w 361854"/>
                <a:gd name="connsiteY18" fmla="*/ 89821 h 500443"/>
                <a:gd name="connsiteX19" fmla="*/ 243840 w 361854"/>
                <a:gd name="connsiteY19" fmla="*/ 68008 h 500443"/>
                <a:gd name="connsiteX20" fmla="*/ 254032 w 361854"/>
                <a:gd name="connsiteY20" fmla="*/ 55150 h 500443"/>
                <a:gd name="connsiteX21" fmla="*/ 222028 w 361854"/>
                <a:gd name="connsiteY21" fmla="*/ 34576 h 500443"/>
                <a:gd name="connsiteX22" fmla="*/ 180880 w 361854"/>
                <a:gd name="connsiteY22" fmla="*/ 26956 h 500443"/>
                <a:gd name="connsiteX23" fmla="*/ 173260 w 361854"/>
                <a:gd name="connsiteY23" fmla="*/ 12763 h 500443"/>
                <a:gd name="connsiteX24" fmla="*/ 126968 w 361854"/>
                <a:gd name="connsiteY24" fmla="*/ 0 h 500443"/>
                <a:gd name="connsiteX25" fmla="*/ 97536 w 361854"/>
                <a:gd name="connsiteY25" fmla="*/ 34576 h 500443"/>
                <a:gd name="connsiteX26" fmla="*/ 102679 w 361854"/>
                <a:gd name="connsiteY26" fmla="*/ 51340 h 500443"/>
                <a:gd name="connsiteX27" fmla="*/ 82105 w 361854"/>
                <a:gd name="connsiteY27" fmla="*/ 73152 h 500443"/>
                <a:gd name="connsiteX28" fmla="*/ 82105 w 361854"/>
                <a:gd name="connsiteY28" fmla="*/ 102584 h 500443"/>
                <a:gd name="connsiteX29" fmla="*/ 57721 w 361854"/>
                <a:gd name="connsiteY29" fmla="*/ 125730 h 500443"/>
                <a:gd name="connsiteX30" fmla="*/ 43624 w 361854"/>
                <a:gd name="connsiteY30" fmla="*/ 110300 h 500443"/>
                <a:gd name="connsiteX31" fmla="*/ 26956 w 361854"/>
                <a:gd name="connsiteY31" fmla="*/ 121825 h 500443"/>
                <a:gd name="connsiteX32" fmla="*/ 12763 w 361854"/>
                <a:gd name="connsiteY32" fmla="*/ 147542 h 500443"/>
                <a:gd name="connsiteX33" fmla="*/ 13716 w 361854"/>
                <a:gd name="connsiteY33" fmla="*/ 181928 h 500443"/>
                <a:gd name="connsiteX34" fmla="*/ 3810 w 361854"/>
                <a:gd name="connsiteY34" fmla="*/ 221933 h 500443"/>
                <a:gd name="connsiteX35" fmla="*/ 7715 w 361854"/>
                <a:gd name="connsiteY35" fmla="*/ 254032 h 500443"/>
                <a:gd name="connsiteX36" fmla="*/ 21812 w 361854"/>
                <a:gd name="connsiteY36" fmla="*/ 300228 h 500443"/>
                <a:gd name="connsiteX37" fmla="*/ 42291 w 361854"/>
                <a:gd name="connsiteY37" fmla="*/ 346424 h 500443"/>
                <a:gd name="connsiteX38" fmla="*/ 30766 w 361854"/>
                <a:gd name="connsiteY38" fmla="*/ 453009 h 500443"/>
                <a:gd name="connsiteX39" fmla="*/ 3810 w 361854"/>
                <a:gd name="connsiteY39" fmla="*/ 494538 h 500443"/>
                <a:gd name="connsiteX40" fmla="*/ 0 w 361854"/>
                <a:gd name="connsiteY40" fmla="*/ 500444 h 500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61854" h="500443">
                  <a:moveTo>
                    <a:pt x="180975" y="480155"/>
                  </a:moveTo>
                  <a:lnTo>
                    <a:pt x="294227" y="464153"/>
                  </a:lnTo>
                  <a:lnTo>
                    <a:pt x="294227" y="453390"/>
                  </a:lnTo>
                  <a:lnTo>
                    <a:pt x="305371" y="437579"/>
                  </a:lnTo>
                  <a:lnTo>
                    <a:pt x="315658" y="424720"/>
                  </a:lnTo>
                  <a:lnTo>
                    <a:pt x="315658" y="402908"/>
                  </a:lnTo>
                  <a:lnTo>
                    <a:pt x="328517" y="390049"/>
                  </a:lnTo>
                  <a:lnTo>
                    <a:pt x="336232" y="351568"/>
                  </a:lnTo>
                  <a:lnTo>
                    <a:pt x="354139" y="350330"/>
                  </a:lnTo>
                  <a:lnTo>
                    <a:pt x="361855" y="297656"/>
                  </a:lnTo>
                  <a:lnTo>
                    <a:pt x="328517" y="198882"/>
                  </a:lnTo>
                  <a:lnTo>
                    <a:pt x="293846" y="189929"/>
                  </a:lnTo>
                  <a:lnTo>
                    <a:pt x="248126" y="248031"/>
                  </a:lnTo>
                  <a:lnTo>
                    <a:pt x="224504" y="239935"/>
                  </a:lnTo>
                  <a:lnTo>
                    <a:pt x="220694" y="210407"/>
                  </a:lnTo>
                  <a:lnTo>
                    <a:pt x="246412" y="188595"/>
                  </a:lnTo>
                  <a:lnTo>
                    <a:pt x="257937" y="165545"/>
                  </a:lnTo>
                  <a:lnTo>
                    <a:pt x="255365" y="111633"/>
                  </a:lnTo>
                  <a:lnTo>
                    <a:pt x="245078" y="89821"/>
                  </a:lnTo>
                  <a:lnTo>
                    <a:pt x="243840" y="68008"/>
                  </a:lnTo>
                  <a:lnTo>
                    <a:pt x="254032" y="55150"/>
                  </a:lnTo>
                  <a:lnTo>
                    <a:pt x="222028" y="34576"/>
                  </a:lnTo>
                  <a:lnTo>
                    <a:pt x="180880" y="26956"/>
                  </a:lnTo>
                  <a:lnTo>
                    <a:pt x="173260" y="12763"/>
                  </a:lnTo>
                  <a:lnTo>
                    <a:pt x="126968" y="0"/>
                  </a:lnTo>
                  <a:lnTo>
                    <a:pt x="97536" y="34576"/>
                  </a:lnTo>
                  <a:lnTo>
                    <a:pt x="102679" y="51340"/>
                  </a:lnTo>
                  <a:lnTo>
                    <a:pt x="82105" y="73152"/>
                  </a:lnTo>
                  <a:lnTo>
                    <a:pt x="82105" y="102584"/>
                  </a:lnTo>
                  <a:lnTo>
                    <a:pt x="57721" y="125730"/>
                  </a:lnTo>
                  <a:lnTo>
                    <a:pt x="43624" y="110300"/>
                  </a:lnTo>
                  <a:lnTo>
                    <a:pt x="26956" y="121825"/>
                  </a:lnTo>
                  <a:lnTo>
                    <a:pt x="12763" y="147542"/>
                  </a:lnTo>
                  <a:lnTo>
                    <a:pt x="13716" y="181928"/>
                  </a:lnTo>
                  <a:lnTo>
                    <a:pt x="3810" y="221933"/>
                  </a:lnTo>
                  <a:lnTo>
                    <a:pt x="7715" y="254032"/>
                  </a:lnTo>
                  <a:lnTo>
                    <a:pt x="21812" y="300228"/>
                  </a:lnTo>
                  <a:lnTo>
                    <a:pt x="42291" y="346424"/>
                  </a:lnTo>
                  <a:lnTo>
                    <a:pt x="30766" y="453009"/>
                  </a:lnTo>
                  <a:lnTo>
                    <a:pt x="3810" y="494538"/>
                  </a:lnTo>
                  <a:lnTo>
                    <a:pt x="0" y="500444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02" name="Freeform: Shape 11301">
              <a:extLst>
                <a:ext uri="{FF2B5EF4-FFF2-40B4-BE49-F238E27FC236}">
                  <a16:creationId xmlns:a16="http://schemas.microsoft.com/office/drawing/2014/main" id="{266B2568-99C3-1E09-558E-A9A68EF2065A}"/>
                </a:ext>
              </a:extLst>
            </p:cNvPr>
            <p:cNvSpPr/>
            <p:nvPr/>
          </p:nvSpPr>
          <p:spPr>
            <a:xfrm>
              <a:off x="6107926" y="2529159"/>
              <a:ext cx="471032" cy="532204"/>
            </a:xfrm>
            <a:custGeom>
              <a:avLst/>
              <a:gdLst>
                <a:gd name="connsiteX0" fmla="*/ 373856 w 401192"/>
                <a:gd name="connsiteY0" fmla="*/ 0 h 453294"/>
                <a:gd name="connsiteX1" fmla="*/ 401193 w 401192"/>
                <a:gd name="connsiteY1" fmla="*/ 152019 h 453294"/>
                <a:gd name="connsiteX2" fmla="*/ 387572 w 401192"/>
                <a:gd name="connsiteY2" fmla="*/ 168402 h 453294"/>
                <a:gd name="connsiteX3" fmla="*/ 387572 w 401192"/>
                <a:gd name="connsiteY3" fmla="*/ 182594 h 453294"/>
                <a:gd name="connsiteX4" fmla="*/ 373856 w 401192"/>
                <a:gd name="connsiteY4" fmla="*/ 196786 h 453294"/>
                <a:gd name="connsiteX5" fmla="*/ 401193 w 401192"/>
                <a:gd name="connsiteY5" fmla="*/ 214408 h 453294"/>
                <a:gd name="connsiteX6" fmla="*/ 387572 w 401192"/>
                <a:gd name="connsiteY6" fmla="*/ 262223 h 453294"/>
                <a:gd name="connsiteX7" fmla="*/ 387572 w 401192"/>
                <a:gd name="connsiteY7" fmla="*/ 281654 h 453294"/>
                <a:gd name="connsiteX8" fmla="*/ 358807 w 401192"/>
                <a:gd name="connsiteY8" fmla="*/ 318802 h 453294"/>
                <a:gd name="connsiteX9" fmla="*/ 335756 w 401192"/>
                <a:gd name="connsiteY9" fmla="*/ 318802 h 453294"/>
                <a:gd name="connsiteX10" fmla="*/ 318040 w 401192"/>
                <a:gd name="connsiteY10" fmla="*/ 355949 h 453294"/>
                <a:gd name="connsiteX11" fmla="*/ 318040 w 401192"/>
                <a:gd name="connsiteY11" fmla="*/ 377190 h 453294"/>
                <a:gd name="connsiteX12" fmla="*/ 286226 w 401192"/>
                <a:gd name="connsiteY12" fmla="*/ 377190 h 453294"/>
                <a:gd name="connsiteX13" fmla="*/ 286226 w 401192"/>
                <a:gd name="connsiteY13" fmla="*/ 410813 h 453294"/>
                <a:gd name="connsiteX14" fmla="*/ 259652 w 401192"/>
                <a:gd name="connsiteY14" fmla="*/ 453295 h 453294"/>
                <a:gd name="connsiteX15" fmla="*/ 210121 w 401192"/>
                <a:gd name="connsiteY15" fmla="*/ 412623 h 453294"/>
                <a:gd name="connsiteX16" fmla="*/ 188881 w 401192"/>
                <a:gd name="connsiteY16" fmla="*/ 433864 h 453294"/>
                <a:gd name="connsiteX17" fmla="*/ 151733 w 401192"/>
                <a:gd name="connsiteY17" fmla="*/ 433864 h 453294"/>
                <a:gd name="connsiteX18" fmla="*/ 135827 w 401192"/>
                <a:gd name="connsiteY18" fmla="*/ 444436 h 453294"/>
                <a:gd name="connsiteX19" fmla="*/ 119920 w 401192"/>
                <a:gd name="connsiteY19" fmla="*/ 426720 h 453294"/>
                <a:gd name="connsiteX20" fmla="*/ 95155 w 401192"/>
                <a:gd name="connsiteY20" fmla="*/ 426720 h 453294"/>
                <a:gd name="connsiteX21" fmla="*/ 68580 w 401192"/>
                <a:gd name="connsiteY21" fmla="*/ 389573 h 453294"/>
                <a:gd name="connsiteX22" fmla="*/ 33433 w 401192"/>
                <a:gd name="connsiteY22" fmla="*/ 396621 h 453294"/>
                <a:gd name="connsiteX23" fmla="*/ 0 w 401192"/>
                <a:gd name="connsiteY23" fmla="*/ 72771 h 453294"/>
                <a:gd name="connsiteX24" fmla="*/ 113252 w 401192"/>
                <a:gd name="connsiteY24" fmla="*/ 56769 h 453294"/>
                <a:gd name="connsiteX25" fmla="*/ 114205 w 401192"/>
                <a:gd name="connsiteY25" fmla="*/ 73819 h 453294"/>
                <a:gd name="connsiteX26" fmla="*/ 133445 w 401192"/>
                <a:gd name="connsiteY26" fmla="*/ 70009 h 453294"/>
                <a:gd name="connsiteX27" fmla="*/ 174498 w 401192"/>
                <a:gd name="connsiteY27" fmla="*/ 87916 h 453294"/>
                <a:gd name="connsiteX28" fmla="*/ 216789 w 401192"/>
                <a:gd name="connsiteY28" fmla="*/ 94393 h 453294"/>
                <a:gd name="connsiteX29" fmla="*/ 252794 w 401192"/>
                <a:gd name="connsiteY29" fmla="*/ 68675 h 453294"/>
                <a:gd name="connsiteX30" fmla="*/ 272034 w 401192"/>
                <a:gd name="connsiteY30" fmla="*/ 77629 h 453294"/>
                <a:gd name="connsiteX31" fmla="*/ 307943 w 401192"/>
                <a:gd name="connsiteY31" fmla="*/ 34004 h 453294"/>
                <a:gd name="connsiteX32" fmla="*/ 329755 w 401192"/>
                <a:gd name="connsiteY32" fmla="*/ 27622 h 45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1192" h="453294">
                  <a:moveTo>
                    <a:pt x="373856" y="0"/>
                  </a:moveTo>
                  <a:lnTo>
                    <a:pt x="401193" y="152019"/>
                  </a:lnTo>
                  <a:lnTo>
                    <a:pt x="387572" y="168402"/>
                  </a:lnTo>
                  <a:lnTo>
                    <a:pt x="387572" y="182594"/>
                  </a:lnTo>
                  <a:lnTo>
                    <a:pt x="373856" y="196786"/>
                  </a:lnTo>
                  <a:lnTo>
                    <a:pt x="401193" y="214408"/>
                  </a:lnTo>
                  <a:lnTo>
                    <a:pt x="387572" y="262223"/>
                  </a:lnTo>
                  <a:lnTo>
                    <a:pt x="387572" y="281654"/>
                  </a:lnTo>
                  <a:lnTo>
                    <a:pt x="358807" y="318802"/>
                  </a:lnTo>
                  <a:lnTo>
                    <a:pt x="335756" y="318802"/>
                  </a:lnTo>
                  <a:lnTo>
                    <a:pt x="318040" y="355949"/>
                  </a:lnTo>
                  <a:lnTo>
                    <a:pt x="318040" y="377190"/>
                  </a:lnTo>
                  <a:lnTo>
                    <a:pt x="286226" y="377190"/>
                  </a:lnTo>
                  <a:lnTo>
                    <a:pt x="286226" y="410813"/>
                  </a:lnTo>
                  <a:lnTo>
                    <a:pt x="259652" y="453295"/>
                  </a:lnTo>
                  <a:lnTo>
                    <a:pt x="210121" y="412623"/>
                  </a:lnTo>
                  <a:lnTo>
                    <a:pt x="188881" y="433864"/>
                  </a:lnTo>
                  <a:lnTo>
                    <a:pt x="151733" y="433864"/>
                  </a:lnTo>
                  <a:lnTo>
                    <a:pt x="135827" y="444436"/>
                  </a:lnTo>
                  <a:lnTo>
                    <a:pt x="119920" y="426720"/>
                  </a:lnTo>
                  <a:lnTo>
                    <a:pt x="95155" y="426720"/>
                  </a:lnTo>
                  <a:lnTo>
                    <a:pt x="68580" y="389573"/>
                  </a:lnTo>
                  <a:lnTo>
                    <a:pt x="33433" y="396621"/>
                  </a:lnTo>
                  <a:lnTo>
                    <a:pt x="0" y="72771"/>
                  </a:lnTo>
                  <a:lnTo>
                    <a:pt x="113252" y="56769"/>
                  </a:lnTo>
                  <a:lnTo>
                    <a:pt x="114205" y="73819"/>
                  </a:lnTo>
                  <a:lnTo>
                    <a:pt x="133445" y="70009"/>
                  </a:lnTo>
                  <a:lnTo>
                    <a:pt x="174498" y="87916"/>
                  </a:lnTo>
                  <a:lnTo>
                    <a:pt x="216789" y="94393"/>
                  </a:lnTo>
                  <a:lnTo>
                    <a:pt x="252794" y="68675"/>
                  </a:lnTo>
                  <a:lnTo>
                    <a:pt x="272034" y="77629"/>
                  </a:lnTo>
                  <a:lnTo>
                    <a:pt x="307943" y="34004"/>
                  </a:lnTo>
                  <a:lnTo>
                    <a:pt x="329755" y="27622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03" name="Freeform: Shape 11302">
              <a:extLst>
                <a:ext uri="{FF2B5EF4-FFF2-40B4-BE49-F238E27FC236}">
                  <a16:creationId xmlns:a16="http://schemas.microsoft.com/office/drawing/2014/main" id="{8AF07D3D-E595-B461-3146-CC9C2E8F50CA}"/>
                </a:ext>
              </a:extLst>
            </p:cNvPr>
            <p:cNvSpPr/>
            <p:nvPr/>
          </p:nvSpPr>
          <p:spPr>
            <a:xfrm>
              <a:off x="7395662" y="1505345"/>
              <a:ext cx="417800" cy="652422"/>
            </a:xfrm>
            <a:custGeom>
              <a:avLst/>
              <a:gdLst>
                <a:gd name="connsiteX0" fmla="*/ 0 w 355853"/>
                <a:gd name="connsiteY0" fmla="*/ 296228 h 555688"/>
                <a:gd name="connsiteX1" fmla="*/ 71438 w 355853"/>
                <a:gd name="connsiteY1" fmla="*/ 499396 h 555688"/>
                <a:gd name="connsiteX2" fmla="*/ 71438 w 355853"/>
                <a:gd name="connsiteY2" fmla="*/ 524351 h 555688"/>
                <a:gd name="connsiteX3" fmla="*/ 103060 w 355853"/>
                <a:gd name="connsiteY3" fmla="*/ 555688 h 555688"/>
                <a:gd name="connsiteX4" fmla="*/ 123539 w 355853"/>
                <a:gd name="connsiteY4" fmla="*/ 485108 h 555688"/>
                <a:gd name="connsiteX5" fmla="*/ 117157 w 355853"/>
                <a:gd name="connsiteY5" fmla="*/ 463296 h 555688"/>
                <a:gd name="connsiteX6" fmla="*/ 137731 w 355853"/>
                <a:gd name="connsiteY6" fmla="*/ 441484 h 555688"/>
                <a:gd name="connsiteX7" fmla="*/ 151828 w 355853"/>
                <a:gd name="connsiteY7" fmla="*/ 447866 h 555688"/>
                <a:gd name="connsiteX8" fmla="*/ 162115 w 355853"/>
                <a:gd name="connsiteY8" fmla="*/ 429959 h 555688"/>
                <a:gd name="connsiteX9" fmla="*/ 187737 w 355853"/>
                <a:gd name="connsiteY9" fmla="*/ 424815 h 555688"/>
                <a:gd name="connsiteX10" fmla="*/ 198025 w 355853"/>
                <a:gd name="connsiteY10" fmla="*/ 406813 h 555688"/>
                <a:gd name="connsiteX11" fmla="*/ 213360 w 355853"/>
                <a:gd name="connsiteY11" fmla="*/ 365760 h 555688"/>
                <a:gd name="connsiteX12" fmla="*/ 231362 w 355853"/>
                <a:gd name="connsiteY12" fmla="*/ 361950 h 555688"/>
                <a:gd name="connsiteX13" fmla="*/ 259651 w 355853"/>
                <a:gd name="connsiteY13" fmla="*/ 327279 h 555688"/>
                <a:gd name="connsiteX14" fmla="*/ 278892 w 355853"/>
                <a:gd name="connsiteY14" fmla="*/ 334994 h 555688"/>
                <a:gd name="connsiteX15" fmla="*/ 294227 w 355853"/>
                <a:gd name="connsiteY15" fmla="*/ 316992 h 555688"/>
                <a:gd name="connsiteX16" fmla="*/ 321183 w 355853"/>
                <a:gd name="connsiteY16" fmla="*/ 297752 h 555688"/>
                <a:gd name="connsiteX17" fmla="*/ 339185 w 355853"/>
                <a:gd name="connsiteY17" fmla="*/ 270796 h 555688"/>
                <a:gd name="connsiteX18" fmla="*/ 355854 w 355853"/>
                <a:gd name="connsiteY18" fmla="*/ 265652 h 555688"/>
                <a:gd name="connsiteX19" fmla="*/ 342995 w 355853"/>
                <a:gd name="connsiteY19" fmla="*/ 251555 h 555688"/>
                <a:gd name="connsiteX20" fmla="*/ 335280 w 355853"/>
                <a:gd name="connsiteY20" fmla="*/ 230981 h 555688"/>
                <a:gd name="connsiteX21" fmla="*/ 298132 w 355853"/>
                <a:gd name="connsiteY21" fmla="*/ 220790 h 555688"/>
                <a:gd name="connsiteX22" fmla="*/ 286512 w 355853"/>
                <a:gd name="connsiteY22" fmla="*/ 192500 h 555688"/>
                <a:gd name="connsiteX23" fmla="*/ 259651 w 355853"/>
                <a:gd name="connsiteY23" fmla="*/ 178403 h 555688"/>
                <a:gd name="connsiteX24" fmla="*/ 212121 w 355853"/>
                <a:gd name="connsiteY24" fmla="*/ 30861 h 555688"/>
                <a:gd name="connsiteX25" fmla="*/ 163353 w 355853"/>
                <a:gd name="connsiteY25" fmla="*/ 0 h 555688"/>
                <a:gd name="connsiteX26" fmla="*/ 108204 w 355853"/>
                <a:gd name="connsiteY26" fmla="*/ 34671 h 555688"/>
                <a:gd name="connsiteX27" fmla="*/ 90201 w 355853"/>
                <a:gd name="connsiteY27" fmla="*/ 20574 h 555688"/>
                <a:gd name="connsiteX28" fmla="*/ 92773 w 355853"/>
                <a:gd name="connsiteY28" fmla="*/ 2572 h 555688"/>
                <a:gd name="connsiteX29" fmla="*/ 78676 w 355853"/>
                <a:gd name="connsiteY29" fmla="*/ 7715 h 555688"/>
                <a:gd name="connsiteX30" fmla="*/ 44005 w 355853"/>
                <a:gd name="connsiteY30" fmla="*/ 125825 h 555688"/>
                <a:gd name="connsiteX31" fmla="*/ 51721 w 355853"/>
                <a:gd name="connsiteY31" fmla="*/ 142494 h 555688"/>
                <a:gd name="connsiteX32" fmla="*/ 42767 w 355853"/>
                <a:gd name="connsiteY32" fmla="*/ 165545 h 555688"/>
                <a:gd name="connsiteX33" fmla="*/ 49149 w 355853"/>
                <a:gd name="connsiteY33" fmla="*/ 216884 h 555688"/>
                <a:gd name="connsiteX34" fmla="*/ 42767 w 355853"/>
                <a:gd name="connsiteY34" fmla="*/ 242602 h 555688"/>
                <a:gd name="connsiteX35" fmla="*/ 28575 w 355853"/>
                <a:gd name="connsiteY35" fmla="*/ 260509 h 555688"/>
                <a:gd name="connsiteX36" fmla="*/ 33718 w 355853"/>
                <a:gd name="connsiteY36" fmla="*/ 282321 h 555688"/>
                <a:gd name="connsiteX37" fmla="*/ 19621 w 355853"/>
                <a:gd name="connsiteY37" fmla="*/ 300323 h 555688"/>
                <a:gd name="connsiteX38" fmla="*/ 6762 w 355853"/>
                <a:gd name="connsiteY38" fmla="*/ 292608 h 555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55853" h="555688">
                  <a:moveTo>
                    <a:pt x="0" y="296228"/>
                  </a:moveTo>
                  <a:lnTo>
                    <a:pt x="71438" y="499396"/>
                  </a:lnTo>
                  <a:lnTo>
                    <a:pt x="71438" y="524351"/>
                  </a:lnTo>
                  <a:lnTo>
                    <a:pt x="103060" y="555688"/>
                  </a:lnTo>
                  <a:lnTo>
                    <a:pt x="123539" y="485108"/>
                  </a:lnTo>
                  <a:lnTo>
                    <a:pt x="117157" y="463296"/>
                  </a:lnTo>
                  <a:lnTo>
                    <a:pt x="137731" y="441484"/>
                  </a:lnTo>
                  <a:lnTo>
                    <a:pt x="151828" y="447866"/>
                  </a:lnTo>
                  <a:lnTo>
                    <a:pt x="162115" y="429959"/>
                  </a:lnTo>
                  <a:lnTo>
                    <a:pt x="187737" y="424815"/>
                  </a:lnTo>
                  <a:lnTo>
                    <a:pt x="198025" y="406813"/>
                  </a:lnTo>
                  <a:lnTo>
                    <a:pt x="213360" y="365760"/>
                  </a:lnTo>
                  <a:lnTo>
                    <a:pt x="231362" y="361950"/>
                  </a:lnTo>
                  <a:lnTo>
                    <a:pt x="259651" y="327279"/>
                  </a:lnTo>
                  <a:lnTo>
                    <a:pt x="278892" y="334994"/>
                  </a:lnTo>
                  <a:lnTo>
                    <a:pt x="294227" y="316992"/>
                  </a:lnTo>
                  <a:lnTo>
                    <a:pt x="321183" y="297752"/>
                  </a:lnTo>
                  <a:lnTo>
                    <a:pt x="339185" y="270796"/>
                  </a:lnTo>
                  <a:lnTo>
                    <a:pt x="355854" y="265652"/>
                  </a:lnTo>
                  <a:lnTo>
                    <a:pt x="342995" y="251555"/>
                  </a:lnTo>
                  <a:lnTo>
                    <a:pt x="335280" y="230981"/>
                  </a:lnTo>
                  <a:lnTo>
                    <a:pt x="298132" y="220790"/>
                  </a:lnTo>
                  <a:lnTo>
                    <a:pt x="286512" y="192500"/>
                  </a:lnTo>
                  <a:lnTo>
                    <a:pt x="259651" y="178403"/>
                  </a:lnTo>
                  <a:lnTo>
                    <a:pt x="212121" y="30861"/>
                  </a:lnTo>
                  <a:lnTo>
                    <a:pt x="163353" y="0"/>
                  </a:lnTo>
                  <a:lnTo>
                    <a:pt x="108204" y="34671"/>
                  </a:lnTo>
                  <a:lnTo>
                    <a:pt x="90201" y="20574"/>
                  </a:lnTo>
                  <a:lnTo>
                    <a:pt x="92773" y="2572"/>
                  </a:lnTo>
                  <a:lnTo>
                    <a:pt x="78676" y="7715"/>
                  </a:lnTo>
                  <a:lnTo>
                    <a:pt x="44005" y="125825"/>
                  </a:lnTo>
                  <a:lnTo>
                    <a:pt x="51721" y="142494"/>
                  </a:lnTo>
                  <a:lnTo>
                    <a:pt x="42767" y="165545"/>
                  </a:lnTo>
                  <a:lnTo>
                    <a:pt x="49149" y="216884"/>
                  </a:lnTo>
                  <a:lnTo>
                    <a:pt x="42767" y="242602"/>
                  </a:lnTo>
                  <a:lnTo>
                    <a:pt x="28575" y="260509"/>
                  </a:lnTo>
                  <a:lnTo>
                    <a:pt x="33718" y="282321"/>
                  </a:lnTo>
                  <a:lnTo>
                    <a:pt x="19621" y="300323"/>
                  </a:lnTo>
                  <a:lnTo>
                    <a:pt x="6762" y="292608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04" name="Freeform: Shape 11303">
              <a:extLst>
                <a:ext uri="{FF2B5EF4-FFF2-40B4-BE49-F238E27FC236}">
                  <a16:creationId xmlns:a16="http://schemas.microsoft.com/office/drawing/2014/main" id="{9127E70F-D7D4-723C-BA4E-272CCD09DD7F}"/>
                </a:ext>
              </a:extLst>
            </p:cNvPr>
            <p:cNvSpPr/>
            <p:nvPr/>
          </p:nvSpPr>
          <p:spPr>
            <a:xfrm>
              <a:off x="7339747" y="1853139"/>
              <a:ext cx="176915" cy="395546"/>
            </a:xfrm>
            <a:custGeom>
              <a:avLst/>
              <a:gdLst>
                <a:gd name="connsiteX0" fmla="*/ 23622 w 150684"/>
                <a:gd name="connsiteY0" fmla="*/ 52864 h 336899"/>
                <a:gd name="connsiteX1" fmla="*/ 23622 w 150684"/>
                <a:gd name="connsiteY1" fmla="*/ 81820 h 336899"/>
                <a:gd name="connsiteX2" fmla="*/ 32861 w 150684"/>
                <a:gd name="connsiteY2" fmla="*/ 101060 h 336899"/>
                <a:gd name="connsiteX3" fmla="*/ 23622 w 150684"/>
                <a:gd name="connsiteY3" fmla="*/ 130588 h 336899"/>
                <a:gd name="connsiteX4" fmla="*/ 0 w 150684"/>
                <a:gd name="connsiteY4" fmla="*/ 147542 h 336899"/>
                <a:gd name="connsiteX5" fmla="*/ 0 w 150684"/>
                <a:gd name="connsiteY5" fmla="*/ 168402 h 336899"/>
                <a:gd name="connsiteX6" fmla="*/ 11334 w 150684"/>
                <a:gd name="connsiteY6" fmla="*/ 187262 h 336899"/>
                <a:gd name="connsiteX7" fmla="*/ 9048 w 150684"/>
                <a:gd name="connsiteY7" fmla="*/ 209931 h 336899"/>
                <a:gd name="connsiteX8" fmla="*/ 0 w 150684"/>
                <a:gd name="connsiteY8" fmla="*/ 231458 h 336899"/>
                <a:gd name="connsiteX9" fmla="*/ 0 w 150684"/>
                <a:gd name="connsiteY9" fmla="*/ 297275 h 336899"/>
                <a:gd name="connsiteX10" fmla="*/ 7905 w 150684"/>
                <a:gd name="connsiteY10" fmla="*/ 336899 h 336899"/>
                <a:gd name="connsiteX11" fmla="*/ 114490 w 150684"/>
                <a:gd name="connsiteY11" fmla="*/ 310896 h 336899"/>
                <a:gd name="connsiteX12" fmla="*/ 128111 w 150684"/>
                <a:gd name="connsiteY12" fmla="*/ 289274 h 336899"/>
                <a:gd name="connsiteX13" fmla="*/ 146780 w 150684"/>
                <a:gd name="connsiteY13" fmla="*/ 283845 h 336899"/>
                <a:gd name="connsiteX14" fmla="*/ 150685 w 150684"/>
                <a:gd name="connsiteY14" fmla="*/ 259461 h 336899"/>
                <a:gd name="connsiteX15" fmla="*/ 119063 w 150684"/>
                <a:gd name="connsiteY15" fmla="*/ 228124 h 336899"/>
                <a:gd name="connsiteX16" fmla="*/ 119063 w 150684"/>
                <a:gd name="connsiteY16" fmla="*/ 203168 h 336899"/>
                <a:gd name="connsiteX17" fmla="*/ 47625 w 150684"/>
                <a:gd name="connsiteY17" fmla="*/ 0 h 336899"/>
                <a:gd name="connsiteX18" fmla="*/ 32575 w 150684"/>
                <a:gd name="connsiteY18" fmla="*/ 7906 h 336899"/>
                <a:gd name="connsiteX19" fmla="*/ 21050 w 150684"/>
                <a:gd name="connsiteY19" fmla="*/ 31051 h 336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0684" h="336899">
                  <a:moveTo>
                    <a:pt x="23622" y="52864"/>
                  </a:moveTo>
                  <a:lnTo>
                    <a:pt x="23622" y="81820"/>
                  </a:lnTo>
                  <a:lnTo>
                    <a:pt x="32861" y="101060"/>
                  </a:lnTo>
                  <a:lnTo>
                    <a:pt x="23622" y="130588"/>
                  </a:lnTo>
                  <a:lnTo>
                    <a:pt x="0" y="147542"/>
                  </a:lnTo>
                  <a:lnTo>
                    <a:pt x="0" y="168402"/>
                  </a:lnTo>
                  <a:lnTo>
                    <a:pt x="11334" y="187262"/>
                  </a:lnTo>
                  <a:lnTo>
                    <a:pt x="9048" y="209931"/>
                  </a:lnTo>
                  <a:lnTo>
                    <a:pt x="0" y="231458"/>
                  </a:lnTo>
                  <a:lnTo>
                    <a:pt x="0" y="297275"/>
                  </a:lnTo>
                  <a:lnTo>
                    <a:pt x="7905" y="336899"/>
                  </a:lnTo>
                  <a:lnTo>
                    <a:pt x="114490" y="310896"/>
                  </a:lnTo>
                  <a:lnTo>
                    <a:pt x="128111" y="289274"/>
                  </a:lnTo>
                  <a:lnTo>
                    <a:pt x="146780" y="283845"/>
                  </a:lnTo>
                  <a:lnTo>
                    <a:pt x="150685" y="259461"/>
                  </a:lnTo>
                  <a:lnTo>
                    <a:pt x="119063" y="228124"/>
                  </a:lnTo>
                  <a:lnTo>
                    <a:pt x="119063" y="203168"/>
                  </a:lnTo>
                  <a:lnTo>
                    <a:pt x="47625" y="0"/>
                  </a:lnTo>
                  <a:lnTo>
                    <a:pt x="32575" y="7906"/>
                  </a:lnTo>
                  <a:lnTo>
                    <a:pt x="21050" y="31051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05" name="Freeform: Shape 11304">
              <a:extLst>
                <a:ext uri="{FF2B5EF4-FFF2-40B4-BE49-F238E27FC236}">
                  <a16:creationId xmlns:a16="http://schemas.microsoft.com/office/drawing/2014/main" id="{3933E7CD-85FD-49AC-CB7A-5316191A953C}"/>
                </a:ext>
              </a:extLst>
            </p:cNvPr>
            <p:cNvSpPr/>
            <p:nvPr/>
          </p:nvSpPr>
          <p:spPr>
            <a:xfrm>
              <a:off x="7182177" y="1915205"/>
              <a:ext cx="196151" cy="348130"/>
            </a:xfrm>
            <a:custGeom>
              <a:avLst/>
              <a:gdLst>
                <a:gd name="connsiteX0" fmla="*/ 142113 w 167068"/>
                <a:gd name="connsiteY0" fmla="*/ 284035 h 296513"/>
                <a:gd name="connsiteX1" fmla="*/ 77534 w 167068"/>
                <a:gd name="connsiteY1" fmla="*/ 296513 h 296513"/>
                <a:gd name="connsiteX2" fmla="*/ 59341 w 167068"/>
                <a:gd name="connsiteY2" fmla="*/ 260223 h 296513"/>
                <a:gd name="connsiteX3" fmla="*/ 59341 w 167068"/>
                <a:gd name="connsiteY3" fmla="*/ 226219 h 296513"/>
                <a:gd name="connsiteX4" fmla="*/ 45720 w 167068"/>
                <a:gd name="connsiteY4" fmla="*/ 195643 h 296513"/>
                <a:gd name="connsiteX5" fmla="*/ 33242 w 167068"/>
                <a:gd name="connsiteY5" fmla="*/ 195643 h 296513"/>
                <a:gd name="connsiteX6" fmla="*/ 33242 w 167068"/>
                <a:gd name="connsiteY6" fmla="*/ 166116 h 296513"/>
                <a:gd name="connsiteX7" fmla="*/ 18574 w 167068"/>
                <a:gd name="connsiteY7" fmla="*/ 148018 h 296513"/>
                <a:gd name="connsiteX8" fmla="*/ 18574 w 167068"/>
                <a:gd name="connsiteY8" fmla="*/ 126492 h 296513"/>
                <a:gd name="connsiteX9" fmla="*/ 27623 w 167068"/>
                <a:gd name="connsiteY9" fmla="*/ 109442 h 296513"/>
                <a:gd name="connsiteX10" fmla="*/ 0 w 167068"/>
                <a:gd name="connsiteY10" fmla="*/ 35719 h 296513"/>
                <a:gd name="connsiteX11" fmla="*/ 157829 w 167068"/>
                <a:gd name="connsiteY11" fmla="*/ 0 h 296513"/>
                <a:gd name="connsiteX12" fmla="*/ 157829 w 167068"/>
                <a:gd name="connsiteY12" fmla="*/ 28956 h 296513"/>
                <a:gd name="connsiteX13" fmla="*/ 167068 w 167068"/>
                <a:gd name="connsiteY13" fmla="*/ 48196 h 296513"/>
                <a:gd name="connsiteX14" fmla="*/ 157829 w 167068"/>
                <a:gd name="connsiteY14" fmla="*/ 77724 h 296513"/>
                <a:gd name="connsiteX15" fmla="*/ 134208 w 167068"/>
                <a:gd name="connsiteY15" fmla="*/ 94678 h 296513"/>
                <a:gd name="connsiteX16" fmla="*/ 134208 w 167068"/>
                <a:gd name="connsiteY16" fmla="*/ 115538 h 296513"/>
                <a:gd name="connsiteX17" fmla="*/ 145542 w 167068"/>
                <a:gd name="connsiteY17" fmla="*/ 134398 h 296513"/>
                <a:gd name="connsiteX18" fmla="*/ 143256 w 167068"/>
                <a:gd name="connsiteY18" fmla="*/ 157067 h 296513"/>
                <a:gd name="connsiteX19" fmla="*/ 134208 w 167068"/>
                <a:gd name="connsiteY19" fmla="*/ 178594 h 296513"/>
                <a:gd name="connsiteX20" fmla="*/ 134208 w 167068"/>
                <a:gd name="connsiteY20" fmla="*/ 244411 h 296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068" h="296513">
                  <a:moveTo>
                    <a:pt x="142113" y="284035"/>
                  </a:moveTo>
                  <a:lnTo>
                    <a:pt x="77534" y="296513"/>
                  </a:lnTo>
                  <a:lnTo>
                    <a:pt x="59341" y="260223"/>
                  </a:lnTo>
                  <a:lnTo>
                    <a:pt x="59341" y="226219"/>
                  </a:lnTo>
                  <a:lnTo>
                    <a:pt x="45720" y="195643"/>
                  </a:lnTo>
                  <a:lnTo>
                    <a:pt x="33242" y="195643"/>
                  </a:lnTo>
                  <a:lnTo>
                    <a:pt x="33242" y="166116"/>
                  </a:lnTo>
                  <a:lnTo>
                    <a:pt x="18574" y="148018"/>
                  </a:lnTo>
                  <a:lnTo>
                    <a:pt x="18574" y="126492"/>
                  </a:lnTo>
                  <a:lnTo>
                    <a:pt x="27623" y="109442"/>
                  </a:lnTo>
                  <a:lnTo>
                    <a:pt x="0" y="35719"/>
                  </a:lnTo>
                  <a:lnTo>
                    <a:pt x="157829" y="0"/>
                  </a:lnTo>
                  <a:lnTo>
                    <a:pt x="157829" y="28956"/>
                  </a:lnTo>
                  <a:lnTo>
                    <a:pt x="167068" y="48196"/>
                  </a:lnTo>
                  <a:lnTo>
                    <a:pt x="157829" y="77724"/>
                  </a:lnTo>
                  <a:lnTo>
                    <a:pt x="134208" y="94678"/>
                  </a:lnTo>
                  <a:lnTo>
                    <a:pt x="134208" y="115538"/>
                  </a:lnTo>
                  <a:lnTo>
                    <a:pt x="145542" y="134398"/>
                  </a:lnTo>
                  <a:lnTo>
                    <a:pt x="143256" y="157067"/>
                  </a:lnTo>
                  <a:lnTo>
                    <a:pt x="134208" y="178594"/>
                  </a:lnTo>
                  <a:lnTo>
                    <a:pt x="134208" y="244411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06" name="Freeform: Shape 11305">
              <a:extLst>
                <a:ext uri="{FF2B5EF4-FFF2-40B4-BE49-F238E27FC236}">
                  <a16:creationId xmlns:a16="http://schemas.microsoft.com/office/drawing/2014/main" id="{DFA6AE03-BB5C-5A11-9307-6337C5587D39}"/>
                </a:ext>
              </a:extLst>
            </p:cNvPr>
            <p:cNvSpPr/>
            <p:nvPr/>
          </p:nvSpPr>
          <p:spPr>
            <a:xfrm>
              <a:off x="7273207" y="2186396"/>
              <a:ext cx="362443" cy="188547"/>
            </a:xfrm>
            <a:custGeom>
              <a:avLst/>
              <a:gdLst>
                <a:gd name="connsiteX0" fmla="*/ 0 w 308704"/>
                <a:gd name="connsiteY0" fmla="*/ 65532 h 160591"/>
                <a:gd name="connsiteX1" fmla="*/ 0 w 308704"/>
                <a:gd name="connsiteY1" fmla="*/ 154019 h 160591"/>
                <a:gd name="connsiteX2" fmla="*/ 147351 w 308704"/>
                <a:gd name="connsiteY2" fmla="*/ 120015 h 160591"/>
                <a:gd name="connsiteX3" fmla="*/ 181451 w 308704"/>
                <a:gd name="connsiteY3" fmla="*/ 114300 h 160591"/>
                <a:gd name="connsiteX4" fmla="*/ 181451 w 308704"/>
                <a:gd name="connsiteY4" fmla="*/ 127921 h 160591"/>
                <a:gd name="connsiteX5" fmla="*/ 194976 w 308704"/>
                <a:gd name="connsiteY5" fmla="*/ 134779 h 160591"/>
                <a:gd name="connsiteX6" fmla="*/ 213170 w 308704"/>
                <a:gd name="connsiteY6" fmla="*/ 134779 h 160591"/>
                <a:gd name="connsiteX7" fmla="*/ 226886 w 308704"/>
                <a:gd name="connsiteY7" fmla="*/ 160592 h 160591"/>
                <a:gd name="connsiteX8" fmla="*/ 242030 w 308704"/>
                <a:gd name="connsiteY8" fmla="*/ 139922 h 160591"/>
                <a:gd name="connsiteX9" fmla="*/ 265080 w 308704"/>
                <a:gd name="connsiteY9" fmla="*/ 130873 h 160591"/>
                <a:gd name="connsiteX10" fmla="*/ 270224 w 308704"/>
                <a:gd name="connsiteY10" fmla="*/ 143732 h 160591"/>
                <a:gd name="connsiteX11" fmla="*/ 285655 w 308704"/>
                <a:gd name="connsiteY11" fmla="*/ 130873 h 160591"/>
                <a:gd name="connsiteX12" fmla="*/ 308705 w 308704"/>
                <a:gd name="connsiteY12" fmla="*/ 123253 h 160591"/>
                <a:gd name="connsiteX13" fmla="*/ 308705 w 308704"/>
                <a:gd name="connsiteY13" fmla="*/ 100108 h 160591"/>
                <a:gd name="connsiteX14" fmla="*/ 293275 w 308704"/>
                <a:gd name="connsiteY14" fmla="*/ 69342 h 160591"/>
                <a:gd name="connsiteX15" fmla="*/ 279178 w 308704"/>
                <a:gd name="connsiteY15" fmla="*/ 83439 h 160591"/>
                <a:gd name="connsiteX16" fmla="*/ 286893 w 308704"/>
                <a:gd name="connsiteY16" fmla="*/ 97536 h 160591"/>
                <a:gd name="connsiteX17" fmla="*/ 286893 w 308704"/>
                <a:gd name="connsiteY17" fmla="*/ 114205 h 160591"/>
                <a:gd name="connsiteX18" fmla="*/ 267652 w 308704"/>
                <a:gd name="connsiteY18" fmla="*/ 118110 h 160591"/>
                <a:gd name="connsiteX19" fmla="*/ 249650 w 308704"/>
                <a:gd name="connsiteY19" fmla="*/ 107823 h 160591"/>
                <a:gd name="connsiteX20" fmla="*/ 230410 w 308704"/>
                <a:gd name="connsiteY20" fmla="*/ 82201 h 160591"/>
                <a:gd name="connsiteX21" fmla="*/ 198405 w 308704"/>
                <a:gd name="connsiteY21" fmla="*/ 75724 h 160591"/>
                <a:gd name="connsiteX22" fmla="*/ 216312 w 308704"/>
                <a:gd name="connsiteY22" fmla="*/ 25717 h 160591"/>
                <a:gd name="connsiteX23" fmla="*/ 203454 w 308704"/>
                <a:gd name="connsiteY23" fmla="*/ 0 h 160591"/>
                <a:gd name="connsiteX24" fmla="*/ 184785 w 308704"/>
                <a:gd name="connsiteY24" fmla="*/ 5429 h 160591"/>
                <a:gd name="connsiteX25" fmla="*/ 171164 w 308704"/>
                <a:gd name="connsiteY25" fmla="*/ 27051 h 160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08704" h="160591">
                  <a:moveTo>
                    <a:pt x="0" y="65532"/>
                  </a:moveTo>
                  <a:lnTo>
                    <a:pt x="0" y="154019"/>
                  </a:lnTo>
                  <a:lnTo>
                    <a:pt x="147351" y="120015"/>
                  </a:lnTo>
                  <a:lnTo>
                    <a:pt x="181451" y="114300"/>
                  </a:lnTo>
                  <a:lnTo>
                    <a:pt x="181451" y="127921"/>
                  </a:lnTo>
                  <a:lnTo>
                    <a:pt x="194976" y="134779"/>
                  </a:lnTo>
                  <a:lnTo>
                    <a:pt x="213170" y="134779"/>
                  </a:lnTo>
                  <a:lnTo>
                    <a:pt x="226886" y="160592"/>
                  </a:lnTo>
                  <a:lnTo>
                    <a:pt x="242030" y="139922"/>
                  </a:lnTo>
                  <a:lnTo>
                    <a:pt x="265080" y="130873"/>
                  </a:lnTo>
                  <a:lnTo>
                    <a:pt x="270224" y="143732"/>
                  </a:lnTo>
                  <a:lnTo>
                    <a:pt x="285655" y="130873"/>
                  </a:lnTo>
                  <a:lnTo>
                    <a:pt x="308705" y="123253"/>
                  </a:lnTo>
                  <a:lnTo>
                    <a:pt x="308705" y="100108"/>
                  </a:lnTo>
                  <a:lnTo>
                    <a:pt x="293275" y="69342"/>
                  </a:lnTo>
                  <a:lnTo>
                    <a:pt x="279178" y="83439"/>
                  </a:lnTo>
                  <a:lnTo>
                    <a:pt x="286893" y="97536"/>
                  </a:lnTo>
                  <a:lnTo>
                    <a:pt x="286893" y="114205"/>
                  </a:lnTo>
                  <a:lnTo>
                    <a:pt x="267652" y="118110"/>
                  </a:lnTo>
                  <a:lnTo>
                    <a:pt x="249650" y="107823"/>
                  </a:lnTo>
                  <a:lnTo>
                    <a:pt x="230410" y="82201"/>
                  </a:lnTo>
                  <a:lnTo>
                    <a:pt x="198405" y="75724"/>
                  </a:lnTo>
                  <a:lnTo>
                    <a:pt x="216312" y="25717"/>
                  </a:lnTo>
                  <a:lnTo>
                    <a:pt x="203454" y="0"/>
                  </a:lnTo>
                  <a:lnTo>
                    <a:pt x="184785" y="5429"/>
                  </a:lnTo>
                  <a:lnTo>
                    <a:pt x="171164" y="27051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07" name="Freeform: Shape 11306">
              <a:extLst>
                <a:ext uri="{FF2B5EF4-FFF2-40B4-BE49-F238E27FC236}">
                  <a16:creationId xmlns:a16="http://schemas.microsoft.com/office/drawing/2014/main" id="{7768C1FF-C6A3-7C6F-C50A-DDFBCC7628F0}"/>
                </a:ext>
              </a:extLst>
            </p:cNvPr>
            <p:cNvSpPr/>
            <p:nvPr/>
          </p:nvSpPr>
          <p:spPr>
            <a:xfrm>
              <a:off x="7446210" y="2320593"/>
              <a:ext cx="93379" cy="98858"/>
            </a:xfrm>
            <a:custGeom>
              <a:avLst/>
              <a:gdLst>
                <a:gd name="connsiteX0" fmla="*/ 0 w 79534"/>
                <a:gd name="connsiteY0" fmla="*/ 5715 h 84200"/>
                <a:gd name="connsiteX1" fmla="*/ 21146 w 79534"/>
                <a:gd name="connsiteY1" fmla="*/ 84201 h 84200"/>
                <a:gd name="connsiteX2" fmla="*/ 40767 w 79534"/>
                <a:gd name="connsiteY2" fmla="*/ 70485 h 84200"/>
                <a:gd name="connsiteX3" fmla="*/ 40767 w 79534"/>
                <a:gd name="connsiteY3" fmla="*/ 42291 h 84200"/>
                <a:gd name="connsiteX4" fmla="*/ 56102 w 79534"/>
                <a:gd name="connsiteY4" fmla="*/ 35909 h 84200"/>
                <a:gd name="connsiteX5" fmla="*/ 61246 w 79534"/>
                <a:gd name="connsiteY5" fmla="*/ 48673 h 84200"/>
                <a:gd name="connsiteX6" fmla="*/ 70295 w 79534"/>
                <a:gd name="connsiteY6" fmla="*/ 58960 h 84200"/>
                <a:gd name="connsiteX7" fmla="*/ 79534 w 79534"/>
                <a:gd name="connsiteY7" fmla="*/ 46292 h 84200"/>
                <a:gd name="connsiteX8" fmla="*/ 65818 w 79534"/>
                <a:gd name="connsiteY8" fmla="*/ 20479 h 84200"/>
                <a:gd name="connsiteX9" fmla="*/ 47625 w 79534"/>
                <a:gd name="connsiteY9" fmla="*/ 20479 h 84200"/>
                <a:gd name="connsiteX10" fmla="*/ 34100 w 79534"/>
                <a:gd name="connsiteY10" fmla="*/ 13621 h 84200"/>
                <a:gd name="connsiteX11" fmla="*/ 34100 w 79534"/>
                <a:gd name="connsiteY11" fmla="*/ 0 h 8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534" h="84200">
                  <a:moveTo>
                    <a:pt x="0" y="5715"/>
                  </a:moveTo>
                  <a:lnTo>
                    <a:pt x="21146" y="84201"/>
                  </a:lnTo>
                  <a:lnTo>
                    <a:pt x="40767" y="70485"/>
                  </a:lnTo>
                  <a:lnTo>
                    <a:pt x="40767" y="42291"/>
                  </a:lnTo>
                  <a:lnTo>
                    <a:pt x="56102" y="35909"/>
                  </a:lnTo>
                  <a:lnTo>
                    <a:pt x="61246" y="48673"/>
                  </a:lnTo>
                  <a:lnTo>
                    <a:pt x="70295" y="58960"/>
                  </a:lnTo>
                  <a:lnTo>
                    <a:pt x="79534" y="46292"/>
                  </a:lnTo>
                  <a:lnTo>
                    <a:pt x="65818" y="20479"/>
                  </a:lnTo>
                  <a:lnTo>
                    <a:pt x="47625" y="20479"/>
                  </a:lnTo>
                  <a:lnTo>
                    <a:pt x="34100" y="13621"/>
                  </a:lnTo>
                  <a:lnTo>
                    <a:pt x="34100" y="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08" name="Freeform: Shape 11307">
              <a:extLst>
                <a:ext uri="{FF2B5EF4-FFF2-40B4-BE49-F238E27FC236}">
                  <a16:creationId xmlns:a16="http://schemas.microsoft.com/office/drawing/2014/main" id="{365395BA-C3FF-AADA-28C2-9A052940BE56}"/>
                </a:ext>
              </a:extLst>
            </p:cNvPr>
            <p:cNvSpPr/>
            <p:nvPr/>
          </p:nvSpPr>
          <p:spPr>
            <a:xfrm>
              <a:off x="7280253" y="2327303"/>
              <a:ext cx="190783" cy="187541"/>
            </a:xfrm>
            <a:custGeom>
              <a:avLst/>
              <a:gdLst>
                <a:gd name="connsiteX0" fmla="*/ 141351 w 162496"/>
                <a:gd name="connsiteY0" fmla="*/ 0 h 159734"/>
                <a:gd name="connsiteX1" fmla="*/ 162496 w 162496"/>
                <a:gd name="connsiteY1" fmla="*/ 78486 h 159734"/>
                <a:gd name="connsiteX2" fmla="*/ 135921 w 162496"/>
                <a:gd name="connsiteY2" fmla="*/ 91726 h 159734"/>
                <a:gd name="connsiteX3" fmla="*/ 88392 w 162496"/>
                <a:gd name="connsiteY3" fmla="*/ 103346 h 159734"/>
                <a:gd name="connsiteX4" fmla="*/ 58864 w 162496"/>
                <a:gd name="connsiteY4" fmla="*/ 116110 h 159734"/>
                <a:gd name="connsiteX5" fmla="*/ 33242 w 162496"/>
                <a:gd name="connsiteY5" fmla="*/ 135350 h 159734"/>
                <a:gd name="connsiteX6" fmla="*/ 10096 w 162496"/>
                <a:gd name="connsiteY6" fmla="*/ 159734 h 159734"/>
                <a:gd name="connsiteX7" fmla="*/ 0 w 162496"/>
                <a:gd name="connsiteY7" fmla="*/ 146304 h 159734"/>
                <a:gd name="connsiteX8" fmla="*/ 13239 w 162496"/>
                <a:gd name="connsiteY8" fmla="*/ 132683 h 159734"/>
                <a:gd name="connsiteX9" fmla="*/ 20098 w 162496"/>
                <a:gd name="connsiteY9" fmla="*/ 115633 h 159734"/>
                <a:gd name="connsiteX10" fmla="*/ 6477 w 162496"/>
                <a:gd name="connsiteY10" fmla="*/ 108871 h 159734"/>
                <a:gd name="connsiteX11" fmla="*/ 0 w 162496"/>
                <a:gd name="connsiteY11" fmla="*/ 32575 h 15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2496" h="159734">
                  <a:moveTo>
                    <a:pt x="141351" y="0"/>
                  </a:moveTo>
                  <a:lnTo>
                    <a:pt x="162496" y="78486"/>
                  </a:lnTo>
                  <a:lnTo>
                    <a:pt x="135921" y="91726"/>
                  </a:lnTo>
                  <a:lnTo>
                    <a:pt x="88392" y="103346"/>
                  </a:lnTo>
                  <a:lnTo>
                    <a:pt x="58864" y="116110"/>
                  </a:lnTo>
                  <a:lnTo>
                    <a:pt x="33242" y="135350"/>
                  </a:lnTo>
                  <a:lnTo>
                    <a:pt x="10096" y="159734"/>
                  </a:lnTo>
                  <a:lnTo>
                    <a:pt x="0" y="146304"/>
                  </a:lnTo>
                  <a:lnTo>
                    <a:pt x="13239" y="132683"/>
                  </a:lnTo>
                  <a:lnTo>
                    <a:pt x="20098" y="115633"/>
                  </a:lnTo>
                  <a:lnTo>
                    <a:pt x="6477" y="108871"/>
                  </a:lnTo>
                  <a:lnTo>
                    <a:pt x="0" y="32575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09" name="Freeform: Shape 11308">
              <a:extLst>
                <a:ext uri="{FF2B5EF4-FFF2-40B4-BE49-F238E27FC236}">
                  <a16:creationId xmlns:a16="http://schemas.microsoft.com/office/drawing/2014/main" id="{B87CF871-82F0-C0C6-7975-592F3C129E9F}"/>
                </a:ext>
              </a:extLst>
            </p:cNvPr>
            <p:cNvSpPr/>
            <p:nvPr/>
          </p:nvSpPr>
          <p:spPr>
            <a:xfrm>
              <a:off x="6620226" y="1957142"/>
              <a:ext cx="812006" cy="625583"/>
            </a:xfrm>
            <a:custGeom>
              <a:avLst/>
              <a:gdLst>
                <a:gd name="connsiteX0" fmla="*/ 671132 w 691610"/>
                <a:gd name="connsiteY0" fmla="*/ 446818 h 532828"/>
                <a:gd name="connsiteX1" fmla="*/ 647985 w 691610"/>
                <a:gd name="connsiteY1" fmla="*/ 458343 h 532828"/>
                <a:gd name="connsiteX2" fmla="*/ 612839 w 691610"/>
                <a:gd name="connsiteY2" fmla="*/ 478345 h 532828"/>
                <a:gd name="connsiteX3" fmla="*/ 589026 w 691610"/>
                <a:gd name="connsiteY3" fmla="*/ 487870 h 532828"/>
                <a:gd name="connsiteX4" fmla="*/ 569690 w 691610"/>
                <a:gd name="connsiteY4" fmla="*/ 500729 h 532828"/>
                <a:gd name="connsiteX5" fmla="*/ 558165 w 691610"/>
                <a:gd name="connsiteY5" fmla="*/ 491776 h 532828"/>
                <a:gd name="connsiteX6" fmla="*/ 572262 w 691610"/>
                <a:gd name="connsiteY6" fmla="*/ 475012 h 532828"/>
                <a:gd name="connsiteX7" fmla="*/ 562166 w 691610"/>
                <a:gd name="connsiteY7" fmla="*/ 461581 h 532828"/>
                <a:gd name="connsiteX8" fmla="*/ 575405 w 691610"/>
                <a:gd name="connsiteY8" fmla="*/ 447961 h 532828"/>
                <a:gd name="connsiteX9" fmla="*/ 582263 w 691610"/>
                <a:gd name="connsiteY9" fmla="*/ 430911 h 532828"/>
                <a:gd name="connsiteX10" fmla="*/ 568643 w 691610"/>
                <a:gd name="connsiteY10" fmla="*/ 424148 h 532828"/>
                <a:gd name="connsiteX11" fmla="*/ 562166 w 691610"/>
                <a:gd name="connsiteY11" fmla="*/ 347853 h 532828"/>
                <a:gd name="connsiteX12" fmla="*/ 556165 w 691610"/>
                <a:gd name="connsiteY12" fmla="*/ 349282 h 532828"/>
                <a:gd name="connsiteX13" fmla="*/ 556165 w 691610"/>
                <a:gd name="connsiteY13" fmla="*/ 260794 h 532828"/>
                <a:gd name="connsiteX14" fmla="*/ 537972 w 691610"/>
                <a:gd name="connsiteY14" fmla="*/ 224504 h 532828"/>
                <a:gd name="connsiteX15" fmla="*/ 537972 w 691610"/>
                <a:gd name="connsiteY15" fmla="*/ 190500 h 532828"/>
                <a:gd name="connsiteX16" fmla="*/ 524351 w 691610"/>
                <a:gd name="connsiteY16" fmla="*/ 159925 h 532828"/>
                <a:gd name="connsiteX17" fmla="*/ 511873 w 691610"/>
                <a:gd name="connsiteY17" fmla="*/ 159925 h 532828"/>
                <a:gd name="connsiteX18" fmla="*/ 511873 w 691610"/>
                <a:gd name="connsiteY18" fmla="*/ 130397 h 532828"/>
                <a:gd name="connsiteX19" fmla="*/ 497205 w 691610"/>
                <a:gd name="connsiteY19" fmla="*/ 112300 h 532828"/>
                <a:gd name="connsiteX20" fmla="*/ 497205 w 691610"/>
                <a:gd name="connsiteY20" fmla="*/ 90773 h 532828"/>
                <a:gd name="connsiteX21" fmla="*/ 506254 w 691610"/>
                <a:gd name="connsiteY21" fmla="*/ 73723 h 532828"/>
                <a:gd name="connsiteX22" fmla="*/ 478631 w 691610"/>
                <a:gd name="connsiteY22" fmla="*/ 0 h 532828"/>
                <a:gd name="connsiteX23" fmla="*/ 364427 w 691610"/>
                <a:gd name="connsiteY23" fmla="*/ 25908 h 532828"/>
                <a:gd name="connsiteX24" fmla="*/ 297656 w 691610"/>
                <a:gd name="connsiteY24" fmla="*/ 96488 h 532828"/>
                <a:gd name="connsiteX25" fmla="*/ 287369 w 691610"/>
                <a:gd name="connsiteY25" fmla="*/ 127254 h 532828"/>
                <a:gd name="connsiteX26" fmla="*/ 254032 w 691610"/>
                <a:gd name="connsiteY26" fmla="*/ 161925 h 532828"/>
                <a:gd name="connsiteX27" fmla="*/ 259175 w 691610"/>
                <a:gd name="connsiteY27" fmla="*/ 176022 h 532828"/>
                <a:gd name="connsiteX28" fmla="*/ 272034 w 691610"/>
                <a:gd name="connsiteY28" fmla="*/ 186309 h 532828"/>
                <a:gd name="connsiteX29" fmla="*/ 275844 w 691610"/>
                <a:gd name="connsiteY29" fmla="*/ 214503 h 532828"/>
                <a:gd name="connsiteX30" fmla="*/ 264319 w 691610"/>
                <a:gd name="connsiteY30" fmla="*/ 233743 h 532828"/>
                <a:gd name="connsiteX31" fmla="*/ 243745 w 691610"/>
                <a:gd name="connsiteY31" fmla="*/ 251746 h 532828"/>
                <a:gd name="connsiteX32" fmla="*/ 221932 w 691610"/>
                <a:gd name="connsiteY32" fmla="*/ 268414 h 532828"/>
                <a:gd name="connsiteX33" fmla="*/ 165449 w 691610"/>
                <a:gd name="connsiteY33" fmla="*/ 291560 h 532828"/>
                <a:gd name="connsiteX34" fmla="*/ 143637 w 691610"/>
                <a:gd name="connsiteY34" fmla="*/ 276130 h 532828"/>
                <a:gd name="connsiteX35" fmla="*/ 55150 w 691610"/>
                <a:gd name="connsiteY35" fmla="*/ 295370 h 532828"/>
                <a:gd name="connsiteX36" fmla="*/ 47435 w 691610"/>
                <a:gd name="connsiteY36" fmla="*/ 327469 h 532828"/>
                <a:gd name="connsiteX37" fmla="*/ 67913 w 691610"/>
                <a:gd name="connsiteY37" fmla="*/ 353092 h 532828"/>
                <a:gd name="connsiteX38" fmla="*/ 59817 w 691610"/>
                <a:gd name="connsiteY38" fmla="*/ 380809 h 532828"/>
                <a:gd name="connsiteX39" fmla="*/ 37147 w 691610"/>
                <a:gd name="connsiteY39" fmla="*/ 407003 h 532828"/>
                <a:gd name="connsiteX40" fmla="*/ 0 w 691610"/>
                <a:gd name="connsiteY40" fmla="*/ 439674 h 532828"/>
                <a:gd name="connsiteX41" fmla="*/ 0 w 691610"/>
                <a:gd name="connsiteY41" fmla="*/ 467201 h 532828"/>
                <a:gd name="connsiteX42" fmla="*/ 397383 w 691610"/>
                <a:gd name="connsiteY42" fmla="*/ 393763 h 532828"/>
                <a:gd name="connsiteX43" fmla="*/ 441579 w 691610"/>
                <a:gd name="connsiteY43" fmla="*/ 446818 h 532828"/>
                <a:gd name="connsiteX44" fmla="*/ 473393 w 691610"/>
                <a:gd name="connsiteY44" fmla="*/ 453580 h 532828"/>
                <a:gd name="connsiteX45" fmla="*/ 536448 w 691610"/>
                <a:gd name="connsiteY45" fmla="*/ 481965 h 532828"/>
                <a:gd name="connsiteX46" fmla="*/ 548640 w 691610"/>
                <a:gd name="connsiteY46" fmla="*/ 500824 h 532828"/>
                <a:gd name="connsiteX47" fmla="*/ 544068 w 691610"/>
                <a:gd name="connsiteY47" fmla="*/ 532828 h 532828"/>
                <a:gd name="connsiteX48" fmla="*/ 573595 w 691610"/>
                <a:gd name="connsiteY48" fmla="*/ 528923 h 532828"/>
                <a:gd name="connsiteX49" fmla="*/ 612839 w 691610"/>
                <a:gd name="connsiteY49" fmla="*/ 505777 h 532828"/>
                <a:gd name="connsiteX50" fmla="*/ 624935 w 691610"/>
                <a:gd name="connsiteY50" fmla="*/ 498157 h 532828"/>
                <a:gd name="connsiteX51" fmla="*/ 669798 w 691610"/>
                <a:gd name="connsiteY51" fmla="*/ 478917 h 532828"/>
                <a:gd name="connsiteX52" fmla="*/ 691610 w 691610"/>
                <a:gd name="connsiteY52" fmla="*/ 446818 h 53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691610" h="532828">
                  <a:moveTo>
                    <a:pt x="671132" y="446818"/>
                  </a:moveTo>
                  <a:lnTo>
                    <a:pt x="647985" y="458343"/>
                  </a:lnTo>
                  <a:lnTo>
                    <a:pt x="612839" y="478345"/>
                  </a:lnTo>
                  <a:lnTo>
                    <a:pt x="589026" y="487870"/>
                  </a:lnTo>
                  <a:lnTo>
                    <a:pt x="569690" y="500729"/>
                  </a:lnTo>
                  <a:lnTo>
                    <a:pt x="558165" y="491776"/>
                  </a:lnTo>
                  <a:lnTo>
                    <a:pt x="572262" y="475012"/>
                  </a:lnTo>
                  <a:lnTo>
                    <a:pt x="562166" y="461581"/>
                  </a:lnTo>
                  <a:lnTo>
                    <a:pt x="575405" y="447961"/>
                  </a:lnTo>
                  <a:lnTo>
                    <a:pt x="582263" y="430911"/>
                  </a:lnTo>
                  <a:lnTo>
                    <a:pt x="568643" y="424148"/>
                  </a:lnTo>
                  <a:lnTo>
                    <a:pt x="562166" y="347853"/>
                  </a:lnTo>
                  <a:lnTo>
                    <a:pt x="556165" y="349282"/>
                  </a:lnTo>
                  <a:lnTo>
                    <a:pt x="556165" y="260794"/>
                  </a:lnTo>
                  <a:lnTo>
                    <a:pt x="537972" y="224504"/>
                  </a:lnTo>
                  <a:lnTo>
                    <a:pt x="537972" y="190500"/>
                  </a:lnTo>
                  <a:lnTo>
                    <a:pt x="524351" y="159925"/>
                  </a:lnTo>
                  <a:lnTo>
                    <a:pt x="511873" y="159925"/>
                  </a:lnTo>
                  <a:lnTo>
                    <a:pt x="511873" y="130397"/>
                  </a:lnTo>
                  <a:lnTo>
                    <a:pt x="497205" y="112300"/>
                  </a:lnTo>
                  <a:lnTo>
                    <a:pt x="497205" y="90773"/>
                  </a:lnTo>
                  <a:lnTo>
                    <a:pt x="506254" y="73723"/>
                  </a:lnTo>
                  <a:lnTo>
                    <a:pt x="478631" y="0"/>
                  </a:lnTo>
                  <a:lnTo>
                    <a:pt x="364427" y="25908"/>
                  </a:lnTo>
                  <a:lnTo>
                    <a:pt x="297656" y="96488"/>
                  </a:lnTo>
                  <a:lnTo>
                    <a:pt x="287369" y="127254"/>
                  </a:lnTo>
                  <a:lnTo>
                    <a:pt x="254032" y="161925"/>
                  </a:lnTo>
                  <a:lnTo>
                    <a:pt x="259175" y="176022"/>
                  </a:lnTo>
                  <a:lnTo>
                    <a:pt x="272034" y="186309"/>
                  </a:lnTo>
                  <a:lnTo>
                    <a:pt x="275844" y="214503"/>
                  </a:lnTo>
                  <a:lnTo>
                    <a:pt x="264319" y="233743"/>
                  </a:lnTo>
                  <a:lnTo>
                    <a:pt x="243745" y="251746"/>
                  </a:lnTo>
                  <a:lnTo>
                    <a:pt x="221932" y="268414"/>
                  </a:lnTo>
                  <a:lnTo>
                    <a:pt x="165449" y="291560"/>
                  </a:lnTo>
                  <a:lnTo>
                    <a:pt x="143637" y="276130"/>
                  </a:lnTo>
                  <a:lnTo>
                    <a:pt x="55150" y="295370"/>
                  </a:lnTo>
                  <a:lnTo>
                    <a:pt x="47435" y="327469"/>
                  </a:lnTo>
                  <a:lnTo>
                    <a:pt x="67913" y="353092"/>
                  </a:lnTo>
                  <a:lnTo>
                    <a:pt x="59817" y="380809"/>
                  </a:lnTo>
                  <a:lnTo>
                    <a:pt x="37147" y="407003"/>
                  </a:lnTo>
                  <a:lnTo>
                    <a:pt x="0" y="439674"/>
                  </a:lnTo>
                  <a:lnTo>
                    <a:pt x="0" y="467201"/>
                  </a:lnTo>
                  <a:lnTo>
                    <a:pt x="397383" y="393763"/>
                  </a:lnTo>
                  <a:lnTo>
                    <a:pt x="441579" y="446818"/>
                  </a:lnTo>
                  <a:lnTo>
                    <a:pt x="473393" y="453580"/>
                  </a:lnTo>
                  <a:lnTo>
                    <a:pt x="536448" y="481965"/>
                  </a:lnTo>
                  <a:lnTo>
                    <a:pt x="548640" y="500824"/>
                  </a:lnTo>
                  <a:lnTo>
                    <a:pt x="544068" y="532828"/>
                  </a:lnTo>
                  <a:lnTo>
                    <a:pt x="573595" y="528923"/>
                  </a:lnTo>
                  <a:lnTo>
                    <a:pt x="612839" y="505777"/>
                  </a:lnTo>
                  <a:lnTo>
                    <a:pt x="624935" y="498157"/>
                  </a:lnTo>
                  <a:lnTo>
                    <a:pt x="669798" y="478917"/>
                  </a:lnTo>
                  <a:lnTo>
                    <a:pt x="691610" y="446818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10" name="Freeform: Shape 11309">
              <a:extLst>
                <a:ext uri="{FF2B5EF4-FFF2-40B4-BE49-F238E27FC236}">
                  <a16:creationId xmlns:a16="http://schemas.microsoft.com/office/drawing/2014/main" id="{836AAA26-632C-DFF8-3288-2C4E7AD6EB9E}"/>
                </a:ext>
              </a:extLst>
            </p:cNvPr>
            <p:cNvSpPr/>
            <p:nvPr/>
          </p:nvSpPr>
          <p:spPr>
            <a:xfrm>
              <a:off x="6546865" y="2419452"/>
              <a:ext cx="658126" cy="416011"/>
            </a:xfrm>
            <a:custGeom>
              <a:avLst/>
              <a:gdLst>
                <a:gd name="connsiteX0" fmla="*/ 27337 w 560546"/>
                <a:gd name="connsiteY0" fmla="*/ 245459 h 354329"/>
                <a:gd name="connsiteX1" fmla="*/ 53340 w 560546"/>
                <a:gd name="connsiteY1" fmla="*/ 354330 h 354329"/>
                <a:gd name="connsiteX2" fmla="*/ 471202 w 560546"/>
                <a:gd name="connsiteY2" fmla="*/ 282892 h 354329"/>
                <a:gd name="connsiteX3" fmla="*/ 480727 w 560546"/>
                <a:gd name="connsiteY3" fmla="*/ 257842 h 354329"/>
                <a:gd name="connsiteX4" fmla="*/ 505778 w 560546"/>
                <a:gd name="connsiteY4" fmla="*/ 267367 h 354329"/>
                <a:gd name="connsiteX5" fmla="*/ 528352 w 560546"/>
                <a:gd name="connsiteY5" fmla="*/ 245459 h 354329"/>
                <a:gd name="connsiteX6" fmla="*/ 535495 w 560546"/>
                <a:gd name="connsiteY6" fmla="*/ 225742 h 354329"/>
                <a:gd name="connsiteX7" fmla="*/ 560546 w 560546"/>
                <a:gd name="connsiteY7" fmla="*/ 206692 h 354329"/>
                <a:gd name="connsiteX8" fmla="*/ 536734 w 560546"/>
                <a:gd name="connsiteY8" fmla="*/ 178117 h 354329"/>
                <a:gd name="connsiteX9" fmla="*/ 522446 w 560546"/>
                <a:gd name="connsiteY9" fmla="*/ 178117 h 354329"/>
                <a:gd name="connsiteX10" fmla="*/ 521208 w 560546"/>
                <a:gd name="connsiteY10" fmla="*/ 166211 h 354329"/>
                <a:gd name="connsiteX11" fmla="*/ 501015 w 560546"/>
                <a:gd name="connsiteY11" fmla="*/ 166211 h 354329"/>
                <a:gd name="connsiteX12" fmla="*/ 508159 w 560546"/>
                <a:gd name="connsiteY12" fmla="*/ 122872 h 354329"/>
                <a:gd name="connsiteX13" fmla="*/ 496253 w 560546"/>
                <a:gd name="connsiteY13" fmla="*/ 106680 h 354329"/>
                <a:gd name="connsiteX14" fmla="*/ 516446 w 560546"/>
                <a:gd name="connsiteY14" fmla="*/ 93440 h 354329"/>
                <a:gd name="connsiteX15" fmla="*/ 524637 w 560546"/>
                <a:gd name="connsiteY15" fmla="*/ 57436 h 354329"/>
                <a:gd name="connsiteX16" fmla="*/ 504063 w 560546"/>
                <a:gd name="connsiteY16" fmla="*/ 53054 h 354329"/>
                <a:gd name="connsiteX17" fmla="*/ 459867 w 560546"/>
                <a:gd name="connsiteY17" fmla="*/ 0 h 354329"/>
                <a:gd name="connsiteX18" fmla="*/ 62484 w 560546"/>
                <a:gd name="connsiteY18" fmla="*/ 73438 h 354329"/>
                <a:gd name="connsiteX19" fmla="*/ 62484 w 560546"/>
                <a:gd name="connsiteY19" fmla="*/ 45910 h 354329"/>
                <a:gd name="connsiteX20" fmla="*/ 47054 w 560546"/>
                <a:gd name="connsiteY20" fmla="*/ 59436 h 354329"/>
                <a:gd name="connsiteX21" fmla="*/ 31623 w 560546"/>
                <a:gd name="connsiteY21" fmla="*/ 63341 h 354329"/>
                <a:gd name="connsiteX22" fmla="*/ 15812 w 560546"/>
                <a:gd name="connsiteY22" fmla="*/ 81248 h 354329"/>
                <a:gd name="connsiteX23" fmla="*/ 0 w 560546"/>
                <a:gd name="connsiteY23" fmla="*/ 93440 h 35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60546" h="354329">
                  <a:moveTo>
                    <a:pt x="27337" y="245459"/>
                  </a:moveTo>
                  <a:lnTo>
                    <a:pt x="53340" y="354330"/>
                  </a:lnTo>
                  <a:lnTo>
                    <a:pt x="471202" y="282892"/>
                  </a:lnTo>
                  <a:lnTo>
                    <a:pt x="480727" y="257842"/>
                  </a:lnTo>
                  <a:lnTo>
                    <a:pt x="505778" y="267367"/>
                  </a:lnTo>
                  <a:lnTo>
                    <a:pt x="528352" y="245459"/>
                  </a:lnTo>
                  <a:lnTo>
                    <a:pt x="535495" y="225742"/>
                  </a:lnTo>
                  <a:lnTo>
                    <a:pt x="560546" y="206692"/>
                  </a:lnTo>
                  <a:lnTo>
                    <a:pt x="536734" y="178117"/>
                  </a:lnTo>
                  <a:lnTo>
                    <a:pt x="522446" y="178117"/>
                  </a:lnTo>
                  <a:lnTo>
                    <a:pt x="521208" y="166211"/>
                  </a:lnTo>
                  <a:lnTo>
                    <a:pt x="501015" y="166211"/>
                  </a:lnTo>
                  <a:lnTo>
                    <a:pt x="508159" y="122872"/>
                  </a:lnTo>
                  <a:lnTo>
                    <a:pt x="496253" y="106680"/>
                  </a:lnTo>
                  <a:lnTo>
                    <a:pt x="516446" y="93440"/>
                  </a:lnTo>
                  <a:lnTo>
                    <a:pt x="524637" y="57436"/>
                  </a:lnTo>
                  <a:lnTo>
                    <a:pt x="504063" y="53054"/>
                  </a:lnTo>
                  <a:lnTo>
                    <a:pt x="459867" y="0"/>
                  </a:lnTo>
                  <a:lnTo>
                    <a:pt x="62484" y="73438"/>
                  </a:lnTo>
                  <a:lnTo>
                    <a:pt x="62484" y="45910"/>
                  </a:lnTo>
                  <a:lnTo>
                    <a:pt x="47054" y="59436"/>
                  </a:lnTo>
                  <a:lnTo>
                    <a:pt x="31623" y="63341"/>
                  </a:lnTo>
                  <a:lnTo>
                    <a:pt x="15812" y="81248"/>
                  </a:lnTo>
                  <a:lnTo>
                    <a:pt x="0" y="9344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11" name="Freeform: Shape 11310">
              <a:extLst>
                <a:ext uri="{FF2B5EF4-FFF2-40B4-BE49-F238E27FC236}">
                  <a16:creationId xmlns:a16="http://schemas.microsoft.com/office/drawing/2014/main" id="{90E64CD1-C00F-FCA7-3A35-FC47D7613F0D}"/>
                </a:ext>
              </a:extLst>
            </p:cNvPr>
            <p:cNvSpPr/>
            <p:nvPr/>
          </p:nvSpPr>
          <p:spPr>
            <a:xfrm>
              <a:off x="6408194" y="2707641"/>
              <a:ext cx="507378" cy="513863"/>
            </a:xfrm>
            <a:custGeom>
              <a:avLst/>
              <a:gdLst>
                <a:gd name="connsiteX0" fmla="*/ 255556 w 432149"/>
                <a:gd name="connsiteY0" fmla="*/ 94488 h 437673"/>
                <a:gd name="connsiteX1" fmla="*/ 271463 w 432149"/>
                <a:gd name="connsiteY1" fmla="*/ 158877 h 437673"/>
                <a:gd name="connsiteX2" fmla="*/ 329755 w 432149"/>
                <a:gd name="connsiteY2" fmla="*/ 99346 h 437673"/>
                <a:gd name="connsiteX3" fmla="*/ 350044 w 432149"/>
                <a:gd name="connsiteY3" fmla="*/ 108871 h 437673"/>
                <a:gd name="connsiteX4" fmla="*/ 367855 w 432149"/>
                <a:gd name="connsiteY4" fmla="*/ 94488 h 437673"/>
                <a:gd name="connsiteX5" fmla="*/ 410718 w 432149"/>
                <a:gd name="connsiteY5" fmla="*/ 85058 h 437673"/>
                <a:gd name="connsiteX6" fmla="*/ 432149 w 432149"/>
                <a:gd name="connsiteY6" fmla="*/ 116014 h 437673"/>
                <a:gd name="connsiteX7" fmla="*/ 432149 w 432149"/>
                <a:gd name="connsiteY7" fmla="*/ 140970 h 437673"/>
                <a:gd name="connsiteX8" fmla="*/ 414338 w 432149"/>
                <a:gd name="connsiteY8" fmla="*/ 143351 h 437673"/>
                <a:gd name="connsiteX9" fmla="*/ 378619 w 432149"/>
                <a:gd name="connsiteY9" fmla="*/ 114776 h 437673"/>
                <a:gd name="connsiteX10" fmla="*/ 367855 w 432149"/>
                <a:gd name="connsiteY10" fmla="*/ 137446 h 437673"/>
                <a:gd name="connsiteX11" fmla="*/ 370237 w 432149"/>
                <a:gd name="connsiteY11" fmla="*/ 152876 h 437673"/>
                <a:gd name="connsiteX12" fmla="*/ 359569 w 432149"/>
                <a:gd name="connsiteY12" fmla="*/ 158877 h 437673"/>
                <a:gd name="connsiteX13" fmla="*/ 358330 w 432149"/>
                <a:gd name="connsiteY13" fmla="*/ 179261 h 437673"/>
                <a:gd name="connsiteX14" fmla="*/ 336899 w 432149"/>
                <a:gd name="connsiteY14" fmla="*/ 203930 h 437673"/>
                <a:gd name="connsiteX15" fmla="*/ 317849 w 432149"/>
                <a:gd name="connsiteY15" fmla="*/ 198120 h 437673"/>
                <a:gd name="connsiteX16" fmla="*/ 307181 w 432149"/>
                <a:gd name="connsiteY16" fmla="*/ 251746 h 437673"/>
                <a:gd name="connsiteX17" fmla="*/ 292894 w 432149"/>
                <a:gd name="connsiteY17" fmla="*/ 258889 h 437673"/>
                <a:gd name="connsiteX18" fmla="*/ 264319 w 432149"/>
                <a:gd name="connsiteY18" fmla="*/ 236220 h 437673"/>
                <a:gd name="connsiteX19" fmla="*/ 250031 w 432149"/>
                <a:gd name="connsiteY19" fmla="*/ 313658 h 437673"/>
                <a:gd name="connsiteX20" fmla="*/ 232219 w 432149"/>
                <a:gd name="connsiteY20" fmla="*/ 370808 h 437673"/>
                <a:gd name="connsiteX21" fmla="*/ 209550 w 432149"/>
                <a:gd name="connsiteY21" fmla="*/ 385096 h 437673"/>
                <a:gd name="connsiteX22" fmla="*/ 180594 w 432149"/>
                <a:gd name="connsiteY22" fmla="*/ 393382 h 437673"/>
                <a:gd name="connsiteX23" fmla="*/ 180594 w 432149"/>
                <a:gd name="connsiteY23" fmla="*/ 416623 h 437673"/>
                <a:gd name="connsiteX24" fmla="*/ 145447 w 432149"/>
                <a:gd name="connsiteY24" fmla="*/ 426720 h 437673"/>
                <a:gd name="connsiteX25" fmla="*/ 129730 w 432149"/>
                <a:gd name="connsiteY25" fmla="*/ 416623 h 437673"/>
                <a:gd name="connsiteX26" fmla="*/ 118110 w 432149"/>
                <a:gd name="connsiteY26" fmla="*/ 437674 h 437673"/>
                <a:gd name="connsiteX27" fmla="*/ 71438 w 432149"/>
                <a:gd name="connsiteY27" fmla="*/ 416623 h 437673"/>
                <a:gd name="connsiteX28" fmla="*/ 71438 w 432149"/>
                <a:gd name="connsiteY28" fmla="*/ 398145 h 437673"/>
                <a:gd name="connsiteX29" fmla="*/ 34480 w 432149"/>
                <a:gd name="connsiteY29" fmla="*/ 385096 h 437673"/>
                <a:gd name="connsiteX30" fmla="*/ 0 w 432149"/>
                <a:gd name="connsiteY30" fmla="*/ 338614 h 437673"/>
                <a:gd name="connsiteX31" fmla="*/ 3905 w 432149"/>
                <a:gd name="connsiteY31" fmla="*/ 301276 h 437673"/>
                <a:gd name="connsiteX32" fmla="*/ 30480 w 432149"/>
                <a:gd name="connsiteY32" fmla="*/ 258794 h 437673"/>
                <a:gd name="connsiteX33" fmla="*/ 30480 w 432149"/>
                <a:gd name="connsiteY33" fmla="*/ 225171 h 437673"/>
                <a:gd name="connsiteX34" fmla="*/ 62293 w 432149"/>
                <a:gd name="connsiteY34" fmla="*/ 225171 h 437673"/>
                <a:gd name="connsiteX35" fmla="*/ 62293 w 432149"/>
                <a:gd name="connsiteY35" fmla="*/ 203930 h 437673"/>
                <a:gd name="connsiteX36" fmla="*/ 80010 w 432149"/>
                <a:gd name="connsiteY36" fmla="*/ 166783 h 437673"/>
                <a:gd name="connsiteX37" fmla="*/ 103060 w 432149"/>
                <a:gd name="connsiteY37" fmla="*/ 166783 h 437673"/>
                <a:gd name="connsiteX38" fmla="*/ 131826 w 432149"/>
                <a:gd name="connsiteY38" fmla="*/ 129635 h 437673"/>
                <a:gd name="connsiteX39" fmla="*/ 131826 w 432149"/>
                <a:gd name="connsiteY39" fmla="*/ 110204 h 437673"/>
                <a:gd name="connsiteX40" fmla="*/ 145447 w 432149"/>
                <a:gd name="connsiteY40" fmla="*/ 62389 h 437673"/>
                <a:gd name="connsiteX41" fmla="*/ 118110 w 432149"/>
                <a:gd name="connsiteY41" fmla="*/ 44767 h 437673"/>
                <a:gd name="connsiteX42" fmla="*/ 131826 w 432149"/>
                <a:gd name="connsiteY42" fmla="*/ 30575 h 437673"/>
                <a:gd name="connsiteX43" fmla="*/ 131826 w 432149"/>
                <a:gd name="connsiteY43" fmla="*/ 16383 h 437673"/>
                <a:gd name="connsiteX44" fmla="*/ 145447 w 432149"/>
                <a:gd name="connsiteY44" fmla="*/ 0 h 437673"/>
                <a:gd name="connsiteX45" fmla="*/ 171450 w 432149"/>
                <a:gd name="connsiteY45" fmla="*/ 108871 h 437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32149" h="437673">
                  <a:moveTo>
                    <a:pt x="255556" y="94488"/>
                  </a:moveTo>
                  <a:lnTo>
                    <a:pt x="271463" y="158877"/>
                  </a:lnTo>
                  <a:lnTo>
                    <a:pt x="329755" y="99346"/>
                  </a:lnTo>
                  <a:lnTo>
                    <a:pt x="350044" y="108871"/>
                  </a:lnTo>
                  <a:lnTo>
                    <a:pt x="367855" y="94488"/>
                  </a:lnTo>
                  <a:lnTo>
                    <a:pt x="410718" y="85058"/>
                  </a:lnTo>
                  <a:lnTo>
                    <a:pt x="432149" y="116014"/>
                  </a:lnTo>
                  <a:lnTo>
                    <a:pt x="432149" y="140970"/>
                  </a:lnTo>
                  <a:lnTo>
                    <a:pt x="414338" y="143351"/>
                  </a:lnTo>
                  <a:lnTo>
                    <a:pt x="378619" y="114776"/>
                  </a:lnTo>
                  <a:lnTo>
                    <a:pt x="367855" y="137446"/>
                  </a:lnTo>
                  <a:lnTo>
                    <a:pt x="370237" y="152876"/>
                  </a:lnTo>
                  <a:lnTo>
                    <a:pt x="359569" y="158877"/>
                  </a:lnTo>
                  <a:lnTo>
                    <a:pt x="358330" y="179261"/>
                  </a:lnTo>
                  <a:lnTo>
                    <a:pt x="336899" y="203930"/>
                  </a:lnTo>
                  <a:lnTo>
                    <a:pt x="317849" y="198120"/>
                  </a:lnTo>
                  <a:lnTo>
                    <a:pt x="307181" y="251746"/>
                  </a:lnTo>
                  <a:lnTo>
                    <a:pt x="292894" y="258889"/>
                  </a:lnTo>
                  <a:lnTo>
                    <a:pt x="264319" y="236220"/>
                  </a:lnTo>
                  <a:lnTo>
                    <a:pt x="250031" y="313658"/>
                  </a:lnTo>
                  <a:lnTo>
                    <a:pt x="232219" y="370808"/>
                  </a:lnTo>
                  <a:lnTo>
                    <a:pt x="209550" y="385096"/>
                  </a:lnTo>
                  <a:lnTo>
                    <a:pt x="180594" y="393382"/>
                  </a:lnTo>
                  <a:lnTo>
                    <a:pt x="180594" y="416623"/>
                  </a:lnTo>
                  <a:lnTo>
                    <a:pt x="145447" y="426720"/>
                  </a:lnTo>
                  <a:lnTo>
                    <a:pt x="129730" y="416623"/>
                  </a:lnTo>
                  <a:lnTo>
                    <a:pt x="118110" y="437674"/>
                  </a:lnTo>
                  <a:lnTo>
                    <a:pt x="71438" y="416623"/>
                  </a:lnTo>
                  <a:lnTo>
                    <a:pt x="71438" y="398145"/>
                  </a:lnTo>
                  <a:lnTo>
                    <a:pt x="34480" y="385096"/>
                  </a:lnTo>
                  <a:lnTo>
                    <a:pt x="0" y="338614"/>
                  </a:lnTo>
                  <a:lnTo>
                    <a:pt x="3905" y="301276"/>
                  </a:lnTo>
                  <a:lnTo>
                    <a:pt x="30480" y="258794"/>
                  </a:lnTo>
                  <a:lnTo>
                    <a:pt x="30480" y="225171"/>
                  </a:lnTo>
                  <a:lnTo>
                    <a:pt x="62293" y="225171"/>
                  </a:lnTo>
                  <a:lnTo>
                    <a:pt x="62293" y="203930"/>
                  </a:lnTo>
                  <a:lnTo>
                    <a:pt x="80010" y="166783"/>
                  </a:lnTo>
                  <a:lnTo>
                    <a:pt x="103060" y="166783"/>
                  </a:lnTo>
                  <a:lnTo>
                    <a:pt x="131826" y="129635"/>
                  </a:lnTo>
                  <a:lnTo>
                    <a:pt x="131826" y="110204"/>
                  </a:lnTo>
                  <a:lnTo>
                    <a:pt x="145447" y="62389"/>
                  </a:lnTo>
                  <a:lnTo>
                    <a:pt x="118110" y="44767"/>
                  </a:lnTo>
                  <a:lnTo>
                    <a:pt x="131826" y="30575"/>
                  </a:lnTo>
                  <a:lnTo>
                    <a:pt x="131826" y="16383"/>
                  </a:lnTo>
                  <a:lnTo>
                    <a:pt x="145447" y="0"/>
                  </a:lnTo>
                  <a:lnTo>
                    <a:pt x="171450" y="108871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12" name="Freeform: Shape 11311">
              <a:extLst>
                <a:ext uri="{FF2B5EF4-FFF2-40B4-BE49-F238E27FC236}">
                  <a16:creationId xmlns:a16="http://schemas.microsoft.com/office/drawing/2014/main" id="{FC13B970-9805-9909-0F57-C12DFADD6326}"/>
                </a:ext>
              </a:extLst>
            </p:cNvPr>
            <p:cNvSpPr/>
            <p:nvPr/>
          </p:nvSpPr>
          <p:spPr>
            <a:xfrm>
              <a:off x="6328469" y="2842453"/>
              <a:ext cx="852119" cy="482271"/>
            </a:xfrm>
            <a:custGeom>
              <a:avLst/>
              <a:gdLst>
                <a:gd name="connsiteX0" fmla="*/ 500053 w 725776"/>
                <a:gd name="connsiteY0" fmla="*/ 1191 h 410765"/>
                <a:gd name="connsiteX1" fmla="*/ 514340 w 725776"/>
                <a:gd name="connsiteY1" fmla="*/ 1191 h 410765"/>
                <a:gd name="connsiteX2" fmla="*/ 532200 w 725776"/>
                <a:gd name="connsiteY2" fmla="*/ 15478 h 410765"/>
                <a:gd name="connsiteX3" fmla="*/ 532200 w 725776"/>
                <a:gd name="connsiteY3" fmla="*/ 28575 h 410765"/>
                <a:gd name="connsiteX4" fmla="*/ 552440 w 725776"/>
                <a:gd name="connsiteY4" fmla="*/ 28575 h 410765"/>
                <a:gd name="connsiteX5" fmla="*/ 575062 w 725776"/>
                <a:gd name="connsiteY5" fmla="*/ 48816 h 410765"/>
                <a:gd name="connsiteX6" fmla="*/ 558394 w 725776"/>
                <a:gd name="connsiteY6" fmla="*/ 84534 h 410765"/>
                <a:gd name="connsiteX7" fmla="*/ 556012 w 725776"/>
                <a:gd name="connsiteY7" fmla="*/ 109538 h 410765"/>
                <a:gd name="connsiteX8" fmla="*/ 575062 w 725776"/>
                <a:gd name="connsiteY8" fmla="*/ 109538 h 410765"/>
                <a:gd name="connsiteX9" fmla="*/ 585778 w 725776"/>
                <a:gd name="connsiteY9" fmla="*/ 104032 h 410765"/>
                <a:gd name="connsiteX10" fmla="*/ 600018 w 725776"/>
                <a:gd name="connsiteY10" fmla="*/ 117548 h 410765"/>
                <a:gd name="connsiteX11" fmla="*/ 615420 w 725776"/>
                <a:gd name="connsiteY11" fmla="*/ 130378 h 410765"/>
                <a:gd name="connsiteX12" fmla="*/ 653920 w 725776"/>
                <a:gd name="connsiteY12" fmla="*/ 141932 h 410765"/>
                <a:gd name="connsiteX13" fmla="*/ 660340 w 725776"/>
                <a:gd name="connsiteY13" fmla="*/ 161182 h 410765"/>
                <a:gd name="connsiteX14" fmla="*/ 659054 w 725776"/>
                <a:gd name="connsiteY14" fmla="*/ 184280 h 410765"/>
                <a:gd name="connsiteX15" fmla="*/ 674456 w 725776"/>
                <a:gd name="connsiteY15" fmla="*/ 205950 h 410765"/>
                <a:gd name="connsiteX16" fmla="*/ 661625 w 725776"/>
                <a:gd name="connsiteY16" fmla="*/ 217646 h 410765"/>
                <a:gd name="connsiteX17" fmla="*/ 661625 w 725776"/>
                <a:gd name="connsiteY17" fmla="*/ 230476 h 410765"/>
                <a:gd name="connsiteX18" fmla="*/ 670608 w 725776"/>
                <a:gd name="connsiteY18" fmla="*/ 240744 h 410765"/>
                <a:gd name="connsiteX19" fmla="*/ 653929 w 725776"/>
                <a:gd name="connsiteY19" fmla="*/ 242030 h 410765"/>
                <a:gd name="connsiteX20" fmla="*/ 656491 w 725776"/>
                <a:gd name="connsiteY20" fmla="*/ 262566 h 410765"/>
                <a:gd name="connsiteX21" fmla="*/ 674456 w 725776"/>
                <a:gd name="connsiteY21" fmla="*/ 267700 h 410765"/>
                <a:gd name="connsiteX22" fmla="*/ 691134 w 725776"/>
                <a:gd name="connsiteY22" fmla="*/ 260004 h 410765"/>
                <a:gd name="connsiteX23" fmla="*/ 710384 w 725776"/>
                <a:gd name="connsiteY23" fmla="*/ 261290 h 410765"/>
                <a:gd name="connsiteX24" fmla="*/ 723214 w 725776"/>
                <a:gd name="connsiteY24" fmla="*/ 272844 h 410765"/>
                <a:gd name="connsiteX25" fmla="*/ 725776 w 725776"/>
                <a:gd name="connsiteY25" fmla="*/ 294656 h 410765"/>
                <a:gd name="connsiteX26" fmla="*/ 487166 w 725776"/>
                <a:gd name="connsiteY26" fmla="*/ 349225 h 410765"/>
                <a:gd name="connsiteX27" fmla="*/ 156038 w 725776"/>
                <a:gd name="connsiteY27" fmla="*/ 394487 h 410765"/>
                <a:gd name="connsiteX28" fmla="*/ 0 w 725776"/>
                <a:gd name="connsiteY28" fmla="*/ 410766 h 410765"/>
                <a:gd name="connsiteX29" fmla="*/ 54769 w 725776"/>
                <a:gd name="connsiteY29" fmla="*/ 379809 h 410765"/>
                <a:gd name="connsiteX30" fmla="*/ 62160 w 725776"/>
                <a:gd name="connsiteY30" fmla="*/ 357369 h 410765"/>
                <a:gd name="connsiteX31" fmla="*/ 75009 w 725776"/>
                <a:gd name="connsiteY31" fmla="*/ 352425 h 410765"/>
                <a:gd name="connsiteX32" fmla="*/ 139303 w 725776"/>
                <a:gd name="connsiteY32" fmla="*/ 301847 h 410765"/>
                <a:gd name="connsiteX33" fmla="*/ 185947 w 725776"/>
                <a:gd name="connsiteY33" fmla="*/ 322879 h 410765"/>
                <a:gd name="connsiteX34" fmla="*/ 197644 w 725776"/>
                <a:gd name="connsiteY34" fmla="*/ 301847 h 410765"/>
                <a:gd name="connsiteX35" fmla="*/ 213341 w 725776"/>
                <a:gd name="connsiteY35" fmla="*/ 311944 h 410765"/>
                <a:gd name="connsiteX36" fmla="*/ 248412 w 725776"/>
                <a:gd name="connsiteY36" fmla="*/ 301847 h 410765"/>
                <a:gd name="connsiteX37" fmla="*/ 248412 w 725776"/>
                <a:gd name="connsiteY37" fmla="*/ 278606 h 410765"/>
                <a:gd name="connsiteX38" fmla="*/ 277416 w 725776"/>
                <a:gd name="connsiteY38" fmla="*/ 270272 h 410765"/>
                <a:gd name="connsiteX39" fmla="*/ 300038 w 725776"/>
                <a:gd name="connsiteY39" fmla="*/ 255984 h 410765"/>
                <a:gd name="connsiteX40" fmla="*/ 317897 w 725776"/>
                <a:gd name="connsiteY40" fmla="*/ 198834 h 410765"/>
                <a:gd name="connsiteX41" fmla="*/ 332184 w 725776"/>
                <a:gd name="connsiteY41" fmla="*/ 121444 h 410765"/>
                <a:gd name="connsiteX42" fmla="*/ 360759 w 725776"/>
                <a:gd name="connsiteY42" fmla="*/ 144066 h 410765"/>
                <a:gd name="connsiteX43" fmla="*/ 375047 w 725776"/>
                <a:gd name="connsiteY43" fmla="*/ 136922 h 410765"/>
                <a:gd name="connsiteX44" fmla="*/ 385763 w 725776"/>
                <a:gd name="connsiteY44" fmla="*/ 83344 h 410765"/>
                <a:gd name="connsiteX45" fmla="*/ 404813 w 725776"/>
                <a:gd name="connsiteY45" fmla="*/ 89154 h 410765"/>
                <a:gd name="connsiteX46" fmla="*/ 426244 w 725776"/>
                <a:gd name="connsiteY46" fmla="*/ 64418 h 410765"/>
                <a:gd name="connsiteX47" fmla="*/ 427434 w 725776"/>
                <a:gd name="connsiteY47" fmla="*/ 44053 h 410765"/>
                <a:gd name="connsiteX48" fmla="*/ 438150 w 725776"/>
                <a:gd name="connsiteY48" fmla="*/ 38100 h 410765"/>
                <a:gd name="connsiteX49" fmla="*/ 435769 w 725776"/>
                <a:gd name="connsiteY49" fmla="*/ 22622 h 410765"/>
                <a:gd name="connsiteX50" fmla="*/ 446484 w 725776"/>
                <a:gd name="connsiteY50" fmla="*/ 0 h 410765"/>
                <a:gd name="connsiteX51" fmla="*/ 482203 w 725776"/>
                <a:gd name="connsiteY51" fmla="*/ 28575 h 410765"/>
                <a:gd name="connsiteX52" fmla="*/ 500063 w 725776"/>
                <a:gd name="connsiteY52" fmla="*/ 26194 h 410765"/>
                <a:gd name="connsiteX53" fmla="*/ 500063 w 725776"/>
                <a:gd name="connsiteY53" fmla="*/ 1143 h 410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725776" h="410765">
                  <a:moveTo>
                    <a:pt x="500053" y="1191"/>
                  </a:moveTo>
                  <a:lnTo>
                    <a:pt x="514340" y="1191"/>
                  </a:lnTo>
                  <a:lnTo>
                    <a:pt x="532200" y="15478"/>
                  </a:lnTo>
                  <a:lnTo>
                    <a:pt x="532200" y="28575"/>
                  </a:lnTo>
                  <a:lnTo>
                    <a:pt x="552440" y="28575"/>
                  </a:lnTo>
                  <a:lnTo>
                    <a:pt x="575062" y="48816"/>
                  </a:lnTo>
                  <a:lnTo>
                    <a:pt x="558394" y="84534"/>
                  </a:lnTo>
                  <a:lnTo>
                    <a:pt x="556012" y="109538"/>
                  </a:lnTo>
                  <a:lnTo>
                    <a:pt x="575062" y="109538"/>
                  </a:lnTo>
                  <a:lnTo>
                    <a:pt x="585778" y="104032"/>
                  </a:lnTo>
                  <a:lnTo>
                    <a:pt x="600018" y="117548"/>
                  </a:lnTo>
                  <a:lnTo>
                    <a:pt x="615420" y="130378"/>
                  </a:lnTo>
                  <a:lnTo>
                    <a:pt x="653920" y="141932"/>
                  </a:lnTo>
                  <a:lnTo>
                    <a:pt x="660340" y="161182"/>
                  </a:lnTo>
                  <a:lnTo>
                    <a:pt x="659054" y="184280"/>
                  </a:lnTo>
                  <a:lnTo>
                    <a:pt x="674456" y="205950"/>
                  </a:lnTo>
                  <a:lnTo>
                    <a:pt x="661625" y="217646"/>
                  </a:lnTo>
                  <a:lnTo>
                    <a:pt x="661625" y="230476"/>
                  </a:lnTo>
                  <a:lnTo>
                    <a:pt x="670608" y="240744"/>
                  </a:lnTo>
                  <a:lnTo>
                    <a:pt x="653929" y="242030"/>
                  </a:lnTo>
                  <a:lnTo>
                    <a:pt x="656491" y="262566"/>
                  </a:lnTo>
                  <a:lnTo>
                    <a:pt x="674456" y="267700"/>
                  </a:lnTo>
                  <a:lnTo>
                    <a:pt x="691134" y="260004"/>
                  </a:lnTo>
                  <a:lnTo>
                    <a:pt x="710384" y="261290"/>
                  </a:lnTo>
                  <a:lnTo>
                    <a:pt x="723214" y="272844"/>
                  </a:lnTo>
                  <a:lnTo>
                    <a:pt x="725776" y="294656"/>
                  </a:lnTo>
                  <a:lnTo>
                    <a:pt x="487166" y="349225"/>
                  </a:lnTo>
                  <a:cubicBezTo>
                    <a:pt x="487166" y="349225"/>
                    <a:pt x="156038" y="398059"/>
                    <a:pt x="156038" y="394487"/>
                  </a:cubicBezTo>
                  <a:cubicBezTo>
                    <a:pt x="156038" y="390915"/>
                    <a:pt x="0" y="410766"/>
                    <a:pt x="0" y="410766"/>
                  </a:cubicBezTo>
                  <a:lnTo>
                    <a:pt x="54769" y="379809"/>
                  </a:lnTo>
                  <a:lnTo>
                    <a:pt x="62160" y="357369"/>
                  </a:lnTo>
                  <a:lnTo>
                    <a:pt x="75009" y="352425"/>
                  </a:lnTo>
                  <a:lnTo>
                    <a:pt x="139303" y="301847"/>
                  </a:lnTo>
                  <a:lnTo>
                    <a:pt x="185947" y="322879"/>
                  </a:lnTo>
                  <a:lnTo>
                    <a:pt x="197644" y="301847"/>
                  </a:lnTo>
                  <a:lnTo>
                    <a:pt x="213341" y="311944"/>
                  </a:lnTo>
                  <a:lnTo>
                    <a:pt x="248412" y="301847"/>
                  </a:lnTo>
                  <a:lnTo>
                    <a:pt x="248412" y="278606"/>
                  </a:lnTo>
                  <a:lnTo>
                    <a:pt x="277416" y="270272"/>
                  </a:lnTo>
                  <a:lnTo>
                    <a:pt x="300038" y="255984"/>
                  </a:lnTo>
                  <a:lnTo>
                    <a:pt x="317897" y="198834"/>
                  </a:lnTo>
                  <a:lnTo>
                    <a:pt x="332184" y="121444"/>
                  </a:lnTo>
                  <a:lnTo>
                    <a:pt x="360759" y="144066"/>
                  </a:lnTo>
                  <a:lnTo>
                    <a:pt x="375047" y="136922"/>
                  </a:lnTo>
                  <a:lnTo>
                    <a:pt x="385763" y="83344"/>
                  </a:lnTo>
                  <a:lnTo>
                    <a:pt x="404813" y="89154"/>
                  </a:lnTo>
                  <a:lnTo>
                    <a:pt x="426244" y="64418"/>
                  </a:lnTo>
                  <a:lnTo>
                    <a:pt x="427434" y="44053"/>
                  </a:lnTo>
                  <a:lnTo>
                    <a:pt x="438150" y="38100"/>
                  </a:lnTo>
                  <a:lnTo>
                    <a:pt x="435769" y="22622"/>
                  </a:lnTo>
                  <a:lnTo>
                    <a:pt x="446484" y="0"/>
                  </a:lnTo>
                  <a:lnTo>
                    <a:pt x="482203" y="28575"/>
                  </a:lnTo>
                  <a:lnTo>
                    <a:pt x="500063" y="26194"/>
                  </a:lnTo>
                  <a:lnTo>
                    <a:pt x="500063" y="1143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13" name="Freeform: Shape 11312">
              <a:extLst>
                <a:ext uri="{FF2B5EF4-FFF2-40B4-BE49-F238E27FC236}">
                  <a16:creationId xmlns:a16="http://schemas.microsoft.com/office/drawing/2014/main" id="{95E3A0DA-E6FF-2D9D-72FA-4EEB0F479CF6}"/>
                </a:ext>
              </a:extLst>
            </p:cNvPr>
            <p:cNvSpPr/>
            <p:nvPr/>
          </p:nvSpPr>
          <p:spPr>
            <a:xfrm>
              <a:off x="5667200" y="2986548"/>
              <a:ext cx="824867" cy="427082"/>
            </a:xfrm>
            <a:custGeom>
              <a:avLst/>
              <a:gdLst>
                <a:gd name="connsiteX0" fmla="*/ 563308 w 702564"/>
                <a:gd name="connsiteY0" fmla="*/ 288036 h 363759"/>
                <a:gd name="connsiteX1" fmla="*/ 157258 w 702564"/>
                <a:gd name="connsiteY1" fmla="*/ 330137 h 363759"/>
                <a:gd name="connsiteX2" fmla="*/ 132302 w 702564"/>
                <a:gd name="connsiteY2" fmla="*/ 323755 h 363759"/>
                <a:gd name="connsiteX3" fmla="*/ 132302 w 702564"/>
                <a:gd name="connsiteY3" fmla="*/ 346329 h 363759"/>
                <a:gd name="connsiteX4" fmla="*/ 0 w 702564"/>
                <a:gd name="connsiteY4" fmla="*/ 363760 h 363759"/>
                <a:gd name="connsiteX5" fmla="*/ 29146 w 702564"/>
                <a:gd name="connsiteY5" fmla="*/ 346234 h 363759"/>
                <a:gd name="connsiteX6" fmla="*/ 21050 w 702564"/>
                <a:gd name="connsiteY6" fmla="*/ 304133 h 363759"/>
                <a:gd name="connsiteX7" fmla="*/ 29146 w 702564"/>
                <a:gd name="connsiteY7" fmla="*/ 275463 h 363759"/>
                <a:gd name="connsiteX8" fmla="*/ 54959 w 702564"/>
                <a:gd name="connsiteY8" fmla="*/ 263557 h 363759"/>
                <a:gd name="connsiteX9" fmla="*/ 75343 w 702564"/>
                <a:gd name="connsiteY9" fmla="*/ 283845 h 363759"/>
                <a:gd name="connsiteX10" fmla="*/ 90678 w 702564"/>
                <a:gd name="connsiteY10" fmla="*/ 283845 h 363759"/>
                <a:gd name="connsiteX11" fmla="*/ 90678 w 702564"/>
                <a:gd name="connsiteY11" fmla="*/ 243173 h 363759"/>
                <a:gd name="connsiteX12" fmla="*/ 122968 w 702564"/>
                <a:gd name="connsiteY12" fmla="*/ 226123 h 363759"/>
                <a:gd name="connsiteX13" fmla="*/ 122968 w 702564"/>
                <a:gd name="connsiteY13" fmla="*/ 200120 h 363759"/>
                <a:gd name="connsiteX14" fmla="*/ 139065 w 702564"/>
                <a:gd name="connsiteY14" fmla="*/ 179070 h 363759"/>
                <a:gd name="connsiteX15" fmla="*/ 184976 w 702564"/>
                <a:gd name="connsiteY15" fmla="*/ 179070 h 363759"/>
                <a:gd name="connsiteX16" fmla="*/ 198691 w 702564"/>
                <a:gd name="connsiteY16" fmla="*/ 189452 h 363759"/>
                <a:gd name="connsiteX17" fmla="*/ 216313 w 702564"/>
                <a:gd name="connsiteY17" fmla="*/ 189452 h 363759"/>
                <a:gd name="connsiteX18" fmla="*/ 218599 w 702564"/>
                <a:gd name="connsiteY18" fmla="*/ 167259 h 363759"/>
                <a:gd name="connsiteX19" fmla="*/ 235458 w 702564"/>
                <a:gd name="connsiteY19" fmla="*/ 163449 h 363759"/>
                <a:gd name="connsiteX20" fmla="*/ 253746 w 702564"/>
                <a:gd name="connsiteY20" fmla="*/ 175641 h 363759"/>
                <a:gd name="connsiteX21" fmla="*/ 262985 w 702564"/>
                <a:gd name="connsiteY21" fmla="*/ 170307 h 363759"/>
                <a:gd name="connsiteX22" fmla="*/ 263747 w 702564"/>
                <a:gd name="connsiteY22" fmla="*/ 151162 h 363759"/>
                <a:gd name="connsiteX23" fmla="*/ 278987 w 702564"/>
                <a:gd name="connsiteY23" fmla="*/ 138970 h 363759"/>
                <a:gd name="connsiteX24" fmla="*/ 291274 w 702564"/>
                <a:gd name="connsiteY24" fmla="*/ 151162 h 363759"/>
                <a:gd name="connsiteX25" fmla="*/ 316516 w 702564"/>
                <a:gd name="connsiteY25" fmla="*/ 151162 h 363759"/>
                <a:gd name="connsiteX26" fmla="*/ 321850 w 702564"/>
                <a:gd name="connsiteY26" fmla="*/ 131350 h 363759"/>
                <a:gd name="connsiteX27" fmla="*/ 360045 w 702564"/>
                <a:gd name="connsiteY27" fmla="*/ 83248 h 363759"/>
                <a:gd name="connsiteX28" fmla="*/ 365379 w 702564"/>
                <a:gd name="connsiteY28" fmla="*/ 59436 h 363759"/>
                <a:gd name="connsiteX29" fmla="*/ 383762 w 702564"/>
                <a:gd name="connsiteY29" fmla="*/ 63246 h 363759"/>
                <a:gd name="connsiteX30" fmla="*/ 405194 w 702564"/>
                <a:gd name="connsiteY30" fmla="*/ 51816 h 363759"/>
                <a:gd name="connsiteX31" fmla="*/ 412052 w 702564"/>
                <a:gd name="connsiteY31" fmla="*/ 38005 h 363759"/>
                <a:gd name="connsiteX32" fmla="*/ 408813 w 702564"/>
                <a:gd name="connsiteY32" fmla="*/ 7048 h 363759"/>
                <a:gd name="connsiteX33" fmla="*/ 443960 w 702564"/>
                <a:gd name="connsiteY33" fmla="*/ 0 h 363759"/>
                <a:gd name="connsiteX34" fmla="*/ 470535 w 702564"/>
                <a:gd name="connsiteY34" fmla="*/ 37147 h 363759"/>
                <a:gd name="connsiteX35" fmla="*/ 495300 w 702564"/>
                <a:gd name="connsiteY35" fmla="*/ 37147 h 363759"/>
                <a:gd name="connsiteX36" fmla="*/ 511207 w 702564"/>
                <a:gd name="connsiteY36" fmla="*/ 54864 h 363759"/>
                <a:gd name="connsiteX37" fmla="*/ 527113 w 702564"/>
                <a:gd name="connsiteY37" fmla="*/ 44291 h 363759"/>
                <a:gd name="connsiteX38" fmla="*/ 564261 w 702564"/>
                <a:gd name="connsiteY38" fmla="*/ 44291 h 363759"/>
                <a:gd name="connsiteX39" fmla="*/ 585502 w 702564"/>
                <a:gd name="connsiteY39" fmla="*/ 23050 h 363759"/>
                <a:gd name="connsiteX40" fmla="*/ 635032 w 702564"/>
                <a:gd name="connsiteY40" fmla="*/ 63722 h 363759"/>
                <a:gd name="connsiteX41" fmla="*/ 631127 w 702564"/>
                <a:gd name="connsiteY41" fmla="*/ 101060 h 363759"/>
                <a:gd name="connsiteX42" fmla="*/ 665607 w 702564"/>
                <a:gd name="connsiteY42" fmla="*/ 147542 h 363759"/>
                <a:gd name="connsiteX43" fmla="*/ 702564 w 702564"/>
                <a:gd name="connsiteY43" fmla="*/ 160591 h 363759"/>
                <a:gd name="connsiteX44" fmla="*/ 702564 w 702564"/>
                <a:gd name="connsiteY44" fmla="*/ 179070 h 363759"/>
                <a:gd name="connsiteX45" fmla="*/ 638270 w 702564"/>
                <a:gd name="connsiteY45" fmla="*/ 229648 h 363759"/>
                <a:gd name="connsiteX46" fmla="*/ 625412 w 702564"/>
                <a:gd name="connsiteY46" fmla="*/ 234601 h 363759"/>
                <a:gd name="connsiteX47" fmla="*/ 617982 w 702564"/>
                <a:gd name="connsiteY47" fmla="*/ 257080 h 36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702564" h="363759">
                  <a:moveTo>
                    <a:pt x="563308" y="288036"/>
                  </a:moveTo>
                  <a:lnTo>
                    <a:pt x="157258" y="330137"/>
                  </a:lnTo>
                  <a:lnTo>
                    <a:pt x="132302" y="323755"/>
                  </a:lnTo>
                  <a:lnTo>
                    <a:pt x="132302" y="346329"/>
                  </a:lnTo>
                  <a:lnTo>
                    <a:pt x="0" y="363760"/>
                  </a:lnTo>
                  <a:lnTo>
                    <a:pt x="29146" y="346234"/>
                  </a:lnTo>
                  <a:lnTo>
                    <a:pt x="21050" y="304133"/>
                  </a:lnTo>
                  <a:lnTo>
                    <a:pt x="29146" y="275463"/>
                  </a:lnTo>
                  <a:lnTo>
                    <a:pt x="54959" y="263557"/>
                  </a:lnTo>
                  <a:lnTo>
                    <a:pt x="75343" y="283845"/>
                  </a:lnTo>
                  <a:lnTo>
                    <a:pt x="90678" y="283845"/>
                  </a:lnTo>
                  <a:lnTo>
                    <a:pt x="90678" y="243173"/>
                  </a:lnTo>
                  <a:lnTo>
                    <a:pt x="122968" y="226123"/>
                  </a:lnTo>
                  <a:lnTo>
                    <a:pt x="122968" y="200120"/>
                  </a:lnTo>
                  <a:lnTo>
                    <a:pt x="139065" y="179070"/>
                  </a:lnTo>
                  <a:lnTo>
                    <a:pt x="184976" y="179070"/>
                  </a:lnTo>
                  <a:lnTo>
                    <a:pt x="198691" y="189452"/>
                  </a:lnTo>
                  <a:lnTo>
                    <a:pt x="216313" y="189452"/>
                  </a:lnTo>
                  <a:lnTo>
                    <a:pt x="218599" y="167259"/>
                  </a:lnTo>
                  <a:lnTo>
                    <a:pt x="235458" y="163449"/>
                  </a:lnTo>
                  <a:lnTo>
                    <a:pt x="253746" y="175641"/>
                  </a:lnTo>
                  <a:lnTo>
                    <a:pt x="262985" y="170307"/>
                  </a:lnTo>
                  <a:lnTo>
                    <a:pt x="263747" y="151162"/>
                  </a:lnTo>
                  <a:lnTo>
                    <a:pt x="278987" y="138970"/>
                  </a:lnTo>
                  <a:lnTo>
                    <a:pt x="291274" y="151162"/>
                  </a:lnTo>
                  <a:lnTo>
                    <a:pt x="316516" y="151162"/>
                  </a:lnTo>
                  <a:lnTo>
                    <a:pt x="321850" y="131350"/>
                  </a:lnTo>
                  <a:lnTo>
                    <a:pt x="360045" y="83248"/>
                  </a:lnTo>
                  <a:lnTo>
                    <a:pt x="365379" y="59436"/>
                  </a:lnTo>
                  <a:lnTo>
                    <a:pt x="383762" y="63246"/>
                  </a:lnTo>
                  <a:lnTo>
                    <a:pt x="405194" y="51816"/>
                  </a:lnTo>
                  <a:lnTo>
                    <a:pt x="412052" y="38005"/>
                  </a:lnTo>
                  <a:lnTo>
                    <a:pt x="408813" y="7048"/>
                  </a:lnTo>
                  <a:lnTo>
                    <a:pt x="443960" y="0"/>
                  </a:lnTo>
                  <a:lnTo>
                    <a:pt x="470535" y="37147"/>
                  </a:lnTo>
                  <a:lnTo>
                    <a:pt x="495300" y="37147"/>
                  </a:lnTo>
                  <a:lnTo>
                    <a:pt x="511207" y="54864"/>
                  </a:lnTo>
                  <a:lnTo>
                    <a:pt x="527113" y="44291"/>
                  </a:lnTo>
                  <a:lnTo>
                    <a:pt x="564261" y="44291"/>
                  </a:lnTo>
                  <a:lnTo>
                    <a:pt x="585502" y="23050"/>
                  </a:lnTo>
                  <a:lnTo>
                    <a:pt x="635032" y="63722"/>
                  </a:lnTo>
                  <a:lnTo>
                    <a:pt x="631127" y="101060"/>
                  </a:lnTo>
                  <a:lnTo>
                    <a:pt x="665607" y="147542"/>
                  </a:lnTo>
                  <a:lnTo>
                    <a:pt x="702564" y="160591"/>
                  </a:lnTo>
                  <a:lnTo>
                    <a:pt x="702564" y="179070"/>
                  </a:lnTo>
                  <a:lnTo>
                    <a:pt x="638270" y="229648"/>
                  </a:lnTo>
                  <a:lnTo>
                    <a:pt x="625412" y="234601"/>
                  </a:lnTo>
                  <a:lnTo>
                    <a:pt x="617982" y="25708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14" name="Freeform: Shape 11313">
              <a:extLst>
                <a:ext uri="{FF2B5EF4-FFF2-40B4-BE49-F238E27FC236}">
                  <a16:creationId xmlns:a16="http://schemas.microsoft.com/office/drawing/2014/main" id="{FB085003-0033-2DEF-D818-7BD0DC70CF0B}"/>
                </a:ext>
              </a:extLst>
            </p:cNvPr>
            <p:cNvSpPr/>
            <p:nvPr/>
          </p:nvSpPr>
          <p:spPr>
            <a:xfrm>
              <a:off x="5593950" y="3304707"/>
              <a:ext cx="917797" cy="331468"/>
            </a:xfrm>
            <a:custGeom>
              <a:avLst/>
              <a:gdLst>
                <a:gd name="connsiteX0" fmla="*/ 781717 w 781716"/>
                <a:gd name="connsiteY0" fmla="*/ 0 h 282321"/>
                <a:gd name="connsiteX1" fmla="*/ 781717 w 781716"/>
                <a:gd name="connsiteY1" fmla="*/ 39719 h 282321"/>
                <a:gd name="connsiteX2" fmla="*/ 764953 w 781716"/>
                <a:gd name="connsiteY2" fmla="*/ 51721 h 282321"/>
                <a:gd name="connsiteX3" fmla="*/ 748284 w 781716"/>
                <a:gd name="connsiteY3" fmla="*/ 73152 h 282321"/>
                <a:gd name="connsiteX4" fmla="*/ 730377 w 781716"/>
                <a:gd name="connsiteY4" fmla="*/ 73152 h 282321"/>
                <a:gd name="connsiteX5" fmla="*/ 714851 w 781716"/>
                <a:gd name="connsiteY5" fmla="*/ 87916 h 282321"/>
                <a:gd name="connsiteX6" fmla="*/ 693515 w 781716"/>
                <a:gd name="connsiteY6" fmla="*/ 87916 h 282321"/>
                <a:gd name="connsiteX7" fmla="*/ 674370 w 781716"/>
                <a:gd name="connsiteY7" fmla="*/ 112014 h 282321"/>
                <a:gd name="connsiteX8" fmla="*/ 658654 w 781716"/>
                <a:gd name="connsiteY8" fmla="*/ 131731 h 282321"/>
                <a:gd name="connsiteX9" fmla="*/ 625697 w 781716"/>
                <a:gd name="connsiteY9" fmla="*/ 156210 h 282321"/>
                <a:gd name="connsiteX10" fmla="*/ 580930 w 781716"/>
                <a:gd name="connsiteY10" fmla="*/ 168783 h 282321"/>
                <a:gd name="connsiteX11" fmla="*/ 572548 w 781716"/>
                <a:gd name="connsiteY11" fmla="*/ 183166 h 282321"/>
                <a:gd name="connsiteX12" fmla="*/ 553498 w 781716"/>
                <a:gd name="connsiteY12" fmla="*/ 211836 h 282321"/>
                <a:gd name="connsiteX13" fmla="*/ 553498 w 781716"/>
                <a:gd name="connsiteY13" fmla="*/ 232220 h 282321"/>
                <a:gd name="connsiteX14" fmla="*/ 0 w 781716"/>
                <a:gd name="connsiteY14" fmla="*/ 282321 h 282321"/>
                <a:gd name="connsiteX15" fmla="*/ 10477 w 781716"/>
                <a:gd name="connsiteY15" fmla="*/ 271272 h 282321"/>
                <a:gd name="connsiteX16" fmla="*/ 21812 w 781716"/>
                <a:gd name="connsiteY16" fmla="*/ 201549 h 282321"/>
                <a:gd name="connsiteX17" fmla="*/ 41243 w 781716"/>
                <a:gd name="connsiteY17" fmla="*/ 156210 h 282321"/>
                <a:gd name="connsiteX18" fmla="*/ 62389 w 781716"/>
                <a:gd name="connsiteY18" fmla="*/ 92774 h 282321"/>
                <a:gd name="connsiteX19" fmla="*/ 194691 w 781716"/>
                <a:gd name="connsiteY19" fmla="*/ 75343 h 282321"/>
                <a:gd name="connsiteX20" fmla="*/ 194691 w 781716"/>
                <a:gd name="connsiteY20" fmla="*/ 52769 h 282321"/>
                <a:gd name="connsiteX21" fmla="*/ 220884 w 781716"/>
                <a:gd name="connsiteY21" fmla="*/ 58960 h 282321"/>
                <a:gd name="connsiteX22" fmla="*/ 736568 w 781716"/>
                <a:gd name="connsiteY22" fmla="*/ 4096 h 282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81716" h="282321">
                  <a:moveTo>
                    <a:pt x="781717" y="0"/>
                  </a:moveTo>
                  <a:lnTo>
                    <a:pt x="781717" y="39719"/>
                  </a:lnTo>
                  <a:lnTo>
                    <a:pt x="764953" y="51721"/>
                  </a:lnTo>
                  <a:lnTo>
                    <a:pt x="748284" y="73152"/>
                  </a:lnTo>
                  <a:lnTo>
                    <a:pt x="730377" y="73152"/>
                  </a:lnTo>
                  <a:lnTo>
                    <a:pt x="714851" y="87916"/>
                  </a:lnTo>
                  <a:lnTo>
                    <a:pt x="693515" y="87916"/>
                  </a:lnTo>
                  <a:lnTo>
                    <a:pt x="674370" y="112014"/>
                  </a:lnTo>
                  <a:lnTo>
                    <a:pt x="658654" y="131731"/>
                  </a:lnTo>
                  <a:lnTo>
                    <a:pt x="625697" y="156210"/>
                  </a:lnTo>
                  <a:lnTo>
                    <a:pt x="580930" y="168783"/>
                  </a:lnTo>
                  <a:lnTo>
                    <a:pt x="572548" y="183166"/>
                  </a:lnTo>
                  <a:lnTo>
                    <a:pt x="553498" y="211836"/>
                  </a:lnTo>
                  <a:lnTo>
                    <a:pt x="553498" y="232220"/>
                  </a:lnTo>
                  <a:lnTo>
                    <a:pt x="0" y="282321"/>
                  </a:lnTo>
                  <a:lnTo>
                    <a:pt x="10477" y="271272"/>
                  </a:lnTo>
                  <a:lnTo>
                    <a:pt x="21812" y="201549"/>
                  </a:lnTo>
                  <a:lnTo>
                    <a:pt x="41243" y="156210"/>
                  </a:lnTo>
                  <a:lnTo>
                    <a:pt x="62389" y="92774"/>
                  </a:lnTo>
                  <a:lnTo>
                    <a:pt x="194691" y="75343"/>
                  </a:lnTo>
                  <a:lnTo>
                    <a:pt x="194691" y="52769"/>
                  </a:lnTo>
                  <a:lnTo>
                    <a:pt x="220884" y="58960"/>
                  </a:lnTo>
                  <a:lnTo>
                    <a:pt x="736568" y="4096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15" name="Freeform: Shape 11314">
              <a:extLst>
                <a:ext uri="{FF2B5EF4-FFF2-40B4-BE49-F238E27FC236}">
                  <a16:creationId xmlns:a16="http://schemas.microsoft.com/office/drawing/2014/main" id="{19EDE37D-A609-73B7-8E33-728F66CABE71}"/>
                </a:ext>
              </a:extLst>
            </p:cNvPr>
            <p:cNvSpPr/>
            <p:nvPr/>
          </p:nvSpPr>
          <p:spPr>
            <a:xfrm>
              <a:off x="6243802" y="3188403"/>
              <a:ext cx="977516" cy="438937"/>
            </a:xfrm>
            <a:custGeom>
              <a:avLst/>
              <a:gdLst>
                <a:gd name="connsiteX0" fmla="*/ 5524 w 832580"/>
                <a:gd name="connsiteY0" fmla="*/ 330422 h 373856"/>
                <a:gd name="connsiteX1" fmla="*/ 140018 w 832580"/>
                <a:gd name="connsiteY1" fmla="*/ 311468 h 373856"/>
                <a:gd name="connsiteX2" fmla="*/ 183832 w 832580"/>
                <a:gd name="connsiteY2" fmla="*/ 295751 h 373856"/>
                <a:gd name="connsiteX3" fmla="*/ 206978 w 832580"/>
                <a:gd name="connsiteY3" fmla="*/ 276892 h 373856"/>
                <a:gd name="connsiteX4" fmla="*/ 343281 w 832580"/>
                <a:gd name="connsiteY4" fmla="*/ 264223 h 373856"/>
                <a:gd name="connsiteX5" fmla="*/ 350615 w 832580"/>
                <a:gd name="connsiteY5" fmla="*/ 273653 h 373856"/>
                <a:gd name="connsiteX6" fmla="*/ 370522 w 832580"/>
                <a:gd name="connsiteY6" fmla="*/ 275749 h 373856"/>
                <a:gd name="connsiteX7" fmla="*/ 378905 w 832580"/>
                <a:gd name="connsiteY7" fmla="*/ 300990 h 373856"/>
                <a:gd name="connsiteX8" fmla="*/ 491109 w 832580"/>
                <a:gd name="connsiteY8" fmla="*/ 284226 h 373856"/>
                <a:gd name="connsiteX9" fmla="*/ 611886 w 832580"/>
                <a:gd name="connsiteY9" fmla="*/ 373856 h 373856"/>
                <a:gd name="connsiteX10" fmla="*/ 620839 w 832580"/>
                <a:gd name="connsiteY10" fmla="*/ 366998 h 373856"/>
                <a:gd name="connsiteX11" fmla="*/ 657320 w 832580"/>
                <a:gd name="connsiteY11" fmla="*/ 359950 h 373856"/>
                <a:gd name="connsiteX12" fmla="*/ 673418 w 832580"/>
                <a:gd name="connsiteY12" fmla="*/ 346520 h 373856"/>
                <a:gd name="connsiteX13" fmla="*/ 683705 w 832580"/>
                <a:gd name="connsiteY13" fmla="*/ 307943 h 373856"/>
                <a:gd name="connsiteX14" fmla="*/ 733806 w 832580"/>
                <a:gd name="connsiteY14" fmla="*/ 246412 h 373856"/>
                <a:gd name="connsiteX15" fmla="*/ 778669 w 832580"/>
                <a:gd name="connsiteY15" fmla="*/ 227171 h 373856"/>
                <a:gd name="connsiteX16" fmla="*/ 799243 w 832580"/>
                <a:gd name="connsiteY16" fmla="*/ 211741 h 373856"/>
                <a:gd name="connsiteX17" fmla="*/ 799243 w 832580"/>
                <a:gd name="connsiteY17" fmla="*/ 196310 h 373856"/>
                <a:gd name="connsiteX18" fmla="*/ 777430 w 832580"/>
                <a:gd name="connsiteY18" fmla="*/ 209169 h 373856"/>
                <a:gd name="connsiteX19" fmla="*/ 743998 w 832580"/>
                <a:gd name="connsiteY19" fmla="*/ 215551 h 373856"/>
                <a:gd name="connsiteX20" fmla="*/ 732472 w 832580"/>
                <a:gd name="connsiteY20" fmla="*/ 198882 h 373856"/>
                <a:gd name="connsiteX21" fmla="*/ 753047 w 832580"/>
                <a:gd name="connsiteY21" fmla="*/ 197644 h 373856"/>
                <a:gd name="connsiteX22" fmla="*/ 767144 w 832580"/>
                <a:gd name="connsiteY22" fmla="*/ 187357 h 373856"/>
                <a:gd name="connsiteX23" fmla="*/ 774859 w 832580"/>
                <a:gd name="connsiteY23" fmla="*/ 166783 h 373856"/>
                <a:gd name="connsiteX24" fmla="*/ 763334 w 832580"/>
                <a:gd name="connsiteY24" fmla="*/ 151447 h 373856"/>
                <a:gd name="connsiteX25" fmla="*/ 765810 w 832580"/>
                <a:gd name="connsiteY25" fmla="*/ 137255 h 373856"/>
                <a:gd name="connsiteX26" fmla="*/ 781240 w 832580"/>
                <a:gd name="connsiteY26" fmla="*/ 130873 h 373856"/>
                <a:gd name="connsiteX27" fmla="*/ 787717 w 832580"/>
                <a:gd name="connsiteY27" fmla="*/ 142399 h 373856"/>
                <a:gd name="connsiteX28" fmla="*/ 799243 w 832580"/>
                <a:gd name="connsiteY28" fmla="*/ 146304 h 373856"/>
                <a:gd name="connsiteX29" fmla="*/ 817150 w 832580"/>
                <a:gd name="connsiteY29" fmla="*/ 137255 h 373856"/>
                <a:gd name="connsiteX30" fmla="*/ 832580 w 832580"/>
                <a:gd name="connsiteY30" fmla="*/ 118015 h 373856"/>
                <a:gd name="connsiteX31" fmla="*/ 832580 w 832580"/>
                <a:gd name="connsiteY31" fmla="*/ 75724 h 373856"/>
                <a:gd name="connsiteX32" fmla="*/ 819722 w 832580"/>
                <a:gd name="connsiteY32" fmla="*/ 80867 h 373856"/>
                <a:gd name="connsiteX33" fmla="*/ 810768 w 832580"/>
                <a:gd name="connsiteY33" fmla="*/ 94964 h 373856"/>
                <a:gd name="connsiteX34" fmla="*/ 794100 w 832580"/>
                <a:gd name="connsiteY34" fmla="*/ 75724 h 373856"/>
                <a:gd name="connsiteX35" fmla="*/ 754285 w 832580"/>
                <a:gd name="connsiteY35" fmla="*/ 89821 h 373856"/>
                <a:gd name="connsiteX36" fmla="*/ 745331 w 832580"/>
                <a:gd name="connsiteY36" fmla="*/ 76962 h 373856"/>
                <a:gd name="connsiteX37" fmla="*/ 812101 w 832580"/>
                <a:gd name="connsiteY37" fmla="*/ 38481 h 373856"/>
                <a:gd name="connsiteX38" fmla="*/ 812101 w 832580"/>
                <a:gd name="connsiteY38" fmla="*/ 20479 h 373856"/>
                <a:gd name="connsiteX39" fmla="*/ 797909 w 832580"/>
                <a:gd name="connsiteY39" fmla="*/ 0 h 373856"/>
                <a:gd name="connsiteX40" fmla="*/ 572167 w 832580"/>
                <a:gd name="connsiteY40" fmla="*/ 49721 h 373856"/>
                <a:gd name="connsiteX41" fmla="*/ 234124 w 832580"/>
                <a:gd name="connsiteY41" fmla="*/ 99441 h 373856"/>
                <a:gd name="connsiteX42" fmla="*/ 228219 w 832580"/>
                <a:gd name="connsiteY42" fmla="*/ 99060 h 373856"/>
                <a:gd name="connsiteX43" fmla="*/ 228219 w 832580"/>
                <a:gd name="connsiteY43" fmla="*/ 138779 h 373856"/>
                <a:gd name="connsiteX44" fmla="*/ 211455 w 832580"/>
                <a:gd name="connsiteY44" fmla="*/ 150781 h 373856"/>
                <a:gd name="connsiteX45" fmla="*/ 194786 w 832580"/>
                <a:gd name="connsiteY45" fmla="*/ 172212 h 373856"/>
                <a:gd name="connsiteX46" fmla="*/ 176879 w 832580"/>
                <a:gd name="connsiteY46" fmla="*/ 172212 h 373856"/>
                <a:gd name="connsiteX47" fmla="*/ 161354 w 832580"/>
                <a:gd name="connsiteY47" fmla="*/ 186976 h 373856"/>
                <a:gd name="connsiteX48" fmla="*/ 140018 w 832580"/>
                <a:gd name="connsiteY48" fmla="*/ 186976 h 373856"/>
                <a:gd name="connsiteX49" fmla="*/ 105156 w 832580"/>
                <a:gd name="connsiteY49" fmla="*/ 230791 h 373856"/>
                <a:gd name="connsiteX50" fmla="*/ 72199 w 832580"/>
                <a:gd name="connsiteY50" fmla="*/ 255270 h 373856"/>
                <a:gd name="connsiteX51" fmla="*/ 27432 w 832580"/>
                <a:gd name="connsiteY51" fmla="*/ 267843 h 373856"/>
                <a:gd name="connsiteX52" fmla="*/ 0 w 832580"/>
                <a:gd name="connsiteY52" fmla="*/ 310896 h 373856"/>
                <a:gd name="connsiteX53" fmla="*/ 0 w 832580"/>
                <a:gd name="connsiteY53" fmla="*/ 331280 h 373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32580" h="373856">
                  <a:moveTo>
                    <a:pt x="5524" y="330422"/>
                  </a:moveTo>
                  <a:lnTo>
                    <a:pt x="140018" y="311468"/>
                  </a:lnTo>
                  <a:lnTo>
                    <a:pt x="183832" y="295751"/>
                  </a:lnTo>
                  <a:lnTo>
                    <a:pt x="206978" y="276892"/>
                  </a:lnTo>
                  <a:lnTo>
                    <a:pt x="343281" y="264223"/>
                  </a:lnTo>
                  <a:lnTo>
                    <a:pt x="350615" y="273653"/>
                  </a:lnTo>
                  <a:lnTo>
                    <a:pt x="370522" y="275749"/>
                  </a:lnTo>
                  <a:lnTo>
                    <a:pt x="378905" y="300990"/>
                  </a:lnTo>
                  <a:lnTo>
                    <a:pt x="491109" y="284226"/>
                  </a:lnTo>
                  <a:lnTo>
                    <a:pt x="611886" y="373856"/>
                  </a:lnTo>
                  <a:lnTo>
                    <a:pt x="620839" y="366998"/>
                  </a:lnTo>
                  <a:lnTo>
                    <a:pt x="657320" y="359950"/>
                  </a:lnTo>
                  <a:lnTo>
                    <a:pt x="673418" y="346520"/>
                  </a:lnTo>
                  <a:lnTo>
                    <a:pt x="683705" y="307943"/>
                  </a:lnTo>
                  <a:lnTo>
                    <a:pt x="733806" y="246412"/>
                  </a:lnTo>
                  <a:lnTo>
                    <a:pt x="778669" y="227171"/>
                  </a:lnTo>
                  <a:lnTo>
                    <a:pt x="799243" y="211741"/>
                  </a:lnTo>
                  <a:lnTo>
                    <a:pt x="799243" y="196310"/>
                  </a:lnTo>
                  <a:lnTo>
                    <a:pt x="777430" y="209169"/>
                  </a:lnTo>
                  <a:lnTo>
                    <a:pt x="743998" y="215551"/>
                  </a:lnTo>
                  <a:lnTo>
                    <a:pt x="732472" y="198882"/>
                  </a:lnTo>
                  <a:lnTo>
                    <a:pt x="753047" y="197644"/>
                  </a:lnTo>
                  <a:lnTo>
                    <a:pt x="767144" y="187357"/>
                  </a:lnTo>
                  <a:lnTo>
                    <a:pt x="774859" y="166783"/>
                  </a:lnTo>
                  <a:lnTo>
                    <a:pt x="763334" y="151447"/>
                  </a:lnTo>
                  <a:lnTo>
                    <a:pt x="765810" y="137255"/>
                  </a:lnTo>
                  <a:lnTo>
                    <a:pt x="781240" y="130873"/>
                  </a:lnTo>
                  <a:lnTo>
                    <a:pt x="787717" y="142399"/>
                  </a:lnTo>
                  <a:lnTo>
                    <a:pt x="799243" y="146304"/>
                  </a:lnTo>
                  <a:lnTo>
                    <a:pt x="817150" y="137255"/>
                  </a:lnTo>
                  <a:lnTo>
                    <a:pt x="832580" y="118015"/>
                  </a:lnTo>
                  <a:lnTo>
                    <a:pt x="832580" y="75724"/>
                  </a:lnTo>
                  <a:lnTo>
                    <a:pt x="819722" y="80867"/>
                  </a:lnTo>
                  <a:lnTo>
                    <a:pt x="810768" y="94964"/>
                  </a:lnTo>
                  <a:lnTo>
                    <a:pt x="794100" y="75724"/>
                  </a:lnTo>
                  <a:lnTo>
                    <a:pt x="754285" y="89821"/>
                  </a:lnTo>
                  <a:lnTo>
                    <a:pt x="745331" y="76962"/>
                  </a:lnTo>
                  <a:lnTo>
                    <a:pt x="812101" y="38481"/>
                  </a:lnTo>
                  <a:lnTo>
                    <a:pt x="812101" y="20479"/>
                  </a:lnTo>
                  <a:lnTo>
                    <a:pt x="797909" y="0"/>
                  </a:lnTo>
                  <a:lnTo>
                    <a:pt x="572167" y="49721"/>
                  </a:lnTo>
                  <a:lnTo>
                    <a:pt x="234124" y="99441"/>
                  </a:lnTo>
                  <a:lnTo>
                    <a:pt x="228219" y="99060"/>
                  </a:lnTo>
                  <a:lnTo>
                    <a:pt x="228219" y="138779"/>
                  </a:lnTo>
                  <a:lnTo>
                    <a:pt x="211455" y="150781"/>
                  </a:lnTo>
                  <a:lnTo>
                    <a:pt x="194786" y="172212"/>
                  </a:lnTo>
                  <a:lnTo>
                    <a:pt x="176879" y="172212"/>
                  </a:lnTo>
                  <a:lnTo>
                    <a:pt x="161354" y="186976"/>
                  </a:lnTo>
                  <a:lnTo>
                    <a:pt x="140018" y="186976"/>
                  </a:lnTo>
                  <a:lnTo>
                    <a:pt x="105156" y="230791"/>
                  </a:lnTo>
                  <a:lnTo>
                    <a:pt x="72199" y="255270"/>
                  </a:lnTo>
                  <a:lnTo>
                    <a:pt x="27432" y="267843"/>
                  </a:lnTo>
                  <a:lnTo>
                    <a:pt x="0" y="310896"/>
                  </a:lnTo>
                  <a:lnTo>
                    <a:pt x="0" y="33128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16" name="Freeform: Shape 11315">
              <a:extLst>
                <a:ext uri="{FF2B5EF4-FFF2-40B4-BE49-F238E27FC236}">
                  <a16:creationId xmlns:a16="http://schemas.microsoft.com/office/drawing/2014/main" id="{CB945596-770D-41BA-E9E6-AD4CD6181528}"/>
                </a:ext>
              </a:extLst>
            </p:cNvPr>
            <p:cNvSpPr/>
            <p:nvPr/>
          </p:nvSpPr>
          <p:spPr>
            <a:xfrm>
              <a:off x="5463220" y="3613920"/>
              <a:ext cx="395994" cy="693240"/>
            </a:xfrm>
            <a:custGeom>
              <a:avLst/>
              <a:gdLst>
                <a:gd name="connsiteX0" fmla="*/ 320802 w 337280"/>
                <a:gd name="connsiteY0" fmla="*/ 0 h 590454"/>
                <a:gd name="connsiteX1" fmla="*/ 320802 w 337280"/>
                <a:gd name="connsiteY1" fmla="*/ 398526 h 590454"/>
                <a:gd name="connsiteX2" fmla="*/ 337280 w 337280"/>
                <a:gd name="connsiteY2" fmla="*/ 562833 h 590454"/>
                <a:gd name="connsiteX3" fmla="*/ 291084 w 337280"/>
                <a:gd name="connsiteY3" fmla="*/ 556451 h 590454"/>
                <a:gd name="connsiteX4" fmla="*/ 210407 w 337280"/>
                <a:gd name="connsiteY4" fmla="*/ 590455 h 590454"/>
                <a:gd name="connsiteX5" fmla="*/ 184404 w 337280"/>
                <a:gd name="connsiteY5" fmla="*/ 540258 h 590454"/>
                <a:gd name="connsiteX6" fmla="*/ 191548 w 337280"/>
                <a:gd name="connsiteY6" fmla="*/ 505968 h 590454"/>
                <a:gd name="connsiteX7" fmla="*/ 1429 w 337280"/>
                <a:gd name="connsiteY7" fmla="*/ 505968 h 590454"/>
                <a:gd name="connsiteX8" fmla="*/ 0 w 337280"/>
                <a:gd name="connsiteY8" fmla="*/ 482918 h 590454"/>
                <a:gd name="connsiteX9" fmla="*/ 40005 w 337280"/>
                <a:gd name="connsiteY9" fmla="*/ 367379 h 590454"/>
                <a:gd name="connsiteX10" fmla="*/ 60007 w 337280"/>
                <a:gd name="connsiteY10" fmla="*/ 357378 h 590454"/>
                <a:gd name="connsiteX11" fmla="*/ 31432 w 337280"/>
                <a:gd name="connsiteY11" fmla="*/ 271653 h 590454"/>
                <a:gd name="connsiteX12" fmla="*/ 37624 w 337280"/>
                <a:gd name="connsiteY12" fmla="*/ 236220 h 590454"/>
                <a:gd name="connsiteX13" fmla="*/ 11430 w 337280"/>
                <a:gd name="connsiteY13" fmla="*/ 198977 h 590454"/>
                <a:gd name="connsiteX14" fmla="*/ 34385 w 337280"/>
                <a:gd name="connsiteY14" fmla="*/ 181166 h 590454"/>
                <a:gd name="connsiteX15" fmla="*/ 44101 w 337280"/>
                <a:gd name="connsiteY15" fmla="*/ 137446 h 590454"/>
                <a:gd name="connsiteX16" fmla="*/ 58674 w 337280"/>
                <a:gd name="connsiteY16" fmla="*/ 106680 h 590454"/>
                <a:gd name="connsiteX17" fmla="*/ 84582 w 337280"/>
                <a:gd name="connsiteY17" fmla="*/ 79153 h 590454"/>
                <a:gd name="connsiteX18" fmla="*/ 87821 w 337280"/>
                <a:gd name="connsiteY18" fmla="*/ 43529 h 590454"/>
                <a:gd name="connsiteX19" fmla="*/ 111347 w 337280"/>
                <a:gd name="connsiteY19" fmla="*/ 18955 h 59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37280" h="590454">
                  <a:moveTo>
                    <a:pt x="320802" y="0"/>
                  </a:moveTo>
                  <a:lnTo>
                    <a:pt x="320802" y="398526"/>
                  </a:lnTo>
                  <a:lnTo>
                    <a:pt x="337280" y="562833"/>
                  </a:lnTo>
                  <a:lnTo>
                    <a:pt x="291084" y="556451"/>
                  </a:lnTo>
                  <a:lnTo>
                    <a:pt x="210407" y="590455"/>
                  </a:lnTo>
                  <a:lnTo>
                    <a:pt x="184404" y="540258"/>
                  </a:lnTo>
                  <a:lnTo>
                    <a:pt x="191548" y="505968"/>
                  </a:lnTo>
                  <a:lnTo>
                    <a:pt x="1429" y="505968"/>
                  </a:lnTo>
                  <a:lnTo>
                    <a:pt x="0" y="482918"/>
                  </a:lnTo>
                  <a:lnTo>
                    <a:pt x="40005" y="367379"/>
                  </a:lnTo>
                  <a:lnTo>
                    <a:pt x="60007" y="357378"/>
                  </a:lnTo>
                  <a:lnTo>
                    <a:pt x="31432" y="271653"/>
                  </a:lnTo>
                  <a:lnTo>
                    <a:pt x="37624" y="236220"/>
                  </a:lnTo>
                  <a:lnTo>
                    <a:pt x="11430" y="198977"/>
                  </a:lnTo>
                  <a:lnTo>
                    <a:pt x="34385" y="181166"/>
                  </a:lnTo>
                  <a:lnTo>
                    <a:pt x="44101" y="137446"/>
                  </a:lnTo>
                  <a:lnTo>
                    <a:pt x="58674" y="106680"/>
                  </a:lnTo>
                  <a:lnTo>
                    <a:pt x="84582" y="79153"/>
                  </a:lnTo>
                  <a:lnTo>
                    <a:pt x="87821" y="43529"/>
                  </a:lnTo>
                  <a:lnTo>
                    <a:pt x="111347" y="18955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17" name="Freeform: Shape 11316">
              <a:extLst>
                <a:ext uri="{FF2B5EF4-FFF2-40B4-BE49-F238E27FC236}">
                  <a16:creationId xmlns:a16="http://schemas.microsoft.com/office/drawing/2014/main" id="{8B642EE5-CEC2-35CD-5B9D-904FFF70726C}"/>
                </a:ext>
              </a:extLst>
            </p:cNvPr>
            <p:cNvSpPr/>
            <p:nvPr/>
          </p:nvSpPr>
          <p:spPr>
            <a:xfrm>
              <a:off x="5839867" y="3587976"/>
              <a:ext cx="425629" cy="689773"/>
            </a:xfrm>
            <a:custGeom>
              <a:avLst/>
              <a:gdLst>
                <a:gd name="connsiteX0" fmla="*/ 0 w 362521"/>
                <a:gd name="connsiteY0" fmla="*/ 22098 h 587501"/>
                <a:gd name="connsiteX1" fmla="*/ 243745 w 362521"/>
                <a:gd name="connsiteY1" fmla="*/ 0 h 587501"/>
                <a:gd name="connsiteX2" fmla="*/ 325850 w 362521"/>
                <a:gd name="connsiteY2" fmla="*/ 293751 h 587501"/>
                <a:gd name="connsiteX3" fmla="*/ 344043 w 362521"/>
                <a:gd name="connsiteY3" fmla="*/ 310039 h 587501"/>
                <a:gd name="connsiteX4" fmla="*/ 344043 w 362521"/>
                <a:gd name="connsiteY4" fmla="*/ 329470 h 587501"/>
                <a:gd name="connsiteX5" fmla="*/ 332327 w 362521"/>
                <a:gd name="connsiteY5" fmla="*/ 383381 h 587501"/>
                <a:gd name="connsiteX6" fmla="*/ 351758 w 362521"/>
                <a:gd name="connsiteY6" fmla="*/ 420624 h 587501"/>
                <a:gd name="connsiteX7" fmla="*/ 344043 w 362521"/>
                <a:gd name="connsiteY7" fmla="*/ 450247 h 587501"/>
                <a:gd name="connsiteX8" fmla="*/ 362521 w 362521"/>
                <a:gd name="connsiteY8" fmla="*/ 480441 h 587501"/>
                <a:gd name="connsiteX9" fmla="*/ 101537 w 362521"/>
                <a:gd name="connsiteY9" fmla="*/ 505015 h 587501"/>
                <a:gd name="connsiteX10" fmla="*/ 99346 w 362521"/>
                <a:gd name="connsiteY10" fmla="*/ 536543 h 587501"/>
                <a:gd name="connsiteX11" fmla="*/ 115348 w 362521"/>
                <a:gd name="connsiteY11" fmla="*/ 570833 h 587501"/>
                <a:gd name="connsiteX12" fmla="*/ 99917 w 362521"/>
                <a:gd name="connsiteY12" fmla="*/ 587502 h 587501"/>
                <a:gd name="connsiteX13" fmla="*/ 79438 w 362521"/>
                <a:gd name="connsiteY13" fmla="*/ 586168 h 587501"/>
                <a:gd name="connsiteX14" fmla="*/ 67818 w 362521"/>
                <a:gd name="connsiteY14" fmla="*/ 566928 h 587501"/>
                <a:gd name="connsiteX15" fmla="*/ 61436 w 362521"/>
                <a:gd name="connsiteY15" fmla="*/ 534924 h 587501"/>
                <a:gd name="connsiteX16" fmla="*/ 40862 w 362521"/>
                <a:gd name="connsiteY16" fmla="*/ 579787 h 587501"/>
                <a:gd name="connsiteX17" fmla="*/ 26765 w 362521"/>
                <a:gd name="connsiteY17" fmla="*/ 570833 h 587501"/>
                <a:gd name="connsiteX18" fmla="*/ 16478 w 362521"/>
                <a:gd name="connsiteY18" fmla="*/ 584930 h 587501"/>
                <a:gd name="connsiteX19" fmla="*/ 0 w 362521"/>
                <a:gd name="connsiteY19" fmla="*/ 420624 h 58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62521" h="587501">
                  <a:moveTo>
                    <a:pt x="0" y="22098"/>
                  </a:moveTo>
                  <a:lnTo>
                    <a:pt x="243745" y="0"/>
                  </a:lnTo>
                  <a:lnTo>
                    <a:pt x="325850" y="293751"/>
                  </a:lnTo>
                  <a:lnTo>
                    <a:pt x="344043" y="310039"/>
                  </a:lnTo>
                  <a:lnTo>
                    <a:pt x="344043" y="329470"/>
                  </a:lnTo>
                  <a:lnTo>
                    <a:pt x="332327" y="383381"/>
                  </a:lnTo>
                  <a:lnTo>
                    <a:pt x="351758" y="420624"/>
                  </a:lnTo>
                  <a:lnTo>
                    <a:pt x="344043" y="450247"/>
                  </a:lnTo>
                  <a:lnTo>
                    <a:pt x="362521" y="480441"/>
                  </a:lnTo>
                  <a:lnTo>
                    <a:pt x="101537" y="505015"/>
                  </a:lnTo>
                  <a:lnTo>
                    <a:pt x="99346" y="536543"/>
                  </a:lnTo>
                  <a:lnTo>
                    <a:pt x="115348" y="570833"/>
                  </a:lnTo>
                  <a:lnTo>
                    <a:pt x="99917" y="587502"/>
                  </a:lnTo>
                  <a:lnTo>
                    <a:pt x="79438" y="586168"/>
                  </a:lnTo>
                  <a:lnTo>
                    <a:pt x="67818" y="566928"/>
                  </a:lnTo>
                  <a:lnTo>
                    <a:pt x="61436" y="534924"/>
                  </a:lnTo>
                  <a:lnTo>
                    <a:pt x="40862" y="579787"/>
                  </a:lnTo>
                  <a:lnTo>
                    <a:pt x="26765" y="570833"/>
                  </a:lnTo>
                  <a:lnTo>
                    <a:pt x="16478" y="584930"/>
                  </a:lnTo>
                  <a:lnTo>
                    <a:pt x="0" y="420624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18" name="Freeform: Shape 11317">
              <a:extLst>
                <a:ext uri="{FF2B5EF4-FFF2-40B4-BE49-F238E27FC236}">
                  <a16:creationId xmlns:a16="http://schemas.microsoft.com/office/drawing/2014/main" id="{AF105A4E-C0B6-DDD2-E71C-6E8D34F610C8}"/>
                </a:ext>
              </a:extLst>
            </p:cNvPr>
            <p:cNvSpPr/>
            <p:nvPr/>
          </p:nvSpPr>
          <p:spPr>
            <a:xfrm>
              <a:off x="6126044" y="3554091"/>
              <a:ext cx="606459" cy="649067"/>
            </a:xfrm>
            <a:custGeom>
              <a:avLst/>
              <a:gdLst>
                <a:gd name="connsiteX0" fmla="*/ 118777 w 516540"/>
                <a:gd name="connsiteY0" fmla="*/ 509302 h 552830"/>
                <a:gd name="connsiteX1" fmla="*/ 136017 w 516540"/>
                <a:gd name="connsiteY1" fmla="*/ 533876 h 552830"/>
                <a:gd name="connsiteX2" fmla="*/ 403479 w 516540"/>
                <a:gd name="connsiteY2" fmla="*/ 521589 h 552830"/>
                <a:gd name="connsiteX3" fmla="*/ 433673 w 516540"/>
                <a:gd name="connsiteY3" fmla="*/ 552831 h 552830"/>
                <a:gd name="connsiteX4" fmla="*/ 433673 w 516540"/>
                <a:gd name="connsiteY4" fmla="*/ 479107 h 552830"/>
                <a:gd name="connsiteX5" fmla="*/ 484346 w 516540"/>
                <a:gd name="connsiteY5" fmla="*/ 488251 h 552830"/>
                <a:gd name="connsiteX6" fmla="*/ 476060 w 516540"/>
                <a:gd name="connsiteY6" fmla="*/ 419957 h 552830"/>
                <a:gd name="connsiteX7" fmla="*/ 490156 w 516540"/>
                <a:gd name="connsiteY7" fmla="*/ 373856 h 552830"/>
                <a:gd name="connsiteX8" fmla="*/ 516541 w 516540"/>
                <a:gd name="connsiteY8" fmla="*/ 325183 h 552830"/>
                <a:gd name="connsiteX9" fmla="*/ 485489 w 516540"/>
                <a:gd name="connsiteY9" fmla="*/ 322612 h 552830"/>
                <a:gd name="connsiteX10" fmla="*/ 483298 w 516540"/>
                <a:gd name="connsiteY10" fmla="*/ 267748 h 552830"/>
                <a:gd name="connsiteX11" fmla="*/ 456438 w 516540"/>
                <a:gd name="connsiteY11" fmla="*/ 255460 h 552830"/>
                <a:gd name="connsiteX12" fmla="*/ 456438 w 516540"/>
                <a:gd name="connsiteY12" fmla="*/ 226790 h 552830"/>
                <a:gd name="connsiteX13" fmla="*/ 385763 w 516540"/>
                <a:gd name="connsiteY13" fmla="*/ 187928 h 552830"/>
                <a:gd name="connsiteX14" fmla="*/ 385763 w 516540"/>
                <a:gd name="connsiteY14" fmla="*/ 151257 h 552830"/>
                <a:gd name="connsiteX15" fmla="*/ 311753 w 516540"/>
                <a:gd name="connsiteY15" fmla="*/ 116776 h 552830"/>
                <a:gd name="connsiteX16" fmla="*/ 289179 w 516540"/>
                <a:gd name="connsiteY16" fmla="*/ 69913 h 552830"/>
                <a:gd name="connsiteX17" fmla="*/ 224409 w 516540"/>
                <a:gd name="connsiteY17" fmla="*/ 42386 h 552830"/>
                <a:gd name="connsiteX18" fmla="*/ 240316 w 516540"/>
                <a:gd name="connsiteY18" fmla="*/ 0 h 552830"/>
                <a:gd name="connsiteX19" fmla="*/ 100298 w 516540"/>
                <a:gd name="connsiteY19" fmla="*/ 19812 h 552830"/>
                <a:gd name="connsiteX20" fmla="*/ 0 w 516540"/>
                <a:gd name="connsiteY20" fmla="*/ 28861 h 552830"/>
                <a:gd name="connsiteX21" fmla="*/ 82105 w 516540"/>
                <a:gd name="connsiteY21" fmla="*/ 322612 h 552830"/>
                <a:gd name="connsiteX22" fmla="*/ 100298 w 516540"/>
                <a:gd name="connsiteY22" fmla="*/ 338899 h 552830"/>
                <a:gd name="connsiteX23" fmla="*/ 100298 w 516540"/>
                <a:gd name="connsiteY23" fmla="*/ 358330 h 552830"/>
                <a:gd name="connsiteX24" fmla="*/ 88582 w 516540"/>
                <a:gd name="connsiteY24" fmla="*/ 412242 h 552830"/>
                <a:gd name="connsiteX25" fmla="*/ 108013 w 516540"/>
                <a:gd name="connsiteY25" fmla="*/ 449485 h 552830"/>
                <a:gd name="connsiteX26" fmla="*/ 100298 w 516540"/>
                <a:gd name="connsiteY26" fmla="*/ 479107 h 552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16540" h="552830">
                  <a:moveTo>
                    <a:pt x="118777" y="509302"/>
                  </a:moveTo>
                  <a:lnTo>
                    <a:pt x="136017" y="533876"/>
                  </a:lnTo>
                  <a:lnTo>
                    <a:pt x="403479" y="521589"/>
                  </a:lnTo>
                  <a:lnTo>
                    <a:pt x="433673" y="552831"/>
                  </a:lnTo>
                  <a:lnTo>
                    <a:pt x="433673" y="479107"/>
                  </a:lnTo>
                  <a:lnTo>
                    <a:pt x="484346" y="488251"/>
                  </a:lnTo>
                  <a:lnTo>
                    <a:pt x="476060" y="419957"/>
                  </a:lnTo>
                  <a:lnTo>
                    <a:pt x="490156" y="373856"/>
                  </a:lnTo>
                  <a:lnTo>
                    <a:pt x="516541" y="325183"/>
                  </a:lnTo>
                  <a:lnTo>
                    <a:pt x="485489" y="322612"/>
                  </a:lnTo>
                  <a:lnTo>
                    <a:pt x="483298" y="267748"/>
                  </a:lnTo>
                  <a:lnTo>
                    <a:pt x="456438" y="255460"/>
                  </a:lnTo>
                  <a:lnTo>
                    <a:pt x="456438" y="226790"/>
                  </a:lnTo>
                  <a:lnTo>
                    <a:pt x="385763" y="187928"/>
                  </a:lnTo>
                  <a:lnTo>
                    <a:pt x="385763" y="151257"/>
                  </a:lnTo>
                  <a:lnTo>
                    <a:pt x="311753" y="116776"/>
                  </a:lnTo>
                  <a:lnTo>
                    <a:pt x="289179" y="69913"/>
                  </a:lnTo>
                  <a:lnTo>
                    <a:pt x="224409" y="42386"/>
                  </a:lnTo>
                  <a:lnTo>
                    <a:pt x="240316" y="0"/>
                  </a:lnTo>
                  <a:lnTo>
                    <a:pt x="100298" y="19812"/>
                  </a:lnTo>
                  <a:lnTo>
                    <a:pt x="0" y="28861"/>
                  </a:lnTo>
                  <a:lnTo>
                    <a:pt x="82105" y="322612"/>
                  </a:lnTo>
                  <a:lnTo>
                    <a:pt x="100298" y="338899"/>
                  </a:lnTo>
                  <a:lnTo>
                    <a:pt x="100298" y="358330"/>
                  </a:lnTo>
                  <a:lnTo>
                    <a:pt x="88582" y="412242"/>
                  </a:lnTo>
                  <a:lnTo>
                    <a:pt x="108013" y="449485"/>
                  </a:lnTo>
                  <a:lnTo>
                    <a:pt x="100298" y="479107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19" name="Freeform: Shape 11318">
              <a:extLst>
                <a:ext uri="{FF2B5EF4-FFF2-40B4-BE49-F238E27FC236}">
                  <a16:creationId xmlns:a16="http://schemas.microsoft.com/office/drawing/2014/main" id="{61BFDFBF-E1D9-75AC-24AA-9B5CABE065D0}"/>
                </a:ext>
              </a:extLst>
            </p:cNvPr>
            <p:cNvSpPr/>
            <p:nvPr/>
          </p:nvSpPr>
          <p:spPr>
            <a:xfrm>
              <a:off x="5956508" y="4116601"/>
              <a:ext cx="1016209" cy="771299"/>
            </a:xfrm>
            <a:custGeom>
              <a:avLst/>
              <a:gdLst>
                <a:gd name="connsiteX0" fmla="*/ 16002 w 865536"/>
                <a:gd name="connsiteY0" fmla="*/ 120587 h 656939"/>
                <a:gd name="connsiteX1" fmla="*/ 0 w 865536"/>
                <a:gd name="connsiteY1" fmla="*/ 86296 h 656939"/>
                <a:gd name="connsiteX2" fmla="*/ 2191 w 865536"/>
                <a:gd name="connsiteY2" fmla="*/ 54769 h 656939"/>
                <a:gd name="connsiteX3" fmla="*/ 263176 w 865536"/>
                <a:gd name="connsiteY3" fmla="*/ 30194 h 656939"/>
                <a:gd name="connsiteX4" fmla="*/ 280416 w 865536"/>
                <a:gd name="connsiteY4" fmla="*/ 54769 h 656939"/>
                <a:gd name="connsiteX5" fmla="*/ 547878 w 865536"/>
                <a:gd name="connsiteY5" fmla="*/ 42481 h 656939"/>
                <a:gd name="connsiteX6" fmla="*/ 578072 w 865536"/>
                <a:gd name="connsiteY6" fmla="*/ 73723 h 656939"/>
                <a:gd name="connsiteX7" fmla="*/ 578072 w 865536"/>
                <a:gd name="connsiteY7" fmla="*/ 0 h 656939"/>
                <a:gd name="connsiteX8" fmla="*/ 628745 w 865536"/>
                <a:gd name="connsiteY8" fmla="*/ 9144 h 656939"/>
                <a:gd name="connsiteX9" fmla="*/ 631984 w 865536"/>
                <a:gd name="connsiteY9" fmla="*/ 32004 h 656939"/>
                <a:gd name="connsiteX10" fmla="*/ 642271 w 865536"/>
                <a:gd name="connsiteY10" fmla="*/ 47435 h 656939"/>
                <a:gd name="connsiteX11" fmla="*/ 646081 w 865536"/>
                <a:gd name="connsiteY11" fmla="*/ 73057 h 656939"/>
                <a:gd name="connsiteX12" fmla="*/ 664083 w 865536"/>
                <a:gd name="connsiteY12" fmla="*/ 94869 h 656939"/>
                <a:gd name="connsiteX13" fmla="*/ 662750 w 865536"/>
                <a:gd name="connsiteY13" fmla="*/ 132112 h 656939"/>
                <a:gd name="connsiteX14" fmla="*/ 706374 w 865536"/>
                <a:gd name="connsiteY14" fmla="*/ 184690 h 656939"/>
                <a:gd name="connsiteX15" fmla="*/ 712851 w 865536"/>
                <a:gd name="connsiteY15" fmla="*/ 206597 h 656939"/>
                <a:gd name="connsiteX16" fmla="*/ 737235 w 865536"/>
                <a:gd name="connsiteY16" fmla="*/ 216789 h 656939"/>
                <a:gd name="connsiteX17" fmla="*/ 769334 w 865536"/>
                <a:gd name="connsiteY17" fmla="*/ 261747 h 656939"/>
                <a:gd name="connsiteX18" fmla="*/ 765429 w 865536"/>
                <a:gd name="connsiteY18" fmla="*/ 291275 h 656939"/>
                <a:gd name="connsiteX19" fmla="*/ 771811 w 865536"/>
                <a:gd name="connsiteY19" fmla="*/ 323374 h 656939"/>
                <a:gd name="connsiteX20" fmla="*/ 793718 w 865536"/>
                <a:gd name="connsiteY20" fmla="*/ 337471 h 656939"/>
                <a:gd name="connsiteX21" fmla="*/ 811625 w 865536"/>
                <a:gd name="connsiteY21" fmla="*/ 391382 h 656939"/>
                <a:gd name="connsiteX22" fmla="*/ 846296 w 865536"/>
                <a:gd name="connsiteY22" fmla="*/ 441388 h 656939"/>
                <a:gd name="connsiteX23" fmla="*/ 865537 w 865536"/>
                <a:gd name="connsiteY23" fmla="*/ 479870 h 656939"/>
                <a:gd name="connsiteX24" fmla="*/ 854012 w 865536"/>
                <a:gd name="connsiteY24" fmla="*/ 519684 h 656939"/>
                <a:gd name="connsiteX25" fmla="*/ 865537 w 865536"/>
                <a:gd name="connsiteY25" fmla="*/ 556927 h 656939"/>
                <a:gd name="connsiteX26" fmla="*/ 844963 w 865536"/>
                <a:gd name="connsiteY26" fmla="*/ 583882 h 656939"/>
                <a:gd name="connsiteX27" fmla="*/ 851440 w 865536"/>
                <a:gd name="connsiteY27" fmla="*/ 624935 h 656939"/>
                <a:gd name="connsiteX28" fmla="*/ 825722 w 865536"/>
                <a:gd name="connsiteY28" fmla="*/ 644176 h 656939"/>
                <a:gd name="connsiteX29" fmla="*/ 787241 w 865536"/>
                <a:gd name="connsiteY29" fmla="*/ 656939 h 656939"/>
                <a:gd name="connsiteX30" fmla="*/ 787241 w 865536"/>
                <a:gd name="connsiteY30" fmla="*/ 636461 h 656939"/>
                <a:gd name="connsiteX31" fmla="*/ 766763 w 865536"/>
                <a:gd name="connsiteY31" fmla="*/ 633889 h 656939"/>
                <a:gd name="connsiteX32" fmla="*/ 741045 w 865536"/>
                <a:gd name="connsiteY32" fmla="*/ 599218 h 656939"/>
                <a:gd name="connsiteX33" fmla="*/ 719233 w 865536"/>
                <a:gd name="connsiteY33" fmla="*/ 582549 h 656939"/>
                <a:gd name="connsiteX34" fmla="*/ 687134 w 865536"/>
                <a:gd name="connsiteY34" fmla="*/ 574834 h 656939"/>
                <a:gd name="connsiteX35" fmla="*/ 684943 w 865536"/>
                <a:gd name="connsiteY35" fmla="*/ 555784 h 656939"/>
                <a:gd name="connsiteX36" fmla="*/ 676847 w 865536"/>
                <a:gd name="connsiteY36" fmla="*/ 537686 h 656939"/>
                <a:gd name="connsiteX37" fmla="*/ 643509 w 865536"/>
                <a:gd name="connsiteY37" fmla="*/ 500444 h 656939"/>
                <a:gd name="connsiteX38" fmla="*/ 643509 w 865536"/>
                <a:gd name="connsiteY38" fmla="*/ 478631 h 656939"/>
                <a:gd name="connsiteX39" fmla="*/ 613981 w 865536"/>
                <a:gd name="connsiteY39" fmla="*/ 477298 h 656939"/>
                <a:gd name="connsiteX40" fmla="*/ 593027 w 865536"/>
                <a:gd name="connsiteY40" fmla="*/ 445103 h 656939"/>
                <a:gd name="connsiteX41" fmla="*/ 572929 w 865536"/>
                <a:gd name="connsiteY41" fmla="*/ 424720 h 656939"/>
                <a:gd name="connsiteX42" fmla="*/ 566547 w 865536"/>
                <a:gd name="connsiteY42" fmla="*/ 409289 h 656939"/>
                <a:gd name="connsiteX43" fmla="*/ 579406 w 865536"/>
                <a:gd name="connsiteY43" fmla="*/ 396526 h 656939"/>
                <a:gd name="connsiteX44" fmla="*/ 584454 w 865536"/>
                <a:gd name="connsiteY44" fmla="*/ 373380 h 656939"/>
                <a:gd name="connsiteX45" fmla="*/ 575501 w 865536"/>
                <a:gd name="connsiteY45" fmla="*/ 359283 h 656939"/>
                <a:gd name="connsiteX46" fmla="*/ 560070 w 865536"/>
                <a:gd name="connsiteY46" fmla="*/ 356711 h 656939"/>
                <a:gd name="connsiteX47" fmla="*/ 560070 w 865536"/>
                <a:gd name="connsiteY47" fmla="*/ 372142 h 656939"/>
                <a:gd name="connsiteX48" fmla="*/ 551117 w 865536"/>
                <a:gd name="connsiteY48" fmla="*/ 381095 h 656939"/>
                <a:gd name="connsiteX49" fmla="*/ 538258 w 865536"/>
                <a:gd name="connsiteY49" fmla="*/ 364427 h 656939"/>
                <a:gd name="connsiteX50" fmla="*/ 537020 w 865536"/>
                <a:gd name="connsiteY50" fmla="*/ 340043 h 656939"/>
                <a:gd name="connsiteX51" fmla="*/ 545973 w 865536"/>
                <a:gd name="connsiteY51" fmla="*/ 314325 h 656939"/>
                <a:gd name="connsiteX52" fmla="*/ 551117 w 865536"/>
                <a:gd name="connsiteY52" fmla="*/ 286131 h 656939"/>
                <a:gd name="connsiteX53" fmla="*/ 543401 w 865536"/>
                <a:gd name="connsiteY53" fmla="*/ 256604 h 656939"/>
                <a:gd name="connsiteX54" fmla="*/ 517779 w 865536"/>
                <a:gd name="connsiteY54" fmla="*/ 212979 h 656939"/>
                <a:gd name="connsiteX55" fmla="*/ 497205 w 865536"/>
                <a:gd name="connsiteY55" fmla="*/ 214217 h 656939"/>
                <a:gd name="connsiteX56" fmla="*/ 443675 w 865536"/>
                <a:gd name="connsiteY56" fmla="*/ 162306 h 656939"/>
                <a:gd name="connsiteX57" fmla="*/ 432721 w 865536"/>
                <a:gd name="connsiteY57" fmla="*/ 149257 h 656939"/>
                <a:gd name="connsiteX58" fmla="*/ 380429 w 865536"/>
                <a:gd name="connsiteY58" fmla="*/ 119253 h 656939"/>
                <a:gd name="connsiteX59" fmla="*/ 344900 w 865536"/>
                <a:gd name="connsiteY59" fmla="*/ 125730 h 656939"/>
                <a:gd name="connsiteX60" fmla="*/ 327851 w 865536"/>
                <a:gd name="connsiteY60" fmla="*/ 144971 h 656939"/>
                <a:gd name="connsiteX61" fmla="*/ 291941 w 865536"/>
                <a:gd name="connsiteY61" fmla="*/ 165449 h 656939"/>
                <a:gd name="connsiteX62" fmla="*/ 246983 w 865536"/>
                <a:gd name="connsiteY62" fmla="*/ 189833 h 656939"/>
                <a:gd name="connsiteX63" fmla="*/ 246983 w 865536"/>
                <a:gd name="connsiteY63" fmla="*/ 169354 h 656939"/>
                <a:gd name="connsiteX64" fmla="*/ 220028 w 865536"/>
                <a:gd name="connsiteY64" fmla="*/ 152686 h 656939"/>
                <a:gd name="connsiteX65" fmla="*/ 228981 w 865536"/>
                <a:gd name="connsiteY65" fmla="*/ 135922 h 656939"/>
                <a:gd name="connsiteX66" fmla="*/ 204597 w 865536"/>
                <a:gd name="connsiteY66" fmla="*/ 123158 h 656939"/>
                <a:gd name="connsiteX67" fmla="*/ 189262 w 865536"/>
                <a:gd name="connsiteY67" fmla="*/ 132112 h 656939"/>
                <a:gd name="connsiteX68" fmla="*/ 150781 w 865536"/>
                <a:gd name="connsiteY68" fmla="*/ 116681 h 656939"/>
                <a:gd name="connsiteX69" fmla="*/ 130207 w 865536"/>
                <a:gd name="connsiteY69" fmla="*/ 115443 h 656939"/>
                <a:gd name="connsiteX70" fmla="*/ 130207 w 865536"/>
                <a:gd name="connsiteY70" fmla="*/ 98774 h 656939"/>
                <a:gd name="connsiteX71" fmla="*/ 90011 w 865536"/>
                <a:gd name="connsiteY71" fmla="*/ 117062 h 656939"/>
                <a:gd name="connsiteX72" fmla="*/ 69913 w 865536"/>
                <a:gd name="connsiteY72" fmla="*/ 105156 h 656939"/>
                <a:gd name="connsiteX73" fmla="*/ 49339 w 865536"/>
                <a:gd name="connsiteY73" fmla="*/ 105156 h 656939"/>
                <a:gd name="connsiteX74" fmla="*/ 39053 w 865536"/>
                <a:gd name="connsiteY74" fmla="*/ 119253 h 656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865536" h="656939">
                  <a:moveTo>
                    <a:pt x="16002" y="120587"/>
                  </a:moveTo>
                  <a:lnTo>
                    <a:pt x="0" y="86296"/>
                  </a:lnTo>
                  <a:lnTo>
                    <a:pt x="2191" y="54769"/>
                  </a:lnTo>
                  <a:lnTo>
                    <a:pt x="263176" y="30194"/>
                  </a:lnTo>
                  <a:lnTo>
                    <a:pt x="280416" y="54769"/>
                  </a:lnTo>
                  <a:lnTo>
                    <a:pt x="547878" y="42481"/>
                  </a:lnTo>
                  <a:lnTo>
                    <a:pt x="578072" y="73723"/>
                  </a:lnTo>
                  <a:lnTo>
                    <a:pt x="578072" y="0"/>
                  </a:lnTo>
                  <a:lnTo>
                    <a:pt x="628745" y="9144"/>
                  </a:lnTo>
                  <a:lnTo>
                    <a:pt x="631984" y="32004"/>
                  </a:lnTo>
                  <a:lnTo>
                    <a:pt x="642271" y="47435"/>
                  </a:lnTo>
                  <a:lnTo>
                    <a:pt x="646081" y="73057"/>
                  </a:lnTo>
                  <a:lnTo>
                    <a:pt x="664083" y="94869"/>
                  </a:lnTo>
                  <a:lnTo>
                    <a:pt x="662750" y="132112"/>
                  </a:lnTo>
                  <a:lnTo>
                    <a:pt x="706374" y="184690"/>
                  </a:lnTo>
                  <a:lnTo>
                    <a:pt x="712851" y="206597"/>
                  </a:lnTo>
                  <a:lnTo>
                    <a:pt x="737235" y="216789"/>
                  </a:lnTo>
                  <a:lnTo>
                    <a:pt x="769334" y="261747"/>
                  </a:lnTo>
                  <a:lnTo>
                    <a:pt x="765429" y="291275"/>
                  </a:lnTo>
                  <a:lnTo>
                    <a:pt x="771811" y="323374"/>
                  </a:lnTo>
                  <a:lnTo>
                    <a:pt x="793718" y="337471"/>
                  </a:lnTo>
                  <a:lnTo>
                    <a:pt x="811625" y="391382"/>
                  </a:lnTo>
                  <a:lnTo>
                    <a:pt x="846296" y="441388"/>
                  </a:lnTo>
                  <a:lnTo>
                    <a:pt x="865537" y="479870"/>
                  </a:lnTo>
                  <a:lnTo>
                    <a:pt x="854012" y="519684"/>
                  </a:lnTo>
                  <a:lnTo>
                    <a:pt x="865537" y="556927"/>
                  </a:lnTo>
                  <a:lnTo>
                    <a:pt x="844963" y="583882"/>
                  </a:lnTo>
                  <a:lnTo>
                    <a:pt x="851440" y="624935"/>
                  </a:lnTo>
                  <a:lnTo>
                    <a:pt x="825722" y="644176"/>
                  </a:lnTo>
                  <a:lnTo>
                    <a:pt x="787241" y="656939"/>
                  </a:lnTo>
                  <a:lnTo>
                    <a:pt x="787241" y="636461"/>
                  </a:lnTo>
                  <a:lnTo>
                    <a:pt x="766763" y="633889"/>
                  </a:lnTo>
                  <a:lnTo>
                    <a:pt x="741045" y="599218"/>
                  </a:lnTo>
                  <a:lnTo>
                    <a:pt x="719233" y="582549"/>
                  </a:lnTo>
                  <a:lnTo>
                    <a:pt x="687134" y="574834"/>
                  </a:lnTo>
                  <a:lnTo>
                    <a:pt x="684943" y="555784"/>
                  </a:lnTo>
                  <a:lnTo>
                    <a:pt x="676847" y="537686"/>
                  </a:lnTo>
                  <a:lnTo>
                    <a:pt x="643509" y="500444"/>
                  </a:lnTo>
                  <a:lnTo>
                    <a:pt x="643509" y="478631"/>
                  </a:lnTo>
                  <a:lnTo>
                    <a:pt x="613981" y="477298"/>
                  </a:lnTo>
                  <a:lnTo>
                    <a:pt x="593027" y="445103"/>
                  </a:lnTo>
                  <a:lnTo>
                    <a:pt x="572929" y="424720"/>
                  </a:lnTo>
                  <a:lnTo>
                    <a:pt x="566547" y="409289"/>
                  </a:lnTo>
                  <a:lnTo>
                    <a:pt x="579406" y="396526"/>
                  </a:lnTo>
                  <a:lnTo>
                    <a:pt x="584454" y="373380"/>
                  </a:lnTo>
                  <a:lnTo>
                    <a:pt x="575501" y="359283"/>
                  </a:lnTo>
                  <a:lnTo>
                    <a:pt x="560070" y="356711"/>
                  </a:lnTo>
                  <a:lnTo>
                    <a:pt x="560070" y="372142"/>
                  </a:lnTo>
                  <a:lnTo>
                    <a:pt x="551117" y="381095"/>
                  </a:lnTo>
                  <a:lnTo>
                    <a:pt x="538258" y="364427"/>
                  </a:lnTo>
                  <a:lnTo>
                    <a:pt x="537020" y="340043"/>
                  </a:lnTo>
                  <a:lnTo>
                    <a:pt x="545973" y="314325"/>
                  </a:lnTo>
                  <a:lnTo>
                    <a:pt x="551117" y="286131"/>
                  </a:lnTo>
                  <a:lnTo>
                    <a:pt x="543401" y="256604"/>
                  </a:lnTo>
                  <a:lnTo>
                    <a:pt x="517779" y="212979"/>
                  </a:lnTo>
                  <a:lnTo>
                    <a:pt x="497205" y="214217"/>
                  </a:lnTo>
                  <a:lnTo>
                    <a:pt x="443675" y="162306"/>
                  </a:lnTo>
                  <a:lnTo>
                    <a:pt x="432721" y="149257"/>
                  </a:lnTo>
                  <a:lnTo>
                    <a:pt x="380429" y="119253"/>
                  </a:lnTo>
                  <a:lnTo>
                    <a:pt x="344900" y="125730"/>
                  </a:lnTo>
                  <a:lnTo>
                    <a:pt x="327851" y="144971"/>
                  </a:lnTo>
                  <a:lnTo>
                    <a:pt x="291941" y="165449"/>
                  </a:lnTo>
                  <a:lnTo>
                    <a:pt x="246983" y="189833"/>
                  </a:lnTo>
                  <a:lnTo>
                    <a:pt x="246983" y="169354"/>
                  </a:lnTo>
                  <a:lnTo>
                    <a:pt x="220028" y="152686"/>
                  </a:lnTo>
                  <a:lnTo>
                    <a:pt x="228981" y="135922"/>
                  </a:lnTo>
                  <a:lnTo>
                    <a:pt x="204597" y="123158"/>
                  </a:lnTo>
                  <a:lnTo>
                    <a:pt x="189262" y="132112"/>
                  </a:lnTo>
                  <a:lnTo>
                    <a:pt x="150781" y="116681"/>
                  </a:lnTo>
                  <a:lnTo>
                    <a:pt x="130207" y="115443"/>
                  </a:lnTo>
                  <a:lnTo>
                    <a:pt x="130207" y="98774"/>
                  </a:lnTo>
                  <a:lnTo>
                    <a:pt x="90011" y="117062"/>
                  </a:lnTo>
                  <a:lnTo>
                    <a:pt x="69913" y="105156"/>
                  </a:lnTo>
                  <a:lnTo>
                    <a:pt x="49339" y="105156"/>
                  </a:lnTo>
                  <a:lnTo>
                    <a:pt x="39053" y="119253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20" name="Freeform: Shape 11319">
              <a:extLst>
                <a:ext uri="{FF2B5EF4-FFF2-40B4-BE49-F238E27FC236}">
                  <a16:creationId xmlns:a16="http://schemas.microsoft.com/office/drawing/2014/main" id="{6D013B2E-3BC5-006E-26B3-3068C1B81AFB}"/>
                </a:ext>
              </a:extLst>
            </p:cNvPr>
            <p:cNvSpPr/>
            <p:nvPr/>
          </p:nvSpPr>
          <p:spPr>
            <a:xfrm>
              <a:off x="6389518" y="3498623"/>
              <a:ext cx="572687" cy="437259"/>
            </a:xfrm>
            <a:custGeom>
              <a:avLst/>
              <a:gdLst>
                <a:gd name="connsiteX0" fmla="*/ 292132 w 487775"/>
                <a:gd name="connsiteY0" fmla="*/ 372428 h 372427"/>
                <a:gd name="connsiteX1" fmla="*/ 304229 w 487775"/>
                <a:gd name="connsiteY1" fmla="*/ 340233 h 372427"/>
                <a:gd name="connsiteX2" fmla="*/ 328613 w 487775"/>
                <a:gd name="connsiteY2" fmla="*/ 305562 h 372427"/>
                <a:gd name="connsiteX3" fmla="*/ 404336 w 487775"/>
                <a:gd name="connsiteY3" fmla="*/ 247841 h 372427"/>
                <a:gd name="connsiteX4" fmla="*/ 414623 w 487775"/>
                <a:gd name="connsiteY4" fmla="*/ 220885 h 372427"/>
                <a:gd name="connsiteX5" fmla="*/ 431292 w 487775"/>
                <a:gd name="connsiteY5" fmla="*/ 201644 h 372427"/>
                <a:gd name="connsiteX6" fmla="*/ 446627 w 487775"/>
                <a:gd name="connsiteY6" fmla="*/ 160496 h 372427"/>
                <a:gd name="connsiteX7" fmla="*/ 469773 w 487775"/>
                <a:gd name="connsiteY7" fmla="*/ 123349 h 372427"/>
                <a:gd name="connsiteX8" fmla="*/ 487775 w 487775"/>
                <a:gd name="connsiteY8" fmla="*/ 109633 h 372427"/>
                <a:gd name="connsiteX9" fmla="*/ 366998 w 487775"/>
                <a:gd name="connsiteY9" fmla="*/ 20003 h 372427"/>
                <a:gd name="connsiteX10" fmla="*/ 254794 w 487775"/>
                <a:gd name="connsiteY10" fmla="*/ 36767 h 372427"/>
                <a:gd name="connsiteX11" fmla="*/ 246412 w 487775"/>
                <a:gd name="connsiteY11" fmla="*/ 11525 h 372427"/>
                <a:gd name="connsiteX12" fmla="*/ 226504 w 487775"/>
                <a:gd name="connsiteY12" fmla="*/ 9430 h 372427"/>
                <a:gd name="connsiteX13" fmla="*/ 219170 w 487775"/>
                <a:gd name="connsiteY13" fmla="*/ 0 h 372427"/>
                <a:gd name="connsiteX14" fmla="*/ 82868 w 487775"/>
                <a:gd name="connsiteY14" fmla="*/ 12668 h 372427"/>
                <a:gd name="connsiteX15" fmla="*/ 59722 w 487775"/>
                <a:gd name="connsiteY15" fmla="*/ 31528 h 372427"/>
                <a:gd name="connsiteX16" fmla="*/ 15907 w 487775"/>
                <a:gd name="connsiteY16" fmla="*/ 47244 h 372427"/>
                <a:gd name="connsiteX17" fmla="*/ 0 w 487775"/>
                <a:gd name="connsiteY17" fmla="*/ 89630 h 372427"/>
                <a:gd name="connsiteX18" fmla="*/ 64770 w 487775"/>
                <a:gd name="connsiteY18" fmla="*/ 117158 h 372427"/>
                <a:gd name="connsiteX19" fmla="*/ 87344 w 487775"/>
                <a:gd name="connsiteY19" fmla="*/ 164021 h 372427"/>
                <a:gd name="connsiteX20" fmla="*/ 161354 w 487775"/>
                <a:gd name="connsiteY20" fmla="*/ 198501 h 372427"/>
                <a:gd name="connsiteX21" fmla="*/ 161354 w 487775"/>
                <a:gd name="connsiteY21" fmla="*/ 235172 h 372427"/>
                <a:gd name="connsiteX22" fmla="*/ 232029 w 487775"/>
                <a:gd name="connsiteY22" fmla="*/ 274034 h 372427"/>
                <a:gd name="connsiteX23" fmla="*/ 232029 w 487775"/>
                <a:gd name="connsiteY23" fmla="*/ 302705 h 372427"/>
                <a:gd name="connsiteX24" fmla="*/ 258889 w 487775"/>
                <a:gd name="connsiteY24" fmla="*/ 314992 h 372427"/>
                <a:gd name="connsiteX25" fmla="*/ 261080 w 487775"/>
                <a:gd name="connsiteY25" fmla="*/ 369856 h 372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87775" h="372427">
                  <a:moveTo>
                    <a:pt x="292132" y="372428"/>
                  </a:moveTo>
                  <a:lnTo>
                    <a:pt x="304229" y="340233"/>
                  </a:lnTo>
                  <a:lnTo>
                    <a:pt x="328613" y="305562"/>
                  </a:lnTo>
                  <a:lnTo>
                    <a:pt x="404336" y="247841"/>
                  </a:lnTo>
                  <a:lnTo>
                    <a:pt x="414623" y="220885"/>
                  </a:lnTo>
                  <a:lnTo>
                    <a:pt x="431292" y="201644"/>
                  </a:lnTo>
                  <a:lnTo>
                    <a:pt x="446627" y="160496"/>
                  </a:lnTo>
                  <a:lnTo>
                    <a:pt x="469773" y="123349"/>
                  </a:lnTo>
                  <a:lnTo>
                    <a:pt x="487775" y="109633"/>
                  </a:lnTo>
                  <a:lnTo>
                    <a:pt x="366998" y="20003"/>
                  </a:lnTo>
                  <a:lnTo>
                    <a:pt x="254794" y="36767"/>
                  </a:lnTo>
                  <a:lnTo>
                    <a:pt x="246412" y="11525"/>
                  </a:lnTo>
                  <a:lnTo>
                    <a:pt x="226504" y="9430"/>
                  </a:lnTo>
                  <a:lnTo>
                    <a:pt x="219170" y="0"/>
                  </a:lnTo>
                  <a:lnTo>
                    <a:pt x="82868" y="12668"/>
                  </a:lnTo>
                  <a:lnTo>
                    <a:pt x="59722" y="31528"/>
                  </a:lnTo>
                  <a:lnTo>
                    <a:pt x="15907" y="47244"/>
                  </a:lnTo>
                  <a:lnTo>
                    <a:pt x="0" y="89630"/>
                  </a:lnTo>
                  <a:lnTo>
                    <a:pt x="64770" y="117158"/>
                  </a:lnTo>
                  <a:lnTo>
                    <a:pt x="87344" y="164021"/>
                  </a:lnTo>
                  <a:lnTo>
                    <a:pt x="161354" y="198501"/>
                  </a:lnTo>
                  <a:lnTo>
                    <a:pt x="161354" y="235172"/>
                  </a:lnTo>
                  <a:lnTo>
                    <a:pt x="232029" y="274034"/>
                  </a:lnTo>
                  <a:lnTo>
                    <a:pt x="232029" y="302705"/>
                  </a:lnTo>
                  <a:lnTo>
                    <a:pt x="258889" y="314992"/>
                  </a:lnTo>
                  <a:lnTo>
                    <a:pt x="261080" y="369856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21" name="Freeform: Shape 11320">
              <a:extLst>
                <a:ext uri="{FF2B5EF4-FFF2-40B4-BE49-F238E27FC236}">
                  <a16:creationId xmlns:a16="http://schemas.microsoft.com/office/drawing/2014/main" id="{601CC1FC-7E95-3AC9-5CAF-AED9B73DB533}"/>
                </a:ext>
              </a:extLst>
            </p:cNvPr>
            <p:cNvSpPr/>
            <p:nvPr/>
          </p:nvSpPr>
          <p:spPr>
            <a:xfrm>
              <a:off x="7100092" y="2722179"/>
              <a:ext cx="121224" cy="193915"/>
            </a:xfrm>
            <a:custGeom>
              <a:avLst/>
              <a:gdLst>
                <a:gd name="connsiteX0" fmla="*/ 26289 w 103250"/>
                <a:gd name="connsiteY0" fmla="*/ 37719 h 165163"/>
                <a:gd name="connsiteX1" fmla="*/ 34576 w 103250"/>
                <a:gd name="connsiteY1" fmla="*/ 9525 h 165163"/>
                <a:gd name="connsiteX2" fmla="*/ 9525 w 103250"/>
                <a:gd name="connsiteY2" fmla="*/ 0 h 165163"/>
                <a:gd name="connsiteX3" fmla="*/ 0 w 103250"/>
                <a:gd name="connsiteY3" fmla="*/ 25051 h 165163"/>
                <a:gd name="connsiteX4" fmla="*/ 43529 w 103250"/>
                <a:gd name="connsiteY4" fmla="*/ 165163 h 165163"/>
                <a:gd name="connsiteX5" fmla="*/ 103251 w 103250"/>
                <a:gd name="connsiteY5" fmla="*/ 153829 h 165163"/>
                <a:gd name="connsiteX6" fmla="*/ 103251 w 103250"/>
                <a:gd name="connsiteY6" fmla="*/ 132683 h 165163"/>
                <a:gd name="connsiteX7" fmla="*/ 84010 w 103250"/>
                <a:gd name="connsiteY7" fmla="*/ 108299 h 165163"/>
                <a:gd name="connsiteX8" fmla="*/ 64770 w 103250"/>
                <a:gd name="connsiteY8" fmla="*/ 98108 h 165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250" h="165163">
                  <a:moveTo>
                    <a:pt x="26289" y="37719"/>
                  </a:moveTo>
                  <a:lnTo>
                    <a:pt x="34576" y="9525"/>
                  </a:lnTo>
                  <a:lnTo>
                    <a:pt x="9525" y="0"/>
                  </a:lnTo>
                  <a:lnTo>
                    <a:pt x="0" y="25051"/>
                  </a:lnTo>
                  <a:lnTo>
                    <a:pt x="43529" y="165163"/>
                  </a:lnTo>
                  <a:lnTo>
                    <a:pt x="103251" y="153829"/>
                  </a:lnTo>
                  <a:lnTo>
                    <a:pt x="103251" y="132683"/>
                  </a:lnTo>
                  <a:lnTo>
                    <a:pt x="84010" y="108299"/>
                  </a:lnTo>
                  <a:lnTo>
                    <a:pt x="64770" y="98108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22" name="Freeform: Shape 11321">
              <a:extLst>
                <a:ext uri="{FF2B5EF4-FFF2-40B4-BE49-F238E27FC236}">
                  <a16:creationId xmlns:a16="http://schemas.microsoft.com/office/drawing/2014/main" id="{F77C3FAA-8647-654F-436D-7128804F64AA}"/>
                </a:ext>
              </a:extLst>
            </p:cNvPr>
            <p:cNvSpPr/>
            <p:nvPr/>
          </p:nvSpPr>
          <p:spPr>
            <a:xfrm>
              <a:off x="7129504" y="2486886"/>
              <a:ext cx="152090" cy="332361"/>
            </a:xfrm>
            <a:custGeom>
              <a:avLst/>
              <a:gdLst>
                <a:gd name="connsiteX0" fmla="*/ 28384 w 129540"/>
                <a:gd name="connsiteY0" fmla="*/ 0 h 283082"/>
                <a:gd name="connsiteX1" fmla="*/ 102679 w 129540"/>
                <a:gd name="connsiteY1" fmla="*/ 30766 h 283082"/>
                <a:gd name="connsiteX2" fmla="*/ 114871 w 129540"/>
                <a:gd name="connsiteY2" fmla="*/ 49625 h 283082"/>
                <a:gd name="connsiteX3" fmla="*/ 110299 w 129540"/>
                <a:gd name="connsiteY3" fmla="*/ 81629 h 283082"/>
                <a:gd name="connsiteX4" fmla="*/ 101346 w 129540"/>
                <a:gd name="connsiteY4" fmla="*/ 100870 h 283082"/>
                <a:gd name="connsiteX5" fmla="*/ 119253 w 129540"/>
                <a:gd name="connsiteY5" fmla="*/ 98298 h 283082"/>
                <a:gd name="connsiteX6" fmla="*/ 129540 w 129540"/>
                <a:gd name="connsiteY6" fmla="*/ 107251 h 283082"/>
                <a:gd name="connsiteX7" fmla="*/ 129540 w 129540"/>
                <a:gd name="connsiteY7" fmla="*/ 194500 h 283082"/>
                <a:gd name="connsiteX8" fmla="*/ 96203 w 129540"/>
                <a:gd name="connsiteY8" fmla="*/ 265081 h 283082"/>
                <a:gd name="connsiteX9" fmla="*/ 78200 w 129540"/>
                <a:gd name="connsiteY9" fmla="*/ 283083 h 283082"/>
                <a:gd name="connsiteX10" fmla="*/ 69247 w 129540"/>
                <a:gd name="connsiteY10" fmla="*/ 267652 h 283082"/>
                <a:gd name="connsiteX11" fmla="*/ 43529 w 129540"/>
                <a:gd name="connsiteY11" fmla="*/ 254889 h 283082"/>
                <a:gd name="connsiteX12" fmla="*/ 24574 w 129540"/>
                <a:gd name="connsiteY12" fmla="*/ 238220 h 283082"/>
                <a:gd name="connsiteX13" fmla="*/ 10096 w 129540"/>
                <a:gd name="connsiteY13" fmla="*/ 216884 h 283082"/>
                <a:gd name="connsiteX14" fmla="*/ 9525 w 129540"/>
                <a:gd name="connsiteY14" fmla="*/ 209931 h 283082"/>
                <a:gd name="connsiteX15" fmla="*/ 32099 w 129540"/>
                <a:gd name="connsiteY15" fmla="*/ 188024 h 283082"/>
                <a:gd name="connsiteX16" fmla="*/ 39243 w 129540"/>
                <a:gd name="connsiteY16" fmla="*/ 168307 h 283082"/>
                <a:gd name="connsiteX17" fmla="*/ 64293 w 129540"/>
                <a:gd name="connsiteY17" fmla="*/ 149257 h 283082"/>
                <a:gd name="connsiteX18" fmla="*/ 40481 w 129540"/>
                <a:gd name="connsiteY18" fmla="*/ 120682 h 283082"/>
                <a:gd name="connsiteX19" fmla="*/ 26194 w 129540"/>
                <a:gd name="connsiteY19" fmla="*/ 120682 h 283082"/>
                <a:gd name="connsiteX20" fmla="*/ 24955 w 129540"/>
                <a:gd name="connsiteY20" fmla="*/ 108775 h 283082"/>
                <a:gd name="connsiteX21" fmla="*/ 4763 w 129540"/>
                <a:gd name="connsiteY21" fmla="*/ 108775 h 283082"/>
                <a:gd name="connsiteX22" fmla="*/ 11906 w 129540"/>
                <a:gd name="connsiteY22" fmla="*/ 65437 h 283082"/>
                <a:gd name="connsiteX23" fmla="*/ 0 w 129540"/>
                <a:gd name="connsiteY23" fmla="*/ 49244 h 283082"/>
                <a:gd name="connsiteX24" fmla="*/ 20193 w 129540"/>
                <a:gd name="connsiteY24" fmla="*/ 36004 h 283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9540" h="283082">
                  <a:moveTo>
                    <a:pt x="28384" y="0"/>
                  </a:moveTo>
                  <a:lnTo>
                    <a:pt x="102679" y="30766"/>
                  </a:lnTo>
                  <a:lnTo>
                    <a:pt x="114871" y="49625"/>
                  </a:lnTo>
                  <a:lnTo>
                    <a:pt x="110299" y="81629"/>
                  </a:lnTo>
                  <a:lnTo>
                    <a:pt x="101346" y="100870"/>
                  </a:lnTo>
                  <a:lnTo>
                    <a:pt x="119253" y="98298"/>
                  </a:lnTo>
                  <a:lnTo>
                    <a:pt x="129540" y="107251"/>
                  </a:lnTo>
                  <a:lnTo>
                    <a:pt x="129540" y="194500"/>
                  </a:lnTo>
                  <a:lnTo>
                    <a:pt x="96203" y="265081"/>
                  </a:lnTo>
                  <a:lnTo>
                    <a:pt x="78200" y="283083"/>
                  </a:lnTo>
                  <a:lnTo>
                    <a:pt x="69247" y="267652"/>
                  </a:lnTo>
                  <a:lnTo>
                    <a:pt x="43529" y="254889"/>
                  </a:lnTo>
                  <a:lnTo>
                    <a:pt x="24574" y="238220"/>
                  </a:lnTo>
                  <a:lnTo>
                    <a:pt x="10096" y="216884"/>
                  </a:lnTo>
                  <a:lnTo>
                    <a:pt x="9525" y="209931"/>
                  </a:lnTo>
                  <a:lnTo>
                    <a:pt x="32099" y="188024"/>
                  </a:lnTo>
                  <a:lnTo>
                    <a:pt x="39243" y="168307"/>
                  </a:lnTo>
                  <a:lnTo>
                    <a:pt x="64293" y="149257"/>
                  </a:lnTo>
                  <a:lnTo>
                    <a:pt x="40481" y="120682"/>
                  </a:lnTo>
                  <a:lnTo>
                    <a:pt x="26194" y="120682"/>
                  </a:lnTo>
                  <a:lnTo>
                    <a:pt x="24955" y="108775"/>
                  </a:lnTo>
                  <a:lnTo>
                    <a:pt x="4763" y="108775"/>
                  </a:lnTo>
                  <a:lnTo>
                    <a:pt x="11906" y="65437"/>
                  </a:lnTo>
                  <a:lnTo>
                    <a:pt x="0" y="49244"/>
                  </a:lnTo>
                  <a:lnTo>
                    <a:pt x="20193" y="36004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23" name="Freeform: Shape 11322">
              <a:extLst>
                <a:ext uri="{FF2B5EF4-FFF2-40B4-BE49-F238E27FC236}">
                  <a16:creationId xmlns:a16="http://schemas.microsoft.com/office/drawing/2014/main" id="{025C6142-5932-69CE-2DA8-84BE718EC8F8}"/>
                </a:ext>
              </a:extLst>
            </p:cNvPr>
            <p:cNvSpPr/>
            <p:nvPr/>
          </p:nvSpPr>
          <p:spPr>
            <a:xfrm>
              <a:off x="6708236" y="2751591"/>
              <a:ext cx="513081" cy="332697"/>
            </a:xfrm>
            <a:custGeom>
              <a:avLst/>
              <a:gdLst>
                <a:gd name="connsiteX0" fmla="*/ 15907 w 437007"/>
                <a:gd name="connsiteY0" fmla="*/ 121444 h 283368"/>
                <a:gd name="connsiteX1" fmla="*/ 74200 w 437007"/>
                <a:gd name="connsiteY1" fmla="*/ 61913 h 283368"/>
                <a:gd name="connsiteX2" fmla="*/ 94488 w 437007"/>
                <a:gd name="connsiteY2" fmla="*/ 71438 h 283368"/>
                <a:gd name="connsiteX3" fmla="*/ 112300 w 437007"/>
                <a:gd name="connsiteY3" fmla="*/ 57055 h 283368"/>
                <a:gd name="connsiteX4" fmla="*/ 155162 w 437007"/>
                <a:gd name="connsiteY4" fmla="*/ 47625 h 283368"/>
                <a:gd name="connsiteX5" fmla="*/ 176594 w 437007"/>
                <a:gd name="connsiteY5" fmla="*/ 78581 h 283368"/>
                <a:gd name="connsiteX6" fmla="*/ 190881 w 437007"/>
                <a:gd name="connsiteY6" fmla="*/ 78581 h 283368"/>
                <a:gd name="connsiteX7" fmla="*/ 208788 w 437007"/>
                <a:gd name="connsiteY7" fmla="*/ 92869 h 283368"/>
                <a:gd name="connsiteX8" fmla="*/ 208788 w 437007"/>
                <a:gd name="connsiteY8" fmla="*/ 105918 h 283368"/>
                <a:gd name="connsiteX9" fmla="*/ 228981 w 437007"/>
                <a:gd name="connsiteY9" fmla="*/ 105918 h 283368"/>
                <a:gd name="connsiteX10" fmla="*/ 251651 w 437007"/>
                <a:gd name="connsiteY10" fmla="*/ 126206 h 283368"/>
                <a:gd name="connsiteX11" fmla="*/ 234982 w 437007"/>
                <a:gd name="connsiteY11" fmla="*/ 161925 h 283368"/>
                <a:gd name="connsiteX12" fmla="*/ 232601 w 437007"/>
                <a:gd name="connsiteY12" fmla="*/ 186880 h 283368"/>
                <a:gd name="connsiteX13" fmla="*/ 251651 w 437007"/>
                <a:gd name="connsiteY13" fmla="*/ 186880 h 283368"/>
                <a:gd name="connsiteX14" fmla="*/ 262319 w 437007"/>
                <a:gd name="connsiteY14" fmla="*/ 181451 h 283368"/>
                <a:gd name="connsiteX15" fmla="*/ 276606 w 437007"/>
                <a:gd name="connsiteY15" fmla="*/ 194977 h 283368"/>
                <a:gd name="connsiteX16" fmla="*/ 288131 w 437007"/>
                <a:gd name="connsiteY16" fmla="*/ 184690 h 283368"/>
                <a:gd name="connsiteX17" fmla="*/ 311277 w 437007"/>
                <a:gd name="connsiteY17" fmla="*/ 184690 h 283368"/>
                <a:gd name="connsiteX18" fmla="*/ 311277 w 437007"/>
                <a:gd name="connsiteY18" fmla="*/ 173069 h 283368"/>
                <a:gd name="connsiteX19" fmla="*/ 292037 w 437007"/>
                <a:gd name="connsiteY19" fmla="*/ 123063 h 283368"/>
                <a:gd name="connsiteX20" fmla="*/ 292037 w 437007"/>
                <a:gd name="connsiteY20" fmla="*/ 61436 h 283368"/>
                <a:gd name="connsiteX21" fmla="*/ 320230 w 437007"/>
                <a:gd name="connsiteY21" fmla="*/ 24289 h 283368"/>
                <a:gd name="connsiteX22" fmla="*/ 331756 w 437007"/>
                <a:gd name="connsiteY22" fmla="*/ 25527 h 283368"/>
                <a:gd name="connsiteX23" fmla="*/ 330518 w 437007"/>
                <a:gd name="connsiteY23" fmla="*/ 51149 h 283368"/>
                <a:gd name="connsiteX24" fmla="*/ 316421 w 437007"/>
                <a:gd name="connsiteY24" fmla="*/ 80677 h 283368"/>
                <a:gd name="connsiteX25" fmla="*/ 326612 w 437007"/>
                <a:gd name="connsiteY25" fmla="*/ 106394 h 283368"/>
                <a:gd name="connsiteX26" fmla="*/ 338233 w 437007"/>
                <a:gd name="connsiteY26" fmla="*/ 165449 h 283368"/>
                <a:gd name="connsiteX27" fmla="*/ 360045 w 437007"/>
                <a:gd name="connsiteY27" fmla="*/ 171831 h 283368"/>
                <a:gd name="connsiteX28" fmla="*/ 375380 w 437007"/>
                <a:gd name="connsiteY28" fmla="*/ 171831 h 283368"/>
                <a:gd name="connsiteX29" fmla="*/ 376714 w 437007"/>
                <a:gd name="connsiteY29" fmla="*/ 200025 h 283368"/>
                <a:gd name="connsiteX30" fmla="*/ 402336 w 437007"/>
                <a:gd name="connsiteY30" fmla="*/ 194977 h 283368"/>
                <a:gd name="connsiteX31" fmla="*/ 401098 w 437007"/>
                <a:gd name="connsiteY31" fmla="*/ 218027 h 283368"/>
                <a:gd name="connsiteX32" fmla="*/ 392144 w 437007"/>
                <a:gd name="connsiteY32" fmla="*/ 247555 h 283368"/>
                <a:gd name="connsiteX33" fmla="*/ 392144 w 437007"/>
                <a:gd name="connsiteY33" fmla="*/ 283369 h 283368"/>
                <a:gd name="connsiteX34" fmla="*/ 410051 w 437007"/>
                <a:gd name="connsiteY34" fmla="*/ 250127 h 283368"/>
                <a:gd name="connsiteX35" fmla="*/ 422910 w 437007"/>
                <a:gd name="connsiteY35" fmla="*/ 192405 h 283368"/>
                <a:gd name="connsiteX36" fmla="*/ 437007 w 437007"/>
                <a:gd name="connsiteY36" fmla="*/ 169259 h 283368"/>
                <a:gd name="connsiteX37" fmla="*/ 437007 w 437007"/>
                <a:gd name="connsiteY37" fmla="*/ 128778 h 283368"/>
                <a:gd name="connsiteX38" fmla="*/ 377285 w 437007"/>
                <a:gd name="connsiteY38" fmla="*/ 140113 h 283368"/>
                <a:gd name="connsiteX39" fmla="*/ 333756 w 437007"/>
                <a:gd name="connsiteY39" fmla="*/ 0 h 283368"/>
                <a:gd name="connsiteX40" fmla="*/ 0 w 437007"/>
                <a:gd name="connsiteY40" fmla="*/ 57055 h 283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37007" h="283368">
                  <a:moveTo>
                    <a:pt x="15907" y="121444"/>
                  </a:moveTo>
                  <a:lnTo>
                    <a:pt x="74200" y="61913"/>
                  </a:lnTo>
                  <a:lnTo>
                    <a:pt x="94488" y="71438"/>
                  </a:lnTo>
                  <a:lnTo>
                    <a:pt x="112300" y="57055"/>
                  </a:lnTo>
                  <a:lnTo>
                    <a:pt x="155162" y="47625"/>
                  </a:lnTo>
                  <a:lnTo>
                    <a:pt x="176594" y="78581"/>
                  </a:lnTo>
                  <a:lnTo>
                    <a:pt x="190881" y="78581"/>
                  </a:lnTo>
                  <a:lnTo>
                    <a:pt x="208788" y="92869"/>
                  </a:lnTo>
                  <a:lnTo>
                    <a:pt x="208788" y="105918"/>
                  </a:lnTo>
                  <a:lnTo>
                    <a:pt x="228981" y="105918"/>
                  </a:lnTo>
                  <a:lnTo>
                    <a:pt x="251651" y="126206"/>
                  </a:lnTo>
                  <a:lnTo>
                    <a:pt x="234982" y="161925"/>
                  </a:lnTo>
                  <a:lnTo>
                    <a:pt x="232601" y="186880"/>
                  </a:lnTo>
                  <a:lnTo>
                    <a:pt x="251651" y="186880"/>
                  </a:lnTo>
                  <a:lnTo>
                    <a:pt x="262319" y="181451"/>
                  </a:lnTo>
                  <a:lnTo>
                    <a:pt x="276606" y="194977"/>
                  </a:lnTo>
                  <a:lnTo>
                    <a:pt x="288131" y="184690"/>
                  </a:lnTo>
                  <a:lnTo>
                    <a:pt x="311277" y="184690"/>
                  </a:lnTo>
                  <a:lnTo>
                    <a:pt x="311277" y="173069"/>
                  </a:lnTo>
                  <a:lnTo>
                    <a:pt x="292037" y="123063"/>
                  </a:lnTo>
                  <a:lnTo>
                    <a:pt x="292037" y="61436"/>
                  </a:lnTo>
                  <a:lnTo>
                    <a:pt x="320230" y="24289"/>
                  </a:lnTo>
                  <a:lnTo>
                    <a:pt x="331756" y="25527"/>
                  </a:lnTo>
                  <a:lnTo>
                    <a:pt x="330518" y="51149"/>
                  </a:lnTo>
                  <a:lnTo>
                    <a:pt x="316421" y="80677"/>
                  </a:lnTo>
                  <a:lnTo>
                    <a:pt x="326612" y="106394"/>
                  </a:lnTo>
                  <a:lnTo>
                    <a:pt x="338233" y="165449"/>
                  </a:lnTo>
                  <a:lnTo>
                    <a:pt x="360045" y="171831"/>
                  </a:lnTo>
                  <a:lnTo>
                    <a:pt x="375380" y="171831"/>
                  </a:lnTo>
                  <a:lnTo>
                    <a:pt x="376714" y="200025"/>
                  </a:lnTo>
                  <a:lnTo>
                    <a:pt x="402336" y="194977"/>
                  </a:lnTo>
                  <a:lnTo>
                    <a:pt x="401098" y="218027"/>
                  </a:lnTo>
                  <a:lnTo>
                    <a:pt x="392144" y="247555"/>
                  </a:lnTo>
                  <a:lnTo>
                    <a:pt x="392144" y="283369"/>
                  </a:lnTo>
                  <a:lnTo>
                    <a:pt x="410051" y="250127"/>
                  </a:lnTo>
                  <a:lnTo>
                    <a:pt x="422910" y="192405"/>
                  </a:lnTo>
                  <a:lnTo>
                    <a:pt x="437007" y="169259"/>
                  </a:lnTo>
                  <a:lnTo>
                    <a:pt x="437007" y="128778"/>
                  </a:lnTo>
                  <a:lnTo>
                    <a:pt x="377285" y="140113"/>
                  </a:lnTo>
                  <a:lnTo>
                    <a:pt x="333756" y="0"/>
                  </a:lnTo>
                  <a:lnTo>
                    <a:pt x="0" y="57055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C0E07DE-E9C5-D2FB-3DFA-64368997CF79}"/>
              </a:ext>
            </a:extLst>
          </p:cNvPr>
          <p:cNvGrpSpPr>
            <a:grpSpLocks noChangeAspect="1"/>
          </p:cNvGrpSpPr>
          <p:nvPr/>
        </p:nvGrpSpPr>
        <p:grpSpPr>
          <a:xfrm>
            <a:off x="950099" y="1427101"/>
            <a:ext cx="1992393" cy="2263591"/>
            <a:chOff x="3701196" y="750628"/>
            <a:chExt cx="5093345" cy="5786647"/>
          </a:xfrm>
          <a:solidFill>
            <a:srgbClr val="D9D9D9"/>
          </a:solidFill>
          <a:effectLst/>
        </p:grpSpPr>
        <p:sp>
          <p:nvSpPr>
            <p:cNvPr id="54" name="Freeform 75">
              <a:extLst>
                <a:ext uri="{FF2B5EF4-FFF2-40B4-BE49-F238E27FC236}">
                  <a16:creationId xmlns:a16="http://schemas.microsoft.com/office/drawing/2014/main" id="{4E874763-BDA3-CFB3-DC54-1BE0EBF3C6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99025" y="5307270"/>
              <a:ext cx="358816" cy="1230005"/>
            </a:xfrm>
            <a:custGeom>
              <a:avLst/>
              <a:gdLst>
                <a:gd name="T0" fmla="*/ 182 w 236"/>
                <a:gd name="T1" fmla="*/ 752 h 809"/>
                <a:gd name="T2" fmla="*/ 163 w 236"/>
                <a:gd name="T3" fmla="*/ 778 h 809"/>
                <a:gd name="T4" fmla="*/ 177 w 236"/>
                <a:gd name="T5" fmla="*/ 793 h 809"/>
                <a:gd name="T6" fmla="*/ 189 w 236"/>
                <a:gd name="T7" fmla="*/ 802 h 809"/>
                <a:gd name="T8" fmla="*/ 196 w 236"/>
                <a:gd name="T9" fmla="*/ 778 h 809"/>
                <a:gd name="T10" fmla="*/ 168 w 236"/>
                <a:gd name="T11" fmla="*/ 733 h 809"/>
                <a:gd name="T12" fmla="*/ 163 w 236"/>
                <a:gd name="T13" fmla="*/ 750 h 809"/>
                <a:gd name="T14" fmla="*/ 127 w 236"/>
                <a:gd name="T15" fmla="*/ 662 h 809"/>
                <a:gd name="T16" fmla="*/ 132 w 236"/>
                <a:gd name="T17" fmla="*/ 679 h 809"/>
                <a:gd name="T18" fmla="*/ 153 w 236"/>
                <a:gd name="T19" fmla="*/ 665 h 809"/>
                <a:gd name="T20" fmla="*/ 149 w 236"/>
                <a:gd name="T21" fmla="*/ 660 h 809"/>
                <a:gd name="T22" fmla="*/ 146 w 236"/>
                <a:gd name="T23" fmla="*/ 636 h 809"/>
                <a:gd name="T24" fmla="*/ 149 w 236"/>
                <a:gd name="T25" fmla="*/ 655 h 809"/>
                <a:gd name="T26" fmla="*/ 149 w 236"/>
                <a:gd name="T27" fmla="*/ 660 h 809"/>
                <a:gd name="T28" fmla="*/ 97 w 236"/>
                <a:gd name="T29" fmla="*/ 629 h 809"/>
                <a:gd name="T30" fmla="*/ 158 w 236"/>
                <a:gd name="T31" fmla="*/ 613 h 809"/>
                <a:gd name="T32" fmla="*/ 63 w 236"/>
                <a:gd name="T33" fmla="*/ 518 h 809"/>
                <a:gd name="T34" fmla="*/ 71 w 236"/>
                <a:gd name="T35" fmla="*/ 525 h 809"/>
                <a:gd name="T36" fmla="*/ 21 w 236"/>
                <a:gd name="T37" fmla="*/ 340 h 809"/>
                <a:gd name="T38" fmla="*/ 18 w 236"/>
                <a:gd name="T39" fmla="*/ 369 h 809"/>
                <a:gd name="T40" fmla="*/ 37 w 236"/>
                <a:gd name="T41" fmla="*/ 357 h 809"/>
                <a:gd name="T42" fmla="*/ 52 w 236"/>
                <a:gd name="T43" fmla="*/ 258 h 809"/>
                <a:gd name="T44" fmla="*/ 45 w 236"/>
                <a:gd name="T45" fmla="*/ 272 h 809"/>
                <a:gd name="T46" fmla="*/ 0 w 236"/>
                <a:gd name="T47" fmla="*/ 246 h 809"/>
                <a:gd name="T48" fmla="*/ 92 w 236"/>
                <a:gd name="T49" fmla="*/ 194 h 809"/>
                <a:gd name="T50" fmla="*/ 92 w 236"/>
                <a:gd name="T51" fmla="*/ 206 h 809"/>
                <a:gd name="T52" fmla="*/ 99 w 236"/>
                <a:gd name="T53" fmla="*/ 187 h 809"/>
                <a:gd name="T54" fmla="*/ 97 w 236"/>
                <a:gd name="T55" fmla="*/ 175 h 809"/>
                <a:gd name="T56" fmla="*/ 59 w 236"/>
                <a:gd name="T57" fmla="*/ 92 h 809"/>
                <a:gd name="T58" fmla="*/ 52 w 236"/>
                <a:gd name="T59" fmla="*/ 94 h 809"/>
                <a:gd name="T60" fmla="*/ 85 w 236"/>
                <a:gd name="T61" fmla="*/ 139 h 809"/>
                <a:gd name="T62" fmla="*/ 85 w 236"/>
                <a:gd name="T63" fmla="*/ 101 h 809"/>
                <a:gd name="T64" fmla="*/ 75 w 236"/>
                <a:gd name="T65" fmla="*/ 90 h 809"/>
                <a:gd name="T66" fmla="*/ 82 w 236"/>
                <a:gd name="T67" fmla="*/ 78 h 809"/>
                <a:gd name="T68" fmla="*/ 87 w 236"/>
                <a:gd name="T69" fmla="*/ 75 h 809"/>
                <a:gd name="T70" fmla="*/ 90 w 236"/>
                <a:gd name="T71" fmla="*/ 45 h 809"/>
                <a:gd name="T72" fmla="*/ 99 w 236"/>
                <a:gd name="T73" fmla="*/ 33 h 809"/>
                <a:gd name="T74" fmla="*/ 90 w 236"/>
                <a:gd name="T75" fmla="*/ 11 h 809"/>
                <a:gd name="T76" fmla="*/ 82 w 236"/>
                <a:gd name="T77" fmla="*/ 19 h 809"/>
                <a:gd name="T78" fmla="*/ 71 w 236"/>
                <a:gd name="T79" fmla="*/ 42 h 809"/>
                <a:gd name="T80" fmla="*/ 73 w 236"/>
                <a:gd name="T81" fmla="*/ 64 h 809"/>
                <a:gd name="T82" fmla="*/ 63 w 236"/>
                <a:gd name="T83" fmla="*/ 99 h 809"/>
                <a:gd name="T84" fmla="*/ 61 w 236"/>
                <a:gd name="T85" fmla="*/ 120 h 809"/>
                <a:gd name="T86" fmla="*/ 66 w 236"/>
                <a:gd name="T87" fmla="*/ 165 h 809"/>
                <a:gd name="T88" fmla="*/ 63 w 236"/>
                <a:gd name="T89" fmla="*/ 175 h 809"/>
                <a:gd name="T90" fmla="*/ 56 w 236"/>
                <a:gd name="T91" fmla="*/ 172 h 809"/>
                <a:gd name="T92" fmla="*/ 47 w 236"/>
                <a:gd name="T93" fmla="*/ 206 h 809"/>
                <a:gd name="T94" fmla="*/ 37 w 236"/>
                <a:gd name="T95" fmla="*/ 210 h 809"/>
                <a:gd name="T96" fmla="*/ 40 w 236"/>
                <a:gd name="T97" fmla="*/ 222 h 809"/>
                <a:gd name="T98" fmla="*/ 49 w 236"/>
                <a:gd name="T99" fmla="*/ 239 h 809"/>
                <a:gd name="T100" fmla="*/ 49 w 236"/>
                <a:gd name="T101" fmla="*/ 251 h 809"/>
                <a:gd name="T102" fmla="*/ 63 w 236"/>
                <a:gd name="T103" fmla="*/ 241 h 809"/>
                <a:gd name="T104" fmla="*/ 54 w 236"/>
                <a:gd name="T105" fmla="*/ 243 h 809"/>
                <a:gd name="T106" fmla="*/ 63 w 236"/>
                <a:gd name="T107" fmla="*/ 206 h 809"/>
                <a:gd name="T108" fmla="*/ 63 w 236"/>
                <a:gd name="T109" fmla="*/ 194 h 809"/>
                <a:gd name="T110" fmla="*/ 71 w 236"/>
                <a:gd name="T111" fmla="*/ 179 h 809"/>
                <a:gd name="T112" fmla="*/ 78 w 236"/>
                <a:gd name="T113" fmla="*/ 165 h 809"/>
                <a:gd name="T114" fmla="*/ 78 w 236"/>
                <a:gd name="T115" fmla="*/ 156 h 809"/>
                <a:gd name="T116" fmla="*/ 80 w 236"/>
                <a:gd name="T117" fmla="*/ 146 h 809"/>
                <a:gd name="T118" fmla="*/ 90 w 236"/>
                <a:gd name="T119" fmla="*/ 2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6" h="809">
                  <a:moveTo>
                    <a:pt x="194" y="776"/>
                  </a:moveTo>
                  <a:lnTo>
                    <a:pt x="194" y="776"/>
                  </a:lnTo>
                  <a:lnTo>
                    <a:pt x="194" y="771"/>
                  </a:lnTo>
                  <a:lnTo>
                    <a:pt x="191" y="769"/>
                  </a:lnTo>
                  <a:lnTo>
                    <a:pt x="191" y="766"/>
                  </a:lnTo>
                  <a:lnTo>
                    <a:pt x="191" y="762"/>
                  </a:lnTo>
                  <a:lnTo>
                    <a:pt x="189" y="759"/>
                  </a:lnTo>
                  <a:lnTo>
                    <a:pt x="189" y="759"/>
                  </a:lnTo>
                  <a:lnTo>
                    <a:pt x="189" y="757"/>
                  </a:lnTo>
                  <a:lnTo>
                    <a:pt x="187" y="755"/>
                  </a:lnTo>
                  <a:lnTo>
                    <a:pt x="184" y="752"/>
                  </a:lnTo>
                  <a:lnTo>
                    <a:pt x="182" y="752"/>
                  </a:lnTo>
                  <a:lnTo>
                    <a:pt x="182" y="752"/>
                  </a:lnTo>
                  <a:lnTo>
                    <a:pt x="177" y="755"/>
                  </a:lnTo>
                  <a:lnTo>
                    <a:pt x="177" y="755"/>
                  </a:lnTo>
                  <a:lnTo>
                    <a:pt x="175" y="755"/>
                  </a:lnTo>
                  <a:lnTo>
                    <a:pt x="175" y="755"/>
                  </a:lnTo>
                  <a:lnTo>
                    <a:pt x="172" y="757"/>
                  </a:lnTo>
                  <a:lnTo>
                    <a:pt x="172" y="757"/>
                  </a:lnTo>
                  <a:lnTo>
                    <a:pt x="172" y="757"/>
                  </a:lnTo>
                  <a:lnTo>
                    <a:pt x="170" y="757"/>
                  </a:lnTo>
                  <a:lnTo>
                    <a:pt x="168" y="757"/>
                  </a:lnTo>
                  <a:lnTo>
                    <a:pt x="168" y="759"/>
                  </a:lnTo>
                  <a:lnTo>
                    <a:pt x="165" y="764"/>
                  </a:lnTo>
                  <a:lnTo>
                    <a:pt x="163" y="766"/>
                  </a:lnTo>
                  <a:lnTo>
                    <a:pt x="163" y="778"/>
                  </a:lnTo>
                  <a:lnTo>
                    <a:pt x="165" y="776"/>
                  </a:lnTo>
                  <a:lnTo>
                    <a:pt x="168" y="776"/>
                  </a:lnTo>
                  <a:lnTo>
                    <a:pt x="170" y="778"/>
                  </a:lnTo>
                  <a:lnTo>
                    <a:pt x="172" y="781"/>
                  </a:lnTo>
                  <a:lnTo>
                    <a:pt x="172" y="783"/>
                  </a:lnTo>
                  <a:lnTo>
                    <a:pt x="175" y="785"/>
                  </a:lnTo>
                  <a:lnTo>
                    <a:pt x="175" y="788"/>
                  </a:lnTo>
                  <a:lnTo>
                    <a:pt x="177" y="788"/>
                  </a:lnTo>
                  <a:lnTo>
                    <a:pt x="177" y="790"/>
                  </a:lnTo>
                  <a:lnTo>
                    <a:pt x="177" y="790"/>
                  </a:lnTo>
                  <a:lnTo>
                    <a:pt x="177" y="793"/>
                  </a:lnTo>
                  <a:lnTo>
                    <a:pt x="179" y="793"/>
                  </a:lnTo>
                  <a:lnTo>
                    <a:pt x="177" y="793"/>
                  </a:lnTo>
                  <a:lnTo>
                    <a:pt x="177" y="795"/>
                  </a:lnTo>
                  <a:lnTo>
                    <a:pt x="179" y="795"/>
                  </a:lnTo>
                  <a:lnTo>
                    <a:pt x="179" y="797"/>
                  </a:lnTo>
                  <a:lnTo>
                    <a:pt x="179" y="797"/>
                  </a:lnTo>
                  <a:lnTo>
                    <a:pt x="179" y="800"/>
                  </a:lnTo>
                  <a:lnTo>
                    <a:pt x="182" y="800"/>
                  </a:lnTo>
                  <a:lnTo>
                    <a:pt x="182" y="802"/>
                  </a:lnTo>
                  <a:lnTo>
                    <a:pt x="182" y="804"/>
                  </a:lnTo>
                  <a:lnTo>
                    <a:pt x="182" y="807"/>
                  </a:lnTo>
                  <a:lnTo>
                    <a:pt x="182" y="807"/>
                  </a:lnTo>
                  <a:lnTo>
                    <a:pt x="184" y="809"/>
                  </a:lnTo>
                  <a:lnTo>
                    <a:pt x="187" y="804"/>
                  </a:lnTo>
                  <a:lnTo>
                    <a:pt x="189" y="802"/>
                  </a:lnTo>
                  <a:lnTo>
                    <a:pt x="189" y="802"/>
                  </a:lnTo>
                  <a:lnTo>
                    <a:pt x="191" y="802"/>
                  </a:lnTo>
                  <a:lnTo>
                    <a:pt x="191" y="802"/>
                  </a:lnTo>
                  <a:lnTo>
                    <a:pt x="191" y="802"/>
                  </a:lnTo>
                  <a:lnTo>
                    <a:pt x="194" y="802"/>
                  </a:lnTo>
                  <a:lnTo>
                    <a:pt x="194" y="800"/>
                  </a:lnTo>
                  <a:lnTo>
                    <a:pt x="191" y="800"/>
                  </a:lnTo>
                  <a:lnTo>
                    <a:pt x="191" y="800"/>
                  </a:lnTo>
                  <a:lnTo>
                    <a:pt x="191" y="797"/>
                  </a:lnTo>
                  <a:lnTo>
                    <a:pt x="191" y="793"/>
                  </a:lnTo>
                  <a:lnTo>
                    <a:pt x="196" y="788"/>
                  </a:lnTo>
                  <a:lnTo>
                    <a:pt x="196" y="783"/>
                  </a:lnTo>
                  <a:lnTo>
                    <a:pt x="196" y="778"/>
                  </a:lnTo>
                  <a:lnTo>
                    <a:pt x="194" y="776"/>
                  </a:lnTo>
                  <a:close/>
                  <a:moveTo>
                    <a:pt x="170" y="743"/>
                  </a:moveTo>
                  <a:lnTo>
                    <a:pt x="172" y="743"/>
                  </a:lnTo>
                  <a:lnTo>
                    <a:pt x="172" y="740"/>
                  </a:lnTo>
                  <a:lnTo>
                    <a:pt x="172" y="738"/>
                  </a:lnTo>
                  <a:lnTo>
                    <a:pt x="172" y="736"/>
                  </a:lnTo>
                  <a:lnTo>
                    <a:pt x="172" y="736"/>
                  </a:lnTo>
                  <a:lnTo>
                    <a:pt x="170" y="733"/>
                  </a:lnTo>
                  <a:lnTo>
                    <a:pt x="170" y="733"/>
                  </a:lnTo>
                  <a:lnTo>
                    <a:pt x="170" y="731"/>
                  </a:lnTo>
                  <a:lnTo>
                    <a:pt x="170" y="729"/>
                  </a:lnTo>
                  <a:lnTo>
                    <a:pt x="168" y="731"/>
                  </a:lnTo>
                  <a:lnTo>
                    <a:pt x="168" y="733"/>
                  </a:lnTo>
                  <a:lnTo>
                    <a:pt x="165" y="736"/>
                  </a:lnTo>
                  <a:lnTo>
                    <a:pt x="163" y="736"/>
                  </a:lnTo>
                  <a:lnTo>
                    <a:pt x="161" y="738"/>
                  </a:lnTo>
                  <a:lnTo>
                    <a:pt x="158" y="740"/>
                  </a:lnTo>
                  <a:lnTo>
                    <a:pt x="158" y="743"/>
                  </a:lnTo>
                  <a:lnTo>
                    <a:pt x="158" y="743"/>
                  </a:lnTo>
                  <a:lnTo>
                    <a:pt x="161" y="745"/>
                  </a:lnTo>
                  <a:lnTo>
                    <a:pt x="161" y="745"/>
                  </a:lnTo>
                  <a:lnTo>
                    <a:pt x="161" y="748"/>
                  </a:lnTo>
                  <a:lnTo>
                    <a:pt x="161" y="748"/>
                  </a:lnTo>
                  <a:lnTo>
                    <a:pt x="161" y="750"/>
                  </a:lnTo>
                  <a:lnTo>
                    <a:pt x="161" y="750"/>
                  </a:lnTo>
                  <a:lnTo>
                    <a:pt x="163" y="750"/>
                  </a:lnTo>
                  <a:lnTo>
                    <a:pt x="168" y="745"/>
                  </a:lnTo>
                  <a:lnTo>
                    <a:pt x="170" y="743"/>
                  </a:lnTo>
                  <a:close/>
                  <a:moveTo>
                    <a:pt x="139" y="669"/>
                  </a:moveTo>
                  <a:lnTo>
                    <a:pt x="139" y="669"/>
                  </a:lnTo>
                  <a:lnTo>
                    <a:pt x="137" y="669"/>
                  </a:lnTo>
                  <a:lnTo>
                    <a:pt x="134" y="667"/>
                  </a:lnTo>
                  <a:lnTo>
                    <a:pt x="134" y="667"/>
                  </a:lnTo>
                  <a:lnTo>
                    <a:pt x="134" y="665"/>
                  </a:lnTo>
                  <a:lnTo>
                    <a:pt x="134" y="662"/>
                  </a:lnTo>
                  <a:lnTo>
                    <a:pt x="134" y="662"/>
                  </a:lnTo>
                  <a:lnTo>
                    <a:pt x="132" y="662"/>
                  </a:lnTo>
                  <a:lnTo>
                    <a:pt x="130" y="662"/>
                  </a:lnTo>
                  <a:lnTo>
                    <a:pt x="127" y="662"/>
                  </a:lnTo>
                  <a:lnTo>
                    <a:pt x="125" y="665"/>
                  </a:lnTo>
                  <a:lnTo>
                    <a:pt x="125" y="669"/>
                  </a:lnTo>
                  <a:lnTo>
                    <a:pt x="125" y="672"/>
                  </a:lnTo>
                  <a:lnTo>
                    <a:pt x="125" y="672"/>
                  </a:lnTo>
                  <a:lnTo>
                    <a:pt x="127" y="672"/>
                  </a:lnTo>
                  <a:lnTo>
                    <a:pt x="127" y="672"/>
                  </a:lnTo>
                  <a:lnTo>
                    <a:pt x="127" y="672"/>
                  </a:lnTo>
                  <a:lnTo>
                    <a:pt x="130" y="672"/>
                  </a:lnTo>
                  <a:lnTo>
                    <a:pt x="127" y="674"/>
                  </a:lnTo>
                  <a:lnTo>
                    <a:pt x="127" y="674"/>
                  </a:lnTo>
                  <a:lnTo>
                    <a:pt x="130" y="677"/>
                  </a:lnTo>
                  <a:lnTo>
                    <a:pt x="130" y="677"/>
                  </a:lnTo>
                  <a:lnTo>
                    <a:pt x="132" y="679"/>
                  </a:lnTo>
                  <a:lnTo>
                    <a:pt x="132" y="677"/>
                  </a:lnTo>
                  <a:lnTo>
                    <a:pt x="134" y="677"/>
                  </a:lnTo>
                  <a:lnTo>
                    <a:pt x="134" y="677"/>
                  </a:lnTo>
                  <a:lnTo>
                    <a:pt x="137" y="677"/>
                  </a:lnTo>
                  <a:lnTo>
                    <a:pt x="137" y="677"/>
                  </a:lnTo>
                  <a:lnTo>
                    <a:pt x="139" y="677"/>
                  </a:lnTo>
                  <a:lnTo>
                    <a:pt x="142" y="679"/>
                  </a:lnTo>
                  <a:lnTo>
                    <a:pt x="142" y="679"/>
                  </a:lnTo>
                  <a:lnTo>
                    <a:pt x="142" y="677"/>
                  </a:lnTo>
                  <a:lnTo>
                    <a:pt x="142" y="674"/>
                  </a:lnTo>
                  <a:lnTo>
                    <a:pt x="142" y="674"/>
                  </a:lnTo>
                  <a:lnTo>
                    <a:pt x="139" y="669"/>
                  </a:lnTo>
                  <a:close/>
                  <a:moveTo>
                    <a:pt x="153" y="665"/>
                  </a:moveTo>
                  <a:lnTo>
                    <a:pt x="153" y="662"/>
                  </a:lnTo>
                  <a:lnTo>
                    <a:pt x="151" y="662"/>
                  </a:lnTo>
                  <a:lnTo>
                    <a:pt x="151" y="662"/>
                  </a:lnTo>
                  <a:lnTo>
                    <a:pt x="151" y="665"/>
                  </a:lnTo>
                  <a:lnTo>
                    <a:pt x="149" y="662"/>
                  </a:lnTo>
                  <a:lnTo>
                    <a:pt x="149" y="665"/>
                  </a:lnTo>
                  <a:lnTo>
                    <a:pt x="149" y="667"/>
                  </a:lnTo>
                  <a:lnTo>
                    <a:pt x="149" y="667"/>
                  </a:lnTo>
                  <a:lnTo>
                    <a:pt x="156" y="672"/>
                  </a:lnTo>
                  <a:lnTo>
                    <a:pt x="156" y="667"/>
                  </a:lnTo>
                  <a:lnTo>
                    <a:pt x="156" y="665"/>
                  </a:lnTo>
                  <a:lnTo>
                    <a:pt x="153" y="665"/>
                  </a:lnTo>
                  <a:close/>
                  <a:moveTo>
                    <a:pt x="149" y="660"/>
                  </a:moveTo>
                  <a:lnTo>
                    <a:pt x="149" y="660"/>
                  </a:lnTo>
                  <a:lnTo>
                    <a:pt x="151" y="660"/>
                  </a:lnTo>
                  <a:lnTo>
                    <a:pt x="151" y="658"/>
                  </a:lnTo>
                  <a:lnTo>
                    <a:pt x="151" y="658"/>
                  </a:lnTo>
                  <a:lnTo>
                    <a:pt x="149" y="653"/>
                  </a:lnTo>
                  <a:lnTo>
                    <a:pt x="149" y="648"/>
                  </a:lnTo>
                  <a:lnTo>
                    <a:pt x="146" y="646"/>
                  </a:lnTo>
                  <a:lnTo>
                    <a:pt x="149" y="643"/>
                  </a:lnTo>
                  <a:lnTo>
                    <a:pt x="149" y="643"/>
                  </a:lnTo>
                  <a:lnTo>
                    <a:pt x="151" y="641"/>
                  </a:lnTo>
                  <a:lnTo>
                    <a:pt x="151" y="639"/>
                  </a:lnTo>
                  <a:lnTo>
                    <a:pt x="149" y="639"/>
                  </a:lnTo>
                  <a:lnTo>
                    <a:pt x="146" y="636"/>
                  </a:lnTo>
                  <a:lnTo>
                    <a:pt x="144" y="639"/>
                  </a:lnTo>
                  <a:lnTo>
                    <a:pt x="144" y="639"/>
                  </a:lnTo>
                  <a:lnTo>
                    <a:pt x="144" y="641"/>
                  </a:lnTo>
                  <a:lnTo>
                    <a:pt x="142" y="643"/>
                  </a:lnTo>
                  <a:lnTo>
                    <a:pt x="142" y="643"/>
                  </a:lnTo>
                  <a:lnTo>
                    <a:pt x="142" y="646"/>
                  </a:lnTo>
                  <a:lnTo>
                    <a:pt x="142" y="646"/>
                  </a:lnTo>
                  <a:lnTo>
                    <a:pt x="142" y="653"/>
                  </a:lnTo>
                  <a:lnTo>
                    <a:pt x="144" y="655"/>
                  </a:lnTo>
                  <a:lnTo>
                    <a:pt x="144" y="658"/>
                  </a:lnTo>
                  <a:lnTo>
                    <a:pt x="146" y="655"/>
                  </a:lnTo>
                  <a:lnTo>
                    <a:pt x="146" y="655"/>
                  </a:lnTo>
                  <a:lnTo>
                    <a:pt x="149" y="655"/>
                  </a:lnTo>
                  <a:lnTo>
                    <a:pt x="149" y="658"/>
                  </a:lnTo>
                  <a:lnTo>
                    <a:pt x="149" y="658"/>
                  </a:lnTo>
                  <a:lnTo>
                    <a:pt x="146" y="658"/>
                  </a:lnTo>
                  <a:lnTo>
                    <a:pt x="146" y="658"/>
                  </a:lnTo>
                  <a:lnTo>
                    <a:pt x="146" y="658"/>
                  </a:lnTo>
                  <a:lnTo>
                    <a:pt x="146" y="658"/>
                  </a:lnTo>
                  <a:lnTo>
                    <a:pt x="144" y="660"/>
                  </a:lnTo>
                  <a:lnTo>
                    <a:pt x="144" y="660"/>
                  </a:lnTo>
                  <a:lnTo>
                    <a:pt x="144" y="662"/>
                  </a:lnTo>
                  <a:lnTo>
                    <a:pt x="144" y="665"/>
                  </a:lnTo>
                  <a:lnTo>
                    <a:pt x="146" y="665"/>
                  </a:lnTo>
                  <a:lnTo>
                    <a:pt x="149" y="662"/>
                  </a:lnTo>
                  <a:lnTo>
                    <a:pt x="149" y="660"/>
                  </a:lnTo>
                  <a:lnTo>
                    <a:pt x="149" y="660"/>
                  </a:lnTo>
                  <a:close/>
                  <a:moveTo>
                    <a:pt x="108" y="636"/>
                  </a:moveTo>
                  <a:lnTo>
                    <a:pt x="104" y="636"/>
                  </a:lnTo>
                  <a:lnTo>
                    <a:pt x="101" y="634"/>
                  </a:lnTo>
                  <a:lnTo>
                    <a:pt x="101" y="632"/>
                  </a:lnTo>
                  <a:lnTo>
                    <a:pt x="101" y="629"/>
                  </a:lnTo>
                  <a:lnTo>
                    <a:pt x="101" y="624"/>
                  </a:lnTo>
                  <a:lnTo>
                    <a:pt x="101" y="622"/>
                  </a:lnTo>
                  <a:lnTo>
                    <a:pt x="99" y="622"/>
                  </a:lnTo>
                  <a:lnTo>
                    <a:pt x="97" y="624"/>
                  </a:lnTo>
                  <a:lnTo>
                    <a:pt x="97" y="624"/>
                  </a:lnTo>
                  <a:lnTo>
                    <a:pt x="97" y="627"/>
                  </a:lnTo>
                  <a:lnTo>
                    <a:pt x="97" y="629"/>
                  </a:lnTo>
                  <a:lnTo>
                    <a:pt x="97" y="632"/>
                  </a:lnTo>
                  <a:lnTo>
                    <a:pt x="99" y="636"/>
                  </a:lnTo>
                  <a:lnTo>
                    <a:pt x="101" y="639"/>
                  </a:lnTo>
                  <a:lnTo>
                    <a:pt x="104" y="639"/>
                  </a:lnTo>
                  <a:lnTo>
                    <a:pt x="106" y="641"/>
                  </a:lnTo>
                  <a:lnTo>
                    <a:pt x="108" y="641"/>
                  </a:lnTo>
                  <a:lnTo>
                    <a:pt x="108" y="639"/>
                  </a:lnTo>
                  <a:lnTo>
                    <a:pt x="108" y="639"/>
                  </a:lnTo>
                  <a:lnTo>
                    <a:pt x="108" y="636"/>
                  </a:lnTo>
                  <a:close/>
                  <a:moveTo>
                    <a:pt x="158" y="606"/>
                  </a:moveTo>
                  <a:lnTo>
                    <a:pt x="158" y="608"/>
                  </a:lnTo>
                  <a:lnTo>
                    <a:pt x="158" y="613"/>
                  </a:lnTo>
                  <a:lnTo>
                    <a:pt x="158" y="613"/>
                  </a:lnTo>
                  <a:lnTo>
                    <a:pt x="158" y="613"/>
                  </a:lnTo>
                  <a:lnTo>
                    <a:pt x="161" y="610"/>
                  </a:lnTo>
                  <a:lnTo>
                    <a:pt x="161" y="608"/>
                  </a:lnTo>
                  <a:lnTo>
                    <a:pt x="161" y="608"/>
                  </a:lnTo>
                  <a:lnTo>
                    <a:pt x="161" y="606"/>
                  </a:lnTo>
                  <a:lnTo>
                    <a:pt x="161" y="603"/>
                  </a:lnTo>
                  <a:lnTo>
                    <a:pt x="158" y="601"/>
                  </a:lnTo>
                  <a:lnTo>
                    <a:pt x="158" y="598"/>
                  </a:lnTo>
                  <a:lnTo>
                    <a:pt x="158" y="598"/>
                  </a:lnTo>
                  <a:lnTo>
                    <a:pt x="158" y="601"/>
                  </a:lnTo>
                  <a:lnTo>
                    <a:pt x="158" y="606"/>
                  </a:lnTo>
                  <a:close/>
                  <a:moveTo>
                    <a:pt x="66" y="520"/>
                  </a:moveTo>
                  <a:lnTo>
                    <a:pt x="63" y="518"/>
                  </a:lnTo>
                  <a:lnTo>
                    <a:pt x="61" y="518"/>
                  </a:lnTo>
                  <a:lnTo>
                    <a:pt x="61" y="518"/>
                  </a:lnTo>
                  <a:lnTo>
                    <a:pt x="61" y="520"/>
                  </a:lnTo>
                  <a:lnTo>
                    <a:pt x="61" y="520"/>
                  </a:lnTo>
                  <a:lnTo>
                    <a:pt x="59" y="523"/>
                  </a:lnTo>
                  <a:lnTo>
                    <a:pt x="56" y="523"/>
                  </a:lnTo>
                  <a:lnTo>
                    <a:pt x="56" y="525"/>
                  </a:lnTo>
                  <a:lnTo>
                    <a:pt x="56" y="527"/>
                  </a:lnTo>
                  <a:lnTo>
                    <a:pt x="56" y="530"/>
                  </a:lnTo>
                  <a:lnTo>
                    <a:pt x="59" y="532"/>
                  </a:lnTo>
                  <a:lnTo>
                    <a:pt x="66" y="535"/>
                  </a:lnTo>
                  <a:lnTo>
                    <a:pt x="71" y="530"/>
                  </a:lnTo>
                  <a:lnTo>
                    <a:pt x="71" y="525"/>
                  </a:lnTo>
                  <a:lnTo>
                    <a:pt x="68" y="520"/>
                  </a:lnTo>
                  <a:lnTo>
                    <a:pt x="66" y="520"/>
                  </a:lnTo>
                  <a:close/>
                  <a:moveTo>
                    <a:pt x="42" y="340"/>
                  </a:moveTo>
                  <a:lnTo>
                    <a:pt x="42" y="340"/>
                  </a:lnTo>
                  <a:lnTo>
                    <a:pt x="40" y="336"/>
                  </a:lnTo>
                  <a:lnTo>
                    <a:pt x="40" y="333"/>
                  </a:lnTo>
                  <a:lnTo>
                    <a:pt x="37" y="329"/>
                  </a:lnTo>
                  <a:lnTo>
                    <a:pt x="35" y="326"/>
                  </a:lnTo>
                  <a:lnTo>
                    <a:pt x="30" y="329"/>
                  </a:lnTo>
                  <a:lnTo>
                    <a:pt x="23" y="333"/>
                  </a:lnTo>
                  <a:lnTo>
                    <a:pt x="23" y="336"/>
                  </a:lnTo>
                  <a:lnTo>
                    <a:pt x="23" y="338"/>
                  </a:lnTo>
                  <a:lnTo>
                    <a:pt x="21" y="340"/>
                  </a:lnTo>
                  <a:lnTo>
                    <a:pt x="18" y="340"/>
                  </a:lnTo>
                  <a:lnTo>
                    <a:pt x="18" y="340"/>
                  </a:lnTo>
                  <a:lnTo>
                    <a:pt x="18" y="340"/>
                  </a:lnTo>
                  <a:lnTo>
                    <a:pt x="18" y="345"/>
                  </a:lnTo>
                  <a:lnTo>
                    <a:pt x="18" y="348"/>
                  </a:lnTo>
                  <a:lnTo>
                    <a:pt x="18" y="352"/>
                  </a:lnTo>
                  <a:lnTo>
                    <a:pt x="18" y="355"/>
                  </a:lnTo>
                  <a:lnTo>
                    <a:pt x="21" y="357"/>
                  </a:lnTo>
                  <a:lnTo>
                    <a:pt x="23" y="359"/>
                  </a:lnTo>
                  <a:lnTo>
                    <a:pt x="23" y="362"/>
                  </a:lnTo>
                  <a:lnTo>
                    <a:pt x="21" y="364"/>
                  </a:lnTo>
                  <a:lnTo>
                    <a:pt x="18" y="369"/>
                  </a:lnTo>
                  <a:lnTo>
                    <a:pt x="18" y="369"/>
                  </a:lnTo>
                  <a:lnTo>
                    <a:pt x="21" y="369"/>
                  </a:lnTo>
                  <a:lnTo>
                    <a:pt x="23" y="369"/>
                  </a:lnTo>
                  <a:lnTo>
                    <a:pt x="26" y="369"/>
                  </a:lnTo>
                  <a:lnTo>
                    <a:pt x="28" y="369"/>
                  </a:lnTo>
                  <a:lnTo>
                    <a:pt x="30" y="371"/>
                  </a:lnTo>
                  <a:lnTo>
                    <a:pt x="33" y="371"/>
                  </a:lnTo>
                  <a:lnTo>
                    <a:pt x="35" y="371"/>
                  </a:lnTo>
                  <a:lnTo>
                    <a:pt x="37" y="369"/>
                  </a:lnTo>
                  <a:lnTo>
                    <a:pt x="40" y="364"/>
                  </a:lnTo>
                  <a:lnTo>
                    <a:pt x="37" y="362"/>
                  </a:lnTo>
                  <a:lnTo>
                    <a:pt x="37" y="362"/>
                  </a:lnTo>
                  <a:lnTo>
                    <a:pt x="37" y="359"/>
                  </a:lnTo>
                  <a:lnTo>
                    <a:pt x="37" y="357"/>
                  </a:lnTo>
                  <a:lnTo>
                    <a:pt x="40" y="357"/>
                  </a:lnTo>
                  <a:lnTo>
                    <a:pt x="40" y="355"/>
                  </a:lnTo>
                  <a:lnTo>
                    <a:pt x="42" y="352"/>
                  </a:lnTo>
                  <a:lnTo>
                    <a:pt x="42" y="350"/>
                  </a:lnTo>
                  <a:lnTo>
                    <a:pt x="42" y="345"/>
                  </a:lnTo>
                  <a:lnTo>
                    <a:pt x="42" y="340"/>
                  </a:lnTo>
                  <a:close/>
                  <a:moveTo>
                    <a:pt x="54" y="267"/>
                  </a:moveTo>
                  <a:lnTo>
                    <a:pt x="52" y="267"/>
                  </a:lnTo>
                  <a:lnTo>
                    <a:pt x="52" y="265"/>
                  </a:lnTo>
                  <a:lnTo>
                    <a:pt x="54" y="262"/>
                  </a:lnTo>
                  <a:lnTo>
                    <a:pt x="54" y="262"/>
                  </a:lnTo>
                  <a:lnTo>
                    <a:pt x="54" y="260"/>
                  </a:lnTo>
                  <a:lnTo>
                    <a:pt x="52" y="258"/>
                  </a:lnTo>
                  <a:lnTo>
                    <a:pt x="49" y="255"/>
                  </a:lnTo>
                  <a:lnTo>
                    <a:pt x="47" y="255"/>
                  </a:lnTo>
                  <a:lnTo>
                    <a:pt x="47" y="260"/>
                  </a:lnTo>
                  <a:lnTo>
                    <a:pt x="47" y="262"/>
                  </a:lnTo>
                  <a:lnTo>
                    <a:pt x="47" y="265"/>
                  </a:lnTo>
                  <a:lnTo>
                    <a:pt x="47" y="267"/>
                  </a:lnTo>
                  <a:lnTo>
                    <a:pt x="47" y="267"/>
                  </a:lnTo>
                  <a:lnTo>
                    <a:pt x="45" y="267"/>
                  </a:lnTo>
                  <a:lnTo>
                    <a:pt x="45" y="267"/>
                  </a:lnTo>
                  <a:lnTo>
                    <a:pt x="42" y="267"/>
                  </a:lnTo>
                  <a:lnTo>
                    <a:pt x="42" y="272"/>
                  </a:lnTo>
                  <a:lnTo>
                    <a:pt x="45" y="272"/>
                  </a:lnTo>
                  <a:lnTo>
                    <a:pt x="45" y="272"/>
                  </a:lnTo>
                  <a:lnTo>
                    <a:pt x="45" y="272"/>
                  </a:lnTo>
                  <a:lnTo>
                    <a:pt x="47" y="274"/>
                  </a:lnTo>
                  <a:lnTo>
                    <a:pt x="49" y="272"/>
                  </a:lnTo>
                  <a:lnTo>
                    <a:pt x="52" y="272"/>
                  </a:lnTo>
                  <a:lnTo>
                    <a:pt x="54" y="272"/>
                  </a:lnTo>
                  <a:lnTo>
                    <a:pt x="54" y="269"/>
                  </a:lnTo>
                  <a:lnTo>
                    <a:pt x="54" y="269"/>
                  </a:lnTo>
                  <a:lnTo>
                    <a:pt x="54" y="267"/>
                  </a:lnTo>
                  <a:close/>
                  <a:moveTo>
                    <a:pt x="4" y="246"/>
                  </a:moveTo>
                  <a:lnTo>
                    <a:pt x="4" y="246"/>
                  </a:lnTo>
                  <a:lnTo>
                    <a:pt x="2" y="246"/>
                  </a:lnTo>
                  <a:lnTo>
                    <a:pt x="0" y="246"/>
                  </a:lnTo>
                  <a:lnTo>
                    <a:pt x="0" y="246"/>
                  </a:lnTo>
                  <a:lnTo>
                    <a:pt x="2" y="248"/>
                  </a:lnTo>
                  <a:lnTo>
                    <a:pt x="2" y="253"/>
                  </a:lnTo>
                  <a:lnTo>
                    <a:pt x="4" y="253"/>
                  </a:lnTo>
                  <a:lnTo>
                    <a:pt x="7" y="253"/>
                  </a:lnTo>
                  <a:lnTo>
                    <a:pt x="7" y="251"/>
                  </a:lnTo>
                  <a:lnTo>
                    <a:pt x="7" y="248"/>
                  </a:lnTo>
                  <a:lnTo>
                    <a:pt x="7" y="246"/>
                  </a:lnTo>
                  <a:lnTo>
                    <a:pt x="4" y="246"/>
                  </a:lnTo>
                  <a:close/>
                  <a:moveTo>
                    <a:pt x="94" y="203"/>
                  </a:moveTo>
                  <a:lnTo>
                    <a:pt x="94" y="203"/>
                  </a:lnTo>
                  <a:lnTo>
                    <a:pt x="94" y="201"/>
                  </a:lnTo>
                  <a:lnTo>
                    <a:pt x="92" y="196"/>
                  </a:lnTo>
                  <a:lnTo>
                    <a:pt x="92" y="194"/>
                  </a:lnTo>
                  <a:lnTo>
                    <a:pt x="92" y="194"/>
                  </a:lnTo>
                  <a:lnTo>
                    <a:pt x="87" y="194"/>
                  </a:lnTo>
                  <a:lnTo>
                    <a:pt x="87" y="194"/>
                  </a:lnTo>
                  <a:lnTo>
                    <a:pt x="85" y="196"/>
                  </a:lnTo>
                  <a:lnTo>
                    <a:pt x="82" y="198"/>
                  </a:lnTo>
                  <a:lnTo>
                    <a:pt x="85" y="201"/>
                  </a:lnTo>
                  <a:lnTo>
                    <a:pt x="85" y="201"/>
                  </a:lnTo>
                  <a:lnTo>
                    <a:pt x="87" y="201"/>
                  </a:lnTo>
                  <a:lnTo>
                    <a:pt x="87" y="203"/>
                  </a:lnTo>
                  <a:lnTo>
                    <a:pt x="87" y="203"/>
                  </a:lnTo>
                  <a:lnTo>
                    <a:pt x="90" y="203"/>
                  </a:lnTo>
                  <a:lnTo>
                    <a:pt x="92" y="203"/>
                  </a:lnTo>
                  <a:lnTo>
                    <a:pt x="92" y="206"/>
                  </a:lnTo>
                  <a:lnTo>
                    <a:pt x="92" y="206"/>
                  </a:lnTo>
                  <a:lnTo>
                    <a:pt x="94" y="208"/>
                  </a:lnTo>
                  <a:lnTo>
                    <a:pt x="94" y="210"/>
                  </a:lnTo>
                  <a:lnTo>
                    <a:pt x="97" y="210"/>
                  </a:lnTo>
                  <a:lnTo>
                    <a:pt x="94" y="203"/>
                  </a:lnTo>
                  <a:close/>
                  <a:moveTo>
                    <a:pt x="97" y="175"/>
                  </a:moveTo>
                  <a:lnTo>
                    <a:pt x="97" y="177"/>
                  </a:lnTo>
                  <a:lnTo>
                    <a:pt x="97" y="179"/>
                  </a:lnTo>
                  <a:lnTo>
                    <a:pt x="97" y="182"/>
                  </a:lnTo>
                  <a:lnTo>
                    <a:pt x="97" y="182"/>
                  </a:lnTo>
                  <a:lnTo>
                    <a:pt x="99" y="184"/>
                  </a:lnTo>
                  <a:lnTo>
                    <a:pt x="99" y="187"/>
                  </a:lnTo>
                  <a:lnTo>
                    <a:pt x="99" y="187"/>
                  </a:lnTo>
                  <a:lnTo>
                    <a:pt x="101" y="187"/>
                  </a:lnTo>
                  <a:lnTo>
                    <a:pt x="101" y="184"/>
                  </a:lnTo>
                  <a:lnTo>
                    <a:pt x="101" y="179"/>
                  </a:lnTo>
                  <a:lnTo>
                    <a:pt x="101" y="179"/>
                  </a:lnTo>
                  <a:lnTo>
                    <a:pt x="101" y="177"/>
                  </a:lnTo>
                  <a:lnTo>
                    <a:pt x="101" y="177"/>
                  </a:lnTo>
                  <a:lnTo>
                    <a:pt x="101" y="175"/>
                  </a:lnTo>
                  <a:lnTo>
                    <a:pt x="101" y="175"/>
                  </a:lnTo>
                  <a:lnTo>
                    <a:pt x="101" y="175"/>
                  </a:lnTo>
                  <a:lnTo>
                    <a:pt x="99" y="175"/>
                  </a:lnTo>
                  <a:lnTo>
                    <a:pt x="99" y="175"/>
                  </a:lnTo>
                  <a:lnTo>
                    <a:pt x="97" y="175"/>
                  </a:lnTo>
                  <a:lnTo>
                    <a:pt x="97" y="175"/>
                  </a:lnTo>
                  <a:close/>
                  <a:moveTo>
                    <a:pt x="189" y="165"/>
                  </a:moveTo>
                  <a:lnTo>
                    <a:pt x="189" y="165"/>
                  </a:lnTo>
                  <a:lnTo>
                    <a:pt x="187" y="165"/>
                  </a:lnTo>
                  <a:lnTo>
                    <a:pt x="187" y="168"/>
                  </a:lnTo>
                  <a:lnTo>
                    <a:pt x="189" y="165"/>
                  </a:lnTo>
                  <a:close/>
                  <a:moveTo>
                    <a:pt x="54" y="104"/>
                  </a:moveTo>
                  <a:lnTo>
                    <a:pt x="54" y="101"/>
                  </a:lnTo>
                  <a:lnTo>
                    <a:pt x="54" y="101"/>
                  </a:lnTo>
                  <a:lnTo>
                    <a:pt x="54" y="99"/>
                  </a:lnTo>
                  <a:lnTo>
                    <a:pt x="54" y="99"/>
                  </a:lnTo>
                  <a:lnTo>
                    <a:pt x="56" y="97"/>
                  </a:lnTo>
                  <a:lnTo>
                    <a:pt x="59" y="94"/>
                  </a:lnTo>
                  <a:lnTo>
                    <a:pt x="59" y="92"/>
                  </a:lnTo>
                  <a:lnTo>
                    <a:pt x="59" y="87"/>
                  </a:lnTo>
                  <a:lnTo>
                    <a:pt x="59" y="85"/>
                  </a:lnTo>
                  <a:lnTo>
                    <a:pt x="59" y="85"/>
                  </a:lnTo>
                  <a:lnTo>
                    <a:pt x="59" y="82"/>
                  </a:lnTo>
                  <a:lnTo>
                    <a:pt x="59" y="82"/>
                  </a:lnTo>
                  <a:lnTo>
                    <a:pt x="56" y="82"/>
                  </a:lnTo>
                  <a:lnTo>
                    <a:pt x="56" y="82"/>
                  </a:lnTo>
                  <a:lnTo>
                    <a:pt x="56" y="82"/>
                  </a:lnTo>
                  <a:lnTo>
                    <a:pt x="54" y="82"/>
                  </a:lnTo>
                  <a:lnTo>
                    <a:pt x="54" y="82"/>
                  </a:lnTo>
                  <a:lnTo>
                    <a:pt x="54" y="85"/>
                  </a:lnTo>
                  <a:lnTo>
                    <a:pt x="54" y="87"/>
                  </a:lnTo>
                  <a:lnTo>
                    <a:pt x="52" y="94"/>
                  </a:lnTo>
                  <a:lnTo>
                    <a:pt x="52" y="94"/>
                  </a:lnTo>
                  <a:lnTo>
                    <a:pt x="52" y="97"/>
                  </a:lnTo>
                  <a:lnTo>
                    <a:pt x="54" y="104"/>
                  </a:lnTo>
                  <a:lnTo>
                    <a:pt x="54" y="104"/>
                  </a:lnTo>
                  <a:close/>
                  <a:moveTo>
                    <a:pt x="236" y="28"/>
                  </a:moveTo>
                  <a:lnTo>
                    <a:pt x="234" y="30"/>
                  </a:lnTo>
                  <a:lnTo>
                    <a:pt x="236" y="30"/>
                  </a:lnTo>
                  <a:lnTo>
                    <a:pt x="236" y="30"/>
                  </a:lnTo>
                  <a:lnTo>
                    <a:pt x="236" y="28"/>
                  </a:lnTo>
                  <a:close/>
                  <a:moveTo>
                    <a:pt x="85" y="144"/>
                  </a:moveTo>
                  <a:lnTo>
                    <a:pt x="85" y="144"/>
                  </a:lnTo>
                  <a:lnTo>
                    <a:pt x="85" y="142"/>
                  </a:lnTo>
                  <a:lnTo>
                    <a:pt x="85" y="139"/>
                  </a:lnTo>
                  <a:lnTo>
                    <a:pt x="87" y="139"/>
                  </a:lnTo>
                  <a:lnTo>
                    <a:pt x="87" y="137"/>
                  </a:lnTo>
                  <a:lnTo>
                    <a:pt x="90" y="132"/>
                  </a:lnTo>
                  <a:lnTo>
                    <a:pt x="87" y="127"/>
                  </a:lnTo>
                  <a:lnTo>
                    <a:pt x="87" y="125"/>
                  </a:lnTo>
                  <a:lnTo>
                    <a:pt x="87" y="120"/>
                  </a:lnTo>
                  <a:lnTo>
                    <a:pt x="87" y="116"/>
                  </a:lnTo>
                  <a:lnTo>
                    <a:pt x="87" y="113"/>
                  </a:lnTo>
                  <a:lnTo>
                    <a:pt x="87" y="111"/>
                  </a:lnTo>
                  <a:lnTo>
                    <a:pt x="87" y="108"/>
                  </a:lnTo>
                  <a:lnTo>
                    <a:pt x="85" y="106"/>
                  </a:lnTo>
                  <a:lnTo>
                    <a:pt x="85" y="104"/>
                  </a:lnTo>
                  <a:lnTo>
                    <a:pt x="85" y="101"/>
                  </a:lnTo>
                  <a:lnTo>
                    <a:pt x="85" y="99"/>
                  </a:lnTo>
                  <a:lnTo>
                    <a:pt x="85" y="97"/>
                  </a:lnTo>
                  <a:lnTo>
                    <a:pt x="82" y="94"/>
                  </a:lnTo>
                  <a:lnTo>
                    <a:pt x="82" y="92"/>
                  </a:lnTo>
                  <a:lnTo>
                    <a:pt x="82" y="92"/>
                  </a:lnTo>
                  <a:lnTo>
                    <a:pt x="80" y="92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78" y="92"/>
                  </a:lnTo>
                  <a:lnTo>
                    <a:pt x="78" y="92"/>
                  </a:lnTo>
                  <a:lnTo>
                    <a:pt x="75" y="92"/>
                  </a:lnTo>
                  <a:lnTo>
                    <a:pt x="75" y="92"/>
                  </a:lnTo>
                  <a:lnTo>
                    <a:pt x="75" y="90"/>
                  </a:lnTo>
                  <a:lnTo>
                    <a:pt x="75" y="90"/>
                  </a:lnTo>
                  <a:lnTo>
                    <a:pt x="75" y="90"/>
                  </a:lnTo>
                  <a:lnTo>
                    <a:pt x="78" y="82"/>
                  </a:lnTo>
                  <a:lnTo>
                    <a:pt x="78" y="82"/>
                  </a:lnTo>
                  <a:lnTo>
                    <a:pt x="80" y="82"/>
                  </a:lnTo>
                  <a:lnTo>
                    <a:pt x="80" y="82"/>
                  </a:lnTo>
                  <a:lnTo>
                    <a:pt x="82" y="82"/>
                  </a:lnTo>
                  <a:lnTo>
                    <a:pt x="82" y="85"/>
                  </a:lnTo>
                  <a:lnTo>
                    <a:pt x="82" y="85"/>
                  </a:lnTo>
                  <a:lnTo>
                    <a:pt x="85" y="85"/>
                  </a:lnTo>
                  <a:lnTo>
                    <a:pt x="85" y="82"/>
                  </a:lnTo>
                  <a:lnTo>
                    <a:pt x="85" y="80"/>
                  </a:lnTo>
                  <a:lnTo>
                    <a:pt x="82" y="78"/>
                  </a:lnTo>
                  <a:lnTo>
                    <a:pt x="80" y="78"/>
                  </a:lnTo>
                  <a:lnTo>
                    <a:pt x="80" y="75"/>
                  </a:lnTo>
                  <a:lnTo>
                    <a:pt x="82" y="73"/>
                  </a:lnTo>
                  <a:lnTo>
                    <a:pt x="85" y="73"/>
                  </a:lnTo>
                  <a:lnTo>
                    <a:pt x="85" y="71"/>
                  </a:lnTo>
                  <a:lnTo>
                    <a:pt x="85" y="71"/>
                  </a:lnTo>
                  <a:lnTo>
                    <a:pt x="85" y="73"/>
                  </a:lnTo>
                  <a:lnTo>
                    <a:pt x="85" y="75"/>
                  </a:lnTo>
                  <a:lnTo>
                    <a:pt x="85" y="75"/>
                  </a:lnTo>
                  <a:lnTo>
                    <a:pt x="87" y="78"/>
                  </a:lnTo>
                  <a:lnTo>
                    <a:pt x="87" y="78"/>
                  </a:lnTo>
                  <a:lnTo>
                    <a:pt x="87" y="75"/>
                  </a:lnTo>
                  <a:lnTo>
                    <a:pt x="87" y="75"/>
                  </a:lnTo>
                  <a:lnTo>
                    <a:pt x="90" y="75"/>
                  </a:lnTo>
                  <a:lnTo>
                    <a:pt x="92" y="75"/>
                  </a:lnTo>
                  <a:lnTo>
                    <a:pt x="94" y="73"/>
                  </a:lnTo>
                  <a:lnTo>
                    <a:pt x="94" y="68"/>
                  </a:lnTo>
                  <a:lnTo>
                    <a:pt x="94" y="66"/>
                  </a:lnTo>
                  <a:lnTo>
                    <a:pt x="94" y="56"/>
                  </a:lnTo>
                  <a:lnTo>
                    <a:pt x="97" y="54"/>
                  </a:lnTo>
                  <a:lnTo>
                    <a:pt x="99" y="49"/>
                  </a:lnTo>
                  <a:lnTo>
                    <a:pt x="99" y="49"/>
                  </a:lnTo>
                  <a:lnTo>
                    <a:pt x="94" y="47"/>
                  </a:lnTo>
                  <a:lnTo>
                    <a:pt x="94" y="45"/>
                  </a:lnTo>
                  <a:lnTo>
                    <a:pt x="92" y="42"/>
                  </a:lnTo>
                  <a:lnTo>
                    <a:pt x="90" y="45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87" y="40"/>
                  </a:lnTo>
                  <a:lnTo>
                    <a:pt x="87" y="37"/>
                  </a:lnTo>
                  <a:lnTo>
                    <a:pt x="90" y="37"/>
                  </a:lnTo>
                  <a:lnTo>
                    <a:pt x="90" y="40"/>
                  </a:lnTo>
                  <a:lnTo>
                    <a:pt x="90" y="42"/>
                  </a:lnTo>
                  <a:lnTo>
                    <a:pt x="92" y="40"/>
                  </a:lnTo>
                  <a:lnTo>
                    <a:pt x="94" y="40"/>
                  </a:lnTo>
                  <a:lnTo>
                    <a:pt x="94" y="37"/>
                  </a:lnTo>
                  <a:lnTo>
                    <a:pt x="94" y="37"/>
                  </a:lnTo>
                  <a:lnTo>
                    <a:pt x="97" y="35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7" y="33"/>
                  </a:lnTo>
                  <a:lnTo>
                    <a:pt x="97" y="33"/>
                  </a:lnTo>
                  <a:lnTo>
                    <a:pt x="97" y="26"/>
                  </a:lnTo>
                  <a:lnTo>
                    <a:pt x="97" y="21"/>
                  </a:lnTo>
                  <a:lnTo>
                    <a:pt x="97" y="16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2" y="14"/>
                  </a:lnTo>
                  <a:lnTo>
                    <a:pt x="92" y="14"/>
                  </a:lnTo>
                  <a:lnTo>
                    <a:pt x="92" y="14"/>
                  </a:lnTo>
                  <a:lnTo>
                    <a:pt x="90" y="11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6"/>
                  </a:lnTo>
                  <a:lnTo>
                    <a:pt x="90" y="16"/>
                  </a:lnTo>
                  <a:lnTo>
                    <a:pt x="90" y="16"/>
                  </a:lnTo>
                  <a:lnTo>
                    <a:pt x="90" y="16"/>
                  </a:lnTo>
                  <a:lnTo>
                    <a:pt x="87" y="14"/>
                  </a:lnTo>
                  <a:lnTo>
                    <a:pt x="87" y="16"/>
                  </a:lnTo>
                  <a:lnTo>
                    <a:pt x="85" y="16"/>
                  </a:lnTo>
                  <a:lnTo>
                    <a:pt x="82" y="16"/>
                  </a:lnTo>
                  <a:lnTo>
                    <a:pt x="82" y="16"/>
                  </a:lnTo>
                  <a:lnTo>
                    <a:pt x="82" y="19"/>
                  </a:lnTo>
                  <a:lnTo>
                    <a:pt x="82" y="21"/>
                  </a:lnTo>
                  <a:lnTo>
                    <a:pt x="82" y="21"/>
                  </a:lnTo>
                  <a:lnTo>
                    <a:pt x="80" y="23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8" y="30"/>
                  </a:lnTo>
                  <a:lnTo>
                    <a:pt x="78" y="33"/>
                  </a:lnTo>
                  <a:lnTo>
                    <a:pt x="78" y="33"/>
                  </a:lnTo>
                  <a:lnTo>
                    <a:pt x="75" y="35"/>
                  </a:lnTo>
                  <a:lnTo>
                    <a:pt x="73" y="40"/>
                  </a:lnTo>
                  <a:lnTo>
                    <a:pt x="71" y="42"/>
                  </a:lnTo>
                  <a:lnTo>
                    <a:pt x="73" y="45"/>
                  </a:lnTo>
                  <a:lnTo>
                    <a:pt x="73" y="45"/>
                  </a:lnTo>
                  <a:lnTo>
                    <a:pt x="73" y="47"/>
                  </a:lnTo>
                  <a:lnTo>
                    <a:pt x="73" y="52"/>
                  </a:lnTo>
                  <a:lnTo>
                    <a:pt x="73" y="52"/>
                  </a:lnTo>
                  <a:lnTo>
                    <a:pt x="71" y="54"/>
                  </a:lnTo>
                  <a:lnTo>
                    <a:pt x="71" y="56"/>
                  </a:lnTo>
                  <a:lnTo>
                    <a:pt x="71" y="59"/>
                  </a:lnTo>
                  <a:lnTo>
                    <a:pt x="71" y="59"/>
                  </a:lnTo>
                  <a:lnTo>
                    <a:pt x="71" y="61"/>
                  </a:lnTo>
                  <a:lnTo>
                    <a:pt x="73" y="64"/>
                  </a:lnTo>
                  <a:lnTo>
                    <a:pt x="73" y="64"/>
                  </a:lnTo>
                  <a:lnTo>
                    <a:pt x="73" y="64"/>
                  </a:lnTo>
                  <a:lnTo>
                    <a:pt x="73" y="64"/>
                  </a:lnTo>
                  <a:lnTo>
                    <a:pt x="71" y="68"/>
                  </a:lnTo>
                  <a:lnTo>
                    <a:pt x="68" y="75"/>
                  </a:lnTo>
                  <a:lnTo>
                    <a:pt x="68" y="78"/>
                  </a:lnTo>
                  <a:lnTo>
                    <a:pt x="71" y="80"/>
                  </a:lnTo>
                  <a:lnTo>
                    <a:pt x="71" y="80"/>
                  </a:lnTo>
                  <a:lnTo>
                    <a:pt x="71" y="82"/>
                  </a:lnTo>
                  <a:lnTo>
                    <a:pt x="68" y="85"/>
                  </a:lnTo>
                  <a:lnTo>
                    <a:pt x="68" y="92"/>
                  </a:lnTo>
                  <a:lnTo>
                    <a:pt x="68" y="94"/>
                  </a:lnTo>
                  <a:lnTo>
                    <a:pt x="66" y="97"/>
                  </a:lnTo>
                  <a:lnTo>
                    <a:pt x="66" y="99"/>
                  </a:lnTo>
                  <a:lnTo>
                    <a:pt x="63" y="99"/>
                  </a:lnTo>
                  <a:lnTo>
                    <a:pt x="61" y="99"/>
                  </a:lnTo>
                  <a:lnTo>
                    <a:pt x="61" y="101"/>
                  </a:lnTo>
                  <a:lnTo>
                    <a:pt x="59" y="101"/>
                  </a:lnTo>
                  <a:lnTo>
                    <a:pt x="59" y="104"/>
                  </a:lnTo>
                  <a:lnTo>
                    <a:pt x="61" y="108"/>
                  </a:lnTo>
                  <a:lnTo>
                    <a:pt x="61" y="116"/>
                  </a:lnTo>
                  <a:lnTo>
                    <a:pt x="61" y="118"/>
                  </a:lnTo>
                  <a:lnTo>
                    <a:pt x="63" y="118"/>
                  </a:lnTo>
                  <a:lnTo>
                    <a:pt x="63" y="120"/>
                  </a:lnTo>
                  <a:lnTo>
                    <a:pt x="63" y="120"/>
                  </a:lnTo>
                  <a:lnTo>
                    <a:pt x="63" y="120"/>
                  </a:lnTo>
                  <a:lnTo>
                    <a:pt x="63" y="120"/>
                  </a:lnTo>
                  <a:lnTo>
                    <a:pt x="61" y="120"/>
                  </a:lnTo>
                  <a:lnTo>
                    <a:pt x="61" y="123"/>
                  </a:lnTo>
                  <a:lnTo>
                    <a:pt x="61" y="123"/>
                  </a:lnTo>
                  <a:lnTo>
                    <a:pt x="61" y="123"/>
                  </a:lnTo>
                  <a:lnTo>
                    <a:pt x="59" y="125"/>
                  </a:lnTo>
                  <a:lnTo>
                    <a:pt x="56" y="127"/>
                  </a:lnTo>
                  <a:lnTo>
                    <a:pt x="56" y="156"/>
                  </a:lnTo>
                  <a:lnTo>
                    <a:pt x="56" y="158"/>
                  </a:lnTo>
                  <a:lnTo>
                    <a:pt x="59" y="161"/>
                  </a:lnTo>
                  <a:lnTo>
                    <a:pt x="61" y="161"/>
                  </a:lnTo>
                  <a:lnTo>
                    <a:pt x="63" y="161"/>
                  </a:lnTo>
                  <a:lnTo>
                    <a:pt x="66" y="163"/>
                  </a:lnTo>
                  <a:lnTo>
                    <a:pt x="66" y="163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3" y="165"/>
                  </a:lnTo>
                  <a:lnTo>
                    <a:pt x="63" y="165"/>
                  </a:lnTo>
                  <a:lnTo>
                    <a:pt x="61" y="165"/>
                  </a:lnTo>
                  <a:lnTo>
                    <a:pt x="61" y="165"/>
                  </a:lnTo>
                  <a:lnTo>
                    <a:pt x="61" y="168"/>
                  </a:lnTo>
                  <a:lnTo>
                    <a:pt x="61" y="168"/>
                  </a:lnTo>
                  <a:lnTo>
                    <a:pt x="63" y="168"/>
                  </a:lnTo>
                  <a:lnTo>
                    <a:pt x="63" y="168"/>
                  </a:lnTo>
                  <a:lnTo>
                    <a:pt x="63" y="168"/>
                  </a:lnTo>
                  <a:lnTo>
                    <a:pt x="66" y="172"/>
                  </a:lnTo>
                  <a:lnTo>
                    <a:pt x="66" y="175"/>
                  </a:lnTo>
                  <a:lnTo>
                    <a:pt x="63" y="175"/>
                  </a:lnTo>
                  <a:lnTo>
                    <a:pt x="63" y="177"/>
                  </a:lnTo>
                  <a:lnTo>
                    <a:pt x="61" y="177"/>
                  </a:lnTo>
                  <a:lnTo>
                    <a:pt x="59" y="177"/>
                  </a:lnTo>
                  <a:lnTo>
                    <a:pt x="59" y="177"/>
                  </a:lnTo>
                  <a:lnTo>
                    <a:pt x="59" y="177"/>
                  </a:lnTo>
                  <a:lnTo>
                    <a:pt x="59" y="177"/>
                  </a:lnTo>
                  <a:lnTo>
                    <a:pt x="59" y="177"/>
                  </a:lnTo>
                  <a:lnTo>
                    <a:pt x="56" y="177"/>
                  </a:lnTo>
                  <a:lnTo>
                    <a:pt x="56" y="177"/>
                  </a:lnTo>
                  <a:lnTo>
                    <a:pt x="59" y="175"/>
                  </a:lnTo>
                  <a:lnTo>
                    <a:pt x="56" y="172"/>
                  </a:lnTo>
                  <a:lnTo>
                    <a:pt x="56" y="170"/>
                  </a:lnTo>
                  <a:lnTo>
                    <a:pt x="56" y="172"/>
                  </a:lnTo>
                  <a:lnTo>
                    <a:pt x="54" y="172"/>
                  </a:lnTo>
                  <a:lnTo>
                    <a:pt x="54" y="172"/>
                  </a:lnTo>
                  <a:lnTo>
                    <a:pt x="52" y="172"/>
                  </a:lnTo>
                  <a:lnTo>
                    <a:pt x="52" y="175"/>
                  </a:lnTo>
                  <a:lnTo>
                    <a:pt x="49" y="179"/>
                  </a:lnTo>
                  <a:lnTo>
                    <a:pt x="47" y="182"/>
                  </a:lnTo>
                  <a:lnTo>
                    <a:pt x="49" y="194"/>
                  </a:lnTo>
                  <a:lnTo>
                    <a:pt x="47" y="196"/>
                  </a:lnTo>
                  <a:lnTo>
                    <a:pt x="47" y="198"/>
                  </a:lnTo>
                  <a:lnTo>
                    <a:pt x="47" y="198"/>
                  </a:lnTo>
                  <a:lnTo>
                    <a:pt x="47" y="201"/>
                  </a:lnTo>
                  <a:lnTo>
                    <a:pt x="47" y="203"/>
                  </a:lnTo>
                  <a:lnTo>
                    <a:pt x="47" y="206"/>
                  </a:lnTo>
                  <a:lnTo>
                    <a:pt x="47" y="206"/>
                  </a:lnTo>
                  <a:lnTo>
                    <a:pt x="47" y="213"/>
                  </a:lnTo>
                  <a:lnTo>
                    <a:pt x="45" y="213"/>
                  </a:lnTo>
                  <a:lnTo>
                    <a:pt x="45" y="213"/>
                  </a:lnTo>
                  <a:lnTo>
                    <a:pt x="45" y="213"/>
                  </a:lnTo>
                  <a:lnTo>
                    <a:pt x="45" y="210"/>
                  </a:lnTo>
                  <a:lnTo>
                    <a:pt x="45" y="210"/>
                  </a:lnTo>
                  <a:lnTo>
                    <a:pt x="42" y="210"/>
                  </a:lnTo>
                  <a:lnTo>
                    <a:pt x="42" y="208"/>
                  </a:lnTo>
                  <a:lnTo>
                    <a:pt x="40" y="206"/>
                  </a:lnTo>
                  <a:lnTo>
                    <a:pt x="40" y="206"/>
                  </a:lnTo>
                  <a:lnTo>
                    <a:pt x="40" y="206"/>
                  </a:lnTo>
                  <a:lnTo>
                    <a:pt x="37" y="210"/>
                  </a:lnTo>
                  <a:lnTo>
                    <a:pt x="35" y="213"/>
                  </a:lnTo>
                  <a:lnTo>
                    <a:pt x="35" y="213"/>
                  </a:lnTo>
                  <a:lnTo>
                    <a:pt x="35" y="215"/>
                  </a:lnTo>
                  <a:lnTo>
                    <a:pt x="35" y="215"/>
                  </a:lnTo>
                  <a:lnTo>
                    <a:pt x="35" y="215"/>
                  </a:lnTo>
                  <a:lnTo>
                    <a:pt x="35" y="215"/>
                  </a:lnTo>
                  <a:lnTo>
                    <a:pt x="35" y="215"/>
                  </a:lnTo>
                  <a:lnTo>
                    <a:pt x="35" y="215"/>
                  </a:lnTo>
                  <a:lnTo>
                    <a:pt x="37" y="217"/>
                  </a:lnTo>
                  <a:lnTo>
                    <a:pt x="37" y="217"/>
                  </a:lnTo>
                  <a:lnTo>
                    <a:pt x="40" y="217"/>
                  </a:lnTo>
                  <a:lnTo>
                    <a:pt x="40" y="217"/>
                  </a:lnTo>
                  <a:lnTo>
                    <a:pt x="40" y="222"/>
                  </a:lnTo>
                  <a:lnTo>
                    <a:pt x="40" y="229"/>
                  </a:lnTo>
                  <a:lnTo>
                    <a:pt x="40" y="229"/>
                  </a:lnTo>
                  <a:lnTo>
                    <a:pt x="42" y="232"/>
                  </a:lnTo>
                  <a:lnTo>
                    <a:pt x="42" y="232"/>
                  </a:lnTo>
                  <a:lnTo>
                    <a:pt x="42" y="232"/>
                  </a:lnTo>
                  <a:lnTo>
                    <a:pt x="45" y="232"/>
                  </a:lnTo>
                  <a:lnTo>
                    <a:pt x="45" y="232"/>
                  </a:lnTo>
                  <a:lnTo>
                    <a:pt x="45" y="234"/>
                  </a:lnTo>
                  <a:lnTo>
                    <a:pt x="45" y="236"/>
                  </a:lnTo>
                  <a:lnTo>
                    <a:pt x="45" y="236"/>
                  </a:lnTo>
                  <a:lnTo>
                    <a:pt x="45" y="239"/>
                  </a:lnTo>
                  <a:lnTo>
                    <a:pt x="47" y="239"/>
                  </a:lnTo>
                  <a:lnTo>
                    <a:pt x="49" y="239"/>
                  </a:lnTo>
                  <a:lnTo>
                    <a:pt x="49" y="241"/>
                  </a:lnTo>
                  <a:lnTo>
                    <a:pt x="49" y="241"/>
                  </a:lnTo>
                  <a:lnTo>
                    <a:pt x="47" y="241"/>
                  </a:lnTo>
                  <a:lnTo>
                    <a:pt x="47" y="241"/>
                  </a:lnTo>
                  <a:lnTo>
                    <a:pt x="47" y="243"/>
                  </a:lnTo>
                  <a:lnTo>
                    <a:pt x="47" y="243"/>
                  </a:lnTo>
                  <a:lnTo>
                    <a:pt x="47" y="246"/>
                  </a:lnTo>
                  <a:lnTo>
                    <a:pt x="47" y="246"/>
                  </a:lnTo>
                  <a:lnTo>
                    <a:pt x="49" y="248"/>
                  </a:lnTo>
                  <a:lnTo>
                    <a:pt x="49" y="248"/>
                  </a:lnTo>
                  <a:lnTo>
                    <a:pt x="49" y="248"/>
                  </a:lnTo>
                  <a:lnTo>
                    <a:pt x="49" y="251"/>
                  </a:lnTo>
                  <a:lnTo>
                    <a:pt x="49" y="251"/>
                  </a:lnTo>
                  <a:lnTo>
                    <a:pt x="54" y="255"/>
                  </a:lnTo>
                  <a:lnTo>
                    <a:pt x="54" y="255"/>
                  </a:lnTo>
                  <a:lnTo>
                    <a:pt x="56" y="255"/>
                  </a:lnTo>
                  <a:lnTo>
                    <a:pt x="56" y="255"/>
                  </a:lnTo>
                  <a:lnTo>
                    <a:pt x="56" y="258"/>
                  </a:lnTo>
                  <a:lnTo>
                    <a:pt x="59" y="255"/>
                  </a:lnTo>
                  <a:lnTo>
                    <a:pt x="59" y="253"/>
                  </a:lnTo>
                  <a:lnTo>
                    <a:pt x="61" y="251"/>
                  </a:lnTo>
                  <a:lnTo>
                    <a:pt x="61" y="246"/>
                  </a:lnTo>
                  <a:lnTo>
                    <a:pt x="61" y="246"/>
                  </a:lnTo>
                  <a:lnTo>
                    <a:pt x="61" y="243"/>
                  </a:lnTo>
                  <a:lnTo>
                    <a:pt x="63" y="243"/>
                  </a:lnTo>
                  <a:lnTo>
                    <a:pt x="63" y="241"/>
                  </a:lnTo>
                  <a:lnTo>
                    <a:pt x="61" y="236"/>
                  </a:lnTo>
                  <a:lnTo>
                    <a:pt x="61" y="236"/>
                  </a:lnTo>
                  <a:lnTo>
                    <a:pt x="61" y="234"/>
                  </a:lnTo>
                  <a:lnTo>
                    <a:pt x="59" y="234"/>
                  </a:lnTo>
                  <a:lnTo>
                    <a:pt x="59" y="236"/>
                  </a:lnTo>
                  <a:lnTo>
                    <a:pt x="59" y="239"/>
                  </a:lnTo>
                  <a:lnTo>
                    <a:pt x="59" y="239"/>
                  </a:lnTo>
                  <a:lnTo>
                    <a:pt x="56" y="239"/>
                  </a:lnTo>
                  <a:lnTo>
                    <a:pt x="56" y="239"/>
                  </a:lnTo>
                  <a:lnTo>
                    <a:pt x="56" y="241"/>
                  </a:lnTo>
                  <a:lnTo>
                    <a:pt x="56" y="243"/>
                  </a:lnTo>
                  <a:lnTo>
                    <a:pt x="54" y="243"/>
                  </a:lnTo>
                  <a:lnTo>
                    <a:pt x="54" y="243"/>
                  </a:lnTo>
                  <a:lnTo>
                    <a:pt x="54" y="243"/>
                  </a:lnTo>
                  <a:lnTo>
                    <a:pt x="54" y="241"/>
                  </a:lnTo>
                  <a:lnTo>
                    <a:pt x="54" y="239"/>
                  </a:lnTo>
                  <a:lnTo>
                    <a:pt x="54" y="239"/>
                  </a:lnTo>
                  <a:lnTo>
                    <a:pt x="56" y="234"/>
                  </a:lnTo>
                  <a:lnTo>
                    <a:pt x="59" y="234"/>
                  </a:lnTo>
                  <a:lnTo>
                    <a:pt x="61" y="234"/>
                  </a:lnTo>
                  <a:lnTo>
                    <a:pt x="61" y="232"/>
                  </a:lnTo>
                  <a:lnTo>
                    <a:pt x="66" y="213"/>
                  </a:lnTo>
                  <a:lnTo>
                    <a:pt x="66" y="210"/>
                  </a:lnTo>
                  <a:lnTo>
                    <a:pt x="66" y="208"/>
                  </a:lnTo>
                  <a:lnTo>
                    <a:pt x="66" y="206"/>
                  </a:lnTo>
                  <a:lnTo>
                    <a:pt x="63" y="206"/>
                  </a:lnTo>
                  <a:lnTo>
                    <a:pt x="61" y="206"/>
                  </a:lnTo>
                  <a:lnTo>
                    <a:pt x="61" y="206"/>
                  </a:lnTo>
                  <a:lnTo>
                    <a:pt x="61" y="208"/>
                  </a:lnTo>
                  <a:lnTo>
                    <a:pt x="61" y="213"/>
                  </a:lnTo>
                  <a:lnTo>
                    <a:pt x="59" y="213"/>
                  </a:lnTo>
                  <a:lnTo>
                    <a:pt x="59" y="203"/>
                  </a:lnTo>
                  <a:lnTo>
                    <a:pt x="59" y="201"/>
                  </a:lnTo>
                  <a:lnTo>
                    <a:pt x="61" y="198"/>
                  </a:lnTo>
                  <a:lnTo>
                    <a:pt x="63" y="196"/>
                  </a:lnTo>
                  <a:lnTo>
                    <a:pt x="61" y="196"/>
                  </a:lnTo>
                  <a:lnTo>
                    <a:pt x="61" y="194"/>
                  </a:lnTo>
                  <a:lnTo>
                    <a:pt x="63" y="194"/>
                  </a:lnTo>
                  <a:lnTo>
                    <a:pt x="63" y="194"/>
                  </a:lnTo>
                  <a:lnTo>
                    <a:pt x="66" y="194"/>
                  </a:lnTo>
                  <a:lnTo>
                    <a:pt x="63" y="191"/>
                  </a:lnTo>
                  <a:lnTo>
                    <a:pt x="61" y="189"/>
                  </a:lnTo>
                  <a:lnTo>
                    <a:pt x="63" y="189"/>
                  </a:lnTo>
                  <a:lnTo>
                    <a:pt x="63" y="189"/>
                  </a:lnTo>
                  <a:lnTo>
                    <a:pt x="66" y="187"/>
                  </a:lnTo>
                  <a:lnTo>
                    <a:pt x="68" y="187"/>
                  </a:lnTo>
                  <a:lnTo>
                    <a:pt x="68" y="187"/>
                  </a:lnTo>
                  <a:lnTo>
                    <a:pt x="68" y="184"/>
                  </a:lnTo>
                  <a:lnTo>
                    <a:pt x="71" y="184"/>
                  </a:lnTo>
                  <a:lnTo>
                    <a:pt x="71" y="184"/>
                  </a:lnTo>
                  <a:lnTo>
                    <a:pt x="71" y="182"/>
                  </a:lnTo>
                  <a:lnTo>
                    <a:pt x="71" y="179"/>
                  </a:lnTo>
                  <a:lnTo>
                    <a:pt x="73" y="177"/>
                  </a:lnTo>
                  <a:lnTo>
                    <a:pt x="75" y="177"/>
                  </a:lnTo>
                  <a:lnTo>
                    <a:pt x="75" y="175"/>
                  </a:lnTo>
                  <a:lnTo>
                    <a:pt x="78" y="175"/>
                  </a:lnTo>
                  <a:lnTo>
                    <a:pt x="78" y="175"/>
                  </a:lnTo>
                  <a:lnTo>
                    <a:pt x="78" y="172"/>
                  </a:lnTo>
                  <a:lnTo>
                    <a:pt x="78" y="172"/>
                  </a:lnTo>
                  <a:lnTo>
                    <a:pt x="75" y="170"/>
                  </a:lnTo>
                  <a:lnTo>
                    <a:pt x="75" y="170"/>
                  </a:lnTo>
                  <a:lnTo>
                    <a:pt x="75" y="168"/>
                  </a:lnTo>
                  <a:lnTo>
                    <a:pt x="78" y="168"/>
                  </a:lnTo>
                  <a:lnTo>
                    <a:pt x="78" y="165"/>
                  </a:lnTo>
                  <a:lnTo>
                    <a:pt x="78" y="165"/>
                  </a:lnTo>
                  <a:lnTo>
                    <a:pt x="78" y="163"/>
                  </a:lnTo>
                  <a:lnTo>
                    <a:pt x="75" y="163"/>
                  </a:lnTo>
                  <a:lnTo>
                    <a:pt x="75" y="163"/>
                  </a:lnTo>
                  <a:lnTo>
                    <a:pt x="75" y="161"/>
                  </a:lnTo>
                  <a:lnTo>
                    <a:pt x="75" y="161"/>
                  </a:lnTo>
                  <a:lnTo>
                    <a:pt x="75" y="161"/>
                  </a:lnTo>
                  <a:lnTo>
                    <a:pt x="78" y="161"/>
                  </a:lnTo>
                  <a:lnTo>
                    <a:pt x="78" y="158"/>
                  </a:lnTo>
                  <a:lnTo>
                    <a:pt x="80" y="158"/>
                  </a:lnTo>
                  <a:lnTo>
                    <a:pt x="80" y="158"/>
                  </a:lnTo>
                  <a:lnTo>
                    <a:pt x="78" y="158"/>
                  </a:lnTo>
                  <a:lnTo>
                    <a:pt x="78" y="156"/>
                  </a:lnTo>
                  <a:lnTo>
                    <a:pt x="78" y="156"/>
                  </a:lnTo>
                  <a:lnTo>
                    <a:pt x="75" y="153"/>
                  </a:lnTo>
                  <a:lnTo>
                    <a:pt x="75" y="153"/>
                  </a:lnTo>
                  <a:lnTo>
                    <a:pt x="73" y="153"/>
                  </a:lnTo>
                  <a:lnTo>
                    <a:pt x="73" y="149"/>
                  </a:lnTo>
                  <a:lnTo>
                    <a:pt x="71" y="149"/>
                  </a:lnTo>
                  <a:lnTo>
                    <a:pt x="71" y="146"/>
                  </a:lnTo>
                  <a:lnTo>
                    <a:pt x="75" y="146"/>
                  </a:lnTo>
                  <a:lnTo>
                    <a:pt x="78" y="146"/>
                  </a:lnTo>
                  <a:lnTo>
                    <a:pt x="78" y="144"/>
                  </a:lnTo>
                  <a:lnTo>
                    <a:pt x="78" y="144"/>
                  </a:lnTo>
                  <a:lnTo>
                    <a:pt x="78" y="146"/>
                  </a:lnTo>
                  <a:lnTo>
                    <a:pt x="80" y="146"/>
                  </a:lnTo>
                  <a:lnTo>
                    <a:pt x="80" y="146"/>
                  </a:lnTo>
                  <a:lnTo>
                    <a:pt x="80" y="149"/>
                  </a:lnTo>
                  <a:lnTo>
                    <a:pt x="82" y="149"/>
                  </a:lnTo>
                  <a:lnTo>
                    <a:pt x="82" y="146"/>
                  </a:lnTo>
                  <a:lnTo>
                    <a:pt x="82" y="146"/>
                  </a:lnTo>
                  <a:lnTo>
                    <a:pt x="85" y="144"/>
                  </a:lnTo>
                  <a:close/>
                  <a:moveTo>
                    <a:pt x="92" y="4"/>
                  </a:moveTo>
                  <a:lnTo>
                    <a:pt x="94" y="4"/>
                  </a:lnTo>
                  <a:lnTo>
                    <a:pt x="94" y="2"/>
                  </a:lnTo>
                  <a:lnTo>
                    <a:pt x="94" y="2"/>
                  </a:lnTo>
                  <a:lnTo>
                    <a:pt x="94" y="0"/>
                  </a:lnTo>
                  <a:lnTo>
                    <a:pt x="92" y="0"/>
                  </a:lnTo>
                  <a:lnTo>
                    <a:pt x="87" y="2"/>
                  </a:lnTo>
                  <a:lnTo>
                    <a:pt x="90" y="2"/>
                  </a:lnTo>
                  <a:lnTo>
                    <a:pt x="92" y="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67D7BD6-E72C-B031-F095-F036B6DB66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09088" y="5331596"/>
              <a:ext cx="719150" cy="971537"/>
            </a:xfrm>
            <a:custGeom>
              <a:avLst/>
              <a:gdLst>
                <a:gd name="T0" fmla="*/ 464 w 473"/>
                <a:gd name="T1" fmla="*/ 12 h 639"/>
                <a:gd name="T2" fmla="*/ 445 w 473"/>
                <a:gd name="T3" fmla="*/ 7 h 639"/>
                <a:gd name="T4" fmla="*/ 440 w 473"/>
                <a:gd name="T5" fmla="*/ 7 h 639"/>
                <a:gd name="T6" fmla="*/ 409 w 473"/>
                <a:gd name="T7" fmla="*/ 31 h 639"/>
                <a:gd name="T8" fmla="*/ 405 w 473"/>
                <a:gd name="T9" fmla="*/ 38 h 639"/>
                <a:gd name="T10" fmla="*/ 379 w 473"/>
                <a:gd name="T11" fmla="*/ 26 h 639"/>
                <a:gd name="T12" fmla="*/ 362 w 473"/>
                <a:gd name="T13" fmla="*/ 40 h 639"/>
                <a:gd name="T14" fmla="*/ 336 w 473"/>
                <a:gd name="T15" fmla="*/ 59 h 639"/>
                <a:gd name="T16" fmla="*/ 312 w 473"/>
                <a:gd name="T17" fmla="*/ 55 h 639"/>
                <a:gd name="T18" fmla="*/ 286 w 473"/>
                <a:gd name="T19" fmla="*/ 57 h 639"/>
                <a:gd name="T20" fmla="*/ 270 w 473"/>
                <a:gd name="T21" fmla="*/ 92 h 639"/>
                <a:gd name="T22" fmla="*/ 249 w 473"/>
                <a:gd name="T23" fmla="*/ 107 h 639"/>
                <a:gd name="T24" fmla="*/ 204 w 473"/>
                <a:gd name="T25" fmla="*/ 88 h 639"/>
                <a:gd name="T26" fmla="*/ 175 w 473"/>
                <a:gd name="T27" fmla="*/ 95 h 639"/>
                <a:gd name="T28" fmla="*/ 154 w 473"/>
                <a:gd name="T29" fmla="*/ 114 h 639"/>
                <a:gd name="T30" fmla="*/ 159 w 473"/>
                <a:gd name="T31" fmla="*/ 135 h 639"/>
                <a:gd name="T32" fmla="*/ 166 w 473"/>
                <a:gd name="T33" fmla="*/ 159 h 639"/>
                <a:gd name="T34" fmla="*/ 173 w 473"/>
                <a:gd name="T35" fmla="*/ 175 h 639"/>
                <a:gd name="T36" fmla="*/ 137 w 473"/>
                <a:gd name="T37" fmla="*/ 206 h 639"/>
                <a:gd name="T38" fmla="*/ 102 w 473"/>
                <a:gd name="T39" fmla="*/ 206 h 639"/>
                <a:gd name="T40" fmla="*/ 69 w 473"/>
                <a:gd name="T41" fmla="*/ 225 h 639"/>
                <a:gd name="T42" fmla="*/ 26 w 473"/>
                <a:gd name="T43" fmla="*/ 216 h 639"/>
                <a:gd name="T44" fmla="*/ 14 w 473"/>
                <a:gd name="T45" fmla="*/ 230 h 639"/>
                <a:gd name="T46" fmla="*/ 2 w 473"/>
                <a:gd name="T47" fmla="*/ 239 h 639"/>
                <a:gd name="T48" fmla="*/ 28 w 473"/>
                <a:gd name="T49" fmla="*/ 268 h 639"/>
                <a:gd name="T50" fmla="*/ 50 w 473"/>
                <a:gd name="T51" fmla="*/ 275 h 639"/>
                <a:gd name="T52" fmla="*/ 59 w 473"/>
                <a:gd name="T53" fmla="*/ 291 h 639"/>
                <a:gd name="T54" fmla="*/ 52 w 473"/>
                <a:gd name="T55" fmla="*/ 301 h 639"/>
                <a:gd name="T56" fmla="*/ 76 w 473"/>
                <a:gd name="T57" fmla="*/ 322 h 639"/>
                <a:gd name="T58" fmla="*/ 69 w 473"/>
                <a:gd name="T59" fmla="*/ 358 h 639"/>
                <a:gd name="T60" fmla="*/ 80 w 473"/>
                <a:gd name="T61" fmla="*/ 386 h 639"/>
                <a:gd name="T62" fmla="*/ 116 w 473"/>
                <a:gd name="T63" fmla="*/ 381 h 639"/>
                <a:gd name="T64" fmla="*/ 118 w 473"/>
                <a:gd name="T65" fmla="*/ 424 h 639"/>
                <a:gd name="T66" fmla="*/ 116 w 473"/>
                <a:gd name="T67" fmla="*/ 464 h 639"/>
                <a:gd name="T68" fmla="*/ 133 w 473"/>
                <a:gd name="T69" fmla="*/ 481 h 639"/>
                <a:gd name="T70" fmla="*/ 118 w 473"/>
                <a:gd name="T71" fmla="*/ 549 h 639"/>
                <a:gd name="T72" fmla="*/ 121 w 473"/>
                <a:gd name="T73" fmla="*/ 582 h 639"/>
                <a:gd name="T74" fmla="*/ 114 w 473"/>
                <a:gd name="T75" fmla="*/ 599 h 639"/>
                <a:gd name="T76" fmla="*/ 102 w 473"/>
                <a:gd name="T77" fmla="*/ 616 h 639"/>
                <a:gd name="T78" fmla="*/ 180 w 473"/>
                <a:gd name="T79" fmla="*/ 623 h 639"/>
                <a:gd name="T80" fmla="*/ 222 w 473"/>
                <a:gd name="T81" fmla="*/ 566 h 639"/>
                <a:gd name="T82" fmla="*/ 246 w 473"/>
                <a:gd name="T83" fmla="*/ 523 h 639"/>
                <a:gd name="T84" fmla="*/ 303 w 473"/>
                <a:gd name="T85" fmla="*/ 502 h 639"/>
                <a:gd name="T86" fmla="*/ 343 w 473"/>
                <a:gd name="T87" fmla="*/ 500 h 639"/>
                <a:gd name="T88" fmla="*/ 357 w 473"/>
                <a:gd name="T89" fmla="*/ 497 h 639"/>
                <a:gd name="T90" fmla="*/ 315 w 473"/>
                <a:gd name="T91" fmla="*/ 459 h 639"/>
                <a:gd name="T92" fmla="*/ 348 w 473"/>
                <a:gd name="T93" fmla="*/ 410 h 639"/>
                <a:gd name="T94" fmla="*/ 369 w 473"/>
                <a:gd name="T95" fmla="*/ 379 h 639"/>
                <a:gd name="T96" fmla="*/ 386 w 473"/>
                <a:gd name="T97" fmla="*/ 381 h 639"/>
                <a:gd name="T98" fmla="*/ 407 w 473"/>
                <a:gd name="T99" fmla="*/ 381 h 639"/>
                <a:gd name="T100" fmla="*/ 409 w 473"/>
                <a:gd name="T101" fmla="*/ 317 h 639"/>
                <a:gd name="T102" fmla="*/ 402 w 473"/>
                <a:gd name="T103" fmla="*/ 310 h 639"/>
                <a:gd name="T104" fmla="*/ 402 w 473"/>
                <a:gd name="T105" fmla="*/ 303 h 639"/>
                <a:gd name="T106" fmla="*/ 414 w 473"/>
                <a:gd name="T107" fmla="*/ 258 h 639"/>
                <a:gd name="T108" fmla="*/ 412 w 473"/>
                <a:gd name="T109" fmla="*/ 253 h 639"/>
                <a:gd name="T110" fmla="*/ 409 w 473"/>
                <a:gd name="T111" fmla="*/ 206 h 639"/>
                <a:gd name="T112" fmla="*/ 400 w 473"/>
                <a:gd name="T113" fmla="*/ 199 h 639"/>
                <a:gd name="T114" fmla="*/ 395 w 473"/>
                <a:gd name="T115" fmla="*/ 185 h 639"/>
                <a:gd name="T116" fmla="*/ 405 w 473"/>
                <a:gd name="T117" fmla="*/ 190 h 639"/>
                <a:gd name="T118" fmla="*/ 417 w 473"/>
                <a:gd name="T119" fmla="*/ 180 h 639"/>
                <a:gd name="T120" fmla="*/ 445 w 473"/>
                <a:gd name="T121" fmla="*/ 140 h 639"/>
                <a:gd name="T122" fmla="*/ 466 w 473"/>
                <a:gd name="T123" fmla="*/ 55 h 639"/>
                <a:gd name="T124" fmla="*/ 473 w 473"/>
                <a:gd name="T125" fmla="*/ 24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73" h="639">
                  <a:moveTo>
                    <a:pt x="469" y="12"/>
                  </a:moveTo>
                  <a:lnTo>
                    <a:pt x="469" y="12"/>
                  </a:lnTo>
                  <a:lnTo>
                    <a:pt x="469" y="7"/>
                  </a:lnTo>
                  <a:lnTo>
                    <a:pt x="466" y="3"/>
                  </a:lnTo>
                  <a:lnTo>
                    <a:pt x="466" y="3"/>
                  </a:lnTo>
                  <a:lnTo>
                    <a:pt x="466" y="5"/>
                  </a:lnTo>
                  <a:lnTo>
                    <a:pt x="466" y="5"/>
                  </a:lnTo>
                  <a:lnTo>
                    <a:pt x="469" y="12"/>
                  </a:lnTo>
                  <a:close/>
                  <a:moveTo>
                    <a:pt x="473" y="19"/>
                  </a:moveTo>
                  <a:lnTo>
                    <a:pt x="471" y="17"/>
                  </a:lnTo>
                  <a:lnTo>
                    <a:pt x="471" y="14"/>
                  </a:lnTo>
                  <a:lnTo>
                    <a:pt x="469" y="14"/>
                  </a:lnTo>
                  <a:lnTo>
                    <a:pt x="469" y="14"/>
                  </a:lnTo>
                  <a:lnTo>
                    <a:pt x="469" y="17"/>
                  </a:lnTo>
                  <a:lnTo>
                    <a:pt x="466" y="14"/>
                  </a:lnTo>
                  <a:lnTo>
                    <a:pt x="464" y="12"/>
                  </a:lnTo>
                  <a:lnTo>
                    <a:pt x="464" y="12"/>
                  </a:lnTo>
                  <a:lnTo>
                    <a:pt x="464" y="10"/>
                  </a:lnTo>
                  <a:lnTo>
                    <a:pt x="464" y="10"/>
                  </a:lnTo>
                  <a:lnTo>
                    <a:pt x="464" y="10"/>
                  </a:lnTo>
                  <a:lnTo>
                    <a:pt x="464" y="10"/>
                  </a:lnTo>
                  <a:lnTo>
                    <a:pt x="464" y="10"/>
                  </a:lnTo>
                  <a:lnTo>
                    <a:pt x="459" y="12"/>
                  </a:lnTo>
                  <a:lnTo>
                    <a:pt x="457" y="12"/>
                  </a:lnTo>
                  <a:lnTo>
                    <a:pt x="450" y="10"/>
                  </a:lnTo>
                  <a:lnTo>
                    <a:pt x="450" y="10"/>
                  </a:lnTo>
                  <a:lnTo>
                    <a:pt x="447" y="10"/>
                  </a:lnTo>
                  <a:lnTo>
                    <a:pt x="445" y="10"/>
                  </a:lnTo>
                  <a:lnTo>
                    <a:pt x="445" y="10"/>
                  </a:lnTo>
                  <a:lnTo>
                    <a:pt x="445" y="10"/>
                  </a:lnTo>
                  <a:lnTo>
                    <a:pt x="445" y="7"/>
                  </a:lnTo>
                  <a:lnTo>
                    <a:pt x="445" y="7"/>
                  </a:lnTo>
                  <a:lnTo>
                    <a:pt x="445" y="7"/>
                  </a:lnTo>
                  <a:lnTo>
                    <a:pt x="445" y="7"/>
                  </a:lnTo>
                  <a:lnTo>
                    <a:pt x="445" y="5"/>
                  </a:lnTo>
                  <a:lnTo>
                    <a:pt x="445" y="5"/>
                  </a:lnTo>
                  <a:lnTo>
                    <a:pt x="445" y="5"/>
                  </a:lnTo>
                  <a:lnTo>
                    <a:pt x="443" y="5"/>
                  </a:lnTo>
                  <a:lnTo>
                    <a:pt x="440" y="3"/>
                  </a:lnTo>
                  <a:lnTo>
                    <a:pt x="438" y="3"/>
                  </a:lnTo>
                  <a:lnTo>
                    <a:pt x="438" y="0"/>
                  </a:lnTo>
                  <a:lnTo>
                    <a:pt x="438" y="3"/>
                  </a:lnTo>
                  <a:lnTo>
                    <a:pt x="438" y="3"/>
                  </a:lnTo>
                  <a:lnTo>
                    <a:pt x="436" y="3"/>
                  </a:lnTo>
                  <a:lnTo>
                    <a:pt x="438" y="3"/>
                  </a:lnTo>
                  <a:lnTo>
                    <a:pt x="438" y="5"/>
                  </a:lnTo>
                  <a:lnTo>
                    <a:pt x="438" y="5"/>
                  </a:lnTo>
                  <a:lnTo>
                    <a:pt x="438" y="5"/>
                  </a:lnTo>
                  <a:lnTo>
                    <a:pt x="440" y="5"/>
                  </a:lnTo>
                  <a:lnTo>
                    <a:pt x="440" y="7"/>
                  </a:lnTo>
                  <a:lnTo>
                    <a:pt x="440" y="7"/>
                  </a:lnTo>
                  <a:lnTo>
                    <a:pt x="438" y="7"/>
                  </a:lnTo>
                  <a:lnTo>
                    <a:pt x="438" y="10"/>
                  </a:lnTo>
                  <a:lnTo>
                    <a:pt x="436" y="10"/>
                  </a:lnTo>
                  <a:lnTo>
                    <a:pt x="433" y="10"/>
                  </a:lnTo>
                  <a:lnTo>
                    <a:pt x="431" y="12"/>
                  </a:lnTo>
                  <a:lnTo>
                    <a:pt x="431" y="14"/>
                  </a:lnTo>
                  <a:lnTo>
                    <a:pt x="428" y="14"/>
                  </a:lnTo>
                  <a:lnTo>
                    <a:pt x="428" y="17"/>
                  </a:lnTo>
                  <a:lnTo>
                    <a:pt x="428" y="17"/>
                  </a:lnTo>
                  <a:lnTo>
                    <a:pt x="428" y="17"/>
                  </a:lnTo>
                  <a:lnTo>
                    <a:pt x="428" y="19"/>
                  </a:lnTo>
                  <a:lnTo>
                    <a:pt x="428" y="19"/>
                  </a:lnTo>
                  <a:lnTo>
                    <a:pt x="428" y="21"/>
                  </a:lnTo>
                  <a:lnTo>
                    <a:pt x="419" y="26"/>
                  </a:lnTo>
                  <a:lnTo>
                    <a:pt x="412" y="29"/>
                  </a:lnTo>
                  <a:lnTo>
                    <a:pt x="409" y="31"/>
                  </a:lnTo>
                  <a:lnTo>
                    <a:pt x="409" y="31"/>
                  </a:lnTo>
                  <a:lnTo>
                    <a:pt x="407" y="29"/>
                  </a:lnTo>
                  <a:lnTo>
                    <a:pt x="407" y="29"/>
                  </a:lnTo>
                  <a:lnTo>
                    <a:pt x="405" y="31"/>
                  </a:lnTo>
                  <a:lnTo>
                    <a:pt x="405" y="31"/>
                  </a:lnTo>
                  <a:lnTo>
                    <a:pt x="405" y="31"/>
                  </a:lnTo>
                  <a:lnTo>
                    <a:pt x="405" y="33"/>
                  </a:lnTo>
                  <a:lnTo>
                    <a:pt x="405" y="33"/>
                  </a:lnTo>
                  <a:lnTo>
                    <a:pt x="407" y="33"/>
                  </a:lnTo>
                  <a:lnTo>
                    <a:pt x="407" y="33"/>
                  </a:lnTo>
                  <a:lnTo>
                    <a:pt x="407" y="36"/>
                  </a:lnTo>
                  <a:lnTo>
                    <a:pt x="409" y="36"/>
                  </a:lnTo>
                  <a:lnTo>
                    <a:pt x="409" y="36"/>
                  </a:lnTo>
                  <a:lnTo>
                    <a:pt x="409" y="36"/>
                  </a:lnTo>
                  <a:lnTo>
                    <a:pt x="409" y="38"/>
                  </a:lnTo>
                  <a:lnTo>
                    <a:pt x="407" y="38"/>
                  </a:lnTo>
                  <a:lnTo>
                    <a:pt x="407" y="38"/>
                  </a:lnTo>
                  <a:lnTo>
                    <a:pt x="405" y="38"/>
                  </a:lnTo>
                  <a:lnTo>
                    <a:pt x="402" y="38"/>
                  </a:lnTo>
                  <a:lnTo>
                    <a:pt x="402" y="38"/>
                  </a:lnTo>
                  <a:lnTo>
                    <a:pt x="398" y="36"/>
                  </a:lnTo>
                  <a:lnTo>
                    <a:pt x="398" y="36"/>
                  </a:lnTo>
                  <a:lnTo>
                    <a:pt x="398" y="36"/>
                  </a:lnTo>
                  <a:lnTo>
                    <a:pt x="398" y="33"/>
                  </a:lnTo>
                  <a:lnTo>
                    <a:pt x="398" y="33"/>
                  </a:lnTo>
                  <a:lnTo>
                    <a:pt x="398" y="31"/>
                  </a:lnTo>
                  <a:lnTo>
                    <a:pt x="398" y="31"/>
                  </a:lnTo>
                  <a:lnTo>
                    <a:pt x="395" y="31"/>
                  </a:lnTo>
                  <a:lnTo>
                    <a:pt x="388" y="31"/>
                  </a:lnTo>
                  <a:lnTo>
                    <a:pt x="386" y="31"/>
                  </a:lnTo>
                  <a:lnTo>
                    <a:pt x="383" y="31"/>
                  </a:lnTo>
                  <a:lnTo>
                    <a:pt x="383" y="31"/>
                  </a:lnTo>
                  <a:lnTo>
                    <a:pt x="383" y="29"/>
                  </a:lnTo>
                  <a:lnTo>
                    <a:pt x="381" y="26"/>
                  </a:lnTo>
                  <a:lnTo>
                    <a:pt x="379" y="26"/>
                  </a:lnTo>
                  <a:lnTo>
                    <a:pt x="379" y="24"/>
                  </a:lnTo>
                  <a:lnTo>
                    <a:pt x="376" y="24"/>
                  </a:lnTo>
                  <a:lnTo>
                    <a:pt x="374" y="24"/>
                  </a:lnTo>
                  <a:lnTo>
                    <a:pt x="372" y="24"/>
                  </a:lnTo>
                  <a:lnTo>
                    <a:pt x="369" y="26"/>
                  </a:lnTo>
                  <a:lnTo>
                    <a:pt x="369" y="26"/>
                  </a:lnTo>
                  <a:lnTo>
                    <a:pt x="369" y="26"/>
                  </a:lnTo>
                  <a:lnTo>
                    <a:pt x="369" y="29"/>
                  </a:lnTo>
                  <a:lnTo>
                    <a:pt x="369" y="29"/>
                  </a:lnTo>
                  <a:lnTo>
                    <a:pt x="369" y="31"/>
                  </a:lnTo>
                  <a:lnTo>
                    <a:pt x="367" y="33"/>
                  </a:lnTo>
                  <a:lnTo>
                    <a:pt x="367" y="33"/>
                  </a:lnTo>
                  <a:lnTo>
                    <a:pt x="367" y="36"/>
                  </a:lnTo>
                  <a:lnTo>
                    <a:pt x="367" y="36"/>
                  </a:lnTo>
                  <a:lnTo>
                    <a:pt x="367" y="38"/>
                  </a:lnTo>
                  <a:lnTo>
                    <a:pt x="367" y="38"/>
                  </a:lnTo>
                  <a:lnTo>
                    <a:pt x="362" y="40"/>
                  </a:lnTo>
                  <a:lnTo>
                    <a:pt x="362" y="40"/>
                  </a:lnTo>
                  <a:lnTo>
                    <a:pt x="362" y="43"/>
                  </a:lnTo>
                  <a:lnTo>
                    <a:pt x="360" y="45"/>
                  </a:lnTo>
                  <a:lnTo>
                    <a:pt x="357" y="48"/>
                  </a:lnTo>
                  <a:lnTo>
                    <a:pt x="355" y="50"/>
                  </a:lnTo>
                  <a:lnTo>
                    <a:pt x="353" y="50"/>
                  </a:lnTo>
                  <a:lnTo>
                    <a:pt x="353" y="50"/>
                  </a:lnTo>
                  <a:lnTo>
                    <a:pt x="353" y="48"/>
                  </a:lnTo>
                  <a:lnTo>
                    <a:pt x="350" y="48"/>
                  </a:lnTo>
                  <a:lnTo>
                    <a:pt x="348" y="48"/>
                  </a:lnTo>
                  <a:lnTo>
                    <a:pt x="348" y="48"/>
                  </a:lnTo>
                  <a:lnTo>
                    <a:pt x="346" y="48"/>
                  </a:lnTo>
                  <a:lnTo>
                    <a:pt x="343" y="55"/>
                  </a:lnTo>
                  <a:lnTo>
                    <a:pt x="338" y="57"/>
                  </a:lnTo>
                  <a:lnTo>
                    <a:pt x="338" y="59"/>
                  </a:lnTo>
                  <a:lnTo>
                    <a:pt x="336" y="59"/>
                  </a:lnTo>
                  <a:lnTo>
                    <a:pt x="336" y="59"/>
                  </a:lnTo>
                  <a:lnTo>
                    <a:pt x="331" y="59"/>
                  </a:lnTo>
                  <a:lnTo>
                    <a:pt x="329" y="59"/>
                  </a:lnTo>
                  <a:lnTo>
                    <a:pt x="327" y="59"/>
                  </a:lnTo>
                  <a:lnTo>
                    <a:pt x="327" y="59"/>
                  </a:lnTo>
                  <a:lnTo>
                    <a:pt x="324" y="59"/>
                  </a:lnTo>
                  <a:lnTo>
                    <a:pt x="324" y="59"/>
                  </a:lnTo>
                  <a:lnTo>
                    <a:pt x="322" y="59"/>
                  </a:lnTo>
                  <a:lnTo>
                    <a:pt x="320" y="57"/>
                  </a:lnTo>
                  <a:lnTo>
                    <a:pt x="320" y="57"/>
                  </a:lnTo>
                  <a:lnTo>
                    <a:pt x="320" y="55"/>
                  </a:lnTo>
                  <a:lnTo>
                    <a:pt x="320" y="55"/>
                  </a:lnTo>
                  <a:lnTo>
                    <a:pt x="320" y="55"/>
                  </a:lnTo>
                  <a:lnTo>
                    <a:pt x="317" y="55"/>
                  </a:lnTo>
                  <a:lnTo>
                    <a:pt x="317" y="55"/>
                  </a:lnTo>
                  <a:lnTo>
                    <a:pt x="315" y="55"/>
                  </a:lnTo>
                  <a:lnTo>
                    <a:pt x="312" y="52"/>
                  </a:lnTo>
                  <a:lnTo>
                    <a:pt x="312" y="55"/>
                  </a:lnTo>
                  <a:lnTo>
                    <a:pt x="310" y="55"/>
                  </a:lnTo>
                  <a:lnTo>
                    <a:pt x="310" y="57"/>
                  </a:lnTo>
                  <a:lnTo>
                    <a:pt x="310" y="57"/>
                  </a:lnTo>
                  <a:lnTo>
                    <a:pt x="310" y="57"/>
                  </a:lnTo>
                  <a:lnTo>
                    <a:pt x="310" y="59"/>
                  </a:lnTo>
                  <a:lnTo>
                    <a:pt x="308" y="59"/>
                  </a:lnTo>
                  <a:lnTo>
                    <a:pt x="305" y="59"/>
                  </a:lnTo>
                  <a:lnTo>
                    <a:pt x="305" y="59"/>
                  </a:lnTo>
                  <a:lnTo>
                    <a:pt x="305" y="59"/>
                  </a:lnTo>
                  <a:lnTo>
                    <a:pt x="305" y="57"/>
                  </a:lnTo>
                  <a:lnTo>
                    <a:pt x="303" y="55"/>
                  </a:lnTo>
                  <a:lnTo>
                    <a:pt x="303" y="55"/>
                  </a:lnTo>
                  <a:lnTo>
                    <a:pt x="298" y="55"/>
                  </a:lnTo>
                  <a:lnTo>
                    <a:pt x="296" y="57"/>
                  </a:lnTo>
                  <a:lnTo>
                    <a:pt x="293" y="57"/>
                  </a:lnTo>
                  <a:lnTo>
                    <a:pt x="289" y="57"/>
                  </a:lnTo>
                  <a:lnTo>
                    <a:pt x="286" y="57"/>
                  </a:lnTo>
                  <a:lnTo>
                    <a:pt x="286" y="59"/>
                  </a:lnTo>
                  <a:lnTo>
                    <a:pt x="286" y="59"/>
                  </a:lnTo>
                  <a:lnTo>
                    <a:pt x="284" y="62"/>
                  </a:lnTo>
                  <a:lnTo>
                    <a:pt x="284" y="62"/>
                  </a:lnTo>
                  <a:lnTo>
                    <a:pt x="282" y="62"/>
                  </a:lnTo>
                  <a:lnTo>
                    <a:pt x="282" y="62"/>
                  </a:lnTo>
                  <a:lnTo>
                    <a:pt x="279" y="62"/>
                  </a:lnTo>
                  <a:lnTo>
                    <a:pt x="279" y="64"/>
                  </a:lnTo>
                  <a:lnTo>
                    <a:pt x="277" y="66"/>
                  </a:lnTo>
                  <a:lnTo>
                    <a:pt x="277" y="66"/>
                  </a:lnTo>
                  <a:lnTo>
                    <a:pt x="277" y="69"/>
                  </a:lnTo>
                  <a:lnTo>
                    <a:pt x="277" y="71"/>
                  </a:lnTo>
                  <a:lnTo>
                    <a:pt x="277" y="71"/>
                  </a:lnTo>
                  <a:lnTo>
                    <a:pt x="277" y="74"/>
                  </a:lnTo>
                  <a:lnTo>
                    <a:pt x="275" y="83"/>
                  </a:lnTo>
                  <a:lnTo>
                    <a:pt x="270" y="90"/>
                  </a:lnTo>
                  <a:lnTo>
                    <a:pt x="270" y="92"/>
                  </a:lnTo>
                  <a:lnTo>
                    <a:pt x="270" y="92"/>
                  </a:lnTo>
                  <a:lnTo>
                    <a:pt x="265" y="95"/>
                  </a:lnTo>
                  <a:lnTo>
                    <a:pt x="265" y="95"/>
                  </a:lnTo>
                  <a:lnTo>
                    <a:pt x="263" y="95"/>
                  </a:lnTo>
                  <a:lnTo>
                    <a:pt x="263" y="95"/>
                  </a:lnTo>
                  <a:lnTo>
                    <a:pt x="263" y="95"/>
                  </a:lnTo>
                  <a:lnTo>
                    <a:pt x="260" y="95"/>
                  </a:lnTo>
                  <a:lnTo>
                    <a:pt x="260" y="95"/>
                  </a:lnTo>
                  <a:lnTo>
                    <a:pt x="260" y="97"/>
                  </a:lnTo>
                  <a:lnTo>
                    <a:pt x="260" y="97"/>
                  </a:lnTo>
                  <a:lnTo>
                    <a:pt x="260" y="100"/>
                  </a:lnTo>
                  <a:lnTo>
                    <a:pt x="260" y="102"/>
                  </a:lnTo>
                  <a:lnTo>
                    <a:pt x="256" y="107"/>
                  </a:lnTo>
                  <a:lnTo>
                    <a:pt x="253" y="107"/>
                  </a:lnTo>
                  <a:lnTo>
                    <a:pt x="253" y="107"/>
                  </a:lnTo>
                  <a:lnTo>
                    <a:pt x="251" y="107"/>
                  </a:lnTo>
                  <a:lnTo>
                    <a:pt x="249" y="107"/>
                  </a:lnTo>
                  <a:lnTo>
                    <a:pt x="249" y="107"/>
                  </a:lnTo>
                  <a:lnTo>
                    <a:pt x="249" y="107"/>
                  </a:lnTo>
                  <a:lnTo>
                    <a:pt x="244" y="107"/>
                  </a:lnTo>
                  <a:lnTo>
                    <a:pt x="239" y="102"/>
                  </a:lnTo>
                  <a:lnTo>
                    <a:pt x="234" y="100"/>
                  </a:lnTo>
                  <a:lnTo>
                    <a:pt x="230" y="92"/>
                  </a:lnTo>
                  <a:lnTo>
                    <a:pt x="222" y="90"/>
                  </a:lnTo>
                  <a:lnTo>
                    <a:pt x="220" y="90"/>
                  </a:lnTo>
                  <a:lnTo>
                    <a:pt x="213" y="85"/>
                  </a:lnTo>
                  <a:lnTo>
                    <a:pt x="211" y="83"/>
                  </a:lnTo>
                  <a:lnTo>
                    <a:pt x="208" y="83"/>
                  </a:lnTo>
                  <a:lnTo>
                    <a:pt x="208" y="83"/>
                  </a:lnTo>
                  <a:lnTo>
                    <a:pt x="206" y="85"/>
                  </a:lnTo>
                  <a:lnTo>
                    <a:pt x="206" y="85"/>
                  </a:lnTo>
                  <a:lnTo>
                    <a:pt x="206" y="85"/>
                  </a:lnTo>
                  <a:lnTo>
                    <a:pt x="206" y="88"/>
                  </a:lnTo>
                  <a:lnTo>
                    <a:pt x="204" y="88"/>
                  </a:lnTo>
                  <a:lnTo>
                    <a:pt x="204" y="88"/>
                  </a:lnTo>
                  <a:lnTo>
                    <a:pt x="201" y="88"/>
                  </a:lnTo>
                  <a:lnTo>
                    <a:pt x="199" y="85"/>
                  </a:lnTo>
                  <a:lnTo>
                    <a:pt x="199" y="83"/>
                  </a:lnTo>
                  <a:lnTo>
                    <a:pt x="196" y="83"/>
                  </a:lnTo>
                  <a:lnTo>
                    <a:pt x="196" y="81"/>
                  </a:lnTo>
                  <a:lnTo>
                    <a:pt x="196" y="81"/>
                  </a:lnTo>
                  <a:lnTo>
                    <a:pt x="194" y="81"/>
                  </a:lnTo>
                  <a:lnTo>
                    <a:pt x="194" y="81"/>
                  </a:lnTo>
                  <a:lnTo>
                    <a:pt x="192" y="78"/>
                  </a:lnTo>
                  <a:lnTo>
                    <a:pt x="187" y="81"/>
                  </a:lnTo>
                  <a:lnTo>
                    <a:pt x="182" y="81"/>
                  </a:lnTo>
                  <a:lnTo>
                    <a:pt x="180" y="88"/>
                  </a:lnTo>
                  <a:lnTo>
                    <a:pt x="177" y="90"/>
                  </a:lnTo>
                  <a:lnTo>
                    <a:pt x="177" y="92"/>
                  </a:lnTo>
                  <a:lnTo>
                    <a:pt x="175" y="92"/>
                  </a:lnTo>
                  <a:lnTo>
                    <a:pt x="175" y="95"/>
                  </a:lnTo>
                  <a:lnTo>
                    <a:pt x="175" y="95"/>
                  </a:lnTo>
                  <a:lnTo>
                    <a:pt x="177" y="95"/>
                  </a:lnTo>
                  <a:lnTo>
                    <a:pt x="177" y="97"/>
                  </a:lnTo>
                  <a:lnTo>
                    <a:pt x="177" y="97"/>
                  </a:lnTo>
                  <a:lnTo>
                    <a:pt x="177" y="97"/>
                  </a:lnTo>
                  <a:lnTo>
                    <a:pt x="175" y="100"/>
                  </a:lnTo>
                  <a:lnTo>
                    <a:pt x="175" y="100"/>
                  </a:lnTo>
                  <a:lnTo>
                    <a:pt x="170" y="102"/>
                  </a:lnTo>
                  <a:lnTo>
                    <a:pt x="168" y="102"/>
                  </a:lnTo>
                  <a:lnTo>
                    <a:pt x="168" y="102"/>
                  </a:lnTo>
                  <a:lnTo>
                    <a:pt x="166" y="102"/>
                  </a:lnTo>
                  <a:lnTo>
                    <a:pt x="163" y="102"/>
                  </a:lnTo>
                  <a:lnTo>
                    <a:pt x="163" y="102"/>
                  </a:lnTo>
                  <a:lnTo>
                    <a:pt x="161" y="102"/>
                  </a:lnTo>
                  <a:lnTo>
                    <a:pt x="159" y="102"/>
                  </a:lnTo>
                  <a:lnTo>
                    <a:pt x="156" y="109"/>
                  </a:lnTo>
                  <a:lnTo>
                    <a:pt x="154" y="114"/>
                  </a:lnTo>
                  <a:lnTo>
                    <a:pt x="154" y="116"/>
                  </a:lnTo>
                  <a:lnTo>
                    <a:pt x="154" y="119"/>
                  </a:lnTo>
                  <a:lnTo>
                    <a:pt x="156" y="119"/>
                  </a:lnTo>
                  <a:lnTo>
                    <a:pt x="156" y="121"/>
                  </a:lnTo>
                  <a:lnTo>
                    <a:pt x="156" y="121"/>
                  </a:lnTo>
                  <a:lnTo>
                    <a:pt x="156" y="123"/>
                  </a:lnTo>
                  <a:lnTo>
                    <a:pt x="156" y="123"/>
                  </a:lnTo>
                  <a:lnTo>
                    <a:pt x="156" y="123"/>
                  </a:lnTo>
                  <a:lnTo>
                    <a:pt x="156" y="123"/>
                  </a:lnTo>
                  <a:lnTo>
                    <a:pt x="156" y="123"/>
                  </a:lnTo>
                  <a:lnTo>
                    <a:pt x="156" y="123"/>
                  </a:lnTo>
                  <a:lnTo>
                    <a:pt x="159" y="123"/>
                  </a:lnTo>
                  <a:lnTo>
                    <a:pt x="159" y="123"/>
                  </a:lnTo>
                  <a:lnTo>
                    <a:pt x="161" y="123"/>
                  </a:lnTo>
                  <a:lnTo>
                    <a:pt x="161" y="126"/>
                  </a:lnTo>
                  <a:lnTo>
                    <a:pt x="161" y="128"/>
                  </a:lnTo>
                  <a:lnTo>
                    <a:pt x="159" y="135"/>
                  </a:lnTo>
                  <a:lnTo>
                    <a:pt x="159" y="135"/>
                  </a:lnTo>
                  <a:lnTo>
                    <a:pt x="156" y="137"/>
                  </a:lnTo>
                  <a:lnTo>
                    <a:pt x="154" y="140"/>
                  </a:lnTo>
                  <a:lnTo>
                    <a:pt x="154" y="142"/>
                  </a:lnTo>
                  <a:lnTo>
                    <a:pt x="149" y="145"/>
                  </a:lnTo>
                  <a:lnTo>
                    <a:pt x="144" y="147"/>
                  </a:lnTo>
                  <a:lnTo>
                    <a:pt x="144" y="149"/>
                  </a:lnTo>
                  <a:lnTo>
                    <a:pt x="144" y="149"/>
                  </a:lnTo>
                  <a:lnTo>
                    <a:pt x="142" y="152"/>
                  </a:lnTo>
                  <a:lnTo>
                    <a:pt x="142" y="152"/>
                  </a:lnTo>
                  <a:lnTo>
                    <a:pt x="142" y="152"/>
                  </a:lnTo>
                  <a:lnTo>
                    <a:pt x="144" y="154"/>
                  </a:lnTo>
                  <a:lnTo>
                    <a:pt x="144" y="154"/>
                  </a:lnTo>
                  <a:lnTo>
                    <a:pt x="144" y="156"/>
                  </a:lnTo>
                  <a:lnTo>
                    <a:pt x="144" y="156"/>
                  </a:lnTo>
                  <a:lnTo>
                    <a:pt x="147" y="159"/>
                  </a:lnTo>
                  <a:lnTo>
                    <a:pt x="166" y="159"/>
                  </a:lnTo>
                  <a:lnTo>
                    <a:pt x="170" y="159"/>
                  </a:lnTo>
                  <a:lnTo>
                    <a:pt x="173" y="161"/>
                  </a:lnTo>
                  <a:lnTo>
                    <a:pt x="173" y="161"/>
                  </a:lnTo>
                  <a:lnTo>
                    <a:pt x="173" y="161"/>
                  </a:lnTo>
                  <a:lnTo>
                    <a:pt x="177" y="166"/>
                  </a:lnTo>
                  <a:lnTo>
                    <a:pt x="177" y="168"/>
                  </a:lnTo>
                  <a:lnTo>
                    <a:pt x="177" y="168"/>
                  </a:lnTo>
                  <a:lnTo>
                    <a:pt x="177" y="168"/>
                  </a:lnTo>
                  <a:lnTo>
                    <a:pt x="177" y="171"/>
                  </a:lnTo>
                  <a:lnTo>
                    <a:pt x="177" y="171"/>
                  </a:lnTo>
                  <a:lnTo>
                    <a:pt x="177" y="171"/>
                  </a:lnTo>
                  <a:lnTo>
                    <a:pt x="177" y="171"/>
                  </a:lnTo>
                  <a:lnTo>
                    <a:pt x="175" y="173"/>
                  </a:lnTo>
                  <a:lnTo>
                    <a:pt x="175" y="173"/>
                  </a:lnTo>
                  <a:lnTo>
                    <a:pt x="175" y="173"/>
                  </a:lnTo>
                  <a:lnTo>
                    <a:pt x="173" y="175"/>
                  </a:lnTo>
                  <a:lnTo>
                    <a:pt x="173" y="175"/>
                  </a:lnTo>
                  <a:lnTo>
                    <a:pt x="170" y="178"/>
                  </a:lnTo>
                  <a:lnTo>
                    <a:pt x="168" y="182"/>
                  </a:lnTo>
                  <a:lnTo>
                    <a:pt x="166" y="185"/>
                  </a:lnTo>
                  <a:lnTo>
                    <a:pt x="166" y="187"/>
                  </a:lnTo>
                  <a:lnTo>
                    <a:pt x="163" y="187"/>
                  </a:lnTo>
                  <a:lnTo>
                    <a:pt x="163" y="187"/>
                  </a:lnTo>
                  <a:lnTo>
                    <a:pt x="161" y="187"/>
                  </a:lnTo>
                  <a:lnTo>
                    <a:pt x="149" y="190"/>
                  </a:lnTo>
                  <a:lnTo>
                    <a:pt x="147" y="190"/>
                  </a:lnTo>
                  <a:lnTo>
                    <a:pt x="144" y="190"/>
                  </a:lnTo>
                  <a:lnTo>
                    <a:pt x="144" y="192"/>
                  </a:lnTo>
                  <a:lnTo>
                    <a:pt x="142" y="194"/>
                  </a:lnTo>
                  <a:lnTo>
                    <a:pt x="142" y="197"/>
                  </a:lnTo>
                  <a:lnTo>
                    <a:pt x="140" y="201"/>
                  </a:lnTo>
                  <a:lnTo>
                    <a:pt x="140" y="204"/>
                  </a:lnTo>
                  <a:lnTo>
                    <a:pt x="137" y="206"/>
                  </a:lnTo>
                  <a:lnTo>
                    <a:pt x="137" y="206"/>
                  </a:lnTo>
                  <a:lnTo>
                    <a:pt x="133" y="206"/>
                  </a:lnTo>
                  <a:lnTo>
                    <a:pt x="130" y="206"/>
                  </a:lnTo>
                  <a:lnTo>
                    <a:pt x="128" y="206"/>
                  </a:lnTo>
                  <a:lnTo>
                    <a:pt x="125" y="206"/>
                  </a:lnTo>
                  <a:lnTo>
                    <a:pt x="125" y="206"/>
                  </a:lnTo>
                  <a:lnTo>
                    <a:pt x="123" y="204"/>
                  </a:lnTo>
                  <a:lnTo>
                    <a:pt x="121" y="204"/>
                  </a:lnTo>
                  <a:lnTo>
                    <a:pt x="121" y="204"/>
                  </a:lnTo>
                  <a:lnTo>
                    <a:pt x="118" y="204"/>
                  </a:lnTo>
                  <a:lnTo>
                    <a:pt x="118" y="204"/>
                  </a:lnTo>
                  <a:lnTo>
                    <a:pt x="116" y="204"/>
                  </a:lnTo>
                  <a:lnTo>
                    <a:pt x="114" y="206"/>
                  </a:lnTo>
                  <a:lnTo>
                    <a:pt x="109" y="204"/>
                  </a:lnTo>
                  <a:lnTo>
                    <a:pt x="106" y="206"/>
                  </a:lnTo>
                  <a:lnTo>
                    <a:pt x="104" y="206"/>
                  </a:lnTo>
                  <a:lnTo>
                    <a:pt x="104" y="206"/>
                  </a:lnTo>
                  <a:lnTo>
                    <a:pt x="102" y="206"/>
                  </a:lnTo>
                  <a:lnTo>
                    <a:pt x="102" y="208"/>
                  </a:lnTo>
                  <a:lnTo>
                    <a:pt x="102" y="211"/>
                  </a:lnTo>
                  <a:lnTo>
                    <a:pt x="99" y="211"/>
                  </a:lnTo>
                  <a:lnTo>
                    <a:pt x="99" y="211"/>
                  </a:lnTo>
                  <a:lnTo>
                    <a:pt x="92" y="204"/>
                  </a:lnTo>
                  <a:lnTo>
                    <a:pt x="90" y="204"/>
                  </a:lnTo>
                  <a:lnTo>
                    <a:pt x="90" y="201"/>
                  </a:lnTo>
                  <a:lnTo>
                    <a:pt x="88" y="204"/>
                  </a:lnTo>
                  <a:lnTo>
                    <a:pt x="85" y="204"/>
                  </a:lnTo>
                  <a:lnTo>
                    <a:pt x="83" y="204"/>
                  </a:lnTo>
                  <a:lnTo>
                    <a:pt x="80" y="204"/>
                  </a:lnTo>
                  <a:lnTo>
                    <a:pt x="80" y="204"/>
                  </a:lnTo>
                  <a:lnTo>
                    <a:pt x="78" y="206"/>
                  </a:lnTo>
                  <a:lnTo>
                    <a:pt x="73" y="211"/>
                  </a:lnTo>
                  <a:lnTo>
                    <a:pt x="71" y="216"/>
                  </a:lnTo>
                  <a:lnTo>
                    <a:pt x="71" y="223"/>
                  </a:lnTo>
                  <a:lnTo>
                    <a:pt x="69" y="225"/>
                  </a:lnTo>
                  <a:lnTo>
                    <a:pt x="69" y="225"/>
                  </a:lnTo>
                  <a:lnTo>
                    <a:pt x="62" y="225"/>
                  </a:lnTo>
                  <a:lnTo>
                    <a:pt x="62" y="223"/>
                  </a:lnTo>
                  <a:lnTo>
                    <a:pt x="45" y="225"/>
                  </a:lnTo>
                  <a:lnTo>
                    <a:pt x="43" y="225"/>
                  </a:lnTo>
                  <a:lnTo>
                    <a:pt x="40" y="225"/>
                  </a:lnTo>
                  <a:lnTo>
                    <a:pt x="38" y="225"/>
                  </a:lnTo>
                  <a:lnTo>
                    <a:pt x="38" y="223"/>
                  </a:lnTo>
                  <a:lnTo>
                    <a:pt x="38" y="223"/>
                  </a:lnTo>
                  <a:lnTo>
                    <a:pt x="38" y="220"/>
                  </a:lnTo>
                  <a:lnTo>
                    <a:pt x="38" y="218"/>
                  </a:lnTo>
                  <a:lnTo>
                    <a:pt x="38" y="218"/>
                  </a:lnTo>
                  <a:lnTo>
                    <a:pt x="35" y="216"/>
                  </a:lnTo>
                  <a:lnTo>
                    <a:pt x="33" y="216"/>
                  </a:lnTo>
                  <a:lnTo>
                    <a:pt x="31" y="216"/>
                  </a:lnTo>
                  <a:lnTo>
                    <a:pt x="28" y="216"/>
                  </a:lnTo>
                  <a:lnTo>
                    <a:pt x="26" y="216"/>
                  </a:lnTo>
                  <a:lnTo>
                    <a:pt x="26" y="218"/>
                  </a:lnTo>
                  <a:lnTo>
                    <a:pt x="24" y="218"/>
                  </a:lnTo>
                  <a:lnTo>
                    <a:pt x="24" y="218"/>
                  </a:lnTo>
                  <a:lnTo>
                    <a:pt x="24" y="220"/>
                  </a:lnTo>
                  <a:lnTo>
                    <a:pt x="21" y="220"/>
                  </a:lnTo>
                  <a:lnTo>
                    <a:pt x="24" y="223"/>
                  </a:lnTo>
                  <a:lnTo>
                    <a:pt x="24" y="223"/>
                  </a:lnTo>
                  <a:lnTo>
                    <a:pt x="24" y="223"/>
                  </a:lnTo>
                  <a:lnTo>
                    <a:pt x="21" y="223"/>
                  </a:lnTo>
                  <a:lnTo>
                    <a:pt x="21" y="223"/>
                  </a:lnTo>
                  <a:lnTo>
                    <a:pt x="21" y="223"/>
                  </a:lnTo>
                  <a:lnTo>
                    <a:pt x="19" y="225"/>
                  </a:lnTo>
                  <a:lnTo>
                    <a:pt x="17" y="225"/>
                  </a:lnTo>
                  <a:lnTo>
                    <a:pt x="17" y="225"/>
                  </a:lnTo>
                  <a:lnTo>
                    <a:pt x="17" y="227"/>
                  </a:lnTo>
                  <a:lnTo>
                    <a:pt x="14" y="230"/>
                  </a:lnTo>
                  <a:lnTo>
                    <a:pt x="14" y="230"/>
                  </a:lnTo>
                  <a:lnTo>
                    <a:pt x="12" y="230"/>
                  </a:lnTo>
                  <a:lnTo>
                    <a:pt x="9" y="230"/>
                  </a:lnTo>
                  <a:lnTo>
                    <a:pt x="7" y="230"/>
                  </a:lnTo>
                  <a:lnTo>
                    <a:pt x="5" y="230"/>
                  </a:lnTo>
                  <a:lnTo>
                    <a:pt x="2" y="227"/>
                  </a:lnTo>
                  <a:lnTo>
                    <a:pt x="2" y="230"/>
                  </a:lnTo>
                  <a:lnTo>
                    <a:pt x="2" y="230"/>
                  </a:lnTo>
                  <a:lnTo>
                    <a:pt x="2" y="232"/>
                  </a:lnTo>
                  <a:lnTo>
                    <a:pt x="2" y="235"/>
                  </a:lnTo>
                  <a:lnTo>
                    <a:pt x="2" y="235"/>
                  </a:lnTo>
                  <a:lnTo>
                    <a:pt x="0" y="237"/>
                  </a:lnTo>
                  <a:lnTo>
                    <a:pt x="0" y="237"/>
                  </a:lnTo>
                  <a:lnTo>
                    <a:pt x="2" y="237"/>
                  </a:lnTo>
                  <a:lnTo>
                    <a:pt x="2" y="239"/>
                  </a:lnTo>
                  <a:lnTo>
                    <a:pt x="2" y="239"/>
                  </a:lnTo>
                  <a:lnTo>
                    <a:pt x="2" y="239"/>
                  </a:lnTo>
                  <a:lnTo>
                    <a:pt x="2" y="239"/>
                  </a:lnTo>
                  <a:lnTo>
                    <a:pt x="2" y="242"/>
                  </a:lnTo>
                  <a:lnTo>
                    <a:pt x="2" y="242"/>
                  </a:lnTo>
                  <a:lnTo>
                    <a:pt x="2" y="242"/>
                  </a:lnTo>
                  <a:lnTo>
                    <a:pt x="5" y="244"/>
                  </a:lnTo>
                  <a:lnTo>
                    <a:pt x="9" y="244"/>
                  </a:lnTo>
                  <a:lnTo>
                    <a:pt x="21" y="249"/>
                  </a:lnTo>
                  <a:lnTo>
                    <a:pt x="24" y="249"/>
                  </a:lnTo>
                  <a:lnTo>
                    <a:pt x="26" y="251"/>
                  </a:lnTo>
                  <a:lnTo>
                    <a:pt x="26" y="251"/>
                  </a:lnTo>
                  <a:lnTo>
                    <a:pt x="28" y="251"/>
                  </a:lnTo>
                  <a:lnTo>
                    <a:pt x="28" y="253"/>
                  </a:lnTo>
                  <a:lnTo>
                    <a:pt x="31" y="253"/>
                  </a:lnTo>
                  <a:lnTo>
                    <a:pt x="31" y="253"/>
                  </a:lnTo>
                  <a:lnTo>
                    <a:pt x="33" y="258"/>
                  </a:lnTo>
                  <a:lnTo>
                    <a:pt x="38" y="261"/>
                  </a:lnTo>
                  <a:lnTo>
                    <a:pt x="35" y="263"/>
                  </a:lnTo>
                  <a:lnTo>
                    <a:pt x="28" y="268"/>
                  </a:lnTo>
                  <a:lnTo>
                    <a:pt x="28" y="268"/>
                  </a:lnTo>
                  <a:lnTo>
                    <a:pt x="26" y="272"/>
                  </a:lnTo>
                  <a:lnTo>
                    <a:pt x="26" y="272"/>
                  </a:lnTo>
                  <a:lnTo>
                    <a:pt x="26" y="275"/>
                  </a:lnTo>
                  <a:lnTo>
                    <a:pt x="26" y="275"/>
                  </a:lnTo>
                  <a:lnTo>
                    <a:pt x="26" y="275"/>
                  </a:lnTo>
                  <a:lnTo>
                    <a:pt x="28" y="275"/>
                  </a:lnTo>
                  <a:lnTo>
                    <a:pt x="31" y="275"/>
                  </a:lnTo>
                  <a:lnTo>
                    <a:pt x="31" y="275"/>
                  </a:lnTo>
                  <a:lnTo>
                    <a:pt x="33" y="275"/>
                  </a:lnTo>
                  <a:lnTo>
                    <a:pt x="33" y="275"/>
                  </a:lnTo>
                  <a:lnTo>
                    <a:pt x="35" y="275"/>
                  </a:lnTo>
                  <a:lnTo>
                    <a:pt x="35" y="275"/>
                  </a:lnTo>
                  <a:lnTo>
                    <a:pt x="38" y="275"/>
                  </a:lnTo>
                  <a:lnTo>
                    <a:pt x="40" y="275"/>
                  </a:lnTo>
                  <a:lnTo>
                    <a:pt x="47" y="275"/>
                  </a:lnTo>
                  <a:lnTo>
                    <a:pt x="50" y="275"/>
                  </a:lnTo>
                  <a:lnTo>
                    <a:pt x="50" y="275"/>
                  </a:lnTo>
                  <a:lnTo>
                    <a:pt x="54" y="272"/>
                  </a:lnTo>
                  <a:lnTo>
                    <a:pt x="54" y="270"/>
                  </a:lnTo>
                  <a:lnTo>
                    <a:pt x="54" y="270"/>
                  </a:lnTo>
                  <a:lnTo>
                    <a:pt x="54" y="272"/>
                  </a:lnTo>
                  <a:lnTo>
                    <a:pt x="54" y="275"/>
                  </a:lnTo>
                  <a:lnTo>
                    <a:pt x="54" y="275"/>
                  </a:lnTo>
                  <a:lnTo>
                    <a:pt x="54" y="277"/>
                  </a:lnTo>
                  <a:lnTo>
                    <a:pt x="54" y="277"/>
                  </a:lnTo>
                  <a:lnTo>
                    <a:pt x="54" y="279"/>
                  </a:lnTo>
                  <a:lnTo>
                    <a:pt x="54" y="279"/>
                  </a:lnTo>
                  <a:lnTo>
                    <a:pt x="54" y="282"/>
                  </a:lnTo>
                  <a:lnTo>
                    <a:pt x="57" y="282"/>
                  </a:lnTo>
                  <a:lnTo>
                    <a:pt x="57" y="282"/>
                  </a:lnTo>
                  <a:lnTo>
                    <a:pt x="57" y="284"/>
                  </a:lnTo>
                  <a:lnTo>
                    <a:pt x="59" y="289"/>
                  </a:lnTo>
                  <a:lnTo>
                    <a:pt x="59" y="291"/>
                  </a:lnTo>
                  <a:lnTo>
                    <a:pt x="62" y="291"/>
                  </a:lnTo>
                  <a:lnTo>
                    <a:pt x="62" y="291"/>
                  </a:lnTo>
                  <a:lnTo>
                    <a:pt x="62" y="294"/>
                  </a:lnTo>
                  <a:lnTo>
                    <a:pt x="62" y="294"/>
                  </a:lnTo>
                  <a:lnTo>
                    <a:pt x="62" y="294"/>
                  </a:lnTo>
                  <a:lnTo>
                    <a:pt x="62" y="296"/>
                  </a:lnTo>
                  <a:lnTo>
                    <a:pt x="59" y="296"/>
                  </a:lnTo>
                  <a:lnTo>
                    <a:pt x="59" y="296"/>
                  </a:lnTo>
                  <a:lnTo>
                    <a:pt x="57" y="294"/>
                  </a:lnTo>
                  <a:lnTo>
                    <a:pt x="57" y="294"/>
                  </a:lnTo>
                  <a:lnTo>
                    <a:pt x="54" y="294"/>
                  </a:lnTo>
                  <a:lnTo>
                    <a:pt x="54" y="294"/>
                  </a:lnTo>
                  <a:lnTo>
                    <a:pt x="54" y="296"/>
                  </a:lnTo>
                  <a:lnTo>
                    <a:pt x="52" y="296"/>
                  </a:lnTo>
                  <a:lnTo>
                    <a:pt x="52" y="296"/>
                  </a:lnTo>
                  <a:lnTo>
                    <a:pt x="52" y="298"/>
                  </a:lnTo>
                  <a:lnTo>
                    <a:pt x="52" y="301"/>
                  </a:lnTo>
                  <a:lnTo>
                    <a:pt x="52" y="301"/>
                  </a:lnTo>
                  <a:lnTo>
                    <a:pt x="52" y="303"/>
                  </a:lnTo>
                  <a:lnTo>
                    <a:pt x="54" y="308"/>
                  </a:lnTo>
                  <a:lnTo>
                    <a:pt x="54" y="308"/>
                  </a:lnTo>
                  <a:lnTo>
                    <a:pt x="57" y="308"/>
                  </a:lnTo>
                  <a:lnTo>
                    <a:pt x="64" y="310"/>
                  </a:lnTo>
                  <a:lnTo>
                    <a:pt x="69" y="313"/>
                  </a:lnTo>
                  <a:lnTo>
                    <a:pt x="69" y="315"/>
                  </a:lnTo>
                  <a:lnTo>
                    <a:pt x="71" y="315"/>
                  </a:lnTo>
                  <a:lnTo>
                    <a:pt x="71" y="317"/>
                  </a:lnTo>
                  <a:lnTo>
                    <a:pt x="71" y="317"/>
                  </a:lnTo>
                  <a:lnTo>
                    <a:pt x="71" y="320"/>
                  </a:lnTo>
                  <a:lnTo>
                    <a:pt x="73" y="320"/>
                  </a:lnTo>
                  <a:lnTo>
                    <a:pt x="73" y="322"/>
                  </a:lnTo>
                  <a:lnTo>
                    <a:pt x="73" y="322"/>
                  </a:lnTo>
                  <a:lnTo>
                    <a:pt x="76" y="322"/>
                  </a:lnTo>
                  <a:lnTo>
                    <a:pt x="76" y="322"/>
                  </a:lnTo>
                  <a:lnTo>
                    <a:pt x="76" y="322"/>
                  </a:lnTo>
                  <a:lnTo>
                    <a:pt x="76" y="324"/>
                  </a:lnTo>
                  <a:lnTo>
                    <a:pt x="76" y="327"/>
                  </a:lnTo>
                  <a:lnTo>
                    <a:pt x="76" y="327"/>
                  </a:lnTo>
                  <a:lnTo>
                    <a:pt x="76" y="329"/>
                  </a:lnTo>
                  <a:lnTo>
                    <a:pt x="76" y="332"/>
                  </a:lnTo>
                  <a:lnTo>
                    <a:pt x="76" y="334"/>
                  </a:lnTo>
                  <a:lnTo>
                    <a:pt x="76" y="336"/>
                  </a:lnTo>
                  <a:lnTo>
                    <a:pt x="73" y="339"/>
                  </a:lnTo>
                  <a:lnTo>
                    <a:pt x="73" y="339"/>
                  </a:lnTo>
                  <a:lnTo>
                    <a:pt x="71" y="339"/>
                  </a:lnTo>
                  <a:lnTo>
                    <a:pt x="69" y="339"/>
                  </a:lnTo>
                  <a:lnTo>
                    <a:pt x="69" y="341"/>
                  </a:lnTo>
                  <a:lnTo>
                    <a:pt x="69" y="341"/>
                  </a:lnTo>
                  <a:lnTo>
                    <a:pt x="69" y="350"/>
                  </a:lnTo>
                  <a:lnTo>
                    <a:pt x="69" y="358"/>
                  </a:lnTo>
                  <a:lnTo>
                    <a:pt x="69" y="358"/>
                  </a:lnTo>
                  <a:lnTo>
                    <a:pt x="69" y="358"/>
                  </a:lnTo>
                  <a:lnTo>
                    <a:pt x="69" y="360"/>
                  </a:lnTo>
                  <a:lnTo>
                    <a:pt x="66" y="365"/>
                  </a:lnTo>
                  <a:lnTo>
                    <a:pt x="69" y="367"/>
                  </a:lnTo>
                  <a:lnTo>
                    <a:pt x="69" y="367"/>
                  </a:lnTo>
                  <a:lnTo>
                    <a:pt x="69" y="369"/>
                  </a:lnTo>
                  <a:lnTo>
                    <a:pt x="71" y="372"/>
                  </a:lnTo>
                  <a:lnTo>
                    <a:pt x="71" y="372"/>
                  </a:lnTo>
                  <a:lnTo>
                    <a:pt x="71" y="374"/>
                  </a:lnTo>
                  <a:lnTo>
                    <a:pt x="71" y="377"/>
                  </a:lnTo>
                  <a:lnTo>
                    <a:pt x="71" y="379"/>
                  </a:lnTo>
                  <a:lnTo>
                    <a:pt x="71" y="379"/>
                  </a:lnTo>
                  <a:lnTo>
                    <a:pt x="71" y="381"/>
                  </a:lnTo>
                  <a:lnTo>
                    <a:pt x="73" y="381"/>
                  </a:lnTo>
                  <a:lnTo>
                    <a:pt x="76" y="384"/>
                  </a:lnTo>
                  <a:lnTo>
                    <a:pt x="78" y="384"/>
                  </a:lnTo>
                  <a:lnTo>
                    <a:pt x="80" y="386"/>
                  </a:lnTo>
                  <a:lnTo>
                    <a:pt x="80" y="388"/>
                  </a:lnTo>
                  <a:lnTo>
                    <a:pt x="80" y="388"/>
                  </a:lnTo>
                  <a:lnTo>
                    <a:pt x="83" y="388"/>
                  </a:lnTo>
                  <a:lnTo>
                    <a:pt x="83" y="388"/>
                  </a:lnTo>
                  <a:lnTo>
                    <a:pt x="85" y="388"/>
                  </a:lnTo>
                  <a:lnTo>
                    <a:pt x="85" y="388"/>
                  </a:lnTo>
                  <a:lnTo>
                    <a:pt x="88" y="388"/>
                  </a:lnTo>
                  <a:lnTo>
                    <a:pt x="92" y="386"/>
                  </a:lnTo>
                  <a:lnTo>
                    <a:pt x="97" y="381"/>
                  </a:lnTo>
                  <a:lnTo>
                    <a:pt x="97" y="381"/>
                  </a:lnTo>
                  <a:lnTo>
                    <a:pt x="99" y="379"/>
                  </a:lnTo>
                  <a:lnTo>
                    <a:pt x="104" y="377"/>
                  </a:lnTo>
                  <a:lnTo>
                    <a:pt x="109" y="377"/>
                  </a:lnTo>
                  <a:lnTo>
                    <a:pt x="111" y="374"/>
                  </a:lnTo>
                  <a:lnTo>
                    <a:pt x="114" y="377"/>
                  </a:lnTo>
                  <a:lnTo>
                    <a:pt x="114" y="377"/>
                  </a:lnTo>
                  <a:lnTo>
                    <a:pt x="116" y="381"/>
                  </a:lnTo>
                  <a:lnTo>
                    <a:pt x="116" y="381"/>
                  </a:lnTo>
                  <a:lnTo>
                    <a:pt x="118" y="384"/>
                  </a:lnTo>
                  <a:lnTo>
                    <a:pt x="118" y="386"/>
                  </a:lnTo>
                  <a:lnTo>
                    <a:pt x="118" y="388"/>
                  </a:lnTo>
                  <a:lnTo>
                    <a:pt x="118" y="391"/>
                  </a:lnTo>
                  <a:lnTo>
                    <a:pt x="121" y="391"/>
                  </a:lnTo>
                  <a:lnTo>
                    <a:pt x="121" y="391"/>
                  </a:lnTo>
                  <a:lnTo>
                    <a:pt x="121" y="393"/>
                  </a:lnTo>
                  <a:lnTo>
                    <a:pt x="121" y="393"/>
                  </a:lnTo>
                  <a:lnTo>
                    <a:pt x="121" y="395"/>
                  </a:lnTo>
                  <a:lnTo>
                    <a:pt x="116" y="407"/>
                  </a:lnTo>
                  <a:lnTo>
                    <a:pt x="116" y="407"/>
                  </a:lnTo>
                  <a:lnTo>
                    <a:pt x="116" y="410"/>
                  </a:lnTo>
                  <a:lnTo>
                    <a:pt x="116" y="412"/>
                  </a:lnTo>
                  <a:lnTo>
                    <a:pt x="118" y="419"/>
                  </a:lnTo>
                  <a:lnTo>
                    <a:pt x="118" y="421"/>
                  </a:lnTo>
                  <a:lnTo>
                    <a:pt x="118" y="424"/>
                  </a:lnTo>
                  <a:lnTo>
                    <a:pt x="116" y="429"/>
                  </a:lnTo>
                  <a:lnTo>
                    <a:pt x="116" y="431"/>
                  </a:lnTo>
                  <a:lnTo>
                    <a:pt x="116" y="431"/>
                  </a:lnTo>
                  <a:lnTo>
                    <a:pt x="116" y="436"/>
                  </a:lnTo>
                  <a:lnTo>
                    <a:pt x="116" y="438"/>
                  </a:lnTo>
                  <a:lnTo>
                    <a:pt x="116" y="440"/>
                  </a:lnTo>
                  <a:lnTo>
                    <a:pt x="116" y="443"/>
                  </a:lnTo>
                  <a:lnTo>
                    <a:pt x="111" y="462"/>
                  </a:lnTo>
                  <a:lnTo>
                    <a:pt x="111" y="462"/>
                  </a:lnTo>
                  <a:lnTo>
                    <a:pt x="111" y="462"/>
                  </a:lnTo>
                  <a:lnTo>
                    <a:pt x="111" y="464"/>
                  </a:lnTo>
                  <a:lnTo>
                    <a:pt x="111" y="464"/>
                  </a:lnTo>
                  <a:lnTo>
                    <a:pt x="111" y="464"/>
                  </a:lnTo>
                  <a:lnTo>
                    <a:pt x="114" y="464"/>
                  </a:lnTo>
                  <a:lnTo>
                    <a:pt x="114" y="464"/>
                  </a:lnTo>
                  <a:lnTo>
                    <a:pt x="114" y="464"/>
                  </a:lnTo>
                  <a:lnTo>
                    <a:pt x="116" y="464"/>
                  </a:lnTo>
                  <a:lnTo>
                    <a:pt x="116" y="466"/>
                  </a:lnTo>
                  <a:lnTo>
                    <a:pt x="116" y="466"/>
                  </a:lnTo>
                  <a:lnTo>
                    <a:pt x="118" y="466"/>
                  </a:lnTo>
                  <a:lnTo>
                    <a:pt x="118" y="466"/>
                  </a:lnTo>
                  <a:lnTo>
                    <a:pt x="118" y="466"/>
                  </a:lnTo>
                  <a:lnTo>
                    <a:pt x="125" y="464"/>
                  </a:lnTo>
                  <a:lnTo>
                    <a:pt x="125" y="464"/>
                  </a:lnTo>
                  <a:lnTo>
                    <a:pt x="128" y="464"/>
                  </a:lnTo>
                  <a:lnTo>
                    <a:pt x="128" y="464"/>
                  </a:lnTo>
                  <a:lnTo>
                    <a:pt x="130" y="464"/>
                  </a:lnTo>
                  <a:lnTo>
                    <a:pt x="130" y="466"/>
                  </a:lnTo>
                  <a:lnTo>
                    <a:pt x="130" y="469"/>
                  </a:lnTo>
                  <a:lnTo>
                    <a:pt x="133" y="469"/>
                  </a:lnTo>
                  <a:lnTo>
                    <a:pt x="135" y="474"/>
                  </a:lnTo>
                  <a:lnTo>
                    <a:pt x="135" y="476"/>
                  </a:lnTo>
                  <a:lnTo>
                    <a:pt x="135" y="478"/>
                  </a:lnTo>
                  <a:lnTo>
                    <a:pt x="133" y="481"/>
                  </a:lnTo>
                  <a:lnTo>
                    <a:pt x="133" y="483"/>
                  </a:lnTo>
                  <a:lnTo>
                    <a:pt x="130" y="483"/>
                  </a:lnTo>
                  <a:lnTo>
                    <a:pt x="128" y="492"/>
                  </a:lnTo>
                  <a:lnTo>
                    <a:pt x="125" y="497"/>
                  </a:lnTo>
                  <a:lnTo>
                    <a:pt x="118" y="519"/>
                  </a:lnTo>
                  <a:lnTo>
                    <a:pt x="116" y="523"/>
                  </a:lnTo>
                  <a:lnTo>
                    <a:pt x="114" y="528"/>
                  </a:lnTo>
                  <a:lnTo>
                    <a:pt x="109" y="530"/>
                  </a:lnTo>
                  <a:lnTo>
                    <a:pt x="109" y="530"/>
                  </a:lnTo>
                  <a:lnTo>
                    <a:pt x="109" y="533"/>
                  </a:lnTo>
                  <a:lnTo>
                    <a:pt x="109" y="533"/>
                  </a:lnTo>
                  <a:lnTo>
                    <a:pt x="111" y="540"/>
                  </a:lnTo>
                  <a:lnTo>
                    <a:pt x="114" y="545"/>
                  </a:lnTo>
                  <a:lnTo>
                    <a:pt x="114" y="545"/>
                  </a:lnTo>
                  <a:lnTo>
                    <a:pt x="116" y="547"/>
                  </a:lnTo>
                  <a:lnTo>
                    <a:pt x="118" y="547"/>
                  </a:lnTo>
                  <a:lnTo>
                    <a:pt x="118" y="549"/>
                  </a:lnTo>
                  <a:lnTo>
                    <a:pt x="118" y="549"/>
                  </a:lnTo>
                  <a:lnTo>
                    <a:pt x="118" y="549"/>
                  </a:lnTo>
                  <a:lnTo>
                    <a:pt x="118" y="549"/>
                  </a:lnTo>
                  <a:lnTo>
                    <a:pt x="116" y="556"/>
                  </a:lnTo>
                  <a:lnTo>
                    <a:pt x="111" y="564"/>
                  </a:lnTo>
                  <a:lnTo>
                    <a:pt x="109" y="566"/>
                  </a:lnTo>
                  <a:lnTo>
                    <a:pt x="109" y="568"/>
                  </a:lnTo>
                  <a:lnTo>
                    <a:pt x="109" y="568"/>
                  </a:lnTo>
                  <a:lnTo>
                    <a:pt x="111" y="571"/>
                  </a:lnTo>
                  <a:lnTo>
                    <a:pt x="111" y="571"/>
                  </a:lnTo>
                  <a:lnTo>
                    <a:pt x="111" y="573"/>
                  </a:lnTo>
                  <a:lnTo>
                    <a:pt x="111" y="573"/>
                  </a:lnTo>
                  <a:lnTo>
                    <a:pt x="111" y="575"/>
                  </a:lnTo>
                  <a:lnTo>
                    <a:pt x="111" y="575"/>
                  </a:lnTo>
                  <a:lnTo>
                    <a:pt x="114" y="578"/>
                  </a:lnTo>
                  <a:lnTo>
                    <a:pt x="118" y="580"/>
                  </a:lnTo>
                  <a:lnTo>
                    <a:pt x="121" y="582"/>
                  </a:lnTo>
                  <a:lnTo>
                    <a:pt x="121" y="585"/>
                  </a:lnTo>
                  <a:lnTo>
                    <a:pt x="121" y="585"/>
                  </a:lnTo>
                  <a:lnTo>
                    <a:pt x="121" y="587"/>
                  </a:lnTo>
                  <a:lnTo>
                    <a:pt x="121" y="590"/>
                  </a:lnTo>
                  <a:lnTo>
                    <a:pt x="118" y="590"/>
                  </a:lnTo>
                  <a:lnTo>
                    <a:pt x="118" y="592"/>
                  </a:lnTo>
                  <a:lnTo>
                    <a:pt x="116" y="594"/>
                  </a:lnTo>
                  <a:lnTo>
                    <a:pt x="116" y="594"/>
                  </a:lnTo>
                  <a:lnTo>
                    <a:pt x="114" y="594"/>
                  </a:lnTo>
                  <a:lnTo>
                    <a:pt x="114" y="592"/>
                  </a:lnTo>
                  <a:lnTo>
                    <a:pt x="114" y="592"/>
                  </a:lnTo>
                  <a:lnTo>
                    <a:pt x="114" y="592"/>
                  </a:lnTo>
                  <a:lnTo>
                    <a:pt x="114" y="592"/>
                  </a:lnTo>
                  <a:lnTo>
                    <a:pt x="114" y="592"/>
                  </a:lnTo>
                  <a:lnTo>
                    <a:pt x="114" y="594"/>
                  </a:lnTo>
                  <a:lnTo>
                    <a:pt x="114" y="594"/>
                  </a:lnTo>
                  <a:lnTo>
                    <a:pt x="114" y="599"/>
                  </a:lnTo>
                  <a:lnTo>
                    <a:pt x="114" y="599"/>
                  </a:lnTo>
                  <a:lnTo>
                    <a:pt x="114" y="601"/>
                  </a:lnTo>
                  <a:lnTo>
                    <a:pt x="114" y="601"/>
                  </a:lnTo>
                  <a:lnTo>
                    <a:pt x="111" y="606"/>
                  </a:lnTo>
                  <a:lnTo>
                    <a:pt x="109" y="608"/>
                  </a:lnTo>
                  <a:lnTo>
                    <a:pt x="109" y="608"/>
                  </a:lnTo>
                  <a:lnTo>
                    <a:pt x="109" y="608"/>
                  </a:lnTo>
                  <a:lnTo>
                    <a:pt x="109" y="611"/>
                  </a:lnTo>
                  <a:lnTo>
                    <a:pt x="109" y="611"/>
                  </a:lnTo>
                  <a:lnTo>
                    <a:pt x="109" y="613"/>
                  </a:lnTo>
                  <a:lnTo>
                    <a:pt x="109" y="613"/>
                  </a:lnTo>
                  <a:lnTo>
                    <a:pt x="106" y="613"/>
                  </a:lnTo>
                  <a:lnTo>
                    <a:pt x="106" y="613"/>
                  </a:lnTo>
                  <a:lnTo>
                    <a:pt x="104" y="613"/>
                  </a:lnTo>
                  <a:lnTo>
                    <a:pt x="104" y="613"/>
                  </a:lnTo>
                  <a:lnTo>
                    <a:pt x="102" y="613"/>
                  </a:lnTo>
                  <a:lnTo>
                    <a:pt x="102" y="616"/>
                  </a:lnTo>
                  <a:lnTo>
                    <a:pt x="104" y="616"/>
                  </a:lnTo>
                  <a:lnTo>
                    <a:pt x="116" y="627"/>
                  </a:lnTo>
                  <a:lnTo>
                    <a:pt x="116" y="627"/>
                  </a:lnTo>
                  <a:lnTo>
                    <a:pt x="118" y="627"/>
                  </a:lnTo>
                  <a:lnTo>
                    <a:pt x="123" y="630"/>
                  </a:lnTo>
                  <a:lnTo>
                    <a:pt x="123" y="630"/>
                  </a:lnTo>
                  <a:lnTo>
                    <a:pt x="125" y="632"/>
                  </a:lnTo>
                  <a:lnTo>
                    <a:pt x="125" y="632"/>
                  </a:lnTo>
                  <a:lnTo>
                    <a:pt x="142" y="637"/>
                  </a:lnTo>
                  <a:lnTo>
                    <a:pt x="147" y="639"/>
                  </a:lnTo>
                  <a:lnTo>
                    <a:pt x="154" y="639"/>
                  </a:lnTo>
                  <a:lnTo>
                    <a:pt x="154" y="635"/>
                  </a:lnTo>
                  <a:lnTo>
                    <a:pt x="159" y="632"/>
                  </a:lnTo>
                  <a:lnTo>
                    <a:pt x="163" y="630"/>
                  </a:lnTo>
                  <a:lnTo>
                    <a:pt x="175" y="627"/>
                  </a:lnTo>
                  <a:lnTo>
                    <a:pt x="177" y="627"/>
                  </a:lnTo>
                  <a:lnTo>
                    <a:pt x="180" y="623"/>
                  </a:lnTo>
                  <a:lnTo>
                    <a:pt x="182" y="620"/>
                  </a:lnTo>
                  <a:lnTo>
                    <a:pt x="204" y="608"/>
                  </a:lnTo>
                  <a:lnTo>
                    <a:pt x="208" y="606"/>
                  </a:lnTo>
                  <a:lnTo>
                    <a:pt x="211" y="606"/>
                  </a:lnTo>
                  <a:lnTo>
                    <a:pt x="211" y="604"/>
                  </a:lnTo>
                  <a:lnTo>
                    <a:pt x="213" y="597"/>
                  </a:lnTo>
                  <a:lnTo>
                    <a:pt x="213" y="597"/>
                  </a:lnTo>
                  <a:lnTo>
                    <a:pt x="218" y="594"/>
                  </a:lnTo>
                  <a:lnTo>
                    <a:pt x="218" y="592"/>
                  </a:lnTo>
                  <a:lnTo>
                    <a:pt x="218" y="592"/>
                  </a:lnTo>
                  <a:lnTo>
                    <a:pt x="220" y="580"/>
                  </a:lnTo>
                  <a:lnTo>
                    <a:pt x="220" y="575"/>
                  </a:lnTo>
                  <a:lnTo>
                    <a:pt x="218" y="571"/>
                  </a:lnTo>
                  <a:lnTo>
                    <a:pt x="220" y="571"/>
                  </a:lnTo>
                  <a:lnTo>
                    <a:pt x="220" y="571"/>
                  </a:lnTo>
                  <a:lnTo>
                    <a:pt x="220" y="568"/>
                  </a:lnTo>
                  <a:lnTo>
                    <a:pt x="222" y="566"/>
                  </a:lnTo>
                  <a:lnTo>
                    <a:pt x="222" y="564"/>
                  </a:lnTo>
                  <a:lnTo>
                    <a:pt x="222" y="564"/>
                  </a:lnTo>
                  <a:lnTo>
                    <a:pt x="225" y="561"/>
                  </a:lnTo>
                  <a:lnTo>
                    <a:pt x="227" y="561"/>
                  </a:lnTo>
                  <a:lnTo>
                    <a:pt x="230" y="559"/>
                  </a:lnTo>
                  <a:lnTo>
                    <a:pt x="227" y="556"/>
                  </a:lnTo>
                  <a:lnTo>
                    <a:pt x="227" y="559"/>
                  </a:lnTo>
                  <a:lnTo>
                    <a:pt x="225" y="559"/>
                  </a:lnTo>
                  <a:lnTo>
                    <a:pt x="225" y="559"/>
                  </a:lnTo>
                  <a:lnTo>
                    <a:pt x="222" y="561"/>
                  </a:lnTo>
                  <a:lnTo>
                    <a:pt x="222" y="559"/>
                  </a:lnTo>
                  <a:lnTo>
                    <a:pt x="225" y="556"/>
                  </a:lnTo>
                  <a:lnTo>
                    <a:pt x="225" y="547"/>
                  </a:lnTo>
                  <a:lnTo>
                    <a:pt x="225" y="547"/>
                  </a:lnTo>
                  <a:lnTo>
                    <a:pt x="230" y="540"/>
                  </a:lnTo>
                  <a:lnTo>
                    <a:pt x="232" y="535"/>
                  </a:lnTo>
                  <a:lnTo>
                    <a:pt x="246" y="523"/>
                  </a:lnTo>
                  <a:lnTo>
                    <a:pt x="251" y="521"/>
                  </a:lnTo>
                  <a:lnTo>
                    <a:pt x="256" y="519"/>
                  </a:lnTo>
                  <a:lnTo>
                    <a:pt x="260" y="516"/>
                  </a:lnTo>
                  <a:lnTo>
                    <a:pt x="275" y="516"/>
                  </a:lnTo>
                  <a:lnTo>
                    <a:pt x="277" y="516"/>
                  </a:lnTo>
                  <a:lnTo>
                    <a:pt x="279" y="514"/>
                  </a:lnTo>
                  <a:lnTo>
                    <a:pt x="279" y="514"/>
                  </a:lnTo>
                  <a:lnTo>
                    <a:pt x="279" y="511"/>
                  </a:lnTo>
                  <a:lnTo>
                    <a:pt x="282" y="511"/>
                  </a:lnTo>
                  <a:lnTo>
                    <a:pt x="286" y="509"/>
                  </a:lnTo>
                  <a:lnTo>
                    <a:pt x="289" y="509"/>
                  </a:lnTo>
                  <a:lnTo>
                    <a:pt x="291" y="509"/>
                  </a:lnTo>
                  <a:lnTo>
                    <a:pt x="291" y="507"/>
                  </a:lnTo>
                  <a:lnTo>
                    <a:pt x="293" y="507"/>
                  </a:lnTo>
                  <a:lnTo>
                    <a:pt x="298" y="504"/>
                  </a:lnTo>
                  <a:lnTo>
                    <a:pt x="301" y="504"/>
                  </a:lnTo>
                  <a:lnTo>
                    <a:pt x="303" y="502"/>
                  </a:lnTo>
                  <a:lnTo>
                    <a:pt x="308" y="502"/>
                  </a:lnTo>
                  <a:lnTo>
                    <a:pt x="308" y="502"/>
                  </a:lnTo>
                  <a:lnTo>
                    <a:pt x="308" y="502"/>
                  </a:lnTo>
                  <a:lnTo>
                    <a:pt x="310" y="502"/>
                  </a:lnTo>
                  <a:lnTo>
                    <a:pt x="310" y="502"/>
                  </a:lnTo>
                  <a:lnTo>
                    <a:pt x="312" y="500"/>
                  </a:lnTo>
                  <a:lnTo>
                    <a:pt x="315" y="500"/>
                  </a:lnTo>
                  <a:lnTo>
                    <a:pt x="317" y="500"/>
                  </a:lnTo>
                  <a:lnTo>
                    <a:pt x="322" y="500"/>
                  </a:lnTo>
                  <a:lnTo>
                    <a:pt x="327" y="502"/>
                  </a:lnTo>
                  <a:lnTo>
                    <a:pt x="329" y="502"/>
                  </a:lnTo>
                  <a:lnTo>
                    <a:pt x="329" y="502"/>
                  </a:lnTo>
                  <a:lnTo>
                    <a:pt x="334" y="502"/>
                  </a:lnTo>
                  <a:lnTo>
                    <a:pt x="338" y="500"/>
                  </a:lnTo>
                  <a:lnTo>
                    <a:pt x="341" y="500"/>
                  </a:lnTo>
                  <a:lnTo>
                    <a:pt x="341" y="502"/>
                  </a:lnTo>
                  <a:lnTo>
                    <a:pt x="343" y="500"/>
                  </a:lnTo>
                  <a:lnTo>
                    <a:pt x="346" y="502"/>
                  </a:lnTo>
                  <a:lnTo>
                    <a:pt x="353" y="502"/>
                  </a:lnTo>
                  <a:lnTo>
                    <a:pt x="360" y="507"/>
                  </a:lnTo>
                  <a:lnTo>
                    <a:pt x="367" y="514"/>
                  </a:lnTo>
                  <a:lnTo>
                    <a:pt x="369" y="514"/>
                  </a:lnTo>
                  <a:lnTo>
                    <a:pt x="372" y="514"/>
                  </a:lnTo>
                  <a:lnTo>
                    <a:pt x="369" y="511"/>
                  </a:lnTo>
                  <a:lnTo>
                    <a:pt x="360" y="504"/>
                  </a:lnTo>
                  <a:lnTo>
                    <a:pt x="360" y="504"/>
                  </a:lnTo>
                  <a:lnTo>
                    <a:pt x="357" y="502"/>
                  </a:lnTo>
                  <a:lnTo>
                    <a:pt x="357" y="502"/>
                  </a:lnTo>
                  <a:lnTo>
                    <a:pt x="357" y="502"/>
                  </a:lnTo>
                  <a:lnTo>
                    <a:pt x="357" y="500"/>
                  </a:lnTo>
                  <a:lnTo>
                    <a:pt x="357" y="500"/>
                  </a:lnTo>
                  <a:lnTo>
                    <a:pt x="357" y="497"/>
                  </a:lnTo>
                  <a:lnTo>
                    <a:pt x="357" y="497"/>
                  </a:lnTo>
                  <a:lnTo>
                    <a:pt x="357" y="497"/>
                  </a:lnTo>
                  <a:lnTo>
                    <a:pt x="357" y="495"/>
                  </a:lnTo>
                  <a:lnTo>
                    <a:pt x="355" y="495"/>
                  </a:lnTo>
                  <a:lnTo>
                    <a:pt x="353" y="495"/>
                  </a:lnTo>
                  <a:lnTo>
                    <a:pt x="350" y="497"/>
                  </a:lnTo>
                  <a:lnTo>
                    <a:pt x="348" y="497"/>
                  </a:lnTo>
                  <a:lnTo>
                    <a:pt x="331" y="497"/>
                  </a:lnTo>
                  <a:lnTo>
                    <a:pt x="327" y="497"/>
                  </a:lnTo>
                  <a:lnTo>
                    <a:pt x="324" y="495"/>
                  </a:lnTo>
                  <a:lnTo>
                    <a:pt x="315" y="488"/>
                  </a:lnTo>
                  <a:lnTo>
                    <a:pt x="310" y="483"/>
                  </a:lnTo>
                  <a:lnTo>
                    <a:pt x="310" y="478"/>
                  </a:lnTo>
                  <a:lnTo>
                    <a:pt x="308" y="476"/>
                  </a:lnTo>
                  <a:lnTo>
                    <a:pt x="310" y="471"/>
                  </a:lnTo>
                  <a:lnTo>
                    <a:pt x="310" y="466"/>
                  </a:lnTo>
                  <a:lnTo>
                    <a:pt x="312" y="464"/>
                  </a:lnTo>
                  <a:lnTo>
                    <a:pt x="312" y="462"/>
                  </a:lnTo>
                  <a:lnTo>
                    <a:pt x="315" y="459"/>
                  </a:lnTo>
                  <a:lnTo>
                    <a:pt x="315" y="459"/>
                  </a:lnTo>
                  <a:lnTo>
                    <a:pt x="315" y="459"/>
                  </a:lnTo>
                  <a:lnTo>
                    <a:pt x="317" y="457"/>
                  </a:lnTo>
                  <a:lnTo>
                    <a:pt x="317" y="457"/>
                  </a:lnTo>
                  <a:lnTo>
                    <a:pt x="317" y="455"/>
                  </a:lnTo>
                  <a:lnTo>
                    <a:pt x="317" y="455"/>
                  </a:lnTo>
                  <a:lnTo>
                    <a:pt x="324" y="445"/>
                  </a:lnTo>
                  <a:lnTo>
                    <a:pt x="327" y="440"/>
                  </a:lnTo>
                  <a:lnTo>
                    <a:pt x="329" y="438"/>
                  </a:lnTo>
                  <a:lnTo>
                    <a:pt x="331" y="436"/>
                  </a:lnTo>
                  <a:lnTo>
                    <a:pt x="331" y="436"/>
                  </a:lnTo>
                  <a:lnTo>
                    <a:pt x="334" y="433"/>
                  </a:lnTo>
                  <a:lnTo>
                    <a:pt x="334" y="429"/>
                  </a:lnTo>
                  <a:lnTo>
                    <a:pt x="341" y="419"/>
                  </a:lnTo>
                  <a:lnTo>
                    <a:pt x="346" y="414"/>
                  </a:lnTo>
                  <a:lnTo>
                    <a:pt x="350" y="412"/>
                  </a:lnTo>
                  <a:lnTo>
                    <a:pt x="348" y="410"/>
                  </a:lnTo>
                  <a:lnTo>
                    <a:pt x="346" y="405"/>
                  </a:lnTo>
                  <a:lnTo>
                    <a:pt x="346" y="398"/>
                  </a:lnTo>
                  <a:lnTo>
                    <a:pt x="346" y="395"/>
                  </a:lnTo>
                  <a:lnTo>
                    <a:pt x="346" y="395"/>
                  </a:lnTo>
                  <a:lnTo>
                    <a:pt x="348" y="393"/>
                  </a:lnTo>
                  <a:lnTo>
                    <a:pt x="348" y="393"/>
                  </a:lnTo>
                  <a:lnTo>
                    <a:pt x="350" y="393"/>
                  </a:lnTo>
                  <a:lnTo>
                    <a:pt x="350" y="391"/>
                  </a:lnTo>
                  <a:lnTo>
                    <a:pt x="350" y="388"/>
                  </a:lnTo>
                  <a:lnTo>
                    <a:pt x="350" y="388"/>
                  </a:lnTo>
                  <a:lnTo>
                    <a:pt x="350" y="386"/>
                  </a:lnTo>
                  <a:lnTo>
                    <a:pt x="353" y="384"/>
                  </a:lnTo>
                  <a:lnTo>
                    <a:pt x="360" y="381"/>
                  </a:lnTo>
                  <a:lnTo>
                    <a:pt x="362" y="379"/>
                  </a:lnTo>
                  <a:lnTo>
                    <a:pt x="365" y="379"/>
                  </a:lnTo>
                  <a:lnTo>
                    <a:pt x="367" y="379"/>
                  </a:lnTo>
                  <a:lnTo>
                    <a:pt x="369" y="379"/>
                  </a:lnTo>
                  <a:lnTo>
                    <a:pt x="372" y="379"/>
                  </a:lnTo>
                  <a:lnTo>
                    <a:pt x="376" y="379"/>
                  </a:lnTo>
                  <a:lnTo>
                    <a:pt x="379" y="379"/>
                  </a:lnTo>
                  <a:lnTo>
                    <a:pt x="379" y="377"/>
                  </a:lnTo>
                  <a:lnTo>
                    <a:pt x="379" y="377"/>
                  </a:lnTo>
                  <a:lnTo>
                    <a:pt x="383" y="377"/>
                  </a:lnTo>
                  <a:lnTo>
                    <a:pt x="386" y="377"/>
                  </a:lnTo>
                  <a:lnTo>
                    <a:pt x="388" y="377"/>
                  </a:lnTo>
                  <a:lnTo>
                    <a:pt x="388" y="377"/>
                  </a:lnTo>
                  <a:lnTo>
                    <a:pt x="383" y="379"/>
                  </a:lnTo>
                  <a:lnTo>
                    <a:pt x="383" y="379"/>
                  </a:lnTo>
                  <a:lnTo>
                    <a:pt x="383" y="379"/>
                  </a:lnTo>
                  <a:lnTo>
                    <a:pt x="381" y="379"/>
                  </a:lnTo>
                  <a:lnTo>
                    <a:pt x="381" y="381"/>
                  </a:lnTo>
                  <a:lnTo>
                    <a:pt x="383" y="381"/>
                  </a:lnTo>
                  <a:lnTo>
                    <a:pt x="383" y="381"/>
                  </a:lnTo>
                  <a:lnTo>
                    <a:pt x="386" y="381"/>
                  </a:lnTo>
                  <a:lnTo>
                    <a:pt x="405" y="386"/>
                  </a:lnTo>
                  <a:lnTo>
                    <a:pt x="407" y="386"/>
                  </a:lnTo>
                  <a:lnTo>
                    <a:pt x="407" y="384"/>
                  </a:lnTo>
                  <a:lnTo>
                    <a:pt x="405" y="384"/>
                  </a:lnTo>
                  <a:lnTo>
                    <a:pt x="402" y="381"/>
                  </a:lnTo>
                  <a:lnTo>
                    <a:pt x="400" y="381"/>
                  </a:lnTo>
                  <a:lnTo>
                    <a:pt x="398" y="381"/>
                  </a:lnTo>
                  <a:lnTo>
                    <a:pt x="398" y="381"/>
                  </a:lnTo>
                  <a:lnTo>
                    <a:pt x="395" y="381"/>
                  </a:lnTo>
                  <a:lnTo>
                    <a:pt x="395" y="379"/>
                  </a:lnTo>
                  <a:lnTo>
                    <a:pt x="393" y="379"/>
                  </a:lnTo>
                  <a:lnTo>
                    <a:pt x="391" y="379"/>
                  </a:lnTo>
                  <a:lnTo>
                    <a:pt x="388" y="379"/>
                  </a:lnTo>
                  <a:lnTo>
                    <a:pt x="391" y="379"/>
                  </a:lnTo>
                  <a:lnTo>
                    <a:pt x="391" y="377"/>
                  </a:lnTo>
                  <a:lnTo>
                    <a:pt x="405" y="379"/>
                  </a:lnTo>
                  <a:lnTo>
                    <a:pt x="407" y="381"/>
                  </a:lnTo>
                  <a:lnTo>
                    <a:pt x="407" y="384"/>
                  </a:lnTo>
                  <a:lnTo>
                    <a:pt x="409" y="384"/>
                  </a:lnTo>
                  <a:lnTo>
                    <a:pt x="412" y="384"/>
                  </a:lnTo>
                  <a:lnTo>
                    <a:pt x="414" y="384"/>
                  </a:lnTo>
                  <a:lnTo>
                    <a:pt x="417" y="384"/>
                  </a:lnTo>
                  <a:lnTo>
                    <a:pt x="417" y="381"/>
                  </a:lnTo>
                  <a:lnTo>
                    <a:pt x="417" y="372"/>
                  </a:lnTo>
                  <a:lnTo>
                    <a:pt x="417" y="350"/>
                  </a:lnTo>
                  <a:lnTo>
                    <a:pt x="417" y="346"/>
                  </a:lnTo>
                  <a:lnTo>
                    <a:pt x="417" y="327"/>
                  </a:lnTo>
                  <a:lnTo>
                    <a:pt x="417" y="322"/>
                  </a:lnTo>
                  <a:lnTo>
                    <a:pt x="414" y="322"/>
                  </a:lnTo>
                  <a:lnTo>
                    <a:pt x="412" y="320"/>
                  </a:lnTo>
                  <a:lnTo>
                    <a:pt x="412" y="320"/>
                  </a:lnTo>
                  <a:lnTo>
                    <a:pt x="412" y="320"/>
                  </a:lnTo>
                  <a:lnTo>
                    <a:pt x="409" y="317"/>
                  </a:lnTo>
                  <a:lnTo>
                    <a:pt x="409" y="317"/>
                  </a:lnTo>
                  <a:lnTo>
                    <a:pt x="409" y="317"/>
                  </a:lnTo>
                  <a:lnTo>
                    <a:pt x="409" y="315"/>
                  </a:lnTo>
                  <a:lnTo>
                    <a:pt x="409" y="315"/>
                  </a:lnTo>
                  <a:lnTo>
                    <a:pt x="412" y="315"/>
                  </a:lnTo>
                  <a:lnTo>
                    <a:pt x="412" y="315"/>
                  </a:lnTo>
                  <a:lnTo>
                    <a:pt x="409" y="313"/>
                  </a:lnTo>
                  <a:lnTo>
                    <a:pt x="409" y="313"/>
                  </a:lnTo>
                  <a:lnTo>
                    <a:pt x="409" y="313"/>
                  </a:lnTo>
                  <a:lnTo>
                    <a:pt x="407" y="315"/>
                  </a:lnTo>
                  <a:lnTo>
                    <a:pt x="407" y="313"/>
                  </a:lnTo>
                  <a:lnTo>
                    <a:pt x="407" y="313"/>
                  </a:lnTo>
                  <a:lnTo>
                    <a:pt x="407" y="313"/>
                  </a:lnTo>
                  <a:lnTo>
                    <a:pt x="407" y="313"/>
                  </a:lnTo>
                  <a:lnTo>
                    <a:pt x="405" y="313"/>
                  </a:lnTo>
                  <a:lnTo>
                    <a:pt x="405" y="313"/>
                  </a:lnTo>
                  <a:lnTo>
                    <a:pt x="405" y="313"/>
                  </a:lnTo>
                  <a:lnTo>
                    <a:pt x="402" y="310"/>
                  </a:lnTo>
                  <a:lnTo>
                    <a:pt x="402" y="310"/>
                  </a:lnTo>
                  <a:lnTo>
                    <a:pt x="402" y="310"/>
                  </a:lnTo>
                  <a:lnTo>
                    <a:pt x="400" y="310"/>
                  </a:lnTo>
                  <a:lnTo>
                    <a:pt x="400" y="310"/>
                  </a:lnTo>
                  <a:lnTo>
                    <a:pt x="400" y="308"/>
                  </a:lnTo>
                  <a:lnTo>
                    <a:pt x="400" y="308"/>
                  </a:lnTo>
                  <a:lnTo>
                    <a:pt x="400" y="306"/>
                  </a:lnTo>
                  <a:lnTo>
                    <a:pt x="400" y="306"/>
                  </a:lnTo>
                  <a:lnTo>
                    <a:pt x="400" y="306"/>
                  </a:lnTo>
                  <a:lnTo>
                    <a:pt x="400" y="306"/>
                  </a:lnTo>
                  <a:lnTo>
                    <a:pt x="402" y="306"/>
                  </a:lnTo>
                  <a:lnTo>
                    <a:pt x="402" y="306"/>
                  </a:lnTo>
                  <a:lnTo>
                    <a:pt x="402" y="306"/>
                  </a:lnTo>
                  <a:lnTo>
                    <a:pt x="405" y="306"/>
                  </a:lnTo>
                  <a:lnTo>
                    <a:pt x="405" y="306"/>
                  </a:lnTo>
                  <a:lnTo>
                    <a:pt x="405" y="303"/>
                  </a:lnTo>
                  <a:lnTo>
                    <a:pt x="402" y="303"/>
                  </a:lnTo>
                  <a:lnTo>
                    <a:pt x="402" y="303"/>
                  </a:lnTo>
                  <a:lnTo>
                    <a:pt x="402" y="301"/>
                  </a:lnTo>
                  <a:lnTo>
                    <a:pt x="402" y="301"/>
                  </a:lnTo>
                  <a:lnTo>
                    <a:pt x="402" y="301"/>
                  </a:lnTo>
                  <a:lnTo>
                    <a:pt x="405" y="301"/>
                  </a:lnTo>
                  <a:lnTo>
                    <a:pt x="407" y="303"/>
                  </a:lnTo>
                  <a:lnTo>
                    <a:pt x="409" y="303"/>
                  </a:lnTo>
                  <a:lnTo>
                    <a:pt x="409" y="301"/>
                  </a:lnTo>
                  <a:lnTo>
                    <a:pt x="412" y="301"/>
                  </a:lnTo>
                  <a:lnTo>
                    <a:pt x="414" y="301"/>
                  </a:lnTo>
                  <a:lnTo>
                    <a:pt x="417" y="301"/>
                  </a:lnTo>
                  <a:lnTo>
                    <a:pt x="417" y="298"/>
                  </a:lnTo>
                  <a:lnTo>
                    <a:pt x="417" y="279"/>
                  </a:lnTo>
                  <a:lnTo>
                    <a:pt x="414" y="268"/>
                  </a:lnTo>
                  <a:lnTo>
                    <a:pt x="414" y="258"/>
                  </a:lnTo>
                  <a:lnTo>
                    <a:pt x="414" y="258"/>
                  </a:lnTo>
                  <a:lnTo>
                    <a:pt x="414" y="258"/>
                  </a:lnTo>
                  <a:lnTo>
                    <a:pt x="409" y="256"/>
                  </a:lnTo>
                  <a:lnTo>
                    <a:pt x="407" y="256"/>
                  </a:lnTo>
                  <a:lnTo>
                    <a:pt x="405" y="258"/>
                  </a:lnTo>
                  <a:lnTo>
                    <a:pt x="405" y="258"/>
                  </a:lnTo>
                  <a:lnTo>
                    <a:pt x="405" y="261"/>
                  </a:lnTo>
                  <a:lnTo>
                    <a:pt x="398" y="263"/>
                  </a:lnTo>
                  <a:lnTo>
                    <a:pt x="398" y="265"/>
                  </a:lnTo>
                  <a:lnTo>
                    <a:pt x="395" y="265"/>
                  </a:lnTo>
                  <a:lnTo>
                    <a:pt x="398" y="263"/>
                  </a:lnTo>
                  <a:lnTo>
                    <a:pt x="402" y="256"/>
                  </a:lnTo>
                  <a:lnTo>
                    <a:pt x="405" y="256"/>
                  </a:lnTo>
                  <a:lnTo>
                    <a:pt x="405" y="256"/>
                  </a:lnTo>
                  <a:lnTo>
                    <a:pt x="407" y="253"/>
                  </a:lnTo>
                  <a:lnTo>
                    <a:pt x="407" y="253"/>
                  </a:lnTo>
                  <a:lnTo>
                    <a:pt x="409" y="253"/>
                  </a:lnTo>
                  <a:lnTo>
                    <a:pt x="412" y="253"/>
                  </a:lnTo>
                  <a:lnTo>
                    <a:pt x="412" y="253"/>
                  </a:lnTo>
                  <a:lnTo>
                    <a:pt x="412" y="253"/>
                  </a:lnTo>
                  <a:lnTo>
                    <a:pt x="412" y="246"/>
                  </a:lnTo>
                  <a:lnTo>
                    <a:pt x="412" y="246"/>
                  </a:lnTo>
                  <a:lnTo>
                    <a:pt x="409" y="246"/>
                  </a:lnTo>
                  <a:lnTo>
                    <a:pt x="409" y="246"/>
                  </a:lnTo>
                  <a:lnTo>
                    <a:pt x="409" y="246"/>
                  </a:lnTo>
                  <a:lnTo>
                    <a:pt x="409" y="249"/>
                  </a:lnTo>
                  <a:lnTo>
                    <a:pt x="409" y="249"/>
                  </a:lnTo>
                  <a:lnTo>
                    <a:pt x="409" y="249"/>
                  </a:lnTo>
                  <a:lnTo>
                    <a:pt x="407" y="244"/>
                  </a:lnTo>
                  <a:lnTo>
                    <a:pt x="405" y="237"/>
                  </a:lnTo>
                  <a:lnTo>
                    <a:pt x="405" y="232"/>
                  </a:lnTo>
                  <a:lnTo>
                    <a:pt x="405" y="230"/>
                  </a:lnTo>
                  <a:lnTo>
                    <a:pt x="407" y="225"/>
                  </a:lnTo>
                  <a:lnTo>
                    <a:pt x="407" y="220"/>
                  </a:lnTo>
                  <a:lnTo>
                    <a:pt x="409" y="208"/>
                  </a:lnTo>
                  <a:lnTo>
                    <a:pt x="409" y="206"/>
                  </a:lnTo>
                  <a:lnTo>
                    <a:pt x="412" y="206"/>
                  </a:lnTo>
                  <a:lnTo>
                    <a:pt x="412" y="201"/>
                  </a:lnTo>
                  <a:lnTo>
                    <a:pt x="412" y="201"/>
                  </a:lnTo>
                  <a:lnTo>
                    <a:pt x="412" y="201"/>
                  </a:lnTo>
                  <a:lnTo>
                    <a:pt x="407" y="201"/>
                  </a:lnTo>
                  <a:lnTo>
                    <a:pt x="405" y="201"/>
                  </a:lnTo>
                  <a:lnTo>
                    <a:pt x="405" y="201"/>
                  </a:lnTo>
                  <a:lnTo>
                    <a:pt x="405" y="201"/>
                  </a:lnTo>
                  <a:lnTo>
                    <a:pt x="405" y="201"/>
                  </a:lnTo>
                  <a:lnTo>
                    <a:pt x="402" y="201"/>
                  </a:lnTo>
                  <a:lnTo>
                    <a:pt x="402" y="201"/>
                  </a:lnTo>
                  <a:lnTo>
                    <a:pt x="402" y="201"/>
                  </a:lnTo>
                  <a:lnTo>
                    <a:pt x="400" y="199"/>
                  </a:lnTo>
                  <a:lnTo>
                    <a:pt x="400" y="199"/>
                  </a:lnTo>
                  <a:lnTo>
                    <a:pt x="400" y="199"/>
                  </a:lnTo>
                  <a:lnTo>
                    <a:pt x="400" y="199"/>
                  </a:lnTo>
                  <a:lnTo>
                    <a:pt x="400" y="199"/>
                  </a:lnTo>
                  <a:lnTo>
                    <a:pt x="400" y="197"/>
                  </a:lnTo>
                  <a:lnTo>
                    <a:pt x="400" y="197"/>
                  </a:lnTo>
                  <a:lnTo>
                    <a:pt x="400" y="194"/>
                  </a:lnTo>
                  <a:lnTo>
                    <a:pt x="400" y="194"/>
                  </a:lnTo>
                  <a:lnTo>
                    <a:pt x="400" y="192"/>
                  </a:lnTo>
                  <a:lnTo>
                    <a:pt x="400" y="192"/>
                  </a:lnTo>
                  <a:lnTo>
                    <a:pt x="400" y="192"/>
                  </a:lnTo>
                  <a:lnTo>
                    <a:pt x="398" y="192"/>
                  </a:lnTo>
                  <a:lnTo>
                    <a:pt x="398" y="190"/>
                  </a:lnTo>
                  <a:lnTo>
                    <a:pt x="398" y="190"/>
                  </a:lnTo>
                  <a:lnTo>
                    <a:pt x="398" y="190"/>
                  </a:lnTo>
                  <a:lnTo>
                    <a:pt x="398" y="190"/>
                  </a:lnTo>
                  <a:lnTo>
                    <a:pt x="398" y="187"/>
                  </a:lnTo>
                  <a:lnTo>
                    <a:pt x="398" y="187"/>
                  </a:lnTo>
                  <a:lnTo>
                    <a:pt x="395" y="185"/>
                  </a:lnTo>
                  <a:lnTo>
                    <a:pt x="395" y="185"/>
                  </a:lnTo>
                  <a:lnTo>
                    <a:pt x="395" y="185"/>
                  </a:lnTo>
                  <a:lnTo>
                    <a:pt x="395" y="182"/>
                  </a:lnTo>
                  <a:lnTo>
                    <a:pt x="398" y="182"/>
                  </a:lnTo>
                  <a:lnTo>
                    <a:pt x="398" y="182"/>
                  </a:lnTo>
                  <a:lnTo>
                    <a:pt x="398" y="182"/>
                  </a:lnTo>
                  <a:lnTo>
                    <a:pt x="398" y="182"/>
                  </a:lnTo>
                  <a:lnTo>
                    <a:pt x="398" y="182"/>
                  </a:lnTo>
                  <a:lnTo>
                    <a:pt x="400" y="182"/>
                  </a:lnTo>
                  <a:lnTo>
                    <a:pt x="400" y="185"/>
                  </a:lnTo>
                  <a:lnTo>
                    <a:pt x="402" y="185"/>
                  </a:lnTo>
                  <a:lnTo>
                    <a:pt x="402" y="185"/>
                  </a:lnTo>
                  <a:lnTo>
                    <a:pt x="405" y="185"/>
                  </a:lnTo>
                  <a:lnTo>
                    <a:pt x="407" y="185"/>
                  </a:lnTo>
                  <a:lnTo>
                    <a:pt x="407" y="185"/>
                  </a:lnTo>
                  <a:lnTo>
                    <a:pt x="407" y="185"/>
                  </a:lnTo>
                  <a:lnTo>
                    <a:pt x="407" y="187"/>
                  </a:lnTo>
                  <a:lnTo>
                    <a:pt x="407" y="187"/>
                  </a:lnTo>
                  <a:lnTo>
                    <a:pt x="405" y="190"/>
                  </a:lnTo>
                  <a:lnTo>
                    <a:pt x="405" y="190"/>
                  </a:lnTo>
                  <a:lnTo>
                    <a:pt x="405" y="190"/>
                  </a:lnTo>
                  <a:lnTo>
                    <a:pt x="405" y="190"/>
                  </a:lnTo>
                  <a:lnTo>
                    <a:pt x="407" y="190"/>
                  </a:lnTo>
                  <a:lnTo>
                    <a:pt x="407" y="192"/>
                  </a:lnTo>
                  <a:lnTo>
                    <a:pt x="407" y="192"/>
                  </a:lnTo>
                  <a:lnTo>
                    <a:pt x="409" y="192"/>
                  </a:lnTo>
                  <a:lnTo>
                    <a:pt x="409" y="192"/>
                  </a:lnTo>
                  <a:lnTo>
                    <a:pt x="412" y="190"/>
                  </a:lnTo>
                  <a:lnTo>
                    <a:pt x="414" y="187"/>
                  </a:lnTo>
                  <a:lnTo>
                    <a:pt x="417" y="187"/>
                  </a:lnTo>
                  <a:lnTo>
                    <a:pt x="417" y="187"/>
                  </a:lnTo>
                  <a:lnTo>
                    <a:pt x="417" y="187"/>
                  </a:lnTo>
                  <a:lnTo>
                    <a:pt x="417" y="185"/>
                  </a:lnTo>
                  <a:lnTo>
                    <a:pt x="417" y="185"/>
                  </a:lnTo>
                  <a:lnTo>
                    <a:pt x="417" y="180"/>
                  </a:lnTo>
                  <a:lnTo>
                    <a:pt x="417" y="180"/>
                  </a:lnTo>
                  <a:lnTo>
                    <a:pt x="419" y="178"/>
                  </a:lnTo>
                  <a:lnTo>
                    <a:pt x="421" y="173"/>
                  </a:lnTo>
                  <a:lnTo>
                    <a:pt x="426" y="166"/>
                  </a:lnTo>
                  <a:lnTo>
                    <a:pt x="426" y="166"/>
                  </a:lnTo>
                  <a:lnTo>
                    <a:pt x="428" y="163"/>
                  </a:lnTo>
                  <a:lnTo>
                    <a:pt x="433" y="154"/>
                  </a:lnTo>
                  <a:lnTo>
                    <a:pt x="431" y="156"/>
                  </a:lnTo>
                  <a:lnTo>
                    <a:pt x="428" y="156"/>
                  </a:lnTo>
                  <a:lnTo>
                    <a:pt x="426" y="156"/>
                  </a:lnTo>
                  <a:lnTo>
                    <a:pt x="428" y="154"/>
                  </a:lnTo>
                  <a:lnTo>
                    <a:pt x="433" y="152"/>
                  </a:lnTo>
                  <a:lnTo>
                    <a:pt x="436" y="149"/>
                  </a:lnTo>
                  <a:lnTo>
                    <a:pt x="440" y="142"/>
                  </a:lnTo>
                  <a:lnTo>
                    <a:pt x="440" y="142"/>
                  </a:lnTo>
                  <a:lnTo>
                    <a:pt x="440" y="142"/>
                  </a:lnTo>
                  <a:lnTo>
                    <a:pt x="443" y="140"/>
                  </a:lnTo>
                  <a:lnTo>
                    <a:pt x="445" y="140"/>
                  </a:lnTo>
                  <a:lnTo>
                    <a:pt x="447" y="135"/>
                  </a:lnTo>
                  <a:lnTo>
                    <a:pt x="447" y="133"/>
                  </a:lnTo>
                  <a:lnTo>
                    <a:pt x="452" y="126"/>
                  </a:lnTo>
                  <a:lnTo>
                    <a:pt x="454" y="119"/>
                  </a:lnTo>
                  <a:lnTo>
                    <a:pt x="454" y="119"/>
                  </a:lnTo>
                  <a:lnTo>
                    <a:pt x="454" y="116"/>
                  </a:lnTo>
                  <a:lnTo>
                    <a:pt x="457" y="109"/>
                  </a:lnTo>
                  <a:lnTo>
                    <a:pt x="457" y="107"/>
                  </a:lnTo>
                  <a:lnTo>
                    <a:pt x="459" y="104"/>
                  </a:lnTo>
                  <a:lnTo>
                    <a:pt x="459" y="102"/>
                  </a:lnTo>
                  <a:lnTo>
                    <a:pt x="459" y="100"/>
                  </a:lnTo>
                  <a:lnTo>
                    <a:pt x="462" y="92"/>
                  </a:lnTo>
                  <a:lnTo>
                    <a:pt x="464" y="83"/>
                  </a:lnTo>
                  <a:lnTo>
                    <a:pt x="464" y="69"/>
                  </a:lnTo>
                  <a:lnTo>
                    <a:pt x="466" y="62"/>
                  </a:lnTo>
                  <a:lnTo>
                    <a:pt x="466" y="57"/>
                  </a:lnTo>
                  <a:lnTo>
                    <a:pt x="466" y="55"/>
                  </a:lnTo>
                  <a:lnTo>
                    <a:pt x="469" y="52"/>
                  </a:lnTo>
                  <a:lnTo>
                    <a:pt x="469" y="52"/>
                  </a:lnTo>
                  <a:lnTo>
                    <a:pt x="469" y="48"/>
                  </a:lnTo>
                  <a:lnTo>
                    <a:pt x="469" y="48"/>
                  </a:lnTo>
                  <a:lnTo>
                    <a:pt x="469" y="45"/>
                  </a:lnTo>
                  <a:lnTo>
                    <a:pt x="471" y="43"/>
                  </a:lnTo>
                  <a:lnTo>
                    <a:pt x="471" y="40"/>
                  </a:lnTo>
                  <a:lnTo>
                    <a:pt x="471" y="38"/>
                  </a:lnTo>
                  <a:lnTo>
                    <a:pt x="469" y="38"/>
                  </a:lnTo>
                  <a:lnTo>
                    <a:pt x="469" y="38"/>
                  </a:lnTo>
                  <a:lnTo>
                    <a:pt x="469" y="38"/>
                  </a:lnTo>
                  <a:lnTo>
                    <a:pt x="471" y="36"/>
                  </a:lnTo>
                  <a:lnTo>
                    <a:pt x="471" y="36"/>
                  </a:lnTo>
                  <a:lnTo>
                    <a:pt x="471" y="36"/>
                  </a:lnTo>
                  <a:lnTo>
                    <a:pt x="471" y="33"/>
                  </a:lnTo>
                  <a:lnTo>
                    <a:pt x="473" y="26"/>
                  </a:lnTo>
                  <a:lnTo>
                    <a:pt x="473" y="24"/>
                  </a:lnTo>
                  <a:lnTo>
                    <a:pt x="473" y="1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62B4D831-070C-BA5F-2E3A-6953C82A5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3229" y="1938061"/>
              <a:ext cx="600559" cy="544304"/>
            </a:xfrm>
            <a:custGeom>
              <a:avLst/>
              <a:gdLst>
                <a:gd name="T0" fmla="*/ 364 w 395"/>
                <a:gd name="T1" fmla="*/ 140 h 358"/>
                <a:gd name="T2" fmla="*/ 338 w 395"/>
                <a:gd name="T3" fmla="*/ 130 h 358"/>
                <a:gd name="T4" fmla="*/ 303 w 395"/>
                <a:gd name="T5" fmla="*/ 111 h 358"/>
                <a:gd name="T6" fmla="*/ 300 w 395"/>
                <a:gd name="T7" fmla="*/ 100 h 358"/>
                <a:gd name="T8" fmla="*/ 298 w 395"/>
                <a:gd name="T9" fmla="*/ 85 h 358"/>
                <a:gd name="T10" fmla="*/ 272 w 395"/>
                <a:gd name="T11" fmla="*/ 76 h 358"/>
                <a:gd name="T12" fmla="*/ 251 w 395"/>
                <a:gd name="T13" fmla="*/ 62 h 358"/>
                <a:gd name="T14" fmla="*/ 227 w 395"/>
                <a:gd name="T15" fmla="*/ 64 h 358"/>
                <a:gd name="T16" fmla="*/ 220 w 395"/>
                <a:gd name="T17" fmla="*/ 57 h 358"/>
                <a:gd name="T18" fmla="*/ 208 w 395"/>
                <a:gd name="T19" fmla="*/ 48 h 358"/>
                <a:gd name="T20" fmla="*/ 196 w 395"/>
                <a:gd name="T21" fmla="*/ 33 h 358"/>
                <a:gd name="T22" fmla="*/ 189 w 395"/>
                <a:gd name="T23" fmla="*/ 21 h 358"/>
                <a:gd name="T24" fmla="*/ 187 w 395"/>
                <a:gd name="T25" fmla="*/ 12 h 358"/>
                <a:gd name="T26" fmla="*/ 173 w 395"/>
                <a:gd name="T27" fmla="*/ 0 h 358"/>
                <a:gd name="T28" fmla="*/ 154 w 395"/>
                <a:gd name="T29" fmla="*/ 14 h 358"/>
                <a:gd name="T30" fmla="*/ 163 w 395"/>
                <a:gd name="T31" fmla="*/ 38 h 358"/>
                <a:gd name="T32" fmla="*/ 144 w 395"/>
                <a:gd name="T33" fmla="*/ 36 h 358"/>
                <a:gd name="T34" fmla="*/ 125 w 395"/>
                <a:gd name="T35" fmla="*/ 29 h 358"/>
                <a:gd name="T36" fmla="*/ 106 w 395"/>
                <a:gd name="T37" fmla="*/ 29 h 358"/>
                <a:gd name="T38" fmla="*/ 95 w 395"/>
                <a:gd name="T39" fmla="*/ 19 h 358"/>
                <a:gd name="T40" fmla="*/ 71 w 395"/>
                <a:gd name="T41" fmla="*/ 24 h 358"/>
                <a:gd name="T42" fmla="*/ 42 w 395"/>
                <a:gd name="T43" fmla="*/ 36 h 358"/>
                <a:gd name="T44" fmla="*/ 28 w 395"/>
                <a:gd name="T45" fmla="*/ 57 h 358"/>
                <a:gd name="T46" fmla="*/ 21 w 395"/>
                <a:gd name="T47" fmla="*/ 62 h 358"/>
                <a:gd name="T48" fmla="*/ 23 w 395"/>
                <a:gd name="T49" fmla="*/ 76 h 358"/>
                <a:gd name="T50" fmla="*/ 16 w 395"/>
                <a:gd name="T51" fmla="*/ 90 h 358"/>
                <a:gd name="T52" fmla="*/ 23 w 395"/>
                <a:gd name="T53" fmla="*/ 109 h 358"/>
                <a:gd name="T54" fmla="*/ 28 w 395"/>
                <a:gd name="T55" fmla="*/ 119 h 358"/>
                <a:gd name="T56" fmla="*/ 14 w 395"/>
                <a:gd name="T57" fmla="*/ 130 h 358"/>
                <a:gd name="T58" fmla="*/ 2 w 395"/>
                <a:gd name="T59" fmla="*/ 140 h 358"/>
                <a:gd name="T60" fmla="*/ 45 w 395"/>
                <a:gd name="T61" fmla="*/ 161 h 358"/>
                <a:gd name="T62" fmla="*/ 21 w 395"/>
                <a:gd name="T63" fmla="*/ 201 h 358"/>
                <a:gd name="T64" fmla="*/ 45 w 395"/>
                <a:gd name="T65" fmla="*/ 227 h 358"/>
                <a:gd name="T66" fmla="*/ 71 w 395"/>
                <a:gd name="T67" fmla="*/ 230 h 358"/>
                <a:gd name="T68" fmla="*/ 71 w 395"/>
                <a:gd name="T69" fmla="*/ 197 h 358"/>
                <a:gd name="T70" fmla="*/ 92 w 395"/>
                <a:gd name="T71" fmla="*/ 220 h 358"/>
                <a:gd name="T72" fmla="*/ 142 w 395"/>
                <a:gd name="T73" fmla="*/ 263 h 358"/>
                <a:gd name="T74" fmla="*/ 147 w 395"/>
                <a:gd name="T75" fmla="*/ 277 h 358"/>
                <a:gd name="T76" fmla="*/ 139 w 395"/>
                <a:gd name="T77" fmla="*/ 279 h 358"/>
                <a:gd name="T78" fmla="*/ 132 w 395"/>
                <a:gd name="T79" fmla="*/ 282 h 358"/>
                <a:gd name="T80" fmla="*/ 154 w 395"/>
                <a:gd name="T81" fmla="*/ 301 h 358"/>
                <a:gd name="T82" fmla="*/ 180 w 395"/>
                <a:gd name="T83" fmla="*/ 308 h 358"/>
                <a:gd name="T84" fmla="*/ 203 w 395"/>
                <a:gd name="T85" fmla="*/ 327 h 358"/>
                <a:gd name="T86" fmla="*/ 213 w 395"/>
                <a:gd name="T87" fmla="*/ 334 h 358"/>
                <a:gd name="T88" fmla="*/ 234 w 395"/>
                <a:gd name="T89" fmla="*/ 343 h 358"/>
                <a:gd name="T90" fmla="*/ 251 w 395"/>
                <a:gd name="T91" fmla="*/ 339 h 358"/>
                <a:gd name="T92" fmla="*/ 260 w 395"/>
                <a:gd name="T93" fmla="*/ 348 h 358"/>
                <a:gd name="T94" fmla="*/ 267 w 395"/>
                <a:gd name="T95" fmla="*/ 353 h 358"/>
                <a:gd name="T96" fmla="*/ 274 w 395"/>
                <a:gd name="T97" fmla="*/ 358 h 358"/>
                <a:gd name="T98" fmla="*/ 286 w 395"/>
                <a:gd name="T99" fmla="*/ 348 h 358"/>
                <a:gd name="T100" fmla="*/ 286 w 395"/>
                <a:gd name="T101" fmla="*/ 329 h 358"/>
                <a:gd name="T102" fmla="*/ 293 w 395"/>
                <a:gd name="T103" fmla="*/ 308 h 358"/>
                <a:gd name="T104" fmla="*/ 305 w 395"/>
                <a:gd name="T105" fmla="*/ 296 h 358"/>
                <a:gd name="T106" fmla="*/ 310 w 395"/>
                <a:gd name="T107" fmla="*/ 282 h 358"/>
                <a:gd name="T108" fmla="*/ 310 w 395"/>
                <a:gd name="T109" fmla="*/ 263 h 358"/>
                <a:gd name="T110" fmla="*/ 317 w 395"/>
                <a:gd name="T111" fmla="*/ 256 h 358"/>
                <a:gd name="T112" fmla="*/ 319 w 395"/>
                <a:gd name="T113" fmla="*/ 249 h 358"/>
                <a:gd name="T114" fmla="*/ 322 w 395"/>
                <a:gd name="T115" fmla="*/ 223 h 358"/>
                <a:gd name="T116" fmla="*/ 345 w 395"/>
                <a:gd name="T117" fmla="*/ 197 h 358"/>
                <a:gd name="T118" fmla="*/ 367 w 395"/>
                <a:gd name="T119" fmla="*/ 180 h 358"/>
                <a:gd name="T120" fmla="*/ 383 w 395"/>
                <a:gd name="T121" fmla="*/ 16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5" h="358">
                  <a:moveTo>
                    <a:pt x="393" y="161"/>
                  </a:moveTo>
                  <a:lnTo>
                    <a:pt x="390" y="156"/>
                  </a:lnTo>
                  <a:lnTo>
                    <a:pt x="388" y="154"/>
                  </a:lnTo>
                  <a:lnTo>
                    <a:pt x="379" y="152"/>
                  </a:lnTo>
                  <a:lnTo>
                    <a:pt x="369" y="149"/>
                  </a:lnTo>
                  <a:lnTo>
                    <a:pt x="367" y="147"/>
                  </a:lnTo>
                  <a:lnTo>
                    <a:pt x="367" y="145"/>
                  </a:lnTo>
                  <a:lnTo>
                    <a:pt x="364" y="140"/>
                  </a:lnTo>
                  <a:lnTo>
                    <a:pt x="362" y="140"/>
                  </a:lnTo>
                  <a:lnTo>
                    <a:pt x="360" y="137"/>
                  </a:lnTo>
                  <a:lnTo>
                    <a:pt x="348" y="130"/>
                  </a:lnTo>
                  <a:lnTo>
                    <a:pt x="345" y="128"/>
                  </a:lnTo>
                  <a:lnTo>
                    <a:pt x="343" y="130"/>
                  </a:lnTo>
                  <a:lnTo>
                    <a:pt x="341" y="130"/>
                  </a:lnTo>
                  <a:lnTo>
                    <a:pt x="341" y="130"/>
                  </a:lnTo>
                  <a:lnTo>
                    <a:pt x="338" y="130"/>
                  </a:lnTo>
                  <a:lnTo>
                    <a:pt x="334" y="128"/>
                  </a:lnTo>
                  <a:lnTo>
                    <a:pt x="329" y="126"/>
                  </a:lnTo>
                  <a:lnTo>
                    <a:pt x="317" y="119"/>
                  </a:lnTo>
                  <a:lnTo>
                    <a:pt x="308" y="116"/>
                  </a:lnTo>
                  <a:lnTo>
                    <a:pt x="305" y="116"/>
                  </a:lnTo>
                  <a:lnTo>
                    <a:pt x="300" y="116"/>
                  </a:lnTo>
                  <a:lnTo>
                    <a:pt x="300" y="114"/>
                  </a:lnTo>
                  <a:lnTo>
                    <a:pt x="303" y="111"/>
                  </a:lnTo>
                  <a:lnTo>
                    <a:pt x="303" y="111"/>
                  </a:lnTo>
                  <a:lnTo>
                    <a:pt x="303" y="107"/>
                  </a:lnTo>
                  <a:lnTo>
                    <a:pt x="300" y="107"/>
                  </a:lnTo>
                  <a:lnTo>
                    <a:pt x="300" y="104"/>
                  </a:lnTo>
                  <a:lnTo>
                    <a:pt x="298" y="102"/>
                  </a:lnTo>
                  <a:lnTo>
                    <a:pt x="298" y="102"/>
                  </a:lnTo>
                  <a:lnTo>
                    <a:pt x="298" y="100"/>
                  </a:lnTo>
                  <a:lnTo>
                    <a:pt x="300" y="100"/>
                  </a:lnTo>
                  <a:lnTo>
                    <a:pt x="300" y="100"/>
                  </a:lnTo>
                  <a:lnTo>
                    <a:pt x="303" y="100"/>
                  </a:lnTo>
                  <a:lnTo>
                    <a:pt x="303" y="100"/>
                  </a:lnTo>
                  <a:lnTo>
                    <a:pt x="305" y="95"/>
                  </a:lnTo>
                  <a:lnTo>
                    <a:pt x="305" y="92"/>
                  </a:lnTo>
                  <a:lnTo>
                    <a:pt x="303" y="92"/>
                  </a:lnTo>
                  <a:lnTo>
                    <a:pt x="298" y="88"/>
                  </a:lnTo>
                  <a:lnTo>
                    <a:pt x="298" y="85"/>
                  </a:lnTo>
                  <a:lnTo>
                    <a:pt x="296" y="85"/>
                  </a:lnTo>
                  <a:lnTo>
                    <a:pt x="291" y="88"/>
                  </a:lnTo>
                  <a:lnTo>
                    <a:pt x="291" y="88"/>
                  </a:lnTo>
                  <a:lnTo>
                    <a:pt x="286" y="88"/>
                  </a:lnTo>
                  <a:lnTo>
                    <a:pt x="284" y="83"/>
                  </a:lnTo>
                  <a:lnTo>
                    <a:pt x="282" y="81"/>
                  </a:lnTo>
                  <a:lnTo>
                    <a:pt x="279" y="78"/>
                  </a:lnTo>
                  <a:lnTo>
                    <a:pt x="272" y="76"/>
                  </a:lnTo>
                  <a:lnTo>
                    <a:pt x="270" y="74"/>
                  </a:lnTo>
                  <a:lnTo>
                    <a:pt x="270" y="74"/>
                  </a:lnTo>
                  <a:lnTo>
                    <a:pt x="267" y="74"/>
                  </a:lnTo>
                  <a:lnTo>
                    <a:pt x="265" y="69"/>
                  </a:lnTo>
                  <a:lnTo>
                    <a:pt x="263" y="66"/>
                  </a:lnTo>
                  <a:lnTo>
                    <a:pt x="263" y="64"/>
                  </a:lnTo>
                  <a:lnTo>
                    <a:pt x="260" y="64"/>
                  </a:lnTo>
                  <a:lnTo>
                    <a:pt x="251" y="62"/>
                  </a:lnTo>
                  <a:lnTo>
                    <a:pt x="248" y="62"/>
                  </a:lnTo>
                  <a:lnTo>
                    <a:pt x="244" y="62"/>
                  </a:lnTo>
                  <a:lnTo>
                    <a:pt x="239" y="62"/>
                  </a:lnTo>
                  <a:lnTo>
                    <a:pt x="237" y="64"/>
                  </a:lnTo>
                  <a:lnTo>
                    <a:pt x="232" y="66"/>
                  </a:lnTo>
                  <a:lnTo>
                    <a:pt x="232" y="66"/>
                  </a:lnTo>
                  <a:lnTo>
                    <a:pt x="229" y="66"/>
                  </a:lnTo>
                  <a:lnTo>
                    <a:pt x="227" y="64"/>
                  </a:lnTo>
                  <a:lnTo>
                    <a:pt x="225" y="64"/>
                  </a:lnTo>
                  <a:lnTo>
                    <a:pt x="222" y="62"/>
                  </a:lnTo>
                  <a:lnTo>
                    <a:pt x="222" y="59"/>
                  </a:lnTo>
                  <a:lnTo>
                    <a:pt x="220" y="59"/>
                  </a:lnTo>
                  <a:lnTo>
                    <a:pt x="220" y="57"/>
                  </a:lnTo>
                  <a:lnTo>
                    <a:pt x="220" y="57"/>
                  </a:lnTo>
                  <a:lnTo>
                    <a:pt x="220" y="57"/>
                  </a:lnTo>
                  <a:lnTo>
                    <a:pt x="220" y="57"/>
                  </a:lnTo>
                  <a:lnTo>
                    <a:pt x="218" y="55"/>
                  </a:lnTo>
                  <a:lnTo>
                    <a:pt x="215" y="55"/>
                  </a:lnTo>
                  <a:lnTo>
                    <a:pt x="213" y="55"/>
                  </a:lnTo>
                  <a:lnTo>
                    <a:pt x="213" y="55"/>
                  </a:lnTo>
                  <a:lnTo>
                    <a:pt x="211" y="55"/>
                  </a:lnTo>
                  <a:lnTo>
                    <a:pt x="211" y="52"/>
                  </a:lnTo>
                  <a:lnTo>
                    <a:pt x="208" y="48"/>
                  </a:lnTo>
                  <a:lnTo>
                    <a:pt x="208" y="48"/>
                  </a:lnTo>
                  <a:lnTo>
                    <a:pt x="208" y="45"/>
                  </a:lnTo>
                  <a:lnTo>
                    <a:pt x="203" y="43"/>
                  </a:lnTo>
                  <a:lnTo>
                    <a:pt x="201" y="43"/>
                  </a:lnTo>
                  <a:lnTo>
                    <a:pt x="199" y="40"/>
                  </a:lnTo>
                  <a:lnTo>
                    <a:pt x="196" y="40"/>
                  </a:lnTo>
                  <a:lnTo>
                    <a:pt x="196" y="38"/>
                  </a:lnTo>
                  <a:lnTo>
                    <a:pt x="196" y="36"/>
                  </a:lnTo>
                  <a:lnTo>
                    <a:pt x="196" y="33"/>
                  </a:lnTo>
                  <a:lnTo>
                    <a:pt x="196" y="29"/>
                  </a:lnTo>
                  <a:lnTo>
                    <a:pt x="194" y="29"/>
                  </a:lnTo>
                  <a:lnTo>
                    <a:pt x="192" y="29"/>
                  </a:lnTo>
                  <a:lnTo>
                    <a:pt x="189" y="26"/>
                  </a:lnTo>
                  <a:lnTo>
                    <a:pt x="189" y="26"/>
                  </a:lnTo>
                  <a:lnTo>
                    <a:pt x="189" y="24"/>
                  </a:lnTo>
                  <a:lnTo>
                    <a:pt x="189" y="24"/>
                  </a:lnTo>
                  <a:lnTo>
                    <a:pt x="189" y="21"/>
                  </a:lnTo>
                  <a:lnTo>
                    <a:pt x="189" y="21"/>
                  </a:lnTo>
                  <a:lnTo>
                    <a:pt x="187" y="19"/>
                  </a:lnTo>
                  <a:lnTo>
                    <a:pt x="187" y="19"/>
                  </a:lnTo>
                  <a:lnTo>
                    <a:pt x="187" y="17"/>
                  </a:lnTo>
                  <a:lnTo>
                    <a:pt x="187" y="17"/>
                  </a:lnTo>
                  <a:lnTo>
                    <a:pt x="187" y="14"/>
                  </a:lnTo>
                  <a:lnTo>
                    <a:pt x="187" y="12"/>
                  </a:lnTo>
                  <a:lnTo>
                    <a:pt x="187" y="12"/>
                  </a:lnTo>
                  <a:lnTo>
                    <a:pt x="184" y="12"/>
                  </a:lnTo>
                  <a:lnTo>
                    <a:pt x="182" y="12"/>
                  </a:lnTo>
                  <a:lnTo>
                    <a:pt x="182" y="10"/>
                  </a:lnTo>
                  <a:lnTo>
                    <a:pt x="182" y="7"/>
                  </a:lnTo>
                  <a:lnTo>
                    <a:pt x="180" y="5"/>
                  </a:lnTo>
                  <a:lnTo>
                    <a:pt x="177" y="3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3" y="5"/>
                  </a:lnTo>
                  <a:lnTo>
                    <a:pt x="163" y="12"/>
                  </a:lnTo>
                  <a:lnTo>
                    <a:pt x="161" y="14"/>
                  </a:lnTo>
                  <a:lnTo>
                    <a:pt x="161" y="14"/>
                  </a:lnTo>
                  <a:lnTo>
                    <a:pt x="156" y="12"/>
                  </a:lnTo>
                  <a:lnTo>
                    <a:pt x="156" y="10"/>
                  </a:lnTo>
                  <a:lnTo>
                    <a:pt x="154" y="14"/>
                  </a:lnTo>
                  <a:lnTo>
                    <a:pt x="151" y="17"/>
                  </a:lnTo>
                  <a:lnTo>
                    <a:pt x="151" y="17"/>
                  </a:lnTo>
                  <a:lnTo>
                    <a:pt x="154" y="21"/>
                  </a:lnTo>
                  <a:lnTo>
                    <a:pt x="154" y="21"/>
                  </a:lnTo>
                  <a:lnTo>
                    <a:pt x="158" y="26"/>
                  </a:lnTo>
                  <a:lnTo>
                    <a:pt x="161" y="31"/>
                  </a:lnTo>
                  <a:lnTo>
                    <a:pt x="163" y="36"/>
                  </a:lnTo>
                  <a:lnTo>
                    <a:pt x="163" y="38"/>
                  </a:lnTo>
                  <a:lnTo>
                    <a:pt x="163" y="40"/>
                  </a:lnTo>
                  <a:lnTo>
                    <a:pt x="161" y="40"/>
                  </a:lnTo>
                  <a:lnTo>
                    <a:pt x="158" y="43"/>
                  </a:lnTo>
                  <a:lnTo>
                    <a:pt x="156" y="43"/>
                  </a:lnTo>
                  <a:lnTo>
                    <a:pt x="149" y="40"/>
                  </a:lnTo>
                  <a:lnTo>
                    <a:pt x="147" y="40"/>
                  </a:lnTo>
                  <a:lnTo>
                    <a:pt x="147" y="38"/>
                  </a:lnTo>
                  <a:lnTo>
                    <a:pt x="144" y="36"/>
                  </a:lnTo>
                  <a:lnTo>
                    <a:pt x="142" y="31"/>
                  </a:lnTo>
                  <a:lnTo>
                    <a:pt x="142" y="31"/>
                  </a:lnTo>
                  <a:lnTo>
                    <a:pt x="139" y="31"/>
                  </a:lnTo>
                  <a:lnTo>
                    <a:pt x="137" y="31"/>
                  </a:lnTo>
                  <a:lnTo>
                    <a:pt x="132" y="29"/>
                  </a:lnTo>
                  <a:lnTo>
                    <a:pt x="128" y="29"/>
                  </a:lnTo>
                  <a:lnTo>
                    <a:pt x="125" y="29"/>
                  </a:lnTo>
                  <a:lnTo>
                    <a:pt x="125" y="29"/>
                  </a:lnTo>
                  <a:lnTo>
                    <a:pt x="123" y="29"/>
                  </a:lnTo>
                  <a:lnTo>
                    <a:pt x="121" y="29"/>
                  </a:lnTo>
                  <a:lnTo>
                    <a:pt x="118" y="26"/>
                  </a:lnTo>
                  <a:lnTo>
                    <a:pt x="116" y="26"/>
                  </a:lnTo>
                  <a:lnTo>
                    <a:pt x="111" y="29"/>
                  </a:lnTo>
                  <a:lnTo>
                    <a:pt x="109" y="29"/>
                  </a:lnTo>
                  <a:lnTo>
                    <a:pt x="106" y="29"/>
                  </a:lnTo>
                  <a:lnTo>
                    <a:pt x="106" y="29"/>
                  </a:lnTo>
                  <a:lnTo>
                    <a:pt x="104" y="26"/>
                  </a:lnTo>
                  <a:lnTo>
                    <a:pt x="102" y="24"/>
                  </a:lnTo>
                  <a:lnTo>
                    <a:pt x="99" y="21"/>
                  </a:lnTo>
                  <a:lnTo>
                    <a:pt x="99" y="21"/>
                  </a:lnTo>
                  <a:lnTo>
                    <a:pt x="97" y="21"/>
                  </a:lnTo>
                  <a:lnTo>
                    <a:pt x="97" y="21"/>
                  </a:lnTo>
                  <a:lnTo>
                    <a:pt x="95" y="21"/>
                  </a:lnTo>
                  <a:lnTo>
                    <a:pt x="95" y="19"/>
                  </a:lnTo>
                  <a:lnTo>
                    <a:pt x="95" y="19"/>
                  </a:lnTo>
                  <a:lnTo>
                    <a:pt x="92" y="19"/>
                  </a:lnTo>
                  <a:lnTo>
                    <a:pt x="90" y="19"/>
                  </a:lnTo>
                  <a:lnTo>
                    <a:pt x="85" y="19"/>
                  </a:lnTo>
                  <a:lnTo>
                    <a:pt x="85" y="19"/>
                  </a:lnTo>
                  <a:lnTo>
                    <a:pt x="83" y="19"/>
                  </a:lnTo>
                  <a:lnTo>
                    <a:pt x="78" y="24"/>
                  </a:lnTo>
                  <a:lnTo>
                    <a:pt x="71" y="24"/>
                  </a:lnTo>
                  <a:lnTo>
                    <a:pt x="64" y="29"/>
                  </a:lnTo>
                  <a:lnTo>
                    <a:pt x="59" y="33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52" y="36"/>
                  </a:lnTo>
                  <a:lnTo>
                    <a:pt x="45" y="33"/>
                  </a:lnTo>
                  <a:lnTo>
                    <a:pt x="45" y="33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38" y="40"/>
                  </a:lnTo>
                  <a:lnTo>
                    <a:pt x="35" y="45"/>
                  </a:lnTo>
                  <a:lnTo>
                    <a:pt x="28" y="52"/>
                  </a:lnTo>
                  <a:lnTo>
                    <a:pt x="26" y="52"/>
                  </a:lnTo>
                  <a:lnTo>
                    <a:pt x="26" y="55"/>
                  </a:lnTo>
                  <a:lnTo>
                    <a:pt x="28" y="57"/>
                  </a:lnTo>
                  <a:lnTo>
                    <a:pt x="28" y="57"/>
                  </a:lnTo>
                  <a:lnTo>
                    <a:pt x="28" y="59"/>
                  </a:lnTo>
                  <a:lnTo>
                    <a:pt x="26" y="59"/>
                  </a:lnTo>
                  <a:lnTo>
                    <a:pt x="26" y="62"/>
                  </a:lnTo>
                  <a:lnTo>
                    <a:pt x="23" y="62"/>
                  </a:lnTo>
                  <a:lnTo>
                    <a:pt x="23" y="59"/>
                  </a:lnTo>
                  <a:lnTo>
                    <a:pt x="21" y="59"/>
                  </a:lnTo>
                  <a:lnTo>
                    <a:pt x="21" y="62"/>
                  </a:lnTo>
                  <a:lnTo>
                    <a:pt x="21" y="62"/>
                  </a:lnTo>
                  <a:lnTo>
                    <a:pt x="23" y="64"/>
                  </a:lnTo>
                  <a:lnTo>
                    <a:pt x="23" y="66"/>
                  </a:lnTo>
                  <a:lnTo>
                    <a:pt x="26" y="66"/>
                  </a:lnTo>
                  <a:lnTo>
                    <a:pt x="26" y="66"/>
                  </a:lnTo>
                  <a:lnTo>
                    <a:pt x="26" y="69"/>
                  </a:lnTo>
                  <a:lnTo>
                    <a:pt x="26" y="71"/>
                  </a:lnTo>
                  <a:lnTo>
                    <a:pt x="26" y="76"/>
                  </a:lnTo>
                  <a:lnTo>
                    <a:pt x="23" y="76"/>
                  </a:lnTo>
                  <a:lnTo>
                    <a:pt x="23" y="74"/>
                  </a:lnTo>
                  <a:lnTo>
                    <a:pt x="23" y="74"/>
                  </a:lnTo>
                  <a:lnTo>
                    <a:pt x="21" y="74"/>
                  </a:lnTo>
                  <a:lnTo>
                    <a:pt x="21" y="76"/>
                  </a:lnTo>
                  <a:lnTo>
                    <a:pt x="19" y="81"/>
                  </a:lnTo>
                  <a:lnTo>
                    <a:pt x="16" y="85"/>
                  </a:lnTo>
                  <a:lnTo>
                    <a:pt x="16" y="88"/>
                  </a:lnTo>
                  <a:lnTo>
                    <a:pt x="16" y="90"/>
                  </a:lnTo>
                  <a:lnTo>
                    <a:pt x="19" y="92"/>
                  </a:lnTo>
                  <a:lnTo>
                    <a:pt x="21" y="95"/>
                  </a:lnTo>
                  <a:lnTo>
                    <a:pt x="21" y="97"/>
                  </a:lnTo>
                  <a:lnTo>
                    <a:pt x="21" y="100"/>
                  </a:lnTo>
                  <a:lnTo>
                    <a:pt x="23" y="102"/>
                  </a:lnTo>
                  <a:lnTo>
                    <a:pt x="23" y="104"/>
                  </a:lnTo>
                  <a:lnTo>
                    <a:pt x="23" y="107"/>
                  </a:lnTo>
                  <a:lnTo>
                    <a:pt x="23" y="109"/>
                  </a:lnTo>
                  <a:lnTo>
                    <a:pt x="23" y="109"/>
                  </a:lnTo>
                  <a:lnTo>
                    <a:pt x="21" y="111"/>
                  </a:lnTo>
                  <a:lnTo>
                    <a:pt x="21" y="111"/>
                  </a:lnTo>
                  <a:lnTo>
                    <a:pt x="23" y="116"/>
                  </a:lnTo>
                  <a:lnTo>
                    <a:pt x="23" y="116"/>
                  </a:lnTo>
                  <a:lnTo>
                    <a:pt x="26" y="119"/>
                  </a:lnTo>
                  <a:lnTo>
                    <a:pt x="26" y="119"/>
                  </a:lnTo>
                  <a:lnTo>
                    <a:pt x="28" y="119"/>
                  </a:lnTo>
                  <a:lnTo>
                    <a:pt x="28" y="119"/>
                  </a:lnTo>
                  <a:lnTo>
                    <a:pt x="28" y="119"/>
                  </a:lnTo>
                  <a:lnTo>
                    <a:pt x="28" y="121"/>
                  </a:lnTo>
                  <a:lnTo>
                    <a:pt x="28" y="121"/>
                  </a:lnTo>
                  <a:lnTo>
                    <a:pt x="28" y="123"/>
                  </a:lnTo>
                  <a:lnTo>
                    <a:pt x="26" y="123"/>
                  </a:lnTo>
                  <a:lnTo>
                    <a:pt x="23" y="126"/>
                  </a:lnTo>
                  <a:lnTo>
                    <a:pt x="14" y="130"/>
                  </a:lnTo>
                  <a:lnTo>
                    <a:pt x="12" y="133"/>
                  </a:lnTo>
                  <a:lnTo>
                    <a:pt x="9" y="133"/>
                  </a:lnTo>
                  <a:lnTo>
                    <a:pt x="7" y="133"/>
                  </a:lnTo>
                  <a:lnTo>
                    <a:pt x="5" y="133"/>
                  </a:lnTo>
                  <a:lnTo>
                    <a:pt x="2" y="135"/>
                  </a:lnTo>
                  <a:lnTo>
                    <a:pt x="0" y="135"/>
                  </a:lnTo>
                  <a:lnTo>
                    <a:pt x="0" y="137"/>
                  </a:lnTo>
                  <a:lnTo>
                    <a:pt x="2" y="140"/>
                  </a:lnTo>
                  <a:lnTo>
                    <a:pt x="2" y="140"/>
                  </a:lnTo>
                  <a:lnTo>
                    <a:pt x="7" y="137"/>
                  </a:lnTo>
                  <a:lnTo>
                    <a:pt x="9" y="137"/>
                  </a:lnTo>
                  <a:lnTo>
                    <a:pt x="12" y="137"/>
                  </a:lnTo>
                  <a:lnTo>
                    <a:pt x="21" y="147"/>
                  </a:lnTo>
                  <a:lnTo>
                    <a:pt x="28" y="152"/>
                  </a:lnTo>
                  <a:lnTo>
                    <a:pt x="42" y="159"/>
                  </a:lnTo>
                  <a:lnTo>
                    <a:pt x="45" y="161"/>
                  </a:lnTo>
                  <a:lnTo>
                    <a:pt x="42" y="163"/>
                  </a:lnTo>
                  <a:lnTo>
                    <a:pt x="40" y="163"/>
                  </a:lnTo>
                  <a:lnTo>
                    <a:pt x="35" y="168"/>
                  </a:lnTo>
                  <a:lnTo>
                    <a:pt x="31" y="173"/>
                  </a:lnTo>
                  <a:lnTo>
                    <a:pt x="26" y="185"/>
                  </a:lnTo>
                  <a:lnTo>
                    <a:pt x="21" y="194"/>
                  </a:lnTo>
                  <a:lnTo>
                    <a:pt x="21" y="197"/>
                  </a:lnTo>
                  <a:lnTo>
                    <a:pt x="21" y="201"/>
                  </a:lnTo>
                  <a:lnTo>
                    <a:pt x="21" y="206"/>
                  </a:lnTo>
                  <a:lnTo>
                    <a:pt x="21" y="208"/>
                  </a:lnTo>
                  <a:lnTo>
                    <a:pt x="23" y="216"/>
                  </a:lnTo>
                  <a:lnTo>
                    <a:pt x="23" y="223"/>
                  </a:lnTo>
                  <a:lnTo>
                    <a:pt x="26" y="225"/>
                  </a:lnTo>
                  <a:lnTo>
                    <a:pt x="31" y="237"/>
                  </a:lnTo>
                  <a:lnTo>
                    <a:pt x="40" y="230"/>
                  </a:lnTo>
                  <a:lnTo>
                    <a:pt x="45" y="227"/>
                  </a:lnTo>
                  <a:lnTo>
                    <a:pt x="47" y="227"/>
                  </a:lnTo>
                  <a:lnTo>
                    <a:pt x="47" y="227"/>
                  </a:lnTo>
                  <a:lnTo>
                    <a:pt x="54" y="232"/>
                  </a:lnTo>
                  <a:lnTo>
                    <a:pt x="59" y="235"/>
                  </a:lnTo>
                  <a:lnTo>
                    <a:pt x="59" y="237"/>
                  </a:lnTo>
                  <a:lnTo>
                    <a:pt x="61" y="237"/>
                  </a:lnTo>
                  <a:lnTo>
                    <a:pt x="68" y="235"/>
                  </a:lnTo>
                  <a:lnTo>
                    <a:pt x="71" y="230"/>
                  </a:lnTo>
                  <a:lnTo>
                    <a:pt x="73" y="225"/>
                  </a:lnTo>
                  <a:lnTo>
                    <a:pt x="71" y="218"/>
                  </a:lnTo>
                  <a:lnTo>
                    <a:pt x="68" y="206"/>
                  </a:lnTo>
                  <a:lnTo>
                    <a:pt x="68" y="204"/>
                  </a:lnTo>
                  <a:lnTo>
                    <a:pt x="68" y="201"/>
                  </a:lnTo>
                  <a:lnTo>
                    <a:pt x="68" y="199"/>
                  </a:lnTo>
                  <a:lnTo>
                    <a:pt x="68" y="199"/>
                  </a:lnTo>
                  <a:lnTo>
                    <a:pt x="71" y="197"/>
                  </a:lnTo>
                  <a:lnTo>
                    <a:pt x="73" y="197"/>
                  </a:lnTo>
                  <a:lnTo>
                    <a:pt x="73" y="197"/>
                  </a:lnTo>
                  <a:lnTo>
                    <a:pt x="76" y="197"/>
                  </a:lnTo>
                  <a:lnTo>
                    <a:pt x="76" y="199"/>
                  </a:lnTo>
                  <a:lnTo>
                    <a:pt x="83" y="206"/>
                  </a:lnTo>
                  <a:lnTo>
                    <a:pt x="87" y="211"/>
                  </a:lnTo>
                  <a:lnTo>
                    <a:pt x="90" y="218"/>
                  </a:lnTo>
                  <a:lnTo>
                    <a:pt x="92" y="220"/>
                  </a:lnTo>
                  <a:lnTo>
                    <a:pt x="95" y="223"/>
                  </a:lnTo>
                  <a:lnTo>
                    <a:pt x="104" y="227"/>
                  </a:lnTo>
                  <a:lnTo>
                    <a:pt x="109" y="232"/>
                  </a:lnTo>
                  <a:lnTo>
                    <a:pt x="111" y="237"/>
                  </a:lnTo>
                  <a:lnTo>
                    <a:pt x="113" y="242"/>
                  </a:lnTo>
                  <a:lnTo>
                    <a:pt x="118" y="246"/>
                  </a:lnTo>
                  <a:lnTo>
                    <a:pt x="123" y="251"/>
                  </a:lnTo>
                  <a:lnTo>
                    <a:pt x="142" y="263"/>
                  </a:lnTo>
                  <a:lnTo>
                    <a:pt x="147" y="265"/>
                  </a:lnTo>
                  <a:lnTo>
                    <a:pt x="154" y="265"/>
                  </a:lnTo>
                  <a:lnTo>
                    <a:pt x="156" y="268"/>
                  </a:lnTo>
                  <a:lnTo>
                    <a:pt x="156" y="268"/>
                  </a:lnTo>
                  <a:lnTo>
                    <a:pt x="156" y="270"/>
                  </a:lnTo>
                  <a:lnTo>
                    <a:pt x="154" y="272"/>
                  </a:lnTo>
                  <a:lnTo>
                    <a:pt x="149" y="277"/>
                  </a:lnTo>
                  <a:lnTo>
                    <a:pt x="147" y="277"/>
                  </a:lnTo>
                  <a:lnTo>
                    <a:pt x="147" y="277"/>
                  </a:lnTo>
                  <a:lnTo>
                    <a:pt x="144" y="277"/>
                  </a:lnTo>
                  <a:lnTo>
                    <a:pt x="144" y="277"/>
                  </a:lnTo>
                  <a:lnTo>
                    <a:pt x="144" y="277"/>
                  </a:lnTo>
                  <a:lnTo>
                    <a:pt x="142" y="277"/>
                  </a:lnTo>
                  <a:lnTo>
                    <a:pt x="142" y="279"/>
                  </a:lnTo>
                  <a:lnTo>
                    <a:pt x="139" y="282"/>
                  </a:lnTo>
                  <a:lnTo>
                    <a:pt x="139" y="279"/>
                  </a:lnTo>
                  <a:lnTo>
                    <a:pt x="137" y="279"/>
                  </a:lnTo>
                  <a:lnTo>
                    <a:pt x="137" y="279"/>
                  </a:lnTo>
                  <a:lnTo>
                    <a:pt x="137" y="279"/>
                  </a:lnTo>
                  <a:lnTo>
                    <a:pt x="135" y="279"/>
                  </a:lnTo>
                  <a:lnTo>
                    <a:pt x="135" y="282"/>
                  </a:lnTo>
                  <a:lnTo>
                    <a:pt x="132" y="282"/>
                  </a:lnTo>
                  <a:lnTo>
                    <a:pt x="132" y="282"/>
                  </a:lnTo>
                  <a:lnTo>
                    <a:pt x="132" y="282"/>
                  </a:lnTo>
                  <a:lnTo>
                    <a:pt x="132" y="284"/>
                  </a:lnTo>
                  <a:lnTo>
                    <a:pt x="132" y="284"/>
                  </a:lnTo>
                  <a:lnTo>
                    <a:pt x="132" y="284"/>
                  </a:lnTo>
                  <a:lnTo>
                    <a:pt x="132" y="287"/>
                  </a:lnTo>
                  <a:lnTo>
                    <a:pt x="149" y="294"/>
                  </a:lnTo>
                  <a:lnTo>
                    <a:pt x="151" y="296"/>
                  </a:lnTo>
                  <a:lnTo>
                    <a:pt x="154" y="298"/>
                  </a:lnTo>
                  <a:lnTo>
                    <a:pt x="154" y="301"/>
                  </a:lnTo>
                  <a:lnTo>
                    <a:pt x="154" y="308"/>
                  </a:lnTo>
                  <a:lnTo>
                    <a:pt x="158" y="306"/>
                  </a:lnTo>
                  <a:lnTo>
                    <a:pt x="166" y="303"/>
                  </a:lnTo>
                  <a:lnTo>
                    <a:pt x="168" y="303"/>
                  </a:lnTo>
                  <a:lnTo>
                    <a:pt x="170" y="303"/>
                  </a:lnTo>
                  <a:lnTo>
                    <a:pt x="170" y="303"/>
                  </a:lnTo>
                  <a:lnTo>
                    <a:pt x="180" y="308"/>
                  </a:lnTo>
                  <a:lnTo>
                    <a:pt x="180" y="308"/>
                  </a:lnTo>
                  <a:lnTo>
                    <a:pt x="182" y="310"/>
                  </a:lnTo>
                  <a:lnTo>
                    <a:pt x="182" y="310"/>
                  </a:lnTo>
                  <a:lnTo>
                    <a:pt x="182" y="313"/>
                  </a:lnTo>
                  <a:lnTo>
                    <a:pt x="182" y="315"/>
                  </a:lnTo>
                  <a:lnTo>
                    <a:pt x="184" y="315"/>
                  </a:lnTo>
                  <a:lnTo>
                    <a:pt x="199" y="327"/>
                  </a:lnTo>
                  <a:lnTo>
                    <a:pt x="201" y="327"/>
                  </a:lnTo>
                  <a:lnTo>
                    <a:pt x="203" y="327"/>
                  </a:lnTo>
                  <a:lnTo>
                    <a:pt x="206" y="327"/>
                  </a:lnTo>
                  <a:lnTo>
                    <a:pt x="206" y="327"/>
                  </a:lnTo>
                  <a:lnTo>
                    <a:pt x="208" y="327"/>
                  </a:lnTo>
                  <a:lnTo>
                    <a:pt x="208" y="327"/>
                  </a:lnTo>
                  <a:lnTo>
                    <a:pt x="208" y="329"/>
                  </a:lnTo>
                  <a:lnTo>
                    <a:pt x="211" y="332"/>
                  </a:lnTo>
                  <a:lnTo>
                    <a:pt x="211" y="332"/>
                  </a:lnTo>
                  <a:lnTo>
                    <a:pt x="213" y="334"/>
                  </a:lnTo>
                  <a:lnTo>
                    <a:pt x="213" y="339"/>
                  </a:lnTo>
                  <a:lnTo>
                    <a:pt x="215" y="343"/>
                  </a:lnTo>
                  <a:lnTo>
                    <a:pt x="225" y="339"/>
                  </a:lnTo>
                  <a:lnTo>
                    <a:pt x="229" y="339"/>
                  </a:lnTo>
                  <a:lnTo>
                    <a:pt x="229" y="339"/>
                  </a:lnTo>
                  <a:lnTo>
                    <a:pt x="232" y="341"/>
                  </a:lnTo>
                  <a:lnTo>
                    <a:pt x="232" y="343"/>
                  </a:lnTo>
                  <a:lnTo>
                    <a:pt x="234" y="343"/>
                  </a:lnTo>
                  <a:lnTo>
                    <a:pt x="234" y="341"/>
                  </a:lnTo>
                  <a:lnTo>
                    <a:pt x="237" y="341"/>
                  </a:lnTo>
                  <a:lnTo>
                    <a:pt x="246" y="343"/>
                  </a:lnTo>
                  <a:lnTo>
                    <a:pt x="248" y="341"/>
                  </a:lnTo>
                  <a:lnTo>
                    <a:pt x="248" y="341"/>
                  </a:lnTo>
                  <a:lnTo>
                    <a:pt x="248" y="339"/>
                  </a:lnTo>
                  <a:lnTo>
                    <a:pt x="248" y="339"/>
                  </a:lnTo>
                  <a:lnTo>
                    <a:pt x="251" y="339"/>
                  </a:lnTo>
                  <a:lnTo>
                    <a:pt x="253" y="339"/>
                  </a:lnTo>
                  <a:lnTo>
                    <a:pt x="258" y="339"/>
                  </a:lnTo>
                  <a:lnTo>
                    <a:pt x="260" y="341"/>
                  </a:lnTo>
                  <a:lnTo>
                    <a:pt x="260" y="341"/>
                  </a:lnTo>
                  <a:lnTo>
                    <a:pt x="260" y="343"/>
                  </a:lnTo>
                  <a:lnTo>
                    <a:pt x="260" y="346"/>
                  </a:lnTo>
                  <a:lnTo>
                    <a:pt x="260" y="348"/>
                  </a:lnTo>
                  <a:lnTo>
                    <a:pt x="260" y="348"/>
                  </a:lnTo>
                  <a:lnTo>
                    <a:pt x="263" y="348"/>
                  </a:lnTo>
                  <a:lnTo>
                    <a:pt x="265" y="346"/>
                  </a:lnTo>
                  <a:lnTo>
                    <a:pt x="267" y="346"/>
                  </a:lnTo>
                  <a:lnTo>
                    <a:pt x="267" y="348"/>
                  </a:lnTo>
                  <a:lnTo>
                    <a:pt x="267" y="348"/>
                  </a:lnTo>
                  <a:lnTo>
                    <a:pt x="267" y="350"/>
                  </a:lnTo>
                  <a:lnTo>
                    <a:pt x="267" y="350"/>
                  </a:lnTo>
                  <a:lnTo>
                    <a:pt x="267" y="353"/>
                  </a:lnTo>
                  <a:lnTo>
                    <a:pt x="270" y="353"/>
                  </a:lnTo>
                  <a:lnTo>
                    <a:pt x="270" y="350"/>
                  </a:lnTo>
                  <a:lnTo>
                    <a:pt x="272" y="350"/>
                  </a:lnTo>
                  <a:lnTo>
                    <a:pt x="272" y="353"/>
                  </a:lnTo>
                  <a:lnTo>
                    <a:pt x="272" y="353"/>
                  </a:lnTo>
                  <a:lnTo>
                    <a:pt x="272" y="355"/>
                  </a:lnTo>
                  <a:lnTo>
                    <a:pt x="272" y="355"/>
                  </a:lnTo>
                  <a:lnTo>
                    <a:pt x="274" y="358"/>
                  </a:lnTo>
                  <a:lnTo>
                    <a:pt x="277" y="358"/>
                  </a:lnTo>
                  <a:lnTo>
                    <a:pt x="277" y="358"/>
                  </a:lnTo>
                  <a:lnTo>
                    <a:pt x="279" y="358"/>
                  </a:lnTo>
                  <a:lnTo>
                    <a:pt x="282" y="355"/>
                  </a:lnTo>
                  <a:lnTo>
                    <a:pt x="282" y="355"/>
                  </a:lnTo>
                  <a:lnTo>
                    <a:pt x="286" y="353"/>
                  </a:lnTo>
                  <a:lnTo>
                    <a:pt x="286" y="350"/>
                  </a:lnTo>
                  <a:lnTo>
                    <a:pt x="286" y="348"/>
                  </a:lnTo>
                  <a:lnTo>
                    <a:pt x="289" y="346"/>
                  </a:lnTo>
                  <a:lnTo>
                    <a:pt x="286" y="346"/>
                  </a:lnTo>
                  <a:lnTo>
                    <a:pt x="284" y="343"/>
                  </a:lnTo>
                  <a:lnTo>
                    <a:pt x="284" y="339"/>
                  </a:lnTo>
                  <a:lnTo>
                    <a:pt x="284" y="336"/>
                  </a:lnTo>
                  <a:lnTo>
                    <a:pt x="284" y="334"/>
                  </a:lnTo>
                  <a:lnTo>
                    <a:pt x="284" y="332"/>
                  </a:lnTo>
                  <a:lnTo>
                    <a:pt x="286" y="329"/>
                  </a:lnTo>
                  <a:lnTo>
                    <a:pt x="286" y="329"/>
                  </a:lnTo>
                  <a:lnTo>
                    <a:pt x="289" y="327"/>
                  </a:lnTo>
                  <a:lnTo>
                    <a:pt x="291" y="327"/>
                  </a:lnTo>
                  <a:lnTo>
                    <a:pt x="291" y="324"/>
                  </a:lnTo>
                  <a:lnTo>
                    <a:pt x="291" y="324"/>
                  </a:lnTo>
                  <a:lnTo>
                    <a:pt x="291" y="320"/>
                  </a:lnTo>
                  <a:lnTo>
                    <a:pt x="293" y="313"/>
                  </a:lnTo>
                  <a:lnTo>
                    <a:pt x="293" y="308"/>
                  </a:lnTo>
                  <a:lnTo>
                    <a:pt x="298" y="306"/>
                  </a:lnTo>
                  <a:lnTo>
                    <a:pt x="300" y="308"/>
                  </a:lnTo>
                  <a:lnTo>
                    <a:pt x="303" y="308"/>
                  </a:lnTo>
                  <a:lnTo>
                    <a:pt x="305" y="306"/>
                  </a:lnTo>
                  <a:lnTo>
                    <a:pt x="305" y="306"/>
                  </a:lnTo>
                  <a:lnTo>
                    <a:pt x="305" y="303"/>
                  </a:lnTo>
                  <a:lnTo>
                    <a:pt x="303" y="296"/>
                  </a:lnTo>
                  <a:lnTo>
                    <a:pt x="305" y="296"/>
                  </a:lnTo>
                  <a:lnTo>
                    <a:pt x="308" y="294"/>
                  </a:lnTo>
                  <a:lnTo>
                    <a:pt x="308" y="296"/>
                  </a:lnTo>
                  <a:lnTo>
                    <a:pt x="310" y="296"/>
                  </a:lnTo>
                  <a:lnTo>
                    <a:pt x="312" y="287"/>
                  </a:lnTo>
                  <a:lnTo>
                    <a:pt x="312" y="284"/>
                  </a:lnTo>
                  <a:lnTo>
                    <a:pt x="312" y="282"/>
                  </a:lnTo>
                  <a:lnTo>
                    <a:pt x="310" y="282"/>
                  </a:lnTo>
                  <a:lnTo>
                    <a:pt x="310" y="282"/>
                  </a:lnTo>
                  <a:lnTo>
                    <a:pt x="308" y="282"/>
                  </a:lnTo>
                  <a:lnTo>
                    <a:pt x="308" y="279"/>
                  </a:lnTo>
                  <a:lnTo>
                    <a:pt x="308" y="275"/>
                  </a:lnTo>
                  <a:lnTo>
                    <a:pt x="305" y="270"/>
                  </a:lnTo>
                  <a:lnTo>
                    <a:pt x="303" y="268"/>
                  </a:lnTo>
                  <a:lnTo>
                    <a:pt x="305" y="265"/>
                  </a:lnTo>
                  <a:lnTo>
                    <a:pt x="305" y="265"/>
                  </a:lnTo>
                  <a:lnTo>
                    <a:pt x="310" y="263"/>
                  </a:lnTo>
                  <a:lnTo>
                    <a:pt x="310" y="263"/>
                  </a:lnTo>
                  <a:lnTo>
                    <a:pt x="310" y="261"/>
                  </a:lnTo>
                  <a:lnTo>
                    <a:pt x="310" y="261"/>
                  </a:lnTo>
                  <a:lnTo>
                    <a:pt x="312" y="258"/>
                  </a:lnTo>
                  <a:lnTo>
                    <a:pt x="312" y="258"/>
                  </a:lnTo>
                  <a:lnTo>
                    <a:pt x="312" y="258"/>
                  </a:lnTo>
                  <a:lnTo>
                    <a:pt x="315" y="256"/>
                  </a:lnTo>
                  <a:lnTo>
                    <a:pt x="317" y="256"/>
                  </a:lnTo>
                  <a:lnTo>
                    <a:pt x="317" y="253"/>
                  </a:lnTo>
                  <a:lnTo>
                    <a:pt x="317" y="253"/>
                  </a:lnTo>
                  <a:lnTo>
                    <a:pt x="317" y="253"/>
                  </a:lnTo>
                  <a:lnTo>
                    <a:pt x="317" y="251"/>
                  </a:lnTo>
                  <a:lnTo>
                    <a:pt x="317" y="251"/>
                  </a:lnTo>
                  <a:lnTo>
                    <a:pt x="317" y="251"/>
                  </a:lnTo>
                  <a:lnTo>
                    <a:pt x="319" y="249"/>
                  </a:lnTo>
                  <a:lnTo>
                    <a:pt x="319" y="249"/>
                  </a:lnTo>
                  <a:lnTo>
                    <a:pt x="322" y="246"/>
                  </a:lnTo>
                  <a:lnTo>
                    <a:pt x="324" y="244"/>
                  </a:lnTo>
                  <a:lnTo>
                    <a:pt x="324" y="239"/>
                  </a:lnTo>
                  <a:lnTo>
                    <a:pt x="322" y="237"/>
                  </a:lnTo>
                  <a:lnTo>
                    <a:pt x="322" y="235"/>
                  </a:lnTo>
                  <a:lnTo>
                    <a:pt x="319" y="230"/>
                  </a:lnTo>
                  <a:lnTo>
                    <a:pt x="319" y="227"/>
                  </a:lnTo>
                  <a:lnTo>
                    <a:pt x="322" y="223"/>
                  </a:lnTo>
                  <a:lnTo>
                    <a:pt x="324" y="220"/>
                  </a:lnTo>
                  <a:lnTo>
                    <a:pt x="331" y="218"/>
                  </a:lnTo>
                  <a:lnTo>
                    <a:pt x="334" y="216"/>
                  </a:lnTo>
                  <a:lnTo>
                    <a:pt x="341" y="208"/>
                  </a:lnTo>
                  <a:lnTo>
                    <a:pt x="343" y="206"/>
                  </a:lnTo>
                  <a:lnTo>
                    <a:pt x="343" y="201"/>
                  </a:lnTo>
                  <a:lnTo>
                    <a:pt x="345" y="199"/>
                  </a:lnTo>
                  <a:lnTo>
                    <a:pt x="345" y="197"/>
                  </a:lnTo>
                  <a:lnTo>
                    <a:pt x="350" y="197"/>
                  </a:lnTo>
                  <a:lnTo>
                    <a:pt x="353" y="197"/>
                  </a:lnTo>
                  <a:lnTo>
                    <a:pt x="355" y="194"/>
                  </a:lnTo>
                  <a:lnTo>
                    <a:pt x="357" y="192"/>
                  </a:lnTo>
                  <a:lnTo>
                    <a:pt x="362" y="190"/>
                  </a:lnTo>
                  <a:lnTo>
                    <a:pt x="362" y="187"/>
                  </a:lnTo>
                  <a:lnTo>
                    <a:pt x="367" y="182"/>
                  </a:lnTo>
                  <a:lnTo>
                    <a:pt x="367" y="180"/>
                  </a:lnTo>
                  <a:lnTo>
                    <a:pt x="374" y="175"/>
                  </a:lnTo>
                  <a:lnTo>
                    <a:pt x="376" y="173"/>
                  </a:lnTo>
                  <a:lnTo>
                    <a:pt x="376" y="168"/>
                  </a:lnTo>
                  <a:lnTo>
                    <a:pt x="376" y="166"/>
                  </a:lnTo>
                  <a:lnTo>
                    <a:pt x="379" y="163"/>
                  </a:lnTo>
                  <a:lnTo>
                    <a:pt x="381" y="163"/>
                  </a:lnTo>
                  <a:lnTo>
                    <a:pt x="381" y="166"/>
                  </a:lnTo>
                  <a:lnTo>
                    <a:pt x="383" y="168"/>
                  </a:lnTo>
                  <a:lnTo>
                    <a:pt x="386" y="168"/>
                  </a:lnTo>
                  <a:lnTo>
                    <a:pt x="393" y="166"/>
                  </a:lnTo>
                  <a:lnTo>
                    <a:pt x="393" y="166"/>
                  </a:lnTo>
                  <a:lnTo>
                    <a:pt x="395" y="163"/>
                  </a:lnTo>
                  <a:lnTo>
                    <a:pt x="393" y="16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77B095E7-D99B-0E63-90B7-E2754C32F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6566" y="2146354"/>
              <a:ext cx="1316667" cy="1274095"/>
            </a:xfrm>
            <a:custGeom>
              <a:avLst/>
              <a:gdLst>
                <a:gd name="T0" fmla="*/ 810 w 866"/>
                <a:gd name="T1" fmla="*/ 564 h 838"/>
                <a:gd name="T2" fmla="*/ 814 w 866"/>
                <a:gd name="T3" fmla="*/ 531 h 838"/>
                <a:gd name="T4" fmla="*/ 788 w 866"/>
                <a:gd name="T5" fmla="*/ 505 h 838"/>
                <a:gd name="T6" fmla="*/ 840 w 866"/>
                <a:gd name="T7" fmla="*/ 488 h 838"/>
                <a:gd name="T8" fmla="*/ 798 w 866"/>
                <a:gd name="T9" fmla="*/ 441 h 838"/>
                <a:gd name="T10" fmla="*/ 758 w 866"/>
                <a:gd name="T11" fmla="*/ 389 h 838"/>
                <a:gd name="T12" fmla="*/ 642 w 866"/>
                <a:gd name="T13" fmla="*/ 355 h 838"/>
                <a:gd name="T14" fmla="*/ 502 w 866"/>
                <a:gd name="T15" fmla="*/ 303 h 838"/>
                <a:gd name="T16" fmla="*/ 440 w 866"/>
                <a:gd name="T17" fmla="*/ 258 h 838"/>
                <a:gd name="T18" fmla="*/ 381 w 866"/>
                <a:gd name="T19" fmla="*/ 235 h 838"/>
                <a:gd name="T20" fmla="*/ 327 w 866"/>
                <a:gd name="T21" fmla="*/ 213 h 838"/>
                <a:gd name="T22" fmla="*/ 270 w 866"/>
                <a:gd name="T23" fmla="*/ 202 h 838"/>
                <a:gd name="T24" fmla="*/ 189 w 866"/>
                <a:gd name="T25" fmla="*/ 145 h 838"/>
                <a:gd name="T26" fmla="*/ 147 w 866"/>
                <a:gd name="T27" fmla="*/ 81 h 838"/>
                <a:gd name="T28" fmla="*/ 78 w 866"/>
                <a:gd name="T29" fmla="*/ 57 h 838"/>
                <a:gd name="T30" fmla="*/ 26 w 866"/>
                <a:gd name="T31" fmla="*/ 50 h 838"/>
                <a:gd name="T32" fmla="*/ 0 w 866"/>
                <a:gd name="T33" fmla="*/ 112 h 838"/>
                <a:gd name="T34" fmla="*/ 7 w 866"/>
                <a:gd name="T35" fmla="*/ 171 h 838"/>
                <a:gd name="T36" fmla="*/ 28 w 866"/>
                <a:gd name="T37" fmla="*/ 240 h 838"/>
                <a:gd name="T38" fmla="*/ 47 w 866"/>
                <a:gd name="T39" fmla="*/ 280 h 838"/>
                <a:gd name="T40" fmla="*/ 47 w 866"/>
                <a:gd name="T41" fmla="*/ 327 h 838"/>
                <a:gd name="T42" fmla="*/ 28 w 866"/>
                <a:gd name="T43" fmla="*/ 365 h 838"/>
                <a:gd name="T44" fmla="*/ 64 w 866"/>
                <a:gd name="T45" fmla="*/ 410 h 838"/>
                <a:gd name="T46" fmla="*/ 64 w 866"/>
                <a:gd name="T47" fmla="*/ 441 h 838"/>
                <a:gd name="T48" fmla="*/ 38 w 866"/>
                <a:gd name="T49" fmla="*/ 474 h 838"/>
                <a:gd name="T50" fmla="*/ 107 w 866"/>
                <a:gd name="T51" fmla="*/ 460 h 838"/>
                <a:gd name="T52" fmla="*/ 130 w 866"/>
                <a:gd name="T53" fmla="*/ 460 h 838"/>
                <a:gd name="T54" fmla="*/ 173 w 866"/>
                <a:gd name="T55" fmla="*/ 476 h 838"/>
                <a:gd name="T56" fmla="*/ 218 w 866"/>
                <a:gd name="T57" fmla="*/ 500 h 838"/>
                <a:gd name="T58" fmla="*/ 213 w 866"/>
                <a:gd name="T59" fmla="*/ 557 h 838"/>
                <a:gd name="T60" fmla="*/ 189 w 866"/>
                <a:gd name="T61" fmla="*/ 621 h 838"/>
                <a:gd name="T62" fmla="*/ 147 w 866"/>
                <a:gd name="T63" fmla="*/ 694 h 838"/>
                <a:gd name="T64" fmla="*/ 135 w 866"/>
                <a:gd name="T65" fmla="*/ 765 h 838"/>
                <a:gd name="T66" fmla="*/ 161 w 866"/>
                <a:gd name="T67" fmla="*/ 774 h 838"/>
                <a:gd name="T68" fmla="*/ 220 w 866"/>
                <a:gd name="T69" fmla="*/ 767 h 838"/>
                <a:gd name="T70" fmla="*/ 192 w 866"/>
                <a:gd name="T71" fmla="*/ 737 h 838"/>
                <a:gd name="T72" fmla="*/ 173 w 866"/>
                <a:gd name="T73" fmla="*/ 651 h 838"/>
                <a:gd name="T74" fmla="*/ 192 w 866"/>
                <a:gd name="T75" fmla="*/ 637 h 838"/>
                <a:gd name="T76" fmla="*/ 211 w 866"/>
                <a:gd name="T77" fmla="*/ 644 h 838"/>
                <a:gd name="T78" fmla="*/ 215 w 866"/>
                <a:gd name="T79" fmla="*/ 673 h 838"/>
                <a:gd name="T80" fmla="*/ 234 w 866"/>
                <a:gd name="T81" fmla="*/ 682 h 838"/>
                <a:gd name="T82" fmla="*/ 256 w 866"/>
                <a:gd name="T83" fmla="*/ 663 h 838"/>
                <a:gd name="T84" fmla="*/ 260 w 866"/>
                <a:gd name="T85" fmla="*/ 687 h 838"/>
                <a:gd name="T86" fmla="*/ 289 w 866"/>
                <a:gd name="T87" fmla="*/ 680 h 838"/>
                <a:gd name="T88" fmla="*/ 336 w 866"/>
                <a:gd name="T89" fmla="*/ 661 h 838"/>
                <a:gd name="T90" fmla="*/ 379 w 866"/>
                <a:gd name="T91" fmla="*/ 670 h 838"/>
                <a:gd name="T92" fmla="*/ 367 w 866"/>
                <a:gd name="T93" fmla="*/ 689 h 838"/>
                <a:gd name="T94" fmla="*/ 395 w 866"/>
                <a:gd name="T95" fmla="*/ 694 h 838"/>
                <a:gd name="T96" fmla="*/ 412 w 866"/>
                <a:gd name="T97" fmla="*/ 692 h 838"/>
                <a:gd name="T98" fmla="*/ 436 w 866"/>
                <a:gd name="T99" fmla="*/ 675 h 838"/>
                <a:gd name="T100" fmla="*/ 447 w 866"/>
                <a:gd name="T101" fmla="*/ 706 h 838"/>
                <a:gd name="T102" fmla="*/ 478 w 866"/>
                <a:gd name="T103" fmla="*/ 680 h 838"/>
                <a:gd name="T104" fmla="*/ 516 w 866"/>
                <a:gd name="T105" fmla="*/ 682 h 838"/>
                <a:gd name="T106" fmla="*/ 552 w 866"/>
                <a:gd name="T107" fmla="*/ 703 h 838"/>
                <a:gd name="T108" fmla="*/ 589 w 866"/>
                <a:gd name="T109" fmla="*/ 729 h 838"/>
                <a:gd name="T110" fmla="*/ 615 w 866"/>
                <a:gd name="T111" fmla="*/ 744 h 838"/>
                <a:gd name="T112" fmla="*/ 658 w 866"/>
                <a:gd name="T113" fmla="*/ 756 h 838"/>
                <a:gd name="T114" fmla="*/ 649 w 866"/>
                <a:gd name="T115" fmla="*/ 812 h 838"/>
                <a:gd name="T116" fmla="*/ 710 w 866"/>
                <a:gd name="T117" fmla="*/ 822 h 838"/>
                <a:gd name="T118" fmla="*/ 727 w 866"/>
                <a:gd name="T119" fmla="*/ 763 h 838"/>
                <a:gd name="T120" fmla="*/ 722 w 866"/>
                <a:gd name="T121" fmla="*/ 711 h 838"/>
                <a:gd name="T122" fmla="*/ 786 w 866"/>
                <a:gd name="T123" fmla="*/ 630 h 838"/>
                <a:gd name="T124" fmla="*/ 833 w 866"/>
                <a:gd name="T125" fmla="*/ 613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66" h="838">
                  <a:moveTo>
                    <a:pt x="866" y="602"/>
                  </a:moveTo>
                  <a:lnTo>
                    <a:pt x="864" y="599"/>
                  </a:lnTo>
                  <a:lnTo>
                    <a:pt x="864" y="599"/>
                  </a:lnTo>
                  <a:lnTo>
                    <a:pt x="857" y="592"/>
                  </a:lnTo>
                  <a:lnTo>
                    <a:pt x="855" y="590"/>
                  </a:lnTo>
                  <a:lnTo>
                    <a:pt x="852" y="590"/>
                  </a:lnTo>
                  <a:lnTo>
                    <a:pt x="850" y="590"/>
                  </a:lnTo>
                  <a:lnTo>
                    <a:pt x="847" y="590"/>
                  </a:lnTo>
                  <a:lnTo>
                    <a:pt x="843" y="587"/>
                  </a:lnTo>
                  <a:lnTo>
                    <a:pt x="843" y="587"/>
                  </a:lnTo>
                  <a:lnTo>
                    <a:pt x="843" y="585"/>
                  </a:lnTo>
                  <a:lnTo>
                    <a:pt x="840" y="583"/>
                  </a:lnTo>
                  <a:lnTo>
                    <a:pt x="838" y="583"/>
                  </a:lnTo>
                  <a:lnTo>
                    <a:pt x="838" y="580"/>
                  </a:lnTo>
                  <a:lnTo>
                    <a:pt x="836" y="580"/>
                  </a:lnTo>
                  <a:lnTo>
                    <a:pt x="833" y="580"/>
                  </a:lnTo>
                  <a:lnTo>
                    <a:pt x="829" y="583"/>
                  </a:lnTo>
                  <a:lnTo>
                    <a:pt x="826" y="583"/>
                  </a:lnTo>
                  <a:lnTo>
                    <a:pt x="826" y="583"/>
                  </a:lnTo>
                  <a:lnTo>
                    <a:pt x="824" y="580"/>
                  </a:lnTo>
                  <a:lnTo>
                    <a:pt x="821" y="580"/>
                  </a:lnTo>
                  <a:lnTo>
                    <a:pt x="821" y="578"/>
                  </a:lnTo>
                  <a:lnTo>
                    <a:pt x="821" y="578"/>
                  </a:lnTo>
                  <a:lnTo>
                    <a:pt x="819" y="573"/>
                  </a:lnTo>
                  <a:lnTo>
                    <a:pt x="819" y="571"/>
                  </a:lnTo>
                  <a:lnTo>
                    <a:pt x="817" y="571"/>
                  </a:lnTo>
                  <a:lnTo>
                    <a:pt x="817" y="571"/>
                  </a:lnTo>
                  <a:lnTo>
                    <a:pt x="814" y="571"/>
                  </a:lnTo>
                  <a:lnTo>
                    <a:pt x="814" y="569"/>
                  </a:lnTo>
                  <a:lnTo>
                    <a:pt x="814" y="566"/>
                  </a:lnTo>
                  <a:lnTo>
                    <a:pt x="812" y="566"/>
                  </a:lnTo>
                  <a:lnTo>
                    <a:pt x="812" y="564"/>
                  </a:lnTo>
                  <a:lnTo>
                    <a:pt x="810" y="564"/>
                  </a:lnTo>
                  <a:lnTo>
                    <a:pt x="807" y="561"/>
                  </a:lnTo>
                  <a:lnTo>
                    <a:pt x="807" y="561"/>
                  </a:lnTo>
                  <a:lnTo>
                    <a:pt x="805" y="561"/>
                  </a:lnTo>
                  <a:lnTo>
                    <a:pt x="803" y="561"/>
                  </a:lnTo>
                  <a:lnTo>
                    <a:pt x="803" y="561"/>
                  </a:lnTo>
                  <a:lnTo>
                    <a:pt x="800" y="552"/>
                  </a:lnTo>
                  <a:lnTo>
                    <a:pt x="798" y="550"/>
                  </a:lnTo>
                  <a:lnTo>
                    <a:pt x="795" y="547"/>
                  </a:lnTo>
                  <a:lnTo>
                    <a:pt x="793" y="547"/>
                  </a:lnTo>
                  <a:lnTo>
                    <a:pt x="793" y="545"/>
                  </a:lnTo>
                  <a:lnTo>
                    <a:pt x="793" y="545"/>
                  </a:lnTo>
                  <a:lnTo>
                    <a:pt x="793" y="542"/>
                  </a:lnTo>
                  <a:lnTo>
                    <a:pt x="795" y="542"/>
                  </a:lnTo>
                  <a:lnTo>
                    <a:pt x="795" y="542"/>
                  </a:lnTo>
                  <a:lnTo>
                    <a:pt x="795" y="542"/>
                  </a:lnTo>
                  <a:lnTo>
                    <a:pt x="795" y="542"/>
                  </a:lnTo>
                  <a:lnTo>
                    <a:pt x="798" y="540"/>
                  </a:lnTo>
                  <a:lnTo>
                    <a:pt x="805" y="540"/>
                  </a:lnTo>
                  <a:lnTo>
                    <a:pt x="805" y="540"/>
                  </a:lnTo>
                  <a:lnTo>
                    <a:pt x="807" y="540"/>
                  </a:lnTo>
                  <a:lnTo>
                    <a:pt x="807" y="538"/>
                  </a:lnTo>
                  <a:lnTo>
                    <a:pt x="807" y="538"/>
                  </a:lnTo>
                  <a:lnTo>
                    <a:pt x="810" y="538"/>
                  </a:lnTo>
                  <a:lnTo>
                    <a:pt x="810" y="538"/>
                  </a:lnTo>
                  <a:lnTo>
                    <a:pt x="812" y="538"/>
                  </a:lnTo>
                  <a:lnTo>
                    <a:pt x="812" y="538"/>
                  </a:lnTo>
                  <a:lnTo>
                    <a:pt x="814" y="538"/>
                  </a:lnTo>
                  <a:lnTo>
                    <a:pt x="817" y="538"/>
                  </a:lnTo>
                  <a:lnTo>
                    <a:pt x="817" y="538"/>
                  </a:lnTo>
                  <a:lnTo>
                    <a:pt x="817" y="535"/>
                  </a:lnTo>
                  <a:lnTo>
                    <a:pt x="814" y="533"/>
                  </a:lnTo>
                  <a:lnTo>
                    <a:pt x="814" y="531"/>
                  </a:lnTo>
                  <a:lnTo>
                    <a:pt x="814" y="531"/>
                  </a:lnTo>
                  <a:lnTo>
                    <a:pt x="814" y="531"/>
                  </a:lnTo>
                  <a:lnTo>
                    <a:pt x="817" y="526"/>
                  </a:lnTo>
                  <a:lnTo>
                    <a:pt x="817" y="524"/>
                  </a:lnTo>
                  <a:lnTo>
                    <a:pt x="817" y="524"/>
                  </a:lnTo>
                  <a:lnTo>
                    <a:pt x="817" y="524"/>
                  </a:lnTo>
                  <a:lnTo>
                    <a:pt x="814" y="521"/>
                  </a:lnTo>
                  <a:lnTo>
                    <a:pt x="807" y="521"/>
                  </a:lnTo>
                  <a:lnTo>
                    <a:pt x="805" y="519"/>
                  </a:lnTo>
                  <a:lnTo>
                    <a:pt x="803" y="519"/>
                  </a:lnTo>
                  <a:lnTo>
                    <a:pt x="800" y="514"/>
                  </a:lnTo>
                  <a:lnTo>
                    <a:pt x="798" y="514"/>
                  </a:lnTo>
                  <a:lnTo>
                    <a:pt x="798" y="514"/>
                  </a:lnTo>
                  <a:lnTo>
                    <a:pt x="795" y="514"/>
                  </a:lnTo>
                  <a:lnTo>
                    <a:pt x="795" y="514"/>
                  </a:lnTo>
                  <a:lnTo>
                    <a:pt x="795" y="514"/>
                  </a:lnTo>
                  <a:lnTo>
                    <a:pt x="795" y="514"/>
                  </a:lnTo>
                  <a:lnTo>
                    <a:pt x="793" y="514"/>
                  </a:lnTo>
                  <a:lnTo>
                    <a:pt x="793" y="516"/>
                  </a:lnTo>
                  <a:lnTo>
                    <a:pt x="791" y="516"/>
                  </a:lnTo>
                  <a:lnTo>
                    <a:pt x="791" y="516"/>
                  </a:lnTo>
                  <a:lnTo>
                    <a:pt x="788" y="514"/>
                  </a:lnTo>
                  <a:lnTo>
                    <a:pt x="786" y="514"/>
                  </a:lnTo>
                  <a:lnTo>
                    <a:pt x="786" y="514"/>
                  </a:lnTo>
                  <a:lnTo>
                    <a:pt x="786" y="512"/>
                  </a:lnTo>
                  <a:lnTo>
                    <a:pt x="786" y="509"/>
                  </a:lnTo>
                  <a:lnTo>
                    <a:pt x="786" y="509"/>
                  </a:lnTo>
                  <a:lnTo>
                    <a:pt x="786" y="505"/>
                  </a:lnTo>
                  <a:lnTo>
                    <a:pt x="786" y="505"/>
                  </a:lnTo>
                  <a:lnTo>
                    <a:pt x="786" y="505"/>
                  </a:lnTo>
                  <a:lnTo>
                    <a:pt x="788" y="502"/>
                  </a:lnTo>
                  <a:lnTo>
                    <a:pt x="788" y="502"/>
                  </a:lnTo>
                  <a:lnTo>
                    <a:pt x="788" y="502"/>
                  </a:lnTo>
                  <a:lnTo>
                    <a:pt x="788" y="505"/>
                  </a:lnTo>
                  <a:lnTo>
                    <a:pt x="788" y="505"/>
                  </a:lnTo>
                  <a:lnTo>
                    <a:pt x="791" y="505"/>
                  </a:lnTo>
                  <a:lnTo>
                    <a:pt x="791" y="507"/>
                  </a:lnTo>
                  <a:lnTo>
                    <a:pt x="791" y="507"/>
                  </a:lnTo>
                  <a:lnTo>
                    <a:pt x="791" y="507"/>
                  </a:lnTo>
                  <a:lnTo>
                    <a:pt x="791" y="507"/>
                  </a:lnTo>
                  <a:lnTo>
                    <a:pt x="791" y="507"/>
                  </a:lnTo>
                  <a:lnTo>
                    <a:pt x="791" y="507"/>
                  </a:lnTo>
                  <a:lnTo>
                    <a:pt x="793" y="505"/>
                  </a:lnTo>
                  <a:lnTo>
                    <a:pt x="793" y="505"/>
                  </a:lnTo>
                  <a:lnTo>
                    <a:pt x="793" y="505"/>
                  </a:lnTo>
                  <a:lnTo>
                    <a:pt x="795" y="505"/>
                  </a:lnTo>
                  <a:lnTo>
                    <a:pt x="800" y="502"/>
                  </a:lnTo>
                  <a:lnTo>
                    <a:pt x="800" y="502"/>
                  </a:lnTo>
                  <a:lnTo>
                    <a:pt x="800" y="502"/>
                  </a:lnTo>
                  <a:lnTo>
                    <a:pt x="803" y="500"/>
                  </a:lnTo>
                  <a:lnTo>
                    <a:pt x="803" y="500"/>
                  </a:lnTo>
                  <a:lnTo>
                    <a:pt x="803" y="498"/>
                  </a:lnTo>
                  <a:lnTo>
                    <a:pt x="805" y="493"/>
                  </a:lnTo>
                  <a:lnTo>
                    <a:pt x="805" y="493"/>
                  </a:lnTo>
                  <a:lnTo>
                    <a:pt x="805" y="490"/>
                  </a:lnTo>
                  <a:lnTo>
                    <a:pt x="807" y="490"/>
                  </a:lnTo>
                  <a:lnTo>
                    <a:pt x="807" y="490"/>
                  </a:lnTo>
                  <a:lnTo>
                    <a:pt x="812" y="490"/>
                  </a:lnTo>
                  <a:lnTo>
                    <a:pt x="812" y="490"/>
                  </a:lnTo>
                  <a:lnTo>
                    <a:pt x="814" y="490"/>
                  </a:lnTo>
                  <a:lnTo>
                    <a:pt x="817" y="490"/>
                  </a:lnTo>
                  <a:lnTo>
                    <a:pt x="821" y="493"/>
                  </a:lnTo>
                  <a:lnTo>
                    <a:pt x="838" y="490"/>
                  </a:lnTo>
                  <a:lnTo>
                    <a:pt x="840" y="490"/>
                  </a:lnTo>
                  <a:lnTo>
                    <a:pt x="840" y="490"/>
                  </a:lnTo>
                  <a:lnTo>
                    <a:pt x="840" y="488"/>
                  </a:lnTo>
                  <a:lnTo>
                    <a:pt x="840" y="488"/>
                  </a:lnTo>
                  <a:lnTo>
                    <a:pt x="838" y="488"/>
                  </a:lnTo>
                  <a:lnTo>
                    <a:pt x="831" y="479"/>
                  </a:lnTo>
                  <a:lnTo>
                    <a:pt x="829" y="479"/>
                  </a:lnTo>
                  <a:lnTo>
                    <a:pt x="829" y="476"/>
                  </a:lnTo>
                  <a:lnTo>
                    <a:pt x="826" y="476"/>
                  </a:lnTo>
                  <a:lnTo>
                    <a:pt x="824" y="476"/>
                  </a:lnTo>
                  <a:lnTo>
                    <a:pt x="824" y="476"/>
                  </a:lnTo>
                  <a:lnTo>
                    <a:pt x="824" y="476"/>
                  </a:lnTo>
                  <a:lnTo>
                    <a:pt x="824" y="474"/>
                  </a:lnTo>
                  <a:lnTo>
                    <a:pt x="824" y="469"/>
                  </a:lnTo>
                  <a:lnTo>
                    <a:pt x="824" y="467"/>
                  </a:lnTo>
                  <a:lnTo>
                    <a:pt x="824" y="464"/>
                  </a:lnTo>
                  <a:lnTo>
                    <a:pt x="824" y="462"/>
                  </a:lnTo>
                  <a:lnTo>
                    <a:pt x="821" y="460"/>
                  </a:lnTo>
                  <a:lnTo>
                    <a:pt x="821" y="460"/>
                  </a:lnTo>
                  <a:lnTo>
                    <a:pt x="819" y="460"/>
                  </a:lnTo>
                  <a:lnTo>
                    <a:pt x="819" y="460"/>
                  </a:lnTo>
                  <a:lnTo>
                    <a:pt x="817" y="460"/>
                  </a:lnTo>
                  <a:lnTo>
                    <a:pt x="817" y="460"/>
                  </a:lnTo>
                  <a:lnTo>
                    <a:pt x="817" y="460"/>
                  </a:lnTo>
                  <a:lnTo>
                    <a:pt x="814" y="460"/>
                  </a:lnTo>
                  <a:lnTo>
                    <a:pt x="814" y="462"/>
                  </a:lnTo>
                  <a:lnTo>
                    <a:pt x="814" y="462"/>
                  </a:lnTo>
                  <a:lnTo>
                    <a:pt x="812" y="462"/>
                  </a:lnTo>
                  <a:lnTo>
                    <a:pt x="810" y="460"/>
                  </a:lnTo>
                  <a:lnTo>
                    <a:pt x="807" y="457"/>
                  </a:lnTo>
                  <a:lnTo>
                    <a:pt x="807" y="457"/>
                  </a:lnTo>
                  <a:lnTo>
                    <a:pt x="805" y="457"/>
                  </a:lnTo>
                  <a:lnTo>
                    <a:pt x="803" y="455"/>
                  </a:lnTo>
                  <a:lnTo>
                    <a:pt x="803" y="453"/>
                  </a:lnTo>
                  <a:lnTo>
                    <a:pt x="798" y="445"/>
                  </a:lnTo>
                  <a:lnTo>
                    <a:pt x="798" y="445"/>
                  </a:lnTo>
                  <a:lnTo>
                    <a:pt x="798" y="441"/>
                  </a:lnTo>
                  <a:lnTo>
                    <a:pt x="798" y="441"/>
                  </a:lnTo>
                  <a:lnTo>
                    <a:pt x="798" y="438"/>
                  </a:lnTo>
                  <a:lnTo>
                    <a:pt x="798" y="436"/>
                  </a:lnTo>
                  <a:lnTo>
                    <a:pt x="795" y="436"/>
                  </a:lnTo>
                  <a:lnTo>
                    <a:pt x="793" y="434"/>
                  </a:lnTo>
                  <a:lnTo>
                    <a:pt x="793" y="431"/>
                  </a:lnTo>
                  <a:lnTo>
                    <a:pt x="793" y="429"/>
                  </a:lnTo>
                  <a:lnTo>
                    <a:pt x="788" y="427"/>
                  </a:lnTo>
                  <a:lnTo>
                    <a:pt x="788" y="427"/>
                  </a:lnTo>
                  <a:lnTo>
                    <a:pt x="788" y="424"/>
                  </a:lnTo>
                  <a:lnTo>
                    <a:pt x="788" y="422"/>
                  </a:lnTo>
                  <a:lnTo>
                    <a:pt x="788" y="419"/>
                  </a:lnTo>
                  <a:lnTo>
                    <a:pt x="788" y="417"/>
                  </a:lnTo>
                  <a:lnTo>
                    <a:pt x="786" y="415"/>
                  </a:lnTo>
                  <a:lnTo>
                    <a:pt x="786" y="415"/>
                  </a:lnTo>
                  <a:lnTo>
                    <a:pt x="786" y="412"/>
                  </a:lnTo>
                  <a:lnTo>
                    <a:pt x="784" y="412"/>
                  </a:lnTo>
                  <a:lnTo>
                    <a:pt x="784" y="410"/>
                  </a:lnTo>
                  <a:lnTo>
                    <a:pt x="781" y="410"/>
                  </a:lnTo>
                  <a:lnTo>
                    <a:pt x="781" y="408"/>
                  </a:lnTo>
                  <a:lnTo>
                    <a:pt x="784" y="405"/>
                  </a:lnTo>
                  <a:lnTo>
                    <a:pt x="784" y="403"/>
                  </a:lnTo>
                  <a:lnTo>
                    <a:pt x="784" y="403"/>
                  </a:lnTo>
                  <a:lnTo>
                    <a:pt x="781" y="403"/>
                  </a:lnTo>
                  <a:lnTo>
                    <a:pt x="779" y="403"/>
                  </a:lnTo>
                  <a:lnTo>
                    <a:pt x="779" y="403"/>
                  </a:lnTo>
                  <a:lnTo>
                    <a:pt x="779" y="403"/>
                  </a:lnTo>
                  <a:lnTo>
                    <a:pt x="779" y="403"/>
                  </a:lnTo>
                  <a:lnTo>
                    <a:pt x="779" y="400"/>
                  </a:lnTo>
                  <a:lnTo>
                    <a:pt x="779" y="400"/>
                  </a:lnTo>
                  <a:lnTo>
                    <a:pt x="779" y="400"/>
                  </a:lnTo>
                  <a:lnTo>
                    <a:pt x="772" y="398"/>
                  </a:lnTo>
                  <a:lnTo>
                    <a:pt x="758" y="389"/>
                  </a:lnTo>
                  <a:lnTo>
                    <a:pt x="748" y="386"/>
                  </a:lnTo>
                  <a:lnTo>
                    <a:pt x="736" y="384"/>
                  </a:lnTo>
                  <a:lnTo>
                    <a:pt x="724" y="384"/>
                  </a:lnTo>
                  <a:lnTo>
                    <a:pt x="722" y="386"/>
                  </a:lnTo>
                  <a:lnTo>
                    <a:pt x="722" y="386"/>
                  </a:lnTo>
                  <a:lnTo>
                    <a:pt x="722" y="389"/>
                  </a:lnTo>
                  <a:lnTo>
                    <a:pt x="722" y="391"/>
                  </a:lnTo>
                  <a:lnTo>
                    <a:pt x="722" y="393"/>
                  </a:lnTo>
                  <a:lnTo>
                    <a:pt x="722" y="393"/>
                  </a:lnTo>
                  <a:lnTo>
                    <a:pt x="722" y="396"/>
                  </a:lnTo>
                  <a:lnTo>
                    <a:pt x="720" y="400"/>
                  </a:lnTo>
                  <a:lnTo>
                    <a:pt x="717" y="400"/>
                  </a:lnTo>
                  <a:lnTo>
                    <a:pt x="715" y="403"/>
                  </a:lnTo>
                  <a:lnTo>
                    <a:pt x="713" y="403"/>
                  </a:lnTo>
                  <a:lnTo>
                    <a:pt x="710" y="403"/>
                  </a:lnTo>
                  <a:lnTo>
                    <a:pt x="710" y="400"/>
                  </a:lnTo>
                  <a:lnTo>
                    <a:pt x="708" y="398"/>
                  </a:lnTo>
                  <a:lnTo>
                    <a:pt x="708" y="396"/>
                  </a:lnTo>
                  <a:lnTo>
                    <a:pt x="705" y="396"/>
                  </a:lnTo>
                  <a:lnTo>
                    <a:pt x="701" y="391"/>
                  </a:lnTo>
                  <a:lnTo>
                    <a:pt x="696" y="389"/>
                  </a:lnTo>
                  <a:lnTo>
                    <a:pt x="682" y="389"/>
                  </a:lnTo>
                  <a:lnTo>
                    <a:pt x="675" y="386"/>
                  </a:lnTo>
                  <a:lnTo>
                    <a:pt x="670" y="384"/>
                  </a:lnTo>
                  <a:lnTo>
                    <a:pt x="665" y="382"/>
                  </a:lnTo>
                  <a:lnTo>
                    <a:pt x="651" y="382"/>
                  </a:lnTo>
                  <a:lnTo>
                    <a:pt x="649" y="379"/>
                  </a:lnTo>
                  <a:lnTo>
                    <a:pt x="649" y="374"/>
                  </a:lnTo>
                  <a:lnTo>
                    <a:pt x="646" y="365"/>
                  </a:lnTo>
                  <a:lnTo>
                    <a:pt x="646" y="360"/>
                  </a:lnTo>
                  <a:lnTo>
                    <a:pt x="644" y="355"/>
                  </a:lnTo>
                  <a:lnTo>
                    <a:pt x="644" y="355"/>
                  </a:lnTo>
                  <a:lnTo>
                    <a:pt x="642" y="355"/>
                  </a:lnTo>
                  <a:lnTo>
                    <a:pt x="625" y="358"/>
                  </a:lnTo>
                  <a:lnTo>
                    <a:pt x="615" y="360"/>
                  </a:lnTo>
                  <a:lnTo>
                    <a:pt x="611" y="358"/>
                  </a:lnTo>
                  <a:lnTo>
                    <a:pt x="606" y="351"/>
                  </a:lnTo>
                  <a:lnTo>
                    <a:pt x="597" y="348"/>
                  </a:lnTo>
                  <a:lnTo>
                    <a:pt x="582" y="337"/>
                  </a:lnTo>
                  <a:lnTo>
                    <a:pt x="578" y="334"/>
                  </a:lnTo>
                  <a:lnTo>
                    <a:pt x="575" y="332"/>
                  </a:lnTo>
                  <a:lnTo>
                    <a:pt x="573" y="329"/>
                  </a:lnTo>
                  <a:lnTo>
                    <a:pt x="571" y="329"/>
                  </a:lnTo>
                  <a:lnTo>
                    <a:pt x="571" y="329"/>
                  </a:lnTo>
                  <a:lnTo>
                    <a:pt x="568" y="327"/>
                  </a:lnTo>
                  <a:lnTo>
                    <a:pt x="563" y="327"/>
                  </a:lnTo>
                  <a:lnTo>
                    <a:pt x="559" y="329"/>
                  </a:lnTo>
                  <a:lnTo>
                    <a:pt x="554" y="334"/>
                  </a:lnTo>
                  <a:lnTo>
                    <a:pt x="552" y="337"/>
                  </a:lnTo>
                  <a:lnTo>
                    <a:pt x="549" y="337"/>
                  </a:lnTo>
                  <a:lnTo>
                    <a:pt x="547" y="334"/>
                  </a:lnTo>
                  <a:lnTo>
                    <a:pt x="542" y="332"/>
                  </a:lnTo>
                  <a:lnTo>
                    <a:pt x="537" y="327"/>
                  </a:lnTo>
                  <a:lnTo>
                    <a:pt x="533" y="322"/>
                  </a:lnTo>
                  <a:lnTo>
                    <a:pt x="530" y="320"/>
                  </a:lnTo>
                  <a:lnTo>
                    <a:pt x="528" y="320"/>
                  </a:lnTo>
                  <a:lnTo>
                    <a:pt x="521" y="318"/>
                  </a:lnTo>
                  <a:lnTo>
                    <a:pt x="518" y="318"/>
                  </a:lnTo>
                  <a:lnTo>
                    <a:pt x="518" y="318"/>
                  </a:lnTo>
                  <a:lnTo>
                    <a:pt x="518" y="318"/>
                  </a:lnTo>
                  <a:lnTo>
                    <a:pt x="518" y="315"/>
                  </a:lnTo>
                  <a:lnTo>
                    <a:pt x="516" y="313"/>
                  </a:lnTo>
                  <a:lnTo>
                    <a:pt x="504" y="308"/>
                  </a:lnTo>
                  <a:lnTo>
                    <a:pt x="504" y="306"/>
                  </a:lnTo>
                  <a:lnTo>
                    <a:pt x="504" y="306"/>
                  </a:lnTo>
                  <a:lnTo>
                    <a:pt x="502" y="303"/>
                  </a:lnTo>
                  <a:lnTo>
                    <a:pt x="502" y="301"/>
                  </a:lnTo>
                  <a:lnTo>
                    <a:pt x="502" y="299"/>
                  </a:lnTo>
                  <a:lnTo>
                    <a:pt x="499" y="296"/>
                  </a:lnTo>
                  <a:lnTo>
                    <a:pt x="497" y="296"/>
                  </a:lnTo>
                  <a:lnTo>
                    <a:pt x="495" y="294"/>
                  </a:lnTo>
                  <a:lnTo>
                    <a:pt x="492" y="294"/>
                  </a:lnTo>
                  <a:lnTo>
                    <a:pt x="492" y="296"/>
                  </a:lnTo>
                  <a:lnTo>
                    <a:pt x="490" y="296"/>
                  </a:lnTo>
                  <a:lnTo>
                    <a:pt x="490" y="299"/>
                  </a:lnTo>
                  <a:lnTo>
                    <a:pt x="488" y="299"/>
                  </a:lnTo>
                  <a:lnTo>
                    <a:pt x="485" y="301"/>
                  </a:lnTo>
                  <a:lnTo>
                    <a:pt x="485" y="299"/>
                  </a:lnTo>
                  <a:lnTo>
                    <a:pt x="485" y="299"/>
                  </a:lnTo>
                  <a:lnTo>
                    <a:pt x="483" y="296"/>
                  </a:lnTo>
                  <a:lnTo>
                    <a:pt x="483" y="296"/>
                  </a:lnTo>
                  <a:lnTo>
                    <a:pt x="483" y="296"/>
                  </a:lnTo>
                  <a:lnTo>
                    <a:pt x="485" y="294"/>
                  </a:lnTo>
                  <a:lnTo>
                    <a:pt x="483" y="292"/>
                  </a:lnTo>
                  <a:lnTo>
                    <a:pt x="476" y="284"/>
                  </a:lnTo>
                  <a:lnTo>
                    <a:pt x="476" y="280"/>
                  </a:lnTo>
                  <a:lnTo>
                    <a:pt x="473" y="273"/>
                  </a:lnTo>
                  <a:lnTo>
                    <a:pt x="471" y="270"/>
                  </a:lnTo>
                  <a:lnTo>
                    <a:pt x="469" y="268"/>
                  </a:lnTo>
                  <a:lnTo>
                    <a:pt x="457" y="266"/>
                  </a:lnTo>
                  <a:lnTo>
                    <a:pt x="452" y="266"/>
                  </a:lnTo>
                  <a:lnTo>
                    <a:pt x="450" y="263"/>
                  </a:lnTo>
                  <a:lnTo>
                    <a:pt x="450" y="261"/>
                  </a:lnTo>
                  <a:lnTo>
                    <a:pt x="450" y="261"/>
                  </a:lnTo>
                  <a:lnTo>
                    <a:pt x="447" y="258"/>
                  </a:lnTo>
                  <a:lnTo>
                    <a:pt x="447" y="261"/>
                  </a:lnTo>
                  <a:lnTo>
                    <a:pt x="445" y="261"/>
                  </a:lnTo>
                  <a:lnTo>
                    <a:pt x="443" y="258"/>
                  </a:lnTo>
                  <a:lnTo>
                    <a:pt x="440" y="258"/>
                  </a:lnTo>
                  <a:lnTo>
                    <a:pt x="438" y="258"/>
                  </a:lnTo>
                  <a:lnTo>
                    <a:pt x="438" y="256"/>
                  </a:lnTo>
                  <a:lnTo>
                    <a:pt x="438" y="254"/>
                  </a:lnTo>
                  <a:lnTo>
                    <a:pt x="436" y="251"/>
                  </a:lnTo>
                  <a:lnTo>
                    <a:pt x="436" y="251"/>
                  </a:lnTo>
                  <a:lnTo>
                    <a:pt x="431" y="251"/>
                  </a:lnTo>
                  <a:lnTo>
                    <a:pt x="428" y="251"/>
                  </a:lnTo>
                  <a:lnTo>
                    <a:pt x="426" y="249"/>
                  </a:lnTo>
                  <a:lnTo>
                    <a:pt x="421" y="244"/>
                  </a:lnTo>
                  <a:lnTo>
                    <a:pt x="419" y="244"/>
                  </a:lnTo>
                  <a:lnTo>
                    <a:pt x="417" y="242"/>
                  </a:lnTo>
                  <a:lnTo>
                    <a:pt x="414" y="242"/>
                  </a:lnTo>
                  <a:lnTo>
                    <a:pt x="412" y="240"/>
                  </a:lnTo>
                  <a:lnTo>
                    <a:pt x="410" y="235"/>
                  </a:lnTo>
                  <a:lnTo>
                    <a:pt x="410" y="235"/>
                  </a:lnTo>
                  <a:lnTo>
                    <a:pt x="405" y="235"/>
                  </a:lnTo>
                  <a:lnTo>
                    <a:pt x="402" y="232"/>
                  </a:lnTo>
                  <a:lnTo>
                    <a:pt x="400" y="232"/>
                  </a:lnTo>
                  <a:lnTo>
                    <a:pt x="400" y="230"/>
                  </a:lnTo>
                  <a:lnTo>
                    <a:pt x="400" y="230"/>
                  </a:lnTo>
                  <a:lnTo>
                    <a:pt x="400" y="228"/>
                  </a:lnTo>
                  <a:lnTo>
                    <a:pt x="400" y="228"/>
                  </a:lnTo>
                  <a:lnTo>
                    <a:pt x="398" y="228"/>
                  </a:lnTo>
                  <a:lnTo>
                    <a:pt x="395" y="228"/>
                  </a:lnTo>
                  <a:lnTo>
                    <a:pt x="393" y="230"/>
                  </a:lnTo>
                  <a:lnTo>
                    <a:pt x="393" y="230"/>
                  </a:lnTo>
                  <a:lnTo>
                    <a:pt x="393" y="232"/>
                  </a:lnTo>
                  <a:lnTo>
                    <a:pt x="393" y="242"/>
                  </a:lnTo>
                  <a:lnTo>
                    <a:pt x="393" y="242"/>
                  </a:lnTo>
                  <a:lnTo>
                    <a:pt x="391" y="242"/>
                  </a:lnTo>
                  <a:lnTo>
                    <a:pt x="386" y="235"/>
                  </a:lnTo>
                  <a:lnTo>
                    <a:pt x="384" y="235"/>
                  </a:lnTo>
                  <a:lnTo>
                    <a:pt x="381" y="235"/>
                  </a:lnTo>
                  <a:lnTo>
                    <a:pt x="379" y="235"/>
                  </a:lnTo>
                  <a:lnTo>
                    <a:pt x="376" y="235"/>
                  </a:lnTo>
                  <a:lnTo>
                    <a:pt x="374" y="235"/>
                  </a:lnTo>
                  <a:lnTo>
                    <a:pt x="372" y="232"/>
                  </a:lnTo>
                  <a:lnTo>
                    <a:pt x="369" y="225"/>
                  </a:lnTo>
                  <a:lnTo>
                    <a:pt x="369" y="225"/>
                  </a:lnTo>
                  <a:lnTo>
                    <a:pt x="367" y="225"/>
                  </a:lnTo>
                  <a:lnTo>
                    <a:pt x="367" y="225"/>
                  </a:lnTo>
                  <a:lnTo>
                    <a:pt x="365" y="223"/>
                  </a:lnTo>
                  <a:lnTo>
                    <a:pt x="365" y="221"/>
                  </a:lnTo>
                  <a:lnTo>
                    <a:pt x="362" y="221"/>
                  </a:lnTo>
                  <a:lnTo>
                    <a:pt x="362" y="221"/>
                  </a:lnTo>
                  <a:lnTo>
                    <a:pt x="357" y="218"/>
                  </a:lnTo>
                  <a:lnTo>
                    <a:pt x="355" y="218"/>
                  </a:lnTo>
                  <a:lnTo>
                    <a:pt x="353" y="216"/>
                  </a:lnTo>
                  <a:lnTo>
                    <a:pt x="350" y="211"/>
                  </a:lnTo>
                  <a:lnTo>
                    <a:pt x="346" y="209"/>
                  </a:lnTo>
                  <a:lnTo>
                    <a:pt x="346" y="209"/>
                  </a:lnTo>
                  <a:lnTo>
                    <a:pt x="343" y="211"/>
                  </a:lnTo>
                  <a:lnTo>
                    <a:pt x="343" y="213"/>
                  </a:lnTo>
                  <a:lnTo>
                    <a:pt x="343" y="216"/>
                  </a:lnTo>
                  <a:lnTo>
                    <a:pt x="339" y="218"/>
                  </a:lnTo>
                  <a:lnTo>
                    <a:pt x="339" y="218"/>
                  </a:lnTo>
                  <a:lnTo>
                    <a:pt x="336" y="221"/>
                  </a:lnTo>
                  <a:lnTo>
                    <a:pt x="334" y="221"/>
                  </a:lnTo>
                  <a:lnTo>
                    <a:pt x="334" y="221"/>
                  </a:lnTo>
                  <a:lnTo>
                    <a:pt x="331" y="221"/>
                  </a:lnTo>
                  <a:lnTo>
                    <a:pt x="329" y="218"/>
                  </a:lnTo>
                  <a:lnTo>
                    <a:pt x="329" y="218"/>
                  </a:lnTo>
                  <a:lnTo>
                    <a:pt x="329" y="216"/>
                  </a:lnTo>
                  <a:lnTo>
                    <a:pt x="329" y="216"/>
                  </a:lnTo>
                  <a:lnTo>
                    <a:pt x="329" y="213"/>
                  </a:lnTo>
                  <a:lnTo>
                    <a:pt x="327" y="213"/>
                  </a:lnTo>
                  <a:lnTo>
                    <a:pt x="327" y="216"/>
                  </a:lnTo>
                  <a:lnTo>
                    <a:pt x="324" y="216"/>
                  </a:lnTo>
                  <a:lnTo>
                    <a:pt x="324" y="213"/>
                  </a:lnTo>
                  <a:lnTo>
                    <a:pt x="324" y="213"/>
                  </a:lnTo>
                  <a:lnTo>
                    <a:pt x="324" y="211"/>
                  </a:lnTo>
                  <a:lnTo>
                    <a:pt x="324" y="211"/>
                  </a:lnTo>
                  <a:lnTo>
                    <a:pt x="324" y="209"/>
                  </a:lnTo>
                  <a:lnTo>
                    <a:pt x="322" y="209"/>
                  </a:lnTo>
                  <a:lnTo>
                    <a:pt x="320" y="211"/>
                  </a:lnTo>
                  <a:lnTo>
                    <a:pt x="317" y="211"/>
                  </a:lnTo>
                  <a:lnTo>
                    <a:pt x="317" y="211"/>
                  </a:lnTo>
                  <a:lnTo>
                    <a:pt x="317" y="209"/>
                  </a:lnTo>
                  <a:lnTo>
                    <a:pt x="317" y="206"/>
                  </a:lnTo>
                  <a:lnTo>
                    <a:pt x="317" y="204"/>
                  </a:lnTo>
                  <a:lnTo>
                    <a:pt x="317" y="204"/>
                  </a:lnTo>
                  <a:lnTo>
                    <a:pt x="315" y="202"/>
                  </a:lnTo>
                  <a:lnTo>
                    <a:pt x="310" y="202"/>
                  </a:lnTo>
                  <a:lnTo>
                    <a:pt x="308" y="202"/>
                  </a:lnTo>
                  <a:lnTo>
                    <a:pt x="305" y="202"/>
                  </a:lnTo>
                  <a:lnTo>
                    <a:pt x="305" y="202"/>
                  </a:lnTo>
                  <a:lnTo>
                    <a:pt x="305" y="204"/>
                  </a:lnTo>
                  <a:lnTo>
                    <a:pt x="305" y="204"/>
                  </a:lnTo>
                  <a:lnTo>
                    <a:pt x="303" y="206"/>
                  </a:lnTo>
                  <a:lnTo>
                    <a:pt x="294" y="204"/>
                  </a:lnTo>
                  <a:lnTo>
                    <a:pt x="291" y="204"/>
                  </a:lnTo>
                  <a:lnTo>
                    <a:pt x="291" y="206"/>
                  </a:lnTo>
                  <a:lnTo>
                    <a:pt x="289" y="206"/>
                  </a:lnTo>
                  <a:lnTo>
                    <a:pt x="289" y="204"/>
                  </a:lnTo>
                  <a:lnTo>
                    <a:pt x="286" y="202"/>
                  </a:lnTo>
                  <a:lnTo>
                    <a:pt x="286" y="202"/>
                  </a:lnTo>
                  <a:lnTo>
                    <a:pt x="282" y="202"/>
                  </a:lnTo>
                  <a:lnTo>
                    <a:pt x="272" y="206"/>
                  </a:lnTo>
                  <a:lnTo>
                    <a:pt x="270" y="202"/>
                  </a:lnTo>
                  <a:lnTo>
                    <a:pt x="270" y="197"/>
                  </a:lnTo>
                  <a:lnTo>
                    <a:pt x="268" y="195"/>
                  </a:lnTo>
                  <a:lnTo>
                    <a:pt x="268" y="195"/>
                  </a:lnTo>
                  <a:lnTo>
                    <a:pt x="265" y="192"/>
                  </a:lnTo>
                  <a:lnTo>
                    <a:pt x="265" y="190"/>
                  </a:lnTo>
                  <a:lnTo>
                    <a:pt x="265" y="190"/>
                  </a:lnTo>
                  <a:lnTo>
                    <a:pt x="263" y="190"/>
                  </a:lnTo>
                  <a:lnTo>
                    <a:pt x="263" y="190"/>
                  </a:lnTo>
                  <a:lnTo>
                    <a:pt x="260" y="190"/>
                  </a:lnTo>
                  <a:lnTo>
                    <a:pt x="258" y="190"/>
                  </a:lnTo>
                  <a:lnTo>
                    <a:pt x="256" y="190"/>
                  </a:lnTo>
                  <a:lnTo>
                    <a:pt x="241" y="178"/>
                  </a:lnTo>
                  <a:lnTo>
                    <a:pt x="239" y="178"/>
                  </a:lnTo>
                  <a:lnTo>
                    <a:pt x="239" y="176"/>
                  </a:lnTo>
                  <a:lnTo>
                    <a:pt x="239" y="173"/>
                  </a:lnTo>
                  <a:lnTo>
                    <a:pt x="239" y="173"/>
                  </a:lnTo>
                  <a:lnTo>
                    <a:pt x="237" y="171"/>
                  </a:lnTo>
                  <a:lnTo>
                    <a:pt x="237" y="171"/>
                  </a:lnTo>
                  <a:lnTo>
                    <a:pt x="227" y="166"/>
                  </a:lnTo>
                  <a:lnTo>
                    <a:pt x="227" y="166"/>
                  </a:lnTo>
                  <a:lnTo>
                    <a:pt x="225" y="166"/>
                  </a:lnTo>
                  <a:lnTo>
                    <a:pt x="223" y="166"/>
                  </a:lnTo>
                  <a:lnTo>
                    <a:pt x="215" y="169"/>
                  </a:lnTo>
                  <a:lnTo>
                    <a:pt x="211" y="171"/>
                  </a:lnTo>
                  <a:lnTo>
                    <a:pt x="211" y="164"/>
                  </a:lnTo>
                  <a:lnTo>
                    <a:pt x="211" y="161"/>
                  </a:lnTo>
                  <a:lnTo>
                    <a:pt x="208" y="159"/>
                  </a:lnTo>
                  <a:lnTo>
                    <a:pt x="206" y="157"/>
                  </a:lnTo>
                  <a:lnTo>
                    <a:pt x="189" y="150"/>
                  </a:lnTo>
                  <a:lnTo>
                    <a:pt x="189" y="147"/>
                  </a:lnTo>
                  <a:lnTo>
                    <a:pt x="189" y="147"/>
                  </a:lnTo>
                  <a:lnTo>
                    <a:pt x="189" y="147"/>
                  </a:lnTo>
                  <a:lnTo>
                    <a:pt x="189" y="145"/>
                  </a:lnTo>
                  <a:lnTo>
                    <a:pt x="189" y="145"/>
                  </a:lnTo>
                  <a:lnTo>
                    <a:pt x="189" y="145"/>
                  </a:lnTo>
                  <a:lnTo>
                    <a:pt x="192" y="145"/>
                  </a:lnTo>
                  <a:lnTo>
                    <a:pt x="192" y="142"/>
                  </a:lnTo>
                  <a:lnTo>
                    <a:pt x="194" y="142"/>
                  </a:lnTo>
                  <a:lnTo>
                    <a:pt x="194" y="142"/>
                  </a:lnTo>
                  <a:lnTo>
                    <a:pt x="194" y="142"/>
                  </a:lnTo>
                  <a:lnTo>
                    <a:pt x="196" y="142"/>
                  </a:lnTo>
                  <a:lnTo>
                    <a:pt x="196" y="145"/>
                  </a:lnTo>
                  <a:lnTo>
                    <a:pt x="199" y="142"/>
                  </a:lnTo>
                  <a:lnTo>
                    <a:pt x="199" y="140"/>
                  </a:lnTo>
                  <a:lnTo>
                    <a:pt x="201" y="140"/>
                  </a:lnTo>
                  <a:lnTo>
                    <a:pt x="201" y="140"/>
                  </a:lnTo>
                  <a:lnTo>
                    <a:pt x="201" y="140"/>
                  </a:lnTo>
                  <a:lnTo>
                    <a:pt x="204" y="140"/>
                  </a:lnTo>
                  <a:lnTo>
                    <a:pt x="204" y="140"/>
                  </a:lnTo>
                  <a:lnTo>
                    <a:pt x="206" y="140"/>
                  </a:lnTo>
                  <a:lnTo>
                    <a:pt x="211" y="135"/>
                  </a:lnTo>
                  <a:lnTo>
                    <a:pt x="213" y="133"/>
                  </a:lnTo>
                  <a:lnTo>
                    <a:pt x="213" y="131"/>
                  </a:lnTo>
                  <a:lnTo>
                    <a:pt x="213" y="131"/>
                  </a:lnTo>
                  <a:lnTo>
                    <a:pt x="211" y="128"/>
                  </a:lnTo>
                  <a:lnTo>
                    <a:pt x="204" y="128"/>
                  </a:lnTo>
                  <a:lnTo>
                    <a:pt x="199" y="126"/>
                  </a:lnTo>
                  <a:lnTo>
                    <a:pt x="180" y="114"/>
                  </a:lnTo>
                  <a:lnTo>
                    <a:pt x="175" y="109"/>
                  </a:lnTo>
                  <a:lnTo>
                    <a:pt x="170" y="105"/>
                  </a:lnTo>
                  <a:lnTo>
                    <a:pt x="168" y="100"/>
                  </a:lnTo>
                  <a:lnTo>
                    <a:pt x="166" y="95"/>
                  </a:lnTo>
                  <a:lnTo>
                    <a:pt x="161" y="90"/>
                  </a:lnTo>
                  <a:lnTo>
                    <a:pt x="152" y="86"/>
                  </a:lnTo>
                  <a:lnTo>
                    <a:pt x="149" y="83"/>
                  </a:lnTo>
                  <a:lnTo>
                    <a:pt x="147" y="81"/>
                  </a:lnTo>
                  <a:lnTo>
                    <a:pt x="144" y="74"/>
                  </a:lnTo>
                  <a:lnTo>
                    <a:pt x="140" y="69"/>
                  </a:lnTo>
                  <a:lnTo>
                    <a:pt x="133" y="62"/>
                  </a:lnTo>
                  <a:lnTo>
                    <a:pt x="133" y="60"/>
                  </a:lnTo>
                  <a:lnTo>
                    <a:pt x="130" y="60"/>
                  </a:lnTo>
                  <a:lnTo>
                    <a:pt x="130" y="60"/>
                  </a:lnTo>
                  <a:lnTo>
                    <a:pt x="128" y="60"/>
                  </a:lnTo>
                  <a:lnTo>
                    <a:pt x="125" y="62"/>
                  </a:lnTo>
                  <a:lnTo>
                    <a:pt x="125" y="62"/>
                  </a:lnTo>
                  <a:lnTo>
                    <a:pt x="125" y="64"/>
                  </a:lnTo>
                  <a:lnTo>
                    <a:pt x="125" y="67"/>
                  </a:lnTo>
                  <a:lnTo>
                    <a:pt x="125" y="69"/>
                  </a:lnTo>
                  <a:lnTo>
                    <a:pt x="128" y="81"/>
                  </a:lnTo>
                  <a:lnTo>
                    <a:pt x="130" y="88"/>
                  </a:lnTo>
                  <a:lnTo>
                    <a:pt x="128" y="93"/>
                  </a:lnTo>
                  <a:lnTo>
                    <a:pt x="125" y="98"/>
                  </a:lnTo>
                  <a:lnTo>
                    <a:pt x="118" y="100"/>
                  </a:lnTo>
                  <a:lnTo>
                    <a:pt x="116" y="100"/>
                  </a:lnTo>
                  <a:lnTo>
                    <a:pt x="116" y="98"/>
                  </a:lnTo>
                  <a:lnTo>
                    <a:pt x="111" y="95"/>
                  </a:lnTo>
                  <a:lnTo>
                    <a:pt x="104" y="90"/>
                  </a:lnTo>
                  <a:lnTo>
                    <a:pt x="104" y="90"/>
                  </a:lnTo>
                  <a:lnTo>
                    <a:pt x="102" y="90"/>
                  </a:lnTo>
                  <a:lnTo>
                    <a:pt x="97" y="93"/>
                  </a:lnTo>
                  <a:lnTo>
                    <a:pt x="88" y="100"/>
                  </a:lnTo>
                  <a:lnTo>
                    <a:pt x="83" y="88"/>
                  </a:lnTo>
                  <a:lnTo>
                    <a:pt x="80" y="86"/>
                  </a:lnTo>
                  <a:lnTo>
                    <a:pt x="80" y="79"/>
                  </a:lnTo>
                  <a:lnTo>
                    <a:pt x="78" y="71"/>
                  </a:lnTo>
                  <a:lnTo>
                    <a:pt x="78" y="69"/>
                  </a:lnTo>
                  <a:lnTo>
                    <a:pt x="78" y="64"/>
                  </a:lnTo>
                  <a:lnTo>
                    <a:pt x="78" y="60"/>
                  </a:lnTo>
                  <a:lnTo>
                    <a:pt x="78" y="57"/>
                  </a:lnTo>
                  <a:lnTo>
                    <a:pt x="83" y="48"/>
                  </a:lnTo>
                  <a:lnTo>
                    <a:pt x="88" y="36"/>
                  </a:lnTo>
                  <a:lnTo>
                    <a:pt x="92" y="31"/>
                  </a:lnTo>
                  <a:lnTo>
                    <a:pt x="97" y="26"/>
                  </a:lnTo>
                  <a:lnTo>
                    <a:pt x="99" y="26"/>
                  </a:lnTo>
                  <a:lnTo>
                    <a:pt x="102" y="24"/>
                  </a:lnTo>
                  <a:lnTo>
                    <a:pt x="99" y="22"/>
                  </a:lnTo>
                  <a:lnTo>
                    <a:pt x="85" y="15"/>
                  </a:lnTo>
                  <a:lnTo>
                    <a:pt x="78" y="10"/>
                  </a:lnTo>
                  <a:lnTo>
                    <a:pt x="69" y="0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59" y="5"/>
                  </a:lnTo>
                  <a:lnTo>
                    <a:pt x="59" y="10"/>
                  </a:lnTo>
                  <a:lnTo>
                    <a:pt x="57" y="17"/>
                  </a:lnTo>
                  <a:lnTo>
                    <a:pt x="54" y="19"/>
                  </a:lnTo>
                  <a:lnTo>
                    <a:pt x="50" y="24"/>
                  </a:lnTo>
                  <a:lnTo>
                    <a:pt x="43" y="31"/>
                  </a:lnTo>
                  <a:lnTo>
                    <a:pt x="40" y="34"/>
                  </a:lnTo>
                  <a:lnTo>
                    <a:pt x="38" y="36"/>
                  </a:lnTo>
                  <a:lnTo>
                    <a:pt x="38" y="38"/>
                  </a:lnTo>
                  <a:lnTo>
                    <a:pt x="36" y="41"/>
                  </a:lnTo>
                  <a:lnTo>
                    <a:pt x="31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26" y="50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53"/>
                  </a:lnTo>
                  <a:lnTo>
                    <a:pt x="19" y="57"/>
                  </a:lnTo>
                  <a:lnTo>
                    <a:pt x="19" y="57"/>
                  </a:lnTo>
                  <a:lnTo>
                    <a:pt x="17" y="60"/>
                  </a:lnTo>
                  <a:lnTo>
                    <a:pt x="17" y="64"/>
                  </a:lnTo>
                  <a:lnTo>
                    <a:pt x="12" y="81"/>
                  </a:lnTo>
                  <a:lnTo>
                    <a:pt x="12" y="83"/>
                  </a:lnTo>
                  <a:lnTo>
                    <a:pt x="9" y="86"/>
                  </a:lnTo>
                  <a:lnTo>
                    <a:pt x="9" y="83"/>
                  </a:lnTo>
                  <a:lnTo>
                    <a:pt x="9" y="83"/>
                  </a:lnTo>
                  <a:lnTo>
                    <a:pt x="7" y="86"/>
                  </a:lnTo>
                  <a:lnTo>
                    <a:pt x="7" y="86"/>
                  </a:lnTo>
                  <a:lnTo>
                    <a:pt x="7" y="88"/>
                  </a:lnTo>
                  <a:lnTo>
                    <a:pt x="7" y="88"/>
                  </a:lnTo>
                  <a:lnTo>
                    <a:pt x="9" y="90"/>
                  </a:lnTo>
                  <a:lnTo>
                    <a:pt x="7" y="90"/>
                  </a:lnTo>
                  <a:lnTo>
                    <a:pt x="7" y="93"/>
                  </a:lnTo>
                  <a:lnTo>
                    <a:pt x="5" y="93"/>
                  </a:lnTo>
                  <a:lnTo>
                    <a:pt x="5" y="95"/>
                  </a:lnTo>
                  <a:lnTo>
                    <a:pt x="2" y="100"/>
                  </a:lnTo>
                  <a:lnTo>
                    <a:pt x="2" y="102"/>
                  </a:lnTo>
                  <a:lnTo>
                    <a:pt x="2" y="105"/>
                  </a:lnTo>
                  <a:lnTo>
                    <a:pt x="2" y="105"/>
                  </a:lnTo>
                  <a:lnTo>
                    <a:pt x="2" y="107"/>
                  </a:lnTo>
                  <a:lnTo>
                    <a:pt x="5" y="109"/>
                  </a:lnTo>
                  <a:lnTo>
                    <a:pt x="2" y="109"/>
                  </a:lnTo>
                  <a:lnTo>
                    <a:pt x="2" y="109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5" y="121"/>
                  </a:lnTo>
                  <a:lnTo>
                    <a:pt x="7" y="121"/>
                  </a:lnTo>
                  <a:lnTo>
                    <a:pt x="5" y="124"/>
                  </a:lnTo>
                  <a:lnTo>
                    <a:pt x="0" y="128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5" y="131"/>
                  </a:lnTo>
                  <a:lnTo>
                    <a:pt x="7" y="131"/>
                  </a:lnTo>
                  <a:lnTo>
                    <a:pt x="9" y="131"/>
                  </a:lnTo>
                  <a:lnTo>
                    <a:pt x="9" y="133"/>
                  </a:lnTo>
                  <a:lnTo>
                    <a:pt x="9" y="133"/>
                  </a:lnTo>
                  <a:lnTo>
                    <a:pt x="7" y="135"/>
                  </a:lnTo>
                  <a:lnTo>
                    <a:pt x="7" y="135"/>
                  </a:lnTo>
                  <a:lnTo>
                    <a:pt x="7" y="138"/>
                  </a:lnTo>
                  <a:lnTo>
                    <a:pt x="7" y="140"/>
                  </a:lnTo>
                  <a:lnTo>
                    <a:pt x="7" y="142"/>
                  </a:lnTo>
                  <a:lnTo>
                    <a:pt x="9" y="142"/>
                  </a:lnTo>
                  <a:lnTo>
                    <a:pt x="9" y="145"/>
                  </a:lnTo>
                  <a:lnTo>
                    <a:pt x="9" y="147"/>
                  </a:lnTo>
                  <a:lnTo>
                    <a:pt x="7" y="147"/>
                  </a:lnTo>
                  <a:lnTo>
                    <a:pt x="7" y="150"/>
                  </a:lnTo>
                  <a:lnTo>
                    <a:pt x="9" y="169"/>
                  </a:lnTo>
                  <a:lnTo>
                    <a:pt x="9" y="169"/>
                  </a:lnTo>
                  <a:lnTo>
                    <a:pt x="7" y="171"/>
                  </a:lnTo>
                  <a:lnTo>
                    <a:pt x="7" y="171"/>
                  </a:lnTo>
                  <a:lnTo>
                    <a:pt x="7" y="171"/>
                  </a:lnTo>
                  <a:lnTo>
                    <a:pt x="7" y="171"/>
                  </a:lnTo>
                  <a:lnTo>
                    <a:pt x="9" y="171"/>
                  </a:lnTo>
                  <a:lnTo>
                    <a:pt x="9" y="173"/>
                  </a:lnTo>
                  <a:lnTo>
                    <a:pt x="9" y="173"/>
                  </a:lnTo>
                  <a:lnTo>
                    <a:pt x="12" y="180"/>
                  </a:lnTo>
                  <a:lnTo>
                    <a:pt x="14" y="185"/>
                  </a:lnTo>
                  <a:lnTo>
                    <a:pt x="14" y="187"/>
                  </a:lnTo>
                  <a:lnTo>
                    <a:pt x="12" y="187"/>
                  </a:lnTo>
                  <a:lnTo>
                    <a:pt x="12" y="190"/>
                  </a:lnTo>
                  <a:lnTo>
                    <a:pt x="17" y="192"/>
                  </a:lnTo>
                  <a:lnTo>
                    <a:pt x="17" y="195"/>
                  </a:lnTo>
                  <a:lnTo>
                    <a:pt x="17" y="197"/>
                  </a:lnTo>
                  <a:lnTo>
                    <a:pt x="17" y="197"/>
                  </a:lnTo>
                  <a:lnTo>
                    <a:pt x="17" y="197"/>
                  </a:lnTo>
                  <a:lnTo>
                    <a:pt x="17" y="199"/>
                  </a:lnTo>
                  <a:lnTo>
                    <a:pt x="14" y="202"/>
                  </a:lnTo>
                  <a:lnTo>
                    <a:pt x="17" y="206"/>
                  </a:lnTo>
                  <a:lnTo>
                    <a:pt x="17" y="209"/>
                  </a:lnTo>
                  <a:lnTo>
                    <a:pt x="17" y="211"/>
                  </a:lnTo>
                  <a:lnTo>
                    <a:pt x="19" y="213"/>
                  </a:lnTo>
                  <a:lnTo>
                    <a:pt x="28" y="223"/>
                  </a:lnTo>
                  <a:lnTo>
                    <a:pt x="28" y="223"/>
                  </a:lnTo>
                  <a:lnTo>
                    <a:pt x="28" y="225"/>
                  </a:lnTo>
                  <a:lnTo>
                    <a:pt x="28" y="228"/>
                  </a:lnTo>
                  <a:lnTo>
                    <a:pt x="28" y="228"/>
                  </a:lnTo>
                  <a:lnTo>
                    <a:pt x="31" y="232"/>
                  </a:lnTo>
                  <a:lnTo>
                    <a:pt x="31" y="235"/>
                  </a:lnTo>
                  <a:lnTo>
                    <a:pt x="31" y="235"/>
                  </a:lnTo>
                  <a:lnTo>
                    <a:pt x="31" y="235"/>
                  </a:lnTo>
                  <a:lnTo>
                    <a:pt x="31" y="237"/>
                  </a:lnTo>
                  <a:lnTo>
                    <a:pt x="31" y="237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6" y="240"/>
                  </a:lnTo>
                  <a:lnTo>
                    <a:pt x="26" y="242"/>
                  </a:lnTo>
                  <a:lnTo>
                    <a:pt x="26" y="242"/>
                  </a:lnTo>
                  <a:lnTo>
                    <a:pt x="31" y="249"/>
                  </a:lnTo>
                  <a:lnTo>
                    <a:pt x="31" y="249"/>
                  </a:lnTo>
                  <a:lnTo>
                    <a:pt x="31" y="251"/>
                  </a:lnTo>
                  <a:lnTo>
                    <a:pt x="33" y="251"/>
                  </a:lnTo>
                  <a:lnTo>
                    <a:pt x="33" y="251"/>
                  </a:lnTo>
                  <a:lnTo>
                    <a:pt x="36" y="254"/>
                  </a:lnTo>
                  <a:lnTo>
                    <a:pt x="36" y="254"/>
                  </a:lnTo>
                  <a:lnTo>
                    <a:pt x="36" y="256"/>
                  </a:lnTo>
                  <a:lnTo>
                    <a:pt x="36" y="256"/>
                  </a:lnTo>
                  <a:lnTo>
                    <a:pt x="36" y="256"/>
                  </a:lnTo>
                  <a:lnTo>
                    <a:pt x="38" y="256"/>
                  </a:lnTo>
                  <a:lnTo>
                    <a:pt x="38" y="256"/>
                  </a:lnTo>
                  <a:lnTo>
                    <a:pt x="40" y="256"/>
                  </a:lnTo>
                  <a:lnTo>
                    <a:pt x="40" y="256"/>
                  </a:lnTo>
                  <a:lnTo>
                    <a:pt x="40" y="256"/>
                  </a:lnTo>
                  <a:lnTo>
                    <a:pt x="40" y="258"/>
                  </a:lnTo>
                  <a:lnTo>
                    <a:pt x="40" y="258"/>
                  </a:lnTo>
                  <a:lnTo>
                    <a:pt x="40" y="261"/>
                  </a:lnTo>
                  <a:lnTo>
                    <a:pt x="43" y="261"/>
                  </a:lnTo>
                  <a:lnTo>
                    <a:pt x="45" y="261"/>
                  </a:lnTo>
                  <a:lnTo>
                    <a:pt x="45" y="261"/>
                  </a:lnTo>
                  <a:lnTo>
                    <a:pt x="45" y="261"/>
                  </a:lnTo>
                  <a:lnTo>
                    <a:pt x="45" y="266"/>
                  </a:lnTo>
                  <a:lnTo>
                    <a:pt x="47" y="266"/>
                  </a:lnTo>
                  <a:lnTo>
                    <a:pt x="50" y="266"/>
                  </a:lnTo>
                  <a:lnTo>
                    <a:pt x="47" y="273"/>
                  </a:lnTo>
                  <a:lnTo>
                    <a:pt x="45" y="275"/>
                  </a:lnTo>
                  <a:lnTo>
                    <a:pt x="47" y="277"/>
                  </a:lnTo>
                  <a:lnTo>
                    <a:pt x="47" y="280"/>
                  </a:lnTo>
                  <a:lnTo>
                    <a:pt x="47" y="280"/>
                  </a:lnTo>
                  <a:lnTo>
                    <a:pt x="50" y="282"/>
                  </a:lnTo>
                  <a:lnTo>
                    <a:pt x="50" y="282"/>
                  </a:lnTo>
                  <a:lnTo>
                    <a:pt x="52" y="282"/>
                  </a:lnTo>
                  <a:lnTo>
                    <a:pt x="54" y="284"/>
                  </a:lnTo>
                  <a:lnTo>
                    <a:pt x="54" y="284"/>
                  </a:lnTo>
                  <a:lnTo>
                    <a:pt x="52" y="284"/>
                  </a:lnTo>
                  <a:lnTo>
                    <a:pt x="52" y="287"/>
                  </a:lnTo>
                  <a:lnTo>
                    <a:pt x="52" y="287"/>
                  </a:lnTo>
                  <a:lnTo>
                    <a:pt x="52" y="287"/>
                  </a:lnTo>
                  <a:lnTo>
                    <a:pt x="50" y="289"/>
                  </a:lnTo>
                  <a:lnTo>
                    <a:pt x="50" y="289"/>
                  </a:lnTo>
                  <a:lnTo>
                    <a:pt x="50" y="289"/>
                  </a:lnTo>
                  <a:lnTo>
                    <a:pt x="50" y="292"/>
                  </a:lnTo>
                  <a:lnTo>
                    <a:pt x="52" y="292"/>
                  </a:lnTo>
                  <a:lnTo>
                    <a:pt x="54" y="292"/>
                  </a:lnTo>
                  <a:lnTo>
                    <a:pt x="50" y="294"/>
                  </a:lnTo>
                  <a:lnTo>
                    <a:pt x="50" y="296"/>
                  </a:lnTo>
                  <a:lnTo>
                    <a:pt x="50" y="301"/>
                  </a:lnTo>
                  <a:lnTo>
                    <a:pt x="50" y="303"/>
                  </a:lnTo>
                  <a:lnTo>
                    <a:pt x="45" y="301"/>
                  </a:lnTo>
                  <a:lnTo>
                    <a:pt x="47" y="303"/>
                  </a:lnTo>
                  <a:lnTo>
                    <a:pt x="47" y="306"/>
                  </a:lnTo>
                  <a:lnTo>
                    <a:pt x="45" y="311"/>
                  </a:lnTo>
                  <a:lnTo>
                    <a:pt x="47" y="311"/>
                  </a:lnTo>
                  <a:lnTo>
                    <a:pt x="50" y="313"/>
                  </a:lnTo>
                  <a:lnTo>
                    <a:pt x="50" y="313"/>
                  </a:lnTo>
                  <a:lnTo>
                    <a:pt x="52" y="315"/>
                  </a:lnTo>
                  <a:lnTo>
                    <a:pt x="52" y="320"/>
                  </a:lnTo>
                  <a:lnTo>
                    <a:pt x="52" y="322"/>
                  </a:lnTo>
                  <a:lnTo>
                    <a:pt x="50" y="325"/>
                  </a:lnTo>
                  <a:lnTo>
                    <a:pt x="50" y="325"/>
                  </a:lnTo>
                  <a:lnTo>
                    <a:pt x="47" y="327"/>
                  </a:lnTo>
                  <a:lnTo>
                    <a:pt x="47" y="329"/>
                  </a:lnTo>
                  <a:lnTo>
                    <a:pt x="45" y="332"/>
                  </a:lnTo>
                  <a:lnTo>
                    <a:pt x="45" y="332"/>
                  </a:lnTo>
                  <a:lnTo>
                    <a:pt x="43" y="329"/>
                  </a:lnTo>
                  <a:lnTo>
                    <a:pt x="43" y="329"/>
                  </a:lnTo>
                  <a:lnTo>
                    <a:pt x="40" y="329"/>
                  </a:lnTo>
                  <a:lnTo>
                    <a:pt x="38" y="334"/>
                  </a:lnTo>
                  <a:lnTo>
                    <a:pt x="38" y="334"/>
                  </a:lnTo>
                  <a:lnTo>
                    <a:pt x="33" y="334"/>
                  </a:lnTo>
                  <a:lnTo>
                    <a:pt x="31" y="337"/>
                  </a:lnTo>
                  <a:lnTo>
                    <a:pt x="31" y="337"/>
                  </a:lnTo>
                  <a:lnTo>
                    <a:pt x="31" y="337"/>
                  </a:lnTo>
                  <a:lnTo>
                    <a:pt x="28" y="337"/>
                  </a:lnTo>
                  <a:lnTo>
                    <a:pt x="28" y="337"/>
                  </a:lnTo>
                  <a:lnTo>
                    <a:pt x="28" y="339"/>
                  </a:lnTo>
                  <a:lnTo>
                    <a:pt x="24" y="341"/>
                  </a:lnTo>
                  <a:lnTo>
                    <a:pt x="26" y="346"/>
                  </a:lnTo>
                  <a:lnTo>
                    <a:pt x="26" y="348"/>
                  </a:lnTo>
                  <a:lnTo>
                    <a:pt x="26" y="353"/>
                  </a:lnTo>
                  <a:lnTo>
                    <a:pt x="26" y="353"/>
                  </a:lnTo>
                  <a:lnTo>
                    <a:pt x="26" y="353"/>
                  </a:lnTo>
                  <a:lnTo>
                    <a:pt x="26" y="353"/>
                  </a:lnTo>
                  <a:lnTo>
                    <a:pt x="28" y="353"/>
                  </a:lnTo>
                  <a:lnTo>
                    <a:pt x="28" y="355"/>
                  </a:lnTo>
                  <a:lnTo>
                    <a:pt x="28" y="355"/>
                  </a:lnTo>
                  <a:lnTo>
                    <a:pt x="31" y="355"/>
                  </a:lnTo>
                  <a:lnTo>
                    <a:pt x="31" y="358"/>
                  </a:lnTo>
                  <a:lnTo>
                    <a:pt x="31" y="360"/>
                  </a:lnTo>
                  <a:lnTo>
                    <a:pt x="31" y="363"/>
                  </a:lnTo>
                  <a:lnTo>
                    <a:pt x="31" y="363"/>
                  </a:lnTo>
                  <a:lnTo>
                    <a:pt x="28" y="363"/>
                  </a:lnTo>
                  <a:lnTo>
                    <a:pt x="28" y="365"/>
                  </a:lnTo>
                  <a:lnTo>
                    <a:pt x="28" y="365"/>
                  </a:lnTo>
                  <a:lnTo>
                    <a:pt x="28" y="365"/>
                  </a:lnTo>
                  <a:lnTo>
                    <a:pt x="28" y="367"/>
                  </a:lnTo>
                  <a:lnTo>
                    <a:pt x="31" y="367"/>
                  </a:lnTo>
                  <a:lnTo>
                    <a:pt x="31" y="367"/>
                  </a:lnTo>
                  <a:lnTo>
                    <a:pt x="31" y="370"/>
                  </a:lnTo>
                  <a:lnTo>
                    <a:pt x="31" y="370"/>
                  </a:lnTo>
                  <a:lnTo>
                    <a:pt x="31" y="372"/>
                  </a:lnTo>
                  <a:lnTo>
                    <a:pt x="31" y="372"/>
                  </a:lnTo>
                  <a:lnTo>
                    <a:pt x="31" y="374"/>
                  </a:lnTo>
                  <a:lnTo>
                    <a:pt x="31" y="377"/>
                  </a:lnTo>
                  <a:lnTo>
                    <a:pt x="38" y="382"/>
                  </a:lnTo>
                  <a:lnTo>
                    <a:pt x="38" y="384"/>
                  </a:lnTo>
                  <a:lnTo>
                    <a:pt x="40" y="386"/>
                  </a:lnTo>
                  <a:lnTo>
                    <a:pt x="40" y="391"/>
                  </a:lnTo>
                  <a:lnTo>
                    <a:pt x="43" y="393"/>
                  </a:lnTo>
                  <a:lnTo>
                    <a:pt x="43" y="393"/>
                  </a:lnTo>
                  <a:lnTo>
                    <a:pt x="45" y="396"/>
                  </a:lnTo>
                  <a:lnTo>
                    <a:pt x="45" y="396"/>
                  </a:lnTo>
                  <a:lnTo>
                    <a:pt x="45" y="396"/>
                  </a:lnTo>
                  <a:lnTo>
                    <a:pt x="47" y="396"/>
                  </a:lnTo>
                  <a:lnTo>
                    <a:pt x="50" y="396"/>
                  </a:lnTo>
                  <a:lnTo>
                    <a:pt x="50" y="398"/>
                  </a:lnTo>
                  <a:lnTo>
                    <a:pt x="57" y="403"/>
                  </a:lnTo>
                  <a:lnTo>
                    <a:pt x="57" y="403"/>
                  </a:lnTo>
                  <a:lnTo>
                    <a:pt x="57" y="403"/>
                  </a:lnTo>
                  <a:lnTo>
                    <a:pt x="59" y="403"/>
                  </a:lnTo>
                  <a:lnTo>
                    <a:pt x="62" y="403"/>
                  </a:lnTo>
                  <a:lnTo>
                    <a:pt x="62" y="403"/>
                  </a:lnTo>
                  <a:lnTo>
                    <a:pt x="62" y="405"/>
                  </a:lnTo>
                  <a:lnTo>
                    <a:pt x="62" y="405"/>
                  </a:lnTo>
                  <a:lnTo>
                    <a:pt x="62" y="408"/>
                  </a:lnTo>
                  <a:lnTo>
                    <a:pt x="62" y="410"/>
                  </a:lnTo>
                  <a:lnTo>
                    <a:pt x="64" y="410"/>
                  </a:lnTo>
                  <a:lnTo>
                    <a:pt x="64" y="412"/>
                  </a:lnTo>
                  <a:lnTo>
                    <a:pt x="64" y="415"/>
                  </a:lnTo>
                  <a:lnTo>
                    <a:pt x="66" y="417"/>
                  </a:lnTo>
                  <a:lnTo>
                    <a:pt x="66" y="417"/>
                  </a:lnTo>
                  <a:lnTo>
                    <a:pt x="66" y="417"/>
                  </a:lnTo>
                  <a:lnTo>
                    <a:pt x="66" y="417"/>
                  </a:lnTo>
                  <a:lnTo>
                    <a:pt x="69" y="419"/>
                  </a:lnTo>
                  <a:lnTo>
                    <a:pt x="66" y="422"/>
                  </a:lnTo>
                  <a:lnTo>
                    <a:pt x="64" y="424"/>
                  </a:lnTo>
                  <a:lnTo>
                    <a:pt x="62" y="424"/>
                  </a:lnTo>
                  <a:lnTo>
                    <a:pt x="62" y="427"/>
                  </a:lnTo>
                  <a:lnTo>
                    <a:pt x="62" y="427"/>
                  </a:lnTo>
                  <a:lnTo>
                    <a:pt x="59" y="429"/>
                  </a:lnTo>
                  <a:lnTo>
                    <a:pt x="59" y="429"/>
                  </a:lnTo>
                  <a:lnTo>
                    <a:pt x="52" y="431"/>
                  </a:lnTo>
                  <a:lnTo>
                    <a:pt x="50" y="431"/>
                  </a:lnTo>
                  <a:lnTo>
                    <a:pt x="50" y="434"/>
                  </a:lnTo>
                  <a:lnTo>
                    <a:pt x="50" y="434"/>
                  </a:lnTo>
                  <a:lnTo>
                    <a:pt x="50" y="434"/>
                  </a:lnTo>
                  <a:lnTo>
                    <a:pt x="50" y="434"/>
                  </a:lnTo>
                  <a:lnTo>
                    <a:pt x="50" y="436"/>
                  </a:lnTo>
                  <a:lnTo>
                    <a:pt x="50" y="436"/>
                  </a:lnTo>
                  <a:lnTo>
                    <a:pt x="52" y="436"/>
                  </a:lnTo>
                  <a:lnTo>
                    <a:pt x="52" y="436"/>
                  </a:lnTo>
                  <a:lnTo>
                    <a:pt x="52" y="436"/>
                  </a:lnTo>
                  <a:lnTo>
                    <a:pt x="54" y="436"/>
                  </a:lnTo>
                  <a:lnTo>
                    <a:pt x="54" y="436"/>
                  </a:lnTo>
                  <a:lnTo>
                    <a:pt x="54" y="438"/>
                  </a:lnTo>
                  <a:lnTo>
                    <a:pt x="54" y="441"/>
                  </a:lnTo>
                  <a:lnTo>
                    <a:pt x="54" y="441"/>
                  </a:lnTo>
                  <a:lnTo>
                    <a:pt x="57" y="441"/>
                  </a:lnTo>
                  <a:lnTo>
                    <a:pt x="62" y="441"/>
                  </a:lnTo>
                  <a:lnTo>
                    <a:pt x="64" y="441"/>
                  </a:lnTo>
                  <a:lnTo>
                    <a:pt x="64" y="441"/>
                  </a:lnTo>
                  <a:lnTo>
                    <a:pt x="64" y="441"/>
                  </a:lnTo>
                  <a:lnTo>
                    <a:pt x="64" y="441"/>
                  </a:lnTo>
                  <a:lnTo>
                    <a:pt x="64" y="441"/>
                  </a:lnTo>
                  <a:lnTo>
                    <a:pt x="66" y="441"/>
                  </a:lnTo>
                  <a:lnTo>
                    <a:pt x="66" y="441"/>
                  </a:lnTo>
                  <a:lnTo>
                    <a:pt x="66" y="441"/>
                  </a:lnTo>
                  <a:lnTo>
                    <a:pt x="66" y="441"/>
                  </a:lnTo>
                  <a:lnTo>
                    <a:pt x="69" y="443"/>
                  </a:lnTo>
                  <a:lnTo>
                    <a:pt x="69" y="445"/>
                  </a:lnTo>
                  <a:lnTo>
                    <a:pt x="71" y="445"/>
                  </a:lnTo>
                  <a:lnTo>
                    <a:pt x="71" y="445"/>
                  </a:lnTo>
                  <a:lnTo>
                    <a:pt x="71" y="443"/>
                  </a:lnTo>
                  <a:lnTo>
                    <a:pt x="71" y="443"/>
                  </a:lnTo>
                  <a:lnTo>
                    <a:pt x="73" y="443"/>
                  </a:lnTo>
                  <a:lnTo>
                    <a:pt x="73" y="443"/>
                  </a:lnTo>
                  <a:lnTo>
                    <a:pt x="73" y="443"/>
                  </a:lnTo>
                  <a:lnTo>
                    <a:pt x="76" y="443"/>
                  </a:lnTo>
                  <a:lnTo>
                    <a:pt x="76" y="445"/>
                  </a:lnTo>
                  <a:lnTo>
                    <a:pt x="73" y="445"/>
                  </a:lnTo>
                  <a:lnTo>
                    <a:pt x="73" y="448"/>
                  </a:lnTo>
                  <a:lnTo>
                    <a:pt x="66" y="448"/>
                  </a:lnTo>
                  <a:lnTo>
                    <a:pt x="64" y="448"/>
                  </a:lnTo>
                  <a:lnTo>
                    <a:pt x="45" y="457"/>
                  </a:lnTo>
                  <a:lnTo>
                    <a:pt x="40" y="460"/>
                  </a:lnTo>
                  <a:lnTo>
                    <a:pt x="40" y="462"/>
                  </a:lnTo>
                  <a:lnTo>
                    <a:pt x="38" y="462"/>
                  </a:lnTo>
                  <a:lnTo>
                    <a:pt x="38" y="464"/>
                  </a:lnTo>
                  <a:lnTo>
                    <a:pt x="38" y="464"/>
                  </a:lnTo>
                  <a:lnTo>
                    <a:pt x="38" y="467"/>
                  </a:lnTo>
                  <a:lnTo>
                    <a:pt x="38" y="469"/>
                  </a:lnTo>
                  <a:lnTo>
                    <a:pt x="38" y="474"/>
                  </a:lnTo>
                  <a:lnTo>
                    <a:pt x="38" y="474"/>
                  </a:lnTo>
                  <a:lnTo>
                    <a:pt x="38" y="474"/>
                  </a:lnTo>
                  <a:lnTo>
                    <a:pt x="38" y="474"/>
                  </a:lnTo>
                  <a:lnTo>
                    <a:pt x="43" y="474"/>
                  </a:lnTo>
                  <a:lnTo>
                    <a:pt x="43" y="471"/>
                  </a:lnTo>
                  <a:lnTo>
                    <a:pt x="45" y="471"/>
                  </a:lnTo>
                  <a:lnTo>
                    <a:pt x="45" y="467"/>
                  </a:lnTo>
                  <a:lnTo>
                    <a:pt x="47" y="467"/>
                  </a:lnTo>
                  <a:lnTo>
                    <a:pt x="47" y="467"/>
                  </a:lnTo>
                  <a:lnTo>
                    <a:pt x="50" y="467"/>
                  </a:lnTo>
                  <a:lnTo>
                    <a:pt x="50" y="467"/>
                  </a:lnTo>
                  <a:lnTo>
                    <a:pt x="50" y="467"/>
                  </a:lnTo>
                  <a:lnTo>
                    <a:pt x="66" y="460"/>
                  </a:lnTo>
                  <a:lnTo>
                    <a:pt x="69" y="460"/>
                  </a:lnTo>
                  <a:lnTo>
                    <a:pt x="71" y="455"/>
                  </a:lnTo>
                  <a:lnTo>
                    <a:pt x="73" y="455"/>
                  </a:lnTo>
                  <a:lnTo>
                    <a:pt x="76" y="455"/>
                  </a:lnTo>
                  <a:lnTo>
                    <a:pt x="76" y="455"/>
                  </a:lnTo>
                  <a:lnTo>
                    <a:pt x="80" y="455"/>
                  </a:lnTo>
                  <a:lnTo>
                    <a:pt x="88" y="455"/>
                  </a:lnTo>
                  <a:lnTo>
                    <a:pt x="88" y="457"/>
                  </a:lnTo>
                  <a:lnTo>
                    <a:pt x="88" y="457"/>
                  </a:lnTo>
                  <a:lnTo>
                    <a:pt x="90" y="457"/>
                  </a:lnTo>
                  <a:lnTo>
                    <a:pt x="90" y="457"/>
                  </a:lnTo>
                  <a:lnTo>
                    <a:pt x="90" y="457"/>
                  </a:lnTo>
                  <a:lnTo>
                    <a:pt x="90" y="457"/>
                  </a:lnTo>
                  <a:lnTo>
                    <a:pt x="92" y="457"/>
                  </a:lnTo>
                  <a:lnTo>
                    <a:pt x="92" y="457"/>
                  </a:lnTo>
                  <a:lnTo>
                    <a:pt x="95" y="457"/>
                  </a:lnTo>
                  <a:lnTo>
                    <a:pt x="97" y="457"/>
                  </a:lnTo>
                  <a:lnTo>
                    <a:pt x="104" y="457"/>
                  </a:lnTo>
                  <a:lnTo>
                    <a:pt x="107" y="457"/>
                  </a:lnTo>
                  <a:lnTo>
                    <a:pt x="107" y="460"/>
                  </a:lnTo>
                  <a:lnTo>
                    <a:pt x="107" y="460"/>
                  </a:lnTo>
                  <a:lnTo>
                    <a:pt x="107" y="462"/>
                  </a:lnTo>
                  <a:lnTo>
                    <a:pt x="107" y="462"/>
                  </a:lnTo>
                  <a:lnTo>
                    <a:pt x="109" y="462"/>
                  </a:lnTo>
                  <a:lnTo>
                    <a:pt x="109" y="462"/>
                  </a:lnTo>
                  <a:lnTo>
                    <a:pt x="109" y="462"/>
                  </a:lnTo>
                  <a:lnTo>
                    <a:pt x="109" y="462"/>
                  </a:lnTo>
                  <a:lnTo>
                    <a:pt x="109" y="460"/>
                  </a:lnTo>
                  <a:lnTo>
                    <a:pt x="109" y="457"/>
                  </a:lnTo>
                  <a:lnTo>
                    <a:pt x="109" y="457"/>
                  </a:lnTo>
                  <a:lnTo>
                    <a:pt x="111" y="457"/>
                  </a:lnTo>
                  <a:lnTo>
                    <a:pt x="111" y="457"/>
                  </a:lnTo>
                  <a:lnTo>
                    <a:pt x="114" y="457"/>
                  </a:lnTo>
                  <a:lnTo>
                    <a:pt x="114" y="457"/>
                  </a:lnTo>
                  <a:lnTo>
                    <a:pt x="116" y="457"/>
                  </a:lnTo>
                  <a:lnTo>
                    <a:pt x="116" y="455"/>
                  </a:lnTo>
                  <a:lnTo>
                    <a:pt x="116" y="455"/>
                  </a:lnTo>
                  <a:lnTo>
                    <a:pt x="116" y="455"/>
                  </a:lnTo>
                  <a:lnTo>
                    <a:pt x="118" y="453"/>
                  </a:lnTo>
                  <a:lnTo>
                    <a:pt x="118" y="453"/>
                  </a:lnTo>
                  <a:lnTo>
                    <a:pt x="121" y="453"/>
                  </a:lnTo>
                  <a:lnTo>
                    <a:pt x="125" y="453"/>
                  </a:lnTo>
                  <a:lnTo>
                    <a:pt x="125" y="453"/>
                  </a:lnTo>
                  <a:lnTo>
                    <a:pt x="128" y="453"/>
                  </a:lnTo>
                  <a:lnTo>
                    <a:pt x="128" y="453"/>
                  </a:lnTo>
                  <a:lnTo>
                    <a:pt x="130" y="453"/>
                  </a:lnTo>
                  <a:lnTo>
                    <a:pt x="133" y="453"/>
                  </a:lnTo>
                  <a:lnTo>
                    <a:pt x="133" y="455"/>
                  </a:lnTo>
                  <a:lnTo>
                    <a:pt x="135" y="455"/>
                  </a:lnTo>
                  <a:lnTo>
                    <a:pt x="135" y="455"/>
                  </a:lnTo>
                  <a:lnTo>
                    <a:pt x="135" y="455"/>
                  </a:lnTo>
                  <a:lnTo>
                    <a:pt x="135" y="457"/>
                  </a:lnTo>
                  <a:lnTo>
                    <a:pt x="135" y="457"/>
                  </a:lnTo>
                  <a:lnTo>
                    <a:pt x="130" y="460"/>
                  </a:lnTo>
                  <a:lnTo>
                    <a:pt x="130" y="462"/>
                  </a:lnTo>
                  <a:lnTo>
                    <a:pt x="128" y="462"/>
                  </a:lnTo>
                  <a:lnTo>
                    <a:pt x="128" y="462"/>
                  </a:lnTo>
                  <a:lnTo>
                    <a:pt x="128" y="462"/>
                  </a:lnTo>
                  <a:lnTo>
                    <a:pt x="128" y="462"/>
                  </a:lnTo>
                  <a:lnTo>
                    <a:pt x="128" y="462"/>
                  </a:lnTo>
                  <a:lnTo>
                    <a:pt x="128" y="464"/>
                  </a:lnTo>
                  <a:lnTo>
                    <a:pt x="128" y="464"/>
                  </a:lnTo>
                  <a:lnTo>
                    <a:pt x="130" y="467"/>
                  </a:lnTo>
                  <a:lnTo>
                    <a:pt x="130" y="467"/>
                  </a:lnTo>
                  <a:lnTo>
                    <a:pt x="130" y="469"/>
                  </a:lnTo>
                  <a:lnTo>
                    <a:pt x="133" y="469"/>
                  </a:lnTo>
                  <a:lnTo>
                    <a:pt x="135" y="469"/>
                  </a:lnTo>
                  <a:lnTo>
                    <a:pt x="137" y="469"/>
                  </a:lnTo>
                  <a:lnTo>
                    <a:pt x="137" y="469"/>
                  </a:lnTo>
                  <a:lnTo>
                    <a:pt x="137" y="464"/>
                  </a:lnTo>
                  <a:lnTo>
                    <a:pt x="140" y="464"/>
                  </a:lnTo>
                  <a:lnTo>
                    <a:pt x="140" y="464"/>
                  </a:lnTo>
                  <a:lnTo>
                    <a:pt x="144" y="464"/>
                  </a:lnTo>
                  <a:lnTo>
                    <a:pt x="147" y="464"/>
                  </a:lnTo>
                  <a:lnTo>
                    <a:pt x="149" y="464"/>
                  </a:lnTo>
                  <a:lnTo>
                    <a:pt x="152" y="467"/>
                  </a:lnTo>
                  <a:lnTo>
                    <a:pt x="152" y="469"/>
                  </a:lnTo>
                  <a:lnTo>
                    <a:pt x="154" y="469"/>
                  </a:lnTo>
                  <a:lnTo>
                    <a:pt x="156" y="469"/>
                  </a:lnTo>
                  <a:lnTo>
                    <a:pt x="156" y="469"/>
                  </a:lnTo>
                  <a:lnTo>
                    <a:pt x="156" y="469"/>
                  </a:lnTo>
                  <a:lnTo>
                    <a:pt x="159" y="471"/>
                  </a:lnTo>
                  <a:lnTo>
                    <a:pt x="161" y="471"/>
                  </a:lnTo>
                  <a:lnTo>
                    <a:pt x="163" y="474"/>
                  </a:lnTo>
                  <a:lnTo>
                    <a:pt x="166" y="474"/>
                  </a:lnTo>
                  <a:lnTo>
                    <a:pt x="170" y="476"/>
                  </a:lnTo>
                  <a:lnTo>
                    <a:pt x="173" y="476"/>
                  </a:lnTo>
                  <a:lnTo>
                    <a:pt x="175" y="476"/>
                  </a:lnTo>
                  <a:lnTo>
                    <a:pt x="175" y="476"/>
                  </a:lnTo>
                  <a:lnTo>
                    <a:pt x="178" y="474"/>
                  </a:lnTo>
                  <a:lnTo>
                    <a:pt x="178" y="474"/>
                  </a:lnTo>
                  <a:lnTo>
                    <a:pt x="178" y="474"/>
                  </a:lnTo>
                  <a:lnTo>
                    <a:pt x="180" y="474"/>
                  </a:lnTo>
                  <a:lnTo>
                    <a:pt x="182" y="474"/>
                  </a:lnTo>
                  <a:lnTo>
                    <a:pt x="187" y="471"/>
                  </a:lnTo>
                  <a:lnTo>
                    <a:pt x="189" y="471"/>
                  </a:lnTo>
                  <a:lnTo>
                    <a:pt x="189" y="474"/>
                  </a:lnTo>
                  <a:lnTo>
                    <a:pt x="192" y="474"/>
                  </a:lnTo>
                  <a:lnTo>
                    <a:pt x="192" y="471"/>
                  </a:lnTo>
                  <a:lnTo>
                    <a:pt x="194" y="474"/>
                  </a:lnTo>
                  <a:lnTo>
                    <a:pt x="194" y="474"/>
                  </a:lnTo>
                  <a:lnTo>
                    <a:pt x="194" y="476"/>
                  </a:lnTo>
                  <a:lnTo>
                    <a:pt x="196" y="476"/>
                  </a:lnTo>
                  <a:lnTo>
                    <a:pt x="196" y="476"/>
                  </a:lnTo>
                  <a:lnTo>
                    <a:pt x="199" y="476"/>
                  </a:lnTo>
                  <a:lnTo>
                    <a:pt x="201" y="479"/>
                  </a:lnTo>
                  <a:lnTo>
                    <a:pt x="204" y="483"/>
                  </a:lnTo>
                  <a:lnTo>
                    <a:pt x="206" y="483"/>
                  </a:lnTo>
                  <a:lnTo>
                    <a:pt x="206" y="483"/>
                  </a:lnTo>
                  <a:lnTo>
                    <a:pt x="211" y="483"/>
                  </a:lnTo>
                  <a:lnTo>
                    <a:pt x="213" y="483"/>
                  </a:lnTo>
                  <a:lnTo>
                    <a:pt x="213" y="483"/>
                  </a:lnTo>
                  <a:lnTo>
                    <a:pt x="215" y="486"/>
                  </a:lnTo>
                  <a:lnTo>
                    <a:pt x="215" y="486"/>
                  </a:lnTo>
                  <a:lnTo>
                    <a:pt x="215" y="488"/>
                  </a:lnTo>
                  <a:lnTo>
                    <a:pt x="215" y="488"/>
                  </a:lnTo>
                  <a:lnTo>
                    <a:pt x="215" y="488"/>
                  </a:lnTo>
                  <a:lnTo>
                    <a:pt x="215" y="493"/>
                  </a:lnTo>
                  <a:lnTo>
                    <a:pt x="218" y="498"/>
                  </a:lnTo>
                  <a:lnTo>
                    <a:pt x="218" y="500"/>
                  </a:lnTo>
                  <a:lnTo>
                    <a:pt x="225" y="509"/>
                  </a:lnTo>
                  <a:lnTo>
                    <a:pt x="227" y="514"/>
                  </a:lnTo>
                  <a:lnTo>
                    <a:pt x="227" y="516"/>
                  </a:lnTo>
                  <a:lnTo>
                    <a:pt x="227" y="521"/>
                  </a:lnTo>
                  <a:lnTo>
                    <a:pt x="227" y="526"/>
                  </a:lnTo>
                  <a:lnTo>
                    <a:pt x="227" y="526"/>
                  </a:lnTo>
                  <a:lnTo>
                    <a:pt x="227" y="528"/>
                  </a:lnTo>
                  <a:lnTo>
                    <a:pt x="227" y="528"/>
                  </a:lnTo>
                  <a:lnTo>
                    <a:pt x="230" y="528"/>
                  </a:lnTo>
                  <a:lnTo>
                    <a:pt x="230" y="528"/>
                  </a:lnTo>
                  <a:lnTo>
                    <a:pt x="227" y="531"/>
                  </a:lnTo>
                  <a:lnTo>
                    <a:pt x="225" y="533"/>
                  </a:lnTo>
                  <a:lnTo>
                    <a:pt x="225" y="535"/>
                  </a:lnTo>
                  <a:lnTo>
                    <a:pt x="225" y="535"/>
                  </a:lnTo>
                  <a:lnTo>
                    <a:pt x="223" y="538"/>
                  </a:lnTo>
                  <a:lnTo>
                    <a:pt x="220" y="538"/>
                  </a:lnTo>
                  <a:lnTo>
                    <a:pt x="218" y="538"/>
                  </a:lnTo>
                  <a:lnTo>
                    <a:pt x="218" y="538"/>
                  </a:lnTo>
                  <a:lnTo>
                    <a:pt x="215" y="538"/>
                  </a:lnTo>
                  <a:lnTo>
                    <a:pt x="215" y="540"/>
                  </a:lnTo>
                  <a:lnTo>
                    <a:pt x="215" y="540"/>
                  </a:lnTo>
                  <a:lnTo>
                    <a:pt x="215" y="542"/>
                  </a:lnTo>
                  <a:lnTo>
                    <a:pt x="215" y="545"/>
                  </a:lnTo>
                  <a:lnTo>
                    <a:pt x="215" y="545"/>
                  </a:lnTo>
                  <a:lnTo>
                    <a:pt x="215" y="547"/>
                  </a:lnTo>
                  <a:lnTo>
                    <a:pt x="218" y="550"/>
                  </a:lnTo>
                  <a:lnTo>
                    <a:pt x="215" y="550"/>
                  </a:lnTo>
                  <a:lnTo>
                    <a:pt x="215" y="550"/>
                  </a:lnTo>
                  <a:lnTo>
                    <a:pt x="213" y="552"/>
                  </a:lnTo>
                  <a:lnTo>
                    <a:pt x="213" y="552"/>
                  </a:lnTo>
                  <a:lnTo>
                    <a:pt x="213" y="552"/>
                  </a:lnTo>
                  <a:lnTo>
                    <a:pt x="213" y="554"/>
                  </a:lnTo>
                  <a:lnTo>
                    <a:pt x="213" y="557"/>
                  </a:lnTo>
                  <a:lnTo>
                    <a:pt x="213" y="557"/>
                  </a:lnTo>
                  <a:lnTo>
                    <a:pt x="215" y="559"/>
                  </a:lnTo>
                  <a:lnTo>
                    <a:pt x="215" y="559"/>
                  </a:lnTo>
                  <a:lnTo>
                    <a:pt x="215" y="561"/>
                  </a:lnTo>
                  <a:lnTo>
                    <a:pt x="215" y="561"/>
                  </a:lnTo>
                  <a:lnTo>
                    <a:pt x="211" y="569"/>
                  </a:lnTo>
                  <a:lnTo>
                    <a:pt x="208" y="573"/>
                  </a:lnTo>
                  <a:lnTo>
                    <a:pt x="208" y="576"/>
                  </a:lnTo>
                  <a:lnTo>
                    <a:pt x="208" y="578"/>
                  </a:lnTo>
                  <a:lnTo>
                    <a:pt x="208" y="580"/>
                  </a:lnTo>
                  <a:lnTo>
                    <a:pt x="204" y="585"/>
                  </a:lnTo>
                  <a:lnTo>
                    <a:pt x="201" y="590"/>
                  </a:lnTo>
                  <a:lnTo>
                    <a:pt x="199" y="595"/>
                  </a:lnTo>
                  <a:lnTo>
                    <a:pt x="196" y="597"/>
                  </a:lnTo>
                  <a:lnTo>
                    <a:pt x="196" y="597"/>
                  </a:lnTo>
                  <a:lnTo>
                    <a:pt x="194" y="597"/>
                  </a:lnTo>
                  <a:lnTo>
                    <a:pt x="192" y="599"/>
                  </a:lnTo>
                  <a:lnTo>
                    <a:pt x="192" y="599"/>
                  </a:lnTo>
                  <a:lnTo>
                    <a:pt x="192" y="602"/>
                  </a:lnTo>
                  <a:lnTo>
                    <a:pt x="192" y="604"/>
                  </a:lnTo>
                  <a:lnTo>
                    <a:pt x="189" y="606"/>
                  </a:lnTo>
                  <a:lnTo>
                    <a:pt x="189" y="606"/>
                  </a:lnTo>
                  <a:lnTo>
                    <a:pt x="189" y="609"/>
                  </a:lnTo>
                  <a:lnTo>
                    <a:pt x="192" y="609"/>
                  </a:lnTo>
                  <a:lnTo>
                    <a:pt x="192" y="611"/>
                  </a:lnTo>
                  <a:lnTo>
                    <a:pt x="194" y="613"/>
                  </a:lnTo>
                  <a:lnTo>
                    <a:pt x="194" y="616"/>
                  </a:lnTo>
                  <a:lnTo>
                    <a:pt x="194" y="616"/>
                  </a:lnTo>
                  <a:lnTo>
                    <a:pt x="194" y="618"/>
                  </a:lnTo>
                  <a:lnTo>
                    <a:pt x="194" y="618"/>
                  </a:lnTo>
                  <a:lnTo>
                    <a:pt x="194" y="618"/>
                  </a:lnTo>
                  <a:lnTo>
                    <a:pt x="192" y="618"/>
                  </a:lnTo>
                  <a:lnTo>
                    <a:pt x="189" y="621"/>
                  </a:lnTo>
                  <a:lnTo>
                    <a:pt x="178" y="623"/>
                  </a:lnTo>
                  <a:lnTo>
                    <a:pt x="173" y="625"/>
                  </a:lnTo>
                  <a:lnTo>
                    <a:pt x="173" y="628"/>
                  </a:lnTo>
                  <a:lnTo>
                    <a:pt x="170" y="628"/>
                  </a:lnTo>
                  <a:lnTo>
                    <a:pt x="170" y="628"/>
                  </a:lnTo>
                  <a:lnTo>
                    <a:pt x="168" y="628"/>
                  </a:lnTo>
                  <a:lnTo>
                    <a:pt x="163" y="628"/>
                  </a:lnTo>
                  <a:lnTo>
                    <a:pt x="163" y="628"/>
                  </a:lnTo>
                  <a:lnTo>
                    <a:pt x="159" y="628"/>
                  </a:lnTo>
                  <a:lnTo>
                    <a:pt x="149" y="630"/>
                  </a:lnTo>
                  <a:lnTo>
                    <a:pt x="147" y="632"/>
                  </a:lnTo>
                  <a:lnTo>
                    <a:pt x="147" y="640"/>
                  </a:lnTo>
                  <a:lnTo>
                    <a:pt x="144" y="642"/>
                  </a:lnTo>
                  <a:lnTo>
                    <a:pt x="137" y="649"/>
                  </a:lnTo>
                  <a:lnTo>
                    <a:pt x="137" y="649"/>
                  </a:lnTo>
                  <a:lnTo>
                    <a:pt x="135" y="651"/>
                  </a:lnTo>
                  <a:lnTo>
                    <a:pt x="135" y="651"/>
                  </a:lnTo>
                  <a:lnTo>
                    <a:pt x="137" y="654"/>
                  </a:lnTo>
                  <a:lnTo>
                    <a:pt x="137" y="656"/>
                  </a:lnTo>
                  <a:lnTo>
                    <a:pt x="140" y="656"/>
                  </a:lnTo>
                  <a:lnTo>
                    <a:pt x="142" y="658"/>
                  </a:lnTo>
                  <a:lnTo>
                    <a:pt x="147" y="673"/>
                  </a:lnTo>
                  <a:lnTo>
                    <a:pt x="149" y="675"/>
                  </a:lnTo>
                  <a:lnTo>
                    <a:pt x="149" y="675"/>
                  </a:lnTo>
                  <a:lnTo>
                    <a:pt x="149" y="677"/>
                  </a:lnTo>
                  <a:lnTo>
                    <a:pt x="149" y="680"/>
                  </a:lnTo>
                  <a:lnTo>
                    <a:pt x="147" y="682"/>
                  </a:lnTo>
                  <a:lnTo>
                    <a:pt x="147" y="684"/>
                  </a:lnTo>
                  <a:lnTo>
                    <a:pt x="147" y="687"/>
                  </a:lnTo>
                  <a:lnTo>
                    <a:pt x="144" y="689"/>
                  </a:lnTo>
                  <a:lnTo>
                    <a:pt x="144" y="689"/>
                  </a:lnTo>
                  <a:lnTo>
                    <a:pt x="144" y="692"/>
                  </a:lnTo>
                  <a:lnTo>
                    <a:pt x="147" y="694"/>
                  </a:lnTo>
                  <a:lnTo>
                    <a:pt x="144" y="699"/>
                  </a:lnTo>
                  <a:lnTo>
                    <a:pt x="144" y="701"/>
                  </a:lnTo>
                  <a:lnTo>
                    <a:pt x="142" y="703"/>
                  </a:lnTo>
                  <a:lnTo>
                    <a:pt x="137" y="708"/>
                  </a:lnTo>
                  <a:lnTo>
                    <a:pt x="133" y="711"/>
                  </a:lnTo>
                  <a:lnTo>
                    <a:pt x="128" y="715"/>
                  </a:lnTo>
                  <a:lnTo>
                    <a:pt x="125" y="715"/>
                  </a:lnTo>
                  <a:lnTo>
                    <a:pt x="125" y="718"/>
                  </a:lnTo>
                  <a:lnTo>
                    <a:pt x="128" y="720"/>
                  </a:lnTo>
                  <a:lnTo>
                    <a:pt x="128" y="720"/>
                  </a:lnTo>
                  <a:lnTo>
                    <a:pt x="130" y="720"/>
                  </a:lnTo>
                  <a:lnTo>
                    <a:pt x="130" y="720"/>
                  </a:lnTo>
                  <a:lnTo>
                    <a:pt x="133" y="727"/>
                  </a:lnTo>
                  <a:lnTo>
                    <a:pt x="133" y="729"/>
                  </a:lnTo>
                  <a:lnTo>
                    <a:pt x="133" y="732"/>
                  </a:lnTo>
                  <a:lnTo>
                    <a:pt x="133" y="734"/>
                  </a:lnTo>
                  <a:lnTo>
                    <a:pt x="135" y="737"/>
                  </a:lnTo>
                  <a:lnTo>
                    <a:pt x="135" y="737"/>
                  </a:lnTo>
                  <a:lnTo>
                    <a:pt x="137" y="739"/>
                  </a:lnTo>
                  <a:lnTo>
                    <a:pt x="137" y="744"/>
                  </a:lnTo>
                  <a:lnTo>
                    <a:pt x="137" y="744"/>
                  </a:lnTo>
                  <a:lnTo>
                    <a:pt x="137" y="746"/>
                  </a:lnTo>
                  <a:lnTo>
                    <a:pt x="137" y="746"/>
                  </a:lnTo>
                  <a:lnTo>
                    <a:pt x="137" y="748"/>
                  </a:lnTo>
                  <a:lnTo>
                    <a:pt x="137" y="748"/>
                  </a:lnTo>
                  <a:lnTo>
                    <a:pt x="137" y="751"/>
                  </a:lnTo>
                  <a:lnTo>
                    <a:pt x="137" y="753"/>
                  </a:lnTo>
                  <a:lnTo>
                    <a:pt x="135" y="756"/>
                  </a:lnTo>
                  <a:lnTo>
                    <a:pt x="133" y="760"/>
                  </a:lnTo>
                  <a:lnTo>
                    <a:pt x="133" y="763"/>
                  </a:lnTo>
                  <a:lnTo>
                    <a:pt x="133" y="763"/>
                  </a:lnTo>
                  <a:lnTo>
                    <a:pt x="135" y="765"/>
                  </a:lnTo>
                  <a:lnTo>
                    <a:pt x="135" y="765"/>
                  </a:lnTo>
                  <a:lnTo>
                    <a:pt x="135" y="765"/>
                  </a:lnTo>
                  <a:lnTo>
                    <a:pt x="137" y="767"/>
                  </a:lnTo>
                  <a:lnTo>
                    <a:pt x="137" y="767"/>
                  </a:lnTo>
                  <a:lnTo>
                    <a:pt x="137" y="767"/>
                  </a:lnTo>
                  <a:lnTo>
                    <a:pt x="140" y="770"/>
                  </a:lnTo>
                  <a:lnTo>
                    <a:pt x="140" y="772"/>
                  </a:lnTo>
                  <a:lnTo>
                    <a:pt x="142" y="772"/>
                  </a:lnTo>
                  <a:lnTo>
                    <a:pt x="144" y="774"/>
                  </a:lnTo>
                  <a:lnTo>
                    <a:pt x="147" y="774"/>
                  </a:lnTo>
                  <a:lnTo>
                    <a:pt x="147" y="774"/>
                  </a:lnTo>
                  <a:lnTo>
                    <a:pt x="147" y="777"/>
                  </a:lnTo>
                  <a:lnTo>
                    <a:pt x="147" y="777"/>
                  </a:lnTo>
                  <a:lnTo>
                    <a:pt x="144" y="782"/>
                  </a:lnTo>
                  <a:lnTo>
                    <a:pt x="144" y="782"/>
                  </a:lnTo>
                  <a:lnTo>
                    <a:pt x="144" y="784"/>
                  </a:lnTo>
                  <a:lnTo>
                    <a:pt x="144" y="786"/>
                  </a:lnTo>
                  <a:lnTo>
                    <a:pt x="147" y="786"/>
                  </a:lnTo>
                  <a:lnTo>
                    <a:pt x="147" y="789"/>
                  </a:lnTo>
                  <a:lnTo>
                    <a:pt x="149" y="789"/>
                  </a:lnTo>
                  <a:lnTo>
                    <a:pt x="152" y="789"/>
                  </a:lnTo>
                  <a:lnTo>
                    <a:pt x="154" y="789"/>
                  </a:lnTo>
                  <a:lnTo>
                    <a:pt x="156" y="786"/>
                  </a:lnTo>
                  <a:lnTo>
                    <a:pt x="156" y="786"/>
                  </a:lnTo>
                  <a:lnTo>
                    <a:pt x="159" y="784"/>
                  </a:lnTo>
                  <a:lnTo>
                    <a:pt x="159" y="784"/>
                  </a:lnTo>
                  <a:lnTo>
                    <a:pt x="159" y="782"/>
                  </a:lnTo>
                  <a:lnTo>
                    <a:pt x="159" y="782"/>
                  </a:lnTo>
                  <a:lnTo>
                    <a:pt x="159" y="779"/>
                  </a:lnTo>
                  <a:lnTo>
                    <a:pt x="159" y="779"/>
                  </a:lnTo>
                  <a:lnTo>
                    <a:pt x="159" y="777"/>
                  </a:lnTo>
                  <a:lnTo>
                    <a:pt x="161" y="777"/>
                  </a:lnTo>
                  <a:lnTo>
                    <a:pt x="161" y="774"/>
                  </a:lnTo>
                  <a:lnTo>
                    <a:pt x="161" y="774"/>
                  </a:lnTo>
                  <a:lnTo>
                    <a:pt x="163" y="774"/>
                  </a:lnTo>
                  <a:lnTo>
                    <a:pt x="166" y="777"/>
                  </a:lnTo>
                  <a:lnTo>
                    <a:pt x="168" y="777"/>
                  </a:lnTo>
                  <a:lnTo>
                    <a:pt x="175" y="784"/>
                  </a:lnTo>
                  <a:lnTo>
                    <a:pt x="178" y="784"/>
                  </a:lnTo>
                  <a:lnTo>
                    <a:pt x="180" y="789"/>
                  </a:lnTo>
                  <a:lnTo>
                    <a:pt x="182" y="789"/>
                  </a:lnTo>
                  <a:lnTo>
                    <a:pt x="185" y="791"/>
                  </a:lnTo>
                  <a:lnTo>
                    <a:pt x="187" y="791"/>
                  </a:lnTo>
                  <a:lnTo>
                    <a:pt x="189" y="791"/>
                  </a:lnTo>
                  <a:lnTo>
                    <a:pt x="192" y="791"/>
                  </a:lnTo>
                  <a:lnTo>
                    <a:pt x="192" y="791"/>
                  </a:lnTo>
                  <a:lnTo>
                    <a:pt x="194" y="791"/>
                  </a:lnTo>
                  <a:lnTo>
                    <a:pt x="194" y="793"/>
                  </a:lnTo>
                  <a:lnTo>
                    <a:pt x="194" y="793"/>
                  </a:lnTo>
                  <a:lnTo>
                    <a:pt x="194" y="796"/>
                  </a:lnTo>
                  <a:lnTo>
                    <a:pt x="194" y="798"/>
                  </a:lnTo>
                  <a:lnTo>
                    <a:pt x="196" y="798"/>
                  </a:lnTo>
                  <a:lnTo>
                    <a:pt x="199" y="800"/>
                  </a:lnTo>
                  <a:lnTo>
                    <a:pt x="199" y="798"/>
                  </a:lnTo>
                  <a:lnTo>
                    <a:pt x="201" y="798"/>
                  </a:lnTo>
                  <a:lnTo>
                    <a:pt x="204" y="796"/>
                  </a:lnTo>
                  <a:lnTo>
                    <a:pt x="206" y="793"/>
                  </a:lnTo>
                  <a:lnTo>
                    <a:pt x="208" y="789"/>
                  </a:lnTo>
                  <a:lnTo>
                    <a:pt x="208" y="786"/>
                  </a:lnTo>
                  <a:lnTo>
                    <a:pt x="211" y="784"/>
                  </a:lnTo>
                  <a:lnTo>
                    <a:pt x="215" y="779"/>
                  </a:lnTo>
                  <a:lnTo>
                    <a:pt x="215" y="779"/>
                  </a:lnTo>
                  <a:lnTo>
                    <a:pt x="215" y="777"/>
                  </a:lnTo>
                  <a:lnTo>
                    <a:pt x="218" y="777"/>
                  </a:lnTo>
                  <a:lnTo>
                    <a:pt x="218" y="774"/>
                  </a:lnTo>
                  <a:lnTo>
                    <a:pt x="220" y="772"/>
                  </a:lnTo>
                  <a:lnTo>
                    <a:pt x="220" y="767"/>
                  </a:lnTo>
                  <a:lnTo>
                    <a:pt x="218" y="767"/>
                  </a:lnTo>
                  <a:lnTo>
                    <a:pt x="215" y="767"/>
                  </a:lnTo>
                  <a:lnTo>
                    <a:pt x="213" y="767"/>
                  </a:lnTo>
                  <a:lnTo>
                    <a:pt x="213" y="765"/>
                  </a:lnTo>
                  <a:lnTo>
                    <a:pt x="213" y="765"/>
                  </a:lnTo>
                  <a:lnTo>
                    <a:pt x="211" y="765"/>
                  </a:lnTo>
                  <a:lnTo>
                    <a:pt x="211" y="765"/>
                  </a:lnTo>
                  <a:lnTo>
                    <a:pt x="211" y="765"/>
                  </a:lnTo>
                  <a:lnTo>
                    <a:pt x="211" y="763"/>
                  </a:lnTo>
                  <a:lnTo>
                    <a:pt x="211" y="763"/>
                  </a:lnTo>
                  <a:lnTo>
                    <a:pt x="213" y="760"/>
                  </a:lnTo>
                  <a:lnTo>
                    <a:pt x="213" y="760"/>
                  </a:lnTo>
                  <a:lnTo>
                    <a:pt x="211" y="758"/>
                  </a:lnTo>
                  <a:lnTo>
                    <a:pt x="208" y="756"/>
                  </a:lnTo>
                  <a:lnTo>
                    <a:pt x="208" y="753"/>
                  </a:lnTo>
                  <a:lnTo>
                    <a:pt x="208" y="751"/>
                  </a:lnTo>
                  <a:lnTo>
                    <a:pt x="208" y="751"/>
                  </a:lnTo>
                  <a:lnTo>
                    <a:pt x="206" y="748"/>
                  </a:lnTo>
                  <a:lnTo>
                    <a:pt x="206" y="746"/>
                  </a:lnTo>
                  <a:lnTo>
                    <a:pt x="204" y="746"/>
                  </a:lnTo>
                  <a:lnTo>
                    <a:pt x="201" y="746"/>
                  </a:lnTo>
                  <a:lnTo>
                    <a:pt x="201" y="746"/>
                  </a:lnTo>
                  <a:lnTo>
                    <a:pt x="199" y="746"/>
                  </a:lnTo>
                  <a:lnTo>
                    <a:pt x="194" y="746"/>
                  </a:lnTo>
                  <a:lnTo>
                    <a:pt x="194" y="748"/>
                  </a:lnTo>
                  <a:lnTo>
                    <a:pt x="192" y="748"/>
                  </a:lnTo>
                  <a:lnTo>
                    <a:pt x="192" y="746"/>
                  </a:lnTo>
                  <a:lnTo>
                    <a:pt x="189" y="746"/>
                  </a:lnTo>
                  <a:lnTo>
                    <a:pt x="189" y="744"/>
                  </a:lnTo>
                  <a:lnTo>
                    <a:pt x="189" y="744"/>
                  </a:lnTo>
                  <a:lnTo>
                    <a:pt x="189" y="741"/>
                  </a:lnTo>
                  <a:lnTo>
                    <a:pt x="189" y="739"/>
                  </a:lnTo>
                  <a:lnTo>
                    <a:pt x="192" y="737"/>
                  </a:lnTo>
                  <a:lnTo>
                    <a:pt x="192" y="737"/>
                  </a:lnTo>
                  <a:lnTo>
                    <a:pt x="192" y="737"/>
                  </a:lnTo>
                  <a:lnTo>
                    <a:pt x="192" y="734"/>
                  </a:lnTo>
                  <a:lnTo>
                    <a:pt x="192" y="729"/>
                  </a:lnTo>
                  <a:lnTo>
                    <a:pt x="192" y="725"/>
                  </a:lnTo>
                  <a:lnTo>
                    <a:pt x="192" y="722"/>
                  </a:lnTo>
                  <a:lnTo>
                    <a:pt x="189" y="720"/>
                  </a:lnTo>
                  <a:lnTo>
                    <a:pt x="189" y="718"/>
                  </a:lnTo>
                  <a:lnTo>
                    <a:pt x="187" y="715"/>
                  </a:lnTo>
                  <a:lnTo>
                    <a:pt x="182" y="711"/>
                  </a:lnTo>
                  <a:lnTo>
                    <a:pt x="182" y="708"/>
                  </a:lnTo>
                  <a:lnTo>
                    <a:pt x="180" y="706"/>
                  </a:lnTo>
                  <a:lnTo>
                    <a:pt x="178" y="692"/>
                  </a:lnTo>
                  <a:lnTo>
                    <a:pt x="178" y="687"/>
                  </a:lnTo>
                  <a:lnTo>
                    <a:pt x="178" y="684"/>
                  </a:lnTo>
                  <a:lnTo>
                    <a:pt x="173" y="675"/>
                  </a:lnTo>
                  <a:lnTo>
                    <a:pt x="170" y="673"/>
                  </a:lnTo>
                  <a:lnTo>
                    <a:pt x="170" y="670"/>
                  </a:lnTo>
                  <a:lnTo>
                    <a:pt x="168" y="668"/>
                  </a:lnTo>
                  <a:lnTo>
                    <a:pt x="166" y="668"/>
                  </a:lnTo>
                  <a:lnTo>
                    <a:pt x="166" y="668"/>
                  </a:lnTo>
                  <a:lnTo>
                    <a:pt x="166" y="666"/>
                  </a:lnTo>
                  <a:lnTo>
                    <a:pt x="166" y="666"/>
                  </a:lnTo>
                  <a:lnTo>
                    <a:pt x="166" y="663"/>
                  </a:lnTo>
                  <a:lnTo>
                    <a:pt x="166" y="663"/>
                  </a:lnTo>
                  <a:lnTo>
                    <a:pt x="168" y="661"/>
                  </a:lnTo>
                  <a:lnTo>
                    <a:pt x="170" y="656"/>
                  </a:lnTo>
                  <a:lnTo>
                    <a:pt x="170" y="656"/>
                  </a:lnTo>
                  <a:lnTo>
                    <a:pt x="173" y="654"/>
                  </a:lnTo>
                  <a:lnTo>
                    <a:pt x="173" y="654"/>
                  </a:lnTo>
                  <a:lnTo>
                    <a:pt x="173" y="654"/>
                  </a:lnTo>
                  <a:lnTo>
                    <a:pt x="173" y="651"/>
                  </a:lnTo>
                  <a:lnTo>
                    <a:pt x="173" y="651"/>
                  </a:lnTo>
                  <a:lnTo>
                    <a:pt x="173" y="651"/>
                  </a:lnTo>
                  <a:lnTo>
                    <a:pt x="173" y="649"/>
                  </a:lnTo>
                  <a:lnTo>
                    <a:pt x="173" y="649"/>
                  </a:lnTo>
                  <a:lnTo>
                    <a:pt x="175" y="649"/>
                  </a:lnTo>
                  <a:lnTo>
                    <a:pt x="175" y="649"/>
                  </a:lnTo>
                  <a:lnTo>
                    <a:pt x="178" y="649"/>
                  </a:lnTo>
                  <a:lnTo>
                    <a:pt x="180" y="649"/>
                  </a:lnTo>
                  <a:lnTo>
                    <a:pt x="182" y="649"/>
                  </a:lnTo>
                  <a:lnTo>
                    <a:pt x="182" y="649"/>
                  </a:lnTo>
                  <a:lnTo>
                    <a:pt x="182" y="649"/>
                  </a:lnTo>
                  <a:lnTo>
                    <a:pt x="185" y="651"/>
                  </a:lnTo>
                  <a:lnTo>
                    <a:pt x="185" y="651"/>
                  </a:lnTo>
                  <a:lnTo>
                    <a:pt x="187" y="654"/>
                  </a:lnTo>
                  <a:lnTo>
                    <a:pt x="187" y="654"/>
                  </a:lnTo>
                  <a:lnTo>
                    <a:pt x="189" y="656"/>
                  </a:lnTo>
                  <a:lnTo>
                    <a:pt x="189" y="656"/>
                  </a:lnTo>
                  <a:lnTo>
                    <a:pt x="189" y="656"/>
                  </a:lnTo>
                  <a:lnTo>
                    <a:pt x="192" y="656"/>
                  </a:lnTo>
                  <a:lnTo>
                    <a:pt x="192" y="656"/>
                  </a:lnTo>
                  <a:lnTo>
                    <a:pt x="192" y="654"/>
                  </a:lnTo>
                  <a:lnTo>
                    <a:pt x="192" y="651"/>
                  </a:lnTo>
                  <a:lnTo>
                    <a:pt x="192" y="651"/>
                  </a:lnTo>
                  <a:lnTo>
                    <a:pt x="192" y="651"/>
                  </a:lnTo>
                  <a:lnTo>
                    <a:pt x="192" y="649"/>
                  </a:lnTo>
                  <a:lnTo>
                    <a:pt x="192" y="649"/>
                  </a:lnTo>
                  <a:lnTo>
                    <a:pt x="192" y="647"/>
                  </a:lnTo>
                  <a:lnTo>
                    <a:pt x="192" y="647"/>
                  </a:lnTo>
                  <a:lnTo>
                    <a:pt x="192" y="644"/>
                  </a:lnTo>
                  <a:lnTo>
                    <a:pt x="189" y="642"/>
                  </a:lnTo>
                  <a:lnTo>
                    <a:pt x="189" y="642"/>
                  </a:lnTo>
                  <a:lnTo>
                    <a:pt x="189" y="640"/>
                  </a:lnTo>
                  <a:lnTo>
                    <a:pt x="189" y="637"/>
                  </a:lnTo>
                  <a:lnTo>
                    <a:pt x="192" y="637"/>
                  </a:lnTo>
                  <a:lnTo>
                    <a:pt x="192" y="637"/>
                  </a:lnTo>
                  <a:lnTo>
                    <a:pt x="194" y="637"/>
                  </a:lnTo>
                  <a:lnTo>
                    <a:pt x="194" y="635"/>
                  </a:lnTo>
                  <a:lnTo>
                    <a:pt x="196" y="635"/>
                  </a:lnTo>
                  <a:lnTo>
                    <a:pt x="199" y="637"/>
                  </a:lnTo>
                  <a:lnTo>
                    <a:pt x="199" y="637"/>
                  </a:lnTo>
                  <a:lnTo>
                    <a:pt x="199" y="637"/>
                  </a:lnTo>
                  <a:lnTo>
                    <a:pt x="199" y="640"/>
                  </a:lnTo>
                  <a:lnTo>
                    <a:pt x="199" y="644"/>
                  </a:lnTo>
                  <a:lnTo>
                    <a:pt x="199" y="647"/>
                  </a:lnTo>
                  <a:lnTo>
                    <a:pt x="199" y="647"/>
                  </a:lnTo>
                  <a:lnTo>
                    <a:pt x="201" y="649"/>
                  </a:lnTo>
                  <a:lnTo>
                    <a:pt x="204" y="647"/>
                  </a:lnTo>
                  <a:lnTo>
                    <a:pt x="204" y="647"/>
                  </a:lnTo>
                  <a:lnTo>
                    <a:pt x="206" y="647"/>
                  </a:lnTo>
                  <a:lnTo>
                    <a:pt x="206" y="644"/>
                  </a:lnTo>
                  <a:lnTo>
                    <a:pt x="204" y="640"/>
                  </a:lnTo>
                  <a:lnTo>
                    <a:pt x="204" y="640"/>
                  </a:lnTo>
                  <a:lnTo>
                    <a:pt x="206" y="637"/>
                  </a:lnTo>
                  <a:lnTo>
                    <a:pt x="206" y="637"/>
                  </a:lnTo>
                  <a:lnTo>
                    <a:pt x="206" y="635"/>
                  </a:lnTo>
                  <a:lnTo>
                    <a:pt x="206" y="635"/>
                  </a:lnTo>
                  <a:lnTo>
                    <a:pt x="208" y="632"/>
                  </a:lnTo>
                  <a:lnTo>
                    <a:pt x="208" y="632"/>
                  </a:lnTo>
                  <a:lnTo>
                    <a:pt x="211" y="632"/>
                  </a:lnTo>
                  <a:lnTo>
                    <a:pt x="211" y="635"/>
                  </a:lnTo>
                  <a:lnTo>
                    <a:pt x="213" y="635"/>
                  </a:lnTo>
                  <a:lnTo>
                    <a:pt x="213" y="637"/>
                  </a:lnTo>
                  <a:lnTo>
                    <a:pt x="213" y="640"/>
                  </a:lnTo>
                  <a:lnTo>
                    <a:pt x="213" y="640"/>
                  </a:lnTo>
                  <a:lnTo>
                    <a:pt x="211" y="642"/>
                  </a:lnTo>
                  <a:lnTo>
                    <a:pt x="211" y="644"/>
                  </a:lnTo>
                  <a:lnTo>
                    <a:pt x="211" y="644"/>
                  </a:lnTo>
                  <a:lnTo>
                    <a:pt x="211" y="644"/>
                  </a:lnTo>
                  <a:lnTo>
                    <a:pt x="213" y="644"/>
                  </a:lnTo>
                  <a:lnTo>
                    <a:pt x="213" y="644"/>
                  </a:lnTo>
                  <a:lnTo>
                    <a:pt x="215" y="644"/>
                  </a:lnTo>
                  <a:lnTo>
                    <a:pt x="215" y="644"/>
                  </a:lnTo>
                  <a:lnTo>
                    <a:pt x="215" y="644"/>
                  </a:lnTo>
                  <a:lnTo>
                    <a:pt x="218" y="644"/>
                  </a:lnTo>
                  <a:lnTo>
                    <a:pt x="218" y="647"/>
                  </a:lnTo>
                  <a:lnTo>
                    <a:pt x="218" y="647"/>
                  </a:lnTo>
                  <a:lnTo>
                    <a:pt x="218" y="651"/>
                  </a:lnTo>
                  <a:lnTo>
                    <a:pt x="215" y="651"/>
                  </a:lnTo>
                  <a:lnTo>
                    <a:pt x="215" y="656"/>
                  </a:lnTo>
                  <a:lnTo>
                    <a:pt x="213" y="656"/>
                  </a:lnTo>
                  <a:lnTo>
                    <a:pt x="213" y="658"/>
                  </a:lnTo>
                  <a:lnTo>
                    <a:pt x="215" y="661"/>
                  </a:lnTo>
                  <a:lnTo>
                    <a:pt x="215" y="661"/>
                  </a:lnTo>
                  <a:lnTo>
                    <a:pt x="213" y="663"/>
                  </a:lnTo>
                  <a:lnTo>
                    <a:pt x="213" y="663"/>
                  </a:lnTo>
                  <a:lnTo>
                    <a:pt x="213" y="663"/>
                  </a:lnTo>
                  <a:lnTo>
                    <a:pt x="211" y="666"/>
                  </a:lnTo>
                  <a:lnTo>
                    <a:pt x="208" y="668"/>
                  </a:lnTo>
                  <a:lnTo>
                    <a:pt x="208" y="668"/>
                  </a:lnTo>
                  <a:lnTo>
                    <a:pt x="206" y="670"/>
                  </a:lnTo>
                  <a:lnTo>
                    <a:pt x="206" y="673"/>
                  </a:lnTo>
                  <a:lnTo>
                    <a:pt x="206" y="675"/>
                  </a:lnTo>
                  <a:lnTo>
                    <a:pt x="206" y="677"/>
                  </a:lnTo>
                  <a:lnTo>
                    <a:pt x="206" y="677"/>
                  </a:lnTo>
                  <a:lnTo>
                    <a:pt x="208" y="680"/>
                  </a:lnTo>
                  <a:lnTo>
                    <a:pt x="208" y="677"/>
                  </a:lnTo>
                  <a:lnTo>
                    <a:pt x="211" y="677"/>
                  </a:lnTo>
                  <a:lnTo>
                    <a:pt x="213" y="675"/>
                  </a:lnTo>
                  <a:lnTo>
                    <a:pt x="213" y="673"/>
                  </a:lnTo>
                  <a:lnTo>
                    <a:pt x="215" y="673"/>
                  </a:lnTo>
                  <a:lnTo>
                    <a:pt x="215" y="673"/>
                  </a:lnTo>
                  <a:lnTo>
                    <a:pt x="218" y="673"/>
                  </a:lnTo>
                  <a:lnTo>
                    <a:pt x="218" y="673"/>
                  </a:lnTo>
                  <a:lnTo>
                    <a:pt x="220" y="670"/>
                  </a:lnTo>
                  <a:lnTo>
                    <a:pt x="220" y="670"/>
                  </a:lnTo>
                  <a:lnTo>
                    <a:pt x="220" y="668"/>
                  </a:lnTo>
                  <a:lnTo>
                    <a:pt x="220" y="666"/>
                  </a:lnTo>
                  <a:lnTo>
                    <a:pt x="220" y="666"/>
                  </a:lnTo>
                  <a:lnTo>
                    <a:pt x="220" y="666"/>
                  </a:lnTo>
                  <a:lnTo>
                    <a:pt x="223" y="666"/>
                  </a:lnTo>
                  <a:lnTo>
                    <a:pt x="223" y="666"/>
                  </a:lnTo>
                  <a:lnTo>
                    <a:pt x="225" y="666"/>
                  </a:lnTo>
                  <a:lnTo>
                    <a:pt x="225" y="666"/>
                  </a:lnTo>
                  <a:lnTo>
                    <a:pt x="225" y="666"/>
                  </a:lnTo>
                  <a:lnTo>
                    <a:pt x="225" y="668"/>
                  </a:lnTo>
                  <a:lnTo>
                    <a:pt x="227" y="668"/>
                  </a:lnTo>
                  <a:lnTo>
                    <a:pt x="227" y="668"/>
                  </a:lnTo>
                  <a:lnTo>
                    <a:pt x="227" y="668"/>
                  </a:lnTo>
                  <a:lnTo>
                    <a:pt x="227" y="668"/>
                  </a:lnTo>
                  <a:lnTo>
                    <a:pt x="223" y="673"/>
                  </a:lnTo>
                  <a:lnTo>
                    <a:pt x="223" y="673"/>
                  </a:lnTo>
                  <a:lnTo>
                    <a:pt x="223" y="675"/>
                  </a:lnTo>
                  <a:lnTo>
                    <a:pt x="223" y="677"/>
                  </a:lnTo>
                  <a:lnTo>
                    <a:pt x="223" y="677"/>
                  </a:lnTo>
                  <a:lnTo>
                    <a:pt x="223" y="677"/>
                  </a:lnTo>
                  <a:lnTo>
                    <a:pt x="225" y="680"/>
                  </a:lnTo>
                  <a:lnTo>
                    <a:pt x="225" y="677"/>
                  </a:lnTo>
                  <a:lnTo>
                    <a:pt x="227" y="677"/>
                  </a:lnTo>
                  <a:lnTo>
                    <a:pt x="232" y="675"/>
                  </a:lnTo>
                  <a:lnTo>
                    <a:pt x="232" y="675"/>
                  </a:lnTo>
                  <a:lnTo>
                    <a:pt x="234" y="675"/>
                  </a:lnTo>
                  <a:lnTo>
                    <a:pt x="234" y="677"/>
                  </a:lnTo>
                  <a:lnTo>
                    <a:pt x="234" y="682"/>
                  </a:lnTo>
                  <a:lnTo>
                    <a:pt x="234" y="682"/>
                  </a:lnTo>
                  <a:lnTo>
                    <a:pt x="237" y="682"/>
                  </a:lnTo>
                  <a:lnTo>
                    <a:pt x="237" y="682"/>
                  </a:lnTo>
                  <a:lnTo>
                    <a:pt x="239" y="682"/>
                  </a:lnTo>
                  <a:lnTo>
                    <a:pt x="239" y="680"/>
                  </a:lnTo>
                  <a:lnTo>
                    <a:pt x="239" y="680"/>
                  </a:lnTo>
                  <a:lnTo>
                    <a:pt x="241" y="677"/>
                  </a:lnTo>
                  <a:lnTo>
                    <a:pt x="241" y="677"/>
                  </a:lnTo>
                  <a:lnTo>
                    <a:pt x="244" y="677"/>
                  </a:lnTo>
                  <a:lnTo>
                    <a:pt x="246" y="680"/>
                  </a:lnTo>
                  <a:lnTo>
                    <a:pt x="246" y="680"/>
                  </a:lnTo>
                  <a:lnTo>
                    <a:pt x="249" y="677"/>
                  </a:lnTo>
                  <a:lnTo>
                    <a:pt x="249" y="677"/>
                  </a:lnTo>
                  <a:lnTo>
                    <a:pt x="251" y="680"/>
                  </a:lnTo>
                  <a:lnTo>
                    <a:pt x="253" y="680"/>
                  </a:lnTo>
                  <a:lnTo>
                    <a:pt x="253" y="680"/>
                  </a:lnTo>
                  <a:lnTo>
                    <a:pt x="256" y="680"/>
                  </a:lnTo>
                  <a:lnTo>
                    <a:pt x="256" y="677"/>
                  </a:lnTo>
                  <a:lnTo>
                    <a:pt x="256" y="677"/>
                  </a:lnTo>
                  <a:lnTo>
                    <a:pt x="256" y="675"/>
                  </a:lnTo>
                  <a:lnTo>
                    <a:pt x="251" y="666"/>
                  </a:lnTo>
                  <a:lnTo>
                    <a:pt x="251" y="663"/>
                  </a:lnTo>
                  <a:lnTo>
                    <a:pt x="251" y="663"/>
                  </a:lnTo>
                  <a:lnTo>
                    <a:pt x="251" y="661"/>
                  </a:lnTo>
                  <a:lnTo>
                    <a:pt x="253" y="658"/>
                  </a:lnTo>
                  <a:lnTo>
                    <a:pt x="256" y="654"/>
                  </a:lnTo>
                  <a:lnTo>
                    <a:pt x="258" y="654"/>
                  </a:lnTo>
                  <a:lnTo>
                    <a:pt x="258" y="654"/>
                  </a:lnTo>
                  <a:lnTo>
                    <a:pt x="258" y="656"/>
                  </a:lnTo>
                  <a:lnTo>
                    <a:pt x="258" y="656"/>
                  </a:lnTo>
                  <a:lnTo>
                    <a:pt x="258" y="658"/>
                  </a:lnTo>
                  <a:lnTo>
                    <a:pt x="256" y="663"/>
                  </a:lnTo>
                  <a:lnTo>
                    <a:pt x="256" y="663"/>
                  </a:lnTo>
                  <a:lnTo>
                    <a:pt x="256" y="663"/>
                  </a:lnTo>
                  <a:lnTo>
                    <a:pt x="256" y="666"/>
                  </a:lnTo>
                  <a:lnTo>
                    <a:pt x="256" y="666"/>
                  </a:lnTo>
                  <a:lnTo>
                    <a:pt x="256" y="668"/>
                  </a:lnTo>
                  <a:lnTo>
                    <a:pt x="256" y="670"/>
                  </a:lnTo>
                  <a:lnTo>
                    <a:pt x="258" y="670"/>
                  </a:lnTo>
                  <a:lnTo>
                    <a:pt x="258" y="670"/>
                  </a:lnTo>
                  <a:lnTo>
                    <a:pt x="258" y="670"/>
                  </a:lnTo>
                  <a:lnTo>
                    <a:pt x="260" y="670"/>
                  </a:lnTo>
                  <a:lnTo>
                    <a:pt x="260" y="668"/>
                  </a:lnTo>
                  <a:lnTo>
                    <a:pt x="260" y="668"/>
                  </a:lnTo>
                  <a:lnTo>
                    <a:pt x="260" y="668"/>
                  </a:lnTo>
                  <a:lnTo>
                    <a:pt x="260" y="666"/>
                  </a:lnTo>
                  <a:lnTo>
                    <a:pt x="263" y="666"/>
                  </a:lnTo>
                  <a:lnTo>
                    <a:pt x="265" y="666"/>
                  </a:lnTo>
                  <a:lnTo>
                    <a:pt x="265" y="666"/>
                  </a:lnTo>
                  <a:lnTo>
                    <a:pt x="265" y="666"/>
                  </a:lnTo>
                  <a:lnTo>
                    <a:pt x="268" y="666"/>
                  </a:lnTo>
                  <a:lnTo>
                    <a:pt x="268" y="666"/>
                  </a:lnTo>
                  <a:lnTo>
                    <a:pt x="270" y="663"/>
                  </a:lnTo>
                  <a:lnTo>
                    <a:pt x="270" y="663"/>
                  </a:lnTo>
                  <a:lnTo>
                    <a:pt x="272" y="663"/>
                  </a:lnTo>
                  <a:lnTo>
                    <a:pt x="272" y="663"/>
                  </a:lnTo>
                  <a:lnTo>
                    <a:pt x="272" y="666"/>
                  </a:lnTo>
                  <a:lnTo>
                    <a:pt x="270" y="668"/>
                  </a:lnTo>
                  <a:lnTo>
                    <a:pt x="268" y="673"/>
                  </a:lnTo>
                  <a:lnTo>
                    <a:pt x="265" y="677"/>
                  </a:lnTo>
                  <a:lnTo>
                    <a:pt x="263" y="677"/>
                  </a:lnTo>
                  <a:lnTo>
                    <a:pt x="260" y="682"/>
                  </a:lnTo>
                  <a:lnTo>
                    <a:pt x="260" y="682"/>
                  </a:lnTo>
                  <a:lnTo>
                    <a:pt x="260" y="682"/>
                  </a:lnTo>
                  <a:lnTo>
                    <a:pt x="260" y="684"/>
                  </a:lnTo>
                  <a:lnTo>
                    <a:pt x="260" y="687"/>
                  </a:lnTo>
                  <a:lnTo>
                    <a:pt x="260" y="689"/>
                  </a:lnTo>
                  <a:lnTo>
                    <a:pt x="260" y="689"/>
                  </a:lnTo>
                  <a:lnTo>
                    <a:pt x="260" y="692"/>
                  </a:lnTo>
                  <a:lnTo>
                    <a:pt x="260" y="692"/>
                  </a:lnTo>
                  <a:lnTo>
                    <a:pt x="263" y="692"/>
                  </a:lnTo>
                  <a:lnTo>
                    <a:pt x="268" y="692"/>
                  </a:lnTo>
                  <a:lnTo>
                    <a:pt x="268" y="689"/>
                  </a:lnTo>
                  <a:lnTo>
                    <a:pt x="268" y="689"/>
                  </a:lnTo>
                  <a:lnTo>
                    <a:pt x="268" y="687"/>
                  </a:lnTo>
                  <a:lnTo>
                    <a:pt x="268" y="684"/>
                  </a:lnTo>
                  <a:lnTo>
                    <a:pt x="268" y="684"/>
                  </a:lnTo>
                  <a:lnTo>
                    <a:pt x="268" y="682"/>
                  </a:lnTo>
                  <a:lnTo>
                    <a:pt x="268" y="682"/>
                  </a:lnTo>
                  <a:lnTo>
                    <a:pt x="270" y="682"/>
                  </a:lnTo>
                  <a:lnTo>
                    <a:pt x="272" y="682"/>
                  </a:lnTo>
                  <a:lnTo>
                    <a:pt x="272" y="684"/>
                  </a:lnTo>
                  <a:lnTo>
                    <a:pt x="272" y="684"/>
                  </a:lnTo>
                  <a:lnTo>
                    <a:pt x="272" y="684"/>
                  </a:lnTo>
                  <a:lnTo>
                    <a:pt x="272" y="687"/>
                  </a:lnTo>
                  <a:lnTo>
                    <a:pt x="275" y="687"/>
                  </a:lnTo>
                  <a:lnTo>
                    <a:pt x="275" y="687"/>
                  </a:lnTo>
                  <a:lnTo>
                    <a:pt x="275" y="687"/>
                  </a:lnTo>
                  <a:lnTo>
                    <a:pt x="277" y="687"/>
                  </a:lnTo>
                  <a:lnTo>
                    <a:pt x="279" y="687"/>
                  </a:lnTo>
                  <a:lnTo>
                    <a:pt x="279" y="684"/>
                  </a:lnTo>
                  <a:lnTo>
                    <a:pt x="279" y="684"/>
                  </a:lnTo>
                  <a:lnTo>
                    <a:pt x="282" y="680"/>
                  </a:lnTo>
                  <a:lnTo>
                    <a:pt x="282" y="680"/>
                  </a:lnTo>
                  <a:lnTo>
                    <a:pt x="284" y="677"/>
                  </a:lnTo>
                  <a:lnTo>
                    <a:pt x="284" y="677"/>
                  </a:lnTo>
                  <a:lnTo>
                    <a:pt x="286" y="677"/>
                  </a:lnTo>
                  <a:lnTo>
                    <a:pt x="286" y="677"/>
                  </a:lnTo>
                  <a:lnTo>
                    <a:pt x="289" y="680"/>
                  </a:lnTo>
                  <a:lnTo>
                    <a:pt x="294" y="680"/>
                  </a:lnTo>
                  <a:lnTo>
                    <a:pt x="296" y="682"/>
                  </a:lnTo>
                  <a:lnTo>
                    <a:pt x="298" y="682"/>
                  </a:lnTo>
                  <a:lnTo>
                    <a:pt x="305" y="682"/>
                  </a:lnTo>
                  <a:lnTo>
                    <a:pt x="310" y="680"/>
                  </a:lnTo>
                  <a:lnTo>
                    <a:pt x="310" y="682"/>
                  </a:lnTo>
                  <a:lnTo>
                    <a:pt x="310" y="682"/>
                  </a:lnTo>
                  <a:lnTo>
                    <a:pt x="310" y="682"/>
                  </a:lnTo>
                  <a:lnTo>
                    <a:pt x="312" y="684"/>
                  </a:lnTo>
                  <a:lnTo>
                    <a:pt x="312" y="684"/>
                  </a:lnTo>
                  <a:lnTo>
                    <a:pt x="315" y="684"/>
                  </a:lnTo>
                  <a:lnTo>
                    <a:pt x="317" y="682"/>
                  </a:lnTo>
                  <a:lnTo>
                    <a:pt x="320" y="682"/>
                  </a:lnTo>
                  <a:lnTo>
                    <a:pt x="320" y="682"/>
                  </a:lnTo>
                  <a:lnTo>
                    <a:pt x="322" y="682"/>
                  </a:lnTo>
                  <a:lnTo>
                    <a:pt x="322" y="680"/>
                  </a:lnTo>
                  <a:lnTo>
                    <a:pt x="322" y="680"/>
                  </a:lnTo>
                  <a:lnTo>
                    <a:pt x="320" y="677"/>
                  </a:lnTo>
                  <a:lnTo>
                    <a:pt x="320" y="675"/>
                  </a:lnTo>
                  <a:lnTo>
                    <a:pt x="317" y="675"/>
                  </a:lnTo>
                  <a:lnTo>
                    <a:pt x="317" y="675"/>
                  </a:lnTo>
                  <a:lnTo>
                    <a:pt x="317" y="673"/>
                  </a:lnTo>
                  <a:lnTo>
                    <a:pt x="317" y="673"/>
                  </a:lnTo>
                  <a:lnTo>
                    <a:pt x="317" y="673"/>
                  </a:lnTo>
                  <a:lnTo>
                    <a:pt x="317" y="670"/>
                  </a:lnTo>
                  <a:lnTo>
                    <a:pt x="317" y="670"/>
                  </a:lnTo>
                  <a:lnTo>
                    <a:pt x="320" y="670"/>
                  </a:lnTo>
                  <a:lnTo>
                    <a:pt x="322" y="668"/>
                  </a:lnTo>
                  <a:lnTo>
                    <a:pt x="324" y="668"/>
                  </a:lnTo>
                  <a:lnTo>
                    <a:pt x="327" y="668"/>
                  </a:lnTo>
                  <a:lnTo>
                    <a:pt x="329" y="666"/>
                  </a:lnTo>
                  <a:lnTo>
                    <a:pt x="334" y="663"/>
                  </a:lnTo>
                  <a:lnTo>
                    <a:pt x="336" y="661"/>
                  </a:lnTo>
                  <a:lnTo>
                    <a:pt x="339" y="658"/>
                  </a:lnTo>
                  <a:lnTo>
                    <a:pt x="346" y="654"/>
                  </a:lnTo>
                  <a:lnTo>
                    <a:pt x="348" y="656"/>
                  </a:lnTo>
                  <a:lnTo>
                    <a:pt x="350" y="656"/>
                  </a:lnTo>
                  <a:lnTo>
                    <a:pt x="350" y="656"/>
                  </a:lnTo>
                  <a:lnTo>
                    <a:pt x="350" y="656"/>
                  </a:lnTo>
                  <a:lnTo>
                    <a:pt x="355" y="651"/>
                  </a:lnTo>
                  <a:lnTo>
                    <a:pt x="357" y="651"/>
                  </a:lnTo>
                  <a:lnTo>
                    <a:pt x="357" y="651"/>
                  </a:lnTo>
                  <a:lnTo>
                    <a:pt x="357" y="649"/>
                  </a:lnTo>
                  <a:lnTo>
                    <a:pt x="357" y="649"/>
                  </a:lnTo>
                  <a:lnTo>
                    <a:pt x="360" y="649"/>
                  </a:lnTo>
                  <a:lnTo>
                    <a:pt x="360" y="649"/>
                  </a:lnTo>
                  <a:lnTo>
                    <a:pt x="362" y="649"/>
                  </a:lnTo>
                  <a:lnTo>
                    <a:pt x="362" y="649"/>
                  </a:lnTo>
                  <a:lnTo>
                    <a:pt x="362" y="649"/>
                  </a:lnTo>
                  <a:lnTo>
                    <a:pt x="365" y="649"/>
                  </a:lnTo>
                  <a:lnTo>
                    <a:pt x="367" y="649"/>
                  </a:lnTo>
                  <a:lnTo>
                    <a:pt x="367" y="649"/>
                  </a:lnTo>
                  <a:lnTo>
                    <a:pt x="369" y="649"/>
                  </a:lnTo>
                  <a:lnTo>
                    <a:pt x="369" y="649"/>
                  </a:lnTo>
                  <a:lnTo>
                    <a:pt x="372" y="651"/>
                  </a:lnTo>
                  <a:lnTo>
                    <a:pt x="372" y="654"/>
                  </a:lnTo>
                  <a:lnTo>
                    <a:pt x="372" y="654"/>
                  </a:lnTo>
                  <a:lnTo>
                    <a:pt x="372" y="658"/>
                  </a:lnTo>
                  <a:lnTo>
                    <a:pt x="374" y="663"/>
                  </a:lnTo>
                  <a:lnTo>
                    <a:pt x="374" y="663"/>
                  </a:lnTo>
                  <a:lnTo>
                    <a:pt x="374" y="666"/>
                  </a:lnTo>
                  <a:lnTo>
                    <a:pt x="376" y="666"/>
                  </a:lnTo>
                  <a:lnTo>
                    <a:pt x="376" y="666"/>
                  </a:lnTo>
                  <a:lnTo>
                    <a:pt x="379" y="668"/>
                  </a:lnTo>
                  <a:lnTo>
                    <a:pt x="379" y="668"/>
                  </a:lnTo>
                  <a:lnTo>
                    <a:pt x="379" y="670"/>
                  </a:lnTo>
                  <a:lnTo>
                    <a:pt x="379" y="670"/>
                  </a:lnTo>
                  <a:lnTo>
                    <a:pt x="379" y="670"/>
                  </a:lnTo>
                  <a:lnTo>
                    <a:pt x="381" y="670"/>
                  </a:lnTo>
                  <a:lnTo>
                    <a:pt x="381" y="670"/>
                  </a:lnTo>
                  <a:lnTo>
                    <a:pt x="381" y="670"/>
                  </a:lnTo>
                  <a:lnTo>
                    <a:pt x="381" y="670"/>
                  </a:lnTo>
                  <a:lnTo>
                    <a:pt x="384" y="670"/>
                  </a:lnTo>
                  <a:lnTo>
                    <a:pt x="384" y="670"/>
                  </a:lnTo>
                  <a:lnTo>
                    <a:pt x="384" y="673"/>
                  </a:lnTo>
                  <a:lnTo>
                    <a:pt x="384" y="675"/>
                  </a:lnTo>
                  <a:lnTo>
                    <a:pt x="384" y="675"/>
                  </a:lnTo>
                  <a:lnTo>
                    <a:pt x="384" y="677"/>
                  </a:lnTo>
                  <a:lnTo>
                    <a:pt x="386" y="677"/>
                  </a:lnTo>
                  <a:lnTo>
                    <a:pt x="386" y="677"/>
                  </a:lnTo>
                  <a:lnTo>
                    <a:pt x="384" y="677"/>
                  </a:lnTo>
                  <a:lnTo>
                    <a:pt x="384" y="680"/>
                  </a:lnTo>
                  <a:lnTo>
                    <a:pt x="384" y="680"/>
                  </a:lnTo>
                  <a:lnTo>
                    <a:pt x="381" y="680"/>
                  </a:lnTo>
                  <a:lnTo>
                    <a:pt x="379" y="682"/>
                  </a:lnTo>
                  <a:lnTo>
                    <a:pt x="379" y="682"/>
                  </a:lnTo>
                  <a:lnTo>
                    <a:pt x="379" y="682"/>
                  </a:lnTo>
                  <a:lnTo>
                    <a:pt x="376" y="682"/>
                  </a:lnTo>
                  <a:lnTo>
                    <a:pt x="376" y="682"/>
                  </a:lnTo>
                  <a:lnTo>
                    <a:pt x="376" y="684"/>
                  </a:lnTo>
                  <a:lnTo>
                    <a:pt x="376" y="684"/>
                  </a:lnTo>
                  <a:lnTo>
                    <a:pt x="374" y="687"/>
                  </a:lnTo>
                  <a:lnTo>
                    <a:pt x="372" y="689"/>
                  </a:lnTo>
                  <a:lnTo>
                    <a:pt x="372" y="689"/>
                  </a:lnTo>
                  <a:lnTo>
                    <a:pt x="369" y="689"/>
                  </a:lnTo>
                  <a:lnTo>
                    <a:pt x="369" y="689"/>
                  </a:lnTo>
                  <a:lnTo>
                    <a:pt x="367" y="689"/>
                  </a:lnTo>
                  <a:lnTo>
                    <a:pt x="367" y="689"/>
                  </a:lnTo>
                  <a:lnTo>
                    <a:pt x="367" y="689"/>
                  </a:lnTo>
                  <a:lnTo>
                    <a:pt x="367" y="689"/>
                  </a:lnTo>
                  <a:lnTo>
                    <a:pt x="367" y="692"/>
                  </a:lnTo>
                  <a:lnTo>
                    <a:pt x="367" y="692"/>
                  </a:lnTo>
                  <a:lnTo>
                    <a:pt x="367" y="696"/>
                  </a:lnTo>
                  <a:lnTo>
                    <a:pt x="367" y="696"/>
                  </a:lnTo>
                  <a:lnTo>
                    <a:pt x="369" y="699"/>
                  </a:lnTo>
                  <a:lnTo>
                    <a:pt x="369" y="699"/>
                  </a:lnTo>
                  <a:lnTo>
                    <a:pt x="372" y="699"/>
                  </a:lnTo>
                  <a:lnTo>
                    <a:pt x="374" y="699"/>
                  </a:lnTo>
                  <a:lnTo>
                    <a:pt x="376" y="699"/>
                  </a:lnTo>
                  <a:lnTo>
                    <a:pt x="379" y="699"/>
                  </a:lnTo>
                  <a:lnTo>
                    <a:pt x="379" y="699"/>
                  </a:lnTo>
                  <a:lnTo>
                    <a:pt x="381" y="699"/>
                  </a:lnTo>
                  <a:lnTo>
                    <a:pt x="381" y="699"/>
                  </a:lnTo>
                  <a:lnTo>
                    <a:pt x="381" y="699"/>
                  </a:lnTo>
                  <a:lnTo>
                    <a:pt x="384" y="699"/>
                  </a:lnTo>
                  <a:lnTo>
                    <a:pt x="384" y="699"/>
                  </a:lnTo>
                  <a:lnTo>
                    <a:pt x="384" y="696"/>
                  </a:lnTo>
                  <a:lnTo>
                    <a:pt x="384" y="694"/>
                  </a:lnTo>
                  <a:lnTo>
                    <a:pt x="384" y="694"/>
                  </a:lnTo>
                  <a:lnTo>
                    <a:pt x="384" y="694"/>
                  </a:lnTo>
                  <a:lnTo>
                    <a:pt x="384" y="692"/>
                  </a:lnTo>
                  <a:lnTo>
                    <a:pt x="384" y="694"/>
                  </a:lnTo>
                  <a:lnTo>
                    <a:pt x="386" y="694"/>
                  </a:lnTo>
                  <a:lnTo>
                    <a:pt x="388" y="699"/>
                  </a:lnTo>
                  <a:lnTo>
                    <a:pt x="388" y="699"/>
                  </a:lnTo>
                  <a:lnTo>
                    <a:pt x="388" y="699"/>
                  </a:lnTo>
                  <a:lnTo>
                    <a:pt x="391" y="699"/>
                  </a:lnTo>
                  <a:lnTo>
                    <a:pt x="391" y="699"/>
                  </a:lnTo>
                  <a:lnTo>
                    <a:pt x="395" y="696"/>
                  </a:lnTo>
                  <a:lnTo>
                    <a:pt x="395" y="694"/>
                  </a:lnTo>
                  <a:lnTo>
                    <a:pt x="395" y="694"/>
                  </a:lnTo>
                  <a:lnTo>
                    <a:pt x="395" y="694"/>
                  </a:lnTo>
                  <a:lnTo>
                    <a:pt x="391" y="692"/>
                  </a:lnTo>
                  <a:lnTo>
                    <a:pt x="391" y="692"/>
                  </a:lnTo>
                  <a:lnTo>
                    <a:pt x="391" y="692"/>
                  </a:lnTo>
                  <a:lnTo>
                    <a:pt x="388" y="689"/>
                  </a:lnTo>
                  <a:lnTo>
                    <a:pt x="388" y="689"/>
                  </a:lnTo>
                  <a:lnTo>
                    <a:pt x="388" y="687"/>
                  </a:lnTo>
                  <a:lnTo>
                    <a:pt x="388" y="687"/>
                  </a:lnTo>
                  <a:lnTo>
                    <a:pt x="388" y="687"/>
                  </a:lnTo>
                  <a:lnTo>
                    <a:pt x="388" y="687"/>
                  </a:lnTo>
                  <a:lnTo>
                    <a:pt x="391" y="687"/>
                  </a:lnTo>
                  <a:lnTo>
                    <a:pt x="393" y="687"/>
                  </a:lnTo>
                  <a:lnTo>
                    <a:pt x="395" y="687"/>
                  </a:lnTo>
                  <a:lnTo>
                    <a:pt x="398" y="687"/>
                  </a:lnTo>
                  <a:lnTo>
                    <a:pt x="398" y="687"/>
                  </a:lnTo>
                  <a:lnTo>
                    <a:pt x="400" y="687"/>
                  </a:lnTo>
                  <a:lnTo>
                    <a:pt x="400" y="687"/>
                  </a:lnTo>
                  <a:lnTo>
                    <a:pt x="400" y="687"/>
                  </a:lnTo>
                  <a:lnTo>
                    <a:pt x="400" y="684"/>
                  </a:lnTo>
                  <a:lnTo>
                    <a:pt x="400" y="684"/>
                  </a:lnTo>
                  <a:lnTo>
                    <a:pt x="400" y="682"/>
                  </a:lnTo>
                  <a:lnTo>
                    <a:pt x="400" y="682"/>
                  </a:lnTo>
                  <a:lnTo>
                    <a:pt x="400" y="682"/>
                  </a:lnTo>
                  <a:lnTo>
                    <a:pt x="400" y="682"/>
                  </a:lnTo>
                  <a:lnTo>
                    <a:pt x="402" y="682"/>
                  </a:lnTo>
                  <a:lnTo>
                    <a:pt x="402" y="682"/>
                  </a:lnTo>
                  <a:lnTo>
                    <a:pt x="402" y="682"/>
                  </a:lnTo>
                  <a:lnTo>
                    <a:pt x="405" y="684"/>
                  </a:lnTo>
                  <a:lnTo>
                    <a:pt x="405" y="687"/>
                  </a:lnTo>
                  <a:lnTo>
                    <a:pt x="405" y="687"/>
                  </a:lnTo>
                  <a:lnTo>
                    <a:pt x="410" y="692"/>
                  </a:lnTo>
                  <a:lnTo>
                    <a:pt x="410" y="692"/>
                  </a:lnTo>
                  <a:lnTo>
                    <a:pt x="410" y="692"/>
                  </a:lnTo>
                  <a:lnTo>
                    <a:pt x="412" y="692"/>
                  </a:lnTo>
                  <a:lnTo>
                    <a:pt x="414" y="692"/>
                  </a:lnTo>
                  <a:lnTo>
                    <a:pt x="414" y="692"/>
                  </a:lnTo>
                  <a:lnTo>
                    <a:pt x="417" y="692"/>
                  </a:lnTo>
                  <a:lnTo>
                    <a:pt x="419" y="689"/>
                  </a:lnTo>
                  <a:lnTo>
                    <a:pt x="419" y="689"/>
                  </a:lnTo>
                  <a:lnTo>
                    <a:pt x="419" y="689"/>
                  </a:lnTo>
                  <a:lnTo>
                    <a:pt x="419" y="687"/>
                  </a:lnTo>
                  <a:lnTo>
                    <a:pt x="419" y="687"/>
                  </a:lnTo>
                  <a:lnTo>
                    <a:pt x="414" y="682"/>
                  </a:lnTo>
                  <a:lnTo>
                    <a:pt x="412" y="682"/>
                  </a:lnTo>
                  <a:lnTo>
                    <a:pt x="412" y="682"/>
                  </a:lnTo>
                  <a:lnTo>
                    <a:pt x="412" y="682"/>
                  </a:lnTo>
                  <a:lnTo>
                    <a:pt x="414" y="682"/>
                  </a:lnTo>
                  <a:lnTo>
                    <a:pt x="414" y="682"/>
                  </a:lnTo>
                  <a:lnTo>
                    <a:pt x="414" y="682"/>
                  </a:lnTo>
                  <a:lnTo>
                    <a:pt x="424" y="680"/>
                  </a:lnTo>
                  <a:lnTo>
                    <a:pt x="424" y="680"/>
                  </a:lnTo>
                  <a:lnTo>
                    <a:pt x="426" y="680"/>
                  </a:lnTo>
                  <a:lnTo>
                    <a:pt x="426" y="680"/>
                  </a:lnTo>
                  <a:lnTo>
                    <a:pt x="426" y="680"/>
                  </a:lnTo>
                  <a:lnTo>
                    <a:pt x="428" y="675"/>
                  </a:lnTo>
                  <a:lnTo>
                    <a:pt x="428" y="675"/>
                  </a:lnTo>
                  <a:lnTo>
                    <a:pt x="428" y="675"/>
                  </a:lnTo>
                  <a:lnTo>
                    <a:pt x="428" y="675"/>
                  </a:lnTo>
                  <a:lnTo>
                    <a:pt x="428" y="675"/>
                  </a:lnTo>
                  <a:lnTo>
                    <a:pt x="428" y="673"/>
                  </a:lnTo>
                  <a:lnTo>
                    <a:pt x="431" y="673"/>
                  </a:lnTo>
                  <a:lnTo>
                    <a:pt x="431" y="673"/>
                  </a:lnTo>
                  <a:lnTo>
                    <a:pt x="433" y="673"/>
                  </a:lnTo>
                  <a:lnTo>
                    <a:pt x="433" y="673"/>
                  </a:lnTo>
                  <a:lnTo>
                    <a:pt x="433" y="673"/>
                  </a:lnTo>
                  <a:lnTo>
                    <a:pt x="436" y="675"/>
                  </a:lnTo>
                  <a:lnTo>
                    <a:pt x="436" y="675"/>
                  </a:lnTo>
                  <a:lnTo>
                    <a:pt x="436" y="677"/>
                  </a:lnTo>
                  <a:lnTo>
                    <a:pt x="431" y="684"/>
                  </a:lnTo>
                  <a:lnTo>
                    <a:pt x="431" y="687"/>
                  </a:lnTo>
                  <a:lnTo>
                    <a:pt x="431" y="689"/>
                  </a:lnTo>
                  <a:lnTo>
                    <a:pt x="431" y="689"/>
                  </a:lnTo>
                  <a:lnTo>
                    <a:pt x="428" y="692"/>
                  </a:lnTo>
                  <a:lnTo>
                    <a:pt x="428" y="692"/>
                  </a:lnTo>
                  <a:lnTo>
                    <a:pt x="428" y="694"/>
                  </a:lnTo>
                  <a:lnTo>
                    <a:pt x="428" y="694"/>
                  </a:lnTo>
                  <a:lnTo>
                    <a:pt x="426" y="694"/>
                  </a:lnTo>
                  <a:lnTo>
                    <a:pt x="426" y="696"/>
                  </a:lnTo>
                  <a:lnTo>
                    <a:pt x="426" y="696"/>
                  </a:lnTo>
                  <a:lnTo>
                    <a:pt x="426" y="699"/>
                  </a:lnTo>
                  <a:lnTo>
                    <a:pt x="426" y="699"/>
                  </a:lnTo>
                  <a:lnTo>
                    <a:pt x="426" y="699"/>
                  </a:lnTo>
                  <a:lnTo>
                    <a:pt x="424" y="701"/>
                  </a:lnTo>
                  <a:lnTo>
                    <a:pt x="424" y="701"/>
                  </a:lnTo>
                  <a:lnTo>
                    <a:pt x="424" y="701"/>
                  </a:lnTo>
                  <a:lnTo>
                    <a:pt x="424" y="703"/>
                  </a:lnTo>
                  <a:lnTo>
                    <a:pt x="424" y="703"/>
                  </a:lnTo>
                  <a:lnTo>
                    <a:pt x="426" y="703"/>
                  </a:lnTo>
                  <a:lnTo>
                    <a:pt x="428" y="706"/>
                  </a:lnTo>
                  <a:lnTo>
                    <a:pt x="431" y="703"/>
                  </a:lnTo>
                  <a:lnTo>
                    <a:pt x="433" y="703"/>
                  </a:lnTo>
                  <a:lnTo>
                    <a:pt x="438" y="703"/>
                  </a:lnTo>
                  <a:lnTo>
                    <a:pt x="440" y="703"/>
                  </a:lnTo>
                  <a:lnTo>
                    <a:pt x="440" y="703"/>
                  </a:lnTo>
                  <a:lnTo>
                    <a:pt x="440" y="703"/>
                  </a:lnTo>
                  <a:lnTo>
                    <a:pt x="443" y="706"/>
                  </a:lnTo>
                  <a:lnTo>
                    <a:pt x="443" y="706"/>
                  </a:lnTo>
                  <a:lnTo>
                    <a:pt x="445" y="706"/>
                  </a:lnTo>
                  <a:lnTo>
                    <a:pt x="447" y="706"/>
                  </a:lnTo>
                  <a:lnTo>
                    <a:pt x="447" y="706"/>
                  </a:lnTo>
                  <a:lnTo>
                    <a:pt x="450" y="706"/>
                  </a:lnTo>
                  <a:lnTo>
                    <a:pt x="452" y="706"/>
                  </a:lnTo>
                  <a:lnTo>
                    <a:pt x="452" y="706"/>
                  </a:lnTo>
                  <a:lnTo>
                    <a:pt x="455" y="706"/>
                  </a:lnTo>
                  <a:lnTo>
                    <a:pt x="459" y="711"/>
                  </a:lnTo>
                  <a:lnTo>
                    <a:pt x="462" y="713"/>
                  </a:lnTo>
                  <a:lnTo>
                    <a:pt x="466" y="708"/>
                  </a:lnTo>
                  <a:lnTo>
                    <a:pt x="466" y="708"/>
                  </a:lnTo>
                  <a:lnTo>
                    <a:pt x="466" y="708"/>
                  </a:lnTo>
                  <a:lnTo>
                    <a:pt x="469" y="706"/>
                  </a:lnTo>
                  <a:lnTo>
                    <a:pt x="471" y="706"/>
                  </a:lnTo>
                  <a:lnTo>
                    <a:pt x="471" y="706"/>
                  </a:lnTo>
                  <a:lnTo>
                    <a:pt x="471" y="706"/>
                  </a:lnTo>
                  <a:lnTo>
                    <a:pt x="471" y="706"/>
                  </a:lnTo>
                  <a:lnTo>
                    <a:pt x="471" y="703"/>
                  </a:lnTo>
                  <a:lnTo>
                    <a:pt x="471" y="703"/>
                  </a:lnTo>
                  <a:lnTo>
                    <a:pt x="471" y="703"/>
                  </a:lnTo>
                  <a:lnTo>
                    <a:pt x="471" y="701"/>
                  </a:lnTo>
                  <a:lnTo>
                    <a:pt x="471" y="701"/>
                  </a:lnTo>
                  <a:lnTo>
                    <a:pt x="471" y="701"/>
                  </a:lnTo>
                  <a:lnTo>
                    <a:pt x="471" y="701"/>
                  </a:lnTo>
                  <a:lnTo>
                    <a:pt x="471" y="699"/>
                  </a:lnTo>
                  <a:lnTo>
                    <a:pt x="471" y="699"/>
                  </a:lnTo>
                  <a:lnTo>
                    <a:pt x="471" y="699"/>
                  </a:lnTo>
                  <a:lnTo>
                    <a:pt x="476" y="694"/>
                  </a:lnTo>
                  <a:lnTo>
                    <a:pt x="476" y="692"/>
                  </a:lnTo>
                  <a:lnTo>
                    <a:pt x="478" y="689"/>
                  </a:lnTo>
                  <a:lnTo>
                    <a:pt x="478" y="689"/>
                  </a:lnTo>
                  <a:lnTo>
                    <a:pt x="478" y="687"/>
                  </a:lnTo>
                  <a:lnTo>
                    <a:pt x="478" y="687"/>
                  </a:lnTo>
                  <a:lnTo>
                    <a:pt x="478" y="684"/>
                  </a:lnTo>
                  <a:lnTo>
                    <a:pt x="478" y="680"/>
                  </a:lnTo>
                  <a:lnTo>
                    <a:pt x="478" y="680"/>
                  </a:lnTo>
                  <a:lnTo>
                    <a:pt x="478" y="680"/>
                  </a:lnTo>
                  <a:lnTo>
                    <a:pt x="481" y="680"/>
                  </a:lnTo>
                  <a:lnTo>
                    <a:pt x="483" y="680"/>
                  </a:lnTo>
                  <a:lnTo>
                    <a:pt x="483" y="680"/>
                  </a:lnTo>
                  <a:lnTo>
                    <a:pt x="485" y="680"/>
                  </a:lnTo>
                  <a:lnTo>
                    <a:pt x="488" y="680"/>
                  </a:lnTo>
                  <a:lnTo>
                    <a:pt x="488" y="680"/>
                  </a:lnTo>
                  <a:lnTo>
                    <a:pt x="490" y="680"/>
                  </a:lnTo>
                  <a:lnTo>
                    <a:pt x="492" y="680"/>
                  </a:lnTo>
                  <a:lnTo>
                    <a:pt x="492" y="682"/>
                  </a:lnTo>
                  <a:lnTo>
                    <a:pt x="492" y="682"/>
                  </a:lnTo>
                  <a:lnTo>
                    <a:pt x="495" y="682"/>
                  </a:lnTo>
                  <a:lnTo>
                    <a:pt x="492" y="682"/>
                  </a:lnTo>
                  <a:lnTo>
                    <a:pt x="492" y="684"/>
                  </a:lnTo>
                  <a:lnTo>
                    <a:pt x="492" y="684"/>
                  </a:lnTo>
                  <a:lnTo>
                    <a:pt x="492" y="687"/>
                  </a:lnTo>
                  <a:lnTo>
                    <a:pt x="492" y="687"/>
                  </a:lnTo>
                  <a:lnTo>
                    <a:pt x="495" y="687"/>
                  </a:lnTo>
                  <a:lnTo>
                    <a:pt x="495" y="687"/>
                  </a:lnTo>
                  <a:lnTo>
                    <a:pt x="499" y="687"/>
                  </a:lnTo>
                  <a:lnTo>
                    <a:pt x="502" y="687"/>
                  </a:lnTo>
                  <a:lnTo>
                    <a:pt x="504" y="687"/>
                  </a:lnTo>
                  <a:lnTo>
                    <a:pt x="504" y="687"/>
                  </a:lnTo>
                  <a:lnTo>
                    <a:pt x="504" y="684"/>
                  </a:lnTo>
                  <a:lnTo>
                    <a:pt x="504" y="684"/>
                  </a:lnTo>
                  <a:lnTo>
                    <a:pt x="504" y="682"/>
                  </a:lnTo>
                  <a:lnTo>
                    <a:pt x="502" y="680"/>
                  </a:lnTo>
                  <a:lnTo>
                    <a:pt x="499" y="680"/>
                  </a:lnTo>
                  <a:lnTo>
                    <a:pt x="499" y="680"/>
                  </a:lnTo>
                  <a:lnTo>
                    <a:pt x="502" y="680"/>
                  </a:lnTo>
                  <a:lnTo>
                    <a:pt x="514" y="675"/>
                  </a:lnTo>
                  <a:lnTo>
                    <a:pt x="516" y="680"/>
                  </a:lnTo>
                  <a:lnTo>
                    <a:pt x="516" y="682"/>
                  </a:lnTo>
                  <a:lnTo>
                    <a:pt x="516" y="684"/>
                  </a:lnTo>
                  <a:lnTo>
                    <a:pt x="516" y="684"/>
                  </a:lnTo>
                  <a:lnTo>
                    <a:pt x="518" y="687"/>
                  </a:lnTo>
                  <a:lnTo>
                    <a:pt x="518" y="687"/>
                  </a:lnTo>
                  <a:lnTo>
                    <a:pt x="518" y="687"/>
                  </a:lnTo>
                  <a:lnTo>
                    <a:pt x="516" y="687"/>
                  </a:lnTo>
                  <a:lnTo>
                    <a:pt x="516" y="689"/>
                  </a:lnTo>
                  <a:lnTo>
                    <a:pt x="516" y="689"/>
                  </a:lnTo>
                  <a:lnTo>
                    <a:pt x="518" y="689"/>
                  </a:lnTo>
                  <a:lnTo>
                    <a:pt x="518" y="692"/>
                  </a:lnTo>
                  <a:lnTo>
                    <a:pt x="521" y="692"/>
                  </a:lnTo>
                  <a:lnTo>
                    <a:pt x="523" y="692"/>
                  </a:lnTo>
                  <a:lnTo>
                    <a:pt x="528" y="692"/>
                  </a:lnTo>
                  <a:lnTo>
                    <a:pt x="533" y="692"/>
                  </a:lnTo>
                  <a:lnTo>
                    <a:pt x="533" y="694"/>
                  </a:lnTo>
                  <a:lnTo>
                    <a:pt x="533" y="694"/>
                  </a:lnTo>
                  <a:lnTo>
                    <a:pt x="533" y="696"/>
                  </a:lnTo>
                  <a:lnTo>
                    <a:pt x="535" y="696"/>
                  </a:lnTo>
                  <a:lnTo>
                    <a:pt x="535" y="699"/>
                  </a:lnTo>
                  <a:lnTo>
                    <a:pt x="537" y="699"/>
                  </a:lnTo>
                  <a:lnTo>
                    <a:pt x="540" y="699"/>
                  </a:lnTo>
                  <a:lnTo>
                    <a:pt x="540" y="699"/>
                  </a:lnTo>
                  <a:lnTo>
                    <a:pt x="542" y="696"/>
                  </a:lnTo>
                  <a:lnTo>
                    <a:pt x="542" y="696"/>
                  </a:lnTo>
                  <a:lnTo>
                    <a:pt x="544" y="696"/>
                  </a:lnTo>
                  <a:lnTo>
                    <a:pt x="544" y="696"/>
                  </a:lnTo>
                  <a:lnTo>
                    <a:pt x="547" y="696"/>
                  </a:lnTo>
                  <a:lnTo>
                    <a:pt x="547" y="696"/>
                  </a:lnTo>
                  <a:lnTo>
                    <a:pt x="549" y="699"/>
                  </a:lnTo>
                  <a:lnTo>
                    <a:pt x="549" y="701"/>
                  </a:lnTo>
                  <a:lnTo>
                    <a:pt x="549" y="701"/>
                  </a:lnTo>
                  <a:lnTo>
                    <a:pt x="549" y="701"/>
                  </a:lnTo>
                  <a:lnTo>
                    <a:pt x="552" y="703"/>
                  </a:lnTo>
                  <a:lnTo>
                    <a:pt x="552" y="703"/>
                  </a:lnTo>
                  <a:lnTo>
                    <a:pt x="552" y="706"/>
                  </a:lnTo>
                  <a:lnTo>
                    <a:pt x="552" y="706"/>
                  </a:lnTo>
                  <a:lnTo>
                    <a:pt x="552" y="708"/>
                  </a:lnTo>
                  <a:lnTo>
                    <a:pt x="552" y="708"/>
                  </a:lnTo>
                  <a:lnTo>
                    <a:pt x="552" y="708"/>
                  </a:lnTo>
                  <a:lnTo>
                    <a:pt x="552" y="711"/>
                  </a:lnTo>
                  <a:lnTo>
                    <a:pt x="552" y="711"/>
                  </a:lnTo>
                  <a:lnTo>
                    <a:pt x="561" y="718"/>
                  </a:lnTo>
                  <a:lnTo>
                    <a:pt x="561" y="718"/>
                  </a:lnTo>
                  <a:lnTo>
                    <a:pt x="563" y="718"/>
                  </a:lnTo>
                  <a:lnTo>
                    <a:pt x="566" y="718"/>
                  </a:lnTo>
                  <a:lnTo>
                    <a:pt x="568" y="718"/>
                  </a:lnTo>
                  <a:lnTo>
                    <a:pt x="571" y="718"/>
                  </a:lnTo>
                  <a:lnTo>
                    <a:pt x="573" y="720"/>
                  </a:lnTo>
                  <a:lnTo>
                    <a:pt x="578" y="725"/>
                  </a:lnTo>
                  <a:lnTo>
                    <a:pt x="580" y="725"/>
                  </a:lnTo>
                  <a:lnTo>
                    <a:pt x="580" y="725"/>
                  </a:lnTo>
                  <a:lnTo>
                    <a:pt x="580" y="725"/>
                  </a:lnTo>
                  <a:lnTo>
                    <a:pt x="582" y="725"/>
                  </a:lnTo>
                  <a:lnTo>
                    <a:pt x="582" y="725"/>
                  </a:lnTo>
                  <a:lnTo>
                    <a:pt x="582" y="725"/>
                  </a:lnTo>
                  <a:lnTo>
                    <a:pt x="587" y="720"/>
                  </a:lnTo>
                  <a:lnTo>
                    <a:pt x="589" y="720"/>
                  </a:lnTo>
                  <a:lnTo>
                    <a:pt x="589" y="720"/>
                  </a:lnTo>
                  <a:lnTo>
                    <a:pt x="589" y="720"/>
                  </a:lnTo>
                  <a:lnTo>
                    <a:pt x="589" y="722"/>
                  </a:lnTo>
                  <a:lnTo>
                    <a:pt x="589" y="722"/>
                  </a:lnTo>
                  <a:lnTo>
                    <a:pt x="589" y="725"/>
                  </a:lnTo>
                  <a:lnTo>
                    <a:pt x="589" y="727"/>
                  </a:lnTo>
                  <a:lnTo>
                    <a:pt x="589" y="727"/>
                  </a:lnTo>
                  <a:lnTo>
                    <a:pt x="589" y="729"/>
                  </a:lnTo>
                  <a:lnTo>
                    <a:pt x="589" y="729"/>
                  </a:lnTo>
                  <a:lnTo>
                    <a:pt x="589" y="729"/>
                  </a:lnTo>
                  <a:lnTo>
                    <a:pt x="592" y="732"/>
                  </a:lnTo>
                  <a:lnTo>
                    <a:pt x="592" y="732"/>
                  </a:lnTo>
                  <a:lnTo>
                    <a:pt x="592" y="732"/>
                  </a:lnTo>
                  <a:lnTo>
                    <a:pt x="594" y="729"/>
                  </a:lnTo>
                  <a:lnTo>
                    <a:pt x="594" y="729"/>
                  </a:lnTo>
                  <a:lnTo>
                    <a:pt x="594" y="727"/>
                  </a:lnTo>
                  <a:lnTo>
                    <a:pt x="594" y="727"/>
                  </a:lnTo>
                  <a:lnTo>
                    <a:pt x="594" y="727"/>
                  </a:lnTo>
                  <a:lnTo>
                    <a:pt x="597" y="727"/>
                  </a:lnTo>
                  <a:lnTo>
                    <a:pt x="597" y="727"/>
                  </a:lnTo>
                  <a:lnTo>
                    <a:pt x="597" y="729"/>
                  </a:lnTo>
                  <a:lnTo>
                    <a:pt x="597" y="737"/>
                  </a:lnTo>
                  <a:lnTo>
                    <a:pt x="597" y="737"/>
                  </a:lnTo>
                  <a:lnTo>
                    <a:pt x="597" y="737"/>
                  </a:lnTo>
                  <a:lnTo>
                    <a:pt x="597" y="739"/>
                  </a:lnTo>
                  <a:lnTo>
                    <a:pt x="599" y="739"/>
                  </a:lnTo>
                  <a:lnTo>
                    <a:pt x="599" y="739"/>
                  </a:lnTo>
                  <a:lnTo>
                    <a:pt x="599" y="737"/>
                  </a:lnTo>
                  <a:lnTo>
                    <a:pt x="599" y="737"/>
                  </a:lnTo>
                  <a:lnTo>
                    <a:pt x="601" y="737"/>
                  </a:lnTo>
                  <a:lnTo>
                    <a:pt x="601" y="739"/>
                  </a:lnTo>
                  <a:lnTo>
                    <a:pt x="601" y="739"/>
                  </a:lnTo>
                  <a:lnTo>
                    <a:pt x="604" y="739"/>
                  </a:lnTo>
                  <a:lnTo>
                    <a:pt x="604" y="741"/>
                  </a:lnTo>
                  <a:lnTo>
                    <a:pt x="601" y="746"/>
                  </a:lnTo>
                  <a:lnTo>
                    <a:pt x="601" y="746"/>
                  </a:lnTo>
                  <a:lnTo>
                    <a:pt x="601" y="748"/>
                  </a:lnTo>
                  <a:lnTo>
                    <a:pt x="606" y="746"/>
                  </a:lnTo>
                  <a:lnTo>
                    <a:pt x="611" y="746"/>
                  </a:lnTo>
                  <a:lnTo>
                    <a:pt x="613" y="746"/>
                  </a:lnTo>
                  <a:lnTo>
                    <a:pt x="613" y="746"/>
                  </a:lnTo>
                  <a:lnTo>
                    <a:pt x="615" y="744"/>
                  </a:lnTo>
                  <a:lnTo>
                    <a:pt x="615" y="744"/>
                  </a:lnTo>
                  <a:lnTo>
                    <a:pt x="615" y="741"/>
                  </a:lnTo>
                  <a:lnTo>
                    <a:pt x="613" y="739"/>
                  </a:lnTo>
                  <a:lnTo>
                    <a:pt x="613" y="739"/>
                  </a:lnTo>
                  <a:lnTo>
                    <a:pt x="615" y="737"/>
                  </a:lnTo>
                  <a:lnTo>
                    <a:pt x="615" y="737"/>
                  </a:lnTo>
                  <a:lnTo>
                    <a:pt x="615" y="737"/>
                  </a:lnTo>
                  <a:lnTo>
                    <a:pt x="618" y="737"/>
                  </a:lnTo>
                  <a:lnTo>
                    <a:pt x="630" y="739"/>
                  </a:lnTo>
                  <a:lnTo>
                    <a:pt x="634" y="741"/>
                  </a:lnTo>
                  <a:lnTo>
                    <a:pt x="637" y="739"/>
                  </a:lnTo>
                  <a:lnTo>
                    <a:pt x="637" y="739"/>
                  </a:lnTo>
                  <a:lnTo>
                    <a:pt x="646" y="737"/>
                  </a:lnTo>
                  <a:lnTo>
                    <a:pt x="646" y="737"/>
                  </a:lnTo>
                  <a:lnTo>
                    <a:pt x="646" y="737"/>
                  </a:lnTo>
                  <a:lnTo>
                    <a:pt x="649" y="737"/>
                  </a:lnTo>
                  <a:lnTo>
                    <a:pt x="649" y="737"/>
                  </a:lnTo>
                  <a:lnTo>
                    <a:pt x="649" y="741"/>
                  </a:lnTo>
                  <a:lnTo>
                    <a:pt x="649" y="741"/>
                  </a:lnTo>
                  <a:lnTo>
                    <a:pt x="649" y="741"/>
                  </a:lnTo>
                  <a:lnTo>
                    <a:pt x="649" y="741"/>
                  </a:lnTo>
                  <a:lnTo>
                    <a:pt x="653" y="741"/>
                  </a:lnTo>
                  <a:lnTo>
                    <a:pt x="653" y="744"/>
                  </a:lnTo>
                  <a:lnTo>
                    <a:pt x="656" y="744"/>
                  </a:lnTo>
                  <a:lnTo>
                    <a:pt x="656" y="744"/>
                  </a:lnTo>
                  <a:lnTo>
                    <a:pt x="656" y="748"/>
                  </a:lnTo>
                  <a:lnTo>
                    <a:pt x="656" y="748"/>
                  </a:lnTo>
                  <a:lnTo>
                    <a:pt x="658" y="751"/>
                  </a:lnTo>
                  <a:lnTo>
                    <a:pt x="658" y="751"/>
                  </a:lnTo>
                  <a:lnTo>
                    <a:pt x="660" y="753"/>
                  </a:lnTo>
                  <a:lnTo>
                    <a:pt x="660" y="753"/>
                  </a:lnTo>
                  <a:lnTo>
                    <a:pt x="658" y="756"/>
                  </a:lnTo>
                  <a:lnTo>
                    <a:pt x="658" y="756"/>
                  </a:lnTo>
                  <a:lnTo>
                    <a:pt x="656" y="756"/>
                  </a:lnTo>
                  <a:lnTo>
                    <a:pt x="653" y="756"/>
                  </a:lnTo>
                  <a:lnTo>
                    <a:pt x="651" y="756"/>
                  </a:lnTo>
                  <a:lnTo>
                    <a:pt x="651" y="756"/>
                  </a:lnTo>
                  <a:lnTo>
                    <a:pt x="651" y="756"/>
                  </a:lnTo>
                  <a:lnTo>
                    <a:pt x="651" y="758"/>
                  </a:lnTo>
                  <a:lnTo>
                    <a:pt x="651" y="758"/>
                  </a:lnTo>
                  <a:lnTo>
                    <a:pt x="651" y="760"/>
                  </a:lnTo>
                  <a:lnTo>
                    <a:pt x="651" y="763"/>
                  </a:lnTo>
                  <a:lnTo>
                    <a:pt x="651" y="765"/>
                  </a:lnTo>
                  <a:lnTo>
                    <a:pt x="649" y="772"/>
                  </a:lnTo>
                  <a:lnTo>
                    <a:pt x="649" y="772"/>
                  </a:lnTo>
                  <a:lnTo>
                    <a:pt x="651" y="774"/>
                  </a:lnTo>
                  <a:lnTo>
                    <a:pt x="651" y="774"/>
                  </a:lnTo>
                  <a:lnTo>
                    <a:pt x="653" y="774"/>
                  </a:lnTo>
                  <a:lnTo>
                    <a:pt x="653" y="777"/>
                  </a:lnTo>
                  <a:lnTo>
                    <a:pt x="653" y="779"/>
                  </a:lnTo>
                  <a:lnTo>
                    <a:pt x="653" y="786"/>
                  </a:lnTo>
                  <a:lnTo>
                    <a:pt x="653" y="786"/>
                  </a:lnTo>
                  <a:lnTo>
                    <a:pt x="653" y="789"/>
                  </a:lnTo>
                  <a:lnTo>
                    <a:pt x="651" y="791"/>
                  </a:lnTo>
                  <a:lnTo>
                    <a:pt x="649" y="800"/>
                  </a:lnTo>
                  <a:lnTo>
                    <a:pt x="649" y="800"/>
                  </a:lnTo>
                  <a:lnTo>
                    <a:pt x="646" y="803"/>
                  </a:lnTo>
                  <a:lnTo>
                    <a:pt x="644" y="803"/>
                  </a:lnTo>
                  <a:lnTo>
                    <a:pt x="644" y="803"/>
                  </a:lnTo>
                  <a:lnTo>
                    <a:pt x="644" y="803"/>
                  </a:lnTo>
                  <a:lnTo>
                    <a:pt x="644" y="805"/>
                  </a:lnTo>
                  <a:lnTo>
                    <a:pt x="644" y="805"/>
                  </a:lnTo>
                  <a:lnTo>
                    <a:pt x="644" y="808"/>
                  </a:lnTo>
                  <a:lnTo>
                    <a:pt x="646" y="810"/>
                  </a:lnTo>
                  <a:lnTo>
                    <a:pt x="649" y="810"/>
                  </a:lnTo>
                  <a:lnTo>
                    <a:pt x="649" y="812"/>
                  </a:lnTo>
                  <a:lnTo>
                    <a:pt x="651" y="812"/>
                  </a:lnTo>
                  <a:lnTo>
                    <a:pt x="651" y="812"/>
                  </a:lnTo>
                  <a:lnTo>
                    <a:pt x="651" y="815"/>
                  </a:lnTo>
                  <a:lnTo>
                    <a:pt x="651" y="817"/>
                  </a:lnTo>
                  <a:lnTo>
                    <a:pt x="649" y="817"/>
                  </a:lnTo>
                  <a:lnTo>
                    <a:pt x="651" y="819"/>
                  </a:lnTo>
                  <a:lnTo>
                    <a:pt x="651" y="819"/>
                  </a:lnTo>
                  <a:lnTo>
                    <a:pt x="651" y="819"/>
                  </a:lnTo>
                  <a:lnTo>
                    <a:pt x="653" y="822"/>
                  </a:lnTo>
                  <a:lnTo>
                    <a:pt x="658" y="827"/>
                  </a:lnTo>
                  <a:lnTo>
                    <a:pt x="663" y="829"/>
                  </a:lnTo>
                  <a:lnTo>
                    <a:pt x="668" y="834"/>
                  </a:lnTo>
                  <a:lnTo>
                    <a:pt x="670" y="836"/>
                  </a:lnTo>
                  <a:lnTo>
                    <a:pt x="672" y="836"/>
                  </a:lnTo>
                  <a:lnTo>
                    <a:pt x="677" y="838"/>
                  </a:lnTo>
                  <a:lnTo>
                    <a:pt x="677" y="838"/>
                  </a:lnTo>
                  <a:lnTo>
                    <a:pt x="682" y="836"/>
                  </a:lnTo>
                  <a:lnTo>
                    <a:pt x="684" y="838"/>
                  </a:lnTo>
                  <a:lnTo>
                    <a:pt x="691" y="838"/>
                  </a:lnTo>
                  <a:lnTo>
                    <a:pt x="691" y="838"/>
                  </a:lnTo>
                  <a:lnTo>
                    <a:pt x="694" y="838"/>
                  </a:lnTo>
                  <a:lnTo>
                    <a:pt x="696" y="836"/>
                  </a:lnTo>
                  <a:lnTo>
                    <a:pt x="698" y="836"/>
                  </a:lnTo>
                  <a:lnTo>
                    <a:pt x="701" y="834"/>
                  </a:lnTo>
                  <a:lnTo>
                    <a:pt x="703" y="834"/>
                  </a:lnTo>
                  <a:lnTo>
                    <a:pt x="705" y="834"/>
                  </a:lnTo>
                  <a:lnTo>
                    <a:pt x="705" y="834"/>
                  </a:lnTo>
                  <a:lnTo>
                    <a:pt x="705" y="831"/>
                  </a:lnTo>
                  <a:lnTo>
                    <a:pt x="708" y="827"/>
                  </a:lnTo>
                  <a:lnTo>
                    <a:pt x="710" y="827"/>
                  </a:lnTo>
                  <a:lnTo>
                    <a:pt x="710" y="827"/>
                  </a:lnTo>
                  <a:lnTo>
                    <a:pt x="710" y="822"/>
                  </a:lnTo>
                  <a:lnTo>
                    <a:pt x="710" y="822"/>
                  </a:lnTo>
                  <a:lnTo>
                    <a:pt x="710" y="819"/>
                  </a:lnTo>
                  <a:lnTo>
                    <a:pt x="715" y="817"/>
                  </a:lnTo>
                  <a:lnTo>
                    <a:pt x="715" y="817"/>
                  </a:lnTo>
                  <a:lnTo>
                    <a:pt x="717" y="815"/>
                  </a:lnTo>
                  <a:lnTo>
                    <a:pt x="717" y="810"/>
                  </a:lnTo>
                  <a:lnTo>
                    <a:pt x="720" y="810"/>
                  </a:lnTo>
                  <a:lnTo>
                    <a:pt x="722" y="803"/>
                  </a:lnTo>
                  <a:lnTo>
                    <a:pt x="722" y="800"/>
                  </a:lnTo>
                  <a:lnTo>
                    <a:pt x="724" y="798"/>
                  </a:lnTo>
                  <a:lnTo>
                    <a:pt x="727" y="793"/>
                  </a:lnTo>
                  <a:lnTo>
                    <a:pt x="727" y="793"/>
                  </a:lnTo>
                  <a:lnTo>
                    <a:pt x="729" y="791"/>
                  </a:lnTo>
                  <a:lnTo>
                    <a:pt x="729" y="791"/>
                  </a:lnTo>
                  <a:lnTo>
                    <a:pt x="729" y="789"/>
                  </a:lnTo>
                  <a:lnTo>
                    <a:pt x="729" y="789"/>
                  </a:lnTo>
                  <a:lnTo>
                    <a:pt x="729" y="786"/>
                  </a:lnTo>
                  <a:lnTo>
                    <a:pt x="731" y="784"/>
                  </a:lnTo>
                  <a:lnTo>
                    <a:pt x="731" y="782"/>
                  </a:lnTo>
                  <a:lnTo>
                    <a:pt x="731" y="782"/>
                  </a:lnTo>
                  <a:lnTo>
                    <a:pt x="731" y="779"/>
                  </a:lnTo>
                  <a:lnTo>
                    <a:pt x="731" y="779"/>
                  </a:lnTo>
                  <a:lnTo>
                    <a:pt x="731" y="777"/>
                  </a:lnTo>
                  <a:lnTo>
                    <a:pt x="729" y="774"/>
                  </a:lnTo>
                  <a:lnTo>
                    <a:pt x="729" y="774"/>
                  </a:lnTo>
                  <a:lnTo>
                    <a:pt x="727" y="772"/>
                  </a:lnTo>
                  <a:lnTo>
                    <a:pt x="727" y="770"/>
                  </a:lnTo>
                  <a:lnTo>
                    <a:pt x="727" y="767"/>
                  </a:lnTo>
                  <a:lnTo>
                    <a:pt x="727" y="767"/>
                  </a:lnTo>
                  <a:lnTo>
                    <a:pt x="727" y="767"/>
                  </a:lnTo>
                  <a:lnTo>
                    <a:pt x="727" y="765"/>
                  </a:lnTo>
                  <a:lnTo>
                    <a:pt x="727" y="765"/>
                  </a:lnTo>
                  <a:lnTo>
                    <a:pt x="727" y="765"/>
                  </a:lnTo>
                  <a:lnTo>
                    <a:pt x="727" y="763"/>
                  </a:lnTo>
                  <a:lnTo>
                    <a:pt x="729" y="763"/>
                  </a:lnTo>
                  <a:lnTo>
                    <a:pt x="731" y="760"/>
                  </a:lnTo>
                  <a:lnTo>
                    <a:pt x="741" y="760"/>
                  </a:lnTo>
                  <a:lnTo>
                    <a:pt x="741" y="756"/>
                  </a:lnTo>
                  <a:lnTo>
                    <a:pt x="741" y="753"/>
                  </a:lnTo>
                  <a:lnTo>
                    <a:pt x="741" y="748"/>
                  </a:lnTo>
                  <a:lnTo>
                    <a:pt x="741" y="748"/>
                  </a:lnTo>
                  <a:lnTo>
                    <a:pt x="741" y="746"/>
                  </a:lnTo>
                  <a:lnTo>
                    <a:pt x="739" y="744"/>
                  </a:lnTo>
                  <a:lnTo>
                    <a:pt x="739" y="744"/>
                  </a:lnTo>
                  <a:lnTo>
                    <a:pt x="739" y="741"/>
                  </a:lnTo>
                  <a:lnTo>
                    <a:pt x="741" y="739"/>
                  </a:lnTo>
                  <a:lnTo>
                    <a:pt x="741" y="737"/>
                  </a:lnTo>
                  <a:lnTo>
                    <a:pt x="741" y="734"/>
                  </a:lnTo>
                  <a:lnTo>
                    <a:pt x="741" y="732"/>
                  </a:lnTo>
                  <a:lnTo>
                    <a:pt x="741" y="732"/>
                  </a:lnTo>
                  <a:lnTo>
                    <a:pt x="739" y="732"/>
                  </a:lnTo>
                  <a:lnTo>
                    <a:pt x="734" y="729"/>
                  </a:lnTo>
                  <a:lnTo>
                    <a:pt x="734" y="729"/>
                  </a:lnTo>
                  <a:lnTo>
                    <a:pt x="731" y="727"/>
                  </a:lnTo>
                  <a:lnTo>
                    <a:pt x="729" y="727"/>
                  </a:lnTo>
                  <a:lnTo>
                    <a:pt x="729" y="725"/>
                  </a:lnTo>
                  <a:lnTo>
                    <a:pt x="727" y="722"/>
                  </a:lnTo>
                  <a:lnTo>
                    <a:pt x="727" y="722"/>
                  </a:lnTo>
                  <a:lnTo>
                    <a:pt x="724" y="720"/>
                  </a:lnTo>
                  <a:lnTo>
                    <a:pt x="724" y="720"/>
                  </a:lnTo>
                  <a:lnTo>
                    <a:pt x="722" y="718"/>
                  </a:lnTo>
                  <a:lnTo>
                    <a:pt x="722" y="718"/>
                  </a:lnTo>
                  <a:lnTo>
                    <a:pt x="722" y="715"/>
                  </a:lnTo>
                  <a:lnTo>
                    <a:pt x="722" y="713"/>
                  </a:lnTo>
                  <a:lnTo>
                    <a:pt x="722" y="713"/>
                  </a:lnTo>
                  <a:lnTo>
                    <a:pt x="722" y="711"/>
                  </a:lnTo>
                  <a:lnTo>
                    <a:pt x="722" y="711"/>
                  </a:lnTo>
                  <a:lnTo>
                    <a:pt x="722" y="706"/>
                  </a:lnTo>
                  <a:lnTo>
                    <a:pt x="722" y="701"/>
                  </a:lnTo>
                  <a:lnTo>
                    <a:pt x="722" y="701"/>
                  </a:lnTo>
                  <a:lnTo>
                    <a:pt x="722" y="699"/>
                  </a:lnTo>
                  <a:lnTo>
                    <a:pt x="720" y="696"/>
                  </a:lnTo>
                  <a:lnTo>
                    <a:pt x="717" y="694"/>
                  </a:lnTo>
                  <a:lnTo>
                    <a:pt x="717" y="692"/>
                  </a:lnTo>
                  <a:lnTo>
                    <a:pt x="717" y="692"/>
                  </a:lnTo>
                  <a:lnTo>
                    <a:pt x="717" y="689"/>
                  </a:lnTo>
                  <a:lnTo>
                    <a:pt x="717" y="682"/>
                  </a:lnTo>
                  <a:lnTo>
                    <a:pt x="720" y="680"/>
                  </a:lnTo>
                  <a:lnTo>
                    <a:pt x="720" y="677"/>
                  </a:lnTo>
                  <a:lnTo>
                    <a:pt x="720" y="677"/>
                  </a:lnTo>
                  <a:lnTo>
                    <a:pt x="720" y="675"/>
                  </a:lnTo>
                  <a:lnTo>
                    <a:pt x="722" y="673"/>
                  </a:lnTo>
                  <a:lnTo>
                    <a:pt x="722" y="673"/>
                  </a:lnTo>
                  <a:lnTo>
                    <a:pt x="724" y="670"/>
                  </a:lnTo>
                  <a:lnTo>
                    <a:pt x="729" y="668"/>
                  </a:lnTo>
                  <a:lnTo>
                    <a:pt x="734" y="666"/>
                  </a:lnTo>
                  <a:lnTo>
                    <a:pt x="736" y="666"/>
                  </a:lnTo>
                  <a:lnTo>
                    <a:pt x="739" y="661"/>
                  </a:lnTo>
                  <a:lnTo>
                    <a:pt x="741" y="661"/>
                  </a:lnTo>
                  <a:lnTo>
                    <a:pt x="758" y="651"/>
                  </a:lnTo>
                  <a:lnTo>
                    <a:pt x="769" y="644"/>
                  </a:lnTo>
                  <a:lnTo>
                    <a:pt x="772" y="642"/>
                  </a:lnTo>
                  <a:lnTo>
                    <a:pt x="772" y="640"/>
                  </a:lnTo>
                  <a:lnTo>
                    <a:pt x="774" y="640"/>
                  </a:lnTo>
                  <a:lnTo>
                    <a:pt x="774" y="640"/>
                  </a:lnTo>
                  <a:lnTo>
                    <a:pt x="779" y="637"/>
                  </a:lnTo>
                  <a:lnTo>
                    <a:pt x="781" y="635"/>
                  </a:lnTo>
                  <a:lnTo>
                    <a:pt x="784" y="632"/>
                  </a:lnTo>
                  <a:lnTo>
                    <a:pt x="784" y="632"/>
                  </a:lnTo>
                  <a:lnTo>
                    <a:pt x="786" y="630"/>
                  </a:lnTo>
                  <a:lnTo>
                    <a:pt x="793" y="625"/>
                  </a:lnTo>
                  <a:lnTo>
                    <a:pt x="795" y="623"/>
                  </a:lnTo>
                  <a:lnTo>
                    <a:pt x="803" y="616"/>
                  </a:lnTo>
                  <a:lnTo>
                    <a:pt x="812" y="606"/>
                  </a:lnTo>
                  <a:lnTo>
                    <a:pt x="817" y="606"/>
                  </a:lnTo>
                  <a:lnTo>
                    <a:pt x="819" y="609"/>
                  </a:lnTo>
                  <a:lnTo>
                    <a:pt x="819" y="609"/>
                  </a:lnTo>
                  <a:lnTo>
                    <a:pt x="819" y="611"/>
                  </a:lnTo>
                  <a:lnTo>
                    <a:pt x="819" y="611"/>
                  </a:lnTo>
                  <a:lnTo>
                    <a:pt x="819" y="613"/>
                  </a:lnTo>
                  <a:lnTo>
                    <a:pt x="819" y="613"/>
                  </a:lnTo>
                  <a:lnTo>
                    <a:pt x="819" y="613"/>
                  </a:lnTo>
                  <a:lnTo>
                    <a:pt x="819" y="616"/>
                  </a:lnTo>
                  <a:lnTo>
                    <a:pt x="819" y="616"/>
                  </a:lnTo>
                  <a:lnTo>
                    <a:pt x="819" y="616"/>
                  </a:lnTo>
                  <a:lnTo>
                    <a:pt x="821" y="616"/>
                  </a:lnTo>
                  <a:lnTo>
                    <a:pt x="821" y="618"/>
                  </a:lnTo>
                  <a:lnTo>
                    <a:pt x="821" y="618"/>
                  </a:lnTo>
                  <a:lnTo>
                    <a:pt x="821" y="618"/>
                  </a:lnTo>
                  <a:lnTo>
                    <a:pt x="824" y="618"/>
                  </a:lnTo>
                  <a:lnTo>
                    <a:pt x="824" y="618"/>
                  </a:lnTo>
                  <a:lnTo>
                    <a:pt x="824" y="618"/>
                  </a:lnTo>
                  <a:lnTo>
                    <a:pt x="826" y="618"/>
                  </a:lnTo>
                  <a:lnTo>
                    <a:pt x="829" y="618"/>
                  </a:lnTo>
                  <a:lnTo>
                    <a:pt x="831" y="618"/>
                  </a:lnTo>
                  <a:lnTo>
                    <a:pt x="831" y="618"/>
                  </a:lnTo>
                  <a:lnTo>
                    <a:pt x="833" y="618"/>
                  </a:lnTo>
                  <a:lnTo>
                    <a:pt x="833" y="616"/>
                  </a:lnTo>
                  <a:lnTo>
                    <a:pt x="833" y="616"/>
                  </a:lnTo>
                  <a:lnTo>
                    <a:pt x="833" y="616"/>
                  </a:lnTo>
                  <a:lnTo>
                    <a:pt x="833" y="613"/>
                  </a:lnTo>
                  <a:lnTo>
                    <a:pt x="833" y="613"/>
                  </a:lnTo>
                  <a:lnTo>
                    <a:pt x="833" y="613"/>
                  </a:lnTo>
                  <a:lnTo>
                    <a:pt x="831" y="609"/>
                  </a:lnTo>
                  <a:lnTo>
                    <a:pt x="831" y="606"/>
                  </a:lnTo>
                  <a:lnTo>
                    <a:pt x="833" y="606"/>
                  </a:lnTo>
                  <a:lnTo>
                    <a:pt x="833" y="604"/>
                  </a:lnTo>
                  <a:lnTo>
                    <a:pt x="836" y="604"/>
                  </a:lnTo>
                  <a:lnTo>
                    <a:pt x="838" y="604"/>
                  </a:lnTo>
                  <a:lnTo>
                    <a:pt x="840" y="604"/>
                  </a:lnTo>
                  <a:lnTo>
                    <a:pt x="843" y="609"/>
                  </a:lnTo>
                  <a:lnTo>
                    <a:pt x="845" y="609"/>
                  </a:lnTo>
                  <a:lnTo>
                    <a:pt x="847" y="611"/>
                  </a:lnTo>
                  <a:lnTo>
                    <a:pt x="850" y="611"/>
                  </a:lnTo>
                  <a:lnTo>
                    <a:pt x="850" y="611"/>
                  </a:lnTo>
                  <a:lnTo>
                    <a:pt x="852" y="611"/>
                  </a:lnTo>
                  <a:lnTo>
                    <a:pt x="855" y="611"/>
                  </a:lnTo>
                  <a:lnTo>
                    <a:pt x="857" y="611"/>
                  </a:lnTo>
                  <a:lnTo>
                    <a:pt x="857" y="611"/>
                  </a:lnTo>
                  <a:lnTo>
                    <a:pt x="862" y="606"/>
                  </a:lnTo>
                  <a:lnTo>
                    <a:pt x="864" y="606"/>
                  </a:lnTo>
                  <a:lnTo>
                    <a:pt x="864" y="606"/>
                  </a:lnTo>
                  <a:lnTo>
                    <a:pt x="864" y="604"/>
                  </a:lnTo>
                  <a:lnTo>
                    <a:pt x="864" y="602"/>
                  </a:lnTo>
                  <a:lnTo>
                    <a:pt x="866" y="60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2FCDFE7-A953-54A4-6F11-B798A7CD6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7454" y="3298819"/>
              <a:ext cx="212856" cy="305601"/>
            </a:xfrm>
            <a:custGeom>
              <a:avLst/>
              <a:gdLst>
                <a:gd name="T0" fmla="*/ 140 w 140"/>
                <a:gd name="T1" fmla="*/ 69 h 201"/>
                <a:gd name="T2" fmla="*/ 137 w 140"/>
                <a:gd name="T3" fmla="*/ 64 h 201"/>
                <a:gd name="T4" fmla="*/ 137 w 140"/>
                <a:gd name="T5" fmla="*/ 45 h 201"/>
                <a:gd name="T6" fmla="*/ 135 w 140"/>
                <a:gd name="T7" fmla="*/ 40 h 201"/>
                <a:gd name="T8" fmla="*/ 130 w 140"/>
                <a:gd name="T9" fmla="*/ 26 h 201"/>
                <a:gd name="T10" fmla="*/ 128 w 140"/>
                <a:gd name="T11" fmla="*/ 14 h 201"/>
                <a:gd name="T12" fmla="*/ 128 w 140"/>
                <a:gd name="T13" fmla="*/ 7 h 201"/>
                <a:gd name="T14" fmla="*/ 114 w 140"/>
                <a:gd name="T15" fmla="*/ 2 h 201"/>
                <a:gd name="T16" fmla="*/ 111 w 140"/>
                <a:gd name="T17" fmla="*/ 21 h 201"/>
                <a:gd name="T18" fmla="*/ 97 w 140"/>
                <a:gd name="T19" fmla="*/ 28 h 201"/>
                <a:gd name="T20" fmla="*/ 90 w 140"/>
                <a:gd name="T21" fmla="*/ 26 h 201"/>
                <a:gd name="T22" fmla="*/ 88 w 140"/>
                <a:gd name="T23" fmla="*/ 50 h 201"/>
                <a:gd name="T24" fmla="*/ 78 w 140"/>
                <a:gd name="T25" fmla="*/ 42 h 201"/>
                <a:gd name="T26" fmla="*/ 69 w 140"/>
                <a:gd name="T27" fmla="*/ 42 h 201"/>
                <a:gd name="T28" fmla="*/ 64 w 140"/>
                <a:gd name="T29" fmla="*/ 50 h 201"/>
                <a:gd name="T30" fmla="*/ 57 w 140"/>
                <a:gd name="T31" fmla="*/ 42 h 201"/>
                <a:gd name="T32" fmla="*/ 50 w 140"/>
                <a:gd name="T33" fmla="*/ 57 h 201"/>
                <a:gd name="T34" fmla="*/ 26 w 140"/>
                <a:gd name="T35" fmla="*/ 59 h 201"/>
                <a:gd name="T36" fmla="*/ 21 w 140"/>
                <a:gd name="T37" fmla="*/ 69 h 201"/>
                <a:gd name="T38" fmla="*/ 14 w 140"/>
                <a:gd name="T39" fmla="*/ 73 h 201"/>
                <a:gd name="T40" fmla="*/ 12 w 140"/>
                <a:gd name="T41" fmla="*/ 87 h 201"/>
                <a:gd name="T42" fmla="*/ 5 w 140"/>
                <a:gd name="T43" fmla="*/ 102 h 201"/>
                <a:gd name="T44" fmla="*/ 5 w 140"/>
                <a:gd name="T45" fmla="*/ 109 h 201"/>
                <a:gd name="T46" fmla="*/ 2 w 140"/>
                <a:gd name="T47" fmla="*/ 116 h 201"/>
                <a:gd name="T48" fmla="*/ 7 w 140"/>
                <a:gd name="T49" fmla="*/ 132 h 201"/>
                <a:gd name="T50" fmla="*/ 12 w 140"/>
                <a:gd name="T51" fmla="*/ 140 h 201"/>
                <a:gd name="T52" fmla="*/ 19 w 140"/>
                <a:gd name="T53" fmla="*/ 149 h 201"/>
                <a:gd name="T54" fmla="*/ 17 w 140"/>
                <a:gd name="T55" fmla="*/ 154 h 201"/>
                <a:gd name="T56" fmla="*/ 29 w 140"/>
                <a:gd name="T57" fmla="*/ 187 h 201"/>
                <a:gd name="T58" fmla="*/ 29 w 140"/>
                <a:gd name="T59" fmla="*/ 161 h 201"/>
                <a:gd name="T60" fmla="*/ 36 w 140"/>
                <a:gd name="T61" fmla="*/ 168 h 201"/>
                <a:gd name="T62" fmla="*/ 38 w 140"/>
                <a:gd name="T63" fmla="*/ 168 h 201"/>
                <a:gd name="T64" fmla="*/ 40 w 140"/>
                <a:gd name="T65" fmla="*/ 175 h 201"/>
                <a:gd name="T66" fmla="*/ 45 w 140"/>
                <a:gd name="T67" fmla="*/ 189 h 201"/>
                <a:gd name="T68" fmla="*/ 50 w 140"/>
                <a:gd name="T69" fmla="*/ 196 h 201"/>
                <a:gd name="T70" fmla="*/ 55 w 140"/>
                <a:gd name="T71" fmla="*/ 199 h 201"/>
                <a:gd name="T72" fmla="*/ 59 w 140"/>
                <a:gd name="T73" fmla="*/ 196 h 201"/>
                <a:gd name="T74" fmla="*/ 66 w 140"/>
                <a:gd name="T75" fmla="*/ 196 h 201"/>
                <a:gd name="T76" fmla="*/ 73 w 140"/>
                <a:gd name="T77" fmla="*/ 187 h 201"/>
                <a:gd name="T78" fmla="*/ 73 w 140"/>
                <a:gd name="T79" fmla="*/ 184 h 201"/>
                <a:gd name="T80" fmla="*/ 76 w 140"/>
                <a:gd name="T81" fmla="*/ 182 h 201"/>
                <a:gd name="T82" fmla="*/ 73 w 140"/>
                <a:gd name="T83" fmla="*/ 154 h 201"/>
                <a:gd name="T84" fmla="*/ 90 w 140"/>
                <a:gd name="T85" fmla="*/ 137 h 201"/>
                <a:gd name="T86" fmla="*/ 90 w 140"/>
                <a:gd name="T87" fmla="*/ 109 h 201"/>
                <a:gd name="T88" fmla="*/ 97 w 140"/>
                <a:gd name="T89" fmla="*/ 106 h 201"/>
                <a:gd name="T90" fmla="*/ 111 w 140"/>
                <a:gd name="T91" fmla="*/ 106 h 201"/>
                <a:gd name="T92" fmla="*/ 123 w 140"/>
                <a:gd name="T93" fmla="*/ 113 h 201"/>
                <a:gd name="T94" fmla="*/ 130 w 140"/>
                <a:gd name="T95" fmla="*/ 106 h 201"/>
                <a:gd name="T96" fmla="*/ 133 w 140"/>
                <a:gd name="T97" fmla="*/ 92 h 201"/>
                <a:gd name="T98" fmla="*/ 133 w 140"/>
                <a:gd name="T99" fmla="*/ 87 h 201"/>
                <a:gd name="T100" fmla="*/ 135 w 140"/>
                <a:gd name="T101" fmla="*/ 87 h 201"/>
                <a:gd name="T102" fmla="*/ 137 w 140"/>
                <a:gd name="T103" fmla="*/ 87 h 201"/>
                <a:gd name="T104" fmla="*/ 137 w 140"/>
                <a:gd name="T105" fmla="*/ 85 h 201"/>
                <a:gd name="T106" fmla="*/ 137 w 140"/>
                <a:gd name="T107" fmla="*/ 8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0" h="201">
                  <a:moveTo>
                    <a:pt x="137" y="76"/>
                  </a:moveTo>
                  <a:lnTo>
                    <a:pt x="137" y="76"/>
                  </a:lnTo>
                  <a:lnTo>
                    <a:pt x="137" y="71"/>
                  </a:lnTo>
                  <a:lnTo>
                    <a:pt x="140" y="69"/>
                  </a:lnTo>
                  <a:lnTo>
                    <a:pt x="140" y="69"/>
                  </a:lnTo>
                  <a:lnTo>
                    <a:pt x="137" y="69"/>
                  </a:lnTo>
                  <a:lnTo>
                    <a:pt x="137" y="66"/>
                  </a:lnTo>
                  <a:lnTo>
                    <a:pt x="137" y="66"/>
                  </a:lnTo>
                  <a:lnTo>
                    <a:pt x="137" y="66"/>
                  </a:lnTo>
                  <a:lnTo>
                    <a:pt x="137" y="64"/>
                  </a:lnTo>
                  <a:lnTo>
                    <a:pt x="137" y="61"/>
                  </a:lnTo>
                  <a:lnTo>
                    <a:pt x="137" y="57"/>
                  </a:lnTo>
                  <a:lnTo>
                    <a:pt x="137" y="57"/>
                  </a:lnTo>
                  <a:lnTo>
                    <a:pt x="137" y="45"/>
                  </a:lnTo>
                  <a:lnTo>
                    <a:pt x="137" y="45"/>
                  </a:lnTo>
                  <a:lnTo>
                    <a:pt x="137" y="42"/>
                  </a:lnTo>
                  <a:lnTo>
                    <a:pt x="137" y="42"/>
                  </a:lnTo>
                  <a:lnTo>
                    <a:pt x="137" y="42"/>
                  </a:lnTo>
                  <a:lnTo>
                    <a:pt x="135" y="42"/>
                  </a:lnTo>
                  <a:lnTo>
                    <a:pt x="135" y="40"/>
                  </a:lnTo>
                  <a:lnTo>
                    <a:pt x="135" y="38"/>
                  </a:lnTo>
                  <a:lnTo>
                    <a:pt x="128" y="38"/>
                  </a:lnTo>
                  <a:lnTo>
                    <a:pt x="126" y="38"/>
                  </a:lnTo>
                  <a:lnTo>
                    <a:pt x="126" y="35"/>
                  </a:lnTo>
                  <a:lnTo>
                    <a:pt x="130" y="26"/>
                  </a:lnTo>
                  <a:lnTo>
                    <a:pt x="130" y="24"/>
                  </a:lnTo>
                  <a:lnTo>
                    <a:pt x="130" y="24"/>
                  </a:lnTo>
                  <a:lnTo>
                    <a:pt x="130" y="21"/>
                  </a:lnTo>
                  <a:lnTo>
                    <a:pt x="130" y="19"/>
                  </a:lnTo>
                  <a:lnTo>
                    <a:pt x="128" y="14"/>
                  </a:lnTo>
                  <a:lnTo>
                    <a:pt x="128" y="14"/>
                  </a:lnTo>
                  <a:lnTo>
                    <a:pt x="128" y="12"/>
                  </a:lnTo>
                  <a:lnTo>
                    <a:pt x="128" y="9"/>
                  </a:lnTo>
                  <a:lnTo>
                    <a:pt x="128" y="7"/>
                  </a:lnTo>
                  <a:lnTo>
                    <a:pt x="128" y="7"/>
                  </a:lnTo>
                  <a:lnTo>
                    <a:pt x="126" y="7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6" y="2"/>
                  </a:lnTo>
                  <a:lnTo>
                    <a:pt x="114" y="2"/>
                  </a:lnTo>
                  <a:lnTo>
                    <a:pt x="114" y="5"/>
                  </a:lnTo>
                  <a:lnTo>
                    <a:pt x="114" y="7"/>
                  </a:lnTo>
                  <a:lnTo>
                    <a:pt x="114" y="14"/>
                  </a:lnTo>
                  <a:lnTo>
                    <a:pt x="114" y="19"/>
                  </a:lnTo>
                  <a:lnTo>
                    <a:pt x="111" y="21"/>
                  </a:lnTo>
                  <a:lnTo>
                    <a:pt x="109" y="21"/>
                  </a:lnTo>
                  <a:lnTo>
                    <a:pt x="104" y="24"/>
                  </a:lnTo>
                  <a:lnTo>
                    <a:pt x="95" y="21"/>
                  </a:lnTo>
                  <a:lnTo>
                    <a:pt x="95" y="24"/>
                  </a:lnTo>
                  <a:lnTo>
                    <a:pt x="97" y="28"/>
                  </a:lnTo>
                  <a:lnTo>
                    <a:pt x="97" y="28"/>
                  </a:lnTo>
                  <a:lnTo>
                    <a:pt x="95" y="28"/>
                  </a:lnTo>
                  <a:lnTo>
                    <a:pt x="92" y="26"/>
                  </a:lnTo>
                  <a:lnTo>
                    <a:pt x="92" y="26"/>
                  </a:lnTo>
                  <a:lnTo>
                    <a:pt x="90" y="26"/>
                  </a:lnTo>
                  <a:lnTo>
                    <a:pt x="88" y="28"/>
                  </a:lnTo>
                  <a:lnTo>
                    <a:pt x="90" y="33"/>
                  </a:lnTo>
                  <a:lnTo>
                    <a:pt x="90" y="35"/>
                  </a:lnTo>
                  <a:lnTo>
                    <a:pt x="88" y="47"/>
                  </a:lnTo>
                  <a:lnTo>
                    <a:pt x="88" y="50"/>
                  </a:lnTo>
                  <a:lnTo>
                    <a:pt x="85" y="50"/>
                  </a:lnTo>
                  <a:lnTo>
                    <a:pt x="83" y="50"/>
                  </a:lnTo>
                  <a:lnTo>
                    <a:pt x="78" y="45"/>
                  </a:lnTo>
                  <a:lnTo>
                    <a:pt x="78" y="45"/>
                  </a:lnTo>
                  <a:lnTo>
                    <a:pt x="78" y="42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71" y="40"/>
                  </a:lnTo>
                  <a:lnTo>
                    <a:pt x="69" y="40"/>
                  </a:lnTo>
                  <a:lnTo>
                    <a:pt x="69" y="42"/>
                  </a:lnTo>
                  <a:lnTo>
                    <a:pt x="69" y="45"/>
                  </a:lnTo>
                  <a:lnTo>
                    <a:pt x="71" y="47"/>
                  </a:lnTo>
                  <a:lnTo>
                    <a:pt x="69" y="50"/>
                  </a:lnTo>
                  <a:lnTo>
                    <a:pt x="66" y="52"/>
                  </a:lnTo>
                  <a:lnTo>
                    <a:pt x="64" y="50"/>
                  </a:lnTo>
                  <a:lnTo>
                    <a:pt x="62" y="50"/>
                  </a:lnTo>
                  <a:lnTo>
                    <a:pt x="62" y="47"/>
                  </a:lnTo>
                  <a:lnTo>
                    <a:pt x="59" y="42"/>
                  </a:lnTo>
                  <a:lnTo>
                    <a:pt x="57" y="42"/>
                  </a:lnTo>
                  <a:lnTo>
                    <a:pt x="57" y="42"/>
                  </a:lnTo>
                  <a:lnTo>
                    <a:pt x="57" y="52"/>
                  </a:lnTo>
                  <a:lnTo>
                    <a:pt x="55" y="54"/>
                  </a:lnTo>
                  <a:lnTo>
                    <a:pt x="55" y="57"/>
                  </a:lnTo>
                  <a:lnTo>
                    <a:pt x="52" y="57"/>
                  </a:lnTo>
                  <a:lnTo>
                    <a:pt x="50" y="57"/>
                  </a:lnTo>
                  <a:lnTo>
                    <a:pt x="45" y="59"/>
                  </a:lnTo>
                  <a:lnTo>
                    <a:pt x="40" y="57"/>
                  </a:lnTo>
                  <a:lnTo>
                    <a:pt x="33" y="57"/>
                  </a:lnTo>
                  <a:lnTo>
                    <a:pt x="29" y="57"/>
                  </a:lnTo>
                  <a:lnTo>
                    <a:pt x="26" y="59"/>
                  </a:lnTo>
                  <a:lnTo>
                    <a:pt x="26" y="64"/>
                  </a:lnTo>
                  <a:lnTo>
                    <a:pt x="24" y="69"/>
                  </a:lnTo>
                  <a:lnTo>
                    <a:pt x="24" y="71"/>
                  </a:lnTo>
                  <a:lnTo>
                    <a:pt x="21" y="71"/>
                  </a:lnTo>
                  <a:lnTo>
                    <a:pt x="21" y="69"/>
                  </a:lnTo>
                  <a:lnTo>
                    <a:pt x="21" y="69"/>
                  </a:lnTo>
                  <a:lnTo>
                    <a:pt x="19" y="69"/>
                  </a:lnTo>
                  <a:lnTo>
                    <a:pt x="17" y="71"/>
                  </a:lnTo>
                  <a:lnTo>
                    <a:pt x="17" y="71"/>
                  </a:lnTo>
                  <a:lnTo>
                    <a:pt x="14" y="73"/>
                  </a:lnTo>
                  <a:lnTo>
                    <a:pt x="10" y="80"/>
                  </a:lnTo>
                  <a:lnTo>
                    <a:pt x="10" y="83"/>
                  </a:lnTo>
                  <a:lnTo>
                    <a:pt x="10" y="83"/>
                  </a:lnTo>
                  <a:lnTo>
                    <a:pt x="12" y="87"/>
                  </a:lnTo>
                  <a:lnTo>
                    <a:pt x="12" y="87"/>
                  </a:lnTo>
                  <a:lnTo>
                    <a:pt x="12" y="90"/>
                  </a:lnTo>
                  <a:lnTo>
                    <a:pt x="10" y="97"/>
                  </a:lnTo>
                  <a:lnTo>
                    <a:pt x="7" y="99"/>
                  </a:lnTo>
                  <a:lnTo>
                    <a:pt x="7" y="102"/>
                  </a:lnTo>
                  <a:lnTo>
                    <a:pt x="5" y="102"/>
                  </a:lnTo>
                  <a:lnTo>
                    <a:pt x="2" y="102"/>
                  </a:lnTo>
                  <a:lnTo>
                    <a:pt x="0" y="104"/>
                  </a:lnTo>
                  <a:lnTo>
                    <a:pt x="2" y="106"/>
                  </a:lnTo>
                  <a:lnTo>
                    <a:pt x="2" y="106"/>
                  </a:lnTo>
                  <a:lnTo>
                    <a:pt x="5" y="109"/>
                  </a:lnTo>
                  <a:lnTo>
                    <a:pt x="7" y="111"/>
                  </a:lnTo>
                  <a:lnTo>
                    <a:pt x="5" y="111"/>
                  </a:lnTo>
                  <a:lnTo>
                    <a:pt x="2" y="111"/>
                  </a:lnTo>
                  <a:lnTo>
                    <a:pt x="2" y="111"/>
                  </a:lnTo>
                  <a:lnTo>
                    <a:pt x="2" y="116"/>
                  </a:lnTo>
                  <a:lnTo>
                    <a:pt x="2" y="118"/>
                  </a:lnTo>
                  <a:lnTo>
                    <a:pt x="5" y="123"/>
                  </a:lnTo>
                  <a:lnTo>
                    <a:pt x="7" y="125"/>
                  </a:lnTo>
                  <a:lnTo>
                    <a:pt x="7" y="130"/>
                  </a:lnTo>
                  <a:lnTo>
                    <a:pt x="7" y="132"/>
                  </a:lnTo>
                  <a:lnTo>
                    <a:pt x="10" y="132"/>
                  </a:lnTo>
                  <a:lnTo>
                    <a:pt x="12" y="135"/>
                  </a:lnTo>
                  <a:lnTo>
                    <a:pt x="12" y="135"/>
                  </a:lnTo>
                  <a:lnTo>
                    <a:pt x="12" y="137"/>
                  </a:lnTo>
                  <a:lnTo>
                    <a:pt x="12" y="140"/>
                  </a:lnTo>
                  <a:lnTo>
                    <a:pt x="14" y="144"/>
                  </a:lnTo>
                  <a:lnTo>
                    <a:pt x="17" y="147"/>
                  </a:lnTo>
                  <a:lnTo>
                    <a:pt x="17" y="149"/>
                  </a:lnTo>
                  <a:lnTo>
                    <a:pt x="19" y="149"/>
                  </a:lnTo>
                  <a:lnTo>
                    <a:pt x="19" y="149"/>
                  </a:lnTo>
                  <a:lnTo>
                    <a:pt x="19" y="151"/>
                  </a:lnTo>
                  <a:lnTo>
                    <a:pt x="17" y="151"/>
                  </a:lnTo>
                  <a:lnTo>
                    <a:pt x="17" y="154"/>
                  </a:lnTo>
                  <a:lnTo>
                    <a:pt x="17" y="154"/>
                  </a:lnTo>
                  <a:lnTo>
                    <a:pt x="17" y="154"/>
                  </a:lnTo>
                  <a:lnTo>
                    <a:pt x="17" y="156"/>
                  </a:lnTo>
                  <a:lnTo>
                    <a:pt x="21" y="175"/>
                  </a:lnTo>
                  <a:lnTo>
                    <a:pt x="21" y="182"/>
                  </a:lnTo>
                  <a:lnTo>
                    <a:pt x="24" y="184"/>
                  </a:lnTo>
                  <a:lnTo>
                    <a:pt x="29" y="187"/>
                  </a:lnTo>
                  <a:lnTo>
                    <a:pt x="29" y="182"/>
                  </a:lnTo>
                  <a:lnTo>
                    <a:pt x="26" y="170"/>
                  </a:lnTo>
                  <a:lnTo>
                    <a:pt x="26" y="166"/>
                  </a:lnTo>
                  <a:lnTo>
                    <a:pt x="29" y="163"/>
                  </a:lnTo>
                  <a:lnTo>
                    <a:pt x="29" y="161"/>
                  </a:lnTo>
                  <a:lnTo>
                    <a:pt x="31" y="161"/>
                  </a:lnTo>
                  <a:lnTo>
                    <a:pt x="33" y="163"/>
                  </a:lnTo>
                  <a:lnTo>
                    <a:pt x="36" y="166"/>
                  </a:lnTo>
                  <a:lnTo>
                    <a:pt x="36" y="168"/>
                  </a:lnTo>
                  <a:lnTo>
                    <a:pt x="36" y="168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8" y="168"/>
                  </a:lnTo>
                  <a:lnTo>
                    <a:pt x="38" y="168"/>
                  </a:lnTo>
                  <a:lnTo>
                    <a:pt x="38" y="168"/>
                  </a:lnTo>
                  <a:lnTo>
                    <a:pt x="38" y="170"/>
                  </a:lnTo>
                  <a:lnTo>
                    <a:pt x="38" y="170"/>
                  </a:lnTo>
                  <a:lnTo>
                    <a:pt x="38" y="170"/>
                  </a:lnTo>
                  <a:lnTo>
                    <a:pt x="40" y="175"/>
                  </a:lnTo>
                  <a:lnTo>
                    <a:pt x="40" y="175"/>
                  </a:lnTo>
                  <a:lnTo>
                    <a:pt x="43" y="184"/>
                  </a:lnTo>
                  <a:lnTo>
                    <a:pt x="43" y="189"/>
                  </a:lnTo>
                  <a:lnTo>
                    <a:pt x="45" y="189"/>
                  </a:lnTo>
                  <a:lnTo>
                    <a:pt x="45" y="189"/>
                  </a:lnTo>
                  <a:lnTo>
                    <a:pt x="45" y="189"/>
                  </a:lnTo>
                  <a:lnTo>
                    <a:pt x="45" y="194"/>
                  </a:lnTo>
                  <a:lnTo>
                    <a:pt x="45" y="194"/>
                  </a:lnTo>
                  <a:lnTo>
                    <a:pt x="47" y="196"/>
                  </a:lnTo>
                  <a:lnTo>
                    <a:pt x="50" y="196"/>
                  </a:lnTo>
                  <a:lnTo>
                    <a:pt x="50" y="196"/>
                  </a:lnTo>
                  <a:lnTo>
                    <a:pt x="52" y="199"/>
                  </a:lnTo>
                  <a:lnTo>
                    <a:pt x="52" y="199"/>
                  </a:lnTo>
                  <a:lnTo>
                    <a:pt x="52" y="201"/>
                  </a:lnTo>
                  <a:lnTo>
                    <a:pt x="52" y="201"/>
                  </a:lnTo>
                  <a:lnTo>
                    <a:pt x="55" y="199"/>
                  </a:lnTo>
                  <a:lnTo>
                    <a:pt x="55" y="199"/>
                  </a:lnTo>
                  <a:lnTo>
                    <a:pt x="57" y="199"/>
                  </a:lnTo>
                  <a:lnTo>
                    <a:pt x="57" y="196"/>
                  </a:lnTo>
                  <a:lnTo>
                    <a:pt x="57" y="196"/>
                  </a:lnTo>
                  <a:lnTo>
                    <a:pt x="59" y="196"/>
                  </a:lnTo>
                  <a:lnTo>
                    <a:pt x="59" y="196"/>
                  </a:lnTo>
                  <a:lnTo>
                    <a:pt x="59" y="196"/>
                  </a:lnTo>
                  <a:lnTo>
                    <a:pt x="62" y="196"/>
                  </a:lnTo>
                  <a:lnTo>
                    <a:pt x="62" y="196"/>
                  </a:lnTo>
                  <a:lnTo>
                    <a:pt x="66" y="196"/>
                  </a:lnTo>
                  <a:lnTo>
                    <a:pt x="66" y="194"/>
                  </a:lnTo>
                  <a:lnTo>
                    <a:pt x="69" y="194"/>
                  </a:lnTo>
                  <a:lnTo>
                    <a:pt x="69" y="192"/>
                  </a:lnTo>
                  <a:lnTo>
                    <a:pt x="71" y="192"/>
                  </a:lnTo>
                  <a:lnTo>
                    <a:pt x="73" y="187"/>
                  </a:lnTo>
                  <a:lnTo>
                    <a:pt x="73" y="187"/>
                  </a:lnTo>
                  <a:lnTo>
                    <a:pt x="73" y="187"/>
                  </a:lnTo>
                  <a:lnTo>
                    <a:pt x="73" y="187"/>
                  </a:lnTo>
                  <a:lnTo>
                    <a:pt x="73" y="184"/>
                  </a:lnTo>
                  <a:lnTo>
                    <a:pt x="73" y="184"/>
                  </a:lnTo>
                  <a:lnTo>
                    <a:pt x="76" y="187"/>
                  </a:lnTo>
                  <a:lnTo>
                    <a:pt x="76" y="184"/>
                  </a:lnTo>
                  <a:lnTo>
                    <a:pt x="76" y="184"/>
                  </a:lnTo>
                  <a:lnTo>
                    <a:pt x="78" y="182"/>
                  </a:lnTo>
                  <a:lnTo>
                    <a:pt x="76" y="182"/>
                  </a:lnTo>
                  <a:lnTo>
                    <a:pt x="76" y="177"/>
                  </a:lnTo>
                  <a:lnTo>
                    <a:pt x="73" y="168"/>
                  </a:lnTo>
                  <a:lnTo>
                    <a:pt x="71" y="166"/>
                  </a:lnTo>
                  <a:lnTo>
                    <a:pt x="71" y="161"/>
                  </a:lnTo>
                  <a:lnTo>
                    <a:pt x="73" y="154"/>
                  </a:lnTo>
                  <a:lnTo>
                    <a:pt x="76" y="149"/>
                  </a:lnTo>
                  <a:lnTo>
                    <a:pt x="81" y="144"/>
                  </a:lnTo>
                  <a:lnTo>
                    <a:pt x="81" y="142"/>
                  </a:lnTo>
                  <a:lnTo>
                    <a:pt x="88" y="140"/>
                  </a:lnTo>
                  <a:lnTo>
                    <a:pt x="90" y="137"/>
                  </a:lnTo>
                  <a:lnTo>
                    <a:pt x="90" y="137"/>
                  </a:lnTo>
                  <a:lnTo>
                    <a:pt x="95" y="132"/>
                  </a:lnTo>
                  <a:lnTo>
                    <a:pt x="95" y="128"/>
                  </a:lnTo>
                  <a:lnTo>
                    <a:pt x="90" y="113"/>
                  </a:lnTo>
                  <a:lnTo>
                    <a:pt x="90" y="109"/>
                  </a:lnTo>
                  <a:lnTo>
                    <a:pt x="90" y="104"/>
                  </a:lnTo>
                  <a:lnTo>
                    <a:pt x="92" y="104"/>
                  </a:lnTo>
                  <a:lnTo>
                    <a:pt x="92" y="104"/>
                  </a:lnTo>
                  <a:lnTo>
                    <a:pt x="95" y="104"/>
                  </a:lnTo>
                  <a:lnTo>
                    <a:pt x="97" y="106"/>
                  </a:lnTo>
                  <a:lnTo>
                    <a:pt x="102" y="113"/>
                  </a:lnTo>
                  <a:lnTo>
                    <a:pt x="102" y="113"/>
                  </a:lnTo>
                  <a:lnTo>
                    <a:pt x="107" y="113"/>
                  </a:lnTo>
                  <a:lnTo>
                    <a:pt x="107" y="111"/>
                  </a:lnTo>
                  <a:lnTo>
                    <a:pt x="111" y="106"/>
                  </a:lnTo>
                  <a:lnTo>
                    <a:pt x="114" y="104"/>
                  </a:lnTo>
                  <a:lnTo>
                    <a:pt x="118" y="102"/>
                  </a:lnTo>
                  <a:lnTo>
                    <a:pt x="121" y="106"/>
                  </a:lnTo>
                  <a:lnTo>
                    <a:pt x="121" y="111"/>
                  </a:lnTo>
                  <a:lnTo>
                    <a:pt x="123" y="113"/>
                  </a:lnTo>
                  <a:lnTo>
                    <a:pt x="126" y="111"/>
                  </a:lnTo>
                  <a:lnTo>
                    <a:pt x="126" y="106"/>
                  </a:lnTo>
                  <a:lnTo>
                    <a:pt x="128" y="104"/>
                  </a:lnTo>
                  <a:lnTo>
                    <a:pt x="130" y="106"/>
                  </a:lnTo>
                  <a:lnTo>
                    <a:pt x="130" y="106"/>
                  </a:lnTo>
                  <a:lnTo>
                    <a:pt x="130" y="104"/>
                  </a:lnTo>
                  <a:lnTo>
                    <a:pt x="130" y="97"/>
                  </a:lnTo>
                  <a:lnTo>
                    <a:pt x="130" y="95"/>
                  </a:lnTo>
                  <a:lnTo>
                    <a:pt x="133" y="92"/>
                  </a:lnTo>
                  <a:lnTo>
                    <a:pt x="133" y="92"/>
                  </a:lnTo>
                  <a:lnTo>
                    <a:pt x="130" y="92"/>
                  </a:lnTo>
                  <a:lnTo>
                    <a:pt x="130" y="92"/>
                  </a:lnTo>
                  <a:lnTo>
                    <a:pt x="133" y="90"/>
                  </a:lnTo>
                  <a:lnTo>
                    <a:pt x="133" y="90"/>
                  </a:lnTo>
                  <a:lnTo>
                    <a:pt x="133" y="87"/>
                  </a:lnTo>
                  <a:lnTo>
                    <a:pt x="133" y="87"/>
                  </a:lnTo>
                  <a:lnTo>
                    <a:pt x="133" y="87"/>
                  </a:lnTo>
                  <a:lnTo>
                    <a:pt x="135" y="87"/>
                  </a:lnTo>
                  <a:lnTo>
                    <a:pt x="135" y="87"/>
                  </a:lnTo>
                  <a:lnTo>
                    <a:pt x="135" y="87"/>
                  </a:lnTo>
                  <a:lnTo>
                    <a:pt x="135" y="87"/>
                  </a:lnTo>
                  <a:lnTo>
                    <a:pt x="135" y="87"/>
                  </a:lnTo>
                  <a:lnTo>
                    <a:pt x="135" y="87"/>
                  </a:lnTo>
                  <a:lnTo>
                    <a:pt x="135" y="87"/>
                  </a:lnTo>
                  <a:lnTo>
                    <a:pt x="137" y="87"/>
                  </a:lnTo>
                  <a:lnTo>
                    <a:pt x="137" y="87"/>
                  </a:lnTo>
                  <a:lnTo>
                    <a:pt x="137" y="87"/>
                  </a:lnTo>
                  <a:lnTo>
                    <a:pt x="137" y="87"/>
                  </a:lnTo>
                  <a:lnTo>
                    <a:pt x="137" y="85"/>
                  </a:lnTo>
                  <a:lnTo>
                    <a:pt x="137" y="85"/>
                  </a:lnTo>
                  <a:lnTo>
                    <a:pt x="137" y="83"/>
                  </a:lnTo>
                  <a:lnTo>
                    <a:pt x="137" y="83"/>
                  </a:lnTo>
                  <a:lnTo>
                    <a:pt x="137" y="83"/>
                  </a:lnTo>
                  <a:lnTo>
                    <a:pt x="137" y="80"/>
                  </a:lnTo>
                  <a:lnTo>
                    <a:pt x="137" y="80"/>
                  </a:lnTo>
                  <a:lnTo>
                    <a:pt x="137" y="80"/>
                  </a:lnTo>
                  <a:lnTo>
                    <a:pt x="137" y="76"/>
                  </a:lnTo>
                  <a:lnTo>
                    <a:pt x="137" y="7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BB61B4A8-DCEA-52BC-7EEC-EB5186134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495" y="4176091"/>
              <a:ext cx="792130" cy="744997"/>
            </a:xfrm>
            <a:custGeom>
              <a:avLst/>
              <a:gdLst>
                <a:gd name="T0" fmla="*/ 490 w 521"/>
                <a:gd name="T1" fmla="*/ 251 h 490"/>
                <a:gd name="T2" fmla="*/ 445 w 521"/>
                <a:gd name="T3" fmla="*/ 249 h 490"/>
                <a:gd name="T4" fmla="*/ 426 w 521"/>
                <a:gd name="T5" fmla="*/ 211 h 490"/>
                <a:gd name="T6" fmla="*/ 407 w 521"/>
                <a:gd name="T7" fmla="*/ 209 h 490"/>
                <a:gd name="T8" fmla="*/ 396 w 521"/>
                <a:gd name="T9" fmla="*/ 180 h 490"/>
                <a:gd name="T10" fmla="*/ 358 w 521"/>
                <a:gd name="T11" fmla="*/ 157 h 490"/>
                <a:gd name="T12" fmla="*/ 325 w 521"/>
                <a:gd name="T13" fmla="*/ 145 h 490"/>
                <a:gd name="T14" fmla="*/ 306 w 521"/>
                <a:gd name="T15" fmla="*/ 88 h 490"/>
                <a:gd name="T16" fmla="*/ 310 w 521"/>
                <a:gd name="T17" fmla="*/ 55 h 490"/>
                <a:gd name="T18" fmla="*/ 284 w 521"/>
                <a:gd name="T19" fmla="*/ 36 h 490"/>
                <a:gd name="T20" fmla="*/ 263 w 521"/>
                <a:gd name="T21" fmla="*/ 43 h 490"/>
                <a:gd name="T22" fmla="*/ 223 w 521"/>
                <a:gd name="T23" fmla="*/ 29 h 490"/>
                <a:gd name="T24" fmla="*/ 192 w 521"/>
                <a:gd name="T25" fmla="*/ 34 h 490"/>
                <a:gd name="T26" fmla="*/ 164 w 521"/>
                <a:gd name="T27" fmla="*/ 12 h 490"/>
                <a:gd name="T28" fmla="*/ 133 w 521"/>
                <a:gd name="T29" fmla="*/ 7 h 490"/>
                <a:gd name="T30" fmla="*/ 131 w 521"/>
                <a:gd name="T31" fmla="*/ 24 h 490"/>
                <a:gd name="T32" fmla="*/ 107 w 521"/>
                <a:gd name="T33" fmla="*/ 60 h 490"/>
                <a:gd name="T34" fmla="*/ 90 w 521"/>
                <a:gd name="T35" fmla="*/ 76 h 490"/>
                <a:gd name="T36" fmla="*/ 74 w 521"/>
                <a:gd name="T37" fmla="*/ 74 h 490"/>
                <a:gd name="T38" fmla="*/ 57 w 521"/>
                <a:gd name="T39" fmla="*/ 102 h 490"/>
                <a:gd name="T40" fmla="*/ 64 w 521"/>
                <a:gd name="T41" fmla="*/ 114 h 490"/>
                <a:gd name="T42" fmla="*/ 67 w 521"/>
                <a:gd name="T43" fmla="*/ 133 h 490"/>
                <a:gd name="T44" fmla="*/ 48 w 521"/>
                <a:gd name="T45" fmla="*/ 161 h 490"/>
                <a:gd name="T46" fmla="*/ 31 w 521"/>
                <a:gd name="T47" fmla="*/ 180 h 490"/>
                <a:gd name="T48" fmla="*/ 38 w 521"/>
                <a:gd name="T49" fmla="*/ 216 h 490"/>
                <a:gd name="T50" fmla="*/ 31 w 521"/>
                <a:gd name="T51" fmla="*/ 247 h 490"/>
                <a:gd name="T52" fmla="*/ 19 w 521"/>
                <a:gd name="T53" fmla="*/ 273 h 490"/>
                <a:gd name="T54" fmla="*/ 50 w 521"/>
                <a:gd name="T55" fmla="*/ 282 h 490"/>
                <a:gd name="T56" fmla="*/ 15 w 521"/>
                <a:gd name="T57" fmla="*/ 329 h 490"/>
                <a:gd name="T58" fmla="*/ 19 w 521"/>
                <a:gd name="T59" fmla="*/ 377 h 490"/>
                <a:gd name="T60" fmla="*/ 22 w 521"/>
                <a:gd name="T61" fmla="*/ 396 h 490"/>
                <a:gd name="T62" fmla="*/ 26 w 521"/>
                <a:gd name="T63" fmla="*/ 424 h 490"/>
                <a:gd name="T64" fmla="*/ 26 w 521"/>
                <a:gd name="T65" fmla="*/ 457 h 490"/>
                <a:gd name="T66" fmla="*/ 45 w 521"/>
                <a:gd name="T67" fmla="*/ 483 h 490"/>
                <a:gd name="T68" fmla="*/ 67 w 521"/>
                <a:gd name="T69" fmla="*/ 483 h 490"/>
                <a:gd name="T70" fmla="*/ 90 w 521"/>
                <a:gd name="T71" fmla="*/ 481 h 490"/>
                <a:gd name="T72" fmla="*/ 107 w 521"/>
                <a:gd name="T73" fmla="*/ 481 h 490"/>
                <a:gd name="T74" fmla="*/ 123 w 521"/>
                <a:gd name="T75" fmla="*/ 464 h 490"/>
                <a:gd name="T76" fmla="*/ 161 w 521"/>
                <a:gd name="T77" fmla="*/ 460 h 490"/>
                <a:gd name="T78" fmla="*/ 180 w 521"/>
                <a:gd name="T79" fmla="*/ 450 h 490"/>
                <a:gd name="T80" fmla="*/ 194 w 521"/>
                <a:gd name="T81" fmla="*/ 443 h 490"/>
                <a:gd name="T82" fmla="*/ 228 w 521"/>
                <a:gd name="T83" fmla="*/ 434 h 490"/>
                <a:gd name="T84" fmla="*/ 239 w 521"/>
                <a:gd name="T85" fmla="*/ 400 h 490"/>
                <a:gd name="T86" fmla="*/ 277 w 521"/>
                <a:gd name="T87" fmla="*/ 386 h 490"/>
                <a:gd name="T88" fmla="*/ 313 w 521"/>
                <a:gd name="T89" fmla="*/ 391 h 490"/>
                <a:gd name="T90" fmla="*/ 315 w 521"/>
                <a:gd name="T91" fmla="*/ 365 h 490"/>
                <a:gd name="T92" fmla="*/ 332 w 521"/>
                <a:gd name="T93" fmla="*/ 348 h 490"/>
                <a:gd name="T94" fmla="*/ 351 w 521"/>
                <a:gd name="T95" fmla="*/ 360 h 490"/>
                <a:gd name="T96" fmla="*/ 360 w 521"/>
                <a:gd name="T97" fmla="*/ 370 h 490"/>
                <a:gd name="T98" fmla="*/ 381 w 521"/>
                <a:gd name="T99" fmla="*/ 377 h 490"/>
                <a:gd name="T100" fmla="*/ 381 w 521"/>
                <a:gd name="T101" fmla="*/ 360 h 490"/>
                <a:gd name="T102" fmla="*/ 360 w 521"/>
                <a:gd name="T103" fmla="*/ 355 h 490"/>
                <a:gd name="T104" fmla="*/ 358 w 521"/>
                <a:gd name="T105" fmla="*/ 341 h 490"/>
                <a:gd name="T106" fmla="*/ 372 w 521"/>
                <a:gd name="T107" fmla="*/ 341 h 490"/>
                <a:gd name="T108" fmla="*/ 389 w 521"/>
                <a:gd name="T109" fmla="*/ 337 h 490"/>
                <a:gd name="T110" fmla="*/ 400 w 521"/>
                <a:gd name="T111" fmla="*/ 344 h 490"/>
                <a:gd name="T112" fmla="*/ 415 w 521"/>
                <a:gd name="T113" fmla="*/ 332 h 490"/>
                <a:gd name="T114" fmla="*/ 424 w 521"/>
                <a:gd name="T115" fmla="*/ 327 h 490"/>
                <a:gd name="T116" fmla="*/ 450 w 521"/>
                <a:gd name="T117" fmla="*/ 318 h 490"/>
                <a:gd name="T118" fmla="*/ 469 w 521"/>
                <a:gd name="T119" fmla="*/ 303 h 490"/>
                <a:gd name="T120" fmla="*/ 488 w 521"/>
                <a:gd name="T121" fmla="*/ 294 h 490"/>
                <a:gd name="T122" fmla="*/ 488 w 521"/>
                <a:gd name="T123" fmla="*/ 277 h 490"/>
                <a:gd name="T124" fmla="*/ 507 w 521"/>
                <a:gd name="T125" fmla="*/ 258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21" h="490">
                  <a:moveTo>
                    <a:pt x="521" y="247"/>
                  </a:moveTo>
                  <a:lnTo>
                    <a:pt x="521" y="247"/>
                  </a:lnTo>
                  <a:lnTo>
                    <a:pt x="519" y="244"/>
                  </a:lnTo>
                  <a:lnTo>
                    <a:pt x="519" y="244"/>
                  </a:lnTo>
                  <a:lnTo>
                    <a:pt x="519" y="244"/>
                  </a:lnTo>
                  <a:lnTo>
                    <a:pt x="516" y="239"/>
                  </a:lnTo>
                  <a:lnTo>
                    <a:pt x="516" y="239"/>
                  </a:lnTo>
                  <a:lnTo>
                    <a:pt x="516" y="239"/>
                  </a:lnTo>
                  <a:lnTo>
                    <a:pt x="514" y="242"/>
                  </a:lnTo>
                  <a:lnTo>
                    <a:pt x="514" y="244"/>
                  </a:lnTo>
                  <a:lnTo>
                    <a:pt x="512" y="244"/>
                  </a:lnTo>
                  <a:lnTo>
                    <a:pt x="512" y="247"/>
                  </a:lnTo>
                  <a:lnTo>
                    <a:pt x="509" y="247"/>
                  </a:lnTo>
                  <a:lnTo>
                    <a:pt x="505" y="247"/>
                  </a:lnTo>
                  <a:lnTo>
                    <a:pt x="505" y="249"/>
                  </a:lnTo>
                  <a:lnTo>
                    <a:pt x="502" y="249"/>
                  </a:lnTo>
                  <a:lnTo>
                    <a:pt x="500" y="251"/>
                  </a:lnTo>
                  <a:lnTo>
                    <a:pt x="497" y="254"/>
                  </a:lnTo>
                  <a:lnTo>
                    <a:pt x="495" y="254"/>
                  </a:lnTo>
                  <a:lnTo>
                    <a:pt x="490" y="251"/>
                  </a:lnTo>
                  <a:lnTo>
                    <a:pt x="488" y="251"/>
                  </a:lnTo>
                  <a:lnTo>
                    <a:pt x="488" y="251"/>
                  </a:lnTo>
                  <a:lnTo>
                    <a:pt x="488" y="251"/>
                  </a:lnTo>
                  <a:lnTo>
                    <a:pt x="486" y="254"/>
                  </a:lnTo>
                  <a:lnTo>
                    <a:pt x="486" y="254"/>
                  </a:lnTo>
                  <a:lnTo>
                    <a:pt x="486" y="254"/>
                  </a:lnTo>
                  <a:lnTo>
                    <a:pt x="483" y="254"/>
                  </a:lnTo>
                  <a:lnTo>
                    <a:pt x="483" y="254"/>
                  </a:lnTo>
                  <a:lnTo>
                    <a:pt x="481" y="254"/>
                  </a:lnTo>
                  <a:lnTo>
                    <a:pt x="476" y="254"/>
                  </a:lnTo>
                  <a:lnTo>
                    <a:pt x="467" y="251"/>
                  </a:lnTo>
                  <a:lnTo>
                    <a:pt x="462" y="254"/>
                  </a:lnTo>
                  <a:lnTo>
                    <a:pt x="457" y="254"/>
                  </a:lnTo>
                  <a:lnTo>
                    <a:pt x="455" y="251"/>
                  </a:lnTo>
                  <a:lnTo>
                    <a:pt x="452" y="251"/>
                  </a:lnTo>
                  <a:lnTo>
                    <a:pt x="450" y="249"/>
                  </a:lnTo>
                  <a:lnTo>
                    <a:pt x="450" y="249"/>
                  </a:lnTo>
                  <a:lnTo>
                    <a:pt x="448" y="249"/>
                  </a:lnTo>
                  <a:lnTo>
                    <a:pt x="448" y="249"/>
                  </a:lnTo>
                  <a:lnTo>
                    <a:pt x="445" y="249"/>
                  </a:lnTo>
                  <a:lnTo>
                    <a:pt x="443" y="251"/>
                  </a:lnTo>
                  <a:lnTo>
                    <a:pt x="441" y="254"/>
                  </a:lnTo>
                  <a:lnTo>
                    <a:pt x="436" y="256"/>
                  </a:lnTo>
                  <a:lnTo>
                    <a:pt x="436" y="256"/>
                  </a:lnTo>
                  <a:lnTo>
                    <a:pt x="434" y="256"/>
                  </a:lnTo>
                  <a:lnTo>
                    <a:pt x="431" y="256"/>
                  </a:lnTo>
                  <a:lnTo>
                    <a:pt x="431" y="251"/>
                  </a:lnTo>
                  <a:lnTo>
                    <a:pt x="429" y="249"/>
                  </a:lnTo>
                  <a:lnTo>
                    <a:pt x="429" y="232"/>
                  </a:lnTo>
                  <a:lnTo>
                    <a:pt x="426" y="232"/>
                  </a:lnTo>
                  <a:lnTo>
                    <a:pt x="424" y="228"/>
                  </a:lnTo>
                  <a:lnTo>
                    <a:pt x="424" y="225"/>
                  </a:lnTo>
                  <a:lnTo>
                    <a:pt x="424" y="223"/>
                  </a:lnTo>
                  <a:lnTo>
                    <a:pt x="424" y="221"/>
                  </a:lnTo>
                  <a:lnTo>
                    <a:pt x="422" y="218"/>
                  </a:lnTo>
                  <a:lnTo>
                    <a:pt x="424" y="216"/>
                  </a:lnTo>
                  <a:lnTo>
                    <a:pt x="424" y="216"/>
                  </a:lnTo>
                  <a:lnTo>
                    <a:pt x="424" y="213"/>
                  </a:lnTo>
                  <a:lnTo>
                    <a:pt x="426" y="213"/>
                  </a:lnTo>
                  <a:lnTo>
                    <a:pt x="426" y="211"/>
                  </a:lnTo>
                  <a:lnTo>
                    <a:pt x="424" y="211"/>
                  </a:lnTo>
                  <a:lnTo>
                    <a:pt x="422" y="211"/>
                  </a:lnTo>
                  <a:lnTo>
                    <a:pt x="422" y="211"/>
                  </a:lnTo>
                  <a:lnTo>
                    <a:pt x="419" y="211"/>
                  </a:lnTo>
                  <a:lnTo>
                    <a:pt x="417" y="213"/>
                  </a:lnTo>
                  <a:lnTo>
                    <a:pt x="415" y="213"/>
                  </a:lnTo>
                  <a:lnTo>
                    <a:pt x="415" y="211"/>
                  </a:lnTo>
                  <a:lnTo>
                    <a:pt x="415" y="211"/>
                  </a:lnTo>
                  <a:lnTo>
                    <a:pt x="412" y="209"/>
                  </a:lnTo>
                  <a:lnTo>
                    <a:pt x="412" y="206"/>
                  </a:lnTo>
                  <a:lnTo>
                    <a:pt x="412" y="206"/>
                  </a:lnTo>
                  <a:lnTo>
                    <a:pt x="412" y="204"/>
                  </a:lnTo>
                  <a:lnTo>
                    <a:pt x="412" y="204"/>
                  </a:lnTo>
                  <a:lnTo>
                    <a:pt x="410" y="204"/>
                  </a:lnTo>
                  <a:lnTo>
                    <a:pt x="410" y="204"/>
                  </a:lnTo>
                  <a:lnTo>
                    <a:pt x="410" y="204"/>
                  </a:lnTo>
                  <a:lnTo>
                    <a:pt x="407" y="204"/>
                  </a:lnTo>
                  <a:lnTo>
                    <a:pt x="407" y="206"/>
                  </a:lnTo>
                  <a:lnTo>
                    <a:pt x="407" y="209"/>
                  </a:lnTo>
                  <a:lnTo>
                    <a:pt x="407" y="209"/>
                  </a:lnTo>
                  <a:lnTo>
                    <a:pt x="407" y="209"/>
                  </a:lnTo>
                  <a:lnTo>
                    <a:pt x="405" y="209"/>
                  </a:lnTo>
                  <a:lnTo>
                    <a:pt x="405" y="209"/>
                  </a:lnTo>
                  <a:lnTo>
                    <a:pt x="403" y="209"/>
                  </a:lnTo>
                  <a:lnTo>
                    <a:pt x="400" y="209"/>
                  </a:lnTo>
                  <a:lnTo>
                    <a:pt x="400" y="209"/>
                  </a:lnTo>
                  <a:lnTo>
                    <a:pt x="398" y="206"/>
                  </a:lnTo>
                  <a:lnTo>
                    <a:pt x="398" y="206"/>
                  </a:lnTo>
                  <a:lnTo>
                    <a:pt x="400" y="204"/>
                  </a:lnTo>
                  <a:lnTo>
                    <a:pt x="400" y="204"/>
                  </a:lnTo>
                  <a:lnTo>
                    <a:pt x="400" y="202"/>
                  </a:lnTo>
                  <a:lnTo>
                    <a:pt x="403" y="202"/>
                  </a:lnTo>
                  <a:lnTo>
                    <a:pt x="403" y="202"/>
                  </a:lnTo>
                  <a:lnTo>
                    <a:pt x="405" y="199"/>
                  </a:lnTo>
                  <a:lnTo>
                    <a:pt x="405" y="199"/>
                  </a:lnTo>
                  <a:lnTo>
                    <a:pt x="403" y="197"/>
                  </a:lnTo>
                  <a:lnTo>
                    <a:pt x="400" y="194"/>
                  </a:lnTo>
                  <a:lnTo>
                    <a:pt x="398" y="187"/>
                  </a:lnTo>
                  <a:lnTo>
                    <a:pt x="398" y="183"/>
                  </a:lnTo>
                  <a:lnTo>
                    <a:pt x="396" y="180"/>
                  </a:lnTo>
                  <a:lnTo>
                    <a:pt x="396" y="180"/>
                  </a:lnTo>
                  <a:lnTo>
                    <a:pt x="393" y="178"/>
                  </a:lnTo>
                  <a:lnTo>
                    <a:pt x="391" y="176"/>
                  </a:lnTo>
                  <a:lnTo>
                    <a:pt x="389" y="173"/>
                  </a:lnTo>
                  <a:lnTo>
                    <a:pt x="389" y="171"/>
                  </a:lnTo>
                  <a:lnTo>
                    <a:pt x="381" y="164"/>
                  </a:lnTo>
                  <a:lnTo>
                    <a:pt x="379" y="161"/>
                  </a:lnTo>
                  <a:lnTo>
                    <a:pt x="379" y="161"/>
                  </a:lnTo>
                  <a:lnTo>
                    <a:pt x="377" y="159"/>
                  </a:lnTo>
                  <a:lnTo>
                    <a:pt x="374" y="159"/>
                  </a:lnTo>
                  <a:lnTo>
                    <a:pt x="372" y="157"/>
                  </a:lnTo>
                  <a:lnTo>
                    <a:pt x="372" y="157"/>
                  </a:lnTo>
                  <a:lnTo>
                    <a:pt x="370" y="157"/>
                  </a:lnTo>
                  <a:lnTo>
                    <a:pt x="365" y="157"/>
                  </a:lnTo>
                  <a:lnTo>
                    <a:pt x="363" y="159"/>
                  </a:lnTo>
                  <a:lnTo>
                    <a:pt x="360" y="157"/>
                  </a:lnTo>
                  <a:lnTo>
                    <a:pt x="360" y="157"/>
                  </a:lnTo>
                  <a:lnTo>
                    <a:pt x="360" y="154"/>
                  </a:lnTo>
                  <a:lnTo>
                    <a:pt x="358" y="154"/>
                  </a:lnTo>
                  <a:lnTo>
                    <a:pt x="358" y="157"/>
                  </a:lnTo>
                  <a:lnTo>
                    <a:pt x="358" y="157"/>
                  </a:lnTo>
                  <a:lnTo>
                    <a:pt x="355" y="157"/>
                  </a:lnTo>
                  <a:lnTo>
                    <a:pt x="355" y="157"/>
                  </a:lnTo>
                  <a:lnTo>
                    <a:pt x="355" y="154"/>
                  </a:lnTo>
                  <a:lnTo>
                    <a:pt x="353" y="154"/>
                  </a:lnTo>
                  <a:lnTo>
                    <a:pt x="353" y="152"/>
                  </a:lnTo>
                  <a:lnTo>
                    <a:pt x="353" y="152"/>
                  </a:lnTo>
                  <a:lnTo>
                    <a:pt x="351" y="150"/>
                  </a:lnTo>
                  <a:lnTo>
                    <a:pt x="351" y="147"/>
                  </a:lnTo>
                  <a:lnTo>
                    <a:pt x="351" y="147"/>
                  </a:lnTo>
                  <a:lnTo>
                    <a:pt x="351" y="145"/>
                  </a:lnTo>
                  <a:lnTo>
                    <a:pt x="351" y="145"/>
                  </a:lnTo>
                  <a:lnTo>
                    <a:pt x="348" y="142"/>
                  </a:lnTo>
                  <a:lnTo>
                    <a:pt x="348" y="142"/>
                  </a:lnTo>
                  <a:lnTo>
                    <a:pt x="346" y="142"/>
                  </a:lnTo>
                  <a:lnTo>
                    <a:pt x="344" y="145"/>
                  </a:lnTo>
                  <a:lnTo>
                    <a:pt x="344" y="145"/>
                  </a:lnTo>
                  <a:lnTo>
                    <a:pt x="334" y="145"/>
                  </a:lnTo>
                  <a:lnTo>
                    <a:pt x="325" y="145"/>
                  </a:lnTo>
                  <a:lnTo>
                    <a:pt x="325" y="145"/>
                  </a:lnTo>
                  <a:lnTo>
                    <a:pt x="322" y="140"/>
                  </a:lnTo>
                  <a:lnTo>
                    <a:pt x="322" y="140"/>
                  </a:lnTo>
                  <a:lnTo>
                    <a:pt x="320" y="138"/>
                  </a:lnTo>
                  <a:lnTo>
                    <a:pt x="315" y="135"/>
                  </a:lnTo>
                  <a:lnTo>
                    <a:pt x="313" y="133"/>
                  </a:lnTo>
                  <a:lnTo>
                    <a:pt x="306" y="131"/>
                  </a:lnTo>
                  <a:lnTo>
                    <a:pt x="306" y="128"/>
                  </a:lnTo>
                  <a:lnTo>
                    <a:pt x="310" y="126"/>
                  </a:lnTo>
                  <a:lnTo>
                    <a:pt x="310" y="123"/>
                  </a:lnTo>
                  <a:lnTo>
                    <a:pt x="310" y="121"/>
                  </a:lnTo>
                  <a:lnTo>
                    <a:pt x="310" y="116"/>
                  </a:lnTo>
                  <a:lnTo>
                    <a:pt x="310" y="112"/>
                  </a:lnTo>
                  <a:lnTo>
                    <a:pt x="308" y="105"/>
                  </a:lnTo>
                  <a:lnTo>
                    <a:pt x="308" y="102"/>
                  </a:lnTo>
                  <a:lnTo>
                    <a:pt x="301" y="102"/>
                  </a:lnTo>
                  <a:lnTo>
                    <a:pt x="301" y="102"/>
                  </a:lnTo>
                  <a:lnTo>
                    <a:pt x="299" y="97"/>
                  </a:lnTo>
                  <a:lnTo>
                    <a:pt x="301" y="95"/>
                  </a:lnTo>
                  <a:lnTo>
                    <a:pt x="303" y="93"/>
                  </a:lnTo>
                  <a:lnTo>
                    <a:pt x="306" y="88"/>
                  </a:lnTo>
                  <a:lnTo>
                    <a:pt x="308" y="88"/>
                  </a:lnTo>
                  <a:lnTo>
                    <a:pt x="308" y="86"/>
                  </a:lnTo>
                  <a:lnTo>
                    <a:pt x="308" y="83"/>
                  </a:lnTo>
                  <a:lnTo>
                    <a:pt x="308" y="81"/>
                  </a:lnTo>
                  <a:lnTo>
                    <a:pt x="308" y="79"/>
                  </a:ln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lnTo>
                    <a:pt x="308" y="74"/>
                  </a:lnTo>
                  <a:lnTo>
                    <a:pt x="310" y="74"/>
                  </a:lnTo>
                  <a:lnTo>
                    <a:pt x="310" y="71"/>
                  </a:lnTo>
                  <a:lnTo>
                    <a:pt x="310" y="69"/>
                  </a:lnTo>
                  <a:lnTo>
                    <a:pt x="310" y="67"/>
                  </a:lnTo>
                  <a:lnTo>
                    <a:pt x="310" y="67"/>
                  </a:lnTo>
                  <a:lnTo>
                    <a:pt x="310" y="64"/>
                  </a:lnTo>
                  <a:lnTo>
                    <a:pt x="310" y="60"/>
                  </a:lnTo>
                  <a:lnTo>
                    <a:pt x="310" y="57"/>
                  </a:lnTo>
                  <a:lnTo>
                    <a:pt x="310" y="57"/>
                  </a:lnTo>
                  <a:lnTo>
                    <a:pt x="310" y="55"/>
                  </a:lnTo>
                  <a:lnTo>
                    <a:pt x="310" y="52"/>
                  </a:lnTo>
                  <a:lnTo>
                    <a:pt x="310" y="52"/>
                  </a:lnTo>
                  <a:lnTo>
                    <a:pt x="308" y="52"/>
                  </a:lnTo>
                  <a:lnTo>
                    <a:pt x="308" y="50"/>
                  </a:lnTo>
                  <a:lnTo>
                    <a:pt x="308" y="50"/>
                  </a:lnTo>
                  <a:lnTo>
                    <a:pt x="306" y="48"/>
                  </a:lnTo>
                  <a:lnTo>
                    <a:pt x="306" y="48"/>
                  </a:lnTo>
                  <a:lnTo>
                    <a:pt x="306" y="48"/>
                  </a:lnTo>
                  <a:lnTo>
                    <a:pt x="303" y="48"/>
                  </a:lnTo>
                  <a:lnTo>
                    <a:pt x="301" y="48"/>
                  </a:lnTo>
                  <a:lnTo>
                    <a:pt x="301" y="48"/>
                  </a:lnTo>
                  <a:lnTo>
                    <a:pt x="301" y="45"/>
                  </a:lnTo>
                  <a:lnTo>
                    <a:pt x="299" y="45"/>
                  </a:lnTo>
                  <a:lnTo>
                    <a:pt x="299" y="45"/>
                  </a:lnTo>
                  <a:lnTo>
                    <a:pt x="296" y="43"/>
                  </a:lnTo>
                  <a:lnTo>
                    <a:pt x="296" y="41"/>
                  </a:lnTo>
                  <a:lnTo>
                    <a:pt x="294" y="38"/>
                  </a:lnTo>
                  <a:lnTo>
                    <a:pt x="294" y="38"/>
                  </a:lnTo>
                  <a:lnTo>
                    <a:pt x="291" y="36"/>
                  </a:lnTo>
                  <a:lnTo>
                    <a:pt x="284" y="36"/>
                  </a:lnTo>
                  <a:lnTo>
                    <a:pt x="282" y="36"/>
                  </a:lnTo>
                  <a:lnTo>
                    <a:pt x="282" y="36"/>
                  </a:lnTo>
                  <a:lnTo>
                    <a:pt x="282" y="36"/>
                  </a:lnTo>
                  <a:lnTo>
                    <a:pt x="273" y="38"/>
                  </a:lnTo>
                  <a:lnTo>
                    <a:pt x="273" y="41"/>
                  </a:lnTo>
                  <a:lnTo>
                    <a:pt x="270" y="41"/>
                  </a:lnTo>
                  <a:lnTo>
                    <a:pt x="270" y="41"/>
                  </a:lnTo>
                  <a:lnTo>
                    <a:pt x="270" y="43"/>
                  </a:lnTo>
                  <a:lnTo>
                    <a:pt x="270" y="43"/>
                  </a:lnTo>
                  <a:lnTo>
                    <a:pt x="270" y="45"/>
                  </a:lnTo>
                  <a:lnTo>
                    <a:pt x="270" y="45"/>
                  </a:lnTo>
                  <a:lnTo>
                    <a:pt x="268" y="45"/>
                  </a:lnTo>
                  <a:lnTo>
                    <a:pt x="268" y="45"/>
                  </a:lnTo>
                  <a:lnTo>
                    <a:pt x="268" y="45"/>
                  </a:lnTo>
                  <a:lnTo>
                    <a:pt x="265" y="45"/>
                  </a:lnTo>
                  <a:lnTo>
                    <a:pt x="265" y="45"/>
                  </a:lnTo>
                  <a:lnTo>
                    <a:pt x="265" y="45"/>
                  </a:lnTo>
                  <a:lnTo>
                    <a:pt x="265" y="45"/>
                  </a:lnTo>
                  <a:lnTo>
                    <a:pt x="263" y="45"/>
                  </a:lnTo>
                  <a:lnTo>
                    <a:pt x="263" y="43"/>
                  </a:lnTo>
                  <a:lnTo>
                    <a:pt x="263" y="43"/>
                  </a:lnTo>
                  <a:lnTo>
                    <a:pt x="258" y="43"/>
                  </a:lnTo>
                  <a:lnTo>
                    <a:pt x="258" y="43"/>
                  </a:lnTo>
                  <a:lnTo>
                    <a:pt x="258" y="43"/>
                  </a:lnTo>
                  <a:lnTo>
                    <a:pt x="249" y="43"/>
                  </a:lnTo>
                  <a:lnTo>
                    <a:pt x="247" y="43"/>
                  </a:lnTo>
                  <a:lnTo>
                    <a:pt x="247" y="43"/>
                  </a:lnTo>
                  <a:lnTo>
                    <a:pt x="244" y="43"/>
                  </a:lnTo>
                  <a:lnTo>
                    <a:pt x="244" y="41"/>
                  </a:lnTo>
                  <a:lnTo>
                    <a:pt x="244" y="38"/>
                  </a:lnTo>
                  <a:lnTo>
                    <a:pt x="242" y="38"/>
                  </a:lnTo>
                  <a:lnTo>
                    <a:pt x="242" y="38"/>
                  </a:lnTo>
                  <a:lnTo>
                    <a:pt x="230" y="36"/>
                  </a:lnTo>
                  <a:lnTo>
                    <a:pt x="230" y="36"/>
                  </a:lnTo>
                  <a:lnTo>
                    <a:pt x="230" y="36"/>
                  </a:lnTo>
                  <a:lnTo>
                    <a:pt x="228" y="36"/>
                  </a:lnTo>
                  <a:lnTo>
                    <a:pt x="228" y="31"/>
                  </a:lnTo>
                  <a:lnTo>
                    <a:pt x="225" y="31"/>
                  </a:lnTo>
                  <a:lnTo>
                    <a:pt x="225" y="31"/>
                  </a:lnTo>
                  <a:lnTo>
                    <a:pt x="223" y="29"/>
                  </a:lnTo>
                  <a:lnTo>
                    <a:pt x="220" y="29"/>
                  </a:lnTo>
                  <a:lnTo>
                    <a:pt x="220" y="29"/>
                  </a:lnTo>
                  <a:lnTo>
                    <a:pt x="213" y="31"/>
                  </a:lnTo>
                  <a:lnTo>
                    <a:pt x="209" y="34"/>
                  </a:lnTo>
                  <a:lnTo>
                    <a:pt x="209" y="34"/>
                  </a:lnTo>
                  <a:lnTo>
                    <a:pt x="206" y="34"/>
                  </a:lnTo>
                  <a:lnTo>
                    <a:pt x="206" y="36"/>
                  </a:lnTo>
                  <a:lnTo>
                    <a:pt x="204" y="38"/>
                  </a:lnTo>
                  <a:lnTo>
                    <a:pt x="204" y="38"/>
                  </a:lnTo>
                  <a:lnTo>
                    <a:pt x="202" y="38"/>
                  </a:lnTo>
                  <a:lnTo>
                    <a:pt x="199" y="38"/>
                  </a:lnTo>
                  <a:lnTo>
                    <a:pt x="199" y="38"/>
                  </a:lnTo>
                  <a:lnTo>
                    <a:pt x="199" y="38"/>
                  </a:lnTo>
                  <a:lnTo>
                    <a:pt x="199" y="38"/>
                  </a:lnTo>
                  <a:lnTo>
                    <a:pt x="197" y="38"/>
                  </a:lnTo>
                  <a:lnTo>
                    <a:pt x="197" y="36"/>
                  </a:lnTo>
                  <a:lnTo>
                    <a:pt x="194" y="36"/>
                  </a:lnTo>
                  <a:lnTo>
                    <a:pt x="192" y="36"/>
                  </a:lnTo>
                  <a:lnTo>
                    <a:pt x="192" y="36"/>
                  </a:lnTo>
                  <a:lnTo>
                    <a:pt x="192" y="34"/>
                  </a:lnTo>
                  <a:lnTo>
                    <a:pt x="192" y="34"/>
                  </a:lnTo>
                  <a:lnTo>
                    <a:pt x="192" y="34"/>
                  </a:lnTo>
                  <a:lnTo>
                    <a:pt x="190" y="31"/>
                  </a:lnTo>
                  <a:lnTo>
                    <a:pt x="187" y="31"/>
                  </a:lnTo>
                  <a:lnTo>
                    <a:pt x="187" y="31"/>
                  </a:lnTo>
                  <a:lnTo>
                    <a:pt x="187" y="29"/>
                  </a:lnTo>
                  <a:lnTo>
                    <a:pt x="185" y="29"/>
                  </a:lnTo>
                  <a:lnTo>
                    <a:pt x="183" y="19"/>
                  </a:lnTo>
                  <a:lnTo>
                    <a:pt x="183" y="19"/>
                  </a:lnTo>
                  <a:lnTo>
                    <a:pt x="183" y="19"/>
                  </a:lnTo>
                  <a:lnTo>
                    <a:pt x="183" y="19"/>
                  </a:lnTo>
                  <a:lnTo>
                    <a:pt x="180" y="17"/>
                  </a:lnTo>
                  <a:lnTo>
                    <a:pt x="180" y="17"/>
                  </a:lnTo>
                  <a:lnTo>
                    <a:pt x="180" y="17"/>
                  </a:lnTo>
                  <a:lnTo>
                    <a:pt x="178" y="15"/>
                  </a:lnTo>
                  <a:lnTo>
                    <a:pt x="175" y="15"/>
                  </a:lnTo>
                  <a:lnTo>
                    <a:pt x="171" y="15"/>
                  </a:lnTo>
                  <a:lnTo>
                    <a:pt x="168" y="15"/>
                  </a:lnTo>
                  <a:lnTo>
                    <a:pt x="168" y="15"/>
                  </a:lnTo>
                  <a:lnTo>
                    <a:pt x="164" y="12"/>
                  </a:lnTo>
                  <a:lnTo>
                    <a:pt x="157" y="10"/>
                  </a:lnTo>
                  <a:lnTo>
                    <a:pt x="154" y="10"/>
                  </a:lnTo>
                  <a:lnTo>
                    <a:pt x="154" y="10"/>
                  </a:lnTo>
                  <a:lnTo>
                    <a:pt x="152" y="10"/>
                  </a:lnTo>
                  <a:lnTo>
                    <a:pt x="149" y="10"/>
                  </a:lnTo>
                  <a:lnTo>
                    <a:pt x="149" y="10"/>
                  </a:lnTo>
                  <a:lnTo>
                    <a:pt x="147" y="7"/>
                  </a:lnTo>
                  <a:lnTo>
                    <a:pt x="147" y="7"/>
                  </a:lnTo>
                  <a:lnTo>
                    <a:pt x="147" y="7"/>
                  </a:lnTo>
                  <a:lnTo>
                    <a:pt x="145" y="7"/>
                  </a:lnTo>
                  <a:lnTo>
                    <a:pt x="145" y="7"/>
                  </a:lnTo>
                  <a:lnTo>
                    <a:pt x="145" y="10"/>
                  </a:lnTo>
                  <a:lnTo>
                    <a:pt x="145" y="10"/>
                  </a:lnTo>
                  <a:lnTo>
                    <a:pt x="142" y="10"/>
                  </a:lnTo>
                  <a:lnTo>
                    <a:pt x="142" y="10"/>
                  </a:lnTo>
                  <a:lnTo>
                    <a:pt x="142" y="10"/>
                  </a:lnTo>
                  <a:lnTo>
                    <a:pt x="142" y="10"/>
                  </a:lnTo>
                  <a:lnTo>
                    <a:pt x="142" y="12"/>
                  </a:lnTo>
                  <a:lnTo>
                    <a:pt x="140" y="12"/>
                  </a:lnTo>
                  <a:lnTo>
                    <a:pt x="133" y="7"/>
                  </a:lnTo>
                  <a:lnTo>
                    <a:pt x="133" y="7"/>
                  </a:lnTo>
                  <a:lnTo>
                    <a:pt x="133" y="7"/>
                  </a:lnTo>
                  <a:lnTo>
                    <a:pt x="133" y="7"/>
                  </a:lnTo>
                  <a:lnTo>
                    <a:pt x="131" y="5"/>
                  </a:lnTo>
                  <a:lnTo>
                    <a:pt x="131" y="3"/>
                  </a:lnTo>
                  <a:lnTo>
                    <a:pt x="131" y="3"/>
                  </a:lnTo>
                  <a:lnTo>
                    <a:pt x="128" y="3"/>
                  </a:lnTo>
                  <a:lnTo>
                    <a:pt x="123" y="0"/>
                  </a:lnTo>
                  <a:lnTo>
                    <a:pt x="123" y="3"/>
                  </a:lnTo>
                  <a:lnTo>
                    <a:pt x="123" y="5"/>
                  </a:lnTo>
                  <a:lnTo>
                    <a:pt x="128" y="17"/>
                  </a:lnTo>
                  <a:lnTo>
                    <a:pt x="128" y="17"/>
                  </a:lnTo>
                  <a:lnTo>
                    <a:pt x="131" y="17"/>
                  </a:lnTo>
                  <a:lnTo>
                    <a:pt x="131" y="17"/>
                  </a:lnTo>
                  <a:lnTo>
                    <a:pt x="133" y="19"/>
                  </a:lnTo>
                  <a:lnTo>
                    <a:pt x="133" y="19"/>
                  </a:lnTo>
                  <a:lnTo>
                    <a:pt x="133" y="22"/>
                  </a:lnTo>
                  <a:lnTo>
                    <a:pt x="133" y="22"/>
                  </a:lnTo>
                  <a:lnTo>
                    <a:pt x="131" y="24"/>
                  </a:lnTo>
                  <a:lnTo>
                    <a:pt x="131" y="24"/>
                  </a:lnTo>
                  <a:lnTo>
                    <a:pt x="131" y="24"/>
                  </a:lnTo>
                  <a:lnTo>
                    <a:pt x="126" y="26"/>
                  </a:lnTo>
                  <a:lnTo>
                    <a:pt x="126" y="29"/>
                  </a:lnTo>
                  <a:lnTo>
                    <a:pt x="123" y="31"/>
                  </a:lnTo>
                  <a:lnTo>
                    <a:pt x="123" y="34"/>
                  </a:lnTo>
                  <a:lnTo>
                    <a:pt x="121" y="36"/>
                  </a:lnTo>
                  <a:lnTo>
                    <a:pt x="121" y="38"/>
                  </a:lnTo>
                  <a:lnTo>
                    <a:pt x="121" y="41"/>
                  </a:lnTo>
                  <a:lnTo>
                    <a:pt x="121" y="48"/>
                  </a:lnTo>
                  <a:lnTo>
                    <a:pt x="121" y="48"/>
                  </a:lnTo>
                  <a:lnTo>
                    <a:pt x="121" y="50"/>
                  </a:lnTo>
                  <a:lnTo>
                    <a:pt x="121" y="50"/>
                  </a:lnTo>
                  <a:lnTo>
                    <a:pt x="119" y="50"/>
                  </a:lnTo>
                  <a:lnTo>
                    <a:pt x="119" y="52"/>
                  </a:lnTo>
                  <a:lnTo>
                    <a:pt x="114" y="52"/>
                  </a:lnTo>
                  <a:lnTo>
                    <a:pt x="112" y="52"/>
                  </a:lnTo>
                  <a:lnTo>
                    <a:pt x="112" y="52"/>
                  </a:lnTo>
                  <a:lnTo>
                    <a:pt x="109" y="55"/>
                  </a:lnTo>
                  <a:lnTo>
                    <a:pt x="109" y="57"/>
                  </a:lnTo>
                  <a:lnTo>
                    <a:pt x="107" y="60"/>
                  </a:lnTo>
                  <a:lnTo>
                    <a:pt x="107" y="62"/>
                  </a:lnTo>
                  <a:lnTo>
                    <a:pt x="107" y="62"/>
                  </a:lnTo>
                  <a:lnTo>
                    <a:pt x="107" y="62"/>
                  </a:lnTo>
                  <a:lnTo>
                    <a:pt x="107" y="64"/>
                  </a:lnTo>
                  <a:lnTo>
                    <a:pt x="107" y="64"/>
                  </a:lnTo>
                  <a:lnTo>
                    <a:pt x="107" y="71"/>
                  </a:lnTo>
                  <a:lnTo>
                    <a:pt x="107" y="71"/>
                  </a:lnTo>
                  <a:lnTo>
                    <a:pt x="107" y="74"/>
                  </a:lnTo>
                  <a:lnTo>
                    <a:pt x="107" y="76"/>
                  </a:lnTo>
                  <a:lnTo>
                    <a:pt x="104" y="76"/>
                  </a:lnTo>
                  <a:lnTo>
                    <a:pt x="104" y="76"/>
                  </a:lnTo>
                  <a:lnTo>
                    <a:pt x="100" y="76"/>
                  </a:lnTo>
                  <a:lnTo>
                    <a:pt x="100" y="76"/>
                  </a:lnTo>
                  <a:lnTo>
                    <a:pt x="97" y="76"/>
                  </a:lnTo>
                  <a:lnTo>
                    <a:pt x="97" y="76"/>
                  </a:lnTo>
                  <a:lnTo>
                    <a:pt x="97" y="76"/>
                  </a:lnTo>
                  <a:lnTo>
                    <a:pt x="95" y="76"/>
                  </a:lnTo>
                  <a:lnTo>
                    <a:pt x="93" y="76"/>
                  </a:lnTo>
                  <a:lnTo>
                    <a:pt x="93" y="76"/>
                  </a:lnTo>
                  <a:lnTo>
                    <a:pt x="90" y="76"/>
                  </a:lnTo>
                  <a:lnTo>
                    <a:pt x="88" y="74"/>
                  </a:lnTo>
                  <a:lnTo>
                    <a:pt x="88" y="74"/>
                  </a:lnTo>
                  <a:lnTo>
                    <a:pt x="86" y="69"/>
                  </a:lnTo>
                  <a:lnTo>
                    <a:pt x="86" y="69"/>
                  </a:lnTo>
                  <a:lnTo>
                    <a:pt x="83" y="69"/>
                  </a:lnTo>
                  <a:lnTo>
                    <a:pt x="81" y="69"/>
                  </a:lnTo>
                  <a:lnTo>
                    <a:pt x="81" y="69"/>
                  </a:lnTo>
                  <a:lnTo>
                    <a:pt x="78" y="69"/>
                  </a:lnTo>
                  <a:lnTo>
                    <a:pt x="78" y="69"/>
                  </a:lnTo>
                  <a:lnTo>
                    <a:pt x="76" y="69"/>
                  </a:lnTo>
                  <a:lnTo>
                    <a:pt x="76" y="69"/>
                  </a:lnTo>
                  <a:lnTo>
                    <a:pt x="74" y="69"/>
                  </a:lnTo>
                  <a:lnTo>
                    <a:pt x="74" y="69"/>
                  </a:lnTo>
                  <a:lnTo>
                    <a:pt x="74" y="69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71" y="74"/>
                  </a:lnTo>
                  <a:lnTo>
                    <a:pt x="71" y="74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4" y="76"/>
                  </a:lnTo>
                  <a:lnTo>
                    <a:pt x="71" y="79"/>
                  </a:lnTo>
                  <a:lnTo>
                    <a:pt x="69" y="79"/>
                  </a:lnTo>
                  <a:lnTo>
                    <a:pt x="69" y="81"/>
                  </a:lnTo>
                  <a:lnTo>
                    <a:pt x="69" y="86"/>
                  </a:lnTo>
                  <a:lnTo>
                    <a:pt x="67" y="88"/>
                  </a:lnTo>
                  <a:lnTo>
                    <a:pt x="67" y="88"/>
                  </a:lnTo>
                  <a:lnTo>
                    <a:pt x="67" y="90"/>
                  </a:lnTo>
                  <a:lnTo>
                    <a:pt x="67" y="90"/>
                  </a:lnTo>
                  <a:lnTo>
                    <a:pt x="67" y="93"/>
                  </a:lnTo>
                  <a:lnTo>
                    <a:pt x="67" y="93"/>
                  </a:lnTo>
                  <a:lnTo>
                    <a:pt x="67" y="93"/>
                  </a:lnTo>
                  <a:lnTo>
                    <a:pt x="67" y="95"/>
                  </a:lnTo>
                  <a:lnTo>
                    <a:pt x="64" y="95"/>
                  </a:lnTo>
                  <a:lnTo>
                    <a:pt x="64" y="95"/>
                  </a:lnTo>
                  <a:lnTo>
                    <a:pt x="64" y="95"/>
                  </a:lnTo>
                  <a:lnTo>
                    <a:pt x="62" y="97"/>
                  </a:lnTo>
                  <a:lnTo>
                    <a:pt x="59" y="100"/>
                  </a:lnTo>
                  <a:lnTo>
                    <a:pt x="59" y="100"/>
                  </a:lnTo>
                  <a:lnTo>
                    <a:pt x="57" y="102"/>
                  </a:lnTo>
                  <a:lnTo>
                    <a:pt x="57" y="102"/>
                  </a:lnTo>
                  <a:lnTo>
                    <a:pt x="57" y="102"/>
                  </a:lnTo>
                  <a:lnTo>
                    <a:pt x="57" y="105"/>
                  </a:lnTo>
                  <a:lnTo>
                    <a:pt x="59" y="107"/>
                  </a:lnTo>
                  <a:lnTo>
                    <a:pt x="59" y="107"/>
                  </a:lnTo>
                  <a:lnTo>
                    <a:pt x="59" y="109"/>
                  </a:lnTo>
                  <a:lnTo>
                    <a:pt x="59" y="109"/>
                  </a:lnTo>
                  <a:lnTo>
                    <a:pt x="59" y="109"/>
                  </a:lnTo>
                  <a:lnTo>
                    <a:pt x="59" y="109"/>
                  </a:lnTo>
                  <a:lnTo>
                    <a:pt x="59" y="109"/>
                  </a:lnTo>
                  <a:lnTo>
                    <a:pt x="62" y="109"/>
                  </a:lnTo>
                  <a:lnTo>
                    <a:pt x="62" y="109"/>
                  </a:lnTo>
                  <a:lnTo>
                    <a:pt x="64" y="109"/>
                  </a:lnTo>
                  <a:lnTo>
                    <a:pt x="64" y="112"/>
                  </a:lnTo>
                  <a:lnTo>
                    <a:pt x="64" y="112"/>
                  </a:lnTo>
                  <a:lnTo>
                    <a:pt x="64" y="112"/>
                  </a:lnTo>
                  <a:lnTo>
                    <a:pt x="64" y="114"/>
                  </a:lnTo>
                  <a:lnTo>
                    <a:pt x="64" y="114"/>
                  </a:lnTo>
                  <a:lnTo>
                    <a:pt x="64" y="114"/>
                  </a:lnTo>
                  <a:lnTo>
                    <a:pt x="64" y="114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7" y="119"/>
                  </a:lnTo>
                  <a:lnTo>
                    <a:pt x="69" y="119"/>
                  </a:lnTo>
                  <a:lnTo>
                    <a:pt x="69" y="121"/>
                  </a:lnTo>
                  <a:lnTo>
                    <a:pt x="74" y="123"/>
                  </a:lnTo>
                  <a:lnTo>
                    <a:pt x="76" y="126"/>
                  </a:lnTo>
                  <a:lnTo>
                    <a:pt x="76" y="126"/>
                  </a:lnTo>
                  <a:lnTo>
                    <a:pt x="76" y="126"/>
                  </a:lnTo>
                  <a:lnTo>
                    <a:pt x="76" y="128"/>
                  </a:lnTo>
                  <a:lnTo>
                    <a:pt x="76" y="128"/>
                  </a:lnTo>
                  <a:lnTo>
                    <a:pt x="74" y="128"/>
                  </a:lnTo>
                  <a:lnTo>
                    <a:pt x="71" y="128"/>
                  </a:lnTo>
                  <a:lnTo>
                    <a:pt x="71" y="131"/>
                  </a:lnTo>
                  <a:lnTo>
                    <a:pt x="69" y="131"/>
                  </a:lnTo>
                  <a:lnTo>
                    <a:pt x="67" y="131"/>
                  </a:lnTo>
                  <a:lnTo>
                    <a:pt x="67" y="133"/>
                  </a:lnTo>
                  <a:lnTo>
                    <a:pt x="64" y="135"/>
                  </a:lnTo>
                  <a:lnTo>
                    <a:pt x="62" y="142"/>
                  </a:lnTo>
                  <a:lnTo>
                    <a:pt x="62" y="145"/>
                  </a:lnTo>
                  <a:lnTo>
                    <a:pt x="59" y="145"/>
                  </a:lnTo>
                  <a:lnTo>
                    <a:pt x="59" y="145"/>
                  </a:lnTo>
                  <a:lnTo>
                    <a:pt x="57" y="145"/>
                  </a:lnTo>
                  <a:lnTo>
                    <a:pt x="55" y="145"/>
                  </a:lnTo>
                  <a:lnTo>
                    <a:pt x="55" y="145"/>
                  </a:lnTo>
                  <a:lnTo>
                    <a:pt x="52" y="145"/>
                  </a:lnTo>
                  <a:lnTo>
                    <a:pt x="52" y="147"/>
                  </a:lnTo>
                  <a:lnTo>
                    <a:pt x="52" y="150"/>
                  </a:lnTo>
                  <a:lnTo>
                    <a:pt x="52" y="150"/>
                  </a:lnTo>
                  <a:lnTo>
                    <a:pt x="52" y="150"/>
                  </a:lnTo>
                  <a:lnTo>
                    <a:pt x="52" y="152"/>
                  </a:lnTo>
                  <a:lnTo>
                    <a:pt x="52" y="154"/>
                  </a:lnTo>
                  <a:lnTo>
                    <a:pt x="52" y="157"/>
                  </a:lnTo>
                  <a:lnTo>
                    <a:pt x="50" y="159"/>
                  </a:lnTo>
                  <a:lnTo>
                    <a:pt x="50" y="159"/>
                  </a:lnTo>
                  <a:lnTo>
                    <a:pt x="50" y="161"/>
                  </a:lnTo>
                  <a:lnTo>
                    <a:pt x="48" y="161"/>
                  </a:lnTo>
                  <a:lnTo>
                    <a:pt x="48" y="161"/>
                  </a:lnTo>
                  <a:lnTo>
                    <a:pt x="43" y="161"/>
                  </a:lnTo>
                  <a:lnTo>
                    <a:pt x="41" y="161"/>
                  </a:lnTo>
                  <a:lnTo>
                    <a:pt x="41" y="161"/>
                  </a:lnTo>
                  <a:lnTo>
                    <a:pt x="38" y="164"/>
                  </a:lnTo>
                  <a:lnTo>
                    <a:pt x="38" y="164"/>
                  </a:lnTo>
                  <a:lnTo>
                    <a:pt x="38" y="166"/>
                  </a:lnTo>
                  <a:lnTo>
                    <a:pt x="38" y="166"/>
                  </a:lnTo>
                  <a:lnTo>
                    <a:pt x="36" y="168"/>
                  </a:lnTo>
                  <a:lnTo>
                    <a:pt x="36" y="168"/>
                  </a:lnTo>
                  <a:lnTo>
                    <a:pt x="36" y="171"/>
                  </a:lnTo>
                  <a:lnTo>
                    <a:pt x="36" y="171"/>
                  </a:lnTo>
                  <a:lnTo>
                    <a:pt x="36" y="171"/>
                  </a:lnTo>
                  <a:lnTo>
                    <a:pt x="36" y="173"/>
                  </a:lnTo>
                  <a:lnTo>
                    <a:pt x="33" y="173"/>
                  </a:lnTo>
                  <a:lnTo>
                    <a:pt x="33" y="176"/>
                  </a:lnTo>
                  <a:lnTo>
                    <a:pt x="33" y="178"/>
                  </a:lnTo>
                  <a:lnTo>
                    <a:pt x="33" y="178"/>
                  </a:lnTo>
                  <a:lnTo>
                    <a:pt x="31" y="180"/>
                  </a:lnTo>
                  <a:lnTo>
                    <a:pt x="31" y="180"/>
                  </a:lnTo>
                  <a:lnTo>
                    <a:pt x="29" y="183"/>
                  </a:lnTo>
                  <a:lnTo>
                    <a:pt x="29" y="183"/>
                  </a:lnTo>
                  <a:lnTo>
                    <a:pt x="29" y="183"/>
                  </a:lnTo>
                  <a:lnTo>
                    <a:pt x="33" y="187"/>
                  </a:lnTo>
                  <a:lnTo>
                    <a:pt x="36" y="187"/>
                  </a:lnTo>
                  <a:lnTo>
                    <a:pt x="36" y="187"/>
                  </a:lnTo>
                  <a:lnTo>
                    <a:pt x="36" y="190"/>
                  </a:lnTo>
                  <a:lnTo>
                    <a:pt x="33" y="192"/>
                  </a:lnTo>
                  <a:lnTo>
                    <a:pt x="38" y="194"/>
                  </a:lnTo>
                  <a:lnTo>
                    <a:pt x="38" y="194"/>
                  </a:lnTo>
                  <a:lnTo>
                    <a:pt x="38" y="197"/>
                  </a:lnTo>
                  <a:lnTo>
                    <a:pt x="38" y="197"/>
                  </a:lnTo>
                  <a:lnTo>
                    <a:pt x="36" y="199"/>
                  </a:lnTo>
                  <a:lnTo>
                    <a:pt x="36" y="202"/>
                  </a:lnTo>
                  <a:lnTo>
                    <a:pt x="36" y="202"/>
                  </a:lnTo>
                  <a:lnTo>
                    <a:pt x="38" y="209"/>
                  </a:lnTo>
                  <a:lnTo>
                    <a:pt x="41" y="213"/>
                  </a:lnTo>
                  <a:lnTo>
                    <a:pt x="41" y="216"/>
                  </a:lnTo>
                  <a:lnTo>
                    <a:pt x="41" y="216"/>
                  </a:lnTo>
                  <a:lnTo>
                    <a:pt x="38" y="216"/>
                  </a:lnTo>
                  <a:lnTo>
                    <a:pt x="38" y="216"/>
                  </a:lnTo>
                  <a:lnTo>
                    <a:pt x="36" y="216"/>
                  </a:lnTo>
                  <a:lnTo>
                    <a:pt x="36" y="218"/>
                  </a:lnTo>
                  <a:lnTo>
                    <a:pt x="36" y="218"/>
                  </a:lnTo>
                  <a:lnTo>
                    <a:pt x="36" y="218"/>
                  </a:lnTo>
                  <a:lnTo>
                    <a:pt x="36" y="221"/>
                  </a:lnTo>
                  <a:lnTo>
                    <a:pt x="36" y="221"/>
                  </a:lnTo>
                  <a:lnTo>
                    <a:pt x="41" y="223"/>
                  </a:lnTo>
                  <a:lnTo>
                    <a:pt x="41" y="225"/>
                  </a:lnTo>
                  <a:lnTo>
                    <a:pt x="41" y="228"/>
                  </a:lnTo>
                  <a:lnTo>
                    <a:pt x="43" y="230"/>
                  </a:lnTo>
                  <a:lnTo>
                    <a:pt x="43" y="235"/>
                  </a:lnTo>
                  <a:lnTo>
                    <a:pt x="43" y="237"/>
                  </a:lnTo>
                  <a:lnTo>
                    <a:pt x="43" y="237"/>
                  </a:lnTo>
                  <a:lnTo>
                    <a:pt x="43" y="237"/>
                  </a:lnTo>
                  <a:lnTo>
                    <a:pt x="36" y="244"/>
                  </a:lnTo>
                  <a:lnTo>
                    <a:pt x="33" y="247"/>
                  </a:lnTo>
                  <a:lnTo>
                    <a:pt x="33" y="247"/>
                  </a:lnTo>
                  <a:lnTo>
                    <a:pt x="31" y="247"/>
                  </a:lnTo>
                  <a:lnTo>
                    <a:pt x="31" y="247"/>
                  </a:lnTo>
                  <a:lnTo>
                    <a:pt x="31" y="249"/>
                  </a:lnTo>
                  <a:lnTo>
                    <a:pt x="29" y="249"/>
                  </a:lnTo>
                  <a:lnTo>
                    <a:pt x="29" y="251"/>
                  </a:lnTo>
                  <a:lnTo>
                    <a:pt x="29" y="251"/>
                  </a:lnTo>
                  <a:lnTo>
                    <a:pt x="29" y="251"/>
                  </a:lnTo>
                  <a:lnTo>
                    <a:pt x="29" y="251"/>
                  </a:lnTo>
                  <a:lnTo>
                    <a:pt x="29" y="254"/>
                  </a:lnTo>
                  <a:lnTo>
                    <a:pt x="31" y="254"/>
                  </a:lnTo>
                  <a:lnTo>
                    <a:pt x="31" y="256"/>
                  </a:lnTo>
                  <a:lnTo>
                    <a:pt x="31" y="256"/>
                  </a:lnTo>
                  <a:lnTo>
                    <a:pt x="33" y="258"/>
                  </a:lnTo>
                  <a:lnTo>
                    <a:pt x="31" y="258"/>
                  </a:lnTo>
                  <a:lnTo>
                    <a:pt x="31" y="261"/>
                  </a:lnTo>
                  <a:lnTo>
                    <a:pt x="31" y="261"/>
                  </a:lnTo>
                  <a:lnTo>
                    <a:pt x="26" y="263"/>
                  </a:lnTo>
                  <a:lnTo>
                    <a:pt x="26" y="263"/>
                  </a:lnTo>
                  <a:lnTo>
                    <a:pt x="24" y="263"/>
                  </a:lnTo>
                  <a:lnTo>
                    <a:pt x="24" y="265"/>
                  </a:lnTo>
                  <a:lnTo>
                    <a:pt x="19" y="270"/>
                  </a:lnTo>
                  <a:lnTo>
                    <a:pt x="19" y="273"/>
                  </a:lnTo>
                  <a:lnTo>
                    <a:pt x="19" y="275"/>
                  </a:lnTo>
                  <a:lnTo>
                    <a:pt x="24" y="277"/>
                  </a:lnTo>
                  <a:lnTo>
                    <a:pt x="24" y="277"/>
                  </a:lnTo>
                  <a:lnTo>
                    <a:pt x="26" y="280"/>
                  </a:lnTo>
                  <a:lnTo>
                    <a:pt x="29" y="280"/>
                  </a:lnTo>
                  <a:lnTo>
                    <a:pt x="29" y="280"/>
                  </a:lnTo>
                  <a:lnTo>
                    <a:pt x="31" y="280"/>
                  </a:lnTo>
                  <a:lnTo>
                    <a:pt x="33" y="280"/>
                  </a:lnTo>
                  <a:lnTo>
                    <a:pt x="33" y="280"/>
                  </a:lnTo>
                  <a:lnTo>
                    <a:pt x="38" y="280"/>
                  </a:lnTo>
                  <a:lnTo>
                    <a:pt x="38" y="282"/>
                  </a:lnTo>
                  <a:lnTo>
                    <a:pt x="38" y="284"/>
                  </a:lnTo>
                  <a:lnTo>
                    <a:pt x="41" y="284"/>
                  </a:lnTo>
                  <a:lnTo>
                    <a:pt x="41" y="284"/>
                  </a:lnTo>
                  <a:lnTo>
                    <a:pt x="43" y="282"/>
                  </a:lnTo>
                  <a:lnTo>
                    <a:pt x="45" y="282"/>
                  </a:lnTo>
                  <a:lnTo>
                    <a:pt x="45" y="280"/>
                  </a:lnTo>
                  <a:lnTo>
                    <a:pt x="48" y="280"/>
                  </a:lnTo>
                  <a:lnTo>
                    <a:pt x="50" y="280"/>
                  </a:lnTo>
                  <a:lnTo>
                    <a:pt x="50" y="282"/>
                  </a:lnTo>
                  <a:lnTo>
                    <a:pt x="50" y="282"/>
                  </a:lnTo>
                  <a:lnTo>
                    <a:pt x="45" y="289"/>
                  </a:lnTo>
                  <a:lnTo>
                    <a:pt x="45" y="289"/>
                  </a:lnTo>
                  <a:lnTo>
                    <a:pt x="45" y="289"/>
                  </a:lnTo>
                  <a:lnTo>
                    <a:pt x="41" y="292"/>
                  </a:lnTo>
                  <a:lnTo>
                    <a:pt x="38" y="292"/>
                  </a:lnTo>
                  <a:lnTo>
                    <a:pt x="38" y="294"/>
                  </a:lnTo>
                  <a:lnTo>
                    <a:pt x="38" y="294"/>
                  </a:lnTo>
                  <a:lnTo>
                    <a:pt x="36" y="296"/>
                  </a:lnTo>
                  <a:lnTo>
                    <a:pt x="36" y="296"/>
                  </a:lnTo>
                  <a:lnTo>
                    <a:pt x="33" y="296"/>
                  </a:lnTo>
                  <a:lnTo>
                    <a:pt x="33" y="296"/>
                  </a:lnTo>
                  <a:lnTo>
                    <a:pt x="31" y="299"/>
                  </a:lnTo>
                  <a:lnTo>
                    <a:pt x="31" y="299"/>
                  </a:lnTo>
                  <a:lnTo>
                    <a:pt x="29" y="301"/>
                  </a:lnTo>
                  <a:lnTo>
                    <a:pt x="29" y="303"/>
                  </a:lnTo>
                  <a:lnTo>
                    <a:pt x="15" y="322"/>
                  </a:lnTo>
                  <a:lnTo>
                    <a:pt x="12" y="327"/>
                  </a:lnTo>
                  <a:lnTo>
                    <a:pt x="12" y="327"/>
                  </a:lnTo>
                  <a:lnTo>
                    <a:pt x="15" y="329"/>
                  </a:lnTo>
                  <a:lnTo>
                    <a:pt x="15" y="329"/>
                  </a:lnTo>
                  <a:lnTo>
                    <a:pt x="15" y="329"/>
                  </a:lnTo>
                  <a:lnTo>
                    <a:pt x="17" y="332"/>
                  </a:lnTo>
                  <a:lnTo>
                    <a:pt x="19" y="332"/>
                  </a:lnTo>
                  <a:lnTo>
                    <a:pt x="19" y="332"/>
                  </a:lnTo>
                  <a:lnTo>
                    <a:pt x="19" y="334"/>
                  </a:lnTo>
                  <a:lnTo>
                    <a:pt x="22" y="339"/>
                  </a:lnTo>
                  <a:lnTo>
                    <a:pt x="22" y="339"/>
                  </a:lnTo>
                  <a:lnTo>
                    <a:pt x="24" y="344"/>
                  </a:lnTo>
                  <a:lnTo>
                    <a:pt x="24" y="346"/>
                  </a:lnTo>
                  <a:lnTo>
                    <a:pt x="24" y="348"/>
                  </a:lnTo>
                  <a:lnTo>
                    <a:pt x="24" y="351"/>
                  </a:lnTo>
                  <a:lnTo>
                    <a:pt x="22" y="353"/>
                  </a:lnTo>
                  <a:lnTo>
                    <a:pt x="22" y="355"/>
                  </a:lnTo>
                  <a:lnTo>
                    <a:pt x="22" y="358"/>
                  </a:lnTo>
                  <a:lnTo>
                    <a:pt x="22" y="372"/>
                  </a:lnTo>
                  <a:lnTo>
                    <a:pt x="22" y="374"/>
                  </a:lnTo>
                  <a:lnTo>
                    <a:pt x="19" y="374"/>
                  </a:lnTo>
                  <a:lnTo>
                    <a:pt x="19" y="374"/>
                  </a:lnTo>
                  <a:lnTo>
                    <a:pt x="19" y="377"/>
                  </a:lnTo>
                  <a:lnTo>
                    <a:pt x="19" y="381"/>
                  </a:lnTo>
                  <a:lnTo>
                    <a:pt x="19" y="381"/>
                  </a:lnTo>
                  <a:lnTo>
                    <a:pt x="19" y="384"/>
                  </a:lnTo>
                  <a:lnTo>
                    <a:pt x="19" y="384"/>
                  </a:lnTo>
                  <a:lnTo>
                    <a:pt x="22" y="384"/>
                  </a:lnTo>
                  <a:lnTo>
                    <a:pt x="22" y="386"/>
                  </a:lnTo>
                  <a:lnTo>
                    <a:pt x="22" y="386"/>
                  </a:lnTo>
                  <a:lnTo>
                    <a:pt x="22" y="386"/>
                  </a:lnTo>
                  <a:lnTo>
                    <a:pt x="19" y="389"/>
                  </a:lnTo>
                  <a:lnTo>
                    <a:pt x="19" y="389"/>
                  </a:lnTo>
                  <a:lnTo>
                    <a:pt x="19" y="391"/>
                  </a:lnTo>
                  <a:lnTo>
                    <a:pt x="19" y="391"/>
                  </a:lnTo>
                  <a:lnTo>
                    <a:pt x="19" y="391"/>
                  </a:lnTo>
                  <a:lnTo>
                    <a:pt x="19" y="391"/>
                  </a:lnTo>
                  <a:lnTo>
                    <a:pt x="22" y="391"/>
                  </a:lnTo>
                  <a:lnTo>
                    <a:pt x="22" y="391"/>
                  </a:lnTo>
                  <a:lnTo>
                    <a:pt x="22" y="391"/>
                  </a:lnTo>
                  <a:lnTo>
                    <a:pt x="22" y="393"/>
                  </a:lnTo>
                  <a:lnTo>
                    <a:pt x="22" y="393"/>
                  </a:lnTo>
                  <a:lnTo>
                    <a:pt x="22" y="396"/>
                  </a:lnTo>
                  <a:lnTo>
                    <a:pt x="22" y="396"/>
                  </a:lnTo>
                  <a:lnTo>
                    <a:pt x="22" y="398"/>
                  </a:lnTo>
                  <a:lnTo>
                    <a:pt x="19" y="398"/>
                  </a:lnTo>
                  <a:lnTo>
                    <a:pt x="19" y="400"/>
                  </a:lnTo>
                  <a:lnTo>
                    <a:pt x="17" y="400"/>
                  </a:lnTo>
                  <a:lnTo>
                    <a:pt x="17" y="400"/>
                  </a:lnTo>
                  <a:lnTo>
                    <a:pt x="15" y="403"/>
                  </a:lnTo>
                  <a:lnTo>
                    <a:pt x="15" y="405"/>
                  </a:lnTo>
                  <a:lnTo>
                    <a:pt x="15" y="405"/>
                  </a:lnTo>
                  <a:lnTo>
                    <a:pt x="15" y="408"/>
                  </a:lnTo>
                  <a:lnTo>
                    <a:pt x="10" y="408"/>
                  </a:lnTo>
                  <a:lnTo>
                    <a:pt x="7" y="410"/>
                  </a:lnTo>
                  <a:lnTo>
                    <a:pt x="3" y="415"/>
                  </a:lnTo>
                  <a:lnTo>
                    <a:pt x="0" y="415"/>
                  </a:lnTo>
                  <a:lnTo>
                    <a:pt x="0" y="415"/>
                  </a:lnTo>
                  <a:lnTo>
                    <a:pt x="5" y="419"/>
                  </a:lnTo>
                  <a:lnTo>
                    <a:pt x="5" y="419"/>
                  </a:lnTo>
                  <a:lnTo>
                    <a:pt x="17" y="424"/>
                  </a:lnTo>
                  <a:lnTo>
                    <a:pt x="19" y="424"/>
                  </a:lnTo>
                  <a:lnTo>
                    <a:pt x="26" y="424"/>
                  </a:lnTo>
                  <a:lnTo>
                    <a:pt x="29" y="424"/>
                  </a:lnTo>
                  <a:lnTo>
                    <a:pt x="33" y="426"/>
                  </a:lnTo>
                  <a:lnTo>
                    <a:pt x="33" y="426"/>
                  </a:lnTo>
                  <a:lnTo>
                    <a:pt x="33" y="429"/>
                  </a:lnTo>
                  <a:lnTo>
                    <a:pt x="36" y="429"/>
                  </a:lnTo>
                  <a:lnTo>
                    <a:pt x="33" y="431"/>
                  </a:lnTo>
                  <a:lnTo>
                    <a:pt x="33" y="431"/>
                  </a:lnTo>
                  <a:lnTo>
                    <a:pt x="33" y="434"/>
                  </a:lnTo>
                  <a:lnTo>
                    <a:pt x="31" y="434"/>
                  </a:lnTo>
                  <a:lnTo>
                    <a:pt x="29" y="436"/>
                  </a:lnTo>
                  <a:lnTo>
                    <a:pt x="29" y="436"/>
                  </a:lnTo>
                  <a:lnTo>
                    <a:pt x="29" y="438"/>
                  </a:lnTo>
                  <a:lnTo>
                    <a:pt x="26" y="438"/>
                  </a:lnTo>
                  <a:lnTo>
                    <a:pt x="26" y="443"/>
                  </a:lnTo>
                  <a:lnTo>
                    <a:pt x="26" y="443"/>
                  </a:lnTo>
                  <a:lnTo>
                    <a:pt x="26" y="445"/>
                  </a:lnTo>
                  <a:lnTo>
                    <a:pt x="26" y="448"/>
                  </a:lnTo>
                  <a:lnTo>
                    <a:pt x="26" y="450"/>
                  </a:lnTo>
                  <a:lnTo>
                    <a:pt x="26" y="455"/>
                  </a:lnTo>
                  <a:lnTo>
                    <a:pt x="26" y="457"/>
                  </a:lnTo>
                  <a:lnTo>
                    <a:pt x="26" y="462"/>
                  </a:lnTo>
                  <a:lnTo>
                    <a:pt x="26" y="464"/>
                  </a:lnTo>
                  <a:lnTo>
                    <a:pt x="26" y="469"/>
                  </a:lnTo>
                  <a:lnTo>
                    <a:pt x="26" y="469"/>
                  </a:lnTo>
                  <a:lnTo>
                    <a:pt x="26" y="471"/>
                  </a:lnTo>
                  <a:lnTo>
                    <a:pt x="24" y="474"/>
                  </a:lnTo>
                  <a:lnTo>
                    <a:pt x="22" y="474"/>
                  </a:lnTo>
                  <a:lnTo>
                    <a:pt x="22" y="474"/>
                  </a:lnTo>
                  <a:lnTo>
                    <a:pt x="26" y="479"/>
                  </a:lnTo>
                  <a:lnTo>
                    <a:pt x="33" y="479"/>
                  </a:lnTo>
                  <a:lnTo>
                    <a:pt x="36" y="481"/>
                  </a:lnTo>
                  <a:lnTo>
                    <a:pt x="38" y="481"/>
                  </a:lnTo>
                  <a:lnTo>
                    <a:pt x="38" y="481"/>
                  </a:lnTo>
                  <a:lnTo>
                    <a:pt x="41" y="481"/>
                  </a:lnTo>
                  <a:lnTo>
                    <a:pt x="41" y="479"/>
                  </a:lnTo>
                  <a:lnTo>
                    <a:pt x="41" y="481"/>
                  </a:lnTo>
                  <a:lnTo>
                    <a:pt x="43" y="481"/>
                  </a:lnTo>
                  <a:lnTo>
                    <a:pt x="43" y="481"/>
                  </a:lnTo>
                  <a:lnTo>
                    <a:pt x="43" y="481"/>
                  </a:lnTo>
                  <a:lnTo>
                    <a:pt x="45" y="483"/>
                  </a:lnTo>
                  <a:lnTo>
                    <a:pt x="45" y="483"/>
                  </a:lnTo>
                  <a:lnTo>
                    <a:pt x="48" y="483"/>
                  </a:lnTo>
                  <a:lnTo>
                    <a:pt x="50" y="483"/>
                  </a:lnTo>
                  <a:lnTo>
                    <a:pt x="50" y="483"/>
                  </a:lnTo>
                  <a:lnTo>
                    <a:pt x="52" y="483"/>
                  </a:lnTo>
                  <a:lnTo>
                    <a:pt x="52" y="483"/>
                  </a:lnTo>
                  <a:lnTo>
                    <a:pt x="52" y="483"/>
                  </a:lnTo>
                  <a:lnTo>
                    <a:pt x="55" y="483"/>
                  </a:lnTo>
                  <a:lnTo>
                    <a:pt x="55" y="483"/>
                  </a:lnTo>
                  <a:lnTo>
                    <a:pt x="57" y="483"/>
                  </a:lnTo>
                  <a:lnTo>
                    <a:pt x="57" y="483"/>
                  </a:lnTo>
                  <a:lnTo>
                    <a:pt x="59" y="483"/>
                  </a:lnTo>
                  <a:lnTo>
                    <a:pt x="59" y="483"/>
                  </a:lnTo>
                  <a:lnTo>
                    <a:pt x="59" y="486"/>
                  </a:lnTo>
                  <a:lnTo>
                    <a:pt x="62" y="486"/>
                  </a:lnTo>
                  <a:lnTo>
                    <a:pt x="62" y="486"/>
                  </a:lnTo>
                  <a:lnTo>
                    <a:pt x="64" y="486"/>
                  </a:lnTo>
                  <a:lnTo>
                    <a:pt x="64" y="486"/>
                  </a:lnTo>
                  <a:lnTo>
                    <a:pt x="67" y="483"/>
                  </a:lnTo>
                  <a:lnTo>
                    <a:pt x="67" y="483"/>
                  </a:lnTo>
                  <a:lnTo>
                    <a:pt x="67" y="483"/>
                  </a:lnTo>
                  <a:lnTo>
                    <a:pt x="69" y="483"/>
                  </a:lnTo>
                  <a:lnTo>
                    <a:pt x="69" y="483"/>
                  </a:lnTo>
                  <a:lnTo>
                    <a:pt x="71" y="481"/>
                  </a:lnTo>
                  <a:lnTo>
                    <a:pt x="71" y="481"/>
                  </a:lnTo>
                  <a:lnTo>
                    <a:pt x="74" y="481"/>
                  </a:lnTo>
                  <a:lnTo>
                    <a:pt x="76" y="483"/>
                  </a:lnTo>
                  <a:lnTo>
                    <a:pt x="78" y="483"/>
                  </a:lnTo>
                  <a:lnTo>
                    <a:pt x="78" y="483"/>
                  </a:lnTo>
                  <a:lnTo>
                    <a:pt x="81" y="483"/>
                  </a:lnTo>
                  <a:lnTo>
                    <a:pt x="83" y="483"/>
                  </a:lnTo>
                  <a:lnTo>
                    <a:pt x="86" y="486"/>
                  </a:lnTo>
                  <a:lnTo>
                    <a:pt x="86" y="486"/>
                  </a:lnTo>
                  <a:lnTo>
                    <a:pt x="86" y="483"/>
                  </a:lnTo>
                  <a:lnTo>
                    <a:pt x="88" y="483"/>
                  </a:lnTo>
                  <a:lnTo>
                    <a:pt x="88" y="481"/>
                  </a:lnTo>
                  <a:lnTo>
                    <a:pt x="88" y="481"/>
                  </a:lnTo>
                  <a:lnTo>
                    <a:pt x="90" y="481"/>
                  </a:lnTo>
                  <a:lnTo>
                    <a:pt x="90" y="481"/>
                  </a:lnTo>
                  <a:lnTo>
                    <a:pt x="90" y="481"/>
                  </a:lnTo>
                  <a:lnTo>
                    <a:pt x="90" y="483"/>
                  </a:lnTo>
                  <a:lnTo>
                    <a:pt x="93" y="486"/>
                  </a:lnTo>
                  <a:lnTo>
                    <a:pt x="93" y="488"/>
                  </a:lnTo>
                  <a:lnTo>
                    <a:pt x="93" y="488"/>
                  </a:lnTo>
                  <a:lnTo>
                    <a:pt x="97" y="490"/>
                  </a:lnTo>
                  <a:lnTo>
                    <a:pt x="97" y="490"/>
                  </a:lnTo>
                  <a:lnTo>
                    <a:pt x="100" y="490"/>
                  </a:lnTo>
                  <a:lnTo>
                    <a:pt x="100" y="488"/>
                  </a:lnTo>
                  <a:lnTo>
                    <a:pt x="100" y="488"/>
                  </a:lnTo>
                  <a:lnTo>
                    <a:pt x="102" y="488"/>
                  </a:lnTo>
                  <a:lnTo>
                    <a:pt x="102" y="488"/>
                  </a:lnTo>
                  <a:lnTo>
                    <a:pt x="102" y="488"/>
                  </a:lnTo>
                  <a:lnTo>
                    <a:pt x="104" y="488"/>
                  </a:lnTo>
                  <a:lnTo>
                    <a:pt x="104" y="486"/>
                  </a:lnTo>
                  <a:lnTo>
                    <a:pt x="104" y="486"/>
                  </a:lnTo>
                  <a:lnTo>
                    <a:pt x="107" y="483"/>
                  </a:lnTo>
                  <a:lnTo>
                    <a:pt x="107" y="483"/>
                  </a:lnTo>
                  <a:lnTo>
                    <a:pt x="107" y="483"/>
                  </a:lnTo>
                  <a:lnTo>
                    <a:pt x="107" y="481"/>
                  </a:lnTo>
                  <a:lnTo>
                    <a:pt x="107" y="481"/>
                  </a:lnTo>
                  <a:lnTo>
                    <a:pt x="109" y="479"/>
                  </a:lnTo>
                  <a:lnTo>
                    <a:pt x="109" y="479"/>
                  </a:lnTo>
                  <a:lnTo>
                    <a:pt x="112" y="479"/>
                  </a:lnTo>
                  <a:lnTo>
                    <a:pt x="114" y="479"/>
                  </a:lnTo>
                  <a:lnTo>
                    <a:pt x="114" y="476"/>
                  </a:lnTo>
                  <a:lnTo>
                    <a:pt x="114" y="476"/>
                  </a:lnTo>
                  <a:lnTo>
                    <a:pt x="114" y="474"/>
                  </a:lnTo>
                  <a:lnTo>
                    <a:pt x="114" y="474"/>
                  </a:lnTo>
                  <a:lnTo>
                    <a:pt x="114" y="471"/>
                  </a:lnTo>
                  <a:lnTo>
                    <a:pt x="114" y="471"/>
                  </a:lnTo>
                  <a:lnTo>
                    <a:pt x="116" y="469"/>
                  </a:lnTo>
                  <a:lnTo>
                    <a:pt x="116" y="469"/>
                  </a:lnTo>
                  <a:lnTo>
                    <a:pt x="114" y="467"/>
                  </a:lnTo>
                  <a:lnTo>
                    <a:pt x="116" y="464"/>
                  </a:lnTo>
                  <a:lnTo>
                    <a:pt x="116" y="464"/>
                  </a:lnTo>
                  <a:lnTo>
                    <a:pt x="119" y="464"/>
                  </a:lnTo>
                  <a:lnTo>
                    <a:pt x="119" y="467"/>
                  </a:lnTo>
                  <a:lnTo>
                    <a:pt x="121" y="467"/>
                  </a:lnTo>
                  <a:lnTo>
                    <a:pt x="123" y="464"/>
                  </a:lnTo>
                  <a:lnTo>
                    <a:pt x="123" y="464"/>
                  </a:lnTo>
                  <a:lnTo>
                    <a:pt x="126" y="462"/>
                  </a:lnTo>
                  <a:lnTo>
                    <a:pt x="126" y="462"/>
                  </a:lnTo>
                  <a:lnTo>
                    <a:pt x="128" y="462"/>
                  </a:lnTo>
                  <a:lnTo>
                    <a:pt x="131" y="460"/>
                  </a:lnTo>
                  <a:lnTo>
                    <a:pt x="133" y="460"/>
                  </a:lnTo>
                  <a:lnTo>
                    <a:pt x="135" y="460"/>
                  </a:lnTo>
                  <a:lnTo>
                    <a:pt x="138" y="460"/>
                  </a:lnTo>
                  <a:lnTo>
                    <a:pt x="142" y="460"/>
                  </a:lnTo>
                  <a:lnTo>
                    <a:pt x="145" y="462"/>
                  </a:lnTo>
                  <a:lnTo>
                    <a:pt x="147" y="462"/>
                  </a:lnTo>
                  <a:lnTo>
                    <a:pt x="149" y="462"/>
                  </a:lnTo>
                  <a:lnTo>
                    <a:pt x="149" y="462"/>
                  </a:lnTo>
                  <a:lnTo>
                    <a:pt x="152" y="462"/>
                  </a:lnTo>
                  <a:lnTo>
                    <a:pt x="152" y="460"/>
                  </a:lnTo>
                  <a:lnTo>
                    <a:pt x="154" y="460"/>
                  </a:lnTo>
                  <a:lnTo>
                    <a:pt x="154" y="457"/>
                  </a:lnTo>
                  <a:lnTo>
                    <a:pt x="157" y="457"/>
                  </a:lnTo>
                  <a:lnTo>
                    <a:pt x="159" y="457"/>
                  </a:lnTo>
                  <a:lnTo>
                    <a:pt x="161" y="460"/>
                  </a:lnTo>
                  <a:lnTo>
                    <a:pt x="161" y="460"/>
                  </a:lnTo>
                  <a:lnTo>
                    <a:pt x="164" y="462"/>
                  </a:lnTo>
                  <a:lnTo>
                    <a:pt x="164" y="464"/>
                  </a:lnTo>
                  <a:lnTo>
                    <a:pt x="164" y="464"/>
                  </a:lnTo>
                  <a:lnTo>
                    <a:pt x="168" y="467"/>
                  </a:lnTo>
                  <a:lnTo>
                    <a:pt x="168" y="467"/>
                  </a:lnTo>
                  <a:lnTo>
                    <a:pt x="171" y="467"/>
                  </a:lnTo>
                  <a:lnTo>
                    <a:pt x="173" y="467"/>
                  </a:lnTo>
                  <a:lnTo>
                    <a:pt x="175" y="467"/>
                  </a:lnTo>
                  <a:lnTo>
                    <a:pt x="175" y="464"/>
                  </a:lnTo>
                  <a:lnTo>
                    <a:pt x="178" y="464"/>
                  </a:lnTo>
                  <a:lnTo>
                    <a:pt x="180" y="462"/>
                  </a:lnTo>
                  <a:lnTo>
                    <a:pt x="180" y="462"/>
                  </a:lnTo>
                  <a:lnTo>
                    <a:pt x="183" y="460"/>
                  </a:lnTo>
                  <a:lnTo>
                    <a:pt x="183" y="457"/>
                  </a:lnTo>
                  <a:lnTo>
                    <a:pt x="183" y="457"/>
                  </a:lnTo>
                  <a:lnTo>
                    <a:pt x="183" y="455"/>
                  </a:lnTo>
                  <a:lnTo>
                    <a:pt x="183" y="455"/>
                  </a:lnTo>
                  <a:lnTo>
                    <a:pt x="180" y="452"/>
                  </a:lnTo>
                  <a:lnTo>
                    <a:pt x="180" y="452"/>
                  </a:lnTo>
                  <a:lnTo>
                    <a:pt x="180" y="450"/>
                  </a:lnTo>
                  <a:lnTo>
                    <a:pt x="183" y="450"/>
                  </a:lnTo>
                  <a:lnTo>
                    <a:pt x="183" y="450"/>
                  </a:lnTo>
                  <a:lnTo>
                    <a:pt x="185" y="450"/>
                  </a:lnTo>
                  <a:lnTo>
                    <a:pt x="185" y="450"/>
                  </a:lnTo>
                  <a:lnTo>
                    <a:pt x="185" y="452"/>
                  </a:lnTo>
                  <a:lnTo>
                    <a:pt x="185" y="452"/>
                  </a:lnTo>
                  <a:lnTo>
                    <a:pt x="185" y="455"/>
                  </a:lnTo>
                  <a:lnTo>
                    <a:pt x="185" y="455"/>
                  </a:lnTo>
                  <a:lnTo>
                    <a:pt x="187" y="457"/>
                  </a:lnTo>
                  <a:lnTo>
                    <a:pt x="190" y="457"/>
                  </a:lnTo>
                  <a:lnTo>
                    <a:pt x="190" y="457"/>
                  </a:lnTo>
                  <a:lnTo>
                    <a:pt x="190" y="457"/>
                  </a:lnTo>
                  <a:lnTo>
                    <a:pt x="192" y="455"/>
                  </a:lnTo>
                  <a:lnTo>
                    <a:pt x="192" y="455"/>
                  </a:lnTo>
                  <a:lnTo>
                    <a:pt x="192" y="452"/>
                  </a:lnTo>
                  <a:lnTo>
                    <a:pt x="190" y="450"/>
                  </a:lnTo>
                  <a:lnTo>
                    <a:pt x="190" y="448"/>
                  </a:lnTo>
                  <a:lnTo>
                    <a:pt x="190" y="445"/>
                  </a:lnTo>
                  <a:lnTo>
                    <a:pt x="192" y="445"/>
                  </a:lnTo>
                  <a:lnTo>
                    <a:pt x="194" y="443"/>
                  </a:lnTo>
                  <a:lnTo>
                    <a:pt x="197" y="443"/>
                  </a:lnTo>
                  <a:lnTo>
                    <a:pt x="199" y="443"/>
                  </a:lnTo>
                  <a:lnTo>
                    <a:pt x="199" y="441"/>
                  </a:lnTo>
                  <a:lnTo>
                    <a:pt x="202" y="441"/>
                  </a:lnTo>
                  <a:lnTo>
                    <a:pt x="204" y="441"/>
                  </a:lnTo>
                  <a:lnTo>
                    <a:pt x="204" y="441"/>
                  </a:lnTo>
                  <a:lnTo>
                    <a:pt x="206" y="441"/>
                  </a:lnTo>
                  <a:lnTo>
                    <a:pt x="206" y="441"/>
                  </a:lnTo>
                  <a:lnTo>
                    <a:pt x="209" y="441"/>
                  </a:lnTo>
                  <a:lnTo>
                    <a:pt x="216" y="441"/>
                  </a:lnTo>
                  <a:lnTo>
                    <a:pt x="216" y="441"/>
                  </a:lnTo>
                  <a:lnTo>
                    <a:pt x="218" y="441"/>
                  </a:lnTo>
                  <a:lnTo>
                    <a:pt x="218" y="443"/>
                  </a:lnTo>
                  <a:lnTo>
                    <a:pt x="220" y="443"/>
                  </a:lnTo>
                  <a:lnTo>
                    <a:pt x="220" y="443"/>
                  </a:lnTo>
                  <a:lnTo>
                    <a:pt x="223" y="443"/>
                  </a:lnTo>
                  <a:lnTo>
                    <a:pt x="225" y="441"/>
                  </a:lnTo>
                  <a:lnTo>
                    <a:pt x="225" y="441"/>
                  </a:lnTo>
                  <a:lnTo>
                    <a:pt x="228" y="438"/>
                  </a:lnTo>
                  <a:lnTo>
                    <a:pt x="228" y="434"/>
                  </a:lnTo>
                  <a:lnTo>
                    <a:pt x="228" y="429"/>
                  </a:lnTo>
                  <a:lnTo>
                    <a:pt x="225" y="426"/>
                  </a:lnTo>
                  <a:lnTo>
                    <a:pt x="225" y="426"/>
                  </a:lnTo>
                  <a:lnTo>
                    <a:pt x="225" y="424"/>
                  </a:lnTo>
                  <a:lnTo>
                    <a:pt x="225" y="422"/>
                  </a:lnTo>
                  <a:lnTo>
                    <a:pt x="225" y="419"/>
                  </a:lnTo>
                  <a:lnTo>
                    <a:pt x="225" y="417"/>
                  </a:lnTo>
                  <a:lnTo>
                    <a:pt x="228" y="415"/>
                  </a:lnTo>
                  <a:lnTo>
                    <a:pt x="228" y="415"/>
                  </a:lnTo>
                  <a:lnTo>
                    <a:pt x="228" y="412"/>
                  </a:lnTo>
                  <a:lnTo>
                    <a:pt x="228" y="412"/>
                  </a:lnTo>
                  <a:lnTo>
                    <a:pt x="225" y="410"/>
                  </a:lnTo>
                  <a:lnTo>
                    <a:pt x="228" y="408"/>
                  </a:lnTo>
                  <a:lnTo>
                    <a:pt x="228" y="408"/>
                  </a:lnTo>
                  <a:lnTo>
                    <a:pt x="230" y="403"/>
                  </a:lnTo>
                  <a:lnTo>
                    <a:pt x="232" y="403"/>
                  </a:lnTo>
                  <a:lnTo>
                    <a:pt x="232" y="400"/>
                  </a:lnTo>
                  <a:lnTo>
                    <a:pt x="235" y="400"/>
                  </a:lnTo>
                  <a:lnTo>
                    <a:pt x="237" y="400"/>
                  </a:lnTo>
                  <a:lnTo>
                    <a:pt x="239" y="400"/>
                  </a:lnTo>
                  <a:lnTo>
                    <a:pt x="239" y="400"/>
                  </a:lnTo>
                  <a:lnTo>
                    <a:pt x="247" y="400"/>
                  </a:lnTo>
                  <a:lnTo>
                    <a:pt x="249" y="400"/>
                  </a:lnTo>
                  <a:lnTo>
                    <a:pt x="251" y="398"/>
                  </a:lnTo>
                  <a:lnTo>
                    <a:pt x="251" y="398"/>
                  </a:lnTo>
                  <a:lnTo>
                    <a:pt x="251" y="396"/>
                  </a:lnTo>
                  <a:lnTo>
                    <a:pt x="254" y="396"/>
                  </a:lnTo>
                  <a:lnTo>
                    <a:pt x="258" y="393"/>
                  </a:lnTo>
                  <a:lnTo>
                    <a:pt x="258" y="393"/>
                  </a:lnTo>
                  <a:lnTo>
                    <a:pt x="263" y="393"/>
                  </a:lnTo>
                  <a:lnTo>
                    <a:pt x="263" y="393"/>
                  </a:lnTo>
                  <a:lnTo>
                    <a:pt x="265" y="393"/>
                  </a:lnTo>
                  <a:lnTo>
                    <a:pt x="265" y="393"/>
                  </a:lnTo>
                  <a:lnTo>
                    <a:pt x="268" y="391"/>
                  </a:lnTo>
                  <a:lnTo>
                    <a:pt x="270" y="391"/>
                  </a:lnTo>
                  <a:lnTo>
                    <a:pt x="273" y="389"/>
                  </a:lnTo>
                  <a:lnTo>
                    <a:pt x="273" y="391"/>
                  </a:lnTo>
                  <a:lnTo>
                    <a:pt x="275" y="391"/>
                  </a:lnTo>
                  <a:lnTo>
                    <a:pt x="275" y="389"/>
                  </a:lnTo>
                  <a:lnTo>
                    <a:pt x="277" y="386"/>
                  </a:lnTo>
                  <a:lnTo>
                    <a:pt x="280" y="386"/>
                  </a:lnTo>
                  <a:lnTo>
                    <a:pt x="284" y="386"/>
                  </a:lnTo>
                  <a:lnTo>
                    <a:pt x="284" y="386"/>
                  </a:lnTo>
                  <a:lnTo>
                    <a:pt x="287" y="384"/>
                  </a:lnTo>
                  <a:lnTo>
                    <a:pt x="289" y="381"/>
                  </a:lnTo>
                  <a:lnTo>
                    <a:pt x="289" y="381"/>
                  </a:lnTo>
                  <a:lnTo>
                    <a:pt x="291" y="381"/>
                  </a:lnTo>
                  <a:lnTo>
                    <a:pt x="294" y="386"/>
                  </a:lnTo>
                  <a:lnTo>
                    <a:pt x="296" y="386"/>
                  </a:lnTo>
                  <a:lnTo>
                    <a:pt x="299" y="386"/>
                  </a:lnTo>
                  <a:lnTo>
                    <a:pt x="299" y="386"/>
                  </a:lnTo>
                  <a:lnTo>
                    <a:pt x="301" y="386"/>
                  </a:lnTo>
                  <a:lnTo>
                    <a:pt x="301" y="389"/>
                  </a:lnTo>
                  <a:lnTo>
                    <a:pt x="303" y="391"/>
                  </a:lnTo>
                  <a:lnTo>
                    <a:pt x="303" y="393"/>
                  </a:lnTo>
                  <a:lnTo>
                    <a:pt x="306" y="393"/>
                  </a:lnTo>
                  <a:lnTo>
                    <a:pt x="306" y="393"/>
                  </a:lnTo>
                  <a:lnTo>
                    <a:pt x="308" y="393"/>
                  </a:lnTo>
                  <a:lnTo>
                    <a:pt x="310" y="393"/>
                  </a:lnTo>
                  <a:lnTo>
                    <a:pt x="313" y="391"/>
                  </a:lnTo>
                  <a:lnTo>
                    <a:pt x="315" y="386"/>
                  </a:lnTo>
                  <a:lnTo>
                    <a:pt x="315" y="386"/>
                  </a:lnTo>
                  <a:lnTo>
                    <a:pt x="315" y="386"/>
                  </a:lnTo>
                  <a:lnTo>
                    <a:pt x="318" y="384"/>
                  </a:lnTo>
                  <a:lnTo>
                    <a:pt x="318" y="384"/>
                  </a:lnTo>
                  <a:lnTo>
                    <a:pt x="320" y="381"/>
                  </a:lnTo>
                  <a:lnTo>
                    <a:pt x="320" y="381"/>
                  </a:lnTo>
                  <a:lnTo>
                    <a:pt x="320" y="379"/>
                  </a:lnTo>
                  <a:lnTo>
                    <a:pt x="322" y="377"/>
                  </a:lnTo>
                  <a:lnTo>
                    <a:pt x="322" y="377"/>
                  </a:lnTo>
                  <a:lnTo>
                    <a:pt x="322" y="372"/>
                  </a:lnTo>
                  <a:lnTo>
                    <a:pt x="322" y="372"/>
                  </a:lnTo>
                  <a:lnTo>
                    <a:pt x="320" y="370"/>
                  </a:lnTo>
                  <a:lnTo>
                    <a:pt x="320" y="370"/>
                  </a:lnTo>
                  <a:lnTo>
                    <a:pt x="320" y="370"/>
                  </a:lnTo>
                  <a:lnTo>
                    <a:pt x="320" y="367"/>
                  </a:lnTo>
                  <a:lnTo>
                    <a:pt x="320" y="367"/>
                  </a:lnTo>
                  <a:lnTo>
                    <a:pt x="318" y="367"/>
                  </a:lnTo>
                  <a:lnTo>
                    <a:pt x="315" y="365"/>
                  </a:lnTo>
                  <a:lnTo>
                    <a:pt x="315" y="365"/>
                  </a:lnTo>
                  <a:lnTo>
                    <a:pt x="315" y="365"/>
                  </a:lnTo>
                  <a:lnTo>
                    <a:pt x="315" y="363"/>
                  </a:lnTo>
                  <a:lnTo>
                    <a:pt x="318" y="360"/>
                  </a:lnTo>
                  <a:lnTo>
                    <a:pt x="318" y="360"/>
                  </a:lnTo>
                  <a:lnTo>
                    <a:pt x="318" y="358"/>
                  </a:lnTo>
                  <a:lnTo>
                    <a:pt x="320" y="358"/>
                  </a:lnTo>
                  <a:lnTo>
                    <a:pt x="320" y="353"/>
                  </a:lnTo>
                  <a:lnTo>
                    <a:pt x="325" y="353"/>
                  </a:lnTo>
                  <a:lnTo>
                    <a:pt x="325" y="353"/>
                  </a:lnTo>
                  <a:lnTo>
                    <a:pt x="325" y="351"/>
                  </a:lnTo>
                  <a:lnTo>
                    <a:pt x="327" y="351"/>
                  </a:lnTo>
                  <a:lnTo>
                    <a:pt x="327" y="351"/>
                  </a:lnTo>
                  <a:lnTo>
                    <a:pt x="329" y="351"/>
                  </a:lnTo>
                  <a:lnTo>
                    <a:pt x="329" y="351"/>
                  </a:lnTo>
                  <a:lnTo>
                    <a:pt x="329" y="351"/>
                  </a:lnTo>
                  <a:lnTo>
                    <a:pt x="329" y="351"/>
                  </a:lnTo>
                  <a:lnTo>
                    <a:pt x="332" y="351"/>
                  </a:lnTo>
                  <a:lnTo>
                    <a:pt x="332" y="351"/>
                  </a:lnTo>
                  <a:lnTo>
                    <a:pt x="332" y="348"/>
                  </a:lnTo>
                  <a:lnTo>
                    <a:pt x="332" y="348"/>
                  </a:lnTo>
                  <a:lnTo>
                    <a:pt x="334" y="346"/>
                  </a:lnTo>
                  <a:lnTo>
                    <a:pt x="334" y="346"/>
                  </a:lnTo>
                  <a:lnTo>
                    <a:pt x="336" y="344"/>
                  </a:lnTo>
                  <a:lnTo>
                    <a:pt x="336" y="344"/>
                  </a:lnTo>
                  <a:lnTo>
                    <a:pt x="339" y="346"/>
                  </a:lnTo>
                  <a:lnTo>
                    <a:pt x="339" y="348"/>
                  </a:lnTo>
                  <a:lnTo>
                    <a:pt x="339" y="348"/>
                  </a:lnTo>
                  <a:lnTo>
                    <a:pt x="339" y="346"/>
                  </a:lnTo>
                  <a:lnTo>
                    <a:pt x="341" y="346"/>
                  </a:lnTo>
                  <a:lnTo>
                    <a:pt x="341" y="348"/>
                  </a:lnTo>
                  <a:lnTo>
                    <a:pt x="341" y="348"/>
                  </a:lnTo>
                  <a:lnTo>
                    <a:pt x="344" y="348"/>
                  </a:lnTo>
                  <a:lnTo>
                    <a:pt x="344" y="348"/>
                  </a:lnTo>
                  <a:lnTo>
                    <a:pt x="346" y="348"/>
                  </a:lnTo>
                  <a:lnTo>
                    <a:pt x="346" y="351"/>
                  </a:lnTo>
                  <a:lnTo>
                    <a:pt x="348" y="353"/>
                  </a:lnTo>
                  <a:lnTo>
                    <a:pt x="351" y="355"/>
                  </a:lnTo>
                  <a:lnTo>
                    <a:pt x="351" y="358"/>
                  </a:lnTo>
                  <a:lnTo>
                    <a:pt x="351" y="358"/>
                  </a:lnTo>
                  <a:lnTo>
                    <a:pt x="351" y="360"/>
                  </a:lnTo>
                  <a:lnTo>
                    <a:pt x="351" y="360"/>
                  </a:lnTo>
                  <a:lnTo>
                    <a:pt x="351" y="363"/>
                  </a:lnTo>
                  <a:lnTo>
                    <a:pt x="351" y="363"/>
                  </a:lnTo>
                  <a:lnTo>
                    <a:pt x="353" y="365"/>
                  </a:lnTo>
                  <a:lnTo>
                    <a:pt x="353" y="365"/>
                  </a:lnTo>
                  <a:lnTo>
                    <a:pt x="353" y="365"/>
                  </a:lnTo>
                  <a:lnTo>
                    <a:pt x="353" y="365"/>
                  </a:lnTo>
                  <a:lnTo>
                    <a:pt x="353" y="367"/>
                  </a:lnTo>
                  <a:lnTo>
                    <a:pt x="355" y="367"/>
                  </a:lnTo>
                  <a:lnTo>
                    <a:pt x="355" y="367"/>
                  </a:lnTo>
                  <a:lnTo>
                    <a:pt x="358" y="367"/>
                  </a:lnTo>
                  <a:lnTo>
                    <a:pt x="358" y="370"/>
                  </a:lnTo>
                  <a:lnTo>
                    <a:pt x="358" y="370"/>
                  </a:lnTo>
                  <a:lnTo>
                    <a:pt x="358" y="372"/>
                  </a:lnTo>
                  <a:lnTo>
                    <a:pt x="358" y="372"/>
                  </a:lnTo>
                  <a:lnTo>
                    <a:pt x="358" y="372"/>
                  </a:lnTo>
                  <a:lnTo>
                    <a:pt x="358" y="372"/>
                  </a:lnTo>
                  <a:lnTo>
                    <a:pt x="360" y="370"/>
                  </a:lnTo>
                  <a:lnTo>
                    <a:pt x="360" y="370"/>
                  </a:lnTo>
                  <a:lnTo>
                    <a:pt x="360" y="370"/>
                  </a:lnTo>
                  <a:lnTo>
                    <a:pt x="360" y="367"/>
                  </a:lnTo>
                  <a:lnTo>
                    <a:pt x="363" y="367"/>
                  </a:lnTo>
                  <a:lnTo>
                    <a:pt x="363" y="370"/>
                  </a:lnTo>
                  <a:lnTo>
                    <a:pt x="365" y="370"/>
                  </a:lnTo>
                  <a:lnTo>
                    <a:pt x="365" y="370"/>
                  </a:lnTo>
                  <a:lnTo>
                    <a:pt x="365" y="370"/>
                  </a:lnTo>
                  <a:lnTo>
                    <a:pt x="367" y="372"/>
                  </a:lnTo>
                  <a:lnTo>
                    <a:pt x="367" y="372"/>
                  </a:lnTo>
                  <a:lnTo>
                    <a:pt x="367" y="372"/>
                  </a:lnTo>
                  <a:lnTo>
                    <a:pt x="367" y="374"/>
                  </a:lnTo>
                  <a:lnTo>
                    <a:pt x="370" y="374"/>
                  </a:lnTo>
                  <a:lnTo>
                    <a:pt x="370" y="374"/>
                  </a:lnTo>
                  <a:lnTo>
                    <a:pt x="372" y="377"/>
                  </a:lnTo>
                  <a:lnTo>
                    <a:pt x="372" y="377"/>
                  </a:lnTo>
                  <a:lnTo>
                    <a:pt x="374" y="377"/>
                  </a:lnTo>
                  <a:lnTo>
                    <a:pt x="374" y="377"/>
                  </a:lnTo>
                  <a:lnTo>
                    <a:pt x="377" y="377"/>
                  </a:lnTo>
                  <a:lnTo>
                    <a:pt x="379" y="377"/>
                  </a:lnTo>
                  <a:lnTo>
                    <a:pt x="379" y="377"/>
                  </a:lnTo>
                  <a:lnTo>
                    <a:pt x="381" y="377"/>
                  </a:lnTo>
                  <a:lnTo>
                    <a:pt x="384" y="374"/>
                  </a:lnTo>
                  <a:lnTo>
                    <a:pt x="384" y="374"/>
                  </a:lnTo>
                  <a:lnTo>
                    <a:pt x="384" y="374"/>
                  </a:lnTo>
                  <a:lnTo>
                    <a:pt x="384" y="374"/>
                  </a:lnTo>
                  <a:lnTo>
                    <a:pt x="381" y="372"/>
                  </a:lnTo>
                  <a:lnTo>
                    <a:pt x="381" y="372"/>
                  </a:lnTo>
                  <a:lnTo>
                    <a:pt x="381" y="372"/>
                  </a:lnTo>
                  <a:lnTo>
                    <a:pt x="379" y="372"/>
                  </a:lnTo>
                  <a:lnTo>
                    <a:pt x="379" y="372"/>
                  </a:lnTo>
                  <a:lnTo>
                    <a:pt x="379" y="370"/>
                  </a:lnTo>
                  <a:lnTo>
                    <a:pt x="379" y="370"/>
                  </a:lnTo>
                  <a:lnTo>
                    <a:pt x="379" y="367"/>
                  </a:lnTo>
                  <a:lnTo>
                    <a:pt x="379" y="367"/>
                  </a:lnTo>
                  <a:lnTo>
                    <a:pt x="379" y="365"/>
                  </a:lnTo>
                  <a:lnTo>
                    <a:pt x="381" y="365"/>
                  </a:lnTo>
                  <a:lnTo>
                    <a:pt x="384" y="365"/>
                  </a:lnTo>
                  <a:lnTo>
                    <a:pt x="381" y="363"/>
                  </a:lnTo>
                  <a:lnTo>
                    <a:pt x="381" y="363"/>
                  </a:lnTo>
                  <a:lnTo>
                    <a:pt x="381" y="363"/>
                  </a:lnTo>
                  <a:lnTo>
                    <a:pt x="381" y="360"/>
                  </a:lnTo>
                  <a:lnTo>
                    <a:pt x="381" y="360"/>
                  </a:lnTo>
                  <a:lnTo>
                    <a:pt x="384" y="360"/>
                  </a:lnTo>
                  <a:lnTo>
                    <a:pt x="384" y="360"/>
                  </a:lnTo>
                  <a:lnTo>
                    <a:pt x="384" y="360"/>
                  </a:lnTo>
                  <a:lnTo>
                    <a:pt x="381" y="358"/>
                  </a:lnTo>
                  <a:lnTo>
                    <a:pt x="381" y="358"/>
                  </a:lnTo>
                  <a:lnTo>
                    <a:pt x="377" y="355"/>
                  </a:lnTo>
                  <a:lnTo>
                    <a:pt x="374" y="358"/>
                  </a:lnTo>
                  <a:lnTo>
                    <a:pt x="374" y="355"/>
                  </a:lnTo>
                  <a:lnTo>
                    <a:pt x="372" y="355"/>
                  </a:lnTo>
                  <a:lnTo>
                    <a:pt x="372" y="358"/>
                  </a:lnTo>
                  <a:lnTo>
                    <a:pt x="372" y="358"/>
                  </a:lnTo>
                  <a:lnTo>
                    <a:pt x="372" y="360"/>
                  </a:lnTo>
                  <a:lnTo>
                    <a:pt x="370" y="358"/>
                  </a:lnTo>
                  <a:lnTo>
                    <a:pt x="370" y="358"/>
                  </a:lnTo>
                  <a:lnTo>
                    <a:pt x="370" y="358"/>
                  </a:lnTo>
                  <a:lnTo>
                    <a:pt x="367" y="358"/>
                  </a:lnTo>
                  <a:lnTo>
                    <a:pt x="367" y="355"/>
                  </a:lnTo>
                  <a:lnTo>
                    <a:pt x="363" y="355"/>
                  </a:lnTo>
                  <a:lnTo>
                    <a:pt x="360" y="355"/>
                  </a:lnTo>
                  <a:lnTo>
                    <a:pt x="360" y="353"/>
                  </a:lnTo>
                  <a:lnTo>
                    <a:pt x="358" y="353"/>
                  </a:lnTo>
                  <a:lnTo>
                    <a:pt x="355" y="353"/>
                  </a:lnTo>
                  <a:lnTo>
                    <a:pt x="358" y="353"/>
                  </a:lnTo>
                  <a:lnTo>
                    <a:pt x="358" y="351"/>
                  </a:lnTo>
                  <a:lnTo>
                    <a:pt x="358" y="351"/>
                  </a:lnTo>
                  <a:lnTo>
                    <a:pt x="358" y="351"/>
                  </a:lnTo>
                  <a:lnTo>
                    <a:pt x="358" y="351"/>
                  </a:lnTo>
                  <a:lnTo>
                    <a:pt x="360" y="348"/>
                  </a:lnTo>
                  <a:lnTo>
                    <a:pt x="360" y="348"/>
                  </a:lnTo>
                  <a:lnTo>
                    <a:pt x="360" y="348"/>
                  </a:lnTo>
                  <a:lnTo>
                    <a:pt x="360" y="348"/>
                  </a:lnTo>
                  <a:lnTo>
                    <a:pt x="360" y="346"/>
                  </a:lnTo>
                  <a:lnTo>
                    <a:pt x="358" y="346"/>
                  </a:lnTo>
                  <a:lnTo>
                    <a:pt x="358" y="346"/>
                  </a:lnTo>
                  <a:lnTo>
                    <a:pt x="358" y="346"/>
                  </a:lnTo>
                  <a:lnTo>
                    <a:pt x="358" y="344"/>
                  </a:lnTo>
                  <a:lnTo>
                    <a:pt x="358" y="344"/>
                  </a:lnTo>
                  <a:lnTo>
                    <a:pt x="358" y="344"/>
                  </a:lnTo>
                  <a:lnTo>
                    <a:pt x="358" y="341"/>
                  </a:lnTo>
                  <a:lnTo>
                    <a:pt x="358" y="341"/>
                  </a:lnTo>
                  <a:lnTo>
                    <a:pt x="360" y="341"/>
                  </a:lnTo>
                  <a:lnTo>
                    <a:pt x="360" y="341"/>
                  </a:lnTo>
                  <a:lnTo>
                    <a:pt x="360" y="341"/>
                  </a:lnTo>
                  <a:lnTo>
                    <a:pt x="360" y="341"/>
                  </a:lnTo>
                  <a:lnTo>
                    <a:pt x="360" y="341"/>
                  </a:lnTo>
                  <a:lnTo>
                    <a:pt x="360" y="341"/>
                  </a:lnTo>
                  <a:lnTo>
                    <a:pt x="360" y="344"/>
                  </a:lnTo>
                  <a:lnTo>
                    <a:pt x="363" y="344"/>
                  </a:lnTo>
                  <a:lnTo>
                    <a:pt x="363" y="346"/>
                  </a:lnTo>
                  <a:lnTo>
                    <a:pt x="363" y="346"/>
                  </a:lnTo>
                  <a:lnTo>
                    <a:pt x="365" y="346"/>
                  </a:lnTo>
                  <a:lnTo>
                    <a:pt x="367" y="348"/>
                  </a:lnTo>
                  <a:lnTo>
                    <a:pt x="367" y="346"/>
                  </a:lnTo>
                  <a:lnTo>
                    <a:pt x="370" y="346"/>
                  </a:lnTo>
                  <a:lnTo>
                    <a:pt x="370" y="346"/>
                  </a:lnTo>
                  <a:lnTo>
                    <a:pt x="370" y="344"/>
                  </a:lnTo>
                  <a:lnTo>
                    <a:pt x="370" y="344"/>
                  </a:lnTo>
                  <a:lnTo>
                    <a:pt x="372" y="344"/>
                  </a:lnTo>
                  <a:lnTo>
                    <a:pt x="372" y="341"/>
                  </a:lnTo>
                  <a:lnTo>
                    <a:pt x="372" y="339"/>
                  </a:lnTo>
                  <a:lnTo>
                    <a:pt x="372" y="339"/>
                  </a:lnTo>
                  <a:lnTo>
                    <a:pt x="372" y="339"/>
                  </a:lnTo>
                  <a:lnTo>
                    <a:pt x="372" y="337"/>
                  </a:lnTo>
                  <a:lnTo>
                    <a:pt x="372" y="337"/>
                  </a:lnTo>
                  <a:lnTo>
                    <a:pt x="374" y="337"/>
                  </a:lnTo>
                  <a:lnTo>
                    <a:pt x="374" y="337"/>
                  </a:lnTo>
                  <a:lnTo>
                    <a:pt x="377" y="337"/>
                  </a:lnTo>
                  <a:lnTo>
                    <a:pt x="377" y="334"/>
                  </a:lnTo>
                  <a:lnTo>
                    <a:pt x="377" y="334"/>
                  </a:lnTo>
                  <a:lnTo>
                    <a:pt x="379" y="334"/>
                  </a:lnTo>
                  <a:lnTo>
                    <a:pt x="379" y="332"/>
                  </a:lnTo>
                  <a:lnTo>
                    <a:pt x="381" y="334"/>
                  </a:lnTo>
                  <a:lnTo>
                    <a:pt x="381" y="334"/>
                  </a:lnTo>
                  <a:lnTo>
                    <a:pt x="384" y="334"/>
                  </a:lnTo>
                  <a:lnTo>
                    <a:pt x="384" y="337"/>
                  </a:lnTo>
                  <a:lnTo>
                    <a:pt x="386" y="337"/>
                  </a:lnTo>
                  <a:lnTo>
                    <a:pt x="386" y="337"/>
                  </a:lnTo>
                  <a:lnTo>
                    <a:pt x="386" y="337"/>
                  </a:lnTo>
                  <a:lnTo>
                    <a:pt x="389" y="337"/>
                  </a:lnTo>
                  <a:lnTo>
                    <a:pt x="386" y="337"/>
                  </a:lnTo>
                  <a:lnTo>
                    <a:pt x="389" y="339"/>
                  </a:lnTo>
                  <a:lnTo>
                    <a:pt x="389" y="339"/>
                  </a:lnTo>
                  <a:lnTo>
                    <a:pt x="391" y="339"/>
                  </a:lnTo>
                  <a:lnTo>
                    <a:pt x="391" y="339"/>
                  </a:lnTo>
                  <a:lnTo>
                    <a:pt x="389" y="341"/>
                  </a:lnTo>
                  <a:lnTo>
                    <a:pt x="389" y="341"/>
                  </a:lnTo>
                  <a:lnTo>
                    <a:pt x="389" y="341"/>
                  </a:lnTo>
                  <a:lnTo>
                    <a:pt x="389" y="341"/>
                  </a:lnTo>
                  <a:lnTo>
                    <a:pt x="389" y="344"/>
                  </a:lnTo>
                  <a:lnTo>
                    <a:pt x="391" y="344"/>
                  </a:lnTo>
                  <a:lnTo>
                    <a:pt x="391" y="344"/>
                  </a:lnTo>
                  <a:lnTo>
                    <a:pt x="391" y="341"/>
                  </a:lnTo>
                  <a:lnTo>
                    <a:pt x="393" y="341"/>
                  </a:lnTo>
                  <a:lnTo>
                    <a:pt x="393" y="341"/>
                  </a:lnTo>
                  <a:lnTo>
                    <a:pt x="393" y="341"/>
                  </a:lnTo>
                  <a:lnTo>
                    <a:pt x="396" y="341"/>
                  </a:lnTo>
                  <a:lnTo>
                    <a:pt x="398" y="341"/>
                  </a:lnTo>
                  <a:lnTo>
                    <a:pt x="398" y="341"/>
                  </a:lnTo>
                  <a:lnTo>
                    <a:pt x="400" y="344"/>
                  </a:lnTo>
                  <a:lnTo>
                    <a:pt x="403" y="344"/>
                  </a:lnTo>
                  <a:lnTo>
                    <a:pt x="405" y="344"/>
                  </a:lnTo>
                  <a:lnTo>
                    <a:pt x="405" y="344"/>
                  </a:lnTo>
                  <a:lnTo>
                    <a:pt x="405" y="344"/>
                  </a:lnTo>
                  <a:lnTo>
                    <a:pt x="407" y="344"/>
                  </a:lnTo>
                  <a:lnTo>
                    <a:pt x="410" y="346"/>
                  </a:lnTo>
                  <a:lnTo>
                    <a:pt x="410" y="346"/>
                  </a:lnTo>
                  <a:lnTo>
                    <a:pt x="410" y="346"/>
                  </a:lnTo>
                  <a:lnTo>
                    <a:pt x="412" y="346"/>
                  </a:lnTo>
                  <a:lnTo>
                    <a:pt x="412" y="344"/>
                  </a:lnTo>
                  <a:lnTo>
                    <a:pt x="412" y="344"/>
                  </a:lnTo>
                  <a:lnTo>
                    <a:pt x="415" y="344"/>
                  </a:lnTo>
                  <a:lnTo>
                    <a:pt x="415" y="341"/>
                  </a:lnTo>
                  <a:lnTo>
                    <a:pt x="415" y="339"/>
                  </a:lnTo>
                  <a:lnTo>
                    <a:pt x="415" y="339"/>
                  </a:lnTo>
                  <a:lnTo>
                    <a:pt x="415" y="339"/>
                  </a:lnTo>
                  <a:lnTo>
                    <a:pt x="415" y="337"/>
                  </a:lnTo>
                  <a:lnTo>
                    <a:pt x="415" y="334"/>
                  </a:lnTo>
                  <a:lnTo>
                    <a:pt x="415" y="334"/>
                  </a:lnTo>
                  <a:lnTo>
                    <a:pt x="415" y="332"/>
                  </a:lnTo>
                  <a:lnTo>
                    <a:pt x="417" y="332"/>
                  </a:lnTo>
                  <a:lnTo>
                    <a:pt x="417" y="332"/>
                  </a:lnTo>
                  <a:lnTo>
                    <a:pt x="417" y="332"/>
                  </a:lnTo>
                  <a:lnTo>
                    <a:pt x="419" y="332"/>
                  </a:lnTo>
                  <a:lnTo>
                    <a:pt x="419" y="332"/>
                  </a:lnTo>
                  <a:lnTo>
                    <a:pt x="419" y="332"/>
                  </a:lnTo>
                  <a:lnTo>
                    <a:pt x="419" y="332"/>
                  </a:lnTo>
                  <a:lnTo>
                    <a:pt x="419" y="329"/>
                  </a:lnTo>
                  <a:lnTo>
                    <a:pt x="419" y="329"/>
                  </a:lnTo>
                  <a:lnTo>
                    <a:pt x="419" y="329"/>
                  </a:lnTo>
                  <a:lnTo>
                    <a:pt x="419" y="327"/>
                  </a:lnTo>
                  <a:lnTo>
                    <a:pt x="419" y="327"/>
                  </a:lnTo>
                  <a:lnTo>
                    <a:pt x="419" y="327"/>
                  </a:lnTo>
                  <a:lnTo>
                    <a:pt x="419" y="325"/>
                  </a:lnTo>
                  <a:lnTo>
                    <a:pt x="419" y="325"/>
                  </a:lnTo>
                  <a:lnTo>
                    <a:pt x="422" y="325"/>
                  </a:lnTo>
                  <a:lnTo>
                    <a:pt x="422" y="325"/>
                  </a:lnTo>
                  <a:lnTo>
                    <a:pt x="424" y="325"/>
                  </a:lnTo>
                  <a:lnTo>
                    <a:pt x="424" y="327"/>
                  </a:lnTo>
                  <a:lnTo>
                    <a:pt x="424" y="327"/>
                  </a:lnTo>
                  <a:lnTo>
                    <a:pt x="426" y="327"/>
                  </a:lnTo>
                  <a:lnTo>
                    <a:pt x="429" y="327"/>
                  </a:lnTo>
                  <a:lnTo>
                    <a:pt x="429" y="327"/>
                  </a:lnTo>
                  <a:lnTo>
                    <a:pt x="429" y="327"/>
                  </a:lnTo>
                  <a:lnTo>
                    <a:pt x="431" y="327"/>
                  </a:lnTo>
                  <a:lnTo>
                    <a:pt x="434" y="327"/>
                  </a:lnTo>
                  <a:lnTo>
                    <a:pt x="434" y="327"/>
                  </a:lnTo>
                  <a:lnTo>
                    <a:pt x="434" y="325"/>
                  </a:lnTo>
                  <a:lnTo>
                    <a:pt x="434" y="325"/>
                  </a:lnTo>
                  <a:lnTo>
                    <a:pt x="436" y="325"/>
                  </a:lnTo>
                  <a:lnTo>
                    <a:pt x="436" y="325"/>
                  </a:lnTo>
                  <a:lnTo>
                    <a:pt x="436" y="325"/>
                  </a:lnTo>
                  <a:lnTo>
                    <a:pt x="438" y="325"/>
                  </a:lnTo>
                  <a:lnTo>
                    <a:pt x="441" y="325"/>
                  </a:lnTo>
                  <a:lnTo>
                    <a:pt x="443" y="322"/>
                  </a:lnTo>
                  <a:lnTo>
                    <a:pt x="448" y="322"/>
                  </a:lnTo>
                  <a:lnTo>
                    <a:pt x="448" y="322"/>
                  </a:lnTo>
                  <a:lnTo>
                    <a:pt x="450" y="320"/>
                  </a:lnTo>
                  <a:lnTo>
                    <a:pt x="450" y="320"/>
                  </a:lnTo>
                  <a:lnTo>
                    <a:pt x="450" y="318"/>
                  </a:lnTo>
                  <a:lnTo>
                    <a:pt x="450" y="318"/>
                  </a:lnTo>
                  <a:lnTo>
                    <a:pt x="450" y="313"/>
                  </a:lnTo>
                  <a:lnTo>
                    <a:pt x="450" y="313"/>
                  </a:lnTo>
                  <a:lnTo>
                    <a:pt x="450" y="313"/>
                  </a:lnTo>
                  <a:lnTo>
                    <a:pt x="450" y="310"/>
                  </a:lnTo>
                  <a:lnTo>
                    <a:pt x="452" y="310"/>
                  </a:lnTo>
                  <a:lnTo>
                    <a:pt x="455" y="310"/>
                  </a:lnTo>
                  <a:lnTo>
                    <a:pt x="457" y="310"/>
                  </a:lnTo>
                  <a:lnTo>
                    <a:pt x="460" y="310"/>
                  </a:lnTo>
                  <a:lnTo>
                    <a:pt x="460" y="310"/>
                  </a:lnTo>
                  <a:lnTo>
                    <a:pt x="460" y="310"/>
                  </a:lnTo>
                  <a:lnTo>
                    <a:pt x="462" y="310"/>
                  </a:lnTo>
                  <a:lnTo>
                    <a:pt x="464" y="308"/>
                  </a:lnTo>
                  <a:lnTo>
                    <a:pt x="464" y="308"/>
                  </a:lnTo>
                  <a:lnTo>
                    <a:pt x="464" y="306"/>
                  </a:lnTo>
                  <a:lnTo>
                    <a:pt x="467" y="303"/>
                  </a:lnTo>
                  <a:lnTo>
                    <a:pt x="467" y="303"/>
                  </a:lnTo>
                  <a:lnTo>
                    <a:pt x="467" y="303"/>
                  </a:lnTo>
                  <a:lnTo>
                    <a:pt x="469" y="303"/>
                  </a:lnTo>
                  <a:lnTo>
                    <a:pt x="469" y="303"/>
                  </a:lnTo>
                  <a:lnTo>
                    <a:pt x="469" y="303"/>
                  </a:lnTo>
                  <a:lnTo>
                    <a:pt x="469" y="303"/>
                  </a:lnTo>
                  <a:lnTo>
                    <a:pt x="469" y="306"/>
                  </a:lnTo>
                  <a:lnTo>
                    <a:pt x="471" y="306"/>
                  </a:lnTo>
                  <a:lnTo>
                    <a:pt x="474" y="306"/>
                  </a:lnTo>
                  <a:lnTo>
                    <a:pt x="474" y="306"/>
                  </a:lnTo>
                  <a:lnTo>
                    <a:pt x="474" y="306"/>
                  </a:lnTo>
                  <a:lnTo>
                    <a:pt x="476" y="306"/>
                  </a:lnTo>
                  <a:lnTo>
                    <a:pt x="478" y="306"/>
                  </a:lnTo>
                  <a:lnTo>
                    <a:pt x="478" y="306"/>
                  </a:lnTo>
                  <a:lnTo>
                    <a:pt x="478" y="306"/>
                  </a:lnTo>
                  <a:lnTo>
                    <a:pt x="481" y="303"/>
                  </a:lnTo>
                  <a:lnTo>
                    <a:pt x="481" y="303"/>
                  </a:lnTo>
                  <a:lnTo>
                    <a:pt x="481" y="303"/>
                  </a:lnTo>
                  <a:lnTo>
                    <a:pt x="481" y="301"/>
                  </a:lnTo>
                  <a:lnTo>
                    <a:pt x="483" y="301"/>
                  </a:lnTo>
                  <a:lnTo>
                    <a:pt x="483" y="299"/>
                  </a:lnTo>
                  <a:lnTo>
                    <a:pt x="486" y="299"/>
                  </a:lnTo>
                  <a:lnTo>
                    <a:pt x="486" y="296"/>
                  </a:lnTo>
                  <a:lnTo>
                    <a:pt x="488" y="294"/>
                  </a:lnTo>
                  <a:lnTo>
                    <a:pt x="488" y="294"/>
                  </a:lnTo>
                  <a:lnTo>
                    <a:pt x="486" y="294"/>
                  </a:lnTo>
                  <a:lnTo>
                    <a:pt x="486" y="292"/>
                  </a:lnTo>
                  <a:lnTo>
                    <a:pt x="488" y="292"/>
                  </a:lnTo>
                  <a:lnTo>
                    <a:pt x="488" y="289"/>
                  </a:lnTo>
                  <a:lnTo>
                    <a:pt x="488" y="289"/>
                  </a:lnTo>
                  <a:lnTo>
                    <a:pt x="488" y="284"/>
                  </a:lnTo>
                  <a:lnTo>
                    <a:pt x="488" y="284"/>
                  </a:lnTo>
                  <a:lnTo>
                    <a:pt x="488" y="284"/>
                  </a:lnTo>
                  <a:lnTo>
                    <a:pt x="488" y="282"/>
                  </a:lnTo>
                  <a:lnTo>
                    <a:pt x="490" y="282"/>
                  </a:lnTo>
                  <a:lnTo>
                    <a:pt x="490" y="282"/>
                  </a:lnTo>
                  <a:lnTo>
                    <a:pt x="490" y="280"/>
                  </a:lnTo>
                  <a:lnTo>
                    <a:pt x="490" y="280"/>
                  </a:lnTo>
                  <a:lnTo>
                    <a:pt x="488" y="280"/>
                  </a:lnTo>
                  <a:lnTo>
                    <a:pt x="488" y="280"/>
                  </a:lnTo>
                  <a:lnTo>
                    <a:pt x="488" y="277"/>
                  </a:lnTo>
                  <a:lnTo>
                    <a:pt x="488" y="277"/>
                  </a:lnTo>
                  <a:lnTo>
                    <a:pt x="488" y="277"/>
                  </a:lnTo>
                  <a:lnTo>
                    <a:pt x="488" y="277"/>
                  </a:lnTo>
                  <a:lnTo>
                    <a:pt x="490" y="275"/>
                  </a:lnTo>
                  <a:lnTo>
                    <a:pt x="490" y="273"/>
                  </a:lnTo>
                  <a:lnTo>
                    <a:pt x="493" y="273"/>
                  </a:lnTo>
                  <a:lnTo>
                    <a:pt x="493" y="270"/>
                  </a:lnTo>
                  <a:lnTo>
                    <a:pt x="493" y="270"/>
                  </a:lnTo>
                  <a:lnTo>
                    <a:pt x="495" y="268"/>
                  </a:lnTo>
                  <a:lnTo>
                    <a:pt x="495" y="268"/>
                  </a:lnTo>
                  <a:lnTo>
                    <a:pt x="495" y="268"/>
                  </a:lnTo>
                  <a:lnTo>
                    <a:pt x="495" y="265"/>
                  </a:lnTo>
                  <a:lnTo>
                    <a:pt x="495" y="263"/>
                  </a:lnTo>
                  <a:lnTo>
                    <a:pt x="495" y="263"/>
                  </a:lnTo>
                  <a:lnTo>
                    <a:pt x="495" y="263"/>
                  </a:lnTo>
                  <a:lnTo>
                    <a:pt x="497" y="261"/>
                  </a:lnTo>
                  <a:lnTo>
                    <a:pt x="500" y="261"/>
                  </a:lnTo>
                  <a:lnTo>
                    <a:pt x="500" y="261"/>
                  </a:lnTo>
                  <a:lnTo>
                    <a:pt x="500" y="258"/>
                  </a:lnTo>
                  <a:lnTo>
                    <a:pt x="502" y="258"/>
                  </a:lnTo>
                  <a:lnTo>
                    <a:pt x="505" y="258"/>
                  </a:lnTo>
                  <a:lnTo>
                    <a:pt x="505" y="258"/>
                  </a:lnTo>
                  <a:lnTo>
                    <a:pt x="507" y="258"/>
                  </a:lnTo>
                  <a:lnTo>
                    <a:pt x="509" y="256"/>
                  </a:lnTo>
                  <a:lnTo>
                    <a:pt x="509" y="256"/>
                  </a:lnTo>
                  <a:lnTo>
                    <a:pt x="509" y="256"/>
                  </a:lnTo>
                  <a:lnTo>
                    <a:pt x="512" y="254"/>
                  </a:lnTo>
                  <a:lnTo>
                    <a:pt x="512" y="254"/>
                  </a:lnTo>
                  <a:lnTo>
                    <a:pt x="514" y="251"/>
                  </a:lnTo>
                  <a:lnTo>
                    <a:pt x="514" y="251"/>
                  </a:lnTo>
                  <a:lnTo>
                    <a:pt x="514" y="251"/>
                  </a:lnTo>
                  <a:lnTo>
                    <a:pt x="516" y="251"/>
                  </a:lnTo>
                  <a:lnTo>
                    <a:pt x="519" y="249"/>
                  </a:lnTo>
                  <a:lnTo>
                    <a:pt x="519" y="249"/>
                  </a:lnTo>
                  <a:lnTo>
                    <a:pt x="521" y="249"/>
                  </a:lnTo>
                  <a:lnTo>
                    <a:pt x="521" y="249"/>
                  </a:lnTo>
                  <a:lnTo>
                    <a:pt x="521" y="24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2E800B0A-3AD2-801F-9D8B-BE43D84F5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4670" y="2607037"/>
              <a:ext cx="153561" cy="199173"/>
            </a:xfrm>
            <a:custGeom>
              <a:avLst/>
              <a:gdLst>
                <a:gd name="T0" fmla="*/ 97 w 101"/>
                <a:gd name="T1" fmla="*/ 97 h 131"/>
                <a:gd name="T2" fmla="*/ 92 w 101"/>
                <a:gd name="T3" fmla="*/ 95 h 131"/>
                <a:gd name="T4" fmla="*/ 90 w 101"/>
                <a:gd name="T5" fmla="*/ 93 h 131"/>
                <a:gd name="T6" fmla="*/ 85 w 101"/>
                <a:gd name="T7" fmla="*/ 86 h 131"/>
                <a:gd name="T8" fmla="*/ 85 w 101"/>
                <a:gd name="T9" fmla="*/ 79 h 131"/>
                <a:gd name="T10" fmla="*/ 85 w 101"/>
                <a:gd name="T11" fmla="*/ 74 h 131"/>
                <a:gd name="T12" fmla="*/ 85 w 101"/>
                <a:gd name="T13" fmla="*/ 71 h 131"/>
                <a:gd name="T14" fmla="*/ 90 w 101"/>
                <a:gd name="T15" fmla="*/ 62 h 131"/>
                <a:gd name="T16" fmla="*/ 97 w 101"/>
                <a:gd name="T17" fmla="*/ 34 h 131"/>
                <a:gd name="T18" fmla="*/ 97 w 101"/>
                <a:gd name="T19" fmla="*/ 29 h 131"/>
                <a:gd name="T20" fmla="*/ 92 w 101"/>
                <a:gd name="T21" fmla="*/ 24 h 131"/>
                <a:gd name="T22" fmla="*/ 92 w 101"/>
                <a:gd name="T23" fmla="*/ 19 h 131"/>
                <a:gd name="T24" fmla="*/ 92 w 101"/>
                <a:gd name="T25" fmla="*/ 15 h 131"/>
                <a:gd name="T26" fmla="*/ 92 w 101"/>
                <a:gd name="T27" fmla="*/ 15 h 131"/>
                <a:gd name="T28" fmla="*/ 87 w 101"/>
                <a:gd name="T29" fmla="*/ 10 h 131"/>
                <a:gd name="T30" fmla="*/ 80 w 101"/>
                <a:gd name="T31" fmla="*/ 5 h 131"/>
                <a:gd name="T32" fmla="*/ 71 w 101"/>
                <a:gd name="T33" fmla="*/ 3 h 131"/>
                <a:gd name="T34" fmla="*/ 66 w 101"/>
                <a:gd name="T35" fmla="*/ 0 h 131"/>
                <a:gd name="T36" fmla="*/ 59 w 101"/>
                <a:gd name="T37" fmla="*/ 5 h 131"/>
                <a:gd name="T38" fmla="*/ 56 w 101"/>
                <a:gd name="T39" fmla="*/ 10 h 131"/>
                <a:gd name="T40" fmla="*/ 52 w 101"/>
                <a:gd name="T41" fmla="*/ 10 h 131"/>
                <a:gd name="T42" fmla="*/ 45 w 101"/>
                <a:gd name="T43" fmla="*/ 15 h 131"/>
                <a:gd name="T44" fmla="*/ 42 w 101"/>
                <a:gd name="T45" fmla="*/ 15 h 131"/>
                <a:gd name="T46" fmla="*/ 19 w 101"/>
                <a:gd name="T47" fmla="*/ 19 h 131"/>
                <a:gd name="T48" fmla="*/ 16 w 101"/>
                <a:gd name="T49" fmla="*/ 19 h 131"/>
                <a:gd name="T50" fmla="*/ 11 w 101"/>
                <a:gd name="T51" fmla="*/ 19 h 131"/>
                <a:gd name="T52" fmla="*/ 9 w 101"/>
                <a:gd name="T53" fmla="*/ 26 h 131"/>
                <a:gd name="T54" fmla="*/ 11 w 101"/>
                <a:gd name="T55" fmla="*/ 31 h 131"/>
                <a:gd name="T56" fmla="*/ 16 w 101"/>
                <a:gd name="T57" fmla="*/ 34 h 131"/>
                <a:gd name="T58" fmla="*/ 19 w 101"/>
                <a:gd name="T59" fmla="*/ 36 h 131"/>
                <a:gd name="T60" fmla="*/ 16 w 101"/>
                <a:gd name="T61" fmla="*/ 43 h 131"/>
                <a:gd name="T62" fmla="*/ 14 w 101"/>
                <a:gd name="T63" fmla="*/ 50 h 131"/>
                <a:gd name="T64" fmla="*/ 4 w 101"/>
                <a:gd name="T65" fmla="*/ 71 h 131"/>
                <a:gd name="T66" fmla="*/ 2 w 101"/>
                <a:gd name="T67" fmla="*/ 81 h 131"/>
                <a:gd name="T68" fmla="*/ 2 w 101"/>
                <a:gd name="T69" fmla="*/ 83 h 131"/>
                <a:gd name="T70" fmla="*/ 4 w 101"/>
                <a:gd name="T71" fmla="*/ 86 h 131"/>
                <a:gd name="T72" fmla="*/ 4 w 101"/>
                <a:gd name="T73" fmla="*/ 88 h 131"/>
                <a:gd name="T74" fmla="*/ 2 w 101"/>
                <a:gd name="T75" fmla="*/ 88 h 131"/>
                <a:gd name="T76" fmla="*/ 2 w 101"/>
                <a:gd name="T77" fmla="*/ 93 h 131"/>
                <a:gd name="T78" fmla="*/ 0 w 101"/>
                <a:gd name="T79" fmla="*/ 95 h 131"/>
                <a:gd name="T80" fmla="*/ 2 w 101"/>
                <a:gd name="T81" fmla="*/ 100 h 131"/>
                <a:gd name="T82" fmla="*/ 2 w 101"/>
                <a:gd name="T83" fmla="*/ 105 h 131"/>
                <a:gd name="T84" fmla="*/ 2 w 101"/>
                <a:gd name="T85" fmla="*/ 112 h 131"/>
                <a:gd name="T86" fmla="*/ 7 w 101"/>
                <a:gd name="T87" fmla="*/ 116 h 131"/>
                <a:gd name="T88" fmla="*/ 9 w 101"/>
                <a:gd name="T89" fmla="*/ 119 h 131"/>
                <a:gd name="T90" fmla="*/ 9 w 101"/>
                <a:gd name="T91" fmla="*/ 121 h 131"/>
                <a:gd name="T92" fmla="*/ 11 w 101"/>
                <a:gd name="T93" fmla="*/ 124 h 131"/>
                <a:gd name="T94" fmla="*/ 16 w 101"/>
                <a:gd name="T95" fmla="*/ 126 h 131"/>
                <a:gd name="T96" fmla="*/ 26 w 101"/>
                <a:gd name="T97" fmla="*/ 126 h 131"/>
                <a:gd name="T98" fmla="*/ 38 w 101"/>
                <a:gd name="T99" fmla="*/ 131 h 131"/>
                <a:gd name="T100" fmla="*/ 40 w 101"/>
                <a:gd name="T101" fmla="*/ 131 h 131"/>
                <a:gd name="T102" fmla="*/ 45 w 101"/>
                <a:gd name="T103" fmla="*/ 131 h 131"/>
                <a:gd name="T104" fmla="*/ 49 w 101"/>
                <a:gd name="T105" fmla="*/ 128 h 131"/>
                <a:gd name="T106" fmla="*/ 61 w 101"/>
                <a:gd name="T107" fmla="*/ 119 h 131"/>
                <a:gd name="T108" fmla="*/ 75 w 101"/>
                <a:gd name="T109" fmla="*/ 121 h 131"/>
                <a:gd name="T110" fmla="*/ 78 w 101"/>
                <a:gd name="T111" fmla="*/ 124 h 131"/>
                <a:gd name="T112" fmla="*/ 82 w 101"/>
                <a:gd name="T113" fmla="*/ 124 h 131"/>
                <a:gd name="T114" fmla="*/ 82 w 101"/>
                <a:gd name="T115" fmla="*/ 124 h 131"/>
                <a:gd name="T116" fmla="*/ 85 w 101"/>
                <a:gd name="T117" fmla="*/ 114 h 131"/>
                <a:gd name="T118" fmla="*/ 90 w 101"/>
                <a:gd name="T119" fmla="*/ 109 h 131"/>
                <a:gd name="T120" fmla="*/ 99 w 101"/>
                <a:gd name="T121" fmla="*/ 107 h 131"/>
                <a:gd name="T122" fmla="*/ 101 w 101"/>
                <a:gd name="T123" fmla="*/ 10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1" h="131">
                  <a:moveTo>
                    <a:pt x="99" y="100"/>
                  </a:moveTo>
                  <a:lnTo>
                    <a:pt x="97" y="97"/>
                  </a:lnTo>
                  <a:lnTo>
                    <a:pt x="94" y="95"/>
                  </a:lnTo>
                  <a:lnTo>
                    <a:pt x="92" y="95"/>
                  </a:lnTo>
                  <a:lnTo>
                    <a:pt x="92" y="93"/>
                  </a:lnTo>
                  <a:lnTo>
                    <a:pt x="90" y="93"/>
                  </a:lnTo>
                  <a:lnTo>
                    <a:pt x="87" y="90"/>
                  </a:lnTo>
                  <a:lnTo>
                    <a:pt x="85" y="86"/>
                  </a:lnTo>
                  <a:lnTo>
                    <a:pt x="85" y="83"/>
                  </a:lnTo>
                  <a:lnTo>
                    <a:pt x="85" y="79"/>
                  </a:lnTo>
                  <a:lnTo>
                    <a:pt x="85" y="76"/>
                  </a:lnTo>
                  <a:lnTo>
                    <a:pt x="85" y="74"/>
                  </a:lnTo>
                  <a:lnTo>
                    <a:pt x="85" y="71"/>
                  </a:lnTo>
                  <a:lnTo>
                    <a:pt x="85" y="71"/>
                  </a:lnTo>
                  <a:lnTo>
                    <a:pt x="87" y="67"/>
                  </a:lnTo>
                  <a:lnTo>
                    <a:pt x="90" y="62"/>
                  </a:lnTo>
                  <a:lnTo>
                    <a:pt x="92" y="57"/>
                  </a:lnTo>
                  <a:lnTo>
                    <a:pt x="97" y="34"/>
                  </a:lnTo>
                  <a:lnTo>
                    <a:pt x="97" y="31"/>
                  </a:lnTo>
                  <a:lnTo>
                    <a:pt x="97" y="29"/>
                  </a:lnTo>
                  <a:lnTo>
                    <a:pt x="94" y="26"/>
                  </a:lnTo>
                  <a:lnTo>
                    <a:pt x="92" y="24"/>
                  </a:lnTo>
                  <a:lnTo>
                    <a:pt x="92" y="22"/>
                  </a:lnTo>
                  <a:lnTo>
                    <a:pt x="92" y="19"/>
                  </a:lnTo>
                  <a:lnTo>
                    <a:pt x="92" y="17"/>
                  </a:lnTo>
                  <a:lnTo>
                    <a:pt x="92" y="15"/>
                  </a:lnTo>
                  <a:lnTo>
                    <a:pt x="92" y="15"/>
                  </a:lnTo>
                  <a:lnTo>
                    <a:pt x="92" y="15"/>
                  </a:lnTo>
                  <a:lnTo>
                    <a:pt x="92" y="12"/>
                  </a:lnTo>
                  <a:lnTo>
                    <a:pt x="87" y="10"/>
                  </a:lnTo>
                  <a:lnTo>
                    <a:pt x="82" y="5"/>
                  </a:lnTo>
                  <a:lnTo>
                    <a:pt x="80" y="5"/>
                  </a:lnTo>
                  <a:lnTo>
                    <a:pt x="73" y="5"/>
                  </a:lnTo>
                  <a:lnTo>
                    <a:pt x="71" y="3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1" y="3"/>
                  </a:lnTo>
                  <a:lnTo>
                    <a:pt x="59" y="5"/>
                  </a:lnTo>
                  <a:lnTo>
                    <a:pt x="59" y="8"/>
                  </a:lnTo>
                  <a:lnTo>
                    <a:pt x="56" y="10"/>
                  </a:lnTo>
                  <a:lnTo>
                    <a:pt x="54" y="8"/>
                  </a:lnTo>
                  <a:lnTo>
                    <a:pt x="52" y="10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2" y="15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11" y="22"/>
                  </a:lnTo>
                  <a:lnTo>
                    <a:pt x="9" y="26"/>
                  </a:lnTo>
                  <a:lnTo>
                    <a:pt x="11" y="29"/>
                  </a:lnTo>
                  <a:lnTo>
                    <a:pt x="11" y="31"/>
                  </a:lnTo>
                  <a:lnTo>
                    <a:pt x="16" y="31"/>
                  </a:lnTo>
                  <a:lnTo>
                    <a:pt x="16" y="34"/>
                  </a:lnTo>
                  <a:lnTo>
                    <a:pt x="19" y="34"/>
                  </a:lnTo>
                  <a:lnTo>
                    <a:pt x="19" y="36"/>
                  </a:lnTo>
                  <a:lnTo>
                    <a:pt x="16" y="38"/>
                  </a:lnTo>
                  <a:lnTo>
                    <a:pt x="16" y="43"/>
                  </a:lnTo>
                  <a:lnTo>
                    <a:pt x="16" y="45"/>
                  </a:lnTo>
                  <a:lnTo>
                    <a:pt x="14" y="50"/>
                  </a:lnTo>
                  <a:lnTo>
                    <a:pt x="11" y="60"/>
                  </a:lnTo>
                  <a:lnTo>
                    <a:pt x="4" y="71"/>
                  </a:lnTo>
                  <a:lnTo>
                    <a:pt x="2" y="79"/>
                  </a:lnTo>
                  <a:lnTo>
                    <a:pt x="2" y="81"/>
                  </a:lnTo>
                  <a:lnTo>
                    <a:pt x="2" y="81"/>
                  </a:lnTo>
                  <a:lnTo>
                    <a:pt x="2" y="83"/>
                  </a:lnTo>
                  <a:lnTo>
                    <a:pt x="2" y="83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4" y="88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2" y="90"/>
                  </a:lnTo>
                  <a:lnTo>
                    <a:pt x="2" y="93"/>
                  </a:lnTo>
                  <a:lnTo>
                    <a:pt x="0" y="93"/>
                  </a:lnTo>
                  <a:lnTo>
                    <a:pt x="0" y="95"/>
                  </a:lnTo>
                  <a:lnTo>
                    <a:pt x="2" y="97"/>
                  </a:lnTo>
                  <a:lnTo>
                    <a:pt x="2" y="100"/>
                  </a:lnTo>
                  <a:lnTo>
                    <a:pt x="2" y="100"/>
                  </a:lnTo>
                  <a:lnTo>
                    <a:pt x="2" y="105"/>
                  </a:lnTo>
                  <a:lnTo>
                    <a:pt x="0" y="109"/>
                  </a:lnTo>
                  <a:lnTo>
                    <a:pt x="2" y="112"/>
                  </a:lnTo>
                  <a:lnTo>
                    <a:pt x="2" y="114"/>
                  </a:lnTo>
                  <a:lnTo>
                    <a:pt x="7" y="116"/>
                  </a:lnTo>
                  <a:lnTo>
                    <a:pt x="7" y="116"/>
                  </a:lnTo>
                  <a:lnTo>
                    <a:pt x="9" y="119"/>
                  </a:lnTo>
                  <a:lnTo>
                    <a:pt x="9" y="121"/>
                  </a:lnTo>
                  <a:lnTo>
                    <a:pt x="9" y="121"/>
                  </a:lnTo>
                  <a:lnTo>
                    <a:pt x="9" y="124"/>
                  </a:lnTo>
                  <a:lnTo>
                    <a:pt x="11" y="124"/>
                  </a:lnTo>
                  <a:lnTo>
                    <a:pt x="11" y="126"/>
                  </a:lnTo>
                  <a:lnTo>
                    <a:pt x="16" y="126"/>
                  </a:lnTo>
                  <a:lnTo>
                    <a:pt x="21" y="124"/>
                  </a:lnTo>
                  <a:lnTo>
                    <a:pt x="26" y="126"/>
                  </a:lnTo>
                  <a:lnTo>
                    <a:pt x="38" y="131"/>
                  </a:lnTo>
                  <a:lnTo>
                    <a:pt x="38" y="131"/>
                  </a:lnTo>
                  <a:lnTo>
                    <a:pt x="40" y="131"/>
                  </a:lnTo>
                  <a:lnTo>
                    <a:pt x="40" y="131"/>
                  </a:lnTo>
                  <a:lnTo>
                    <a:pt x="42" y="131"/>
                  </a:lnTo>
                  <a:lnTo>
                    <a:pt x="45" y="131"/>
                  </a:lnTo>
                  <a:lnTo>
                    <a:pt x="47" y="131"/>
                  </a:lnTo>
                  <a:lnTo>
                    <a:pt x="49" y="128"/>
                  </a:lnTo>
                  <a:lnTo>
                    <a:pt x="59" y="119"/>
                  </a:lnTo>
                  <a:lnTo>
                    <a:pt x="61" y="119"/>
                  </a:lnTo>
                  <a:lnTo>
                    <a:pt x="68" y="121"/>
                  </a:lnTo>
                  <a:lnTo>
                    <a:pt x="75" y="121"/>
                  </a:lnTo>
                  <a:lnTo>
                    <a:pt x="75" y="121"/>
                  </a:lnTo>
                  <a:lnTo>
                    <a:pt x="78" y="124"/>
                  </a:lnTo>
                  <a:lnTo>
                    <a:pt x="82" y="124"/>
                  </a:lnTo>
                  <a:lnTo>
                    <a:pt x="82" y="124"/>
                  </a:lnTo>
                  <a:lnTo>
                    <a:pt x="82" y="124"/>
                  </a:lnTo>
                  <a:lnTo>
                    <a:pt x="82" y="124"/>
                  </a:lnTo>
                  <a:lnTo>
                    <a:pt x="82" y="119"/>
                  </a:lnTo>
                  <a:lnTo>
                    <a:pt x="85" y="114"/>
                  </a:lnTo>
                  <a:lnTo>
                    <a:pt x="87" y="112"/>
                  </a:lnTo>
                  <a:lnTo>
                    <a:pt x="90" y="109"/>
                  </a:lnTo>
                  <a:lnTo>
                    <a:pt x="97" y="107"/>
                  </a:lnTo>
                  <a:lnTo>
                    <a:pt x="99" y="107"/>
                  </a:lnTo>
                  <a:lnTo>
                    <a:pt x="101" y="105"/>
                  </a:lnTo>
                  <a:lnTo>
                    <a:pt x="101" y="102"/>
                  </a:lnTo>
                  <a:lnTo>
                    <a:pt x="99" y="10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B82CC10C-8DE1-25C2-EDDF-EEE583E3B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2297" y="2185886"/>
              <a:ext cx="1529524" cy="1400290"/>
            </a:xfrm>
            <a:custGeom>
              <a:avLst/>
              <a:gdLst>
                <a:gd name="T0" fmla="*/ 978 w 1006"/>
                <a:gd name="T1" fmla="*/ 434 h 921"/>
                <a:gd name="T2" fmla="*/ 909 w 1006"/>
                <a:gd name="T3" fmla="*/ 448 h 921"/>
                <a:gd name="T4" fmla="*/ 935 w 1006"/>
                <a:gd name="T5" fmla="*/ 415 h 921"/>
                <a:gd name="T6" fmla="*/ 935 w 1006"/>
                <a:gd name="T7" fmla="*/ 389 h 921"/>
                <a:gd name="T8" fmla="*/ 902 w 1006"/>
                <a:gd name="T9" fmla="*/ 341 h 921"/>
                <a:gd name="T10" fmla="*/ 883 w 1006"/>
                <a:gd name="T11" fmla="*/ 315 h 921"/>
                <a:gd name="T12" fmla="*/ 854 w 1006"/>
                <a:gd name="T13" fmla="*/ 329 h 921"/>
                <a:gd name="T14" fmla="*/ 857 w 1006"/>
                <a:gd name="T15" fmla="*/ 270 h 921"/>
                <a:gd name="T16" fmla="*/ 824 w 1006"/>
                <a:gd name="T17" fmla="*/ 287 h 921"/>
                <a:gd name="T18" fmla="*/ 800 w 1006"/>
                <a:gd name="T19" fmla="*/ 275 h 921"/>
                <a:gd name="T20" fmla="*/ 788 w 1006"/>
                <a:gd name="T21" fmla="*/ 273 h 921"/>
                <a:gd name="T22" fmla="*/ 767 w 1006"/>
                <a:gd name="T23" fmla="*/ 287 h 921"/>
                <a:gd name="T24" fmla="*/ 743 w 1006"/>
                <a:gd name="T25" fmla="*/ 296 h 921"/>
                <a:gd name="T26" fmla="*/ 741 w 1006"/>
                <a:gd name="T27" fmla="*/ 275 h 921"/>
                <a:gd name="T28" fmla="*/ 724 w 1006"/>
                <a:gd name="T29" fmla="*/ 235 h 921"/>
                <a:gd name="T30" fmla="*/ 693 w 1006"/>
                <a:gd name="T31" fmla="*/ 164 h 921"/>
                <a:gd name="T32" fmla="*/ 679 w 1006"/>
                <a:gd name="T33" fmla="*/ 126 h 921"/>
                <a:gd name="T34" fmla="*/ 648 w 1006"/>
                <a:gd name="T35" fmla="*/ 128 h 921"/>
                <a:gd name="T36" fmla="*/ 613 w 1006"/>
                <a:gd name="T37" fmla="*/ 107 h 921"/>
                <a:gd name="T38" fmla="*/ 582 w 1006"/>
                <a:gd name="T39" fmla="*/ 98 h 921"/>
                <a:gd name="T40" fmla="*/ 577 w 1006"/>
                <a:gd name="T41" fmla="*/ 62 h 921"/>
                <a:gd name="T42" fmla="*/ 516 w 1006"/>
                <a:gd name="T43" fmla="*/ 10 h 921"/>
                <a:gd name="T44" fmla="*/ 308 w 1006"/>
                <a:gd name="T45" fmla="*/ 244 h 921"/>
                <a:gd name="T46" fmla="*/ 113 w 1006"/>
                <a:gd name="T47" fmla="*/ 285 h 921"/>
                <a:gd name="T48" fmla="*/ 78 w 1006"/>
                <a:gd name="T49" fmla="*/ 486 h 921"/>
                <a:gd name="T50" fmla="*/ 135 w 1006"/>
                <a:gd name="T51" fmla="*/ 606 h 921"/>
                <a:gd name="T52" fmla="*/ 225 w 1006"/>
                <a:gd name="T53" fmla="*/ 715 h 921"/>
                <a:gd name="T54" fmla="*/ 284 w 1006"/>
                <a:gd name="T55" fmla="*/ 718 h 921"/>
                <a:gd name="T56" fmla="*/ 327 w 1006"/>
                <a:gd name="T57" fmla="*/ 730 h 921"/>
                <a:gd name="T58" fmla="*/ 348 w 1006"/>
                <a:gd name="T59" fmla="*/ 737 h 921"/>
                <a:gd name="T60" fmla="*/ 400 w 1006"/>
                <a:gd name="T61" fmla="*/ 748 h 921"/>
                <a:gd name="T62" fmla="*/ 426 w 1006"/>
                <a:gd name="T63" fmla="*/ 753 h 921"/>
                <a:gd name="T64" fmla="*/ 424 w 1006"/>
                <a:gd name="T65" fmla="*/ 789 h 921"/>
                <a:gd name="T66" fmla="*/ 447 w 1006"/>
                <a:gd name="T67" fmla="*/ 817 h 921"/>
                <a:gd name="T68" fmla="*/ 471 w 1006"/>
                <a:gd name="T69" fmla="*/ 845 h 921"/>
                <a:gd name="T70" fmla="*/ 514 w 1006"/>
                <a:gd name="T71" fmla="*/ 881 h 921"/>
                <a:gd name="T72" fmla="*/ 561 w 1006"/>
                <a:gd name="T73" fmla="*/ 919 h 921"/>
                <a:gd name="T74" fmla="*/ 585 w 1006"/>
                <a:gd name="T75" fmla="*/ 881 h 921"/>
                <a:gd name="T76" fmla="*/ 630 w 1006"/>
                <a:gd name="T77" fmla="*/ 796 h 921"/>
                <a:gd name="T78" fmla="*/ 615 w 1006"/>
                <a:gd name="T79" fmla="*/ 741 h 921"/>
                <a:gd name="T80" fmla="*/ 630 w 1006"/>
                <a:gd name="T81" fmla="*/ 715 h 921"/>
                <a:gd name="T82" fmla="*/ 622 w 1006"/>
                <a:gd name="T83" fmla="*/ 687 h 921"/>
                <a:gd name="T84" fmla="*/ 651 w 1006"/>
                <a:gd name="T85" fmla="*/ 670 h 921"/>
                <a:gd name="T86" fmla="*/ 667 w 1006"/>
                <a:gd name="T87" fmla="*/ 689 h 921"/>
                <a:gd name="T88" fmla="*/ 656 w 1006"/>
                <a:gd name="T89" fmla="*/ 701 h 921"/>
                <a:gd name="T90" fmla="*/ 734 w 1006"/>
                <a:gd name="T91" fmla="*/ 737 h 921"/>
                <a:gd name="T92" fmla="*/ 722 w 1006"/>
                <a:gd name="T93" fmla="*/ 784 h 921"/>
                <a:gd name="T94" fmla="*/ 691 w 1006"/>
                <a:gd name="T95" fmla="*/ 808 h 921"/>
                <a:gd name="T96" fmla="*/ 727 w 1006"/>
                <a:gd name="T97" fmla="*/ 815 h 921"/>
                <a:gd name="T98" fmla="*/ 769 w 1006"/>
                <a:gd name="T99" fmla="*/ 756 h 921"/>
                <a:gd name="T100" fmla="*/ 819 w 1006"/>
                <a:gd name="T101" fmla="*/ 763 h 921"/>
                <a:gd name="T102" fmla="*/ 843 w 1006"/>
                <a:gd name="T103" fmla="*/ 756 h 921"/>
                <a:gd name="T104" fmla="*/ 854 w 1006"/>
                <a:gd name="T105" fmla="*/ 739 h 921"/>
                <a:gd name="T106" fmla="*/ 850 w 1006"/>
                <a:gd name="T107" fmla="*/ 689 h 921"/>
                <a:gd name="T108" fmla="*/ 904 w 1006"/>
                <a:gd name="T109" fmla="*/ 658 h 921"/>
                <a:gd name="T110" fmla="*/ 904 w 1006"/>
                <a:gd name="T111" fmla="*/ 623 h 921"/>
                <a:gd name="T112" fmla="*/ 854 w 1006"/>
                <a:gd name="T113" fmla="*/ 635 h 921"/>
                <a:gd name="T114" fmla="*/ 802 w 1006"/>
                <a:gd name="T115" fmla="*/ 583 h 921"/>
                <a:gd name="T116" fmla="*/ 840 w 1006"/>
                <a:gd name="T117" fmla="*/ 547 h 921"/>
                <a:gd name="T118" fmla="*/ 895 w 1006"/>
                <a:gd name="T119" fmla="*/ 509 h 921"/>
                <a:gd name="T120" fmla="*/ 956 w 1006"/>
                <a:gd name="T121" fmla="*/ 469 h 921"/>
                <a:gd name="T122" fmla="*/ 996 w 1006"/>
                <a:gd name="T123" fmla="*/ 443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06" h="921">
                  <a:moveTo>
                    <a:pt x="1006" y="429"/>
                  </a:moveTo>
                  <a:lnTo>
                    <a:pt x="1006" y="429"/>
                  </a:lnTo>
                  <a:lnTo>
                    <a:pt x="1006" y="429"/>
                  </a:lnTo>
                  <a:lnTo>
                    <a:pt x="1004" y="429"/>
                  </a:lnTo>
                  <a:lnTo>
                    <a:pt x="1004" y="427"/>
                  </a:lnTo>
                  <a:lnTo>
                    <a:pt x="1001" y="427"/>
                  </a:lnTo>
                  <a:lnTo>
                    <a:pt x="999" y="427"/>
                  </a:lnTo>
                  <a:lnTo>
                    <a:pt x="999" y="427"/>
                  </a:lnTo>
                  <a:lnTo>
                    <a:pt x="996" y="427"/>
                  </a:lnTo>
                  <a:lnTo>
                    <a:pt x="996" y="427"/>
                  </a:lnTo>
                  <a:lnTo>
                    <a:pt x="992" y="427"/>
                  </a:lnTo>
                  <a:lnTo>
                    <a:pt x="989" y="427"/>
                  </a:lnTo>
                  <a:lnTo>
                    <a:pt x="989" y="427"/>
                  </a:lnTo>
                  <a:lnTo>
                    <a:pt x="987" y="429"/>
                  </a:lnTo>
                  <a:lnTo>
                    <a:pt x="987" y="429"/>
                  </a:lnTo>
                  <a:lnTo>
                    <a:pt x="987" y="429"/>
                  </a:lnTo>
                  <a:lnTo>
                    <a:pt x="987" y="431"/>
                  </a:lnTo>
                  <a:lnTo>
                    <a:pt x="985" y="431"/>
                  </a:lnTo>
                  <a:lnTo>
                    <a:pt x="985" y="431"/>
                  </a:lnTo>
                  <a:lnTo>
                    <a:pt x="982" y="431"/>
                  </a:lnTo>
                  <a:lnTo>
                    <a:pt x="982" y="431"/>
                  </a:lnTo>
                  <a:lnTo>
                    <a:pt x="980" y="431"/>
                  </a:lnTo>
                  <a:lnTo>
                    <a:pt x="980" y="431"/>
                  </a:lnTo>
                  <a:lnTo>
                    <a:pt x="980" y="434"/>
                  </a:lnTo>
                  <a:lnTo>
                    <a:pt x="980" y="436"/>
                  </a:lnTo>
                  <a:lnTo>
                    <a:pt x="980" y="436"/>
                  </a:lnTo>
                  <a:lnTo>
                    <a:pt x="980" y="436"/>
                  </a:lnTo>
                  <a:lnTo>
                    <a:pt x="980" y="436"/>
                  </a:lnTo>
                  <a:lnTo>
                    <a:pt x="978" y="436"/>
                  </a:lnTo>
                  <a:lnTo>
                    <a:pt x="978" y="436"/>
                  </a:lnTo>
                  <a:lnTo>
                    <a:pt x="978" y="434"/>
                  </a:lnTo>
                  <a:lnTo>
                    <a:pt x="978" y="434"/>
                  </a:lnTo>
                  <a:lnTo>
                    <a:pt x="978" y="431"/>
                  </a:lnTo>
                  <a:lnTo>
                    <a:pt x="975" y="431"/>
                  </a:lnTo>
                  <a:lnTo>
                    <a:pt x="968" y="431"/>
                  </a:lnTo>
                  <a:lnTo>
                    <a:pt x="966" y="431"/>
                  </a:lnTo>
                  <a:lnTo>
                    <a:pt x="963" y="431"/>
                  </a:lnTo>
                  <a:lnTo>
                    <a:pt x="963" y="431"/>
                  </a:lnTo>
                  <a:lnTo>
                    <a:pt x="961" y="431"/>
                  </a:lnTo>
                  <a:lnTo>
                    <a:pt x="961" y="431"/>
                  </a:lnTo>
                  <a:lnTo>
                    <a:pt x="961" y="431"/>
                  </a:lnTo>
                  <a:lnTo>
                    <a:pt x="961" y="431"/>
                  </a:lnTo>
                  <a:lnTo>
                    <a:pt x="959" y="431"/>
                  </a:lnTo>
                  <a:lnTo>
                    <a:pt x="959" y="431"/>
                  </a:lnTo>
                  <a:lnTo>
                    <a:pt x="959" y="429"/>
                  </a:lnTo>
                  <a:lnTo>
                    <a:pt x="951" y="429"/>
                  </a:lnTo>
                  <a:lnTo>
                    <a:pt x="947" y="429"/>
                  </a:lnTo>
                  <a:lnTo>
                    <a:pt x="947" y="429"/>
                  </a:lnTo>
                  <a:lnTo>
                    <a:pt x="944" y="429"/>
                  </a:lnTo>
                  <a:lnTo>
                    <a:pt x="942" y="429"/>
                  </a:lnTo>
                  <a:lnTo>
                    <a:pt x="940" y="434"/>
                  </a:lnTo>
                  <a:lnTo>
                    <a:pt x="937" y="434"/>
                  </a:lnTo>
                  <a:lnTo>
                    <a:pt x="921" y="441"/>
                  </a:lnTo>
                  <a:lnTo>
                    <a:pt x="921" y="441"/>
                  </a:lnTo>
                  <a:lnTo>
                    <a:pt x="921" y="441"/>
                  </a:lnTo>
                  <a:lnTo>
                    <a:pt x="918" y="441"/>
                  </a:lnTo>
                  <a:lnTo>
                    <a:pt x="918" y="441"/>
                  </a:lnTo>
                  <a:lnTo>
                    <a:pt x="916" y="441"/>
                  </a:lnTo>
                  <a:lnTo>
                    <a:pt x="916" y="445"/>
                  </a:lnTo>
                  <a:lnTo>
                    <a:pt x="914" y="445"/>
                  </a:lnTo>
                  <a:lnTo>
                    <a:pt x="914" y="448"/>
                  </a:lnTo>
                  <a:lnTo>
                    <a:pt x="909" y="448"/>
                  </a:lnTo>
                  <a:lnTo>
                    <a:pt x="909" y="448"/>
                  </a:lnTo>
                  <a:lnTo>
                    <a:pt x="909" y="448"/>
                  </a:lnTo>
                  <a:lnTo>
                    <a:pt x="909" y="448"/>
                  </a:lnTo>
                  <a:lnTo>
                    <a:pt x="909" y="443"/>
                  </a:lnTo>
                  <a:lnTo>
                    <a:pt x="909" y="441"/>
                  </a:lnTo>
                  <a:lnTo>
                    <a:pt x="909" y="438"/>
                  </a:lnTo>
                  <a:lnTo>
                    <a:pt x="909" y="438"/>
                  </a:lnTo>
                  <a:lnTo>
                    <a:pt x="909" y="436"/>
                  </a:lnTo>
                  <a:lnTo>
                    <a:pt x="911" y="436"/>
                  </a:lnTo>
                  <a:lnTo>
                    <a:pt x="911" y="434"/>
                  </a:lnTo>
                  <a:lnTo>
                    <a:pt x="916" y="431"/>
                  </a:lnTo>
                  <a:lnTo>
                    <a:pt x="935" y="424"/>
                  </a:lnTo>
                  <a:lnTo>
                    <a:pt x="937" y="422"/>
                  </a:lnTo>
                  <a:lnTo>
                    <a:pt x="944" y="422"/>
                  </a:lnTo>
                  <a:lnTo>
                    <a:pt x="944" y="419"/>
                  </a:lnTo>
                  <a:lnTo>
                    <a:pt x="947" y="419"/>
                  </a:lnTo>
                  <a:lnTo>
                    <a:pt x="947" y="417"/>
                  </a:lnTo>
                  <a:lnTo>
                    <a:pt x="944" y="417"/>
                  </a:lnTo>
                  <a:lnTo>
                    <a:pt x="944" y="417"/>
                  </a:lnTo>
                  <a:lnTo>
                    <a:pt x="944" y="417"/>
                  </a:lnTo>
                  <a:lnTo>
                    <a:pt x="942" y="417"/>
                  </a:lnTo>
                  <a:lnTo>
                    <a:pt x="942" y="417"/>
                  </a:lnTo>
                  <a:lnTo>
                    <a:pt x="942" y="419"/>
                  </a:lnTo>
                  <a:lnTo>
                    <a:pt x="942" y="419"/>
                  </a:lnTo>
                  <a:lnTo>
                    <a:pt x="940" y="419"/>
                  </a:lnTo>
                  <a:lnTo>
                    <a:pt x="940" y="417"/>
                  </a:lnTo>
                  <a:lnTo>
                    <a:pt x="937" y="415"/>
                  </a:lnTo>
                  <a:lnTo>
                    <a:pt x="937" y="415"/>
                  </a:lnTo>
                  <a:lnTo>
                    <a:pt x="937" y="415"/>
                  </a:lnTo>
                  <a:lnTo>
                    <a:pt x="937" y="415"/>
                  </a:lnTo>
                  <a:lnTo>
                    <a:pt x="935" y="415"/>
                  </a:lnTo>
                  <a:lnTo>
                    <a:pt x="935" y="415"/>
                  </a:lnTo>
                  <a:lnTo>
                    <a:pt x="935" y="415"/>
                  </a:lnTo>
                  <a:lnTo>
                    <a:pt x="935" y="415"/>
                  </a:lnTo>
                  <a:lnTo>
                    <a:pt x="935" y="415"/>
                  </a:lnTo>
                  <a:lnTo>
                    <a:pt x="933" y="415"/>
                  </a:lnTo>
                  <a:lnTo>
                    <a:pt x="928" y="415"/>
                  </a:lnTo>
                  <a:lnTo>
                    <a:pt x="925" y="415"/>
                  </a:lnTo>
                  <a:lnTo>
                    <a:pt x="925" y="415"/>
                  </a:lnTo>
                  <a:lnTo>
                    <a:pt x="925" y="412"/>
                  </a:lnTo>
                  <a:lnTo>
                    <a:pt x="925" y="410"/>
                  </a:lnTo>
                  <a:lnTo>
                    <a:pt x="925" y="410"/>
                  </a:lnTo>
                  <a:lnTo>
                    <a:pt x="923" y="410"/>
                  </a:lnTo>
                  <a:lnTo>
                    <a:pt x="923" y="410"/>
                  </a:lnTo>
                  <a:lnTo>
                    <a:pt x="923" y="410"/>
                  </a:lnTo>
                  <a:lnTo>
                    <a:pt x="921" y="410"/>
                  </a:lnTo>
                  <a:lnTo>
                    <a:pt x="921" y="410"/>
                  </a:lnTo>
                  <a:lnTo>
                    <a:pt x="921" y="408"/>
                  </a:lnTo>
                  <a:lnTo>
                    <a:pt x="921" y="408"/>
                  </a:lnTo>
                  <a:lnTo>
                    <a:pt x="921" y="408"/>
                  </a:lnTo>
                  <a:lnTo>
                    <a:pt x="921" y="408"/>
                  </a:lnTo>
                  <a:lnTo>
                    <a:pt x="921" y="405"/>
                  </a:lnTo>
                  <a:lnTo>
                    <a:pt x="923" y="405"/>
                  </a:lnTo>
                  <a:lnTo>
                    <a:pt x="930" y="403"/>
                  </a:lnTo>
                  <a:lnTo>
                    <a:pt x="930" y="403"/>
                  </a:lnTo>
                  <a:lnTo>
                    <a:pt x="933" y="401"/>
                  </a:lnTo>
                  <a:lnTo>
                    <a:pt x="933" y="401"/>
                  </a:lnTo>
                  <a:lnTo>
                    <a:pt x="933" y="398"/>
                  </a:lnTo>
                  <a:lnTo>
                    <a:pt x="935" y="398"/>
                  </a:lnTo>
                  <a:lnTo>
                    <a:pt x="937" y="396"/>
                  </a:lnTo>
                  <a:lnTo>
                    <a:pt x="940" y="393"/>
                  </a:lnTo>
                  <a:lnTo>
                    <a:pt x="937" y="391"/>
                  </a:lnTo>
                  <a:lnTo>
                    <a:pt x="937" y="391"/>
                  </a:lnTo>
                  <a:lnTo>
                    <a:pt x="937" y="391"/>
                  </a:lnTo>
                  <a:lnTo>
                    <a:pt x="937" y="391"/>
                  </a:lnTo>
                  <a:lnTo>
                    <a:pt x="935" y="389"/>
                  </a:lnTo>
                  <a:lnTo>
                    <a:pt x="935" y="386"/>
                  </a:lnTo>
                  <a:lnTo>
                    <a:pt x="935" y="384"/>
                  </a:lnTo>
                  <a:lnTo>
                    <a:pt x="933" y="384"/>
                  </a:lnTo>
                  <a:lnTo>
                    <a:pt x="933" y="382"/>
                  </a:lnTo>
                  <a:lnTo>
                    <a:pt x="933" y="379"/>
                  </a:lnTo>
                  <a:lnTo>
                    <a:pt x="933" y="379"/>
                  </a:lnTo>
                  <a:lnTo>
                    <a:pt x="933" y="377"/>
                  </a:lnTo>
                  <a:lnTo>
                    <a:pt x="933" y="377"/>
                  </a:lnTo>
                  <a:lnTo>
                    <a:pt x="930" y="377"/>
                  </a:lnTo>
                  <a:lnTo>
                    <a:pt x="928" y="377"/>
                  </a:lnTo>
                  <a:lnTo>
                    <a:pt x="928" y="377"/>
                  </a:lnTo>
                  <a:lnTo>
                    <a:pt x="928" y="377"/>
                  </a:lnTo>
                  <a:lnTo>
                    <a:pt x="921" y="372"/>
                  </a:lnTo>
                  <a:lnTo>
                    <a:pt x="921" y="370"/>
                  </a:lnTo>
                  <a:lnTo>
                    <a:pt x="918" y="370"/>
                  </a:lnTo>
                  <a:lnTo>
                    <a:pt x="916" y="370"/>
                  </a:lnTo>
                  <a:lnTo>
                    <a:pt x="916" y="370"/>
                  </a:lnTo>
                  <a:lnTo>
                    <a:pt x="916" y="370"/>
                  </a:lnTo>
                  <a:lnTo>
                    <a:pt x="914" y="367"/>
                  </a:lnTo>
                  <a:lnTo>
                    <a:pt x="914" y="367"/>
                  </a:lnTo>
                  <a:lnTo>
                    <a:pt x="911" y="365"/>
                  </a:lnTo>
                  <a:lnTo>
                    <a:pt x="911" y="360"/>
                  </a:lnTo>
                  <a:lnTo>
                    <a:pt x="909" y="358"/>
                  </a:lnTo>
                  <a:lnTo>
                    <a:pt x="909" y="356"/>
                  </a:lnTo>
                  <a:lnTo>
                    <a:pt x="902" y="351"/>
                  </a:lnTo>
                  <a:lnTo>
                    <a:pt x="902" y="348"/>
                  </a:lnTo>
                  <a:lnTo>
                    <a:pt x="902" y="346"/>
                  </a:lnTo>
                  <a:lnTo>
                    <a:pt x="902" y="346"/>
                  </a:lnTo>
                  <a:lnTo>
                    <a:pt x="902" y="344"/>
                  </a:lnTo>
                  <a:lnTo>
                    <a:pt x="902" y="344"/>
                  </a:lnTo>
                  <a:lnTo>
                    <a:pt x="902" y="341"/>
                  </a:lnTo>
                  <a:lnTo>
                    <a:pt x="902" y="341"/>
                  </a:lnTo>
                  <a:lnTo>
                    <a:pt x="899" y="341"/>
                  </a:lnTo>
                  <a:lnTo>
                    <a:pt x="899" y="339"/>
                  </a:lnTo>
                  <a:lnTo>
                    <a:pt x="899" y="339"/>
                  </a:lnTo>
                  <a:lnTo>
                    <a:pt x="899" y="339"/>
                  </a:lnTo>
                  <a:lnTo>
                    <a:pt x="899" y="337"/>
                  </a:lnTo>
                  <a:lnTo>
                    <a:pt x="902" y="337"/>
                  </a:lnTo>
                  <a:lnTo>
                    <a:pt x="902" y="337"/>
                  </a:lnTo>
                  <a:lnTo>
                    <a:pt x="902" y="334"/>
                  </a:lnTo>
                  <a:lnTo>
                    <a:pt x="902" y="332"/>
                  </a:lnTo>
                  <a:lnTo>
                    <a:pt x="902" y="329"/>
                  </a:lnTo>
                  <a:lnTo>
                    <a:pt x="899" y="329"/>
                  </a:lnTo>
                  <a:lnTo>
                    <a:pt x="899" y="329"/>
                  </a:lnTo>
                  <a:lnTo>
                    <a:pt x="899" y="327"/>
                  </a:lnTo>
                  <a:lnTo>
                    <a:pt x="897" y="327"/>
                  </a:lnTo>
                  <a:lnTo>
                    <a:pt x="897" y="327"/>
                  </a:lnTo>
                  <a:lnTo>
                    <a:pt x="897" y="327"/>
                  </a:lnTo>
                  <a:lnTo>
                    <a:pt x="897" y="327"/>
                  </a:lnTo>
                  <a:lnTo>
                    <a:pt x="897" y="322"/>
                  </a:lnTo>
                  <a:lnTo>
                    <a:pt x="897" y="320"/>
                  </a:lnTo>
                  <a:lnTo>
                    <a:pt x="895" y="315"/>
                  </a:lnTo>
                  <a:lnTo>
                    <a:pt x="892" y="315"/>
                  </a:lnTo>
                  <a:lnTo>
                    <a:pt x="890" y="318"/>
                  </a:lnTo>
                  <a:lnTo>
                    <a:pt x="890" y="318"/>
                  </a:lnTo>
                  <a:lnTo>
                    <a:pt x="890" y="318"/>
                  </a:lnTo>
                  <a:lnTo>
                    <a:pt x="890" y="318"/>
                  </a:lnTo>
                  <a:lnTo>
                    <a:pt x="888" y="315"/>
                  </a:lnTo>
                  <a:lnTo>
                    <a:pt x="888" y="315"/>
                  </a:lnTo>
                  <a:lnTo>
                    <a:pt x="888" y="313"/>
                  </a:lnTo>
                  <a:lnTo>
                    <a:pt x="885" y="313"/>
                  </a:lnTo>
                  <a:lnTo>
                    <a:pt x="885" y="315"/>
                  </a:lnTo>
                  <a:lnTo>
                    <a:pt x="885" y="315"/>
                  </a:lnTo>
                  <a:lnTo>
                    <a:pt x="883" y="315"/>
                  </a:lnTo>
                  <a:lnTo>
                    <a:pt x="883" y="315"/>
                  </a:lnTo>
                  <a:lnTo>
                    <a:pt x="883" y="315"/>
                  </a:lnTo>
                  <a:lnTo>
                    <a:pt x="883" y="313"/>
                  </a:lnTo>
                  <a:lnTo>
                    <a:pt x="880" y="313"/>
                  </a:lnTo>
                  <a:lnTo>
                    <a:pt x="880" y="315"/>
                  </a:lnTo>
                  <a:lnTo>
                    <a:pt x="878" y="318"/>
                  </a:lnTo>
                  <a:lnTo>
                    <a:pt x="876" y="318"/>
                  </a:lnTo>
                  <a:lnTo>
                    <a:pt x="876" y="318"/>
                  </a:lnTo>
                  <a:lnTo>
                    <a:pt x="871" y="315"/>
                  </a:lnTo>
                  <a:lnTo>
                    <a:pt x="869" y="315"/>
                  </a:lnTo>
                  <a:lnTo>
                    <a:pt x="869" y="315"/>
                  </a:lnTo>
                  <a:lnTo>
                    <a:pt x="866" y="318"/>
                  </a:lnTo>
                  <a:lnTo>
                    <a:pt x="866" y="318"/>
                  </a:lnTo>
                  <a:lnTo>
                    <a:pt x="869" y="320"/>
                  </a:lnTo>
                  <a:lnTo>
                    <a:pt x="871" y="322"/>
                  </a:lnTo>
                  <a:lnTo>
                    <a:pt x="871" y="322"/>
                  </a:lnTo>
                  <a:lnTo>
                    <a:pt x="871" y="322"/>
                  </a:lnTo>
                  <a:lnTo>
                    <a:pt x="871" y="325"/>
                  </a:lnTo>
                  <a:lnTo>
                    <a:pt x="866" y="325"/>
                  </a:lnTo>
                  <a:lnTo>
                    <a:pt x="864" y="325"/>
                  </a:lnTo>
                  <a:lnTo>
                    <a:pt x="862" y="327"/>
                  </a:lnTo>
                  <a:lnTo>
                    <a:pt x="862" y="329"/>
                  </a:lnTo>
                  <a:lnTo>
                    <a:pt x="859" y="332"/>
                  </a:lnTo>
                  <a:lnTo>
                    <a:pt x="857" y="332"/>
                  </a:lnTo>
                  <a:lnTo>
                    <a:pt x="852" y="332"/>
                  </a:lnTo>
                  <a:lnTo>
                    <a:pt x="852" y="332"/>
                  </a:lnTo>
                  <a:lnTo>
                    <a:pt x="852" y="332"/>
                  </a:lnTo>
                  <a:lnTo>
                    <a:pt x="850" y="332"/>
                  </a:lnTo>
                  <a:lnTo>
                    <a:pt x="850" y="329"/>
                  </a:lnTo>
                  <a:lnTo>
                    <a:pt x="852" y="329"/>
                  </a:lnTo>
                  <a:lnTo>
                    <a:pt x="852" y="329"/>
                  </a:lnTo>
                  <a:lnTo>
                    <a:pt x="854" y="329"/>
                  </a:lnTo>
                  <a:lnTo>
                    <a:pt x="854" y="327"/>
                  </a:lnTo>
                  <a:lnTo>
                    <a:pt x="854" y="327"/>
                  </a:lnTo>
                  <a:lnTo>
                    <a:pt x="854" y="327"/>
                  </a:lnTo>
                  <a:lnTo>
                    <a:pt x="852" y="327"/>
                  </a:lnTo>
                  <a:lnTo>
                    <a:pt x="852" y="325"/>
                  </a:lnTo>
                  <a:lnTo>
                    <a:pt x="852" y="325"/>
                  </a:lnTo>
                  <a:lnTo>
                    <a:pt x="852" y="322"/>
                  </a:lnTo>
                  <a:lnTo>
                    <a:pt x="854" y="315"/>
                  </a:lnTo>
                  <a:lnTo>
                    <a:pt x="854" y="313"/>
                  </a:lnTo>
                  <a:lnTo>
                    <a:pt x="857" y="311"/>
                  </a:lnTo>
                  <a:lnTo>
                    <a:pt x="857" y="311"/>
                  </a:lnTo>
                  <a:lnTo>
                    <a:pt x="857" y="308"/>
                  </a:lnTo>
                  <a:lnTo>
                    <a:pt x="857" y="308"/>
                  </a:lnTo>
                  <a:lnTo>
                    <a:pt x="857" y="303"/>
                  </a:lnTo>
                  <a:lnTo>
                    <a:pt x="857" y="301"/>
                  </a:lnTo>
                  <a:lnTo>
                    <a:pt x="857" y="301"/>
                  </a:lnTo>
                  <a:lnTo>
                    <a:pt x="857" y="299"/>
                  </a:lnTo>
                  <a:lnTo>
                    <a:pt x="857" y="296"/>
                  </a:lnTo>
                  <a:lnTo>
                    <a:pt x="857" y="296"/>
                  </a:lnTo>
                  <a:lnTo>
                    <a:pt x="857" y="294"/>
                  </a:lnTo>
                  <a:lnTo>
                    <a:pt x="857" y="294"/>
                  </a:lnTo>
                  <a:lnTo>
                    <a:pt x="857" y="292"/>
                  </a:lnTo>
                  <a:lnTo>
                    <a:pt x="857" y="292"/>
                  </a:lnTo>
                  <a:lnTo>
                    <a:pt x="854" y="292"/>
                  </a:lnTo>
                  <a:lnTo>
                    <a:pt x="854" y="289"/>
                  </a:lnTo>
                  <a:lnTo>
                    <a:pt x="854" y="287"/>
                  </a:lnTo>
                  <a:lnTo>
                    <a:pt x="854" y="285"/>
                  </a:lnTo>
                  <a:lnTo>
                    <a:pt x="854" y="282"/>
                  </a:lnTo>
                  <a:lnTo>
                    <a:pt x="857" y="275"/>
                  </a:lnTo>
                  <a:lnTo>
                    <a:pt x="857" y="273"/>
                  </a:lnTo>
                  <a:lnTo>
                    <a:pt x="857" y="270"/>
                  </a:lnTo>
                  <a:lnTo>
                    <a:pt x="857" y="270"/>
                  </a:lnTo>
                  <a:lnTo>
                    <a:pt x="854" y="268"/>
                  </a:lnTo>
                  <a:lnTo>
                    <a:pt x="850" y="266"/>
                  </a:lnTo>
                  <a:lnTo>
                    <a:pt x="850" y="263"/>
                  </a:lnTo>
                  <a:lnTo>
                    <a:pt x="847" y="261"/>
                  </a:lnTo>
                  <a:lnTo>
                    <a:pt x="847" y="261"/>
                  </a:lnTo>
                  <a:lnTo>
                    <a:pt x="847" y="261"/>
                  </a:lnTo>
                  <a:lnTo>
                    <a:pt x="845" y="261"/>
                  </a:lnTo>
                  <a:lnTo>
                    <a:pt x="845" y="261"/>
                  </a:lnTo>
                  <a:lnTo>
                    <a:pt x="845" y="261"/>
                  </a:lnTo>
                  <a:lnTo>
                    <a:pt x="843" y="261"/>
                  </a:lnTo>
                  <a:lnTo>
                    <a:pt x="840" y="261"/>
                  </a:lnTo>
                  <a:lnTo>
                    <a:pt x="840" y="263"/>
                  </a:lnTo>
                  <a:lnTo>
                    <a:pt x="840" y="263"/>
                  </a:lnTo>
                  <a:lnTo>
                    <a:pt x="838" y="266"/>
                  </a:lnTo>
                  <a:lnTo>
                    <a:pt x="836" y="270"/>
                  </a:lnTo>
                  <a:lnTo>
                    <a:pt x="833" y="270"/>
                  </a:lnTo>
                  <a:lnTo>
                    <a:pt x="833" y="273"/>
                  </a:lnTo>
                  <a:lnTo>
                    <a:pt x="831" y="273"/>
                  </a:lnTo>
                  <a:lnTo>
                    <a:pt x="828" y="275"/>
                  </a:lnTo>
                  <a:lnTo>
                    <a:pt x="828" y="275"/>
                  </a:lnTo>
                  <a:lnTo>
                    <a:pt x="826" y="275"/>
                  </a:lnTo>
                  <a:lnTo>
                    <a:pt x="826" y="277"/>
                  </a:lnTo>
                  <a:lnTo>
                    <a:pt x="824" y="277"/>
                  </a:lnTo>
                  <a:lnTo>
                    <a:pt x="824" y="277"/>
                  </a:lnTo>
                  <a:lnTo>
                    <a:pt x="824" y="280"/>
                  </a:lnTo>
                  <a:lnTo>
                    <a:pt x="821" y="280"/>
                  </a:lnTo>
                  <a:lnTo>
                    <a:pt x="821" y="280"/>
                  </a:lnTo>
                  <a:lnTo>
                    <a:pt x="821" y="282"/>
                  </a:lnTo>
                  <a:lnTo>
                    <a:pt x="821" y="282"/>
                  </a:lnTo>
                  <a:lnTo>
                    <a:pt x="824" y="285"/>
                  </a:lnTo>
                  <a:lnTo>
                    <a:pt x="824" y="287"/>
                  </a:lnTo>
                  <a:lnTo>
                    <a:pt x="824" y="287"/>
                  </a:lnTo>
                  <a:lnTo>
                    <a:pt x="824" y="287"/>
                  </a:lnTo>
                  <a:lnTo>
                    <a:pt x="824" y="289"/>
                  </a:lnTo>
                  <a:lnTo>
                    <a:pt x="821" y="289"/>
                  </a:lnTo>
                  <a:lnTo>
                    <a:pt x="819" y="289"/>
                  </a:lnTo>
                  <a:lnTo>
                    <a:pt x="819" y="289"/>
                  </a:lnTo>
                  <a:lnTo>
                    <a:pt x="817" y="289"/>
                  </a:lnTo>
                  <a:lnTo>
                    <a:pt x="817" y="289"/>
                  </a:lnTo>
                  <a:lnTo>
                    <a:pt x="817" y="292"/>
                  </a:lnTo>
                  <a:lnTo>
                    <a:pt x="814" y="294"/>
                  </a:lnTo>
                  <a:lnTo>
                    <a:pt x="812" y="294"/>
                  </a:lnTo>
                  <a:lnTo>
                    <a:pt x="812" y="294"/>
                  </a:lnTo>
                  <a:lnTo>
                    <a:pt x="812" y="294"/>
                  </a:lnTo>
                  <a:lnTo>
                    <a:pt x="809" y="292"/>
                  </a:lnTo>
                  <a:lnTo>
                    <a:pt x="809" y="292"/>
                  </a:lnTo>
                  <a:lnTo>
                    <a:pt x="809" y="287"/>
                  </a:lnTo>
                  <a:lnTo>
                    <a:pt x="809" y="285"/>
                  </a:lnTo>
                  <a:lnTo>
                    <a:pt x="807" y="285"/>
                  </a:lnTo>
                  <a:lnTo>
                    <a:pt x="807" y="285"/>
                  </a:lnTo>
                  <a:lnTo>
                    <a:pt x="805" y="285"/>
                  </a:lnTo>
                  <a:lnTo>
                    <a:pt x="805" y="285"/>
                  </a:lnTo>
                  <a:lnTo>
                    <a:pt x="800" y="282"/>
                  </a:lnTo>
                  <a:lnTo>
                    <a:pt x="800" y="282"/>
                  </a:lnTo>
                  <a:lnTo>
                    <a:pt x="800" y="282"/>
                  </a:lnTo>
                  <a:lnTo>
                    <a:pt x="800" y="280"/>
                  </a:lnTo>
                  <a:lnTo>
                    <a:pt x="802" y="280"/>
                  </a:lnTo>
                  <a:lnTo>
                    <a:pt x="802" y="280"/>
                  </a:lnTo>
                  <a:lnTo>
                    <a:pt x="802" y="280"/>
                  </a:lnTo>
                  <a:lnTo>
                    <a:pt x="802" y="280"/>
                  </a:lnTo>
                  <a:lnTo>
                    <a:pt x="802" y="277"/>
                  </a:lnTo>
                  <a:lnTo>
                    <a:pt x="800" y="277"/>
                  </a:lnTo>
                  <a:lnTo>
                    <a:pt x="800" y="275"/>
                  </a:lnTo>
                  <a:lnTo>
                    <a:pt x="800" y="275"/>
                  </a:lnTo>
                  <a:lnTo>
                    <a:pt x="800" y="275"/>
                  </a:lnTo>
                  <a:lnTo>
                    <a:pt x="800" y="275"/>
                  </a:lnTo>
                  <a:lnTo>
                    <a:pt x="800" y="275"/>
                  </a:lnTo>
                  <a:lnTo>
                    <a:pt x="802" y="275"/>
                  </a:lnTo>
                  <a:lnTo>
                    <a:pt x="802" y="275"/>
                  </a:lnTo>
                  <a:lnTo>
                    <a:pt x="805" y="275"/>
                  </a:lnTo>
                  <a:lnTo>
                    <a:pt x="805" y="275"/>
                  </a:lnTo>
                  <a:lnTo>
                    <a:pt x="805" y="275"/>
                  </a:lnTo>
                  <a:lnTo>
                    <a:pt x="802" y="273"/>
                  </a:lnTo>
                  <a:lnTo>
                    <a:pt x="800" y="268"/>
                  </a:lnTo>
                  <a:lnTo>
                    <a:pt x="800" y="268"/>
                  </a:lnTo>
                  <a:lnTo>
                    <a:pt x="798" y="268"/>
                  </a:lnTo>
                  <a:lnTo>
                    <a:pt x="795" y="268"/>
                  </a:lnTo>
                  <a:lnTo>
                    <a:pt x="791" y="270"/>
                  </a:lnTo>
                  <a:lnTo>
                    <a:pt x="791" y="270"/>
                  </a:lnTo>
                  <a:lnTo>
                    <a:pt x="791" y="270"/>
                  </a:lnTo>
                  <a:lnTo>
                    <a:pt x="788" y="268"/>
                  </a:lnTo>
                  <a:lnTo>
                    <a:pt x="788" y="268"/>
                  </a:lnTo>
                  <a:lnTo>
                    <a:pt x="788" y="268"/>
                  </a:lnTo>
                  <a:lnTo>
                    <a:pt x="788" y="266"/>
                  </a:lnTo>
                  <a:lnTo>
                    <a:pt x="788" y="266"/>
                  </a:lnTo>
                  <a:lnTo>
                    <a:pt x="786" y="266"/>
                  </a:lnTo>
                  <a:lnTo>
                    <a:pt x="786" y="266"/>
                  </a:lnTo>
                  <a:lnTo>
                    <a:pt x="783" y="263"/>
                  </a:lnTo>
                  <a:lnTo>
                    <a:pt x="783" y="263"/>
                  </a:lnTo>
                  <a:lnTo>
                    <a:pt x="783" y="266"/>
                  </a:lnTo>
                  <a:lnTo>
                    <a:pt x="783" y="268"/>
                  </a:lnTo>
                  <a:lnTo>
                    <a:pt x="783" y="268"/>
                  </a:lnTo>
                  <a:lnTo>
                    <a:pt x="783" y="270"/>
                  </a:lnTo>
                  <a:lnTo>
                    <a:pt x="786" y="270"/>
                  </a:lnTo>
                  <a:lnTo>
                    <a:pt x="788" y="270"/>
                  </a:lnTo>
                  <a:lnTo>
                    <a:pt x="788" y="273"/>
                  </a:lnTo>
                  <a:lnTo>
                    <a:pt x="788" y="273"/>
                  </a:lnTo>
                  <a:lnTo>
                    <a:pt x="786" y="273"/>
                  </a:lnTo>
                  <a:lnTo>
                    <a:pt x="786" y="275"/>
                  </a:lnTo>
                  <a:lnTo>
                    <a:pt x="783" y="275"/>
                  </a:lnTo>
                  <a:lnTo>
                    <a:pt x="783" y="275"/>
                  </a:lnTo>
                  <a:lnTo>
                    <a:pt x="783" y="275"/>
                  </a:lnTo>
                  <a:lnTo>
                    <a:pt x="783" y="277"/>
                  </a:lnTo>
                  <a:lnTo>
                    <a:pt x="786" y="277"/>
                  </a:lnTo>
                  <a:lnTo>
                    <a:pt x="788" y="277"/>
                  </a:lnTo>
                  <a:lnTo>
                    <a:pt x="788" y="280"/>
                  </a:lnTo>
                  <a:lnTo>
                    <a:pt x="788" y="280"/>
                  </a:lnTo>
                  <a:lnTo>
                    <a:pt x="788" y="282"/>
                  </a:lnTo>
                  <a:lnTo>
                    <a:pt x="786" y="285"/>
                  </a:lnTo>
                  <a:lnTo>
                    <a:pt x="786" y="285"/>
                  </a:lnTo>
                  <a:lnTo>
                    <a:pt x="783" y="285"/>
                  </a:lnTo>
                  <a:lnTo>
                    <a:pt x="779" y="280"/>
                  </a:lnTo>
                  <a:lnTo>
                    <a:pt x="779" y="280"/>
                  </a:lnTo>
                  <a:lnTo>
                    <a:pt x="776" y="280"/>
                  </a:lnTo>
                  <a:lnTo>
                    <a:pt x="776" y="280"/>
                  </a:lnTo>
                  <a:lnTo>
                    <a:pt x="776" y="282"/>
                  </a:lnTo>
                  <a:lnTo>
                    <a:pt x="774" y="282"/>
                  </a:lnTo>
                  <a:lnTo>
                    <a:pt x="774" y="282"/>
                  </a:lnTo>
                  <a:lnTo>
                    <a:pt x="772" y="282"/>
                  </a:lnTo>
                  <a:lnTo>
                    <a:pt x="769" y="280"/>
                  </a:lnTo>
                  <a:lnTo>
                    <a:pt x="769" y="280"/>
                  </a:lnTo>
                  <a:lnTo>
                    <a:pt x="769" y="280"/>
                  </a:lnTo>
                  <a:lnTo>
                    <a:pt x="769" y="282"/>
                  </a:lnTo>
                  <a:lnTo>
                    <a:pt x="767" y="282"/>
                  </a:lnTo>
                  <a:lnTo>
                    <a:pt x="767" y="282"/>
                  </a:lnTo>
                  <a:lnTo>
                    <a:pt x="767" y="285"/>
                  </a:lnTo>
                  <a:lnTo>
                    <a:pt x="767" y="287"/>
                  </a:lnTo>
                  <a:lnTo>
                    <a:pt x="767" y="287"/>
                  </a:lnTo>
                  <a:lnTo>
                    <a:pt x="767" y="292"/>
                  </a:lnTo>
                  <a:lnTo>
                    <a:pt x="769" y="296"/>
                  </a:lnTo>
                  <a:lnTo>
                    <a:pt x="769" y="299"/>
                  </a:lnTo>
                  <a:lnTo>
                    <a:pt x="769" y="301"/>
                  </a:lnTo>
                  <a:lnTo>
                    <a:pt x="769" y="301"/>
                  </a:lnTo>
                  <a:lnTo>
                    <a:pt x="769" y="303"/>
                  </a:lnTo>
                  <a:lnTo>
                    <a:pt x="772" y="303"/>
                  </a:lnTo>
                  <a:lnTo>
                    <a:pt x="772" y="306"/>
                  </a:lnTo>
                  <a:lnTo>
                    <a:pt x="772" y="306"/>
                  </a:lnTo>
                  <a:lnTo>
                    <a:pt x="772" y="308"/>
                  </a:lnTo>
                  <a:lnTo>
                    <a:pt x="772" y="308"/>
                  </a:lnTo>
                  <a:lnTo>
                    <a:pt x="774" y="311"/>
                  </a:lnTo>
                  <a:lnTo>
                    <a:pt x="774" y="311"/>
                  </a:lnTo>
                  <a:lnTo>
                    <a:pt x="774" y="311"/>
                  </a:lnTo>
                  <a:lnTo>
                    <a:pt x="772" y="313"/>
                  </a:lnTo>
                  <a:lnTo>
                    <a:pt x="769" y="315"/>
                  </a:lnTo>
                  <a:lnTo>
                    <a:pt x="764" y="313"/>
                  </a:lnTo>
                  <a:lnTo>
                    <a:pt x="762" y="311"/>
                  </a:lnTo>
                  <a:lnTo>
                    <a:pt x="760" y="308"/>
                  </a:lnTo>
                  <a:lnTo>
                    <a:pt x="748" y="311"/>
                  </a:lnTo>
                  <a:lnTo>
                    <a:pt x="748" y="311"/>
                  </a:lnTo>
                  <a:lnTo>
                    <a:pt x="746" y="308"/>
                  </a:lnTo>
                  <a:lnTo>
                    <a:pt x="746" y="308"/>
                  </a:lnTo>
                  <a:lnTo>
                    <a:pt x="746" y="306"/>
                  </a:lnTo>
                  <a:lnTo>
                    <a:pt x="746" y="306"/>
                  </a:lnTo>
                  <a:lnTo>
                    <a:pt x="746" y="303"/>
                  </a:lnTo>
                  <a:lnTo>
                    <a:pt x="746" y="303"/>
                  </a:lnTo>
                  <a:lnTo>
                    <a:pt x="741" y="301"/>
                  </a:lnTo>
                  <a:lnTo>
                    <a:pt x="741" y="299"/>
                  </a:lnTo>
                  <a:lnTo>
                    <a:pt x="741" y="296"/>
                  </a:lnTo>
                  <a:lnTo>
                    <a:pt x="741" y="296"/>
                  </a:lnTo>
                  <a:lnTo>
                    <a:pt x="743" y="296"/>
                  </a:lnTo>
                  <a:lnTo>
                    <a:pt x="746" y="296"/>
                  </a:lnTo>
                  <a:lnTo>
                    <a:pt x="746" y="296"/>
                  </a:lnTo>
                  <a:lnTo>
                    <a:pt x="746" y="294"/>
                  </a:lnTo>
                  <a:lnTo>
                    <a:pt x="748" y="294"/>
                  </a:lnTo>
                  <a:lnTo>
                    <a:pt x="748" y="294"/>
                  </a:lnTo>
                  <a:lnTo>
                    <a:pt x="746" y="292"/>
                  </a:lnTo>
                  <a:lnTo>
                    <a:pt x="746" y="292"/>
                  </a:lnTo>
                  <a:lnTo>
                    <a:pt x="746" y="289"/>
                  </a:lnTo>
                  <a:lnTo>
                    <a:pt x="746" y="289"/>
                  </a:lnTo>
                  <a:lnTo>
                    <a:pt x="746" y="289"/>
                  </a:lnTo>
                  <a:lnTo>
                    <a:pt x="746" y="289"/>
                  </a:lnTo>
                  <a:lnTo>
                    <a:pt x="746" y="289"/>
                  </a:lnTo>
                  <a:lnTo>
                    <a:pt x="746" y="287"/>
                  </a:lnTo>
                  <a:lnTo>
                    <a:pt x="748" y="287"/>
                  </a:lnTo>
                  <a:lnTo>
                    <a:pt x="748" y="285"/>
                  </a:lnTo>
                  <a:lnTo>
                    <a:pt x="748" y="285"/>
                  </a:lnTo>
                  <a:lnTo>
                    <a:pt x="750" y="282"/>
                  </a:lnTo>
                  <a:lnTo>
                    <a:pt x="753" y="280"/>
                  </a:lnTo>
                  <a:lnTo>
                    <a:pt x="753" y="277"/>
                  </a:lnTo>
                  <a:lnTo>
                    <a:pt x="753" y="277"/>
                  </a:lnTo>
                  <a:lnTo>
                    <a:pt x="750" y="275"/>
                  </a:lnTo>
                  <a:lnTo>
                    <a:pt x="750" y="275"/>
                  </a:lnTo>
                  <a:lnTo>
                    <a:pt x="750" y="275"/>
                  </a:lnTo>
                  <a:lnTo>
                    <a:pt x="748" y="277"/>
                  </a:lnTo>
                  <a:lnTo>
                    <a:pt x="748" y="277"/>
                  </a:lnTo>
                  <a:lnTo>
                    <a:pt x="748" y="277"/>
                  </a:lnTo>
                  <a:lnTo>
                    <a:pt x="748" y="280"/>
                  </a:lnTo>
                  <a:lnTo>
                    <a:pt x="746" y="280"/>
                  </a:lnTo>
                  <a:lnTo>
                    <a:pt x="746" y="280"/>
                  </a:lnTo>
                  <a:lnTo>
                    <a:pt x="743" y="277"/>
                  </a:lnTo>
                  <a:lnTo>
                    <a:pt x="743" y="275"/>
                  </a:lnTo>
                  <a:lnTo>
                    <a:pt x="741" y="275"/>
                  </a:lnTo>
                  <a:lnTo>
                    <a:pt x="743" y="273"/>
                  </a:lnTo>
                  <a:lnTo>
                    <a:pt x="743" y="273"/>
                  </a:lnTo>
                  <a:lnTo>
                    <a:pt x="743" y="273"/>
                  </a:lnTo>
                  <a:lnTo>
                    <a:pt x="746" y="273"/>
                  </a:lnTo>
                  <a:lnTo>
                    <a:pt x="748" y="270"/>
                  </a:lnTo>
                  <a:lnTo>
                    <a:pt x="748" y="270"/>
                  </a:lnTo>
                  <a:lnTo>
                    <a:pt x="750" y="270"/>
                  </a:lnTo>
                  <a:lnTo>
                    <a:pt x="750" y="268"/>
                  </a:lnTo>
                  <a:lnTo>
                    <a:pt x="753" y="266"/>
                  </a:lnTo>
                  <a:lnTo>
                    <a:pt x="753" y="266"/>
                  </a:lnTo>
                  <a:lnTo>
                    <a:pt x="753" y="266"/>
                  </a:lnTo>
                  <a:lnTo>
                    <a:pt x="755" y="268"/>
                  </a:lnTo>
                  <a:lnTo>
                    <a:pt x="755" y="270"/>
                  </a:lnTo>
                  <a:lnTo>
                    <a:pt x="757" y="270"/>
                  </a:lnTo>
                  <a:lnTo>
                    <a:pt x="757" y="268"/>
                  </a:lnTo>
                  <a:lnTo>
                    <a:pt x="757" y="268"/>
                  </a:lnTo>
                  <a:lnTo>
                    <a:pt x="757" y="266"/>
                  </a:lnTo>
                  <a:lnTo>
                    <a:pt x="755" y="263"/>
                  </a:lnTo>
                  <a:lnTo>
                    <a:pt x="755" y="263"/>
                  </a:lnTo>
                  <a:lnTo>
                    <a:pt x="755" y="261"/>
                  </a:lnTo>
                  <a:lnTo>
                    <a:pt x="753" y="258"/>
                  </a:lnTo>
                  <a:lnTo>
                    <a:pt x="753" y="256"/>
                  </a:lnTo>
                  <a:lnTo>
                    <a:pt x="743" y="247"/>
                  </a:lnTo>
                  <a:lnTo>
                    <a:pt x="738" y="240"/>
                  </a:lnTo>
                  <a:lnTo>
                    <a:pt x="736" y="237"/>
                  </a:lnTo>
                  <a:lnTo>
                    <a:pt x="734" y="237"/>
                  </a:lnTo>
                  <a:lnTo>
                    <a:pt x="731" y="237"/>
                  </a:lnTo>
                  <a:lnTo>
                    <a:pt x="729" y="235"/>
                  </a:lnTo>
                  <a:lnTo>
                    <a:pt x="727" y="235"/>
                  </a:lnTo>
                  <a:lnTo>
                    <a:pt x="727" y="235"/>
                  </a:lnTo>
                  <a:lnTo>
                    <a:pt x="727" y="235"/>
                  </a:lnTo>
                  <a:lnTo>
                    <a:pt x="724" y="235"/>
                  </a:lnTo>
                  <a:lnTo>
                    <a:pt x="724" y="235"/>
                  </a:lnTo>
                  <a:lnTo>
                    <a:pt x="722" y="235"/>
                  </a:lnTo>
                  <a:lnTo>
                    <a:pt x="722" y="232"/>
                  </a:lnTo>
                  <a:lnTo>
                    <a:pt x="722" y="230"/>
                  </a:lnTo>
                  <a:lnTo>
                    <a:pt x="722" y="230"/>
                  </a:lnTo>
                  <a:lnTo>
                    <a:pt x="722" y="230"/>
                  </a:lnTo>
                  <a:lnTo>
                    <a:pt x="722" y="228"/>
                  </a:lnTo>
                  <a:lnTo>
                    <a:pt x="720" y="228"/>
                  </a:lnTo>
                  <a:lnTo>
                    <a:pt x="715" y="223"/>
                  </a:lnTo>
                  <a:lnTo>
                    <a:pt x="710" y="218"/>
                  </a:lnTo>
                  <a:lnTo>
                    <a:pt x="710" y="216"/>
                  </a:lnTo>
                  <a:lnTo>
                    <a:pt x="710" y="216"/>
                  </a:lnTo>
                  <a:lnTo>
                    <a:pt x="708" y="216"/>
                  </a:lnTo>
                  <a:lnTo>
                    <a:pt x="705" y="211"/>
                  </a:lnTo>
                  <a:lnTo>
                    <a:pt x="703" y="209"/>
                  </a:lnTo>
                  <a:lnTo>
                    <a:pt x="703" y="206"/>
                  </a:lnTo>
                  <a:lnTo>
                    <a:pt x="701" y="204"/>
                  </a:lnTo>
                  <a:lnTo>
                    <a:pt x="696" y="192"/>
                  </a:lnTo>
                  <a:lnTo>
                    <a:pt x="696" y="187"/>
                  </a:lnTo>
                  <a:lnTo>
                    <a:pt x="693" y="185"/>
                  </a:lnTo>
                  <a:lnTo>
                    <a:pt x="693" y="183"/>
                  </a:lnTo>
                  <a:lnTo>
                    <a:pt x="693" y="180"/>
                  </a:lnTo>
                  <a:lnTo>
                    <a:pt x="691" y="178"/>
                  </a:lnTo>
                  <a:lnTo>
                    <a:pt x="691" y="176"/>
                  </a:lnTo>
                  <a:lnTo>
                    <a:pt x="691" y="171"/>
                  </a:lnTo>
                  <a:lnTo>
                    <a:pt x="689" y="169"/>
                  </a:lnTo>
                  <a:lnTo>
                    <a:pt x="689" y="169"/>
                  </a:lnTo>
                  <a:lnTo>
                    <a:pt x="691" y="169"/>
                  </a:lnTo>
                  <a:lnTo>
                    <a:pt x="691" y="166"/>
                  </a:lnTo>
                  <a:lnTo>
                    <a:pt x="691" y="166"/>
                  </a:lnTo>
                  <a:lnTo>
                    <a:pt x="693" y="166"/>
                  </a:lnTo>
                  <a:lnTo>
                    <a:pt x="693" y="164"/>
                  </a:lnTo>
                  <a:lnTo>
                    <a:pt x="693" y="164"/>
                  </a:lnTo>
                  <a:lnTo>
                    <a:pt x="693" y="161"/>
                  </a:lnTo>
                  <a:lnTo>
                    <a:pt x="693" y="159"/>
                  </a:lnTo>
                  <a:lnTo>
                    <a:pt x="693" y="159"/>
                  </a:lnTo>
                  <a:lnTo>
                    <a:pt x="691" y="159"/>
                  </a:lnTo>
                  <a:lnTo>
                    <a:pt x="686" y="157"/>
                  </a:lnTo>
                  <a:lnTo>
                    <a:pt x="686" y="157"/>
                  </a:lnTo>
                  <a:lnTo>
                    <a:pt x="682" y="152"/>
                  </a:lnTo>
                  <a:lnTo>
                    <a:pt x="682" y="150"/>
                  </a:lnTo>
                  <a:lnTo>
                    <a:pt x="679" y="147"/>
                  </a:lnTo>
                  <a:lnTo>
                    <a:pt x="679" y="145"/>
                  </a:lnTo>
                  <a:lnTo>
                    <a:pt x="679" y="145"/>
                  </a:lnTo>
                  <a:lnTo>
                    <a:pt x="679" y="143"/>
                  </a:lnTo>
                  <a:lnTo>
                    <a:pt x="679" y="143"/>
                  </a:lnTo>
                  <a:lnTo>
                    <a:pt x="679" y="143"/>
                  </a:lnTo>
                  <a:lnTo>
                    <a:pt x="679" y="140"/>
                  </a:lnTo>
                  <a:lnTo>
                    <a:pt x="677" y="140"/>
                  </a:lnTo>
                  <a:lnTo>
                    <a:pt x="677" y="138"/>
                  </a:lnTo>
                  <a:lnTo>
                    <a:pt x="677" y="138"/>
                  </a:lnTo>
                  <a:lnTo>
                    <a:pt x="677" y="138"/>
                  </a:lnTo>
                  <a:lnTo>
                    <a:pt x="677" y="135"/>
                  </a:lnTo>
                  <a:lnTo>
                    <a:pt x="679" y="135"/>
                  </a:lnTo>
                  <a:lnTo>
                    <a:pt x="679" y="135"/>
                  </a:lnTo>
                  <a:lnTo>
                    <a:pt x="679" y="135"/>
                  </a:lnTo>
                  <a:lnTo>
                    <a:pt x="682" y="135"/>
                  </a:lnTo>
                  <a:lnTo>
                    <a:pt x="682" y="133"/>
                  </a:lnTo>
                  <a:lnTo>
                    <a:pt x="682" y="133"/>
                  </a:lnTo>
                  <a:lnTo>
                    <a:pt x="682" y="133"/>
                  </a:lnTo>
                  <a:lnTo>
                    <a:pt x="682" y="131"/>
                  </a:lnTo>
                  <a:lnTo>
                    <a:pt x="679" y="128"/>
                  </a:lnTo>
                  <a:lnTo>
                    <a:pt x="679" y="126"/>
                  </a:lnTo>
                  <a:lnTo>
                    <a:pt x="679" y="126"/>
                  </a:lnTo>
                  <a:lnTo>
                    <a:pt x="677" y="126"/>
                  </a:lnTo>
                  <a:lnTo>
                    <a:pt x="675" y="126"/>
                  </a:lnTo>
                  <a:lnTo>
                    <a:pt x="675" y="128"/>
                  </a:lnTo>
                  <a:lnTo>
                    <a:pt x="675" y="128"/>
                  </a:lnTo>
                  <a:lnTo>
                    <a:pt x="672" y="128"/>
                  </a:lnTo>
                  <a:lnTo>
                    <a:pt x="672" y="128"/>
                  </a:lnTo>
                  <a:lnTo>
                    <a:pt x="672" y="128"/>
                  </a:lnTo>
                  <a:lnTo>
                    <a:pt x="672" y="128"/>
                  </a:lnTo>
                  <a:lnTo>
                    <a:pt x="670" y="126"/>
                  </a:lnTo>
                  <a:lnTo>
                    <a:pt x="672" y="126"/>
                  </a:lnTo>
                  <a:lnTo>
                    <a:pt x="672" y="124"/>
                  </a:lnTo>
                  <a:lnTo>
                    <a:pt x="672" y="121"/>
                  </a:lnTo>
                  <a:lnTo>
                    <a:pt x="672" y="121"/>
                  </a:lnTo>
                  <a:lnTo>
                    <a:pt x="670" y="121"/>
                  </a:lnTo>
                  <a:lnTo>
                    <a:pt x="670" y="121"/>
                  </a:lnTo>
                  <a:lnTo>
                    <a:pt x="665" y="124"/>
                  </a:lnTo>
                  <a:lnTo>
                    <a:pt x="665" y="124"/>
                  </a:lnTo>
                  <a:lnTo>
                    <a:pt x="665" y="124"/>
                  </a:lnTo>
                  <a:lnTo>
                    <a:pt x="665" y="124"/>
                  </a:lnTo>
                  <a:lnTo>
                    <a:pt x="665" y="126"/>
                  </a:lnTo>
                  <a:lnTo>
                    <a:pt x="665" y="126"/>
                  </a:lnTo>
                  <a:lnTo>
                    <a:pt x="663" y="126"/>
                  </a:lnTo>
                  <a:lnTo>
                    <a:pt x="660" y="126"/>
                  </a:lnTo>
                  <a:lnTo>
                    <a:pt x="658" y="126"/>
                  </a:lnTo>
                  <a:lnTo>
                    <a:pt x="656" y="126"/>
                  </a:lnTo>
                  <a:lnTo>
                    <a:pt x="656" y="124"/>
                  </a:lnTo>
                  <a:lnTo>
                    <a:pt x="656" y="124"/>
                  </a:lnTo>
                  <a:lnTo>
                    <a:pt x="653" y="124"/>
                  </a:lnTo>
                  <a:lnTo>
                    <a:pt x="653" y="126"/>
                  </a:lnTo>
                  <a:lnTo>
                    <a:pt x="651" y="126"/>
                  </a:lnTo>
                  <a:lnTo>
                    <a:pt x="648" y="126"/>
                  </a:lnTo>
                  <a:lnTo>
                    <a:pt x="648" y="128"/>
                  </a:lnTo>
                  <a:lnTo>
                    <a:pt x="646" y="128"/>
                  </a:lnTo>
                  <a:lnTo>
                    <a:pt x="646" y="128"/>
                  </a:lnTo>
                  <a:lnTo>
                    <a:pt x="644" y="128"/>
                  </a:lnTo>
                  <a:lnTo>
                    <a:pt x="644" y="128"/>
                  </a:lnTo>
                  <a:lnTo>
                    <a:pt x="641" y="128"/>
                  </a:lnTo>
                  <a:lnTo>
                    <a:pt x="641" y="128"/>
                  </a:lnTo>
                  <a:lnTo>
                    <a:pt x="641" y="124"/>
                  </a:lnTo>
                  <a:lnTo>
                    <a:pt x="639" y="124"/>
                  </a:lnTo>
                  <a:lnTo>
                    <a:pt x="639" y="121"/>
                  </a:lnTo>
                  <a:lnTo>
                    <a:pt x="637" y="121"/>
                  </a:lnTo>
                  <a:lnTo>
                    <a:pt x="637" y="121"/>
                  </a:lnTo>
                  <a:lnTo>
                    <a:pt x="634" y="124"/>
                  </a:lnTo>
                  <a:lnTo>
                    <a:pt x="634" y="124"/>
                  </a:lnTo>
                  <a:lnTo>
                    <a:pt x="632" y="124"/>
                  </a:lnTo>
                  <a:lnTo>
                    <a:pt x="632" y="124"/>
                  </a:lnTo>
                  <a:lnTo>
                    <a:pt x="630" y="124"/>
                  </a:lnTo>
                  <a:lnTo>
                    <a:pt x="630" y="121"/>
                  </a:lnTo>
                  <a:lnTo>
                    <a:pt x="630" y="121"/>
                  </a:lnTo>
                  <a:lnTo>
                    <a:pt x="627" y="116"/>
                  </a:lnTo>
                  <a:lnTo>
                    <a:pt x="627" y="114"/>
                  </a:lnTo>
                  <a:lnTo>
                    <a:pt x="627" y="114"/>
                  </a:lnTo>
                  <a:lnTo>
                    <a:pt x="625" y="112"/>
                  </a:lnTo>
                  <a:lnTo>
                    <a:pt x="625" y="112"/>
                  </a:lnTo>
                  <a:lnTo>
                    <a:pt x="622" y="109"/>
                  </a:lnTo>
                  <a:lnTo>
                    <a:pt x="622" y="109"/>
                  </a:lnTo>
                  <a:lnTo>
                    <a:pt x="620" y="109"/>
                  </a:lnTo>
                  <a:lnTo>
                    <a:pt x="618" y="109"/>
                  </a:lnTo>
                  <a:lnTo>
                    <a:pt x="618" y="107"/>
                  </a:lnTo>
                  <a:lnTo>
                    <a:pt x="615" y="107"/>
                  </a:lnTo>
                  <a:lnTo>
                    <a:pt x="615" y="107"/>
                  </a:lnTo>
                  <a:lnTo>
                    <a:pt x="613" y="107"/>
                  </a:lnTo>
                  <a:lnTo>
                    <a:pt x="613" y="107"/>
                  </a:lnTo>
                  <a:lnTo>
                    <a:pt x="611" y="109"/>
                  </a:lnTo>
                  <a:lnTo>
                    <a:pt x="608" y="109"/>
                  </a:lnTo>
                  <a:lnTo>
                    <a:pt x="608" y="112"/>
                  </a:lnTo>
                  <a:lnTo>
                    <a:pt x="608" y="112"/>
                  </a:lnTo>
                  <a:lnTo>
                    <a:pt x="606" y="112"/>
                  </a:lnTo>
                  <a:lnTo>
                    <a:pt x="604" y="112"/>
                  </a:lnTo>
                  <a:lnTo>
                    <a:pt x="601" y="112"/>
                  </a:lnTo>
                  <a:lnTo>
                    <a:pt x="599" y="112"/>
                  </a:lnTo>
                  <a:lnTo>
                    <a:pt x="596" y="112"/>
                  </a:lnTo>
                  <a:lnTo>
                    <a:pt x="594" y="112"/>
                  </a:lnTo>
                  <a:lnTo>
                    <a:pt x="594" y="112"/>
                  </a:lnTo>
                  <a:lnTo>
                    <a:pt x="594" y="112"/>
                  </a:lnTo>
                  <a:lnTo>
                    <a:pt x="594" y="112"/>
                  </a:lnTo>
                  <a:lnTo>
                    <a:pt x="594" y="114"/>
                  </a:lnTo>
                  <a:lnTo>
                    <a:pt x="592" y="114"/>
                  </a:lnTo>
                  <a:lnTo>
                    <a:pt x="592" y="116"/>
                  </a:lnTo>
                  <a:lnTo>
                    <a:pt x="592" y="116"/>
                  </a:lnTo>
                  <a:lnTo>
                    <a:pt x="592" y="116"/>
                  </a:lnTo>
                  <a:lnTo>
                    <a:pt x="589" y="116"/>
                  </a:lnTo>
                  <a:lnTo>
                    <a:pt x="589" y="116"/>
                  </a:lnTo>
                  <a:lnTo>
                    <a:pt x="587" y="114"/>
                  </a:lnTo>
                  <a:lnTo>
                    <a:pt x="587" y="112"/>
                  </a:lnTo>
                  <a:lnTo>
                    <a:pt x="587" y="109"/>
                  </a:lnTo>
                  <a:lnTo>
                    <a:pt x="585" y="107"/>
                  </a:lnTo>
                  <a:lnTo>
                    <a:pt x="585" y="107"/>
                  </a:lnTo>
                  <a:lnTo>
                    <a:pt x="582" y="105"/>
                  </a:lnTo>
                  <a:lnTo>
                    <a:pt x="582" y="102"/>
                  </a:lnTo>
                  <a:lnTo>
                    <a:pt x="582" y="102"/>
                  </a:lnTo>
                  <a:lnTo>
                    <a:pt x="580" y="102"/>
                  </a:lnTo>
                  <a:lnTo>
                    <a:pt x="580" y="100"/>
                  </a:lnTo>
                  <a:lnTo>
                    <a:pt x="582" y="100"/>
                  </a:lnTo>
                  <a:lnTo>
                    <a:pt x="582" y="98"/>
                  </a:lnTo>
                  <a:lnTo>
                    <a:pt x="582" y="98"/>
                  </a:lnTo>
                  <a:lnTo>
                    <a:pt x="587" y="98"/>
                  </a:lnTo>
                  <a:lnTo>
                    <a:pt x="587" y="98"/>
                  </a:lnTo>
                  <a:lnTo>
                    <a:pt x="589" y="98"/>
                  </a:lnTo>
                  <a:lnTo>
                    <a:pt x="589" y="98"/>
                  </a:lnTo>
                  <a:lnTo>
                    <a:pt x="589" y="95"/>
                  </a:lnTo>
                  <a:lnTo>
                    <a:pt x="589" y="90"/>
                  </a:lnTo>
                  <a:lnTo>
                    <a:pt x="589" y="90"/>
                  </a:lnTo>
                  <a:lnTo>
                    <a:pt x="589" y="88"/>
                  </a:lnTo>
                  <a:lnTo>
                    <a:pt x="587" y="86"/>
                  </a:lnTo>
                  <a:lnTo>
                    <a:pt x="585" y="83"/>
                  </a:lnTo>
                  <a:lnTo>
                    <a:pt x="585" y="83"/>
                  </a:lnTo>
                  <a:lnTo>
                    <a:pt x="587" y="72"/>
                  </a:lnTo>
                  <a:lnTo>
                    <a:pt x="587" y="69"/>
                  </a:lnTo>
                  <a:lnTo>
                    <a:pt x="589" y="64"/>
                  </a:lnTo>
                  <a:lnTo>
                    <a:pt x="589" y="62"/>
                  </a:lnTo>
                  <a:lnTo>
                    <a:pt x="589" y="60"/>
                  </a:lnTo>
                  <a:lnTo>
                    <a:pt x="587" y="60"/>
                  </a:lnTo>
                  <a:lnTo>
                    <a:pt x="587" y="60"/>
                  </a:lnTo>
                  <a:lnTo>
                    <a:pt x="587" y="57"/>
                  </a:lnTo>
                  <a:lnTo>
                    <a:pt x="585" y="60"/>
                  </a:lnTo>
                  <a:lnTo>
                    <a:pt x="585" y="60"/>
                  </a:lnTo>
                  <a:lnTo>
                    <a:pt x="585" y="60"/>
                  </a:lnTo>
                  <a:lnTo>
                    <a:pt x="585" y="60"/>
                  </a:lnTo>
                  <a:lnTo>
                    <a:pt x="585" y="60"/>
                  </a:lnTo>
                  <a:lnTo>
                    <a:pt x="582" y="60"/>
                  </a:lnTo>
                  <a:lnTo>
                    <a:pt x="582" y="60"/>
                  </a:lnTo>
                  <a:lnTo>
                    <a:pt x="580" y="62"/>
                  </a:lnTo>
                  <a:lnTo>
                    <a:pt x="580" y="62"/>
                  </a:lnTo>
                  <a:lnTo>
                    <a:pt x="577" y="62"/>
                  </a:lnTo>
                  <a:lnTo>
                    <a:pt x="577" y="62"/>
                  </a:lnTo>
                  <a:lnTo>
                    <a:pt x="577" y="62"/>
                  </a:lnTo>
                  <a:lnTo>
                    <a:pt x="575" y="62"/>
                  </a:lnTo>
                  <a:lnTo>
                    <a:pt x="575" y="62"/>
                  </a:lnTo>
                  <a:lnTo>
                    <a:pt x="573" y="62"/>
                  </a:lnTo>
                  <a:lnTo>
                    <a:pt x="573" y="60"/>
                  </a:lnTo>
                  <a:lnTo>
                    <a:pt x="573" y="60"/>
                  </a:lnTo>
                  <a:lnTo>
                    <a:pt x="573" y="57"/>
                  </a:lnTo>
                  <a:lnTo>
                    <a:pt x="573" y="55"/>
                  </a:lnTo>
                  <a:lnTo>
                    <a:pt x="573" y="53"/>
                  </a:lnTo>
                  <a:lnTo>
                    <a:pt x="575" y="50"/>
                  </a:lnTo>
                  <a:lnTo>
                    <a:pt x="575" y="50"/>
                  </a:lnTo>
                  <a:lnTo>
                    <a:pt x="575" y="50"/>
                  </a:lnTo>
                  <a:lnTo>
                    <a:pt x="580" y="50"/>
                  </a:lnTo>
                  <a:lnTo>
                    <a:pt x="580" y="48"/>
                  </a:lnTo>
                  <a:lnTo>
                    <a:pt x="582" y="48"/>
                  </a:lnTo>
                  <a:lnTo>
                    <a:pt x="582" y="45"/>
                  </a:lnTo>
                  <a:lnTo>
                    <a:pt x="582" y="45"/>
                  </a:lnTo>
                  <a:lnTo>
                    <a:pt x="582" y="43"/>
                  </a:lnTo>
                  <a:lnTo>
                    <a:pt x="582" y="43"/>
                  </a:lnTo>
                  <a:lnTo>
                    <a:pt x="580" y="41"/>
                  </a:lnTo>
                  <a:lnTo>
                    <a:pt x="580" y="41"/>
                  </a:lnTo>
                  <a:lnTo>
                    <a:pt x="577" y="41"/>
                  </a:lnTo>
                  <a:lnTo>
                    <a:pt x="577" y="38"/>
                  </a:lnTo>
                  <a:lnTo>
                    <a:pt x="577" y="36"/>
                  </a:lnTo>
                  <a:lnTo>
                    <a:pt x="563" y="34"/>
                  </a:lnTo>
                  <a:lnTo>
                    <a:pt x="551" y="34"/>
                  </a:lnTo>
                  <a:lnTo>
                    <a:pt x="509" y="31"/>
                  </a:lnTo>
                  <a:lnTo>
                    <a:pt x="506" y="31"/>
                  </a:lnTo>
                  <a:lnTo>
                    <a:pt x="506" y="29"/>
                  </a:lnTo>
                  <a:lnTo>
                    <a:pt x="506" y="29"/>
                  </a:lnTo>
                  <a:lnTo>
                    <a:pt x="506" y="27"/>
                  </a:lnTo>
                  <a:lnTo>
                    <a:pt x="506" y="24"/>
                  </a:lnTo>
                  <a:lnTo>
                    <a:pt x="516" y="10"/>
                  </a:lnTo>
                  <a:lnTo>
                    <a:pt x="516" y="10"/>
                  </a:lnTo>
                  <a:lnTo>
                    <a:pt x="516" y="8"/>
                  </a:lnTo>
                  <a:lnTo>
                    <a:pt x="516" y="5"/>
                  </a:lnTo>
                  <a:lnTo>
                    <a:pt x="516" y="3"/>
                  </a:lnTo>
                  <a:lnTo>
                    <a:pt x="514" y="0"/>
                  </a:lnTo>
                  <a:lnTo>
                    <a:pt x="514" y="3"/>
                  </a:lnTo>
                  <a:lnTo>
                    <a:pt x="495" y="19"/>
                  </a:lnTo>
                  <a:lnTo>
                    <a:pt x="490" y="22"/>
                  </a:lnTo>
                  <a:lnTo>
                    <a:pt x="469" y="27"/>
                  </a:lnTo>
                  <a:lnTo>
                    <a:pt x="450" y="36"/>
                  </a:lnTo>
                  <a:lnTo>
                    <a:pt x="447" y="38"/>
                  </a:lnTo>
                  <a:lnTo>
                    <a:pt x="443" y="55"/>
                  </a:lnTo>
                  <a:lnTo>
                    <a:pt x="438" y="69"/>
                  </a:lnTo>
                  <a:lnTo>
                    <a:pt x="431" y="88"/>
                  </a:lnTo>
                  <a:lnTo>
                    <a:pt x="426" y="102"/>
                  </a:lnTo>
                  <a:lnTo>
                    <a:pt x="419" y="112"/>
                  </a:lnTo>
                  <a:lnTo>
                    <a:pt x="409" y="131"/>
                  </a:lnTo>
                  <a:lnTo>
                    <a:pt x="402" y="140"/>
                  </a:lnTo>
                  <a:lnTo>
                    <a:pt x="400" y="145"/>
                  </a:lnTo>
                  <a:lnTo>
                    <a:pt x="398" y="154"/>
                  </a:lnTo>
                  <a:lnTo>
                    <a:pt x="395" y="154"/>
                  </a:lnTo>
                  <a:lnTo>
                    <a:pt x="393" y="157"/>
                  </a:lnTo>
                  <a:lnTo>
                    <a:pt x="379" y="164"/>
                  </a:lnTo>
                  <a:lnTo>
                    <a:pt x="364" y="171"/>
                  </a:lnTo>
                  <a:lnTo>
                    <a:pt x="350" y="180"/>
                  </a:lnTo>
                  <a:lnTo>
                    <a:pt x="334" y="187"/>
                  </a:lnTo>
                  <a:lnTo>
                    <a:pt x="331" y="190"/>
                  </a:lnTo>
                  <a:lnTo>
                    <a:pt x="322" y="202"/>
                  </a:lnTo>
                  <a:lnTo>
                    <a:pt x="319" y="206"/>
                  </a:lnTo>
                  <a:lnTo>
                    <a:pt x="312" y="232"/>
                  </a:lnTo>
                  <a:lnTo>
                    <a:pt x="310" y="240"/>
                  </a:lnTo>
                  <a:lnTo>
                    <a:pt x="308" y="244"/>
                  </a:lnTo>
                  <a:lnTo>
                    <a:pt x="303" y="249"/>
                  </a:lnTo>
                  <a:lnTo>
                    <a:pt x="289" y="261"/>
                  </a:lnTo>
                  <a:lnTo>
                    <a:pt x="279" y="273"/>
                  </a:lnTo>
                  <a:lnTo>
                    <a:pt x="277" y="275"/>
                  </a:lnTo>
                  <a:lnTo>
                    <a:pt x="277" y="277"/>
                  </a:lnTo>
                  <a:lnTo>
                    <a:pt x="277" y="294"/>
                  </a:lnTo>
                  <a:lnTo>
                    <a:pt x="274" y="296"/>
                  </a:lnTo>
                  <a:lnTo>
                    <a:pt x="274" y="296"/>
                  </a:lnTo>
                  <a:lnTo>
                    <a:pt x="256" y="303"/>
                  </a:lnTo>
                  <a:lnTo>
                    <a:pt x="239" y="308"/>
                  </a:lnTo>
                  <a:lnTo>
                    <a:pt x="229" y="308"/>
                  </a:lnTo>
                  <a:lnTo>
                    <a:pt x="220" y="308"/>
                  </a:lnTo>
                  <a:lnTo>
                    <a:pt x="211" y="308"/>
                  </a:lnTo>
                  <a:lnTo>
                    <a:pt x="201" y="311"/>
                  </a:lnTo>
                  <a:lnTo>
                    <a:pt x="192" y="313"/>
                  </a:lnTo>
                  <a:lnTo>
                    <a:pt x="177" y="320"/>
                  </a:lnTo>
                  <a:lnTo>
                    <a:pt x="166" y="327"/>
                  </a:lnTo>
                  <a:lnTo>
                    <a:pt x="156" y="329"/>
                  </a:lnTo>
                  <a:lnTo>
                    <a:pt x="147" y="327"/>
                  </a:lnTo>
                  <a:lnTo>
                    <a:pt x="142" y="325"/>
                  </a:lnTo>
                  <a:lnTo>
                    <a:pt x="137" y="318"/>
                  </a:lnTo>
                  <a:lnTo>
                    <a:pt x="135" y="308"/>
                  </a:lnTo>
                  <a:lnTo>
                    <a:pt x="132" y="306"/>
                  </a:lnTo>
                  <a:lnTo>
                    <a:pt x="135" y="301"/>
                  </a:lnTo>
                  <a:lnTo>
                    <a:pt x="132" y="299"/>
                  </a:lnTo>
                  <a:lnTo>
                    <a:pt x="132" y="296"/>
                  </a:lnTo>
                  <a:lnTo>
                    <a:pt x="128" y="294"/>
                  </a:lnTo>
                  <a:lnTo>
                    <a:pt x="125" y="292"/>
                  </a:lnTo>
                  <a:lnTo>
                    <a:pt x="121" y="289"/>
                  </a:lnTo>
                  <a:lnTo>
                    <a:pt x="118" y="287"/>
                  </a:lnTo>
                  <a:lnTo>
                    <a:pt x="116" y="285"/>
                  </a:lnTo>
                  <a:lnTo>
                    <a:pt x="113" y="285"/>
                  </a:lnTo>
                  <a:lnTo>
                    <a:pt x="111" y="285"/>
                  </a:lnTo>
                  <a:lnTo>
                    <a:pt x="106" y="287"/>
                  </a:lnTo>
                  <a:lnTo>
                    <a:pt x="102" y="289"/>
                  </a:lnTo>
                  <a:lnTo>
                    <a:pt x="99" y="289"/>
                  </a:lnTo>
                  <a:lnTo>
                    <a:pt x="97" y="289"/>
                  </a:lnTo>
                  <a:lnTo>
                    <a:pt x="92" y="296"/>
                  </a:lnTo>
                  <a:lnTo>
                    <a:pt x="83" y="303"/>
                  </a:lnTo>
                  <a:lnTo>
                    <a:pt x="83" y="303"/>
                  </a:lnTo>
                  <a:lnTo>
                    <a:pt x="73" y="315"/>
                  </a:lnTo>
                  <a:lnTo>
                    <a:pt x="71" y="318"/>
                  </a:lnTo>
                  <a:lnTo>
                    <a:pt x="61" y="341"/>
                  </a:lnTo>
                  <a:lnTo>
                    <a:pt x="59" y="346"/>
                  </a:lnTo>
                  <a:lnTo>
                    <a:pt x="50" y="356"/>
                  </a:lnTo>
                  <a:lnTo>
                    <a:pt x="42" y="367"/>
                  </a:lnTo>
                  <a:lnTo>
                    <a:pt x="31" y="379"/>
                  </a:lnTo>
                  <a:lnTo>
                    <a:pt x="21" y="384"/>
                  </a:lnTo>
                  <a:lnTo>
                    <a:pt x="12" y="396"/>
                  </a:lnTo>
                  <a:lnTo>
                    <a:pt x="7" y="403"/>
                  </a:lnTo>
                  <a:lnTo>
                    <a:pt x="5" y="412"/>
                  </a:lnTo>
                  <a:lnTo>
                    <a:pt x="2" y="429"/>
                  </a:lnTo>
                  <a:lnTo>
                    <a:pt x="0" y="443"/>
                  </a:lnTo>
                  <a:lnTo>
                    <a:pt x="0" y="450"/>
                  </a:lnTo>
                  <a:lnTo>
                    <a:pt x="5" y="453"/>
                  </a:lnTo>
                  <a:lnTo>
                    <a:pt x="21" y="462"/>
                  </a:lnTo>
                  <a:lnTo>
                    <a:pt x="26" y="464"/>
                  </a:lnTo>
                  <a:lnTo>
                    <a:pt x="35" y="472"/>
                  </a:lnTo>
                  <a:lnTo>
                    <a:pt x="40" y="474"/>
                  </a:lnTo>
                  <a:lnTo>
                    <a:pt x="66" y="472"/>
                  </a:lnTo>
                  <a:lnTo>
                    <a:pt x="71" y="474"/>
                  </a:lnTo>
                  <a:lnTo>
                    <a:pt x="76" y="476"/>
                  </a:lnTo>
                  <a:lnTo>
                    <a:pt x="78" y="481"/>
                  </a:lnTo>
                  <a:lnTo>
                    <a:pt x="78" y="486"/>
                  </a:lnTo>
                  <a:lnTo>
                    <a:pt x="78" y="495"/>
                  </a:lnTo>
                  <a:lnTo>
                    <a:pt x="78" y="500"/>
                  </a:lnTo>
                  <a:lnTo>
                    <a:pt x="78" y="502"/>
                  </a:lnTo>
                  <a:lnTo>
                    <a:pt x="78" y="505"/>
                  </a:lnTo>
                  <a:lnTo>
                    <a:pt x="76" y="507"/>
                  </a:lnTo>
                  <a:lnTo>
                    <a:pt x="78" y="509"/>
                  </a:lnTo>
                  <a:lnTo>
                    <a:pt x="78" y="514"/>
                  </a:lnTo>
                  <a:lnTo>
                    <a:pt x="78" y="519"/>
                  </a:lnTo>
                  <a:lnTo>
                    <a:pt x="76" y="524"/>
                  </a:lnTo>
                  <a:lnTo>
                    <a:pt x="69" y="535"/>
                  </a:lnTo>
                  <a:lnTo>
                    <a:pt x="69" y="538"/>
                  </a:lnTo>
                  <a:lnTo>
                    <a:pt x="69" y="543"/>
                  </a:lnTo>
                  <a:lnTo>
                    <a:pt x="69" y="547"/>
                  </a:lnTo>
                  <a:lnTo>
                    <a:pt x="69" y="550"/>
                  </a:lnTo>
                  <a:lnTo>
                    <a:pt x="71" y="557"/>
                  </a:lnTo>
                  <a:lnTo>
                    <a:pt x="73" y="564"/>
                  </a:lnTo>
                  <a:lnTo>
                    <a:pt x="78" y="569"/>
                  </a:lnTo>
                  <a:lnTo>
                    <a:pt x="83" y="573"/>
                  </a:lnTo>
                  <a:lnTo>
                    <a:pt x="85" y="576"/>
                  </a:lnTo>
                  <a:lnTo>
                    <a:pt x="87" y="583"/>
                  </a:lnTo>
                  <a:lnTo>
                    <a:pt x="90" y="585"/>
                  </a:lnTo>
                  <a:lnTo>
                    <a:pt x="90" y="585"/>
                  </a:lnTo>
                  <a:lnTo>
                    <a:pt x="95" y="587"/>
                  </a:lnTo>
                  <a:lnTo>
                    <a:pt x="102" y="590"/>
                  </a:lnTo>
                  <a:lnTo>
                    <a:pt x="116" y="590"/>
                  </a:lnTo>
                  <a:lnTo>
                    <a:pt x="121" y="587"/>
                  </a:lnTo>
                  <a:lnTo>
                    <a:pt x="123" y="585"/>
                  </a:lnTo>
                  <a:lnTo>
                    <a:pt x="128" y="585"/>
                  </a:lnTo>
                  <a:lnTo>
                    <a:pt x="132" y="585"/>
                  </a:lnTo>
                  <a:lnTo>
                    <a:pt x="135" y="590"/>
                  </a:lnTo>
                  <a:lnTo>
                    <a:pt x="135" y="595"/>
                  </a:lnTo>
                  <a:lnTo>
                    <a:pt x="135" y="606"/>
                  </a:lnTo>
                  <a:lnTo>
                    <a:pt x="135" y="621"/>
                  </a:lnTo>
                  <a:lnTo>
                    <a:pt x="135" y="625"/>
                  </a:lnTo>
                  <a:lnTo>
                    <a:pt x="137" y="628"/>
                  </a:lnTo>
                  <a:lnTo>
                    <a:pt x="142" y="632"/>
                  </a:lnTo>
                  <a:lnTo>
                    <a:pt x="142" y="635"/>
                  </a:lnTo>
                  <a:lnTo>
                    <a:pt x="144" y="637"/>
                  </a:lnTo>
                  <a:lnTo>
                    <a:pt x="144" y="642"/>
                  </a:lnTo>
                  <a:lnTo>
                    <a:pt x="149" y="644"/>
                  </a:lnTo>
                  <a:lnTo>
                    <a:pt x="156" y="651"/>
                  </a:lnTo>
                  <a:lnTo>
                    <a:pt x="158" y="654"/>
                  </a:lnTo>
                  <a:lnTo>
                    <a:pt x="158" y="656"/>
                  </a:lnTo>
                  <a:lnTo>
                    <a:pt x="163" y="675"/>
                  </a:lnTo>
                  <a:lnTo>
                    <a:pt x="166" y="682"/>
                  </a:lnTo>
                  <a:lnTo>
                    <a:pt x="168" y="689"/>
                  </a:lnTo>
                  <a:lnTo>
                    <a:pt x="175" y="699"/>
                  </a:lnTo>
                  <a:lnTo>
                    <a:pt x="180" y="711"/>
                  </a:lnTo>
                  <a:lnTo>
                    <a:pt x="182" y="713"/>
                  </a:lnTo>
                  <a:lnTo>
                    <a:pt x="185" y="715"/>
                  </a:lnTo>
                  <a:lnTo>
                    <a:pt x="189" y="718"/>
                  </a:lnTo>
                  <a:lnTo>
                    <a:pt x="201" y="720"/>
                  </a:lnTo>
                  <a:lnTo>
                    <a:pt x="201" y="720"/>
                  </a:lnTo>
                  <a:lnTo>
                    <a:pt x="203" y="720"/>
                  </a:lnTo>
                  <a:lnTo>
                    <a:pt x="206" y="720"/>
                  </a:lnTo>
                  <a:lnTo>
                    <a:pt x="208" y="718"/>
                  </a:lnTo>
                  <a:lnTo>
                    <a:pt x="208" y="718"/>
                  </a:lnTo>
                  <a:lnTo>
                    <a:pt x="213" y="718"/>
                  </a:lnTo>
                  <a:lnTo>
                    <a:pt x="213" y="718"/>
                  </a:lnTo>
                  <a:lnTo>
                    <a:pt x="215" y="720"/>
                  </a:lnTo>
                  <a:lnTo>
                    <a:pt x="218" y="720"/>
                  </a:lnTo>
                  <a:lnTo>
                    <a:pt x="220" y="720"/>
                  </a:lnTo>
                  <a:lnTo>
                    <a:pt x="222" y="718"/>
                  </a:lnTo>
                  <a:lnTo>
                    <a:pt x="225" y="715"/>
                  </a:lnTo>
                  <a:lnTo>
                    <a:pt x="227" y="715"/>
                  </a:lnTo>
                  <a:lnTo>
                    <a:pt x="229" y="715"/>
                  </a:lnTo>
                  <a:lnTo>
                    <a:pt x="237" y="715"/>
                  </a:lnTo>
                  <a:lnTo>
                    <a:pt x="241" y="715"/>
                  </a:lnTo>
                  <a:lnTo>
                    <a:pt x="244" y="715"/>
                  </a:lnTo>
                  <a:lnTo>
                    <a:pt x="246" y="718"/>
                  </a:lnTo>
                  <a:lnTo>
                    <a:pt x="246" y="718"/>
                  </a:lnTo>
                  <a:lnTo>
                    <a:pt x="248" y="718"/>
                  </a:lnTo>
                  <a:lnTo>
                    <a:pt x="251" y="718"/>
                  </a:lnTo>
                  <a:lnTo>
                    <a:pt x="260" y="715"/>
                  </a:lnTo>
                  <a:lnTo>
                    <a:pt x="263" y="715"/>
                  </a:lnTo>
                  <a:lnTo>
                    <a:pt x="263" y="715"/>
                  </a:lnTo>
                  <a:lnTo>
                    <a:pt x="263" y="718"/>
                  </a:lnTo>
                  <a:lnTo>
                    <a:pt x="265" y="720"/>
                  </a:lnTo>
                  <a:lnTo>
                    <a:pt x="265" y="720"/>
                  </a:lnTo>
                  <a:lnTo>
                    <a:pt x="267" y="720"/>
                  </a:lnTo>
                  <a:lnTo>
                    <a:pt x="270" y="720"/>
                  </a:lnTo>
                  <a:lnTo>
                    <a:pt x="270" y="720"/>
                  </a:lnTo>
                  <a:lnTo>
                    <a:pt x="270" y="720"/>
                  </a:lnTo>
                  <a:lnTo>
                    <a:pt x="270" y="718"/>
                  </a:lnTo>
                  <a:lnTo>
                    <a:pt x="270" y="718"/>
                  </a:lnTo>
                  <a:lnTo>
                    <a:pt x="270" y="715"/>
                  </a:lnTo>
                  <a:lnTo>
                    <a:pt x="272" y="715"/>
                  </a:lnTo>
                  <a:lnTo>
                    <a:pt x="274" y="715"/>
                  </a:lnTo>
                  <a:lnTo>
                    <a:pt x="274" y="715"/>
                  </a:lnTo>
                  <a:lnTo>
                    <a:pt x="277" y="715"/>
                  </a:lnTo>
                  <a:lnTo>
                    <a:pt x="277" y="715"/>
                  </a:lnTo>
                  <a:lnTo>
                    <a:pt x="277" y="718"/>
                  </a:lnTo>
                  <a:lnTo>
                    <a:pt x="279" y="718"/>
                  </a:lnTo>
                  <a:lnTo>
                    <a:pt x="282" y="718"/>
                  </a:lnTo>
                  <a:lnTo>
                    <a:pt x="282" y="718"/>
                  </a:lnTo>
                  <a:lnTo>
                    <a:pt x="284" y="718"/>
                  </a:lnTo>
                  <a:lnTo>
                    <a:pt x="284" y="715"/>
                  </a:lnTo>
                  <a:lnTo>
                    <a:pt x="286" y="715"/>
                  </a:lnTo>
                  <a:lnTo>
                    <a:pt x="286" y="713"/>
                  </a:lnTo>
                  <a:lnTo>
                    <a:pt x="289" y="713"/>
                  </a:lnTo>
                  <a:lnTo>
                    <a:pt x="293" y="713"/>
                  </a:lnTo>
                  <a:lnTo>
                    <a:pt x="296" y="711"/>
                  </a:lnTo>
                  <a:lnTo>
                    <a:pt x="296" y="713"/>
                  </a:lnTo>
                  <a:lnTo>
                    <a:pt x="298" y="713"/>
                  </a:lnTo>
                  <a:lnTo>
                    <a:pt x="298" y="718"/>
                  </a:lnTo>
                  <a:lnTo>
                    <a:pt x="301" y="718"/>
                  </a:lnTo>
                  <a:lnTo>
                    <a:pt x="310" y="720"/>
                  </a:lnTo>
                  <a:lnTo>
                    <a:pt x="312" y="722"/>
                  </a:lnTo>
                  <a:lnTo>
                    <a:pt x="319" y="720"/>
                  </a:lnTo>
                  <a:lnTo>
                    <a:pt x="324" y="720"/>
                  </a:lnTo>
                  <a:lnTo>
                    <a:pt x="327" y="720"/>
                  </a:lnTo>
                  <a:lnTo>
                    <a:pt x="327" y="720"/>
                  </a:lnTo>
                  <a:lnTo>
                    <a:pt x="329" y="720"/>
                  </a:lnTo>
                  <a:lnTo>
                    <a:pt x="329" y="722"/>
                  </a:lnTo>
                  <a:lnTo>
                    <a:pt x="329" y="722"/>
                  </a:lnTo>
                  <a:lnTo>
                    <a:pt x="327" y="722"/>
                  </a:lnTo>
                  <a:lnTo>
                    <a:pt x="327" y="722"/>
                  </a:lnTo>
                  <a:lnTo>
                    <a:pt x="324" y="725"/>
                  </a:lnTo>
                  <a:lnTo>
                    <a:pt x="319" y="725"/>
                  </a:lnTo>
                  <a:lnTo>
                    <a:pt x="319" y="725"/>
                  </a:lnTo>
                  <a:lnTo>
                    <a:pt x="319" y="725"/>
                  </a:lnTo>
                  <a:lnTo>
                    <a:pt x="317" y="725"/>
                  </a:lnTo>
                  <a:lnTo>
                    <a:pt x="319" y="727"/>
                  </a:lnTo>
                  <a:lnTo>
                    <a:pt x="319" y="727"/>
                  </a:lnTo>
                  <a:lnTo>
                    <a:pt x="322" y="730"/>
                  </a:lnTo>
                  <a:lnTo>
                    <a:pt x="322" y="730"/>
                  </a:lnTo>
                  <a:lnTo>
                    <a:pt x="324" y="730"/>
                  </a:lnTo>
                  <a:lnTo>
                    <a:pt x="327" y="730"/>
                  </a:lnTo>
                  <a:lnTo>
                    <a:pt x="329" y="732"/>
                  </a:lnTo>
                  <a:lnTo>
                    <a:pt x="329" y="732"/>
                  </a:lnTo>
                  <a:lnTo>
                    <a:pt x="329" y="732"/>
                  </a:lnTo>
                  <a:lnTo>
                    <a:pt x="329" y="732"/>
                  </a:lnTo>
                  <a:lnTo>
                    <a:pt x="329" y="734"/>
                  </a:lnTo>
                  <a:lnTo>
                    <a:pt x="331" y="734"/>
                  </a:lnTo>
                  <a:lnTo>
                    <a:pt x="331" y="734"/>
                  </a:lnTo>
                  <a:lnTo>
                    <a:pt x="334" y="734"/>
                  </a:lnTo>
                  <a:lnTo>
                    <a:pt x="334" y="734"/>
                  </a:lnTo>
                  <a:lnTo>
                    <a:pt x="336" y="734"/>
                  </a:lnTo>
                  <a:lnTo>
                    <a:pt x="338" y="734"/>
                  </a:lnTo>
                  <a:lnTo>
                    <a:pt x="338" y="737"/>
                  </a:lnTo>
                  <a:lnTo>
                    <a:pt x="338" y="737"/>
                  </a:lnTo>
                  <a:lnTo>
                    <a:pt x="338" y="737"/>
                  </a:lnTo>
                  <a:lnTo>
                    <a:pt x="338" y="739"/>
                  </a:lnTo>
                  <a:lnTo>
                    <a:pt x="338" y="739"/>
                  </a:lnTo>
                  <a:lnTo>
                    <a:pt x="338" y="741"/>
                  </a:lnTo>
                  <a:lnTo>
                    <a:pt x="338" y="741"/>
                  </a:lnTo>
                  <a:lnTo>
                    <a:pt x="341" y="744"/>
                  </a:lnTo>
                  <a:lnTo>
                    <a:pt x="341" y="746"/>
                  </a:lnTo>
                  <a:lnTo>
                    <a:pt x="343" y="746"/>
                  </a:lnTo>
                  <a:lnTo>
                    <a:pt x="343" y="746"/>
                  </a:lnTo>
                  <a:lnTo>
                    <a:pt x="343" y="746"/>
                  </a:lnTo>
                  <a:lnTo>
                    <a:pt x="345" y="746"/>
                  </a:lnTo>
                  <a:lnTo>
                    <a:pt x="345" y="746"/>
                  </a:lnTo>
                  <a:lnTo>
                    <a:pt x="345" y="746"/>
                  </a:lnTo>
                  <a:lnTo>
                    <a:pt x="345" y="746"/>
                  </a:lnTo>
                  <a:lnTo>
                    <a:pt x="348" y="739"/>
                  </a:lnTo>
                  <a:lnTo>
                    <a:pt x="348" y="737"/>
                  </a:lnTo>
                  <a:lnTo>
                    <a:pt x="348" y="737"/>
                  </a:lnTo>
                  <a:lnTo>
                    <a:pt x="348" y="737"/>
                  </a:lnTo>
                  <a:lnTo>
                    <a:pt x="348" y="737"/>
                  </a:lnTo>
                  <a:lnTo>
                    <a:pt x="350" y="737"/>
                  </a:lnTo>
                  <a:lnTo>
                    <a:pt x="353" y="737"/>
                  </a:lnTo>
                  <a:lnTo>
                    <a:pt x="353" y="737"/>
                  </a:lnTo>
                  <a:lnTo>
                    <a:pt x="360" y="741"/>
                  </a:lnTo>
                  <a:lnTo>
                    <a:pt x="360" y="741"/>
                  </a:lnTo>
                  <a:lnTo>
                    <a:pt x="362" y="741"/>
                  </a:lnTo>
                  <a:lnTo>
                    <a:pt x="364" y="741"/>
                  </a:lnTo>
                  <a:lnTo>
                    <a:pt x="364" y="741"/>
                  </a:lnTo>
                  <a:lnTo>
                    <a:pt x="367" y="744"/>
                  </a:lnTo>
                  <a:lnTo>
                    <a:pt x="367" y="744"/>
                  </a:lnTo>
                  <a:lnTo>
                    <a:pt x="367" y="744"/>
                  </a:lnTo>
                  <a:lnTo>
                    <a:pt x="369" y="748"/>
                  </a:lnTo>
                  <a:lnTo>
                    <a:pt x="369" y="748"/>
                  </a:lnTo>
                  <a:lnTo>
                    <a:pt x="372" y="751"/>
                  </a:lnTo>
                  <a:lnTo>
                    <a:pt x="372" y="751"/>
                  </a:lnTo>
                  <a:lnTo>
                    <a:pt x="374" y="753"/>
                  </a:lnTo>
                  <a:lnTo>
                    <a:pt x="376" y="753"/>
                  </a:lnTo>
                  <a:lnTo>
                    <a:pt x="381" y="753"/>
                  </a:lnTo>
                  <a:lnTo>
                    <a:pt x="386" y="753"/>
                  </a:lnTo>
                  <a:lnTo>
                    <a:pt x="388" y="753"/>
                  </a:lnTo>
                  <a:lnTo>
                    <a:pt x="393" y="756"/>
                  </a:lnTo>
                  <a:lnTo>
                    <a:pt x="395" y="756"/>
                  </a:lnTo>
                  <a:lnTo>
                    <a:pt x="395" y="756"/>
                  </a:lnTo>
                  <a:lnTo>
                    <a:pt x="398" y="753"/>
                  </a:lnTo>
                  <a:lnTo>
                    <a:pt x="400" y="753"/>
                  </a:lnTo>
                  <a:lnTo>
                    <a:pt x="400" y="751"/>
                  </a:lnTo>
                  <a:lnTo>
                    <a:pt x="400" y="751"/>
                  </a:lnTo>
                  <a:lnTo>
                    <a:pt x="400" y="751"/>
                  </a:lnTo>
                  <a:lnTo>
                    <a:pt x="400" y="748"/>
                  </a:lnTo>
                  <a:lnTo>
                    <a:pt x="400" y="748"/>
                  </a:lnTo>
                  <a:lnTo>
                    <a:pt x="400" y="748"/>
                  </a:lnTo>
                  <a:lnTo>
                    <a:pt x="400" y="748"/>
                  </a:lnTo>
                  <a:lnTo>
                    <a:pt x="400" y="746"/>
                  </a:lnTo>
                  <a:lnTo>
                    <a:pt x="402" y="746"/>
                  </a:lnTo>
                  <a:lnTo>
                    <a:pt x="402" y="746"/>
                  </a:lnTo>
                  <a:lnTo>
                    <a:pt x="402" y="744"/>
                  </a:lnTo>
                  <a:lnTo>
                    <a:pt x="402" y="744"/>
                  </a:lnTo>
                  <a:lnTo>
                    <a:pt x="402" y="741"/>
                  </a:lnTo>
                  <a:lnTo>
                    <a:pt x="402" y="741"/>
                  </a:lnTo>
                  <a:lnTo>
                    <a:pt x="402" y="741"/>
                  </a:lnTo>
                  <a:lnTo>
                    <a:pt x="405" y="739"/>
                  </a:lnTo>
                  <a:lnTo>
                    <a:pt x="405" y="739"/>
                  </a:lnTo>
                  <a:lnTo>
                    <a:pt x="405" y="739"/>
                  </a:lnTo>
                  <a:lnTo>
                    <a:pt x="407" y="739"/>
                  </a:lnTo>
                  <a:lnTo>
                    <a:pt x="407" y="739"/>
                  </a:lnTo>
                  <a:lnTo>
                    <a:pt x="412" y="737"/>
                  </a:lnTo>
                  <a:lnTo>
                    <a:pt x="414" y="737"/>
                  </a:lnTo>
                  <a:lnTo>
                    <a:pt x="414" y="737"/>
                  </a:lnTo>
                  <a:lnTo>
                    <a:pt x="417" y="737"/>
                  </a:lnTo>
                  <a:lnTo>
                    <a:pt x="417" y="737"/>
                  </a:lnTo>
                  <a:lnTo>
                    <a:pt x="417" y="739"/>
                  </a:lnTo>
                  <a:lnTo>
                    <a:pt x="417" y="739"/>
                  </a:lnTo>
                  <a:lnTo>
                    <a:pt x="417" y="739"/>
                  </a:lnTo>
                  <a:lnTo>
                    <a:pt x="417" y="741"/>
                  </a:lnTo>
                  <a:lnTo>
                    <a:pt x="417" y="746"/>
                  </a:lnTo>
                  <a:lnTo>
                    <a:pt x="414" y="748"/>
                  </a:lnTo>
                  <a:lnTo>
                    <a:pt x="414" y="748"/>
                  </a:lnTo>
                  <a:lnTo>
                    <a:pt x="414" y="748"/>
                  </a:lnTo>
                  <a:lnTo>
                    <a:pt x="417" y="751"/>
                  </a:lnTo>
                  <a:lnTo>
                    <a:pt x="417" y="751"/>
                  </a:lnTo>
                  <a:lnTo>
                    <a:pt x="419" y="751"/>
                  </a:lnTo>
                  <a:lnTo>
                    <a:pt x="424" y="753"/>
                  </a:lnTo>
                  <a:lnTo>
                    <a:pt x="424" y="753"/>
                  </a:lnTo>
                  <a:lnTo>
                    <a:pt x="426" y="753"/>
                  </a:lnTo>
                  <a:lnTo>
                    <a:pt x="426" y="753"/>
                  </a:lnTo>
                  <a:lnTo>
                    <a:pt x="426" y="751"/>
                  </a:lnTo>
                  <a:lnTo>
                    <a:pt x="428" y="751"/>
                  </a:lnTo>
                  <a:lnTo>
                    <a:pt x="428" y="753"/>
                  </a:lnTo>
                  <a:lnTo>
                    <a:pt x="428" y="753"/>
                  </a:lnTo>
                  <a:lnTo>
                    <a:pt x="428" y="756"/>
                  </a:lnTo>
                  <a:lnTo>
                    <a:pt x="428" y="756"/>
                  </a:lnTo>
                  <a:lnTo>
                    <a:pt x="428" y="758"/>
                  </a:lnTo>
                  <a:lnTo>
                    <a:pt x="428" y="758"/>
                  </a:lnTo>
                  <a:lnTo>
                    <a:pt x="426" y="758"/>
                  </a:lnTo>
                  <a:lnTo>
                    <a:pt x="426" y="758"/>
                  </a:lnTo>
                  <a:lnTo>
                    <a:pt x="424" y="758"/>
                  </a:lnTo>
                  <a:lnTo>
                    <a:pt x="421" y="758"/>
                  </a:lnTo>
                  <a:lnTo>
                    <a:pt x="421" y="758"/>
                  </a:lnTo>
                  <a:lnTo>
                    <a:pt x="421" y="758"/>
                  </a:lnTo>
                  <a:lnTo>
                    <a:pt x="419" y="760"/>
                  </a:lnTo>
                  <a:lnTo>
                    <a:pt x="419" y="760"/>
                  </a:lnTo>
                  <a:lnTo>
                    <a:pt x="419" y="760"/>
                  </a:lnTo>
                  <a:lnTo>
                    <a:pt x="419" y="763"/>
                  </a:lnTo>
                  <a:lnTo>
                    <a:pt x="417" y="763"/>
                  </a:lnTo>
                  <a:lnTo>
                    <a:pt x="417" y="765"/>
                  </a:lnTo>
                  <a:lnTo>
                    <a:pt x="414" y="772"/>
                  </a:lnTo>
                  <a:lnTo>
                    <a:pt x="414" y="774"/>
                  </a:lnTo>
                  <a:lnTo>
                    <a:pt x="414" y="774"/>
                  </a:lnTo>
                  <a:lnTo>
                    <a:pt x="417" y="779"/>
                  </a:lnTo>
                  <a:lnTo>
                    <a:pt x="417" y="782"/>
                  </a:lnTo>
                  <a:lnTo>
                    <a:pt x="417" y="782"/>
                  </a:lnTo>
                  <a:lnTo>
                    <a:pt x="419" y="784"/>
                  </a:lnTo>
                  <a:lnTo>
                    <a:pt x="421" y="784"/>
                  </a:lnTo>
                  <a:lnTo>
                    <a:pt x="421" y="786"/>
                  </a:lnTo>
                  <a:lnTo>
                    <a:pt x="424" y="786"/>
                  </a:lnTo>
                  <a:lnTo>
                    <a:pt x="424" y="789"/>
                  </a:lnTo>
                  <a:lnTo>
                    <a:pt x="426" y="789"/>
                  </a:lnTo>
                  <a:lnTo>
                    <a:pt x="426" y="791"/>
                  </a:lnTo>
                  <a:lnTo>
                    <a:pt x="428" y="791"/>
                  </a:lnTo>
                  <a:lnTo>
                    <a:pt x="428" y="793"/>
                  </a:lnTo>
                  <a:lnTo>
                    <a:pt x="428" y="793"/>
                  </a:lnTo>
                  <a:lnTo>
                    <a:pt x="431" y="798"/>
                  </a:lnTo>
                  <a:lnTo>
                    <a:pt x="433" y="798"/>
                  </a:lnTo>
                  <a:lnTo>
                    <a:pt x="433" y="798"/>
                  </a:lnTo>
                  <a:lnTo>
                    <a:pt x="438" y="796"/>
                  </a:lnTo>
                  <a:lnTo>
                    <a:pt x="440" y="796"/>
                  </a:lnTo>
                  <a:lnTo>
                    <a:pt x="440" y="793"/>
                  </a:lnTo>
                  <a:lnTo>
                    <a:pt x="440" y="793"/>
                  </a:lnTo>
                  <a:lnTo>
                    <a:pt x="443" y="789"/>
                  </a:lnTo>
                  <a:lnTo>
                    <a:pt x="443" y="789"/>
                  </a:lnTo>
                  <a:lnTo>
                    <a:pt x="445" y="786"/>
                  </a:lnTo>
                  <a:lnTo>
                    <a:pt x="445" y="789"/>
                  </a:lnTo>
                  <a:lnTo>
                    <a:pt x="450" y="793"/>
                  </a:lnTo>
                  <a:lnTo>
                    <a:pt x="450" y="796"/>
                  </a:lnTo>
                  <a:lnTo>
                    <a:pt x="450" y="798"/>
                  </a:lnTo>
                  <a:lnTo>
                    <a:pt x="450" y="801"/>
                  </a:lnTo>
                  <a:lnTo>
                    <a:pt x="450" y="801"/>
                  </a:lnTo>
                  <a:lnTo>
                    <a:pt x="450" y="801"/>
                  </a:lnTo>
                  <a:lnTo>
                    <a:pt x="452" y="803"/>
                  </a:lnTo>
                  <a:lnTo>
                    <a:pt x="452" y="805"/>
                  </a:lnTo>
                  <a:lnTo>
                    <a:pt x="452" y="808"/>
                  </a:lnTo>
                  <a:lnTo>
                    <a:pt x="452" y="810"/>
                  </a:lnTo>
                  <a:lnTo>
                    <a:pt x="452" y="810"/>
                  </a:lnTo>
                  <a:lnTo>
                    <a:pt x="450" y="810"/>
                  </a:lnTo>
                  <a:lnTo>
                    <a:pt x="447" y="812"/>
                  </a:lnTo>
                  <a:lnTo>
                    <a:pt x="447" y="812"/>
                  </a:lnTo>
                  <a:lnTo>
                    <a:pt x="447" y="815"/>
                  </a:lnTo>
                  <a:lnTo>
                    <a:pt x="447" y="817"/>
                  </a:lnTo>
                  <a:lnTo>
                    <a:pt x="447" y="819"/>
                  </a:lnTo>
                  <a:lnTo>
                    <a:pt x="447" y="822"/>
                  </a:lnTo>
                  <a:lnTo>
                    <a:pt x="445" y="827"/>
                  </a:lnTo>
                  <a:lnTo>
                    <a:pt x="445" y="827"/>
                  </a:lnTo>
                  <a:lnTo>
                    <a:pt x="445" y="829"/>
                  </a:lnTo>
                  <a:lnTo>
                    <a:pt x="450" y="827"/>
                  </a:lnTo>
                  <a:lnTo>
                    <a:pt x="450" y="829"/>
                  </a:lnTo>
                  <a:lnTo>
                    <a:pt x="452" y="829"/>
                  </a:lnTo>
                  <a:lnTo>
                    <a:pt x="452" y="829"/>
                  </a:lnTo>
                  <a:lnTo>
                    <a:pt x="452" y="831"/>
                  </a:lnTo>
                  <a:lnTo>
                    <a:pt x="454" y="834"/>
                  </a:lnTo>
                  <a:lnTo>
                    <a:pt x="454" y="834"/>
                  </a:lnTo>
                  <a:lnTo>
                    <a:pt x="457" y="836"/>
                  </a:lnTo>
                  <a:lnTo>
                    <a:pt x="457" y="836"/>
                  </a:lnTo>
                  <a:lnTo>
                    <a:pt x="461" y="836"/>
                  </a:lnTo>
                  <a:lnTo>
                    <a:pt x="461" y="838"/>
                  </a:lnTo>
                  <a:lnTo>
                    <a:pt x="461" y="838"/>
                  </a:lnTo>
                  <a:lnTo>
                    <a:pt x="464" y="838"/>
                  </a:lnTo>
                  <a:lnTo>
                    <a:pt x="464" y="841"/>
                  </a:lnTo>
                  <a:lnTo>
                    <a:pt x="464" y="841"/>
                  </a:lnTo>
                  <a:lnTo>
                    <a:pt x="461" y="843"/>
                  </a:lnTo>
                  <a:lnTo>
                    <a:pt x="461" y="843"/>
                  </a:lnTo>
                  <a:lnTo>
                    <a:pt x="461" y="845"/>
                  </a:lnTo>
                  <a:lnTo>
                    <a:pt x="461" y="848"/>
                  </a:lnTo>
                  <a:lnTo>
                    <a:pt x="461" y="850"/>
                  </a:lnTo>
                  <a:lnTo>
                    <a:pt x="461" y="850"/>
                  </a:lnTo>
                  <a:lnTo>
                    <a:pt x="464" y="850"/>
                  </a:lnTo>
                  <a:lnTo>
                    <a:pt x="464" y="850"/>
                  </a:lnTo>
                  <a:lnTo>
                    <a:pt x="466" y="850"/>
                  </a:lnTo>
                  <a:lnTo>
                    <a:pt x="469" y="848"/>
                  </a:lnTo>
                  <a:lnTo>
                    <a:pt x="469" y="845"/>
                  </a:lnTo>
                  <a:lnTo>
                    <a:pt x="471" y="845"/>
                  </a:lnTo>
                  <a:lnTo>
                    <a:pt x="473" y="848"/>
                  </a:lnTo>
                  <a:lnTo>
                    <a:pt x="476" y="850"/>
                  </a:lnTo>
                  <a:lnTo>
                    <a:pt x="476" y="853"/>
                  </a:lnTo>
                  <a:lnTo>
                    <a:pt x="476" y="855"/>
                  </a:lnTo>
                  <a:lnTo>
                    <a:pt x="476" y="857"/>
                  </a:lnTo>
                  <a:lnTo>
                    <a:pt x="476" y="860"/>
                  </a:lnTo>
                  <a:lnTo>
                    <a:pt x="476" y="862"/>
                  </a:lnTo>
                  <a:lnTo>
                    <a:pt x="476" y="864"/>
                  </a:lnTo>
                  <a:lnTo>
                    <a:pt x="478" y="864"/>
                  </a:lnTo>
                  <a:lnTo>
                    <a:pt x="476" y="867"/>
                  </a:lnTo>
                  <a:lnTo>
                    <a:pt x="476" y="869"/>
                  </a:lnTo>
                  <a:lnTo>
                    <a:pt x="476" y="872"/>
                  </a:lnTo>
                  <a:lnTo>
                    <a:pt x="480" y="872"/>
                  </a:lnTo>
                  <a:lnTo>
                    <a:pt x="483" y="872"/>
                  </a:lnTo>
                  <a:lnTo>
                    <a:pt x="485" y="874"/>
                  </a:lnTo>
                  <a:lnTo>
                    <a:pt x="485" y="874"/>
                  </a:lnTo>
                  <a:lnTo>
                    <a:pt x="495" y="872"/>
                  </a:lnTo>
                  <a:lnTo>
                    <a:pt x="497" y="872"/>
                  </a:lnTo>
                  <a:lnTo>
                    <a:pt x="497" y="872"/>
                  </a:lnTo>
                  <a:lnTo>
                    <a:pt x="499" y="874"/>
                  </a:lnTo>
                  <a:lnTo>
                    <a:pt x="502" y="879"/>
                  </a:lnTo>
                  <a:lnTo>
                    <a:pt x="506" y="883"/>
                  </a:lnTo>
                  <a:lnTo>
                    <a:pt x="506" y="883"/>
                  </a:lnTo>
                  <a:lnTo>
                    <a:pt x="509" y="883"/>
                  </a:lnTo>
                  <a:lnTo>
                    <a:pt x="509" y="883"/>
                  </a:lnTo>
                  <a:lnTo>
                    <a:pt x="509" y="883"/>
                  </a:lnTo>
                  <a:lnTo>
                    <a:pt x="511" y="883"/>
                  </a:lnTo>
                  <a:lnTo>
                    <a:pt x="511" y="883"/>
                  </a:lnTo>
                  <a:lnTo>
                    <a:pt x="511" y="883"/>
                  </a:lnTo>
                  <a:lnTo>
                    <a:pt x="511" y="881"/>
                  </a:lnTo>
                  <a:lnTo>
                    <a:pt x="511" y="881"/>
                  </a:lnTo>
                  <a:lnTo>
                    <a:pt x="514" y="881"/>
                  </a:lnTo>
                  <a:lnTo>
                    <a:pt x="514" y="881"/>
                  </a:lnTo>
                  <a:lnTo>
                    <a:pt x="518" y="886"/>
                  </a:lnTo>
                  <a:lnTo>
                    <a:pt x="523" y="888"/>
                  </a:lnTo>
                  <a:lnTo>
                    <a:pt x="528" y="893"/>
                  </a:lnTo>
                  <a:lnTo>
                    <a:pt x="530" y="893"/>
                  </a:lnTo>
                  <a:lnTo>
                    <a:pt x="532" y="895"/>
                  </a:lnTo>
                  <a:lnTo>
                    <a:pt x="532" y="898"/>
                  </a:lnTo>
                  <a:lnTo>
                    <a:pt x="532" y="898"/>
                  </a:lnTo>
                  <a:lnTo>
                    <a:pt x="532" y="900"/>
                  </a:lnTo>
                  <a:lnTo>
                    <a:pt x="532" y="902"/>
                  </a:lnTo>
                  <a:lnTo>
                    <a:pt x="532" y="905"/>
                  </a:lnTo>
                  <a:lnTo>
                    <a:pt x="535" y="905"/>
                  </a:lnTo>
                  <a:lnTo>
                    <a:pt x="535" y="907"/>
                  </a:lnTo>
                  <a:lnTo>
                    <a:pt x="537" y="907"/>
                  </a:lnTo>
                  <a:lnTo>
                    <a:pt x="537" y="905"/>
                  </a:lnTo>
                  <a:lnTo>
                    <a:pt x="540" y="905"/>
                  </a:lnTo>
                  <a:lnTo>
                    <a:pt x="540" y="905"/>
                  </a:lnTo>
                  <a:lnTo>
                    <a:pt x="542" y="905"/>
                  </a:lnTo>
                  <a:lnTo>
                    <a:pt x="542" y="905"/>
                  </a:lnTo>
                  <a:lnTo>
                    <a:pt x="547" y="907"/>
                  </a:lnTo>
                  <a:lnTo>
                    <a:pt x="547" y="907"/>
                  </a:lnTo>
                  <a:lnTo>
                    <a:pt x="549" y="909"/>
                  </a:lnTo>
                  <a:lnTo>
                    <a:pt x="549" y="912"/>
                  </a:lnTo>
                  <a:lnTo>
                    <a:pt x="551" y="914"/>
                  </a:lnTo>
                  <a:lnTo>
                    <a:pt x="551" y="914"/>
                  </a:lnTo>
                  <a:lnTo>
                    <a:pt x="554" y="916"/>
                  </a:lnTo>
                  <a:lnTo>
                    <a:pt x="554" y="916"/>
                  </a:lnTo>
                  <a:lnTo>
                    <a:pt x="554" y="916"/>
                  </a:lnTo>
                  <a:lnTo>
                    <a:pt x="556" y="919"/>
                  </a:lnTo>
                  <a:lnTo>
                    <a:pt x="556" y="921"/>
                  </a:lnTo>
                  <a:lnTo>
                    <a:pt x="559" y="919"/>
                  </a:lnTo>
                  <a:lnTo>
                    <a:pt x="561" y="919"/>
                  </a:lnTo>
                  <a:lnTo>
                    <a:pt x="561" y="919"/>
                  </a:lnTo>
                  <a:lnTo>
                    <a:pt x="563" y="916"/>
                  </a:lnTo>
                  <a:lnTo>
                    <a:pt x="563" y="916"/>
                  </a:lnTo>
                  <a:lnTo>
                    <a:pt x="566" y="916"/>
                  </a:lnTo>
                  <a:lnTo>
                    <a:pt x="568" y="916"/>
                  </a:lnTo>
                  <a:lnTo>
                    <a:pt x="570" y="919"/>
                  </a:lnTo>
                  <a:lnTo>
                    <a:pt x="570" y="919"/>
                  </a:lnTo>
                  <a:lnTo>
                    <a:pt x="573" y="919"/>
                  </a:lnTo>
                  <a:lnTo>
                    <a:pt x="582" y="914"/>
                  </a:lnTo>
                  <a:lnTo>
                    <a:pt x="589" y="912"/>
                  </a:lnTo>
                  <a:lnTo>
                    <a:pt x="596" y="907"/>
                  </a:lnTo>
                  <a:lnTo>
                    <a:pt x="601" y="905"/>
                  </a:lnTo>
                  <a:lnTo>
                    <a:pt x="601" y="905"/>
                  </a:lnTo>
                  <a:lnTo>
                    <a:pt x="601" y="902"/>
                  </a:lnTo>
                  <a:lnTo>
                    <a:pt x="599" y="902"/>
                  </a:lnTo>
                  <a:lnTo>
                    <a:pt x="599" y="900"/>
                  </a:lnTo>
                  <a:lnTo>
                    <a:pt x="596" y="900"/>
                  </a:lnTo>
                  <a:lnTo>
                    <a:pt x="596" y="898"/>
                  </a:lnTo>
                  <a:lnTo>
                    <a:pt x="594" y="898"/>
                  </a:lnTo>
                  <a:lnTo>
                    <a:pt x="594" y="898"/>
                  </a:lnTo>
                  <a:lnTo>
                    <a:pt x="592" y="898"/>
                  </a:lnTo>
                  <a:lnTo>
                    <a:pt x="589" y="898"/>
                  </a:lnTo>
                  <a:lnTo>
                    <a:pt x="587" y="895"/>
                  </a:lnTo>
                  <a:lnTo>
                    <a:pt x="582" y="895"/>
                  </a:lnTo>
                  <a:lnTo>
                    <a:pt x="582" y="895"/>
                  </a:lnTo>
                  <a:lnTo>
                    <a:pt x="580" y="895"/>
                  </a:lnTo>
                  <a:lnTo>
                    <a:pt x="580" y="893"/>
                  </a:lnTo>
                  <a:lnTo>
                    <a:pt x="580" y="893"/>
                  </a:lnTo>
                  <a:lnTo>
                    <a:pt x="580" y="890"/>
                  </a:lnTo>
                  <a:lnTo>
                    <a:pt x="580" y="890"/>
                  </a:lnTo>
                  <a:lnTo>
                    <a:pt x="582" y="881"/>
                  </a:lnTo>
                  <a:lnTo>
                    <a:pt x="585" y="881"/>
                  </a:lnTo>
                  <a:lnTo>
                    <a:pt x="592" y="874"/>
                  </a:lnTo>
                  <a:lnTo>
                    <a:pt x="594" y="872"/>
                  </a:lnTo>
                  <a:lnTo>
                    <a:pt x="599" y="869"/>
                  </a:lnTo>
                  <a:lnTo>
                    <a:pt x="601" y="869"/>
                  </a:lnTo>
                  <a:lnTo>
                    <a:pt x="608" y="864"/>
                  </a:lnTo>
                  <a:lnTo>
                    <a:pt x="611" y="864"/>
                  </a:lnTo>
                  <a:lnTo>
                    <a:pt x="613" y="864"/>
                  </a:lnTo>
                  <a:lnTo>
                    <a:pt x="613" y="864"/>
                  </a:lnTo>
                  <a:lnTo>
                    <a:pt x="618" y="860"/>
                  </a:lnTo>
                  <a:lnTo>
                    <a:pt x="618" y="860"/>
                  </a:lnTo>
                  <a:lnTo>
                    <a:pt x="620" y="857"/>
                  </a:lnTo>
                  <a:lnTo>
                    <a:pt x="620" y="855"/>
                  </a:lnTo>
                  <a:lnTo>
                    <a:pt x="622" y="850"/>
                  </a:lnTo>
                  <a:lnTo>
                    <a:pt x="622" y="848"/>
                  </a:lnTo>
                  <a:lnTo>
                    <a:pt x="622" y="848"/>
                  </a:lnTo>
                  <a:lnTo>
                    <a:pt x="625" y="845"/>
                  </a:lnTo>
                  <a:lnTo>
                    <a:pt x="625" y="845"/>
                  </a:lnTo>
                  <a:lnTo>
                    <a:pt x="627" y="843"/>
                  </a:lnTo>
                  <a:lnTo>
                    <a:pt x="627" y="841"/>
                  </a:lnTo>
                  <a:lnTo>
                    <a:pt x="627" y="838"/>
                  </a:lnTo>
                  <a:lnTo>
                    <a:pt x="627" y="836"/>
                  </a:lnTo>
                  <a:lnTo>
                    <a:pt x="627" y="831"/>
                  </a:lnTo>
                  <a:lnTo>
                    <a:pt x="625" y="829"/>
                  </a:lnTo>
                  <a:lnTo>
                    <a:pt x="622" y="827"/>
                  </a:lnTo>
                  <a:lnTo>
                    <a:pt x="622" y="824"/>
                  </a:lnTo>
                  <a:lnTo>
                    <a:pt x="622" y="822"/>
                  </a:lnTo>
                  <a:lnTo>
                    <a:pt x="622" y="819"/>
                  </a:lnTo>
                  <a:lnTo>
                    <a:pt x="622" y="815"/>
                  </a:lnTo>
                  <a:lnTo>
                    <a:pt x="627" y="801"/>
                  </a:lnTo>
                  <a:lnTo>
                    <a:pt x="630" y="798"/>
                  </a:lnTo>
                  <a:lnTo>
                    <a:pt x="630" y="798"/>
                  </a:lnTo>
                  <a:lnTo>
                    <a:pt x="630" y="796"/>
                  </a:lnTo>
                  <a:lnTo>
                    <a:pt x="630" y="796"/>
                  </a:lnTo>
                  <a:lnTo>
                    <a:pt x="630" y="793"/>
                  </a:lnTo>
                  <a:lnTo>
                    <a:pt x="627" y="793"/>
                  </a:lnTo>
                  <a:lnTo>
                    <a:pt x="625" y="791"/>
                  </a:lnTo>
                  <a:lnTo>
                    <a:pt x="625" y="789"/>
                  </a:lnTo>
                  <a:lnTo>
                    <a:pt x="622" y="789"/>
                  </a:lnTo>
                  <a:lnTo>
                    <a:pt x="622" y="786"/>
                  </a:lnTo>
                  <a:lnTo>
                    <a:pt x="622" y="784"/>
                  </a:lnTo>
                  <a:lnTo>
                    <a:pt x="620" y="782"/>
                  </a:lnTo>
                  <a:lnTo>
                    <a:pt x="620" y="774"/>
                  </a:lnTo>
                  <a:lnTo>
                    <a:pt x="620" y="772"/>
                  </a:lnTo>
                  <a:lnTo>
                    <a:pt x="620" y="772"/>
                  </a:lnTo>
                  <a:lnTo>
                    <a:pt x="618" y="770"/>
                  </a:lnTo>
                  <a:lnTo>
                    <a:pt x="615" y="770"/>
                  </a:lnTo>
                  <a:lnTo>
                    <a:pt x="613" y="767"/>
                  </a:lnTo>
                  <a:lnTo>
                    <a:pt x="611" y="767"/>
                  </a:lnTo>
                  <a:lnTo>
                    <a:pt x="606" y="767"/>
                  </a:lnTo>
                  <a:lnTo>
                    <a:pt x="606" y="767"/>
                  </a:lnTo>
                  <a:lnTo>
                    <a:pt x="604" y="767"/>
                  </a:lnTo>
                  <a:lnTo>
                    <a:pt x="604" y="767"/>
                  </a:lnTo>
                  <a:lnTo>
                    <a:pt x="604" y="765"/>
                  </a:lnTo>
                  <a:lnTo>
                    <a:pt x="606" y="765"/>
                  </a:lnTo>
                  <a:lnTo>
                    <a:pt x="606" y="763"/>
                  </a:lnTo>
                  <a:lnTo>
                    <a:pt x="606" y="760"/>
                  </a:lnTo>
                  <a:lnTo>
                    <a:pt x="606" y="758"/>
                  </a:lnTo>
                  <a:lnTo>
                    <a:pt x="606" y="758"/>
                  </a:lnTo>
                  <a:lnTo>
                    <a:pt x="608" y="756"/>
                  </a:lnTo>
                  <a:lnTo>
                    <a:pt x="613" y="751"/>
                  </a:lnTo>
                  <a:lnTo>
                    <a:pt x="615" y="748"/>
                  </a:lnTo>
                  <a:lnTo>
                    <a:pt x="615" y="746"/>
                  </a:lnTo>
                  <a:lnTo>
                    <a:pt x="615" y="744"/>
                  </a:lnTo>
                  <a:lnTo>
                    <a:pt x="615" y="741"/>
                  </a:lnTo>
                  <a:lnTo>
                    <a:pt x="613" y="741"/>
                  </a:lnTo>
                  <a:lnTo>
                    <a:pt x="601" y="739"/>
                  </a:lnTo>
                  <a:lnTo>
                    <a:pt x="601" y="737"/>
                  </a:lnTo>
                  <a:lnTo>
                    <a:pt x="601" y="737"/>
                  </a:lnTo>
                  <a:lnTo>
                    <a:pt x="601" y="734"/>
                  </a:lnTo>
                  <a:lnTo>
                    <a:pt x="601" y="734"/>
                  </a:lnTo>
                  <a:lnTo>
                    <a:pt x="601" y="732"/>
                  </a:lnTo>
                  <a:lnTo>
                    <a:pt x="606" y="727"/>
                  </a:lnTo>
                  <a:lnTo>
                    <a:pt x="608" y="718"/>
                  </a:lnTo>
                  <a:lnTo>
                    <a:pt x="608" y="715"/>
                  </a:lnTo>
                  <a:lnTo>
                    <a:pt x="608" y="713"/>
                  </a:lnTo>
                  <a:lnTo>
                    <a:pt x="608" y="713"/>
                  </a:lnTo>
                  <a:lnTo>
                    <a:pt x="608" y="708"/>
                  </a:lnTo>
                  <a:lnTo>
                    <a:pt x="608" y="703"/>
                  </a:lnTo>
                  <a:lnTo>
                    <a:pt x="608" y="703"/>
                  </a:lnTo>
                  <a:lnTo>
                    <a:pt x="608" y="703"/>
                  </a:lnTo>
                  <a:lnTo>
                    <a:pt x="611" y="703"/>
                  </a:lnTo>
                  <a:lnTo>
                    <a:pt x="611" y="703"/>
                  </a:lnTo>
                  <a:lnTo>
                    <a:pt x="611" y="706"/>
                  </a:lnTo>
                  <a:lnTo>
                    <a:pt x="611" y="708"/>
                  </a:lnTo>
                  <a:lnTo>
                    <a:pt x="613" y="708"/>
                  </a:lnTo>
                  <a:lnTo>
                    <a:pt x="613" y="711"/>
                  </a:lnTo>
                  <a:lnTo>
                    <a:pt x="615" y="711"/>
                  </a:lnTo>
                  <a:lnTo>
                    <a:pt x="615" y="713"/>
                  </a:lnTo>
                  <a:lnTo>
                    <a:pt x="618" y="715"/>
                  </a:lnTo>
                  <a:lnTo>
                    <a:pt x="618" y="715"/>
                  </a:lnTo>
                  <a:lnTo>
                    <a:pt x="620" y="718"/>
                  </a:lnTo>
                  <a:lnTo>
                    <a:pt x="620" y="718"/>
                  </a:lnTo>
                  <a:lnTo>
                    <a:pt x="625" y="718"/>
                  </a:lnTo>
                  <a:lnTo>
                    <a:pt x="627" y="718"/>
                  </a:lnTo>
                  <a:lnTo>
                    <a:pt x="627" y="715"/>
                  </a:lnTo>
                  <a:lnTo>
                    <a:pt x="630" y="715"/>
                  </a:lnTo>
                  <a:lnTo>
                    <a:pt x="630" y="713"/>
                  </a:lnTo>
                  <a:lnTo>
                    <a:pt x="630" y="711"/>
                  </a:lnTo>
                  <a:lnTo>
                    <a:pt x="630" y="711"/>
                  </a:lnTo>
                  <a:lnTo>
                    <a:pt x="630" y="708"/>
                  </a:lnTo>
                  <a:lnTo>
                    <a:pt x="630" y="706"/>
                  </a:lnTo>
                  <a:lnTo>
                    <a:pt x="632" y="703"/>
                  </a:lnTo>
                  <a:lnTo>
                    <a:pt x="632" y="703"/>
                  </a:lnTo>
                  <a:lnTo>
                    <a:pt x="632" y="701"/>
                  </a:lnTo>
                  <a:lnTo>
                    <a:pt x="630" y="701"/>
                  </a:lnTo>
                  <a:lnTo>
                    <a:pt x="630" y="701"/>
                  </a:lnTo>
                  <a:lnTo>
                    <a:pt x="627" y="701"/>
                  </a:lnTo>
                  <a:lnTo>
                    <a:pt x="627" y="701"/>
                  </a:lnTo>
                  <a:lnTo>
                    <a:pt x="625" y="701"/>
                  </a:lnTo>
                  <a:lnTo>
                    <a:pt x="625" y="701"/>
                  </a:lnTo>
                  <a:lnTo>
                    <a:pt x="622" y="701"/>
                  </a:lnTo>
                  <a:lnTo>
                    <a:pt x="620" y="701"/>
                  </a:lnTo>
                  <a:lnTo>
                    <a:pt x="618" y="701"/>
                  </a:lnTo>
                  <a:lnTo>
                    <a:pt x="615" y="701"/>
                  </a:lnTo>
                  <a:lnTo>
                    <a:pt x="615" y="701"/>
                  </a:lnTo>
                  <a:lnTo>
                    <a:pt x="615" y="699"/>
                  </a:lnTo>
                  <a:lnTo>
                    <a:pt x="615" y="696"/>
                  </a:lnTo>
                  <a:lnTo>
                    <a:pt x="615" y="694"/>
                  </a:lnTo>
                  <a:lnTo>
                    <a:pt x="615" y="692"/>
                  </a:lnTo>
                  <a:lnTo>
                    <a:pt x="615" y="692"/>
                  </a:lnTo>
                  <a:lnTo>
                    <a:pt x="613" y="685"/>
                  </a:lnTo>
                  <a:lnTo>
                    <a:pt x="613" y="685"/>
                  </a:lnTo>
                  <a:lnTo>
                    <a:pt x="613" y="682"/>
                  </a:lnTo>
                  <a:lnTo>
                    <a:pt x="615" y="682"/>
                  </a:lnTo>
                  <a:lnTo>
                    <a:pt x="618" y="685"/>
                  </a:lnTo>
                  <a:lnTo>
                    <a:pt x="620" y="685"/>
                  </a:lnTo>
                  <a:lnTo>
                    <a:pt x="622" y="687"/>
                  </a:lnTo>
                  <a:lnTo>
                    <a:pt x="622" y="687"/>
                  </a:lnTo>
                  <a:lnTo>
                    <a:pt x="622" y="689"/>
                  </a:lnTo>
                  <a:lnTo>
                    <a:pt x="625" y="689"/>
                  </a:lnTo>
                  <a:lnTo>
                    <a:pt x="625" y="689"/>
                  </a:lnTo>
                  <a:lnTo>
                    <a:pt x="630" y="692"/>
                  </a:lnTo>
                  <a:lnTo>
                    <a:pt x="630" y="692"/>
                  </a:lnTo>
                  <a:lnTo>
                    <a:pt x="632" y="692"/>
                  </a:lnTo>
                  <a:lnTo>
                    <a:pt x="634" y="692"/>
                  </a:lnTo>
                  <a:lnTo>
                    <a:pt x="634" y="692"/>
                  </a:lnTo>
                  <a:lnTo>
                    <a:pt x="637" y="692"/>
                  </a:lnTo>
                  <a:lnTo>
                    <a:pt x="639" y="687"/>
                  </a:lnTo>
                  <a:lnTo>
                    <a:pt x="639" y="687"/>
                  </a:lnTo>
                  <a:lnTo>
                    <a:pt x="639" y="687"/>
                  </a:lnTo>
                  <a:lnTo>
                    <a:pt x="641" y="689"/>
                  </a:lnTo>
                  <a:lnTo>
                    <a:pt x="644" y="689"/>
                  </a:lnTo>
                  <a:lnTo>
                    <a:pt x="644" y="689"/>
                  </a:lnTo>
                  <a:lnTo>
                    <a:pt x="644" y="689"/>
                  </a:lnTo>
                  <a:lnTo>
                    <a:pt x="644" y="687"/>
                  </a:lnTo>
                  <a:lnTo>
                    <a:pt x="646" y="687"/>
                  </a:lnTo>
                  <a:lnTo>
                    <a:pt x="646" y="685"/>
                  </a:lnTo>
                  <a:lnTo>
                    <a:pt x="646" y="682"/>
                  </a:lnTo>
                  <a:lnTo>
                    <a:pt x="644" y="677"/>
                  </a:lnTo>
                  <a:lnTo>
                    <a:pt x="644" y="677"/>
                  </a:lnTo>
                  <a:lnTo>
                    <a:pt x="646" y="677"/>
                  </a:lnTo>
                  <a:lnTo>
                    <a:pt x="646" y="675"/>
                  </a:lnTo>
                  <a:lnTo>
                    <a:pt x="646" y="675"/>
                  </a:lnTo>
                  <a:lnTo>
                    <a:pt x="648" y="673"/>
                  </a:lnTo>
                  <a:lnTo>
                    <a:pt x="648" y="673"/>
                  </a:lnTo>
                  <a:lnTo>
                    <a:pt x="648" y="673"/>
                  </a:lnTo>
                  <a:lnTo>
                    <a:pt x="648" y="670"/>
                  </a:lnTo>
                  <a:lnTo>
                    <a:pt x="648" y="670"/>
                  </a:lnTo>
                  <a:lnTo>
                    <a:pt x="648" y="670"/>
                  </a:lnTo>
                  <a:lnTo>
                    <a:pt x="651" y="670"/>
                  </a:lnTo>
                  <a:lnTo>
                    <a:pt x="651" y="668"/>
                  </a:lnTo>
                  <a:lnTo>
                    <a:pt x="658" y="670"/>
                  </a:lnTo>
                  <a:lnTo>
                    <a:pt x="660" y="670"/>
                  </a:lnTo>
                  <a:lnTo>
                    <a:pt x="665" y="668"/>
                  </a:lnTo>
                  <a:lnTo>
                    <a:pt x="670" y="668"/>
                  </a:lnTo>
                  <a:lnTo>
                    <a:pt x="670" y="668"/>
                  </a:lnTo>
                  <a:lnTo>
                    <a:pt x="670" y="668"/>
                  </a:lnTo>
                  <a:lnTo>
                    <a:pt x="672" y="668"/>
                  </a:lnTo>
                  <a:lnTo>
                    <a:pt x="672" y="668"/>
                  </a:lnTo>
                  <a:lnTo>
                    <a:pt x="670" y="670"/>
                  </a:lnTo>
                  <a:lnTo>
                    <a:pt x="670" y="670"/>
                  </a:lnTo>
                  <a:lnTo>
                    <a:pt x="667" y="675"/>
                  </a:lnTo>
                  <a:lnTo>
                    <a:pt x="667" y="677"/>
                  </a:lnTo>
                  <a:lnTo>
                    <a:pt x="667" y="677"/>
                  </a:lnTo>
                  <a:lnTo>
                    <a:pt x="667" y="677"/>
                  </a:lnTo>
                  <a:lnTo>
                    <a:pt x="670" y="680"/>
                  </a:lnTo>
                  <a:lnTo>
                    <a:pt x="670" y="682"/>
                  </a:lnTo>
                  <a:lnTo>
                    <a:pt x="670" y="682"/>
                  </a:lnTo>
                  <a:lnTo>
                    <a:pt x="670" y="685"/>
                  </a:lnTo>
                  <a:lnTo>
                    <a:pt x="670" y="685"/>
                  </a:lnTo>
                  <a:lnTo>
                    <a:pt x="667" y="685"/>
                  </a:lnTo>
                  <a:lnTo>
                    <a:pt x="667" y="685"/>
                  </a:lnTo>
                  <a:lnTo>
                    <a:pt x="665" y="682"/>
                  </a:lnTo>
                  <a:lnTo>
                    <a:pt x="663" y="682"/>
                  </a:lnTo>
                  <a:lnTo>
                    <a:pt x="663" y="682"/>
                  </a:lnTo>
                  <a:lnTo>
                    <a:pt x="663" y="682"/>
                  </a:lnTo>
                  <a:lnTo>
                    <a:pt x="663" y="685"/>
                  </a:lnTo>
                  <a:lnTo>
                    <a:pt x="663" y="685"/>
                  </a:lnTo>
                  <a:lnTo>
                    <a:pt x="663" y="687"/>
                  </a:lnTo>
                  <a:lnTo>
                    <a:pt x="663" y="687"/>
                  </a:lnTo>
                  <a:lnTo>
                    <a:pt x="665" y="689"/>
                  </a:lnTo>
                  <a:lnTo>
                    <a:pt x="667" y="689"/>
                  </a:lnTo>
                  <a:lnTo>
                    <a:pt x="670" y="689"/>
                  </a:lnTo>
                  <a:lnTo>
                    <a:pt x="675" y="689"/>
                  </a:lnTo>
                  <a:lnTo>
                    <a:pt x="679" y="687"/>
                  </a:lnTo>
                  <a:lnTo>
                    <a:pt x="679" y="687"/>
                  </a:lnTo>
                  <a:lnTo>
                    <a:pt x="679" y="687"/>
                  </a:lnTo>
                  <a:lnTo>
                    <a:pt x="682" y="687"/>
                  </a:lnTo>
                  <a:lnTo>
                    <a:pt x="679" y="689"/>
                  </a:lnTo>
                  <a:lnTo>
                    <a:pt x="679" y="689"/>
                  </a:lnTo>
                  <a:lnTo>
                    <a:pt x="679" y="692"/>
                  </a:lnTo>
                  <a:lnTo>
                    <a:pt x="677" y="692"/>
                  </a:lnTo>
                  <a:lnTo>
                    <a:pt x="677" y="694"/>
                  </a:lnTo>
                  <a:lnTo>
                    <a:pt x="675" y="694"/>
                  </a:lnTo>
                  <a:lnTo>
                    <a:pt x="672" y="694"/>
                  </a:lnTo>
                  <a:lnTo>
                    <a:pt x="670" y="694"/>
                  </a:lnTo>
                  <a:lnTo>
                    <a:pt x="667" y="694"/>
                  </a:lnTo>
                  <a:lnTo>
                    <a:pt x="665" y="694"/>
                  </a:lnTo>
                  <a:lnTo>
                    <a:pt x="665" y="694"/>
                  </a:lnTo>
                  <a:lnTo>
                    <a:pt x="663" y="694"/>
                  </a:lnTo>
                  <a:lnTo>
                    <a:pt x="660" y="692"/>
                  </a:lnTo>
                  <a:lnTo>
                    <a:pt x="658" y="689"/>
                  </a:lnTo>
                  <a:lnTo>
                    <a:pt x="658" y="689"/>
                  </a:lnTo>
                  <a:lnTo>
                    <a:pt x="656" y="687"/>
                  </a:lnTo>
                  <a:lnTo>
                    <a:pt x="656" y="689"/>
                  </a:lnTo>
                  <a:lnTo>
                    <a:pt x="656" y="689"/>
                  </a:lnTo>
                  <a:lnTo>
                    <a:pt x="656" y="689"/>
                  </a:lnTo>
                  <a:lnTo>
                    <a:pt x="656" y="692"/>
                  </a:lnTo>
                  <a:lnTo>
                    <a:pt x="658" y="694"/>
                  </a:lnTo>
                  <a:lnTo>
                    <a:pt x="658" y="696"/>
                  </a:lnTo>
                  <a:lnTo>
                    <a:pt x="658" y="696"/>
                  </a:lnTo>
                  <a:lnTo>
                    <a:pt x="658" y="699"/>
                  </a:lnTo>
                  <a:lnTo>
                    <a:pt x="658" y="699"/>
                  </a:lnTo>
                  <a:lnTo>
                    <a:pt x="656" y="701"/>
                  </a:lnTo>
                  <a:lnTo>
                    <a:pt x="653" y="703"/>
                  </a:lnTo>
                  <a:lnTo>
                    <a:pt x="653" y="706"/>
                  </a:lnTo>
                  <a:lnTo>
                    <a:pt x="653" y="706"/>
                  </a:lnTo>
                  <a:lnTo>
                    <a:pt x="656" y="708"/>
                  </a:lnTo>
                  <a:lnTo>
                    <a:pt x="656" y="708"/>
                  </a:lnTo>
                  <a:lnTo>
                    <a:pt x="658" y="711"/>
                  </a:lnTo>
                  <a:lnTo>
                    <a:pt x="660" y="711"/>
                  </a:lnTo>
                  <a:lnTo>
                    <a:pt x="663" y="711"/>
                  </a:lnTo>
                  <a:lnTo>
                    <a:pt x="665" y="711"/>
                  </a:lnTo>
                  <a:lnTo>
                    <a:pt x="670" y="711"/>
                  </a:lnTo>
                  <a:lnTo>
                    <a:pt x="672" y="711"/>
                  </a:lnTo>
                  <a:lnTo>
                    <a:pt x="679" y="713"/>
                  </a:lnTo>
                  <a:lnTo>
                    <a:pt x="682" y="713"/>
                  </a:lnTo>
                  <a:lnTo>
                    <a:pt x="686" y="713"/>
                  </a:lnTo>
                  <a:lnTo>
                    <a:pt x="696" y="711"/>
                  </a:lnTo>
                  <a:lnTo>
                    <a:pt x="703" y="708"/>
                  </a:lnTo>
                  <a:lnTo>
                    <a:pt x="708" y="708"/>
                  </a:lnTo>
                  <a:lnTo>
                    <a:pt x="717" y="703"/>
                  </a:lnTo>
                  <a:lnTo>
                    <a:pt x="717" y="703"/>
                  </a:lnTo>
                  <a:lnTo>
                    <a:pt x="720" y="703"/>
                  </a:lnTo>
                  <a:lnTo>
                    <a:pt x="722" y="703"/>
                  </a:lnTo>
                  <a:lnTo>
                    <a:pt x="722" y="703"/>
                  </a:lnTo>
                  <a:lnTo>
                    <a:pt x="724" y="706"/>
                  </a:lnTo>
                  <a:lnTo>
                    <a:pt x="727" y="711"/>
                  </a:lnTo>
                  <a:lnTo>
                    <a:pt x="727" y="713"/>
                  </a:lnTo>
                  <a:lnTo>
                    <a:pt x="727" y="715"/>
                  </a:lnTo>
                  <a:lnTo>
                    <a:pt x="727" y="715"/>
                  </a:lnTo>
                  <a:lnTo>
                    <a:pt x="727" y="718"/>
                  </a:lnTo>
                  <a:lnTo>
                    <a:pt x="729" y="718"/>
                  </a:lnTo>
                  <a:lnTo>
                    <a:pt x="731" y="720"/>
                  </a:lnTo>
                  <a:lnTo>
                    <a:pt x="734" y="725"/>
                  </a:lnTo>
                  <a:lnTo>
                    <a:pt x="734" y="737"/>
                  </a:lnTo>
                  <a:lnTo>
                    <a:pt x="734" y="737"/>
                  </a:lnTo>
                  <a:lnTo>
                    <a:pt x="734" y="739"/>
                  </a:lnTo>
                  <a:lnTo>
                    <a:pt x="734" y="739"/>
                  </a:lnTo>
                  <a:lnTo>
                    <a:pt x="734" y="741"/>
                  </a:lnTo>
                  <a:lnTo>
                    <a:pt x="731" y="741"/>
                  </a:lnTo>
                  <a:lnTo>
                    <a:pt x="729" y="741"/>
                  </a:lnTo>
                  <a:lnTo>
                    <a:pt x="729" y="741"/>
                  </a:lnTo>
                  <a:lnTo>
                    <a:pt x="724" y="739"/>
                  </a:lnTo>
                  <a:lnTo>
                    <a:pt x="722" y="739"/>
                  </a:lnTo>
                  <a:lnTo>
                    <a:pt x="722" y="739"/>
                  </a:lnTo>
                  <a:lnTo>
                    <a:pt x="720" y="739"/>
                  </a:lnTo>
                  <a:lnTo>
                    <a:pt x="720" y="741"/>
                  </a:lnTo>
                  <a:lnTo>
                    <a:pt x="717" y="746"/>
                  </a:lnTo>
                  <a:lnTo>
                    <a:pt x="717" y="748"/>
                  </a:lnTo>
                  <a:lnTo>
                    <a:pt x="720" y="748"/>
                  </a:lnTo>
                  <a:lnTo>
                    <a:pt x="720" y="751"/>
                  </a:lnTo>
                  <a:lnTo>
                    <a:pt x="720" y="756"/>
                  </a:lnTo>
                  <a:lnTo>
                    <a:pt x="720" y="758"/>
                  </a:lnTo>
                  <a:lnTo>
                    <a:pt x="722" y="758"/>
                  </a:lnTo>
                  <a:lnTo>
                    <a:pt x="722" y="760"/>
                  </a:lnTo>
                  <a:lnTo>
                    <a:pt x="724" y="760"/>
                  </a:lnTo>
                  <a:lnTo>
                    <a:pt x="724" y="760"/>
                  </a:lnTo>
                  <a:lnTo>
                    <a:pt x="724" y="760"/>
                  </a:lnTo>
                  <a:lnTo>
                    <a:pt x="727" y="763"/>
                  </a:lnTo>
                  <a:lnTo>
                    <a:pt x="727" y="765"/>
                  </a:lnTo>
                  <a:lnTo>
                    <a:pt x="727" y="767"/>
                  </a:lnTo>
                  <a:lnTo>
                    <a:pt x="724" y="770"/>
                  </a:lnTo>
                  <a:lnTo>
                    <a:pt x="722" y="774"/>
                  </a:lnTo>
                  <a:lnTo>
                    <a:pt x="720" y="777"/>
                  </a:lnTo>
                  <a:lnTo>
                    <a:pt x="720" y="779"/>
                  </a:lnTo>
                  <a:lnTo>
                    <a:pt x="720" y="782"/>
                  </a:lnTo>
                  <a:lnTo>
                    <a:pt x="722" y="784"/>
                  </a:lnTo>
                  <a:lnTo>
                    <a:pt x="727" y="786"/>
                  </a:lnTo>
                  <a:lnTo>
                    <a:pt x="727" y="786"/>
                  </a:lnTo>
                  <a:lnTo>
                    <a:pt x="727" y="789"/>
                  </a:lnTo>
                  <a:lnTo>
                    <a:pt x="724" y="791"/>
                  </a:lnTo>
                  <a:lnTo>
                    <a:pt x="722" y="793"/>
                  </a:lnTo>
                  <a:lnTo>
                    <a:pt x="720" y="796"/>
                  </a:lnTo>
                  <a:lnTo>
                    <a:pt x="720" y="798"/>
                  </a:lnTo>
                  <a:lnTo>
                    <a:pt x="720" y="801"/>
                  </a:lnTo>
                  <a:lnTo>
                    <a:pt x="717" y="801"/>
                  </a:lnTo>
                  <a:lnTo>
                    <a:pt x="717" y="801"/>
                  </a:lnTo>
                  <a:lnTo>
                    <a:pt x="717" y="801"/>
                  </a:lnTo>
                  <a:lnTo>
                    <a:pt x="715" y="801"/>
                  </a:lnTo>
                  <a:lnTo>
                    <a:pt x="712" y="798"/>
                  </a:lnTo>
                  <a:lnTo>
                    <a:pt x="712" y="798"/>
                  </a:lnTo>
                  <a:lnTo>
                    <a:pt x="710" y="798"/>
                  </a:lnTo>
                  <a:lnTo>
                    <a:pt x="708" y="801"/>
                  </a:lnTo>
                  <a:lnTo>
                    <a:pt x="708" y="801"/>
                  </a:lnTo>
                  <a:lnTo>
                    <a:pt x="705" y="801"/>
                  </a:lnTo>
                  <a:lnTo>
                    <a:pt x="703" y="801"/>
                  </a:lnTo>
                  <a:lnTo>
                    <a:pt x="703" y="801"/>
                  </a:lnTo>
                  <a:lnTo>
                    <a:pt x="701" y="798"/>
                  </a:lnTo>
                  <a:lnTo>
                    <a:pt x="701" y="798"/>
                  </a:lnTo>
                  <a:lnTo>
                    <a:pt x="698" y="798"/>
                  </a:lnTo>
                  <a:lnTo>
                    <a:pt x="696" y="796"/>
                  </a:lnTo>
                  <a:lnTo>
                    <a:pt x="696" y="796"/>
                  </a:lnTo>
                  <a:lnTo>
                    <a:pt x="693" y="796"/>
                  </a:lnTo>
                  <a:lnTo>
                    <a:pt x="693" y="796"/>
                  </a:lnTo>
                  <a:lnTo>
                    <a:pt x="693" y="796"/>
                  </a:lnTo>
                  <a:lnTo>
                    <a:pt x="691" y="798"/>
                  </a:lnTo>
                  <a:lnTo>
                    <a:pt x="689" y="803"/>
                  </a:lnTo>
                  <a:lnTo>
                    <a:pt x="689" y="803"/>
                  </a:lnTo>
                  <a:lnTo>
                    <a:pt x="691" y="808"/>
                  </a:lnTo>
                  <a:lnTo>
                    <a:pt x="691" y="810"/>
                  </a:lnTo>
                  <a:lnTo>
                    <a:pt x="691" y="812"/>
                  </a:lnTo>
                  <a:lnTo>
                    <a:pt x="693" y="812"/>
                  </a:lnTo>
                  <a:lnTo>
                    <a:pt x="701" y="817"/>
                  </a:lnTo>
                  <a:lnTo>
                    <a:pt x="701" y="817"/>
                  </a:lnTo>
                  <a:lnTo>
                    <a:pt x="701" y="819"/>
                  </a:lnTo>
                  <a:lnTo>
                    <a:pt x="701" y="822"/>
                  </a:lnTo>
                  <a:lnTo>
                    <a:pt x="703" y="824"/>
                  </a:lnTo>
                  <a:lnTo>
                    <a:pt x="708" y="824"/>
                  </a:lnTo>
                  <a:lnTo>
                    <a:pt x="708" y="824"/>
                  </a:lnTo>
                  <a:lnTo>
                    <a:pt x="710" y="824"/>
                  </a:lnTo>
                  <a:lnTo>
                    <a:pt x="712" y="827"/>
                  </a:lnTo>
                  <a:lnTo>
                    <a:pt x="712" y="827"/>
                  </a:lnTo>
                  <a:lnTo>
                    <a:pt x="715" y="827"/>
                  </a:lnTo>
                  <a:lnTo>
                    <a:pt x="715" y="827"/>
                  </a:lnTo>
                  <a:lnTo>
                    <a:pt x="715" y="824"/>
                  </a:lnTo>
                  <a:lnTo>
                    <a:pt x="715" y="824"/>
                  </a:lnTo>
                  <a:lnTo>
                    <a:pt x="715" y="822"/>
                  </a:lnTo>
                  <a:lnTo>
                    <a:pt x="717" y="819"/>
                  </a:lnTo>
                  <a:lnTo>
                    <a:pt x="717" y="817"/>
                  </a:lnTo>
                  <a:lnTo>
                    <a:pt x="717" y="817"/>
                  </a:lnTo>
                  <a:lnTo>
                    <a:pt x="717" y="812"/>
                  </a:lnTo>
                  <a:lnTo>
                    <a:pt x="717" y="812"/>
                  </a:lnTo>
                  <a:lnTo>
                    <a:pt x="717" y="812"/>
                  </a:lnTo>
                  <a:lnTo>
                    <a:pt x="717" y="812"/>
                  </a:lnTo>
                  <a:lnTo>
                    <a:pt x="720" y="812"/>
                  </a:lnTo>
                  <a:lnTo>
                    <a:pt x="720" y="812"/>
                  </a:lnTo>
                  <a:lnTo>
                    <a:pt x="722" y="812"/>
                  </a:lnTo>
                  <a:lnTo>
                    <a:pt x="722" y="815"/>
                  </a:lnTo>
                  <a:lnTo>
                    <a:pt x="722" y="815"/>
                  </a:lnTo>
                  <a:lnTo>
                    <a:pt x="724" y="815"/>
                  </a:lnTo>
                  <a:lnTo>
                    <a:pt x="727" y="815"/>
                  </a:lnTo>
                  <a:lnTo>
                    <a:pt x="731" y="812"/>
                  </a:lnTo>
                  <a:lnTo>
                    <a:pt x="736" y="810"/>
                  </a:lnTo>
                  <a:lnTo>
                    <a:pt x="746" y="805"/>
                  </a:lnTo>
                  <a:lnTo>
                    <a:pt x="748" y="805"/>
                  </a:lnTo>
                  <a:lnTo>
                    <a:pt x="748" y="803"/>
                  </a:lnTo>
                  <a:lnTo>
                    <a:pt x="748" y="803"/>
                  </a:lnTo>
                  <a:lnTo>
                    <a:pt x="748" y="801"/>
                  </a:lnTo>
                  <a:lnTo>
                    <a:pt x="748" y="801"/>
                  </a:lnTo>
                  <a:lnTo>
                    <a:pt x="748" y="801"/>
                  </a:lnTo>
                  <a:lnTo>
                    <a:pt x="748" y="801"/>
                  </a:lnTo>
                  <a:lnTo>
                    <a:pt x="748" y="798"/>
                  </a:lnTo>
                  <a:lnTo>
                    <a:pt x="746" y="798"/>
                  </a:lnTo>
                  <a:lnTo>
                    <a:pt x="748" y="796"/>
                  </a:lnTo>
                  <a:lnTo>
                    <a:pt x="748" y="793"/>
                  </a:lnTo>
                  <a:lnTo>
                    <a:pt x="757" y="789"/>
                  </a:lnTo>
                  <a:lnTo>
                    <a:pt x="762" y="784"/>
                  </a:lnTo>
                  <a:lnTo>
                    <a:pt x="762" y="782"/>
                  </a:lnTo>
                  <a:lnTo>
                    <a:pt x="762" y="782"/>
                  </a:lnTo>
                  <a:lnTo>
                    <a:pt x="762" y="777"/>
                  </a:lnTo>
                  <a:lnTo>
                    <a:pt x="762" y="777"/>
                  </a:lnTo>
                  <a:lnTo>
                    <a:pt x="762" y="772"/>
                  </a:lnTo>
                  <a:lnTo>
                    <a:pt x="762" y="770"/>
                  </a:lnTo>
                  <a:lnTo>
                    <a:pt x="762" y="767"/>
                  </a:lnTo>
                  <a:lnTo>
                    <a:pt x="762" y="765"/>
                  </a:lnTo>
                  <a:lnTo>
                    <a:pt x="762" y="763"/>
                  </a:lnTo>
                  <a:lnTo>
                    <a:pt x="762" y="760"/>
                  </a:lnTo>
                  <a:lnTo>
                    <a:pt x="764" y="760"/>
                  </a:lnTo>
                  <a:lnTo>
                    <a:pt x="764" y="758"/>
                  </a:lnTo>
                  <a:lnTo>
                    <a:pt x="767" y="758"/>
                  </a:lnTo>
                  <a:lnTo>
                    <a:pt x="769" y="756"/>
                  </a:lnTo>
                  <a:lnTo>
                    <a:pt x="769" y="756"/>
                  </a:lnTo>
                  <a:lnTo>
                    <a:pt x="769" y="756"/>
                  </a:lnTo>
                  <a:lnTo>
                    <a:pt x="772" y="758"/>
                  </a:lnTo>
                  <a:lnTo>
                    <a:pt x="772" y="758"/>
                  </a:lnTo>
                  <a:lnTo>
                    <a:pt x="769" y="760"/>
                  </a:lnTo>
                  <a:lnTo>
                    <a:pt x="769" y="760"/>
                  </a:lnTo>
                  <a:lnTo>
                    <a:pt x="769" y="763"/>
                  </a:lnTo>
                  <a:lnTo>
                    <a:pt x="772" y="763"/>
                  </a:lnTo>
                  <a:lnTo>
                    <a:pt x="772" y="765"/>
                  </a:lnTo>
                  <a:lnTo>
                    <a:pt x="774" y="765"/>
                  </a:lnTo>
                  <a:lnTo>
                    <a:pt x="774" y="765"/>
                  </a:lnTo>
                  <a:lnTo>
                    <a:pt x="779" y="765"/>
                  </a:lnTo>
                  <a:lnTo>
                    <a:pt x="781" y="765"/>
                  </a:lnTo>
                  <a:lnTo>
                    <a:pt x="783" y="765"/>
                  </a:lnTo>
                  <a:lnTo>
                    <a:pt x="791" y="767"/>
                  </a:lnTo>
                  <a:lnTo>
                    <a:pt x="793" y="767"/>
                  </a:lnTo>
                  <a:lnTo>
                    <a:pt x="795" y="767"/>
                  </a:lnTo>
                  <a:lnTo>
                    <a:pt x="800" y="767"/>
                  </a:lnTo>
                  <a:lnTo>
                    <a:pt x="802" y="767"/>
                  </a:lnTo>
                  <a:lnTo>
                    <a:pt x="802" y="770"/>
                  </a:lnTo>
                  <a:lnTo>
                    <a:pt x="805" y="770"/>
                  </a:lnTo>
                  <a:lnTo>
                    <a:pt x="805" y="772"/>
                  </a:lnTo>
                  <a:lnTo>
                    <a:pt x="805" y="774"/>
                  </a:lnTo>
                  <a:lnTo>
                    <a:pt x="807" y="774"/>
                  </a:lnTo>
                  <a:lnTo>
                    <a:pt x="807" y="774"/>
                  </a:lnTo>
                  <a:lnTo>
                    <a:pt x="809" y="774"/>
                  </a:lnTo>
                  <a:lnTo>
                    <a:pt x="812" y="774"/>
                  </a:lnTo>
                  <a:lnTo>
                    <a:pt x="812" y="772"/>
                  </a:lnTo>
                  <a:lnTo>
                    <a:pt x="812" y="772"/>
                  </a:lnTo>
                  <a:lnTo>
                    <a:pt x="814" y="767"/>
                  </a:lnTo>
                  <a:lnTo>
                    <a:pt x="814" y="767"/>
                  </a:lnTo>
                  <a:lnTo>
                    <a:pt x="814" y="765"/>
                  </a:lnTo>
                  <a:lnTo>
                    <a:pt x="817" y="765"/>
                  </a:lnTo>
                  <a:lnTo>
                    <a:pt x="819" y="763"/>
                  </a:lnTo>
                  <a:lnTo>
                    <a:pt x="824" y="763"/>
                  </a:lnTo>
                  <a:lnTo>
                    <a:pt x="824" y="763"/>
                  </a:lnTo>
                  <a:lnTo>
                    <a:pt x="826" y="763"/>
                  </a:lnTo>
                  <a:lnTo>
                    <a:pt x="826" y="763"/>
                  </a:lnTo>
                  <a:lnTo>
                    <a:pt x="826" y="765"/>
                  </a:lnTo>
                  <a:lnTo>
                    <a:pt x="826" y="767"/>
                  </a:lnTo>
                  <a:lnTo>
                    <a:pt x="824" y="767"/>
                  </a:lnTo>
                  <a:lnTo>
                    <a:pt x="824" y="770"/>
                  </a:lnTo>
                  <a:lnTo>
                    <a:pt x="824" y="770"/>
                  </a:lnTo>
                  <a:lnTo>
                    <a:pt x="824" y="772"/>
                  </a:lnTo>
                  <a:lnTo>
                    <a:pt x="826" y="772"/>
                  </a:lnTo>
                  <a:lnTo>
                    <a:pt x="831" y="777"/>
                  </a:lnTo>
                  <a:lnTo>
                    <a:pt x="833" y="779"/>
                  </a:lnTo>
                  <a:lnTo>
                    <a:pt x="836" y="782"/>
                  </a:lnTo>
                  <a:lnTo>
                    <a:pt x="840" y="782"/>
                  </a:lnTo>
                  <a:lnTo>
                    <a:pt x="843" y="779"/>
                  </a:lnTo>
                  <a:lnTo>
                    <a:pt x="843" y="779"/>
                  </a:lnTo>
                  <a:lnTo>
                    <a:pt x="843" y="779"/>
                  </a:lnTo>
                  <a:lnTo>
                    <a:pt x="845" y="779"/>
                  </a:lnTo>
                  <a:lnTo>
                    <a:pt x="847" y="779"/>
                  </a:lnTo>
                  <a:lnTo>
                    <a:pt x="847" y="779"/>
                  </a:lnTo>
                  <a:lnTo>
                    <a:pt x="847" y="777"/>
                  </a:lnTo>
                  <a:lnTo>
                    <a:pt x="850" y="777"/>
                  </a:lnTo>
                  <a:lnTo>
                    <a:pt x="850" y="774"/>
                  </a:lnTo>
                  <a:lnTo>
                    <a:pt x="850" y="774"/>
                  </a:lnTo>
                  <a:lnTo>
                    <a:pt x="850" y="772"/>
                  </a:lnTo>
                  <a:lnTo>
                    <a:pt x="852" y="772"/>
                  </a:lnTo>
                  <a:lnTo>
                    <a:pt x="850" y="770"/>
                  </a:lnTo>
                  <a:lnTo>
                    <a:pt x="850" y="767"/>
                  </a:lnTo>
                  <a:lnTo>
                    <a:pt x="845" y="760"/>
                  </a:lnTo>
                  <a:lnTo>
                    <a:pt x="843" y="758"/>
                  </a:lnTo>
                  <a:lnTo>
                    <a:pt x="843" y="756"/>
                  </a:lnTo>
                  <a:lnTo>
                    <a:pt x="843" y="746"/>
                  </a:lnTo>
                  <a:lnTo>
                    <a:pt x="840" y="744"/>
                  </a:lnTo>
                  <a:lnTo>
                    <a:pt x="840" y="744"/>
                  </a:lnTo>
                  <a:lnTo>
                    <a:pt x="840" y="741"/>
                  </a:lnTo>
                  <a:lnTo>
                    <a:pt x="840" y="741"/>
                  </a:lnTo>
                  <a:lnTo>
                    <a:pt x="843" y="737"/>
                  </a:lnTo>
                  <a:lnTo>
                    <a:pt x="843" y="737"/>
                  </a:lnTo>
                  <a:lnTo>
                    <a:pt x="843" y="737"/>
                  </a:lnTo>
                  <a:lnTo>
                    <a:pt x="843" y="734"/>
                  </a:lnTo>
                  <a:lnTo>
                    <a:pt x="840" y="732"/>
                  </a:lnTo>
                  <a:lnTo>
                    <a:pt x="840" y="730"/>
                  </a:lnTo>
                  <a:lnTo>
                    <a:pt x="843" y="730"/>
                  </a:lnTo>
                  <a:lnTo>
                    <a:pt x="843" y="727"/>
                  </a:lnTo>
                  <a:lnTo>
                    <a:pt x="843" y="727"/>
                  </a:lnTo>
                  <a:lnTo>
                    <a:pt x="845" y="730"/>
                  </a:lnTo>
                  <a:lnTo>
                    <a:pt x="845" y="730"/>
                  </a:lnTo>
                  <a:lnTo>
                    <a:pt x="845" y="730"/>
                  </a:lnTo>
                  <a:lnTo>
                    <a:pt x="847" y="730"/>
                  </a:lnTo>
                  <a:lnTo>
                    <a:pt x="847" y="730"/>
                  </a:lnTo>
                  <a:lnTo>
                    <a:pt x="850" y="730"/>
                  </a:lnTo>
                  <a:lnTo>
                    <a:pt x="850" y="730"/>
                  </a:lnTo>
                  <a:lnTo>
                    <a:pt x="850" y="732"/>
                  </a:lnTo>
                  <a:lnTo>
                    <a:pt x="850" y="732"/>
                  </a:lnTo>
                  <a:lnTo>
                    <a:pt x="852" y="734"/>
                  </a:lnTo>
                  <a:lnTo>
                    <a:pt x="852" y="734"/>
                  </a:lnTo>
                  <a:lnTo>
                    <a:pt x="852" y="734"/>
                  </a:lnTo>
                  <a:lnTo>
                    <a:pt x="852" y="737"/>
                  </a:lnTo>
                  <a:lnTo>
                    <a:pt x="852" y="739"/>
                  </a:lnTo>
                  <a:lnTo>
                    <a:pt x="852" y="739"/>
                  </a:lnTo>
                  <a:lnTo>
                    <a:pt x="852" y="739"/>
                  </a:lnTo>
                  <a:lnTo>
                    <a:pt x="852" y="739"/>
                  </a:lnTo>
                  <a:lnTo>
                    <a:pt x="854" y="739"/>
                  </a:lnTo>
                  <a:lnTo>
                    <a:pt x="857" y="739"/>
                  </a:lnTo>
                  <a:lnTo>
                    <a:pt x="857" y="739"/>
                  </a:lnTo>
                  <a:lnTo>
                    <a:pt x="866" y="732"/>
                  </a:lnTo>
                  <a:lnTo>
                    <a:pt x="869" y="732"/>
                  </a:lnTo>
                  <a:lnTo>
                    <a:pt x="869" y="732"/>
                  </a:lnTo>
                  <a:lnTo>
                    <a:pt x="871" y="730"/>
                  </a:lnTo>
                  <a:lnTo>
                    <a:pt x="871" y="727"/>
                  </a:lnTo>
                  <a:lnTo>
                    <a:pt x="871" y="725"/>
                  </a:lnTo>
                  <a:lnTo>
                    <a:pt x="869" y="720"/>
                  </a:lnTo>
                  <a:lnTo>
                    <a:pt x="869" y="715"/>
                  </a:lnTo>
                  <a:lnTo>
                    <a:pt x="866" y="715"/>
                  </a:lnTo>
                  <a:lnTo>
                    <a:pt x="864" y="713"/>
                  </a:lnTo>
                  <a:lnTo>
                    <a:pt x="859" y="708"/>
                  </a:lnTo>
                  <a:lnTo>
                    <a:pt x="859" y="708"/>
                  </a:lnTo>
                  <a:lnTo>
                    <a:pt x="857" y="708"/>
                  </a:lnTo>
                  <a:lnTo>
                    <a:pt x="857" y="708"/>
                  </a:lnTo>
                  <a:lnTo>
                    <a:pt x="854" y="708"/>
                  </a:lnTo>
                  <a:lnTo>
                    <a:pt x="854" y="708"/>
                  </a:lnTo>
                  <a:lnTo>
                    <a:pt x="850" y="708"/>
                  </a:lnTo>
                  <a:lnTo>
                    <a:pt x="845" y="706"/>
                  </a:lnTo>
                  <a:lnTo>
                    <a:pt x="840" y="699"/>
                  </a:lnTo>
                  <a:lnTo>
                    <a:pt x="838" y="696"/>
                  </a:lnTo>
                  <a:lnTo>
                    <a:pt x="838" y="696"/>
                  </a:lnTo>
                  <a:lnTo>
                    <a:pt x="838" y="694"/>
                  </a:lnTo>
                  <a:lnTo>
                    <a:pt x="840" y="694"/>
                  </a:lnTo>
                  <a:lnTo>
                    <a:pt x="840" y="694"/>
                  </a:lnTo>
                  <a:lnTo>
                    <a:pt x="840" y="694"/>
                  </a:lnTo>
                  <a:lnTo>
                    <a:pt x="843" y="692"/>
                  </a:lnTo>
                  <a:lnTo>
                    <a:pt x="845" y="692"/>
                  </a:lnTo>
                  <a:lnTo>
                    <a:pt x="847" y="692"/>
                  </a:lnTo>
                  <a:lnTo>
                    <a:pt x="847" y="692"/>
                  </a:lnTo>
                  <a:lnTo>
                    <a:pt x="850" y="689"/>
                  </a:lnTo>
                  <a:lnTo>
                    <a:pt x="850" y="689"/>
                  </a:lnTo>
                  <a:lnTo>
                    <a:pt x="850" y="687"/>
                  </a:lnTo>
                  <a:lnTo>
                    <a:pt x="850" y="685"/>
                  </a:lnTo>
                  <a:lnTo>
                    <a:pt x="850" y="682"/>
                  </a:lnTo>
                  <a:lnTo>
                    <a:pt x="847" y="680"/>
                  </a:lnTo>
                  <a:lnTo>
                    <a:pt x="845" y="675"/>
                  </a:lnTo>
                  <a:lnTo>
                    <a:pt x="845" y="675"/>
                  </a:lnTo>
                  <a:lnTo>
                    <a:pt x="845" y="675"/>
                  </a:lnTo>
                  <a:lnTo>
                    <a:pt x="845" y="675"/>
                  </a:lnTo>
                  <a:lnTo>
                    <a:pt x="845" y="673"/>
                  </a:lnTo>
                  <a:lnTo>
                    <a:pt x="847" y="673"/>
                  </a:lnTo>
                  <a:lnTo>
                    <a:pt x="847" y="670"/>
                  </a:lnTo>
                  <a:lnTo>
                    <a:pt x="847" y="670"/>
                  </a:lnTo>
                  <a:lnTo>
                    <a:pt x="850" y="668"/>
                  </a:lnTo>
                  <a:lnTo>
                    <a:pt x="854" y="668"/>
                  </a:lnTo>
                  <a:lnTo>
                    <a:pt x="864" y="663"/>
                  </a:lnTo>
                  <a:lnTo>
                    <a:pt x="864" y="663"/>
                  </a:lnTo>
                  <a:lnTo>
                    <a:pt x="866" y="663"/>
                  </a:lnTo>
                  <a:lnTo>
                    <a:pt x="869" y="663"/>
                  </a:lnTo>
                  <a:lnTo>
                    <a:pt x="873" y="663"/>
                  </a:lnTo>
                  <a:lnTo>
                    <a:pt x="885" y="658"/>
                  </a:lnTo>
                  <a:lnTo>
                    <a:pt x="885" y="658"/>
                  </a:lnTo>
                  <a:lnTo>
                    <a:pt x="888" y="658"/>
                  </a:lnTo>
                  <a:lnTo>
                    <a:pt x="890" y="658"/>
                  </a:lnTo>
                  <a:lnTo>
                    <a:pt x="892" y="658"/>
                  </a:lnTo>
                  <a:lnTo>
                    <a:pt x="895" y="658"/>
                  </a:lnTo>
                  <a:lnTo>
                    <a:pt x="895" y="658"/>
                  </a:lnTo>
                  <a:lnTo>
                    <a:pt x="897" y="661"/>
                  </a:lnTo>
                  <a:lnTo>
                    <a:pt x="899" y="661"/>
                  </a:lnTo>
                  <a:lnTo>
                    <a:pt x="902" y="661"/>
                  </a:lnTo>
                  <a:lnTo>
                    <a:pt x="902" y="661"/>
                  </a:lnTo>
                  <a:lnTo>
                    <a:pt x="904" y="658"/>
                  </a:lnTo>
                  <a:lnTo>
                    <a:pt x="904" y="658"/>
                  </a:lnTo>
                  <a:lnTo>
                    <a:pt x="904" y="658"/>
                  </a:lnTo>
                  <a:lnTo>
                    <a:pt x="904" y="658"/>
                  </a:lnTo>
                  <a:lnTo>
                    <a:pt x="907" y="656"/>
                  </a:lnTo>
                  <a:lnTo>
                    <a:pt x="907" y="656"/>
                  </a:lnTo>
                  <a:lnTo>
                    <a:pt x="909" y="656"/>
                  </a:lnTo>
                  <a:lnTo>
                    <a:pt x="909" y="654"/>
                  </a:lnTo>
                  <a:lnTo>
                    <a:pt x="907" y="651"/>
                  </a:lnTo>
                  <a:lnTo>
                    <a:pt x="909" y="651"/>
                  </a:lnTo>
                  <a:lnTo>
                    <a:pt x="909" y="649"/>
                  </a:lnTo>
                  <a:lnTo>
                    <a:pt x="909" y="649"/>
                  </a:lnTo>
                  <a:lnTo>
                    <a:pt x="909" y="649"/>
                  </a:lnTo>
                  <a:lnTo>
                    <a:pt x="909" y="647"/>
                  </a:lnTo>
                  <a:lnTo>
                    <a:pt x="909" y="647"/>
                  </a:lnTo>
                  <a:lnTo>
                    <a:pt x="907" y="642"/>
                  </a:lnTo>
                  <a:lnTo>
                    <a:pt x="904" y="642"/>
                  </a:lnTo>
                  <a:lnTo>
                    <a:pt x="904" y="640"/>
                  </a:lnTo>
                  <a:lnTo>
                    <a:pt x="904" y="640"/>
                  </a:lnTo>
                  <a:lnTo>
                    <a:pt x="904" y="637"/>
                  </a:lnTo>
                  <a:lnTo>
                    <a:pt x="904" y="637"/>
                  </a:lnTo>
                  <a:lnTo>
                    <a:pt x="904" y="637"/>
                  </a:lnTo>
                  <a:lnTo>
                    <a:pt x="904" y="635"/>
                  </a:lnTo>
                  <a:lnTo>
                    <a:pt x="904" y="635"/>
                  </a:lnTo>
                  <a:lnTo>
                    <a:pt x="904" y="632"/>
                  </a:lnTo>
                  <a:lnTo>
                    <a:pt x="904" y="632"/>
                  </a:lnTo>
                  <a:lnTo>
                    <a:pt x="904" y="630"/>
                  </a:lnTo>
                  <a:lnTo>
                    <a:pt x="902" y="630"/>
                  </a:lnTo>
                  <a:lnTo>
                    <a:pt x="902" y="628"/>
                  </a:lnTo>
                  <a:lnTo>
                    <a:pt x="902" y="628"/>
                  </a:lnTo>
                  <a:lnTo>
                    <a:pt x="904" y="625"/>
                  </a:lnTo>
                  <a:lnTo>
                    <a:pt x="904" y="625"/>
                  </a:lnTo>
                  <a:lnTo>
                    <a:pt x="904" y="623"/>
                  </a:lnTo>
                  <a:lnTo>
                    <a:pt x="904" y="623"/>
                  </a:lnTo>
                  <a:lnTo>
                    <a:pt x="904" y="623"/>
                  </a:lnTo>
                  <a:lnTo>
                    <a:pt x="904" y="621"/>
                  </a:lnTo>
                  <a:lnTo>
                    <a:pt x="904" y="621"/>
                  </a:lnTo>
                  <a:lnTo>
                    <a:pt x="904" y="621"/>
                  </a:lnTo>
                  <a:lnTo>
                    <a:pt x="902" y="621"/>
                  </a:lnTo>
                  <a:lnTo>
                    <a:pt x="902" y="618"/>
                  </a:lnTo>
                  <a:lnTo>
                    <a:pt x="902" y="618"/>
                  </a:lnTo>
                  <a:lnTo>
                    <a:pt x="899" y="618"/>
                  </a:lnTo>
                  <a:lnTo>
                    <a:pt x="897" y="618"/>
                  </a:lnTo>
                  <a:lnTo>
                    <a:pt x="895" y="618"/>
                  </a:lnTo>
                  <a:lnTo>
                    <a:pt x="892" y="621"/>
                  </a:lnTo>
                  <a:lnTo>
                    <a:pt x="890" y="621"/>
                  </a:lnTo>
                  <a:lnTo>
                    <a:pt x="890" y="623"/>
                  </a:lnTo>
                  <a:lnTo>
                    <a:pt x="890" y="623"/>
                  </a:lnTo>
                  <a:lnTo>
                    <a:pt x="888" y="628"/>
                  </a:lnTo>
                  <a:lnTo>
                    <a:pt x="888" y="628"/>
                  </a:lnTo>
                  <a:lnTo>
                    <a:pt x="885" y="630"/>
                  </a:lnTo>
                  <a:lnTo>
                    <a:pt x="885" y="630"/>
                  </a:lnTo>
                  <a:lnTo>
                    <a:pt x="883" y="632"/>
                  </a:lnTo>
                  <a:lnTo>
                    <a:pt x="883" y="632"/>
                  </a:lnTo>
                  <a:lnTo>
                    <a:pt x="880" y="632"/>
                  </a:lnTo>
                  <a:lnTo>
                    <a:pt x="878" y="630"/>
                  </a:lnTo>
                  <a:lnTo>
                    <a:pt x="876" y="630"/>
                  </a:lnTo>
                  <a:lnTo>
                    <a:pt x="873" y="630"/>
                  </a:lnTo>
                  <a:lnTo>
                    <a:pt x="873" y="630"/>
                  </a:lnTo>
                  <a:lnTo>
                    <a:pt x="871" y="630"/>
                  </a:lnTo>
                  <a:lnTo>
                    <a:pt x="866" y="632"/>
                  </a:lnTo>
                  <a:lnTo>
                    <a:pt x="864" y="635"/>
                  </a:lnTo>
                  <a:lnTo>
                    <a:pt x="857" y="635"/>
                  </a:lnTo>
                  <a:lnTo>
                    <a:pt x="854" y="635"/>
                  </a:lnTo>
                  <a:lnTo>
                    <a:pt x="854" y="635"/>
                  </a:lnTo>
                  <a:lnTo>
                    <a:pt x="854" y="635"/>
                  </a:lnTo>
                  <a:lnTo>
                    <a:pt x="850" y="632"/>
                  </a:lnTo>
                  <a:lnTo>
                    <a:pt x="847" y="632"/>
                  </a:lnTo>
                  <a:lnTo>
                    <a:pt x="843" y="630"/>
                  </a:lnTo>
                  <a:lnTo>
                    <a:pt x="843" y="630"/>
                  </a:lnTo>
                  <a:lnTo>
                    <a:pt x="843" y="632"/>
                  </a:lnTo>
                  <a:lnTo>
                    <a:pt x="838" y="632"/>
                  </a:lnTo>
                  <a:lnTo>
                    <a:pt x="838" y="632"/>
                  </a:lnTo>
                  <a:lnTo>
                    <a:pt x="836" y="632"/>
                  </a:lnTo>
                  <a:lnTo>
                    <a:pt x="836" y="632"/>
                  </a:lnTo>
                  <a:lnTo>
                    <a:pt x="831" y="628"/>
                  </a:lnTo>
                  <a:lnTo>
                    <a:pt x="828" y="628"/>
                  </a:lnTo>
                  <a:lnTo>
                    <a:pt x="828" y="628"/>
                  </a:lnTo>
                  <a:lnTo>
                    <a:pt x="826" y="628"/>
                  </a:lnTo>
                  <a:lnTo>
                    <a:pt x="824" y="628"/>
                  </a:lnTo>
                  <a:lnTo>
                    <a:pt x="824" y="628"/>
                  </a:lnTo>
                  <a:lnTo>
                    <a:pt x="821" y="625"/>
                  </a:lnTo>
                  <a:lnTo>
                    <a:pt x="821" y="625"/>
                  </a:lnTo>
                  <a:lnTo>
                    <a:pt x="819" y="621"/>
                  </a:lnTo>
                  <a:lnTo>
                    <a:pt x="817" y="618"/>
                  </a:lnTo>
                  <a:lnTo>
                    <a:pt x="817" y="618"/>
                  </a:lnTo>
                  <a:lnTo>
                    <a:pt x="814" y="618"/>
                  </a:lnTo>
                  <a:lnTo>
                    <a:pt x="814" y="618"/>
                  </a:lnTo>
                  <a:lnTo>
                    <a:pt x="812" y="618"/>
                  </a:lnTo>
                  <a:lnTo>
                    <a:pt x="812" y="616"/>
                  </a:lnTo>
                  <a:lnTo>
                    <a:pt x="812" y="616"/>
                  </a:lnTo>
                  <a:lnTo>
                    <a:pt x="812" y="611"/>
                  </a:lnTo>
                  <a:lnTo>
                    <a:pt x="809" y="604"/>
                  </a:lnTo>
                  <a:lnTo>
                    <a:pt x="805" y="587"/>
                  </a:lnTo>
                  <a:lnTo>
                    <a:pt x="805" y="585"/>
                  </a:lnTo>
                  <a:lnTo>
                    <a:pt x="805" y="585"/>
                  </a:lnTo>
                  <a:lnTo>
                    <a:pt x="802" y="583"/>
                  </a:lnTo>
                  <a:lnTo>
                    <a:pt x="805" y="583"/>
                  </a:lnTo>
                  <a:lnTo>
                    <a:pt x="805" y="580"/>
                  </a:lnTo>
                  <a:lnTo>
                    <a:pt x="807" y="580"/>
                  </a:lnTo>
                  <a:lnTo>
                    <a:pt x="807" y="580"/>
                  </a:lnTo>
                  <a:lnTo>
                    <a:pt x="807" y="578"/>
                  </a:lnTo>
                  <a:lnTo>
                    <a:pt x="807" y="576"/>
                  </a:lnTo>
                  <a:lnTo>
                    <a:pt x="807" y="573"/>
                  </a:lnTo>
                  <a:lnTo>
                    <a:pt x="809" y="571"/>
                  </a:lnTo>
                  <a:lnTo>
                    <a:pt x="812" y="566"/>
                  </a:lnTo>
                  <a:lnTo>
                    <a:pt x="812" y="566"/>
                  </a:lnTo>
                  <a:lnTo>
                    <a:pt x="812" y="566"/>
                  </a:lnTo>
                  <a:lnTo>
                    <a:pt x="817" y="564"/>
                  </a:lnTo>
                  <a:lnTo>
                    <a:pt x="817" y="564"/>
                  </a:lnTo>
                  <a:lnTo>
                    <a:pt x="819" y="564"/>
                  </a:lnTo>
                  <a:lnTo>
                    <a:pt x="819" y="561"/>
                  </a:lnTo>
                  <a:lnTo>
                    <a:pt x="821" y="561"/>
                  </a:lnTo>
                  <a:lnTo>
                    <a:pt x="821" y="559"/>
                  </a:lnTo>
                  <a:lnTo>
                    <a:pt x="821" y="557"/>
                  </a:lnTo>
                  <a:lnTo>
                    <a:pt x="824" y="557"/>
                  </a:lnTo>
                  <a:lnTo>
                    <a:pt x="828" y="559"/>
                  </a:lnTo>
                  <a:lnTo>
                    <a:pt x="831" y="559"/>
                  </a:lnTo>
                  <a:lnTo>
                    <a:pt x="833" y="559"/>
                  </a:lnTo>
                  <a:lnTo>
                    <a:pt x="833" y="557"/>
                  </a:lnTo>
                  <a:lnTo>
                    <a:pt x="836" y="554"/>
                  </a:lnTo>
                  <a:lnTo>
                    <a:pt x="838" y="554"/>
                  </a:lnTo>
                  <a:lnTo>
                    <a:pt x="838" y="552"/>
                  </a:lnTo>
                  <a:lnTo>
                    <a:pt x="838" y="552"/>
                  </a:lnTo>
                  <a:lnTo>
                    <a:pt x="840" y="552"/>
                  </a:lnTo>
                  <a:lnTo>
                    <a:pt x="840" y="552"/>
                  </a:lnTo>
                  <a:lnTo>
                    <a:pt x="840" y="550"/>
                  </a:lnTo>
                  <a:lnTo>
                    <a:pt x="840" y="547"/>
                  </a:lnTo>
                  <a:lnTo>
                    <a:pt x="840" y="547"/>
                  </a:lnTo>
                  <a:lnTo>
                    <a:pt x="843" y="545"/>
                  </a:lnTo>
                  <a:lnTo>
                    <a:pt x="850" y="540"/>
                  </a:lnTo>
                  <a:lnTo>
                    <a:pt x="850" y="540"/>
                  </a:lnTo>
                  <a:lnTo>
                    <a:pt x="852" y="538"/>
                  </a:lnTo>
                  <a:lnTo>
                    <a:pt x="852" y="538"/>
                  </a:lnTo>
                  <a:lnTo>
                    <a:pt x="852" y="535"/>
                  </a:lnTo>
                  <a:lnTo>
                    <a:pt x="852" y="535"/>
                  </a:lnTo>
                  <a:lnTo>
                    <a:pt x="857" y="535"/>
                  </a:lnTo>
                  <a:lnTo>
                    <a:pt x="857" y="533"/>
                  </a:lnTo>
                  <a:lnTo>
                    <a:pt x="859" y="533"/>
                  </a:lnTo>
                  <a:lnTo>
                    <a:pt x="859" y="531"/>
                  </a:lnTo>
                  <a:lnTo>
                    <a:pt x="862" y="531"/>
                  </a:lnTo>
                  <a:lnTo>
                    <a:pt x="864" y="528"/>
                  </a:lnTo>
                  <a:lnTo>
                    <a:pt x="864" y="528"/>
                  </a:lnTo>
                  <a:lnTo>
                    <a:pt x="864" y="526"/>
                  </a:lnTo>
                  <a:lnTo>
                    <a:pt x="866" y="526"/>
                  </a:lnTo>
                  <a:lnTo>
                    <a:pt x="869" y="524"/>
                  </a:lnTo>
                  <a:lnTo>
                    <a:pt x="871" y="524"/>
                  </a:lnTo>
                  <a:lnTo>
                    <a:pt x="871" y="524"/>
                  </a:lnTo>
                  <a:lnTo>
                    <a:pt x="873" y="524"/>
                  </a:lnTo>
                  <a:lnTo>
                    <a:pt x="873" y="524"/>
                  </a:lnTo>
                  <a:lnTo>
                    <a:pt x="873" y="521"/>
                  </a:lnTo>
                  <a:lnTo>
                    <a:pt x="873" y="521"/>
                  </a:lnTo>
                  <a:lnTo>
                    <a:pt x="876" y="519"/>
                  </a:lnTo>
                  <a:lnTo>
                    <a:pt x="878" y="516"/>
                  </a:lnTo>
                  <a:lnTo>
                    <a:pt x="880" y="516"/>
                  </a:lnTo>
                  <a:lnTo>
                    <a:pt x="883" y="516"/>
                  </a:lnTo>
                  <a:lnTo>
                    <a:pt x="888" y="516"/>
                  </a:lnTo>
                  <a:lnTo>
                    <a:pt x="890" y="514"/>
                  </a:lnTo>
                  <a:lnTo>
                    <a:pt x="892" y="512"/>
                  </a:lnTo>
                  <a:lnTo>
                    <a:pt x="895" y="512"/>
                  </a:lnTo>
                  <a:lnTo>
                    <a:pt x="895" y="509"/>
                  </a:lnTo>
                  <a:lnTo>
                    <a:pt x="897" y="509"/>
                  </a:lnTo>
                  <a:lnTo>
                    <a:pt x="897" y="509"/>
                  </a:lnTo>
                  <a:lnTo>
                    <a:pt x="897" y="507"/>
                  </a:lnTo>
                  <a:lnTo>
                    <a:pt x="899" y="505"/>
                  </a:lnTo>
                  <a:lnTo>
                    <a:pt x="899" y="502"/>
                  </a:lnTo>
                  <a:lnTo>
                    <a:pt x="902" y="502"/>
                  </a:lnTo>
                  <a:lnTo>
                    <a:pt x="904" y="500"/>
                  </a:lnTo>
                  <a:lnTo>
                    <a:pt x="907" y="502"/>
                  </a:lnTo>
                  <a:lnTo>
                    <a:pt x="909" y="500"/>
                  </a:lnTo>
                  <a:lnTo>
                    <a:pt x="909" y="500"/>
                  </a:lnTo>
                  <a:lnTo>
                    <a:pt x="911" y="500"/>
                  </a:lnTo>
                  <a:lnTo>
                    <a:pt x="914" y="500"/>
                  </a:lnTo>
                  <a:lnTo>
                    <a:pt x="914" y="498"/>
                  </a:lnTo>
                  <a:lnTo>
                    <a:pt x="914" y="498"/>
                  </a:lnTo>
                  <a:lnTo>
                    <a:pt x="914" y="495"/>
                  </a:lnTo>
                  <a:lnTo>
                    <a:pt x="916" y="495"/>
                  </a:lnTo>
                  <a:lnTo>
                    <a:pt x="921" y="495"/>
                  </a:lnTo>
                  <a:lnTo>
                    <a:pt x="923" y="495"/>
                  </a:lnTo>
                  <a:lnTo>
                    <a:pt x="923" y="493"/>
                  </a:lnTo>
                  <a:lnTo>
                    <a:pt x="928" y="490"/>
                  </a:lnTo>
                  <a:lnTo>
                    <a:pt x="935" y="486"/>
                  </a:lnTo>
                  <a:lnTo>
                    <a:pt x="935" y="486"/>
                  </a:lnTo>
                  <a:lnTo>
                    <a:pt x="937" y="486"/>
                  </a:lnTo>
                  <a:lnTo>
                    <a:pt x="942" y="483"/>
                  </a:lnTo>
                  <a:lnTo>
                    <a:pt x="944" y="483"/>
                  </a:lnTo>
                  <a:lnTo>
                    <a:pt x="944" y="483"/>
                  </a:lnTo>
                  <a:lnTo>
                    <a:pt x="947" y="481"/>
                  </a:lnTo>
                  <a:lnTo>
                    <a:pt x="949" y="479"/>
                  </a:lnTo>
                  <a:lnTo>
                    <a:pt x="951" y="479"/>
                  </a:lnTo>
                  <a:lnTo>
                    <a:pt x="956" y="476"/>
                  </a:lnTo>
                  <a:lnTo>
                    <a:pt x="959" y="474"/>
                  </a:lnTo>
                  <a:lnTo>
                    <a:pt x="956" y="469"/>
                  </a:lnTo>
                  <a:lnTo>
                    <a:pt x="963" y="469"/>
                  </a:lnTo>
                  <a:lnTo>
                    <a:pt x="963" y="467"/>
                  </a:lnTo>
                  <a:lnTo>
                    <a:pt x="966" y="467"/>
                  </a:lnTo>
                  <a:lnTo>
                    <a:pt x="966" y="464"/>
                  </a:lnTo>
                  <a:lnTo>
                    <a:pt x="966" y="464"/>
                  </a:lnTo>
                  <a:lnTo>
                    <a:pt x="966" y="462"/>
                  </a:lnTo>
                  <a:lnTo>
                    <a:pt x="968" y="462"/>
                  </a:lnTo>
                  <a:lnTo>
                    <a:pt x="970" y="462"/>
                  </a:lnTo>
                  <a:lnTo>
                    <a:pt x="973" y="462"/>
                  </a:lnTo>
                  <a:lnTo>
                    <a:pt x="975" y="460"/>
                  </a:lnTo>
                  <a:lnTo>
                    <a:pt x="978" y="460"/>
                  </a:lnTo>
                  <a:lnTo>
                    <a:pt x="980" y="460"/>
                  </a:lnTo>
                  <a:lnTo>
                    <a:pt x="980" y="460"/>
                  </a:lnTo>
                  <a:lnTo>
                    <a:pt x="982" y="460"/>
                  </a:lnTo>
                  <a:lnTo>
                    <a:pt x="982" y="460"/>
                  </a:lnTo>
                  <a:lnTo>
                    <a:pt x="985" y="460"/>
                  </a:lnTo>
                  <a:lnTo>
                    <a:pt x="985" y="460"/>
                  </a:lnTo>
                  <a:lnTo>
                    <a:pt x="987" y="460"/>
                  </a:lnTo>
                  <a:lnTo>
                    <a:pt x="987" y="460"/>
                  </a:lnTo>
                  <a:lnTo>
                    <a:pt x="987" y="457"/>
                  </a:lnTo>
                  <a:lnTo>
                    <a:pt x="987" y="455"/>
                  </a:lnTo>
                  <a:lnTo>
                    <a:pt x="989" y="455"/>
                  </a:lnTo>
                  <a:lnTo>
                    <a:pt x="989" y="453"/>
                  </a:lnTo>
                  <a:lnTo>
                    <a:pt x="989" y="453"/>
                  </a:lnTo>
                  <a:lnTo>
                    <a:pt x="989" y="450"/>
                  </a:lnTo>
                  <a:lnTo>
                    <a:pt x="989" y="450"/>
                  </a:lnTo>
                  <a:lnTo>
                    <a:pt x="989" y="448"/>
                  </a:lnTo>
                  <a:lnTo>
                    <a:pt x="989" y="445"/>
                  </a:lnTo>
                  <a:lnTo>
                    <a:pt x="992" y="445"/>
                  </a:lnTo>
                  <a:lnTo>
                    <a:pt x="996" y="448"/>
                  </a:lnTo>
                  <a:lnTo>
                    <a:pt x="996" y="445"/>
                  </a:lnTo>
                  <a:lnTo>
                    <a:pt x="996" y="443"/>
                  </a:lnTo>
                  <a:lnTo>
                    <a:pt x="999" y="443"/>
                  </a:lnTo>
                  <a:lnTo>
                    <a:pt x="1001" y="443"/>
                  </a:lnTo>
                  <a:lnTo>
                    <a:pt x="1001" y="441"/>
                  </a:lnTo>
                  <a:lnTo>
                    <a:pt x="1001" y="441"/>
                  </a:lnTo>
                  <a:lnTo>
                    <a:pt x="999" y="438"/>
                  </a:lnTo>
                  <a:lnTo>
                    <a:pt x="999" y="438"/>
                  </a:lnTo>
                  <a:lnTo>
                    <a:pt x="999" y="436"/>
                  </a:lnTo>
                  <a:lnTo>
                    <a:pt x="999" y="436"/>
                  </a:lnTo>
                  <a:lnTo>
                    <a:pt x="999" y="436"/>
                  </a:lnTo>
                  <a:lnTo>
                    <a:pt x="999" y="436"/>
                  </a:lnTo>
                  <a:lnTo>
                    <a:pt x="999" y="436"/>
                  </a:lnTo>
                  <a:lnTo>
                    <a:pt x="1001" y="436"/>
                  </a:lnTo>
                  <a:lnTo>
                    <a:pt x="1001" y="434"/>
                  </a:lnTo>
                  <a:lnTo>
                    <a:pt x="1006" y="431"/>
                  </a:lnTo>
                  <a:lnTo>
                    <a:pt x="1006" y="431"/>
                  </a:lnTo>
                  <a:lnTo>
                    <a:pt x="1006" y="42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2CC411C8-27C8-5768-B7F1-4258206C2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5538" y="1714561"/>
              <a:ext cx="532140" cy="602079"/>
            </a:xfrm>
            <a:custGeom>
              <a:avLst/>
              <a:gdLst>
                <a:gd name="T0" fmla="*/ 350 w 350"/>
                <a:gd name="T1" fmla="*/ 263 h 396"/>
                <a:gd name="T2" fmla="*/ 345 w 350"/>
                <a:gd name="T3" fmla="*/ 249 h 396"/>
                <a:gd name="T4" fmla="*/ 336 w 350"/>
                <a:gd name="T5" fmla="*/ 249 h 396"/>
                <a:gd name="T6" fmla="*/ 331 w 350"/>
                <a:gd name="T7" fmla="*/ 232 h 396"/>
                <a:gd name="T8" fmla="*/ 338 w 350"/>
                <a:gd name="T9" fmla="*/ 225 h 396"/>
                <a:gd name="T10" fmla="*/ 317 w 350"/>
                <a:gd name="T11" fmla="*/ 197 h 396"/>
                <a:gd name="T12" fmla="*/ 319 w 350"/>
                <a:gd name="T13" fmla="*/ 176 h 396"/>
                <a:gd name="T14" fmla="*/ 310 w 350"/>
                <a:gd name="T15" fmla="*/ 168 h 396"/>
                <a:gd name="T16" fmla="*/ 305 w 350"/>
                <a:gd name="T17" fmla="*/ 166 h 396"/>
                <a:gd name="T18" fmla="*/ 296 w 350"/>
                <a:gd name="T19" fmla="*/ 161 h 396"/>
                <a:gd name="T20" fmla="*/ 284 w 350"/>
                <a:gd name="T21" fmla="*/ 159 h 396"/>
                <a:gd name="T22" fmla="*/ 270 w 350"/>
                <a:gd name="T23" fmla="*/ 164 h 396"/>
                <a:gd name="T24" fmla="*/ 239 w 350"/>
                <a:gd name="T25" fmla="*/ 93 h 396"/>
                <a:gd name="T26" fmla="*/ 218 w 350"/>
                <a:gd name="T27" fmla="*/ 67 h 396"/>
                <a:gd name="T28" fmla="*/ 208 w 350"/>
                <a:gd name="T29" fmla="*/ 48 h 396"/>
                <a:gd name="T30" fmla="*/ 201 w 350"/>
                <a:gd name="T31" fmla="*/ 38 h 396"/>
                <a:gd name="T32" fmla="*/ 236 w 350"/>
                <a:gd name="T33" fmla="*/ 12 h 396"/>
                <a:gd name="T34" fmla="*/ 215 w 350"/>
                <a:gd name="T35" fmla="*/ 12 h 396"/>
                <a:gd name="T36" fmla="*/ 184 w 350"/>
                <a:gd name="T37" fmla="*/ 26 h 396"/>
                <a:gd name="T38" fmla="*/ 170 w 350"/>
                <a:gd name="T39" fmla="*/ 29 h 396"/>
                <a:gd name="T40" fmla="*/ 151 w 350"/>
                <a:gd name="T41" fmla="*/ 55 h 396"/>
                <a:gd name="T42" fmla="*/ 132 w 350"/>
                <a:gd name="T43" fmla="*/ 62 h 396"/>
                <a:gd name="T44" fmla="*/ 109 w 350"/>
                <a:gd name="T45" fmla="*/ 74 h 396"/>
                <a:gd name="T46" fmla="*/ 78 w 350"/>
                <a:gd name="T47" fmla="*/ 102 h 396"/>
                <a:gd name="T48" fmla="*/ 80 w 350"/>
                <a:gd name="T49" fmla="*/ 124 h 396"/>
                <a:gd name="T50" fmla="*/ 75 w 350"/>
                <a:gd name="T51" fmla="*/ 180 h 396"/>
                <a:gd name="T52" fmla="*/ 83 w 350"/>
                <a:gd name="T53" fmla="*/ 199 h 396"/>
                <a:gd name="T54" fmla="*/ 64 w 350"/>
                <a:gd name="T55" fmla="*/ 218 h 396"/>
                <a:gd name="T56" fmla="*/ 47 w 350"/>
                <a:gd name="T57" fmla="*/ 230 h 396"/>
                <a:gd name="T58" fmla="*/ 35 w 350"/>
                <a:gd name="T59" fmla="*/ 247 h 396"/>
                <a:gd name="T60" fmla="*/ 23 w 350"/>
                <a:gd name="T61" fmla="*/ 270 h 396"/>
                <a:gd name="T62" fmla="*/ 2 w 350"/>
                <a:gd name="T63" fmla="*/ 287 h 396"/>
                <a:gd name="T64" fmla="*/ 14 w 350"/>
                <a:gd name="T65" fmla="*/ 320 h 396"/>
                <a:gd name="T66" fmla="*/ 90 w 350"/>
                <a:gd name="T67" fmla="*/ 348 h 396"/>
                <a:gd name="T68" fmla="*/ 109 w 350"/>
                <a:gd name="T69" fmla="*/ 339 h 396"/>
                <a:gd name="T70" fmla="*/ 125 w 350"/>
                <a:gd name="T71" fmla="*/ 346 h 396"/>
                <a:gd name="T72" fmla="*/ 135 w 350"/>
                <a:gd name="T73" fmla="*/ 355 h 396"/>
                <a:gd name="T74" fmla="*/ 144 w 350"/>
                <a:gd name="T75" fmla="*/ 348 h 396"/>
                <a:gd name="T76" fmla="*/ 144 w 350"/>
                <a:gd name="T77" fmla="*/ 355 h 396"/>
                <a:gd name="T78" fmla="*/ 149 w 350"/>
                <a:gd name="T79" fmla="*/ 365 h 396"/>
                <a:gd name="T80" fmla="*/ 156 w 350"/>
                <a:gd name="T81" fmla="*/ 367 h 396"/>
                <a:gd name="T82" fmla="*/ 156 w 350"/>
                <a:gd name="T83" fmla="*/ 372 h 396"/>
                <a:gd name="T84" fmla="*/ 151 w 350"/>
                <a:gd name="T85" fmla="*/ 379 h 396"/>
                <a:gd name="T86" fmla="*/ 156 w 350"/>
                <a:gd name="T87" fmla="*/ 389 h 396"/>
                <a:gd name="T88" fmla="*/ 165 w 350"/>
                <a:gd name="T89" fmla="*/ 391 h 396"/>
                <a:gd name="T90" fmla="*/ 173 w 350"/>
                <a:gd name="T91" fmla="*/ 379 h 396"/>
                <a:gd name="T92" fmla="*/ 194 w 350"/>
                <a:gd name="T93" fmla="*/ 365 h 396"/>
                <a:gd name="T94" fmla="*/ 215 w 350"/>
                <a:gd name="T95" fmla="*/ 365 h 396"/>
                <a:gd name="T96" fmla="*/ 234 w 350"/>
                <a:gd name="T97" fmla="*/ 372 h 396"/>
                <a:gd name="T98" fmla="*/ 262 w 350"/>
                <a:gd name="T99" fmla="*/ 363 h 396"/>
                <a:gd name="T100" fmla="*/ 267 w 350"/>
                <a:gd name="T101" fmla="*/ 346 h 396"/>
                <a:gd name="T102" fmla="*/ 272 w 350"/>
                <a:gd name="T103" fmla="*/ 329 h 396"/>
                <a:gd name="T104" fmla="*/ 270 w 350"/>
                <a:gd name="T105" fmla="*/ 322 h 396"/>
                <a:gd name="T106" fmla="*/ 284 w 350"/>
                <a:gd name="T107" fmla="*/ 322 h 396"/>
                <a:gd name="T108" fmla="*/ 291 w 350"/>
                <a:gd name="T109" fmla="*/ 322 h 396"/>
                <a:gd name="T110" fmla="*/ 293 w 350"/>
                <a:gd name="T111" fmla="*/ 313 h 396"/>
                <a:gd name="T112" fmla="*/ 319 w 350"/>
                <a:gd name="T113" fmla="*/ 318 h 396"/>
                <a:gd name="T114" fmla="*/ 317 w 350"/>
                <a:gd name="T115" fmla="*/ 308 h 396"/>
                <a:gd name="T116" fmla="*/ 310 w 350"/>
                <a:gd name="T117" fmla="*/ 308 h 396"/>
                <a:gd name="T118" fmla="*/ 329 w 350"/>
                <a:gd name="T119" fmla="*/ 294 h 396"/>
                <a:gd name="T120" fmla="*/ 331 w 350"/>
                <a:gd name="T121" fmla="*/ 282 h 396"/>
                <a:gd name="T122" fmla="*/ 348 w 350"/>
                <a:gd name="T123" fmla="*/ 289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0" h="396">
                  <a:moveTo>
                    <a:pt x="350" y="280"/>
                  </a:moveTo>
                  <a:lnTo>
                    <a:pt x="350" y="277"/>
                  </a:lnTo>
                  <a:lnTo>
                    <a:pt x="350" y="273"/>
                  </a:lnTo>
                  <a:lnTo>
                    <a:pt x="350" y="273"/>
                  </a:lnTo>
                  <a:lnTo>
                    <a:pt x="350" y="273"/>
                  </a:lnTo>
                  <a:lnTo>
                    <a:pt x="350" y="270"/>
                  </a:lnTo>
                  <a:lnTo>
                    <a:pt x="350" y="270"/>
                  </a:lnTo>
                  <a:lnTo>
                    <a:pt x="350" y="268"/>
                  </a:lnTo>
                  <a:lnTo>
                    <a:pt x="350" y="268"/>
                  </a:lnTo>
                  <a:lnTo>
                    <a:pt x="350" y="268"/>
                  </a:lnTo>
                  <a:lnTo>
                    <a:pt x="350" y="266"/>
                  </a:lnTo>
                  <a:lnTo>
                    <a:pt x="350" y="263"/>
                  </a:lnTo>
                  <a:lnTo>
                    <a:pt x="350" y="258"/>
                  </a:lnTo>
                  <a:lnTo>
                    <a:pt x="350" y="258"/>
                  </a:lnTo>
                  <a:lnTo>
                    <a:pt x="350" y="258"/>
                  </a:lnTo>
                  <a:lnTo>
                    <a:pt x="350" y="256"/>
                  </a:lnTo>
                  <a:lnTo>
                    <a:pt x="348" y="254"/>
                  </a:lnTo>
                  <a:lnTo>
                    <a:pt x="348" y="254"/>
                  </a:lnTo>
                  <a:lnTo>
                    <a:pt x="348" y="254"/>
                  </a:lnTo>
                  <a:lnTo>
                    <a:pt x="348" y="254"/>
                  </a:lnTo>
                  <a:lnTo>
                    <a:pt x="345" y="254"/>
                  </a:lnTo>
                  <a:lnTo>
                    <a:pt x="345" y="251"/>
                  </a:lnTo>
                  <a:lnTo>
                    <a:pt x="345" y="249"/>
                  </a:lnTo>
                  <a:lnTo>
                    <a:pt x="345" y="249"/>
                  </a:lnTo>
                  <a:lnTo>
                    <a:pt x="345" y="247"/>
                  </a:lnTo>
                  <a:lnTo>
                    <a:pt x="343" y="247"/>
                  </a:lnTo>
                  <a:lnTo>
                    <a:pt x="343" y="247"/>
                  </a:lnTo>
                  <a:lnTo>
                    <a:pt x="343" y="247"/>
                  </a:lnTo>
                  <a:lnTo>
                    <a:pt x="343" y="249"/>
                  </a:lnTo>
                  <a:lnTo>
                    <a:pt x="341" y="247"/>
                  </a:lnTo>
                  <a:lnTo>
                    <a:pt x="341" y="247"/>
                  </a:lnTo>
                  <a:lnTo>
                    <a:pt x="338" y="247"/>
                  </a:lnTo>
                  <a:lnTo>
                    <a:pt x="338" y="247"/>
                  </a:lnTo>
                  <a:lnTo>
                    <a:pt x="338" y="247"/>
                  </a:lnTo>
                  <a:lnTo>
                    <a:pt x="336" y="249"/>
                  </a:lnTo>
                  <a:lnTo>
                    <a:pt x="336" y="249"/>
                  </a:lnTo>
                  <a:lnTo>
                    <a:pt x="336" y="249"/>
                  </a:lnTo>
                  <a:lnTo>
                    <a:pt x="336" y="247"/>
                  </a:lnTo>
                  <a:lnTo>
                    <a:pt x="334" y="247"/>
                  </a:lnTo>
                  <a:lnTo>
                    <a:pt x="331" y="242"/>
                  </a:lnTo>
                  <a:lnTo>
                    <a:pt x="326" y="239"/>
                  </a:lnTo>
                  <a:lnTo>
                    <a:pt x="326" y="239"/>
                  </a:lnTo>
                  <a:lnTo>
                    <a:pt x="326" y="237"/>
                  </a:lnTo>
                  <a:lnTo>
                    <a:pt x="326" y="237"/>
                  </a:lnTo>
                  <a:lnTo>
                    <a:pt x="326" y="235"/>
                  </a:lnTo>
                  <a:lnTo>
                    <a:pt x="326" y="235"/>
                  </a:lnTo>
                  <a:lnTo>
                    <a:pt x="326" y="235"/>
                  </a:lnTo>
                  <a:lnTo>
                    <a:pt x="331" y="232"/>
                  </a:lnTo>
                  <a:lnTo>
                    <a:pt x="334" y="232"/>
                  </a:lnTo>
                  <a:lnTo>
                    <a:pt x="336" y="232"/>
                  </a:lnTo>
                  <a:lnTo>
                    <a:pt x="341" y="232"/>
                  </a:lnTo>
                  <a:lnTo>
                    <a:pt x="341" y="230"/>
                  </a:lnTo>
                  <a:lnTo>
                    <a:pt x="343" y="228"/>
                  </a:lnTo>
                  <a:lnTo>
                    <a:pt x="343" y="228"/>
                  </a:lnTo>
                  <a:lnTo>
                    <a:pt x="343" y="228"/>
                  </a:lnTo>
                  <a:lnTo>
                    <a:pt x="343" y="225"/>
                  </a:lnTo>
                  <a:lnTo>
                    <a:pt x="341" y="225"/>
                  </a:lnTo>
                  <a:lnTo>
                    <a:pt x="341" y="225"/>
                  </a:lnTo>
                  <a:lnTo>
                    <a:pt x="338" y="225"/>
                  </a:lnTo>
                  <a:lnTo>
                    <a:pt x="338" y="225"/>
                  </a:lnTo>
                  <a:lnTo>
                    <a:pt x="338" y="223"/>
                  </a:lnTo>
                  <a:lnTo>
                    <a:pt x="336" y="221"/>
                  </a:lnTo>
                  <a:lnTo>
                    <a:pt x="336" y="218"/>
                  </a:lnTo>
                  <a:lnTo>
                    <a:pt x="334" y="218"/>
                  </a:lnTo>
                  <a:lnTo>
                    <a:pt x="329" y="213"/>
                  </a:lnTo>
                  <a:lnTo>
                    <a:pt x="326" y="211"/>
                  </a:lnTo>
                  <a:lnTo>
                    <a:pt x="322" y="204"/>
                  </a:lnTo>
                  <a:lnTo>
                    <a:pt x="319" y="202"/>
                  </a:lnTo>
                  <a:lnTo>
                    <a:pt x="317" y="202"/>
                  </a:lnTo>
                  <a:lnTo>
                    <a:pt x="317" y="199"/>
                  </a:lnTo>
                  <a:lnTo>
                    <a:pt x="317" y="197"/>
                  </a:lnTo>
                  <a:lnTo>
                    <a:pt x="317" y="197"/>
                  </a:lnTo>
                  <a:lnTo>
                    <a:pt x="317" y="195"/>
                  </a:lnTo>
                  <a:lnTo>
                    <a:pt x="317" y="195"/>
                  </a:lnTo>
                  <a:lnTo>
                    <a:pt x="317" y="192"/>
                  </a:lnTo>
                  <a:lnTo>
                    <a:pt x="317" y="190"/>
                  </a:lnTo>
                  <a:lnTo>
                    <a:pt x="317" y="190"/>
                  </a:lnTo>
                  <a:lnTo>
                    <a:pt x="315" y="187"/>
                  </a:lnTo>
                  <a:lnTo>
                    <a:pt x="315" y="187"/>
                  </a:lnTo>
                  <a:lnTo>
                    <a:pt x="315" y="180"/>
                  </a:lnTo>
                  <a:lnTo>
                    <a:pt x="315" y="180"/>
                  </a:lnTo>
                  <a:lnTo>
                    <a:pt x="317" y="178"/>
                  </a:lnTo>
                  <a:lnTo>
                    <a:pt x="317" y="178"/>
                  </a:lnTo>
                  <a:lnTo>
                    <a:pt x="319" y="176"/>
                  </a:lnTo>
                  <a:lnTo>
                    <a:pt x="317" y="176"/>
                  </a:lnTo>
                  <a:lnTo>
                    <a:pt x="317" y="173"/>
                  </a:lnTo>
                  <a:lnTo>
                    <a:pt x="315" y="176"/>
                  </a:lnTo>
                  <a:lnTo>
                    <a:pt x="312" y="176"/>
                  </a:lnTo>
                  <a:lnTo>
                    <a:pt x="312" y="173"/>
                  </a:lnTo>
                  <a:lnTo>
                    <a:pt x="315" y="171"/>
                  </a:lnTo>
                  <a:lnTo>
                    <a:pt x="315" y="171"/>
                  </a:lnTo>
                  <a:lnTo>
                    <a:pt x="312" y="168"/>
                  </a:lnTo>
                  <a:lnTo>
                    <a:pt x="312" y="168"/>
                  </a:lnTo>
                  <a:lnTo>
                    <a:pt x="312" y="168"/>
                  </a:lnTo>
                  <a:lnTo>
                    <a:pt x="312" y="168"/>
                  </a:lnTo>
                  <a:lnTo>
                    <a:pt x="310" y="168"/>
                  </a:lnTo>
                  <a:lnTo>
                    <a:pt x="310" y="168"/>
                  </a:lnTo>
                  <a:lnTo>
                    <a:pt x="310" y="171"/>
                  </a:lnTo>
                  <a:lnTo>
                    <a:pt x="310" y="171"/>
                  </a:lnTo>
                  <a:lnTo>
                    <a:pt x="310" y="171"/>
                  </a:lnTo>
                  <a:lnTo>
                    <a:pt x="307" y="171"/>
                  </a:lnTo>
                  <a:lnTo>
                    <a:pt x="307" y="168"/>
                  </a:lnTo>
                  <a:lnTo>
                    <a:pt x="307" y="168"/>
                  </a:lnTo>
                  <a:lnTo>
                    <a:pt x="307" y="166"/>
                  </a:lnTo>
                  <a:lnTo>
                    <a:pt x="305" y="166"/>
                  </a:lnTo>
                  <a:lnTo>
                    <a:pt x="305" y="166"/>
                  </a:lnTo>
                  <a:lnTo>
                    <a:pt x="305" y="166"/>
                  </a:lnTo>
                  <a:lnTo>
                    <a:pt x="305" y="166"/>
                  </a:lnTo>
                  <a:lnTo>
                    <a:pt x="303" y="166"/>
                  </a:lnTo>
                  <a:lnTo>
                    <a:pt x="303" y="166"/>
                  </a:lnTo>
                  <a:lnTo>
                    <a:pt x="303" y="166"/>
                  </a:lnTo>
                  <a:lnTo>
                    <a:pt x="303" y="166"/>
                  </a:lnTo>
                  <a:lnTo>
                    <a:pt x="300" y="164"/>
                  </a:lnTo>
                  <a:lnTo>
                    <a:pt x="300" y="164"/>
                  </a:lnTo>
                  <a:lnTo>
                    <a:pt x="300" y="164"/>
                  </a:lnTo>
                  <a:lnTo>
                    <a:pt x="300" y="164"/>
                  </a:lnTo>
                  <a:lnTo>
                    <a:pt x="298" y="166"/>
                  </a:lnTo>
                  <a:lnTo>
                    <a:pt x="298" y="166"/>
                  </a:lnTo>
                  <a:lnTo>
                    <a:pt x="298" y="164"/>
                  </a:lnTo>
                  <a:lnTo>
                    <a:pt x="296" y="161"/>
                  </a:lnTo>
                  <a:lnTo>
                    <a:pt x="293" y="157"/>
                  </a:lnTo>
                  <a:lnTo>
                    <a:pt x="289" y="150"/>
                  </a:lnTo>
                  <a:lnTo>
                    <a:pt x="289" y="147"/>
                  </a:lnTo>
                  <a:lnTo>
                    <a:pt x="289" y="147"/>
                  </a:lnTo>
                  <a:lnTo>
                    <a:pt x="286" y="147"/>
                  </a:lnTo>
                  <a:lnTo>
                    <a:pt x="286" y="150"/>
                  </a:lnTo>
                  <a:lnTo>
                    <a:pt x="286" y="150"/>
                  </a:lnTo>
                  <a:lnTo>
                    <a:pt x="284" y="150"/>
                  </a:lnTo>
                  <a:lnTo>
                    <a:pt x="284" y="152"/>
                  </a:lnTo>
                  <a:lnTo>
                    <a:pt x="284" y="157"/>
                  </a:lnTo>
                  <a:lnTo>
                    <a:pt x="284" y="157"/>
                  </a:lnTo>
                  <a:lnTo>
                    <a:pt x="284" y="159"/>
                  </a:lnTo>
                  <a:lnTo>
                    <a:pt x="281" y="157"/>
                  </a:lnTo>
                  <a:lnTo>
                    <a:pt x="281" y="159"/>
                  </a:lnTo>
                  <a:lnTo>
                    <a:pt x="279" y="159"/>
                  </a:lnTo>
                  <a:lnTo>
                    <a:pt x="279" y="161"/>
                  </a:lnTo>
                  <a:lnTo>
                    <a:pt x="279" y="164"/>
                  </a:lnTo>
                  <a:lnTo>
                    <a:pt x="279" y="164"/>
                  </a:lnTo>
                  <a:lnTo>
                    <a:pt x="277" y="164"/>
                  </a:lnTo>
                  <a:lnTo>
                    <a:pt x="277" y="164"/>
                  </a:lnTo>
                  <a:lnTo>
                    <a:pt x="274" y="161"/>
                  </a:lnTo>
                  <a:lnTo>
                    <a:pt x="272" y="161"/>
                  </a:lnTo>
                  <a:lnTo>
                    <a:pt x="272" y="164"/>
                  </a:lnTo>
                  <a:lnTo>
                    <a:pt x="270" y="164"/>
                  </a:lnTo>
                  <a:lnTo>
                    <a:pt x="267" y="161"/>
                  </a:lnTo>
                  <a:lnTo>
                    <a:pt x="265" y="159"/>
                  </a:lnTo>
                  <a:lnTo>
                    <a:pt x="262" y="157"/>
                  </a:lnTo>
                  <a:lnTo>
                    <a:pt x="262" y="154"/>
                  </a:lnTo>
                  <a:lnTo>
                    <a:pt x="260" y="147"/>
                  </a:lnTo>
                  <a:lnTo>
                    <a:pt x="255" y="128"/>
                  </a:lnTo>
                  <a:lnTo>
                    <a:pt x="241" y="102"/>
                  </a:lnTo>
                  <a:lnTo>
                    <a:pt x="239" y="97"/>
                  </a:lnTo>
                  <a:lnTo>
                    <a:pt x="236" y="95"/>
                  </a:lnTo>
                  <a:lnTo>
                    <a:pt x="239" y="95"/>
                  </a:lnTo>
                  <a:lnTo>
                    <a:pt x="239" y="93"/>
                  </a:lnTo>
                  <a:lnTo>
                    <a:pt x="239" y="93"/>
                  </a:lnTo>
                  <a:lnTo>
                    <a:pt x="239" y="93"/>
                  </a:lnTo>
                  <a:lnTo>
                    <a:pt x="241" y="93"/>
                  </a:lnTo>
                  <a:lnTo>
                    <a:pt x="241" y="93"/>
                  </a:lnTo>
                  <a:lnTo>
                    <a:pt x="244" y="93"/>
                  </a:lnTo>
                  <a:lnTo>
                    <a:pt x="244" y="93"/>
                  </a:lnTo>
                  <a:lnTo>
                    <a:pt x="244" y="90"/>
                  </a:lnTo>
                  <a:lnTo>
                    <a:pt x="239" y="83"/>
                  </a:lnTo>
                  <a:lnTo>
                    <a:pt x="234" y="76"/>
                  </a:lnTo>
                  <a:lnTo>
                    <a:pt x="232" y="74"/>
                  </a:lnTo>
                  <a:lnTo>
                    <a:pt x="232" y="74"/>
                  </a:lnTo>
                  <a:lnTo>
                    <a:pt x="225" y="69"/>
                  </a:lnTo>
                  <a:lnTo>
                    <a:pt x="218" y="67"/>
                  </a:lnTo>
                  <a:lnTo>
                    <a:pt x="213" y="64"/>
                  </a:lnTo>
                  <a:lnTo>
                    <a:pt x="213" y="62"/>
                  </a:lnTo>
                  <a:lnTo>
                    <a:pt x="210" y="64"/>
                  </a:lnTo>
                  <a:lnTo>
                    <a:pt x="208" y="62"/>
                  </a:lnTo>
                  <a:lnTo>
                    <a:pt x="201" y="62"/>
                  </a:lnTo>
                  <a:lnTo>
                    <a:pt x="201" y="60"/>
                  </a:lnTo>
                  <a:lnTo>
                    <a:pt x="199" y="60"/>
                  </a:lnTo>
                  <a:lnTo>
                    <a:pt x="199" y="60"/>
                  </a:lnTo>
                  <a:lnTo>
                    <a:pt x="199" y="57"/>
                  </a:lnTo>
                  <a:lnTo>
                    <a:pt x="206" y="50"/>
                  </a:lnTo>
                  <a:lnTo>
                    <a:pt x="206" y="48"/>
                  </a:lnTo>
                  <a:lnTo>
                    <a:pt x="208" y="48"/>
                  </a:lnTo>
                  <a:lnTo>
                    <a:pt x="208" y="45"/>
                  </a:lnTo>
                  <a:lnTo>
                    <a:pt x="208" y="43"/>
                  </a:lnTo>
                  <a:lnTo>
                    <a:pt x="208" y="43"/>
                  </a:lnTo>
                  <a:lnTo>
                    <a:pt x="206" y="43"/>
                  </a:lnTo>
                  <a:lnTo>
                    <a:pt x="206" y="43"/>
                  </a:lnTo>
                  <a:lnTo>
                    <a:pt x="206" y="45"/>
                  </a:lnTo>
                  <a:lnTo>
                    <a:pt x="203" y="45"/>
                  </a:lnTo>
                  <a:lnTo>
                    <a:pt x="203" y="45"/>
                  </a:lnTo>
                  <a:lnTo>
                    <a:pt x="203" y="43"/>
                  </a:lnTo>
                  <a:lnTo>
                    <a:pt x="201" y="43"/>
                  </a:lnTo>
                  <a:lnTo>
                    <a:pt x="201" y="41"/>
                  </a:lnTo>
                  <a:lnTo>
                    <a:pt x="201" y="38"/>
                  </a:lnTo>
                  <a:lnTo>
                    <a:pt x="203" y="36"/>
                  </a:lnTo>
                  <a:lnTo>
                    <a:pt x="203" y="36"/>
                  </a:lnTo>
                  <a:lnTo>
                    <a:pt x="203" y="36"/>
                  </a:lnTo>
                  <a:lnTo>
                    <a:pt x="210" y="34"/>
                  </a:lnTo>
                  <a:lnTo>
                    <a:pt x="213" y="34"/>
                  </a:lnTo>
                  <a:lnTo>
                    <a:pt x="215" y="31"/>
                  </a:lnTo>
                  <a:lnTo>
                    <a:pt x="218" y="29"/>
                  </a:lnTo>
                  <a:lnTo>
                    <a:pt x="222" y="24"/>
                  </a:lnTo>
                  <a:lnTo>
                    <a:pt x="229" y="17"/>
                  </a:lnTo>
                  <a:lnTo>
                    <a:pt x="236" y="15"/>
                  </a:lnTo>
                  <a:lnTo>
                    <a:pt x="236" y="15"/>
                  </a:lnTo>
                  <a:lnTo>
                    <a:pt x="236" y="12"/>
                  </a:lnTo>
                  <a:lnTo>
                    <a:pt x="236" y="12"/>
                  </a:lnTo>
                  <a:lnTo>
                    <a:pt x="232" y="3"/>
                  </a:lnTo>
                  <a:lnTo>
                    <a:pt x="232" y="3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7" y="3"/>
                  </a:lnTo>
                  <a:lnTo>
                    <a:pt x="227" y="3"/>
                  </a:lnTo>
                  <a:lnTo>
                    <a:pt x="225" y="3"/>
                  </a:lnTo>
                  <a:lnTo>
                    <a:pt x="222" y="5"/>
                  </a:lnTo>
                  <a:lnTo>
                    <a:pt x="218" y="8"/>
                  </a:lnTo>
                  <a:lnTo>
                    <a:pt x="218" y="8"/>
                  </a:lnTo>
                  <a:lnTo>
                    <a:pt x="215" y="12"/>
                  </a:lnTo>
                  <a:lnTo>
                    <a:pt x="215" y="12"/>
                  </a:lnTo>
                  <a:lnTo>
                    <a:pt x="215" y="12"/>
                  </a:lnTo>
                  <a:lnTo>
                    <a:pt x="213" y="15"/>
                  </a:lnTo>
                  <a:lnTo>
                    <a:pt x="213" y="15"/>
                  </a:lnTo>
                  <a:lnTo>
                    <a:pt x="210" y="17"/>
                  </a:lnTo>
                  <a:lnTo>
                    <a:pt x="201" y="17"/>
                  </a:lnTo>
                  <a:lnTo>
                    <a:pt x="199" y="19"/>
                  </a:lnTo>
                  <a:lnTo>
                    <a:pt x="194" y="24"/>
                  </a:lnTo>
                  <a:lnTo>
                    <a:pt x="189" y="29"/>
                  </a:lnTo>
                  <a:lnTo>
                    <a:pt x="187" y="29"/>
                  </a:lnTo>
                  <a:lnTo>
                    <a:pt x="187" y="29"/>
                  </a:lnTo>
                  <a:lnTo>
                    <a:pt x="184" y="26"/>
                  </a:lnTo>
                  <a:lnTo>
                    <a:pt x="184" y="26"/>
                  </a:lnTo>
                  <a:lnTo>
                    <a:pt x="182" y="26"/>
                  </a:lnTo>
                  <a:lnTo>
                    <a:pt x="182" y="24"/>
                  </a:lnTo>
                  <a:lnTo>
                    <a:pt x="182" y="22"/>
                  </a:lnTo>
                  <a:lnTo>
                    <a:pt x="182" y="22"/>
                  </a:lnTo>
                  <a:lnTo>
                    <a:pt x="182" y="22"/>
                  </a:lnTo>
                  <a:lnTo>
                    <a:pt x="180" y="22"/>
                  </a:lnTo>
                  <a:lnTo>
                    <a:pt x="180" y="24"/>
                  </a:lnTo>
                  <a:lnTo>
                    <a:pt x="177" y="24"/>
                  </a:lnTo>
                  <a:lnTo>
                    <a:pt x="170" y="24"/>
                  </a:lnTo>
                  <a:lnTo>
                    <a:pt x="165" y="26"/>
                  </a:lnTo>
                  <a:lnTo>
                    <a:pt x="170" y="29"/>
                  </a:lnTo>
                  <a:lnTo>
                    <a:pt x="173" y="31"/>
                  </a:lnTo>
                  <a:lnTo>
                    <a:pt x="173" y="36"/>
                  </a:lnTo>
                  <a:lnTo>
                    <a:pt x="173" y="38"/>
                  </a:lnTo>
                  <a:lnTo>
                    <a:pt x="168" y="43"/>
                  </a:lnTo>
                  <a:lnTo>
                    <a:pt x="168" y="43"/>
                  </a:lnTo>
                  <a:lnTo>
                    <a:pt x="165" y="48"/>
                  </a:lnTo>
                  <a:lnTo>
                    <a:pt x="165" y="50"/>
                  </a:lnTo>
                  <a:lnTo>
                    <a:pt x="163" y="50"/>
                  </a:lnTo>
                  <a:lnTo>
                    <a:pt x="161" y="50"/>
                  </a:lnTo>
                  <a:lnTo>
                    <a:pt x="158" y="50"/>
                  </a:lnTo>
                  <a:lnTo>
                    <a:pt x="154" y="53"/>
                  </a:lnTo>
                  <a:lnTo>
                    <a:pt x="151" y="55"/>
                  </a:lnTo>
                  <a:lnTo>
                    <a:pt x="151" y="60"/>
                  </a:lnTo>
                  <a:lnTo>
                    <a:pt x="151" y="60"/>
                  </a:lnTo>
                  <a:lnTo>
                    <a:pt x="149" y="57"/>
                  </a:lnTo>
                  <a:lnTo>
                    <a:pt x="146" y="57"/>
                  </a:lnTo>
                  <a:lnTo>
                    <a:pt x="146" y="60"/>
                  </a:lnTo>
                  <a:lnTo>
                    <a:pt x="144" y="60"/>
                  </a:lnTo>
                  <a:lnTo>
                    <a:pt x="144" y="60"/>
                  </a:lnTo>
                  <a:lnTo>
                    <a:pt x="137" y="57"/>
                  </a:lnTo>
                  <a:lnTo>
                    <a:pt x="135" y="57"/>
                  </a:lnTo>
                  <a:lnTo>
                    <a:pt x="135" y="62"/>
                  </a:lnTo>
                  <a:lnTo>
                    <a:pt x="135" y="62"/>
                  </a:lnTo>
                  <a:lnTo>
                    <a:pt x="132" y="62"/>
                  </a:lnTo>
                  <a:lnTo>
                    <a:pt x="130" y="6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64"/>
                  </a:lnTo>
                  <a:lnTo>
                    <a:pt x="128" y="67"/>
                  </a:lnTo>
                  <a:lnTo>
                    <a:pt x="125" y="67"/>
                  </a:lnTo>
                  <a:lnTo>
                    <a:pt x="120" y="67"/>
                  </a:lnTo>
                  <a:lnTo>
                    <a:pt x="118" y="67"/>
                  </a:lnTo>
                  <a:lnTo>
                    <a:pt x="118" y="69"/>
                  </a:lnTo>
                  <a:lnTo>
                    <a:pt x="113" y="67"/>
                  </a:lnTo>
                  <a:lnTo>
                    <a:pt x="111" y="69"/>
                  </a:lnTo>
                  <a:lnTo>
                    <a:pt x="109" y="74"/>
                  </a:lnTo>
                  <a:lnTo>
                    <a:pt x="106" y="79"/>
                  </a:lnTo>
                  <a:lnTo>
                    <a:pt x="104" y="79"/>
                  </a:lnTo>
                  <a:lnTo>
                    <a:pt x="97" y="76"/>
                  </a:lnTo>
                  <a:lnTo>
                    <a:pt x="94" y="83"/>
                  </a:lnTo>
                  <a:lnTo>
                    <a:pt x="92" y="86"/>
                  </a:lnTo>
                  <a:lnTo>
                    <a:pt x="90" y="86"/>
                  </a:lnTo>
                  <a:lnTo>
                    <a:pt x="83" y="93"/>
                  </a:lnTo>
                  <a:lnTo>
                    <a:pt x="80" y="93"/>
                  </a:lnTo>
                  <a:lnTo>
                    <a:pt x="80" y="95"/>
                  </a:lnTo>
                  <a:lnTo>
                    <a:pt x="78" y="100"/>
                  </a:lnTo>
                  <a:lnTo>
                    <a:pt x="78" y="100"/>
                  </a:lnTo>
                  <a:lnTo>
                    <a:pt x="78" y="102"/>
                  </a:lnTo>
                  <a:lnTo>
                    <a:pt x="78" y="102"/>
                  </a:lnTo>
                  <a:lnTo>
                    <a:pt x="78" y="102"/>
                  </a:lnTo>
                  <a:lnTo>
                    <a:pt x="78" y="105"/>
                  </a:lnTo>
                  <a:lnTo>
                    <a:pt x="75" y="105"/>
                  </a:lnTo>
                  <a:lnTo>
                    <a:pt x="75" y="107"/>
                  </a:lnTo>
                  <a:lnTo>
                    <a:pt x="75" y="107"/>
                  </a:lnTo>
                  <a:lnTo>
                    <a:pt x="75" y="107"/>
                  </a:lnTo>
                  <a:lnTo>
                    <a:pt x="75" y="107"/>
                  </a:lnTo>
                  <a:lnTo>
                    <a:pt x="73" y="109"/>
                  </a:lnTo>
                  <a:lnTo>
                    <a:pt x="73" y="109"/>
                  </a:lnTo>
                  <a:lnTo>
                    <a:pt x="75" y="112"/>
                  </a:lnTo>
                  <a:lnTo>
                    <a:pt x="80" y="124"/>
                  </a:lnTo>
                  <a:lnTo>
                    <a:pt x="85" y="135"/>
                  </a:lnTo>
                  <a:lnTo>
                    <a:pt x="87" y="140"/>
                  </a:lnTo>
                  <a:lnTo>
                    <a:pt x="87" y="142"/>
                  </a:lnTo>
                  <a:lnTo>
                    <a:pt x="87" y="145"/>
                  </a:lnTo>
                  <a:lnTo>
                    <a:pt x="85" y="147"/>
                  </a:lnTo>
                  <a:lnTo>
                    <a:pt x="85" y="150"/>
                  </a:lnTo>
                  <a:lnTo>
                    <a:pt x="83" y="152"/>
                  </a:lnTo>
                  <a:lnTo>
                    <a:pt x="78" y="164"/>
                  </a:lnTo>
                  <a:lnTo>
                    <a:pt x="78" y="168"/>
                  </a:lnTo>
                  <a:lnTo>
                    <a:pt x="78" y="173"/>
                  </a:lnTo>
                  <a:lnTo>
                    <a:pt x="75" y="178"/>
                  </a:lnTo>
                  <a:lnTo>
                    <a:pt x="75" y="180"/>
                  </a:lnTo>
                  <a:lnTo>
                    <a:pt x="75" y="185"/>
                  </a:lnTo>
                  <a:lnTo>
                    <a:pt x="75" y="185"/>
                  </a:lnTo>
                  <a:lnTo>
                    <a:pt x="78" y="187"/>
                  </a:lnTo>
                  <a:lnTo>
                    <a:pt x="78" y="190"/>
                  </a:lnTo>
                  <a:lnTo>
                    <a:pt x="80" y="190"/>
                  </a:lnTo>
                  <a:lnTo>
                    <a:pt x="85" y="190"/>
                  </a:lnTo>
                  <a:lnTo>
                    <a:pt x="87" y="190"/>
                  </a:lnTo>
                  <a:lnTo>
                    <a:pt x="90" y="190"/>
                  </a:lnTo>
                  <a:lnTo>
                    <a:pt x="92" y="192"/>
                  </a:lnTo>
                  <a:lnTo>
                    <a:pt x="92" y="195"/>
                  </a:lnTo>
                  <a:lnTo>
                    <a:pt x="85" y="197"/>
                  </a:lnTo>
                  <a:lnTo>
                    <a:pt x="83" y="199"/>
                  </a:lnTo>
                  <a:lnTo>
                    <a:pt x="83" y="202"/>
                  </a:lnTo>
                  <a:lnTo>
                    <a:pt x="83" y="204"/>
                  </a:lnTo>
                  <a:lnTo>
                    <a:pt x="80" y="206"/>
                  </a:lnTo>
                  <a:lnTo>
                    <a:pt x="78" y="209"/>
                  </a:lnTo>
                  <a:lnTo>
                    <a:pt x="78" y="211"/>
                  </a:lnTo>
                  <a:lnTo>
                    <a:pt x="75" y="211"/>
                  </a:lnTo>
                  <a:lnTo>
                    <a:pt x="73" y="211"/>
                  </a:lnTo>
                  <a:lnTo>
                    <a:pt x="71" y="211"/>
                  </a:lnTo>
                  <a:lnTo>
                    <a:pt x="68" y="211"/>
                  </a:lnTo>
                  <a:lnTo>
                    <a:pt x="66" y="213"/>
                  </a:lnTo>
                  <a:lnTo>
                    <a:pt x="64" y="216"/>
                  </a:lnTo>
                  <a:lnTo>
                    <a:pt x="64" y="218"/>
                  </a:lnTo>
                  <a:lnTo>
                    <a:pt x="64" y="218"/>
                  </a:lnTo>
                  <a:lnTo>
                    <a:pt x="61" y="218"/>
                  </a:lnTo>
                  <a:lnTo>
                    <a:pt x="59" y="218"/>
                  </a:lnTo>
                  <a:lnTo>
                    <a:pt x="57" y="218"/>
                  </a:lnTo>
                  <a:lnTo>
                    <a:pt x="54" y="218"/>
                  </a:lnTo>
                  <a:lnTo>
                    <a:pt x="54" y="218"/>
                  </a:lnTo>
                  <a:lnTo>
                    <a:pt x="52" y="221"/>
                  </a:lnTo>
                  <a:lnTo>
                    <a:pt x="52" y="223"/>
                  </a:lnTo>
                  <a:lnTo>
                    <a:pt x="52" y="225"/>
                  </a:lnTo>
                  <a:lnTo>
                    <a:pt x="52" y="228"/>
                  </a:lnTo>
                  <a:lnTo>
                    <a:pt x="49" y="228"/>
                  </a:lnTo>
                  <a:lnTo>
                    <a:pt x="47" y="230"/>
                  </a:lnTo>
                  <a:lnTo>
                    <a:pt x="47" y="230"/>
                  </a:lnTo>
                  <a:lnTo>
                    <a:pt x="47" y="232"/>
                  </a:lnTo>
                  <a:lnTo>
                    <a:pt x="47" y="232"/>
                  </a:lnTo>
                  <a:lnTo>
                    <a:pt x="47" y="235"/>
                  </a:lnTo>
                  <a:lnTo>
                    <a:pt x="45" y="235"/>
                  </a:lnTo>
                  <a:lnTo>
                    <a:pt x="45" y="237"/>
                  </a:lnTo>
                  <a:lnTo>
                    <a:pt x="42" y="239"/>
                  </a:lnTo>
                  <a:lnTo>
                    <a:pt x="40" y="242"/>
                  </a:lnTo>
                  <a:lnTo>
                    <a:pt x="40" y="242"/>
                  </a:lnTo>
                  <a:lnTo>
                    <a:pt x="38" y="244"/>
                  </a:lnTo>
                  <a:lnTo>
                    <a:pt x="38" y="247"/>
                  </a:lnTo>
                  <a:lnTo>
                    <a:pt x="35" y="247"/>
                  </a:lnTo>
                  <a:lnTo>
                    <a:pt x="35" y="249"/>
                  </a:lnTo>
                  <a:lnTo>
                    <a:pt x="35" y="251"/>
                  </a:lnTo>
                  <a:lnTo>
                    <a:pt x="33" y="251"/>
                  </a:lnTo>
                  <a:lnTo>
                    <a:pt x="30" y="251"/>
                  </a:lnTo>
                  <a:lnTo>
                    <a:pt x="28" y="254"/>
                  </a:lnTo>
                  <a:lnTo>
                    <a:pt x="26" y="254"/>
                  </a:lnTo>
                  <a:lnTo>
                    <a:pt x="26" y="256"/>
                  </a:lnTo>
                  <a:lnTo>
                    <a:pt x="23" y="258"/>
                  </a:lnTo>
                  <a:lnTo>
                    <a:pt x="23" y="261"/>
                  </a:lnTo>
                  <a:lnTo>
                    <a:pt x="23" y="263"/>
                  </a:lnTo>
                  <a:lnTo>
                    <a:pt x="23" y="268"/>
                  </a:lnTo>
                  <a:lnTo>
                    <a:pt x="23" y="270"/>
                  </a:lnTo>
                  <a:lnTo>
                    <a:pt x="19" y="270"/>
                  </a:lnTo>
                  <a:lnTo>
                    <a:pt x="16" y="273"/>
                  </a:lnTo>
                  <a:lnTo>
                    <a:pt x="16" y="273"/>
                  </a:lnTo>
                  <a:lnTo>
                    <a:pt x="9" y="282"/>
                  </a:lnTo>
                  <a:lnTo>
                    <a:pt x="9" y="282"/>
                  </a:lnTo>
                  <a:lnTo>
                    <a:pt x="7" y="282"/>
                  </a:lnTo>
                  <a:lnTo>
                    <a:pt x="7" y="282"/>
                  </a:lnTo>
                  <a:lnTo>
                    <a:pt x="7" y="282"/>
                  </a:lnTo>
                  <a:lnTo>
                    <a:pt x="7" y="284"/>
                  </a:lnTo>
                  <a:lnTo>
                    <a:pt x="7" y="284"/>
                  </a:lnTo>
                  <a:lnTo>
                    <a:pt x="4" y="284"/>
                  </a:lnTo>
                  <a:lnTo>
                    <a:pt x="2" y="287"/>
                  </a:lnTo>
                  <a:lnTo>
                    <a:pt x="0" y="289"/>
                  </a:lnTo>
                  <a:lnTo>
                    <a:pt x="0" y="292"/>
                  </a:lnTo>
                  <a:lnTo>
                    <a:pt x="0" y="292"/>
                  </a:lnTo>
                  <a:lnTo>
                    <a:pt x="4" y="294"/>
                  </a:lnTo>
                  <a:lnTo>
                    <a:pt x="7" y="299"/>
                  </a:lnTo>
                  <a:lnTo>
                    <a:pt x="9" y="303"/>
                  </a:lnTo>
                  <a:lnTo>
                    <a:pt x="12" y="308"/>
                  </a:lnTo>
                  <a:lnTo>
                    <a:pt x="12" y="310"/>
                  </a:lnTo>
                  <a:lnTo>
                    <a:pt x="14" y="313"/>
                  </a:lnTo>
                  <a:lnTo>
                    <a:pt x="14" y="315"/>
                  </a:lnTo>
                  <a:lnTo>
                    <a:pt x="14" y="318"/>
                  </a:lnTo>
                  <a:lnTo>
                    <a:pt x="14" y="320"/>
                  </a:lnTo>
                  <a:lnTo>
                    <a:pt x="14" y="320"/>
                  </a:lnTo>
                  <a:lnTo>
                    <a:pt x="4" y="334"/>
                  </a:lnTo>
                  <a:lnTo>
                    <a:pt x="4" y="337"/>
                  </a:lnTo>
                  <a:lnTo>
                    <a:pt x="4" y="339"/>
                  </a:lnTo>
                  <a:lnTo>
                    <a:pt x="4" y="339"/>
                  </a:lnTo>
                  <a:lnTo>
                    <a:pt x="4" y="341"/>
                  </a:lnTo>
                  <a:lnTo>
                    <a:pt x="7" y="341"/>
                  </a:lnTo>
                  <a:lnTo>
                    <a:pt x="49" y="344"/>
                  </a:lnTo>
                  <a:lnTo>
                    <a:pt x="61" y="344"/>
                  </a:lnTo>
                  <a:lnTo>
                    <a:pt x="75" y="346"/>
                  </a:lnTo>
                  <a:lnTo>
                    <a:pt x="83" y="346"/>
                  </a:lnTo>
                  <a:lnTo>
                    <a:pt x="90" y="348"/>
                  </a:lnTo>
                  <a:lnTo>
                    <a:pt x="92" y="348"/>
                  </a:lnTo>
                  <a:lnTo>
                    <a:pt x="92" y="348"/>
                  </a:lnTo>
                  <a:lnTo>
                    <a:pt x="92" y="348"/>
                  </a:lnTo>
                  <a:lnTo>
                    <a:pt x="94" y="346"/>
                  </a:lnTo>
                  <a:lnTo>
                    <a:pt x="94" y="346"/>
                  </a:lnTo>
                  <a:lnTo>
                    <a:pt x="94" y="346"/>
                  </a:lnTo>
                  <a:lnTo>
                    <a:pt x="99" y="341"/>
                  </a:lnTo>
                  <a:lnTo>
                    <a:pt x="99" y="341"/>
                  </a:lnTo>
                  <a:lnTo>
                    <a:pt x="102" y="341"/>
                  </a:lnTo>
                  <a:lnTo>
                    <a:pt x="102" y="341"/>
                  </a:lnTo>
                  <a:lnTo>
                    <a:pt x="106" y="341"/>
                  </a:lnTo>
                  <a:lnTo>
                    <a:pt x="109" y="339"/>
                  </a:lnTo>
                  <a:lnTo>
                    <a:pt x="111" y="339"/>
                  </a:lnTo>
                  <a:lnTo>
                    <a:pt x="111" y="339"/>
                  </a:lnTo>
                  <a:lnTo>
                    <a:pt x="111" y="341"/>
                  </a:lnTo>
                  <a:lnTo>
                    <a:pt x="113" y="341"/>
                  </a:lnTo>
                  <a:lnTo>
                    <a:pt x="113" y="341"/>
                  </a:lnTo>
                  <a:lnTo>
                    <a:pt x="113" y="344"/>
                  </a:lnTo>
                  <a:lnTo>
                    <a:pt x="116" y="344"/>
                  </a:lnTo>
                  <a:lnTo>
                    <a:pt x="120" y="344"/>
                  </a:lnTo>
                  <a:lnTo>
                    <a:pt x="123" y="344"/>
                  </a:lnTo>
                  <a:lnTo>
                    <a:pt x="123" y="346"/>
                  </a:lnTo>
                  <a:lnTo>
                    <a:pt x="123" y="346"/>
                  </a:lnTo>
                  <a:lnTo>
                    <a:pt x="125" y="346"/>
                  </a:lnTo>
                  <a:lnTo>
                    <a:pt x="125" y="346"/>
                  </a:lnTo>
                  <a:lnTo>
                    <a:pt x="125" y="348"/>
                  </a:lnTo>
                  <a:lnTo>
                    <a:pt x="125" y="348"/>
                  </a:lnTo>
                  <a:lnTo>
                    <a:pt x="125" y="351"/>
                  </a:lnTo>
                  <a:lnTo>
                    <a:pt x="125" y="351"/>
                  </a:lnTo>
                  <a:lnTo>
                    <a:pt x="128" y="353"/>
                  </a:lnTo>
                  <a:lnTo>
                    <a:pt x="130" y="353"/>
                  </a:lnTo>
                  <a:lnTo>
                    <a:pt x="130" y="353"/>
                  </a:lnTo>
                  <a:lnTo>
                    <a:pt x="130" y="353"/>
                  </a:lnTo>
                  <a:lnTo>
                    <a:pt x="132" y="355"/>
                  </a:lnTo>
                  <a:lnTo>
                    <a:pt x="132" y="355"/>
                  </a:lnTo>
                  <a:lnTo>
                    <a:pt x="135" y="355"/>
                  </a:lnTo>
                  <a:lnTo>
                    <a:pt x="137" y="353"/>
                  </a:lnTo>
                  <a:lnTo>
                    <a:pt x="139" y="353"/>
                  </a:lnTo>
                  <a:lnTo>
                    <a:pt x="139" y="353"/>
                  </a:lnTo>
                  <a:lnTo>
                    <a:pt x="139" y="353"/>
                  </a:lnTo>
                  <a:lnTo>
                    <a:pt x="142" y="351"/>
                  </a:lnTo>
                  <a:lnTo>
                    <a:pt x="142" y="351"/>
                  </a:lnTo>
                  <a:lnTo>
                    <a:pt x="142" y="351"/>
                  </a:lnTo>
                  <a:lnTo>
                    <a:pt x="142" y="348"/>
                  </a:lnTo>
                  <a:lnTo>
                    <a:pt x="142" y="348"/>
                  </a:lnTo>
                  <a:lnTo>
                    <a:pt x="142" y="348"/>
                  </a:lnTo>
                  <a:lnTo>
                    <a:pt x="142" y="348"/>
                  </a:lnTo>
                  <a:lnTo>
                    <a:pt x="144" y="348"/>
                  </a:lnTo>
                  <a:lnTo>
                    <a:pt x="144" y="348"/>
                  </a:lnTo>
                  <a:lnTo>
                    <a:pt x="144" y="351"/>
                  </a:lnTo>
                  <a:lnTo>
                    <a:pt x="144" y="351"/>
                  </a:lnTo>
                  <a:lnTo>
                    <a:pt x="144" y="353"/>
                  </a:lnTo>
                  <a:lnTo>
                    <a:pt x="144" y="353"/>
                  </a:lnTo>
                  <a:lnTo>
                    <a:pt x="144" y="353"/>
                  </a:lnTo>
                  <a:lnTo>
                    <a:pt x="144" y="355"/>
                  </a:lnTo>
                  <a:lnTo>
                    <a:pt x="142" y="355"/>
                  </a:lnTo>
                  <a:lnTo>
                    <a:pt x="142" y="355"/>
                  </a:lnTo>
                  <a:lnTo>
                    <a:pt x="142" y="355"/>
                  </a:lnTo>
                  <a:lnTo>
                    <a:pt x="142" y="355"/>
                  </a:lnTo>
                  <a:lnTo>
                    <a:pt x="144" y="355"/>
                  </a:lnTo>
                  <a:lnTo>
                    <a:pt x="144" y="358"/>
                  </a:lnTo>
                  <a:lnTo>
                    <a:pt x="144" y="358"/>
                  </a:lnTo>
                  <a:lnTo>
                    <a:pt x="144" y="360"/>
                  </a:lnTo>
                  <a:lnTo>
                    <a:pt x="144" y="360"/>
                  </a:lnTo>
                  <a:lnTo>
                    <a:pt x="144" y="363"/>
                  </a:lnTo>
                  <a:lnTo>
                    <a:pt x="146" y="363"/>
                  </a:lnTo>
                  <a:lnTo>
                    <a:pt x="146" y="363"/>
                  </a:lnTo>
                  <a:lnTo>
                    <a:pt x="149" y="365"/>
                  </a:lnTo>
                  <a:lnTo>
                    <a:pt x="149" y="365"/>
                  </a:lnTo>
                  <a:lnTo>
                    <a:pt x="149" y="365"/>
                  </a:lnTo>
                  <a:lnTo>
                    <a:pt x="149" y="365"/>
                  </a:lnTo>
                  <a:lnTo>
                    <a:pt x="149" y="365"/>
                  </a:lnTo>
                  <a:lnTo>
                    <a:pt x="149" y="363"/>
                  </a:lnTo>
                  <a:lnTo>
                    <a:pt x="149" y="363"/>
                  </a:lnTo>
                  <a:lnTo>
                    <a:pt x="151" y="360"/>
                  </a:lnTo>
                  <a:lnTo>
                    <a:pt x="151" y="360"/>
                  </a:lnTo>
                  <a:lnTo>
                    <a:pt x="154" y="360"/>
                  </a:lnTo>
                  <a:lnTo>
                    <a:pt x="154" y="360"/>
                  </a:lnTo>
                  <a:lnTo>
                    <a:pt x="154" y="360"/>
                  </a:lnTo>
                  <a:lnTo>
                    <a:pt x="154" y="360"/>
                  </a:lnTo>
                  <a:lnTo>
                    <a:pt x="154" y="363"/>
                  </a:lnTo>
                  <a:lnTo>
                    <a:pt x="156" y="363"/>
                  </a:lnTo>
                  <a:lnTo>
                    <a:pt x="156" y="365"/>
                  </a:lnTo>
                  <a:lnTo>
                    <a:pt x="156" y="367"/>
                  </a:lnTo>
                  <a:lnTo>
                    <a:pt x="158" y="370"/>
                  </a:lnTo>
                  <a:lnTo>
                    <a:pt x="158" y="370"/>
                  </a:lnTo>
                  <a:lnTo>
                    <a:pt x="158" y="370"/>
                  </a:lnTo>
                  <a:lnTo>
                    <a:pt x="158" y="372"/>
                  </a:lnTo>
                  <a:lnTo>
                    <a:pt x="158" y="372"/>
                  </a:lnTo>
                  <a:lnTo>
                    <a:pt x="158" y="372"/>
                  </a:lnTo>
                  <a:lnTo>
                    <a:pt x="158" y="372"/>
                  </a:lnTo>
                  <a:lnTo>
                    <a:pt x="158" y="372"/>
                  </a:lnTo>
                  <a:lnTo>
                    <a:pt x="156" y="372"/>
                  </a:lnTo>
                  <a:lnTo>
                    <a:pt x="156" y="372"/>
                  </a:lnTo>
                  <a:lnTo>
                    <a:pt x="156" y="372"/>
                  </a:lnTo>
                  <a:lnTo>
                    <a:pt x="156" y="372"/>
                  </a:lnTo>
                  <a:lnTo>
                    <a:pt x="156" y="372"/>
                  </a:lnTo>
                  <a:lnTo>
                    <a:pt x="156" y="372"/>
                  </a:lnTo>
                  <a:lnTo>
                    <a:pt x="156" y="372"/>
                  </a:lnTo>
                  <a:lnTo>
                    <a:pt x="156" y="374"/>
                  </a:lnTo>
                  <a:lnTo>
                    <a:pt x="156" y="377"/>
                  </a:lnTo>
                  <a:lnTo>
                    <a:pt x="156" y="377"/>
                  </a:lnTo>
                  <a:lnTo>
                    <a:pt x="156" y="377"/>
                  </a:lnTo>
                  <a:lnTo>
                    <a:pt x="156" y="377"/>
                  </a:lnTo>
                  <a:lnTo>
                    <a:pt x="154" y="379"/>
                  </a:lnTo>
                  <a:lnTo>
                    <a:pt x="154" y="379"/>
                  </a:lnTo>
                  <a:lnTo>
                    <a:pt x="151" y="379"/>
                  </a:lnTo>
                  <a:lnTo>
                    <a:pt x="151" y="379"/>
                  </a:lnTo>
                  <a:lnTo>
                    <a:pt x="151" y="379"/>
                  </a:lnTo>
                  <a:lnTo>
                    <a:pt x="151" y="382"/>
                  </a:lnTo>
                  <a:lnTo>
                    <a:pt x="154" y="382"/>
                  </a:lnTo>
                  <a:lnTo>
                    <a:pt x="154" y="384"/>
                  </a:lnTo>
                  <a:lnTo>
                    <a:pt x="154" y="384"/>
                  </a:lnTo>
                  <a:lnTo>
                    <a:pt x="154" y="384"/>
                  </a:lnTo>
                  <a:lnTo>
                    <a:pt x="154" y="384"/>
                  </a:lnTo>
                  <a:lnTo>
                    <a:pt x="154" y="384"/>
                  </a:lnTo>
                  <a:lnTo>
                    <a:pt x="154" y="386"/>
                  </a:lnTo>
                  <a:lnTo>
                    <a:pt x="156" y="386"/>
                  </a:lnTo>
                  <a:lnTo>
                    <a:pt x="156" y="389"/>
                  </a:lnTo>
                  <a:lnTo>
                    <a:pt x="156" y="389"/>
                  </a:lnTo>
                  <a:lnTo>
                    <a:pt x="156" y="389"/>
                  </a:lnTo>
                  <a:lnTo>
                    <a:pt x="156" y="391"/>
                  </a:lnTo>
                  <a:lnTo>
                    <a:pt x="158" y="391"/>
                  </a:lnTo>
                  <a:lnTo>
                    <a:pt x="158" y="391"/>
                  </a:lnTo>
                  <a:lnTo>
                    <a:pt x="158" y="393"/>
                  </a:lnTo>
                  <a:lnTo>
                    <a:pt x="158" y="396"/>
                  </a:lnTo>
                  <a:lnTo>
                    <a:pt x="161" y="396"/>
                  </a:lnTo>
                  <a:lnTo>
                    <a:pt x="163" y="396"/>
                  </a:lnTo>
                  <a:lnTo>
                    <a:pt x="165" y="393"/>
                  </a:lnTo>
                  <a:lnTo>
                    <a:pt x="165" y="393"/>
                  </a:lnTo>
                  <a:lnTo>
                    <a:pt x="168" y="393"/>
                  </a:lnTo>
                  <a:lnTo>
                    <a:pt x="165" y="391"/>
                  </a:lnTo>
                  <a:lnTo>
                    <a:pt x="165" y="391"/>
                  </a:lnTo>
                  <a:lnTo>
                    <a:pt x="165" y="389"/>
                  </a:lnTo>
                  <a:lnTo>
                    <a:pt x="165" y="389"/>
                  </a:lnTo>
                  <a:lnTo>
                    <a:pt x="165" y="386"/>
                  </a:lnTo>
                  <a:lnTo>
                    <a:pt x="168" y="384"/>
                  </a:lnTo>
                  <a:lnTo>
                    <a:pt x="168" y="382"/>
                  </a:lnTo>
                  <a:lnTo>
                    <a:pt x="170" y="382"/>
                  </a:lnTo>
                  <a:lnTo>
                    <a:pt x="170" y="384"/>
                  </a:lnTo>
                  <a:lnTo>
                    <a:pt x="170" y="382"/>
                  </a:lnTo>
                  <a:lnTo>
                    <a:pt x="173" y="382"/>
                  </a:lnTo>
                  <a:lnTo>
                    <a:pt x="173" y="382"/>
                  </a:lnTo>
                  <a:lnTo>
                    <a:pt x="173" y="379"/>
                  </a:lnTo>
                  <a:lnTo>
                    <a:pt x="173" y="379"/>
                  </a:lnTo>
                  <a:lnTo>
                    <a:pt x="175" y="377"/>
                  </a:lnTo>
                  <a:lnTo>
                    <a:pt x="175" y="374"/>
                  </a:lnTo>
                  <a:lnTo>
                    <a:pt x="180" y="370"/>
                  </a:lnTo>
                  <a:lnTo>
                    <a:pt x="182" y="367"/>
                  </a:lnTo>
                  <a:lnTo>
                    <a:pt x="182" y="363"/>
                  </a:lnTo>
                  <a:lnTo>
                    <a:pt x="184" y="363"/>
                  </a:lnTo>
                  <a:lnTo>
                    <a:pt x="184" y="363"/>
                  </a:lnTo>
                  <a:lnTo>
                    <a:pt x="187" y="365"/>
                  </a:lnTo>
                  <a:lnTo>
                    <a:pt x="191" y="365"/>
                  </a:lnTo>
                  <a:lnTo>
                    <a:pt x="194" y="367"/>
                  </a:lnTo>
                  <a:lnTo>
                    <a:pt x="194" y="365"/>
                  </a:lnTo>
                  <a:lnTo>
                    <a:pt x="194" y="367"/>
                  </a:lnTo>
                  <a:lnTo>
                    <a:pt x="199" y="370"/>
                  </a:lnTo>
                  <a:lnTo>
                    <a:pt x="201" y="370"/>
                  </a:lnTo>
                  <a:lnTo>
                    <a:pt x="203" y="370"/>
                  </a:lnTo>
                  <a:lnTo>
                    <a:pt x="206" y="367"/>
                  </a:lnTo>
                  <a:lnTo>
                    <a:pt x="208" y="367"/>
                  </a:lnTo>
                  <a:lnTo>
                    <a:pt x="213" y="370"/>
                  </a:lnTo>
                  <a:lnTo>
                    <a:pt x="213" y="367"/>
                  </a:lnTo>
                  <a:lnTo>
                    <a:pt x="215" y="367"/>
                  </a:lnTo>
                  <a:lnTo>
                    <a:pt x="215" y="367"/>
                  </a:lnTo>
                  <a:lnTo>
                    <a:pt x="215" y="365"/>
                  </a:lnTo>
                  <a:lnTo>
                    <a:pt x="215" y="365"/>
                  </a:lnTo>
                  <a:lnTo>
                    <a:pt x="215" y="363"/>
                  </a:lnTo>
                  <a:lnTo>
                    <a:pt x="220" y="360"/>
                  </a:lnTo>
                  <a:lnTo>
                    <a:pt x="222" y="360"/>
                  </a:lnTo>
                  <a:lnTo>
                    <a:pt x="222" y="360"/>
                  </a:lnTo>
                  <a:lnTo>
                    <a:pt x="225" y="360"/>
                  </a:lnTo>
                  <a:lnTo>
                    <a:pt x="227" y="360"/>
                  </a:lnTo>
                  <a:lnTo>
                    <a:pt x="227" y="363"/>
                  </a:lnTo>
                  <a:lnTo>
                    <a:pt x="229" y="365"/>
                  </a:lnTo>
                  <a:lnTo>
                    <a:pt x="229" y="365"/>
                  </a:lnTo>
                  <a:lnTo>
                    <a:pt x="232" y="370"/>
                  </a:lnTo>
                  <a:lnTo>
                    <a:pt x="232" y="370"/>
                  </a:lnTo>
                  <a:lnTo>
                    <a:pt x="234" y="372"/>
                  </a:lnTo>
                  <a:lnTo>
                    <a:pt x="236" y="372"/>
                  </a:lnTo>
                  <a:lnTo>
                    <a:pt x="239" y="372"/>
                  </a:lnTo>
                  <a:lnTo>
                    <a:pt x="241" y="372"/>
                  </a:lnTo>
                  <a:lnTo>
                    <a:pt x="244" y="372"/>
                  </a:lnTo>
                  <a:lnTo>
                    <a:pt x="246" y="370"/>
                  </a:lnTo>
                  <a:lnTo>
                    <a:pt x="246" y="370"/>
                  </a:lnTo>
                  <a:lnTo>
                    <a:pt x="251" y="370"/>
                  </a:lnTo>
                  <a:lnTo>
                    <a:pt x="251" y="370"/>
                  </a:lnTo>
                  <a:lnTo>
                    <a:pt x="253" y="370"/>
                  </a:lnTo>
                  <a:lnTo>
                    <a:pt x="255" y="365"/>
                  </a:lnTo>
                  <a:lnTo>
                    <a:pt x="260" y="363"/>
                  </a:lnTo>
                  <a:lnTo>
                    <a:pt x="262" y="363"/>
                  </a:lnTo>
                  <a:lnTo>
                    <a:pt x="265" y="360"/>
                  </a:lnTo>
                  <a:lnTo>
                    <a:pt x="267" y="358"/>
                  </a:lnTo>
                  <a:lnTo>
                    <a:pt x="272" y="358"/>
                  </a:lnTo>
                  <a:lnTo>
                    <a:pt x="272" y="355"/>
                  </a:lnTo>
                  <a:lnTo>
                    <a:pt x="272" y="353"/>
                  </a:lnTo>
                  <a:lnTo>
                    <a:pt x="272" y="353"/>
                  </a:lnTo>
                  <a:lnTo>
                    <a:pt x="270" y="351"/>
                  </a:lnTo>
                  <a:lnTo>
                    <a:pt x="270" y="351"/>
                  </a:lnTo>
                  <a:lnTo>
                    <a:pt x="267" y="351"/>
                  </a:lnTo>
                  <a:lnTo>
                    <a:pt x="267" y="348"/>
                  </a:lnTo>
                  <a:lnTo>
                    <a:pt x="267" y="348"/>
                  </a:lnTo>
                  <a:lnTo>
                    <a:pt x="267" y="346"/>
                  </a:lnTo>
                  <a:lnTo>
                    <a:pt x="267" y="346"/>
                  </a:lnTo>
                  <a:lnTo>
                    <a:pt x="267" y="344"/>
                  </a:lnTo>
                  <a:lnTo>
                    <a:pt x="267" y="341"/>
                  </a:lnTo>
                  <a:lnTo>
                    <a:pt x="270" y="334"/>
                  </a:lnTo>
                  <a:lnTo>
                    <a:pt x="270" y="334"/>
                  </a:lnTo>
                  <a:lnTo>
                    <a:pt x="272" y="332"/>
                  </a:lnTo>
                  <a:lnTo>
                    <a:pt x="272" y="332"/>
                  </a:lnTo>
                  <a:lnTo>
                    <a:pt x="272" y="332"/>
                  </a:lnTo>
                  <a:lnTo>
                    <a:pt x="272" y="332"/>
                  </a:lnTo>
                  <a:lnTo>
                    <a:pt x="272" y="329"/>
                  </a:lnTo>
                  <a:lnTo>
                    <a:pt x="272" y="329"/>
                  </a:lnTo>
                  <a:lnTo>
                    <a:pt x="272" y="329"/>
                  </a:lnTo>
                  <a:lnTo>
                    <a:pt x="272" y="327"/>
                  </a:lnTo>
                  <a:lnTo>
                    <a:pt x="272" y="327"/>
                  </a:lnTo>
                  <a:lnTo>
                    <a:pt x="272" y="327"/>
                  </a:lnTo>
                  <a:lnTo>
                    <a:pt x="274" y="327"/>
                  </a:lnTo>
                  <a:lnTo>
                    <a:pt x="277" y="327"/>
                  </a:lnTo>
                  <a:lnTo>
                    <a:pt x="274" y="325"/>
                  </a:lnTo>
                  <a:lnTo>
                    <a:pt x="274" y="325"/>
                  </a:lnTo>
                  <a:lnTo>
                    <a:pt x="272" y="325"/>
                  </a:lnTo>
                  <a:lnTo>
                    <a:pt x="272" y="325"/>
                  </a:lnTo>
                  <a:lnTo>
                    <a:pt x="270" y="322"/>
                  </a:lnTo>
                  <a:lnTo>
                    <a:pt x="270" y="322"/>
                  </a:lnTo>
                  <a:lnTo>
                    <a:pt x="270" y="322"/>
                  </a:lnTo>
                  <a:lnTo>
                    <a:pt x="270" y="320"/>
                  </a:lnTo>
                  <a:lnTo>
                    <a:pt x="272" y="320"/>
                  </a:lnTo>
                  <a:lnTo>
                    <a:pt x="272" y="320"/>
                  </a:lnTo>
                  <a:lnTo>
                    <a:pt x="272" y="320"/>
                  </a:lnTo>
                  <a:lnTo>
                    <a:pt x="277" y="322"/>
                  </a:lnTo>
                  <a:lnTo>
                    <a:pt x="277" y="322"/>
                  </a:lnTo>
                  <a:lnTo>
                    <a:pt x="279" y="322"/>
                  </a:lnTo>
                  <a:lnTo>
                    <a:pt x="279" y="322"/>
                  </a:lnTo>
                  <a:lnTo>
                    <a:pt x="281" y="325"/>
                  </a:lnTo>
                  <a:lnTo>
                    <a:pt x="281" y="325"/>
                  </a:lnTo>
                  <a:lnTo>
                    <a:pt x="284" y="325"/>
                  </a:lnTo>
                  <a:lnTo>
                    <a:pt x="284" y="322"/>
                  </a:lnTo>
                  <a:lnTo>
                    <a:pt x="284" y="322"/>
                  </a:lnTo>
                  <a:lnTo>
                    <a:pt x="284" y="322"/>
                  </a:lnTo>
                  <a:lnTo>
                    <a:pt x="284" y="320"/>
                  </a:lnTo>
                  <a:lnTo>
                    <a:pt x="284" y="320"/>
                  </a:lnTo>
                  <a:lnTo>
                    <a:pt x="284" y="320"/>
                  </a:lnTo>
                  <a:lnTo>
                    <a:pt x="286" y="320"/>
                  </a:lnTo>
                  <a:lnTo>
                    <a:pt x="286" y="320"/>
                  </a:lnTo>
                  <a:lnTo>
                    <a:pt x="289" y="322"/>
                  </a:lnTo>
                  <a:lnTo>
                    <a:pt x="289" y="322"/>
                  </a:lnTo>
                  <a:lnTo>
                    <a:pt x="289" y="322"/>
                  </a:lnTo>
                  <a:lnTo>
                    <a:pt x="289" y="322"/>
                  </a:lnTo>
                  <a:lnTo>
                    <a:pt x="291" y="322"/>
                  </a:lnTo>
                  <a:lnTo>
                    <a:pt x="291" y="322"/>
                  </a:lnTo>
                  <a:lnTo>
                    <a:pt x="291" y="320"/>
                  </a:lnTo>
                  <a:lnTo>
                    <a:pt x="291" y="318"/>
                  </a:lnTo>
                  <a:lnTo>
                    <a:pt x="291" y="318"/>
                  </a:lnTo>
                  <a:lnTo>
                    <a:pt x="291" y="318"/>
                  </a:lnTo>
                  <a:lnTo>
                    <a:pt x="291" y="315"/>
                  </a:lnTo>
                  <a:lnTo>
                    <a:pt x="291" y="315"/>
                  </a:lnTo>
                  <a:lnTo>
                    <a:pt x="291" y="315"/>
                  </a:lnTo>
                  <a:lnTo>
                    <a:pt x="291" y="313"/>
                  </a:lnTo>
                  <a:lnTo>
                    <a:pt x="293" y="313"/>
                  </a:lnTo>
                  <a:lnTo>
                    <a:pt x="293" y="313"/>
                  </a:lnTo>
                  <a:lnTo>
                    <a:pt x="293" y="313"/>
                  </a:lnTo>
                  <a:lnTo>
                    <a:pt x="296" y="315"/>
                  </a:lnTo>
                  <a:lnTo>
                    <a:pt x="296" y="320"/>
                  </a:lnTo>
                  <a:lnTo>
                    <a:pt x="296" y="322"/>
                  </a:lnTo>
                  <a:lnTo>
                    <a:pt x="298" y="325"/>
                  </a:lnTo>
                  <a:lnTo>
                    <a:pt x="298" y="325"/>
                  </a:lnTo>
                  <a:lnTo>
                    <a:pt x="300" y="325"/>
                  </a:lnTo>
                  <a:lnTo>
                    <a:pt x="303" y="327"/>
                  </a:lnTo>
                  <a:lnTo>
                    <a:pt x="303" y="327"/>
                  </a:lnTo>
                  <a:lnTo>
                    <a:pt x="307" y="327"/>
                  </a:lnTo>
                  <a:lnTo>
                    <a:pt x="315" y="322"/>
                  </a:lnTo>
                  <a:lnTo>
                    <a:pt x="319" y="320"/>
                  </a:lnTo>
                  <a:lnTo>
                    <a:pt x="319" y="318"/>
                  </a:lnTo>
                  <a:lnTo>
                    <a:pt x="319" y="318"/>
                  </a:lnTo>
                  <a:lnTo>
                    <a:pt x="319" y="315"/>
                  </a:lnTo>
                  <a:lnTo>
                    <a:pt x="319" y="313"/>
                  </a:lnTo>
                  <a:lnTo>
                    <a:pt x="319" y="313"/>
                  </a:lnTo>
                  <a:lnTo>
                    <a:pt x="319" y="313"/>
                  </a:lnTo>
                  <a:lnTo>
                    <a:pt x="319" y="310"/>
                  </a:lnTo>
                  <a:lnTo>
                    <a:pt x="319" y="310"/>
                  </a:lnTo>
                  <a:lnTo>
                    <a:pt x="319" y="310"/>
                  </a:lnTo>
                  <a:lnTo>
                    <a:pt x="319" y="310"/>
                  </a:lnTo>
                  <a:lnTo>
                    <a:pt x="317" y="310"/>
                  </a:lnTo>
                  <a:lnTo>
                    <a:pt x="317" y="308"/>
                  </a:lnTo>
                  <a:lnTo>
                    <a:pt x="317" y="308"/>
                  </a:lnTo>
                  <a:lnTo>
                    <a:pt x="315" y="308"/>
                  </a:lnTo>
                  <a:lnTo>
                    <a:pt x="315" y="308"/>
                  </a:lnTo>
                  <a:lnTo>
                    <a:pt x="315" y="306"/>
                  </a:lnTo>
                  <a:lnTo>
                    <a:pt x="315" y="306"/>
                  </a:lnTo>
                  <a:lnTo>
                    <a:pt x="315" y="306"/>
                  </a:lnTo>
                  <a:lnTo>
                    <a:pt x="315" y="306"/>
                  </a:lnTo>
                  <a:lnTo>
                    <a:pt x="315" y="306"/>
                  </a:lnTo>
                  <a:lnTo>
                    <a:pt x="312" y="306"/>
                  </a:lnTo>
                  <a:lnTo>
                    <a:pt x="312" y="306"/>
                  </a:lnTo>
                  <a:lnTo>
                    <a:pt x="310" y="308"/>
                  </a:lnTo>
                  <a:lnTo>
                    <a:pt x="310" y="308"/>
                  </a:lnTo>
                  <a:lnTo>
                    <a:pt x="310" y="308"/>
                  </a:lnTo>
                  <a:lnTo>
                    <a:pt x="310" y="308"/>
                  </a:lnTo>
                  <a:lnTo>
                    <a:pt x="307" y="308"/>
                  </a:lnTo>
                  <a:lnTo>
                    <a:pt x="307" y="308"/>
                  </a:lnTo>
                  <a:lnTo>
                    <a:pt x="307" y="306"/>
                  </a:lnTo>
                  <a:lnTo>
                    <a:pt x="307" y="306"/>
                  </a:lnTo>
                  <a:lnTo>
                    <a:pt x="310" y="303"/>
                  </a:lnTo>
                  <a:lnTo>
                    <a:pt x="312" y="303"/>
                  </a:lnTo>
                  <a:lnTo>
                    <a:pt x="317" y="301"/>
                  </a:lnTo>
                  <a:lnTo>
                    <a:pt x="317" y="301"/>
                  </a:lnTo>
                  <a:lnTo>
                    <a:pt x="319" y="299"/>
                  </a:lnTo>
                  <a:lnTo>
                    <a:pt x="322" y="299"/>
                  </a:lnTo>
                  <a:lnTo>
                    <a:pt x="329" y="294"/>
                  </a:lnTo>
                  <a:lnTo>
                    <a:pt x="331" y="292"/>
                  </a:lnTo>
                  <a:lnTo>
                    <a:pt x="331" y="292"/>
                  </a:lnTo>
                  <a:lnTo>
                    <a:pt x="331" y="289"/>
                  </a:lnTo>
                  <a:lnTo>
                    <a:pt x="331" y="289"/>
                  </a:lnTo>
                  <a:lnTo>
                    <a:pt x="331" y="289"/>
                  </a:lnTo>
                  <a:lnTo>
                    <a:pt x="329" y="289"/>
                  </a:lnTo>
                  <a:lnTo>
                    <a:pt x="329" y="289"/>
                  </a:lnTo>
                  <a:lnTo>
                    <a:pt x="329" y="289"/>
                  </a:lnTo>
                  <a:lnTo>
                    <a:pt x="329" y="287"/>
                  </a:lnTo>
                  <a:lnTo>
                    <a:pt x="329" y="284"/>
                  </a:lnTo>
                  <a:lnTo>
                    <a:pt x="329" y="282"/>
                  </a:lnTo>
                  <a:lnTo>
                    <a:pt x="331" y="282"/>
                  </a:lnTo>
                  <a:lnTo>
                    <a:pt x="334" y="280"/>
                  </a:lnTo>
                  <a:lnTo>
                    <a:pt x="334" y="280"/>
                  </a:lnTo>
                  <a:lnTo>
                    <a:pt x="336" y="282"/>
                  </a:lnTo>
                  <a:lnTo>
                    <a:pt x="338" y="282"/>
                  </a:lnTo>
                  <a:lnTo>
                    <a:pt x="341" y="282"/>
                  </a:lnTo>
                  <a:lnTo>
                    <a:pt x="343" y="282"/>
                  </a:lnTo>
                  <a:lnTo>
                    <a:pt x="343" y="282"/>
                  </a:lnTo>
                  <a:lnTo>
                    <a:pt x="345" y="284"/>
                  </a:lnTo>
                  <a:lnTo>
                    <a:pt x="345" y="289"/>
                  </a:lnTo>
                  <a:lnTo>
                    <a:pt x="345" y="289"/>
                  </a:lnTo>
                  <a:lnTo>
                    <a:pt x="348" y="292"/>
                  </a:lnTo>
                  <a:lnTo>
                    <a:pt x="348" y="289"/>
                  </a:lnTo>
                  <a:lnTo>
                    <a:pt x="350" y="289"/>
                  </a:lnTo>
                  <a:lnTo>
                    <a:pt x="350" y="287"/>
                  </a:lnTo>
                  <a:lnTo>
                    <a:pt x="350" y="284"/>
                  </a:lnTo>
                  <a:lnTo>
                    <a:pt x="350" y="284"/>
                  </a:lnTo>
                  <a:lnTo>
                    <a:pt x="350" y="28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0ED069DA-9FC6-431F-6D14-B82B9BDA8F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32721" y="4752323"/>
              <a:ext cx="1237607" cy="1068843"/>
            </a:xfrm>
            <a:custGeom>
              <a:avLst/>
              <a:gdLst>
                <a:gd name="T0" fmla="*/ 528 w 814"/>
                <a:gd name="T1" fmla="*/ 682 h 703"/>
                <a:gd name="T2" fmla="*/ 521 w 814"/>
                <a:gd name="T3" fmla="*/ 682 h 703"/>
                <a:gd name="T4" fmla="*/ 518 w 814"/>
                <a:gd name="T5" fmla="*/ 684 h 703"/>
                <a:gd name="T6" fmla="*/ 521 w 814"/>
                <a:gd name="T7" fmla="*/ 687 h 703"/>
                <a:gd name="T8" fmla="*/ 516 w 814"/>
                <a:gd name="T9" fmla="*/ 687 h 703"/>
                <a:gd name="T10" fmla="*/ 516 w 814"/>
                <a:gd name="T11" fmla="*/ 689 h 703"/>
                <a:gd name="T12" fmla="*/ 518 w 814"/>
                <a:gd name="T13" fmla="*/ 691 h 703"/>
                <a:gd name="T14" fmla="*/ 521 w 814"/>
                <a:gd name="T15" fmla="*/ 694 h 703"/>
                <a:gd name="T16" fmla="*/ 523 w 814"/>
                <a:gd name="T17" fmla="*/ 694 h 703"/>
                <a:gd name="T18" fmla="*/ 525 w 814"/>
                <a:gd name="T19" fmla="*/ 694 h 703"/>
                <a:gd name="T20" fmla="*/ 525 w 814"/>
                <a:gd name="T21" fmla="*/ 696 h 703"/>
                <a:gd name="T22" fmla="*/ 525 w 814"/>
                <a:gd name="T23" fmla="*/ 698 h 703"/>
                <a:gd name="T24" fmla="*/ 530 w 814"/>
                <a:gd name="T25" fmla="*/ 703 h 703"/>
                <a:gd name="T26" fmla="*/ 19 w 814"/>
                <a:gd name="T27" fmla="*/ 547 h 703"/>
                <a:gd name="T28" fmla="*/ 12 w 814"/>
                <a:gd name="T29" fmla="*/ 547 h 703"/>
                <a:gd name="T30" fmla="*/ 7 w 814"/>
                <a:gd name="T31" fmla="*/ 552 h 703"/>
                <a:gd name="T32" fmla="*/ 2 w 814"/>
                <a:gd name="T33" fmla="*/ 559 h 703"/>
                <a:gd name="T34" fmla="*/ 0 w 814"/>
                <a:gd name="T35" fmla="*/ 561 h 703"/>
                <a:gd name="T36" fmla="*/ 0 w 814"/>
                <a:gd name="T37" fmla="*/ 561 h 703"/>
                <a:gd name="T38" fmla="*/ 2 w 814"/>
                <a:gd name="T39" fmla="*/ 561 h 703"/>
                <a:gd name="T40" fmla="*/ 5 w 814"/>
                <a:gd name="T41" fmla="*/ 563 h 703"/>
                <a:gd name="T42" fmla="*/ 9 w 814"/>
                <a:gd name="T43" fmla="*/ 554 h 703"/>
                <a:gd name="T44" fmla="*/ 14 w 814"/>
                <a:gd name="T45" fmla="*/ 552 h 703"/>
                <a:gd name="T46" fmla="*/ 19 w 814"/>
                <a:gd name="T47" fmla="*/ 547 h 703"/>
                <a:gd name="T48" fmla="*/ 19 w 814"/>
                <a:gd name="T49" fmla="*/ 547 h 703"/>
                <a:gd name="T50" fmla="*/ 530 w 814"/>
                <a:gd name="T51" fmla="*/ 568 h 703"/>
                <a:gd name="T52" fmla="*/ 523 w 814"/>
                <a:gd name="T53" fmla="*/ 573 h 703"/>
                <a:gd name="T54" fmla="*/ 521 w 814"/>
                <a:gd name="T55" fmla="*/ 571 h 703"/>
                <a:gd name="T56" fmla="*/ 523 w 814"/>
                <a:gd name="T57" fmla="*/ 568 h 703"/>
                <a:gd name="T58" fmla="*/ 521 w 814"/>
                <a:gd name="T59" fmla="*/ 566 h 703"/>
                <a:gd name="T60" fmla="*/ 516 w 814"/>
                <a:gd name="T61" fmla="*/ 563 h 703"/>
                <a:gd name="T62" fmla="*/ 514 w 814"/>
                <a:gd name="T63" fmla="*/ 563 h 703"/>
                <a:gd name="T64" fmla="*/ 511 w 814"/>
                <a:gd name="T65" fmla="*/ 566 h 703"/>
                <a:gd name="T66" fmla="*/ 514 w 814"/>
                <a:gd name="T67" fmla="*/ 571 h 703"/>
                <a:gd name="T68" fmla="*/ 514 w 814"/>
                <a:gd name="T69" fmla="*/ 573 h 703"/>
                <a:gd name="T70" fmla="*/ 516 w 814"/>
                <a:gd name="T71" fmla="*/ 575 h 703"/>
                <a:gd name="T72" fmla="*/ 516 w 814"/>
                <a:gd name="T73" fmla="*/ 580 h 703"/>
                <a:gd name="T74" fmla="*/ 516 w 814"/>
                <a:gd name="T75" fmla="*/ 580 h 703"/>
                <a:gd name="T76" fmla="*/ 521 w 814"/>
                <a:gd name="T77" fmla="*/ 582 h 703"/>
                <a:gd name="T78" fmla="*/ 523 w 814"/>
                <a:gd name="T79" fmla="*/ 582 h 703"/>
                <a:gd name="T80" fmla="*/ 528 w 814"/>
                <a:gd name="T81" fmla="*/ 578 h 703"/>
                <a:gd name="T82" fmla="*/ 533 w 814"/>
                <a:gd name="T83" fmla="*/ 566 h 703"/>
                <a:gd name="T84" fmla="*/ 812 w 814"/>
                <a:gd name="T85" fmla="*/ 5 h 703"/>
                <a:gd name="T86" fmla="*/ 812 w 814"/>
                <a:gd name="T87" fmla="*/ 2 h 703"/>
                <a:gd name="T88" fmla="*/ 810 w 814"/>
                <a:gd name="T89" fmla="*/ 5 h 703"/>
                <a:gd name="T90" fmla="*/ 802 w 814"/>
                <a:gd name="T91" fmla="*/ 2 h 703"/>
                <a:gd name="T92" fmla="*/ 802 w 814"/>
                <a:gd name="T93" fmla="*/ 2 h 703"/>
                <a:gd name="T94" fmla="*/ 800 w 814"/>
                <a:gd name="T95" fmla="*/ 5 h 703"/>
                <a:gd name="T96" fmla="*/ 807 w 814"/>
                <a:gd name="T97" fmla="*/ 7 h 703"/>
                <a:gd name="T98" fmla="*/ 810 w 814"/>
                <a:gd name="T99" fmla="*/ 5 h 703"/>
                <a:gd name="T100" fmla="*/ 812 w 814"/>
                <a:gd name="T101" fmla="*/ 5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14" h="703">
                  <a:moveTo>
                    <a:pt x="530" y="687"/>
                  </a:moveTo>
                  <a:lnTo>
                    <a:pt x="533" y="682"/>
                  </a:lnTo>
                  <a:lnTo>
                    <a:pt x="530" y="682"/>
                  </a:lnTo>
                  <a:lnTo>
                    <a:pt x="528" y="682"/>
                  </a:lnTo>
                  <a:lnTo>
                    <a:pt x="525" y="682"/>
                  </a:lnTo>
                  <a:lnTo>
                    <a:pt x="525" y="684"/>
                  </a:lnTo>
                  <a:lnTo>
                    <a:pt x="523" y="684"/>
                  </a:lnTo>
                  <a:lnTo>
                    <a:pt x="521" y="682"/>
                  </a:lnTo>
                  <a:lnTo>
                    <a:pt x="518" y="682"/>
                  </a:lnTo>
                  <a:lnTo>
                    <a:pt x="518" y="682"/>
                  </a:lnTo>
                  <a:lnTo>
                    <a:pt x="518" y="682"/>
                  </a:lnTo>
                  <a:lnTo>
                    <a:pt x="518" y="684"/>
                  </a:lnTo>
                  <a:lnTo>
                    <a:pt x="518" y="684"/>
                  </a:lnTo>
                  <a:lnTo>
                    <a:pt x="521" y="684"/>
                  </a:lnTo>
                  <a:lnTo>
                    <a:pt x="521" y="687"/>
                  </a:lnTo>
                  <a:lnTo>
                    <a:pt x="521" y="687"/>
                  </a:lnTo>
                  <a:lnTo>
                    <a:pt x="518" y="687"/>
                  </a:lnTo>
                  <a:lnTo>
                    <a:pt x="518" y="687"/>
                  </a:lnTo>
                  <a:lnTo>
                    <a:pt x="518" y="687"/>
                  </a:lnTo>
                  <a:lnTo>
                    <a:pt x="516" y="687"/>
                  </a:lnTo>
                  <a:lnTo>
                    <a:pt x="516" y="687"/>
                  </a:lnTo>
                  <a:lnTo>
                    <a:pt x="516" y="687"/>
                  </a:lnTo>
                  <a:lnTo>
                    <a:pt x="516" y="687"/>
                  </a:lnTo>
                  <a:lnTo>
                    <a:pt x="516" y="689"/>
                  </a:lnTo>
                  <a:lnTo>
                    <a:pt x="516" y="689"/>
                  </a:lnTo>
                  <a:lnTo>
                    <a:pt x="516" y="691"/>
                  </a:lnTo>
                  <a:lnTo>
                    <a:pt x="516" y="691"/>
                  </a:lnTo>
                  <a:lnTo>
                    <a:pt x="518" y="691"/>
                  </a:lnTo>
                  <a:lnTo>
                    <a:pt x="518" y="691"/>
                  </a:lnTo>
                  <a:lnTo>
                    <a:pt x="518" y="691"/>
                  </a:lnTo>
                  <a:lnTo>
                    <a:pt x="521" y="694"/>
                  </a:lnTo>
                  <a:lnTo>
                    <a:pt x="521" y="694"/>
                  </a:lnTo>
                  <a:lnTo>
                    <a:pt x="521" y="694"/>
                  </a:lnTo>
                  <a:lnTo>
                    <a:pt x="523" y="694"/>
                  </a:lnTo>
                  <a:lnTo>
                    <a:pt x="523" y="694"/>
                  </a:lnTo>
                  <a:lnTo>
                    <a:pt x="523" y="694"/>
                  </a:lnTo>
                  <a:lnTo>
                    <a:pt x="523" y="694"/>
                  </a:lnTo>
                  <a:lnTo>
                    <a:pt x="523" y="696"/>
                  </a:lnTo>
                  <a:lnTo>
                    <a:pt x="525" y="694"/>
                  </a:lnTo>
                  <a:lnTo>
                    <a:pt x="525" y="694"/>
                  </a:lnTo>
                  <a:lnTo>
                    <a:pt x="525" y="694"/>
                  </a:lnTo>
                  <a:lnTo>
                    <a:pt x="528" y="696"/>
                  </a:lnTo>
                  <a:lnTo>
                    <a:pt x="528" y="696"/>
                  </a:lnTo>
                  <a:lnTo>
                    <a:pt x="525" y="696"/>
                  </a:lnTo>
                  <a:lnTo>
                    <a:pt x="525" y="696"/>
                  </a:lnTo>
                  <a:lnTo>
                    <a:pt x="525" y="698"/>
                  </a:lnTo>
                  <a:lnTo>
                    <a:pt x="525" y="698"/>
                  </a:lnTo>
                  <a:lnTo>
                    <a:pt x="525" y="698"/>
                  </a:lnTo>
                  <a:lnTo>
                    <a:pt x="528" y="701"/>
                  </a:lnTo>
                  <a:lnTo>
                    <a:pt x="528" y="701"/>
                  </a:lnTo>
                  <a:lnTo>
                    <a:pt x="528" y="701"/>
                  </a:lnTo>
                  <a:lnTo>
                    <a:pt x="530" y="703"/>
                  </a:lnTo>
                  <a:lnTo>
                    <a:pt x="533" y="703"/>
                  </a:lnTo>
                  <a:lnTo>
                    <a:pt x="533" y="703"/>
                  </a:lnTo>
                  <a:lnTo>
                    <a:pt x="530" y="687"/>
                  </a:lnTo>
                  <a:close/>
                  <a:moveTo>
                    <a:pt x="19" y="547"/>
                  </a:moveTo>
                  <a:lnTo>
                    <a:pt x="17" y="547"/>
                  </a:lnTo>
                  <a:lnTo>
                    <a:pt x="14" y="547"/>
                  </a:lnTo>
                  <a:lnTo>
                    <a:pt x="12" y="547"/>
                  </a:lnTo>
                  <a:lnTo>
                    <a:pt x="12" y="547"/>
                  </a:lnTo>
                  <a:lnTo>
                    <a:pt x="9" y="549"/>
                  </a:lnTo>
                  <a:lnTo>
                    <a:pt x="9" y="549"/>
                  </a:lnTo>
                  <a:lnTo>
                    <a:pt x="7" y="549"/>
                  </a:lnTo>
                  <a:lnTo>
                    <a:pt x="7" y="552"/>
                  </a:lnTo>
                  <a:lnTo>
                    <a:pt x="5" y="552"/>
                  </a:lnTo>
                  <a:lnTo>
                    <a:pt x="2" y="549"/>
                  </a:lnTo>
                  <a:lnTo>
                    <a:pt x="2" y="552"/>
                  </a:lnTo>
                  <a:lnTo>
                    <a:pt x="2" y="559"/>
                  </a:lnTo>
                  <a:lnTo>
                    <a:pt x="2" y="561"/>
                  </a:lnTo>
                  <a:lnTo>
                    <a:pt x="0" y="561"/>
                  </a:lnTo>
                  <a:lnTo>
                    <a:pt x="0" y="561"/>
                  </a:lnTo>
                  <a:lnTo>
                    <a:pt x="0" y="561"/>
                  </a:lnTo>
                  <a:lnTo>
                    <a:pt x="0" y="561"/>
                  </a:lnTo>
                  <a:lnTo>
                    <a:pt x="0" y="561"/>
                  </a:lnTo>
                  <a:lnTo>
                    <a:pt x="0" y="561"/>
                  </a:lnTo>
                  <a:lnTo>
                    <a:pt x="0" y="561"/>
                  </a:lnTo>
                  <a:lnTo>
                    <a:pt x="2" y="561"/>
                  </a:lnTo>
                  <a:lnTo>
                    <a:pt x="2" y="561"/>
                  </a:lnTo>
                  <a:lnTo>
                    <a:pt x="2" y="561"/>
                  </a:lnTo>
                  <a:lnTo>
                    <a:pt x="2" y="561"/>
                  </a:lnTo>
                  <a:lnTo>
                    <a:pt x="2" y="561"/>
                  </a:lnTo>
                  <a:lnTo>
                    <a:pt x="5" y="563"/>
                  </a:lnTo>
                  <a:lnTo>
                    <a:pt x="7" y="566"/>
                  </a:lnTo>
                  <a:lnTo>
                    <a:pt x="5" y="563"/>
                  </a:lnTo>
                  <a:lnTo>
                    <a:pt x="7" y="561"/>
                  </a:lnTo>
                  <a:lnTo>
                    <a:pt x="12" y="559"/>
                  </a:lnTo>
                  <a:lnTo>
                    <a:pt x="12" y="556"/>
                  </a:lnTo>
                  <a:lnTo>
                    <a:pt x="9" y="554"/>
                  </a:lnTo>
                  <a:lnTo>
                    <a:pt x="12" y="552"/>
                  </a:lnTo>
                  <a:lnTo>
                    <a:pt x="14" y="549"/>
                  </a:lnTo>
                  <a:lnTo>
                    <a:pt x="14" y="552"/>
                  </a:lnTo>
                  <a:lnTo>
                    <a:pt x="14" y="552"/>
                  </a:lnTo>
                  <a:lnTo>
                    <a:pt x="17" y="552"/>
                  </a:lnTo>
                  <a:lnTo>
                    <a:pt x="17" y="549"/>
                  </a:lnTo>
                  <a:lnTo>
                    <a:pt x="19" y="549"/>
                  </a:lnTo>
                  <a:lnTo>
                    <a:pt x="19" y="547"/>
                  </a:lnTo>
                  <a:lnTo>
                    <a:pt x="21" y="547"/>
                  </a:lnTo>
                  <a:lnTo>
                    <a:pt x="21" y="547"/>
                  </a:lnTo>
                  <a:lnTo>
                    <a:pt x="19" y="544"/>
                  </a:lnTo>
                  <a:lnTo>
                    <a:pt x="19" y="547"/>
                  </a:lnTo>
                  <a:close/>
                  <a:moveTo>
                    <a:pt x="533" y="568"/>
                  </a:moveTo>
                  <a:lnTo>
                    <a:pt x="533" y="568"/>
                  </a:lnTo>
                  <a:lnTo>
                    <a:pt x="533" y="568"/>
                  </a:lnTo>
                  <a:lnTo>
                    <a:pt x="530" y="568"/>
                  </a:lnTo>
                  <a:lnTo>
                    <a:pt x="528" y="571"/>
                  </a:lnTo>
                  <a:lnTo>
                    <a:pt x="525" y="573"/>
                  </a:lnTo>
                  <a:lnTo>
                    <a:pt x="525" y="573"/>
                  </a:lnTo>
                  <a:lnTo>
                    <a:pt x="523" y="573"/>
                  </a:lnTo>
                  <a:lnTo>
                    <a:pt x="523" y="573"/>
                  </a:lnTo>
                  <a:lnTo>
                    <a:pt x="523" y="571"/>
                  </a:lnTo>
                  <a:lnTo>
                    <a:pt x="521" y="571"/>
                  </a:lnTo>
                  <a:lnTo>
                    <a:pt x="521" y="571"/>
                  </a:lnTo>
                  <a:lnTo>
                    <a:pt x="521" y="571"/>
                  </a:lnTo>
                  <a:lnTo>
                    <a:pt x="521" y="571"/>
                  </a:lnTo>
                  <a:lnTo>
                    <a:pt x="523" y="568"/>
                  </a:lnTo>
                  <a:lnTo>
                    <a:pt x="523" y="568"/>
                  </a:lnTo>
                  <a:lnTo>
                    <a:pt x="523" y="566"/>
                  </a:lnTo>
                  <a:lnTo>
                    <a:pt x="523" y="566"/>
                  </a:lnTo>
                  <a:lnTo>
                    <a:pt x="523" y="566"/>
                  </a:lnTo>
                  <a:lnTo>
                    <a:pt x="521" y="566"/>
                  </a:lnTo>
                  <a:lnTo>
                    <a:pt x="518" y="566"/>
                  </a:lnTo>
                  <a:lnTo>
                    <a:pt x="518" y="566"/>
                  </a:lnTo>
                  <a:lnTo>
                    <a:pt x="516" y="566"/>
                  </a:lnTo>
                  <a:lnTo>
                    <a:pt x="516" y="563"/>
                  </a:lnTo>
                  <a:lnTo>
                    <a:pt x="514" y="563"/>
                  </a:lnTo>
                  <a:lnTo>
                    <a:pt x="514" y="563"/>
                  </a:lnTo>
                  <a:lnTo>
                    <a:pt x="514" y="563"/>
                  </a:lnTo>
                  <a:lnTo>
                    <a:pt x="514" y="563"/>
                  </a:lnTo>
                  <a:lnTo>
                    <a:pt x="514" y="563"/>
                  </a:lnTo>
                  <a:lnTo>
                    <a:pt x="511" y="563"/>
                  </a:lnTo>
                  <a:lnTo>
                    <a:pt x="511" y="566"/>
                  </a:lnTo>
                  <a:lnTo>
                    <a:pt x="511" y="566"/>
                  </a:lnTo>
                  <a:lnTo>
                    <a:pt x="511" y="566"/>
                  </a:lnTo>
                  <a:lnTo>
                    <a:pt x="514" y="568"/>
                  </a:lnTo>
                  <a:lnTo>
                    <a:pt x="514" y="568"/>
                  </a:lnTo>
                  <a:lnTo>
                    <a:pt x="514" y="571"/>
                  </a:lnTo>
                  <a:lnTo>
                    <a:pt x="514" y="571"/>
                  </a:lnTo>
                  <a:lnTo>
                    <a:pt x="514" y="571"/>
                  </a:lnTo>
                  <a:lnTo>
                    <a:pt x="514" y="571"/>
                  </a:lnTo>
                  <a:lnTo>
                    <a:pt x="514" y="573"/>
                  </a:lnTo>
                  <a:lnTo>
                    <a:pt x="516" y="573"/>
                  </a:lnTo>
                  <a:lnTo>
                    <a:pt x="516" y="573"/>
                  </a:lnTo>
                  <a:lnTo>
                    <a:pt x="516" y="573"/>
                  </a:lnTo>
                  <a:lnTo>
                    <a:pt x="516" y="575"/>
                  </a:lnTo>
                  <a:lnTo>
                    <a:pt x="516" y="575"/>
                  </a:lnTo>
                  <a:lnTo>
                    <a:pt x="516" y="578"/>
                  </a:lnTo>
                  <a:lnTo>
                    <a:pt x="516" y="578"/>
                  </a:lnTo>
                  <a:lnTo>
                    <a:pt x="516" y="580"/>
                  </a:lnTo>
                  <a:lnTo>
                    <a:pt x="516" y="580"/>
                  </a:lnTo>
                  <a:lnTo>
                    <a:pt x="516" y="580"/>
                  </a:lnTo>
                  <a:lnTo>
                    <a:pt x="516" y="580"/>
                  </a:lnTo>
                  <a:lnTo>
                    <a:pt x="516" y="580"/>
                  </a:lnTo>
                  <a:lnTo>
                    <a:pt x="518" y="582"/>
                  </a:lnTo>
                  <a:lnTo>
                    <a:pt x="518" y="582"/>
                  </a:lnTo>
                  <a:lnTo>
                    <a:pt x="518" y="582"/>
                  </a:lnTo>
                  <a:lnTo>
                    <a:pt x="521" y="582"/>
                  </a:lnTo>
                  <a:lnTo>
                    <a:pt x="521" y="582"/>
                  </a:lnTo>
                  <a:lnTo>
                    <a:pt x="521" y="582"/>
                  </a:lnTo>
                  <a:lnTo>
                    <a:pt x="521" y="582"/>
                  </a:lnTo>
                  <a:lnTo>
                    <a:pt x="523" y="582"/>
                  </a:lnTo>
                  <a:lnTo>
                    <a:pt x="528" y="582"/>
                  </a:lnTo>
                  <a:lnTo>
                    <a:pt x="528" y="582"/>
                  </a:lnTo>
                  <a:lnTo>
                    <a:pt x="528" y="582"/>
                  </a:lnTo>
                  <a:lnTo>
                    <a:pt x="528" y="578"/>
                  </a:lnTo>
                  <a:lnTo>
                    <a:pt x="533" y="571"/>
                  </a:lnTo>
                  <a:lnTo>
                    <a:pt x="533" y="568"/>
                  </a:lnTo>
                  <a:lnTo>
                    <a:pt x="533" y="568"/>
                  </a:lnTo>
                  <a:lnTo>
                    <a:pt x="533" y="566"/>
                  </a:lnTo>
                  <a:lnTo>
                    <a:pt x="533" y="566"/>
                  </a:lnTo>
                  <a:lnTo>
                    <a:pt x="533" y="566"/>
                  </a:lnTo>
                  <a:lnTo>
                    <a:pt x="533" y="568"/>
                  </a:lnTo>
                  <a:close/>
                  <a:moveTo>
                    <a:pt x="812" y="5"/>
                  </a:moveTo>
                  <a:lnTo>
                    <a:pt x="814" y="5"/>
                  </a:lnTo>
                  <a:lnTo>
                    <a:pt x="814" y="2"/>
                  </a:lnTo>
                  <a:lnTo>
                    <a:pt x="812" y="2"/>
                  </a:lnTo>
                  <a:lnTo>
                    <a:pt x="812" y="2"/>
                  </a:lnTo>
                  <a:lnTo>
                    <a:pt x="812" y="2"/>
                  </a:lnTo>
                  <a:lnTo>
                    <a:pt x="812" y="2"/>
                  </a:lnTo>
                  <a:lnTo>
                    <a:pt x="812" y="2"/>
                  </a:lnTo>
                  <a:lnTo>
                    <a:pt x="810" y="5"/>
                  </a:lnTo>
                  <a:lnTo>
                    <a:pt x="810" y="5"/>
                  </a:lnTo>
                  <a:lnTo>
                    <a:pt x="805" y="5"/>
                  </a:lnTo>
                  <a:lnTo>
                    <a:pt x="805" y="2"/>
                  </a:lnTo>
                  <a:lnTo>
                    <a:pt x="802" y="2"/>
                  </a:lnTo>
                  <a:lnTo>
                    <a:pt x="805" y="0"/>
                  </a:lnTo>
                  <a:lnTo>
                    <a:pt x="802" y="0"/>
                  </a:lnTo>
                  <a:lnTo>
                    <a:pt x="802" y="0"/>
                  </a:lnTo>
                  <a:lnTo>
                    <a:pt x="802" y="2"/>
                  </a:lnTo>
                  <a:lnTo>
                    <a:pt x="800" y="2"/>
                  </a:lnTo>
                  <a:lnTo>
                    <a:pt x="800" y="2"/>
                  </a:lnTo>
                  <a:lnTo>
                    <a:pt x="800" y="2"/>
                  </a:lnTo>
                  <a:lnTo>
                    <a:pt x="800" y="5"/>
                  </a:lnTo>
                  <a:lnTo>
                    <a:pt x="800" y="5"/>
                  </a:lnTo>
                  <a:lnTo>
                    <a:pt x="802" y="5"/>
                  </a:lnTo>
                  <a:lnTo>
                    <a:pt x="805" y="5"/>
                  </a:lnTo>
                  <a:lnTo>
                    <a:pt x="807" y="7"/>
                  </a:lnTo>
                  <a:lnTo>
                    <a:pt x="810" y="7"/>
                  </a:lnTo>
                  <a:lnTo>
                    <a:pt x="810" y="7"/>
                  </a:lnTo>
                  <a:lnTo>
                    <a:pt x="812" y="7"/>
                  </a:lnTo>
                  <a:lnTo>
                    <a:pt x="810" y="5"/>
                  </a:lnTo>
                  <a:lnTo>
                    <a:pt x="810" y="5"/>
                  </a:lnTo>
                  <a:lnTo>
                    <a:pt x="810" y="5"/>
                  </a:lnTo>
                  <a:lnTo>
                    <a:pt x="812" y="5"/>
                  </a:lnTo>
                  <a:lnTo>
                    <a:pt x="812" y="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74E365B5-1402-5451-9207-B086DFA80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9165" y="3675879"/>
              <a:ext cx="1061240" cy="886394"/>
            </a:xfrm>
            <a:custGeom>
              <a:avLst/>
              <a:gdLst>
                <a:gd name="T0" fmla="*/ 655 w 698"/>
                <a:gd name="T1" fmla="*/ 74 h 583"/>
                <a:gd name="T2" fmla="*/ 632 w 698"/>
                <a:gd name="T3" fmla="*/ 55 h 583"/>
                <a:gd name="T4" fmla="*/ 570 w 698"/>
                <a:gd name="T5" fmla="*/ 26 h 583"/>
                <a:gd name="T6" fmla="*/ 523 w 698"/>
                <a:gd name="T7" fmla="*/ 7 h 583"/>
                <a:gd name="T8" fmla="*/ 525 w 698"/>
                <a:gd name="T9" fmla="*/ 60 h 583"/>
                <a:gd name="T10" fmla="*/ 497 w 698"/>
                <a:gd name="T11" fmla="*/ 60 h 583"/>
                <a:gd name="T12" fmla="*/ 426 w 698"/>
                <a:gd name="T13" fmla="*/ 55 h 583"/>
                <a:gd name="T14" fmla="*/ 414 w 698"/>
                <a:gd name="T15" fmla="*/ 15 h 583"/>
                <a:gd name="T16" fmla="*/ 357 w 698"/>
                <a:gd name="T17" fmla="*/ 24 h 583"/>
                <a:gd name="T18" fmla="*/ 298 w 698"/>
                <a:gd name="T19" fmla="*/ 10 h 583"/>
                <a:gd name="T20" fmla="*/ 248 w 698"/>
                <a:gd name="T21" fmla="*/ 57 h 583"/>
                <a:gd name="T22" fmla="*/ 251 w 698"/>
                <a:gd name="T23" fmla="*/ 83 h 583"/>
                <a:gd name="T24" fmla="*/ 225 w 698"/>
                <a:gd name="T25" fmla="*/ 121 h 583"/>
                <a:gd name="T26" fmla="*/ 218 w 698"/>
                <a:gd name="T27" fmla="*/ 150 h 583"/>
                <a:gd name="T28" fmla="*/ 189 w 698"/>
                <a:gd name="T29" fmla="*/ 176 h 583"/>
                <a:gd name="T30" fmla="*/ 144 w 698"/>
                <a:gd name="T31" fmla="*/ 176 h 583"/>
                <a:gd name="T32" fmla="*/ 118 w 698"/>
                <a:gd name="T33" fmla="*/ 213 h 583"/>
                <a:gd name="T34" fmla="*/ 111 w 698"/>
                <a:gd name="T35" fmla="*/ 239 h 583"/>
                <a:gd name="T36" fmla="*/ 118 w 698"/>
                <a:gd name="T37" fmla="*/ 263 h 583"/>
                <a:gd name="T38" fmla="*/ 137 w 698"/>
                <a:gd name="T39" fmla="*/ 313 h 583"/>
                <a:gd name="T40" fmla="*/ 149 w 698"/>
                <a:gd name="T41" fmla="*/ 329 h 583"/>
                <a:gd name="T42" fmla="*/ 137 w 698"/>
                <a:gd name="T43" fmla="*/ 336 h 583"/>
                <a:gd name="T44" fmla="*/ 94 w 698"/>
                <a:gd name="T45" fmla="*/ 318 h 583"/>
                <a:gd name="T46" fmla="*/ 76 w 698"/>
                <a:gd name="T47" fmla="*/ 313 h 583"/>
                <a:gd name="T48" fmla="*/ 49 w 698"/>
                <a:gd name="T49" fmla="*/ 327 h 583"/>
                <a:gd name="T50" fmla="*/ 76 w 698"/>
                <a:gd name="T51" fmla="*/ 374 h 583"/>
                <a:gd name="T52" fmla="*/ 90 w 698"/>
                <a:gd name="T53" fmla="*/ 398 h 583"/>
                <a:gd name="T54" fmla="*/ 97 w 698"/>
                <a:gd name="T55" fmla="*/ 438 h 583"/>
                <a:gd name="T56" fmla="*/ 83 w 698"/>
                <a:gd name="T57" fmla="*/ 464 h 583"/>
                <a:gd name="T58" fmla="*/ 61 w 698"/>
                <a:gd name="T59" fmla="*/ 483 h 583"/>
                <a:gd name="T60" fmla="*/ 31 w 698"/>
                <a:gd name="T61" fmla="*/ 521 h 583"/>
                <a:gd name="T62" fmla="*/ 14 w 698"/>
                <a:gd name="T63" fmla="*/ 550 h 583"/>
                <a:gd name="T64" fmla="*/ 4 w 698"/>
                <a:gd name="T65" fmla="*/ 573 h 583"/>
                <a:gd name="T66" fmla="*/ 23 w 698"/>
                <a:gd name="T67" fmla="*/ 583 h 583"/>
                <a:gd name="T68" fmla="*/ 94 w 698"/>
                <a:gd name="T69" fmla="*/ 559 h 583"/>
                <a:gd name="T70" fmla="*/ 111 w 698"/>
                <a:gd name="T71" fmla="*/ 540 h 583"/>
                <a:gd name="T72" fmla="*/ 123 w 698"/>
                <a:gd name="T73" fmla="*/ 495 h 583"/>
                <a:gd name="T74" fmla="*/ 139 w 698"/>
                <a:gd name="T75" fmla="*/ 519 h 583"/>
                <a:gd name="T76" fmla="*/ 161 w 698"/>
                <a:gd name="T77" fmla="*/ 514 h 583"/>
                <a:gd name="T78" fmla="*/ 184 w 698"/>
                <a:gd name="T79" fmla="*/ 512 h 583"/>
                <a:gd name="T80" fmla="*/ 187 w 698"/>
                <a:gd name="T81" fmla="*/ 486 h 583"/>
                <a:gd name="T82" fmla="*/ 225 w 698"/>
                <a:gd name="T83" fmla="*/ 457 h 583"/>
                <a:gd name="T84" fmla="*/ 220 w 698"/>
                <a:gd name="T85" fmla="*/ 441 h 583"/>
                <a:gd name="T86" fmla="*/ 239 w 698"/>
                <a:gd name="T87" fmla="*/ 436 h 583"/>
                <a:gd name="T88" fmla="*/ 253 w 698"/>
                <a:gd name="T89" fmla="*/ 422 h 583"/>
                <a:gd name="T90" fmla="*/ 272 w 698"/>
                <a:gd name="T91" fmla="*/ 436 h 583"/>
                <a:gd name="T92" fmla="*/ 308 w 698"/>
                <a:gd name="T93" fmla="*/ 460 h 583"/>
                <a:gd name="T94" fmla="*/ 355 w 698"/>
                <a:gd name="T95" fmla="*/ 443 h 583"/>
                <a:gd name="T96" fmla="*/ 376 w 698"/>
                <a:gd name="T97" fmla="*/ 426 h 583"/>
                <a:gd name="T98" fmla="*/ 442 w 698"/>
                <a:gd name="T99" fmla="*/ 374 h 583"/>
                <a:gd name="T100" fmla="*/ 459 w 698"/>
                <a:gd name="T101" fmla="*/ 363 h 583"/>
                <a:gd name="T102" fmla="*/ 442 w 698"/>
                <a:gd name="T103" fmla="*/ 363 h 583"/>
                <a:gd name="T104" fmla="*/ 431 w 698"/>
                <a:gd name="T105" fmla="*/ 379 h 583"/>
                <a:gd name="T106" fmla="*/ 440 w 698"/>
                <a:gd name="T107" fmla="*/ 348 h 583"/>
                <a:gd name="T108" fmla="*/ 473 w 698"/>
                <a:gd name="T109" fmla="*/ 351 h 583"/>
                <a:gd name="T110" fmla="*/ 487 w 698"/>
                <a:gd name="T111" fmla="*/ 348 h 583"/>
                <a:gd name="T112" fmla="*/ 568 w 698"/>
                <a:gd name="T113" fmla="*/ 318 h 583"/>
                <a:gd name="T114" fmla="*/ 549 w 698"/>
                <a:gd name="T115" fmla="*/ 301 h 583"/>
                <a:gd name="T116" fmla="*/ 601 w 698"/>
                <a:gd name="T117" fmla="*/ 287 h 583"/>
                <a:gd name="T118" fmla="*/ 615 w 698"/>
                <a:gd name="T119" fmla="*/ 256 h 583"/>
                <a:gd name="T120" fmla="*/ 644 w 698"/>
                <a:gd name="T121" fmla="*/ 228 h 583"/>
                <a:gd name="T122" fmla="*/ 672 w 698"/>
                <a:gd name="T123" fmla="*/ 126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8" h="583">
                  <a:moveTo>
                    <a:pt x="698" y="116"/>
                  </a:moveTo>
                  <a:lnTo>
                    <a:pt x="693" y="109"/>
                  </a:lnTo>
                  <a:lnTo>
                    <a:pt x="693" y="109"/>
                  </a:lnTo>
                  <a:lnTo>
                    <a:pt x="693" y="107"/>
                  </a:lnTo>
                  <a:lnTo>
                    <a:pt x="693" y="105"/>
                  </a:lnTo>
                  <a:lnTo>
                    <a:pt x="693" y="102"/>
                  </a:lnTo>
                  <a:lnTo>
                    <a:pt x="693" y="100"/>
                  </a:lnTo>
                  <a:lnTo>
                    <a:pt x="693" y="97"/>
                  </a:lnTo>
                  <a:lnTo>
                    <a:pt x="691" y="97"/>
                  </a:lnTo>
                  <a:lnTo>
                    <a:pt x="677" y="93"/>
                  </a:lnTo>
                  <a:lnTo>
                    <a:pt x="672" y="93"/>
                  </a:lnTo>
                  <a:lnTo>
                    <a:pt x="672" y="90"/>
                  </a:lnTo>
                  <a:lnTo>
                    <a:pt x="670" y="88"/>
                  </a:lnTo>
                  <a:lnTo>
                    <a:pt x="670" y="88"/>
                  </a:lnTo>
                  <a:lnTo>
                    <a:pt x="670" y="83"/>
                  </a:lnTo>
                  <a:lnTo>
                    <a:pt x="670" y="79"/>
                  </a:lnTo>
                  <a:lnTo>
                    <a:pt x="667" y="76"/>
                  </a:lnTo>
                  <a:lnTo>
                    <a:pt x="665" y="76"/>
                  </a:lnTo>
                  <a:lnTo>
                    <a:pt x="663" y="74"/>
                  </a:lnTo>
                  <a:lnTo>
                    <a:pt x="660" y="74"/>
                  </a:lnTo>
                  <a:lnTo>
                    <a:pt x="658" y="74"/>
                  </a:lnTo>
                  <a:lnTo>
                    <a:pt x="658" y="74"/>
                  </a:lnTo>
                  <a:lnTo>
                    <a:pt x="655" y="74"/>
                  </a:lnTo>
                  <a:lnTo>
                    <a:pt x="655" y="76"/>
                  </a:lnTo>
                  <a:lnTo>
                    <a:pt x="655" y="76"/>
                  </a:lnTo>
                  <a:lnTo>
                    <a:pt x="653" y="79"/>
                  </a:lnTo>
                  <a:lnTo>
                    <a:pt x="653" y="79"/>
                  </a:lnTo>
                  <a:lnTo>
                    <a:pt x="653" y="79"/>
                  </a:lnTo>
                  <a:lnTo>
                    <a:pt x="651" y="81"/>
                  </a:lnTo>
                  <a:lnTo>
                    <a:pt x="651" y="81"/>
                  </a:lnTo>
                  <a:lnTo>
                    <a:pt x="651" y="81"/>
                  </a:lnTo>
                  <a:lnTo>
                    <a:pt x="648" y="81"/>
                  </a:lnTo>
                  <a:lnTo>
                    <a:pt x="644" y="79"/>
                  </a:lnTo>
                  <a:lnTo>
                    <a:pt x="644" y="76"/>
                  </a:lnTo>
                  <a:lnTo>
                    <a:pt x="644" y="74"/>
                  </a:lnTo>
                  <a:lnTo>
                    <a:pt x="644" y="69"/>
                  </a:lnTo>
                  <a:lnTo>
                    <a:pt x="644" y="69"/>
                  </a:lnTo>
                  <a:lnTo>
                    <a:pt x="644" y="69"/>
                  </a:lnTo>
                  <a:lnTo>
                    <a:pt x="644" y="67"/>
                  </a:lnTo>
                  <a:lnTo>
                    <a:pt x="644" y="64"/>
                  </a:lnTo>
                  <a:lnTo>
                    <a:pt x="644" y="64"/>
                  </a:lnTo>
                  <a:lnTo>
                    <a:pt x="644" y="62"/>
                  </a:lnTo>
                  <a:lnTo>
                    <a:pt x="644" y="62"/>
                  </a:lnTo>
                  <a:lnTo>
                    <a:pt x="641" y="60"/>
                  </a:lnTo>
                  <a:lnTo>
                    <a:pt x="637" y="57"/>
                  </a:lnTo>
                  <a:lnTo>
                    <a:pt x="632" y="55"/>
                  </a:lnTo>
                  <a:lnTo>
                    <a:pt x="629" y="55"/>
                  </a:lnTo>
                  <a:lnTo>
                    <a:pt x="629" y="55"/>
                  </a:lnTo>
                  <a:lnTo>
                    <a:pt x="627" y="55"/>
                  </a:lnTo>
                  <a:lnTo>
                    <a:pt x="625" y="55"/>
                  </a:lnTo>
                  <a:lnTo>
                    <a:pt x="620" y="50"/>
                  </a:lnTo>
                  <a:lnTo>
                    <a:pt x="618" y="50"/>
                  </a:lnTo>
                  <a:lnTo>
                    <a:pt x="615" y="48"/>
                  </a:lnTo>
                  <a:lnTo>
                    <a:pt x="613" y="48"/>
                  </a:lnTo>
                  <a:lnTo>
                    <a:pt x="611" y="48"/>
                  </a:lnTo>
                  <a:lnTo>
                    <a:pt x="611" y="48"/>
                  </a:lnTo>
                  <a:lnTo>
                    <a:pt x="608" y="43"/>
                  </a:lnTo>
                  <a:lnTo>
                    <a:pt x="603" y="41"/>
                  </a:lnTo>
                  <a:lnTo>
                    <a:pt x="599" y="36"/>
                  </a:lnTo>
                  <a:lnTo>
                    <a:pt x="587" y="29"/>
                  </a:lnTo>
                  <a:lnTo>
                    <a:pt x="587" y="29"/>
                  </a:lnTo>
                  <a:lnTo>
                    <a:pt x="584" y="29"/>
                  </a:lnTo>
                  <a:lnTo>
                    <a:pt x="584" y="29"/>
                  </a:lnTo>
                  <a:lnTo>
                    <a:pt x="580" y="29"/>
                  </a:lnTo>
                  <a:lnTo>
                    <a:pt x="577" y="31"/>
                  </a:lnTo>
                  <a:lnTo>
                    <a:pt x="575" y="31"/>
                  </a:lnTo>
                  <a:lnTo>
                    <a:pt x="573" y="29"/>
                  </a:lnTo>
                  <a:lnTo>
                    <a:pt x="573" y="29"/>
                  </a:lnTo>
                  <a:lnTo>
                    <a:pt x="570" y="26"/>
                  </a:lnTo>
                  <a:lnTo>
                    <a:pt x="568" y="26"/>
                  </a:lnTo>
                  <a:lnTo>
                    <a:pt x="566" y="24"/>
                  </a:lnTo>
                  <a:lnTo>
                    <a:pt x="566" y="22"/>
                  </a:lnTo>
                  <a:lnTo>
                    <a:pt x="563" y="19"/>
                  </a:lnTo>
                  <a:lnTo>
                    <a:pt x="561" y="17"/>
                  </a:lnTo>
                  <a:lnTo>
                    <a:pt x="542" y="7"/>
                  </a:lnTo>
                  <a:lnTo>
                    <a:pt x="537" y="3"/>
                  </a:lnTo>
                  <a:lnTo>
                    <a:pt x="537" y="0"/>
                  </a:lnTo>
                  <a:lnTo>
                    <a:pt x="535" y="0"/>
                  </a:lnTo>
                  <a:lnTo>
                    <a:pt x="535" y="0"/>
                  </a:lnTo>
                  <a:lnTo>
                    <a:pt x="532" y="0"/>
                  </a:lnTo>
                  <a:lnTo>
                    <a:pt x="532" y="3"/>
                  </a:lnTo>
                  <a:lnTo>
                    <a:pt x="530" y="5"/>
                  </a:lnTo>
                  <a:lnTo>
                    <a:pt x="530" y="5"/>
                  </a:lnTo>
                  <a:lnTo>
                    <a:pt x="528" y="5"/>
                  </a:lnTo>
                  <a:lnTo>
                    <a:pt x="528" y="5"/>
                  </a:lnTo>
                  <a:lnTo>
                    <a:pt x="525" y="5"/>
                  </a:lnTo>
                  <a:lnTo>
                    <a:pt x="525" y="7"/>
                  </a:lnTo>
                  <a:lnTo>
                    <a:pt x="523" y="7"/>
                  </a:lnTo>
                  <a:lnTo>
                    <a:pt x="523" y="7"/>
                  </a:lnTo>
                  <a:lnTo>
                    <a:pt x="523" y="7"/>
                  </a:lnTo>
                  <a:lnTo>
                    <a:pt x="523" y="7"/>
                  </a:lnTo>
                  <a:lnTo>
                    <a:pt x="523" y="7"/>
                  </a:lnTo>
                  <a:lnTo>
                    <a:pt x="523" y="10"/>
                  </a:lnTo>
                  <a:lnTo>
                    <a:pt x="523" y="12"/>
                  </a:lnTo>
                  <a:lnTo>
                    <a:pt x="523" y="15"/>
                  </a:lnTo>
                  <a:lnTo>
                    <a:pt x="528" y="17"/>
                  </a:lnTo>
                  <a:lnTo>
                    <a:pt x="528" y="19"/>
                  </a:lnTo>
                  <a:lnTo>
                    <a:pt x="528" y="22"/>
                  </a:lnTo>
                  <a:lnTo>
                    <a:pt x="528" y="29"/>
                  </a:lnTo>
                  <a:lnTo>
                    <a:pt x="528" y="31"/>
                  </a:lnTo>
                  <a:lnTo>
                    <a:pt x="528" y="34"/>
                  </a:lnTo>
                  <a:lnTo>
                    <a:pt x="525" y="36"/>
                  </a:lnTo>
                  <a:lnTo>
                    <a:pt x="525" y="38"/>
                  </a:lnTo>
                  <a:lnTo>
                    <a:pt x="525" y="41"/>
                  </a:lnTo>
                  <a:lnTo>
                    <a:pt x="525" y="41"/>
                  </a:lnTo>
                  <a:lnTo>
                    <a:pt x="528" y="45"/>
                  </a:lnTo>
                  <a:lnTo>
                    <a:pt x="528" y="48"/>
                  </a:lnTo>
                  <a:lnTo>
                    <a:pt x="528" y="48"/>
                  </a:lnTo>
                  <a:lnTo>
                    <a:pt x="528" y="52"/>
                  </a:lnTo>
                  <a:lnTo>
                    <a:pt x="525" y="52"/>
                  </a:lnTo>
                  <a:lnTo>
                    <a:pt x="525" y="55"/>
                  </a:lnTo>
                  <a:lnTo>
                    <a:pt x="528" y="57"/>
                  </a:lnTo>
                  <a:lnTo>
                    <a:pt x="528" y="57"/>
                  </a:lnTo>
                  <a:lnTo>
                    <a:pt x="525" y="57"/>
                  </a:lnTo>
                  <a:lnTo>
                    <a:pt x="525" y="60"/>
                  </a:lnTo>
                  <a:lnTo>
                    <a:pt x="521" y="67"/>
                  </a:lnTo>
                  <a:lnTo>
                    <a:pt x="518" y="69"/>
                  </a:lnTo>
                  <a:lnTo>
                    <a:pt x="516" y="71"/>
                  </a:lnTo>
                  <a:lnTo>
                    <a:pt x="511" y="71"/>
                  </a:lnTo>
                  <a:lnTo>
                    <a:pt x="504" y="69"/>
                  </a:lnTo>
                  <a:lnTo>
                    <a:pt x="504" y="67"/>
                  </a:lnTo>
                  <a:lnTo>
                    <a:pt x="504" y="64"/>
                  </a:lnTo>
                  <a:lnTo>
                    <a:pt x="504" y="64"/>
                  </a:lnTo>
                  <a:lnTo>
                    <a:pt x="504" y="62"/>
                  </a:lnTo>
                  <a:lnTo>
                    <a:pt x="504" y="62"/>
                  </a:lnTo>
                  <a:lnTo>
                    <a:pt x="504" y="60"/>
                  </a:lnTo>
                  <a:lnTo>
                    <a:pt x="506" y="57"/>
                  </a:lnTo>
                  <a:lnTo>
                    <a:pt x="506" y="57"/>
                  </a:lnTo>
                  <a:lnTo>
                    <a:pt x="506" y="55"/>
                  </a:lnTo>
                  <a:lnTo>
                    <a:pt x="506" y="55"/>
                  </a:lnTo>
                  <a:lnTo>
                    <a:pt x="506" y="55"/>
                  </a:lnTo>
                  <a:lnTo>
                    <a:pt x="504" y="55"/>
                  </a:lnTo>
                  <a:lnTo>
                    <a:pt x="502" y="55"/>
                  </a:lnTo>
                  <a:lnTo>
                    <a:pt x="502" y="57"/>
                  </a:lnTo>
                  <a:lnTo>
                    <a:pt x="499" y="57"/>
                  </a:lnTo>
                  <a:lnTo>
                    <a:pt x="499" y="57"/>
                  </a:lnTo>
                  <a:lnTo>
                    <a:pt x="497" y="60"/>
                  </a:lnTo>
                  <a:lnTo>
                    <a:pt x="497" y="60"/>
                  </a:lnTo>
                  <a:lnTo>
                    <a:pt x="495" y="60"/>
                  </a:lnTo>
                  <a:lnTo>
                    <a:pt x="492" y="60"/>
                  </a:lnTo>
                  <a:lnTo>
                    <a:pt x="490" y="60"/>
                  </a:lnTo>
                  <a:lnTo>
                    <a:pt x="485" y="60"/>
                  </a:lnTo>
                  <a:lnTo>
                    <a:pt x="478" y="57"/>
                  </a:lnTo>
                  <a:lnTo>
                    <a:pt x="468" y="50"/>
                  </a:lnTo>
                  <a:lnTo>
                    <a:pt x="466" y="50"/>
                  </a:lnTo>
                  <a:lnTo>
                    <a:pt x="464" y="50"/>
                  </a:lnTo>
                  <a:lnTo>
                    <a:pt x="464" y="50"/>
                  </a:lnTo>
                  <a:lnTo>
                    <a:pt x="461" y="50"/>
                  </a:lnTo>
                  <a:lnTo>
                    <a:pt x="461" y="50"/>
                  </a:lnTo>
                  <a:lnTo>
                    <a:pt x="459" y="52"/>
                  </a:lnTo>
                  <a:lnTo>
                    <a:pt x="454" y="52"/>
                  </a:lnTo>
                  <a:lnTo>
                    <a:pt x="452" y="55"/>
                  </a:lnTo>
                  <a:lnTo>
                    <a:pt x="447" y="60"/>
                  </a:lnTo>
                  <a:lnTo>
                    <a:pt x="442" y="67"/>
                  </a:lnTo>
                  <a:lnTo>
                    <a:pt x="440" y="67"/>
                  </a:lnTo>
                  <a:lnTo>
                    <a:pt x="440" y="67"/>
                  </a:lnTo>
                  <a:lnTo>
                    <a:pt x="440" y="67"/>
                  </a:lnTo>
                  <a:lnTo>
                    <a:pt x="438" y="64"/>
                  </a:lnTo>
                  <a:lnTo>
                    <a:pt x="435" y="62"/>
                  </a:lnTo>
                  <a:lnTo>
                    <a:pt x="428" y="57"/>
                  </a:lnTo>
                  <a:lnTo>
                    <a:pt x="426" y="55"/>
                  </a:lnTo>
                  <a:lnTo>
                    <a:pt x="423" y="55"/>
                  </a:lnTo>
                  <a:lnTo>
                    <a:pt x="421" y="55"/>
                  </a:lnTo>
                  <a:lnTo>
                    <a:pt x="421" y="55"/>
                  </a:lnTo>
                  <a:lnTo>
                    <a:pt x="419" y="55"/>
                  </a:lnTo>
                  <a:lnTo>
                    <a:pt x="414" y="57"/>
                  </a:lnTo>
                  <a:lnTo>
                    <a:pt x="414" y="57"/>
                  </a:lnTo>
                  <a:lnTo>
                    <a:pt x="414" y="57"/>
                  </a:lnTo>
                  <a:lnTo>
                    <a:pt x="414" y="55"/>
                  </a:lnTo>
                  <a:lnTo>
                    <a:pt x="414" y="55"/>
                  </a:lnTo>
                  <a:lnTo>
                    <a:pt x="414" y="52"/>
                  </a:lnTo>
                  <a:lnTo>
                    <a:pt x="416" y="50"/>
                  </a:lnTo>
                  <a:lnTo>
                    <a:pt x="419" y="43"/>
                  </a:lnTo>
                  <a:lnTo>
                    <a:pt x="426" y="36"/>
                  </a:lnTo>
                  <a:lnTo>
                    <a:pt x="426" y="34"/>
                  </a:lnTo>
                  <a:lnTo>
                    <a:pt x="426" y="31"/>
                  </a:lnTo>
                  <a:lnTo>
                    <a:pt x="426" y="29"/>
                  </a:lnTo>
                  <a:lnTo>
                    <a:pt x="426" y="26"/>
                  </a:lnTo>
                  <a:lnTo>
                    <a:pt x="426" y="22"/>
                  </a:lnTo>
                  <a:lnTo>
                    <a:pt x="426" y="15"/>
                  </a:lnTo>
                  <a:lnTo>
                    <a:pt x="421" y="7"/>
                  </a:lnTo>
                  <a:lnTo>
                    <a:pt x="419" y="10"/>
                  </a:lnTo>
                  <a:lnTo>
                    <a:pt x="414" y="15"/>
                  </a:lnTo>
                  <a:lnTo>
                    <a:pt x="414" y="15"/>
                  </a:lnTo>
                  <a:lnTo>
                    <a:pt x="409" y="15"/>
                  </a:lnTo>
                  <a:lnTo>
                    <a:pt x="409" y="15"/>
                  </a:lnTo>
                  <a:lnTo>
                    <a:pt x="407" y="15"/>
                  </a:lnTo>
                  <a:lnTo>
                    <a:pt x="407" y="17"/>
                  </a:lnTo>
                  <a:lnTo>
                    <a:pt x="405" y="17"/>
                  </a:lnTo>
                  <a:lnTo>
                    <a:pt x="405" y="17"/>
                  </a:lnTo>
                  <a:lnTo>
                    <a:pt x="400" y="17"/>
                  </a:lnTo>
                  <a:lnTo>
                    <a:pt x="393" y="15"/>
                  </a:lnTo>
                  <a:lnTo>
                    <a:pt x="393" y="15"/>
                  </a:lnTo>
                  <a:lnTo>
                    <a:pt x="390" y="15"/>
                  </a:lnTo>
                  <a:lnTo>
                    <a:pt x="388" y="15"/>
                  </a:lnTo>
                  <a:lnTo>
                    <a:pt x="388" y="15"/>
                  </a:lnTo>
                  <a:lnTo>
                    <a:pt x="388" y="17"/>
                  </a:lnTo>
                  <a:lnTo>
                    <a:pt x="386" y="17"/>
                  </a:lnTo>
                  <a:lnTo>
                    <a:pt x="383" y="17"/>
                  </a:lnTo>
                  <a:lnTo>
                    <a:pt x="362" y="17"/>
                  </a:lnTo>
                  <a:lnTo>
                    <a:pt x="360" y="17"/>
                  </a:lnTo>
                  <a:lnTo>
                    <a:pt x="357" y="19"/>
                  </a:lnTo>
                  <a:lnTo>
                    <a:pt x="357" y="19"/>
                  </a:lnTo>
                  <a:lnTo>
                    <a:pt x="357" y="19"/>
                  </a:lnTo>
                  <a:lnTo>
                    <a:pt x="357" y="22"/>
                  </a:lnTo>
                  <a:lnTo>
                    <a:pt x="357" y="22"/>
                  </a:lnTo>
                  <a:lnTo>
                    <a:pt x="357" y="24"/>
                  </a:lnTo>
                  <a:lnTo>
                    <a:pt x="357" y="24"/>
                  </a:lnTo>
                  <a:lnTo>
                    <a:pt x="357" y="24"/>
                  </a:lnTo>
                  <a:lnTo>
                    <a:pt x="355" y="24"/>
                  </a:lnTo>
                  <a:lnTo>
                    <a:pt x="348" y="29"/>
                  </a:lnTo>
                  <a:lnTo>
                    <a:pt x="348" y="29"/>
                  </a:lnTo>
                  <a:lnTo>
                    <a:pt x="336" y="29"/>
                  </a:lnTo>
                  <a:lnTo>
                    <a:pt x="334" y="29"/>
                  </a:lnTo>
                  <a:lnTo>
                    <a:pt x="326" y="26"/>
                  </a:lnTo>
                  <a:lnTo>
                    <a:pt x="324" y="26"/>
                  </a:lnTo>
                  <a:lnTo>
                    <a:pt x="322" y="26"/>
                  </a:lnTo>
                  <a:lnTo>
                    <a:pt x="322" y="26"/>
                  </a:lnTo>
                  <a:lnTo>
                    <a:pt x="322" y="24"/>
                  </a:lnTo>
                  <a:lnTo>
                    <a:pt x="317" y="22"/>
                  </a:lnTo>
                  <a:lnTo>
                    <a:pt x="317" y="19"/>
                  </a:lnTo>
                  <a:lnTo>
                    <a:pt x="315" y="19"/>
                  </a:lnTo>
                  <a:lnTo>
                    <a:pt x="315" y="17"/>
                  </a:lnTo>
                  <a:lnTo>
                    <a:pt x="308" y="7"/>
                  </a:lnTo>
                  <a:lnTo>
                    <a:pt x="305" y="5"/>
                  </a:lnTo>
                  <a:lnTo>
                    <a:pt x="300" y="5"/>
                  </a:lnTo>
                  <a:lnTo>
                    <a:pt x="296" y="3"/>
                  </a:lnTo>
                  <a:lnTo>
                    <a:pt x="296" y="5"/>
                  </a:lnTo>
                  <a:lnTo>
                    <a:pt x="296" y="5"/>
                  </a:lnTo>
                  <a:lnTo>
                    <a:pt x="298" y="10"/>
                  </a:lnTo>
                  <a:lnTo>
                    <a:pt x="300" y="12"/>
                  </a:lnTo>
                  <a:lnTo>
                    <a:pt x="300" y="15"/>
                  </a:lnTo>
                  <a:lnTo>
                    <a:pt x="300" y="15"/>
                  </a:lnTo>
                  <a:lnTo>
                    <a:pt x="300" y="17"/>
                  </a:lnTo>
                  <a:lnTo>
                    <a:pt x="300" y="17"/>
                  </a:lnTo>
                  <a:lnTo>
                    <a:pt x="298" y="19"/>
                  </a:lnTo>
                  <a:lnTo>
                    <a:pt x="298" y="19"/>
                  </a:lnTo>
                  <a:lnTo>
                    <a:pt x="296" y="24"/>
                  </a:lnTo>
                  <a:lnTo>
                    <a:pt x="293" y="24"/>
                  </a:lnTo>
                  <a:lnTo>
                    <a:pt x="293" y="24"/>
                  </a:lnTo>
                  <a:lnTo>
                    <a:pt x="291" y="24"/>
                  </a:lnTo>
                  <a:lnTo>
                    <a:pt x="286" y="26"/>
                  </a:lnTo>
                  <a:lnTo>
                    <a:pt x="281" y="26"/>
                  </a:lnTo>
                  <a:lnTo>
                    <a:pt x="279" y="29"/>
                  </a:lnTo>
                  <a:lnTo>
                    <a:pt x="270" y="38"/>
                  </a:lnTo>
                  <a:lnTo>
                    <a:pt x="267" y="38"/>
                  </a:lnTo>
                  <a:lnTo>
                    <a:pt x="263" y="41"/>
                  </a:lnTo>
                  <a:lnTo>
                    <a:pt x="258" y="43"/>
                  </a:lnTo>
                  <a:lnTo>
                    <a:pt x="258" y="43"/>
                  </a:lnTo>
                  <a:lnTo>
                    <a:pt x="255" y="45"/>
                  </a:lnTo>
                  <a:lnTo>
                    <a:pt x="248" y="55"/>
                  </a:lnTo>
                  <a:lnTo>
                    <a:pt x="248" y="55"/>
                  </a:lnTo>
                  <a:lnTo>
                    <a:pt x="248" y="57"/>
                  </a:lnTo>
                  <a:lnTo>
                    <a:pt x="248" y="57"/>
                  </a:lnTo>
                  <a:lnTo>
                    <a:pt x="251" y="60"/>
                  </a:lnTo>
                  <a:lnTo>
                    <a:pt x="251" y="60"/>
                  </a:lnTo>
                  <a:lnTo>
                    <a:pt x="251" y="60"/>
                  </a:lnTo>
                  <a:lnTo>
                    <a:pt x="251" y="62"/>
                  </a:lnTo>
                  <a:lnTo>
                    <a:pt x="251" y="62"/>
                  </a:lnTo>
                  <a:lnTo>
                    <a:pt x="251" y="64"/>
                  </a:lnTo>
                  <a:lnTo>
                    <a:pt x="248" y="64"/>
                  </a:lnTo>
                  <a:lnTo>
                    <a:pt x="248" y="64"/>
                  </a:lnTo>
                  <a:lnTo>
                    <a:pt x="246" y="67"/>
                  </a:lnTo>
                  <a:lnTo>
                    <a:pt x="246" y="67"/>
                  </a:lnTo>
                  <a:lnTo>
                    <a:pt x="246" y="67"/>
                  </a:lnTo>
                  <a:lnTo>
                    <a:pt x="244" y="71"/>
                  </a:lnTo>
                  <a:lnTo>
                    <a:pt x="244" y="74"/>
                  </a:lnTo>
                  <a:lnTo>
                    <a:pt x="244" y="74"/>
                  </a:lnTo>
                  <a:lnTo>
                    <a:pt x="246" y="76"/>
                  </a:lnTo>
                  <a:lnTo>
                    <a:pt x="246" y="76"/>
                  </a:lnTo>
                  <a:lnTo>
                    <a:pt x="248" y="79"/>
                  </a:lnTo>
                  <a:lnTo>
                    <a:pt x="251" y="79"/>
                  </a:lnTo>
                  <a:lnTo>
                    <a:pt x="251" y="79"/>
                  </a:lnTo>
                  <a:lnTo>
                    <a:pt x="251" y="81"/>
                  </a:lnTo>
                  <a:lnTo>
                    <a:pt x="251" y="81"/>
                  </a:lnTo>
                  <a:lnTo>
                    <a:pt x="251" y="83"/>
                  </a:lnTo>
                  <a:lnTo>
                    <a:pt x="251" y="86"/>
                  </a:lnTo>
                  <a:lnTo>
                    <a:pt x="251" y="86"/>
                  </a:lnTo>
                  <a:lnTo>
                    <a:pt x="251" y="88"/>
                  </a:lnTo>
                  <a:lnTo>
                    <a:pt x="248" y="90"/>
                  </a:lnTo>
                  <a:lnTo>
                    <a:pt x="248" y="90"/>
                  </a:lnTo>
                  <a:lnTo>
                    <a:pt x="248" y="90"/>
                  </a:lnTo>
                  <a:lnTo>
                    <a:pt x="246" y="90"/>
                  </a:lnTo>
                  <a:lnTo>
                    <a:pt x="246" y="90"/>
                  </a:lnTo>
                  <a:lnTo>
                    <a:pt x="246" y="90"/>
                  </a:lnTo>
                  <a:lnTo>
                    <a:pt x="246" y="93"/>
                  </a:lnTo>
                  <a:lnTo>
                    <a:pt x="244" y="95"/>
                  </a:lnTo>
                  <a:lnTo>
                    <a:pt x="244" y="95"/>
                  </a:lnTo>
                  <a:lnTo>
                    <a:pt x="244" y="95"/>
                  </a:lnTo>
                  <a:lnTo>
                    <a:pt x="244" y="95"/>
                  </a:lnTo>
                  <a:lnTo>
                    <a:pt x="241" y="93"/>
                  </a:lnTo>
                  <a:lnTo>
                    <a:pt x="241" y="93"/>
                  </a:lnTo>
                  <a:lnTo>
                    <a:pt x="239" y="93"/>
                  </a:lnTo>
                  <a:lnTo>
                    <a:pt x="239" y="95"/>
                  </a:lnTo>
                  <a:lnTo>
                    <a:pt x="239" y="95"/>
                  </a:lnTo>
                  <a:lnTo>
                    <a:pt x="239" y="100"/>
                  </a:lnTo>
                  <a:lnTo>
                    <a:pt x="239" y="102"/>
                  </a:lnTo>
                  <a:lnTo>
                    <a:pt x="236" y="105"/>
                  </a:lnTo>
                  <a:lnTo>
                    <a:pt x="225" y="121"/>
                  </a:lnTo>
                  <a:lnTo>
                    <a:pt x="225" y="123"/>
                  </a:lnTo>
                  <a:lnTo>
                    <a:pt x="225" y="126"/>
                  </a:lnTo>
                  <a:lnTo>
                    <a:pt x="225" y="128"/>
                  </a:lnTo>
                  <a:lnTo>
                    <a:pt x="222" y="133"/>
                  </a:lnTo>
                  <a:lnTo>
                    <a:pt x="222" y="133"/>
                  </a:lnTo>
                  <a:lnTo>
                    <a:pt x="222" y="135"/>
                  </a:lnTo>
                  <a:lnTo>
                    <a:pt x="222" y="138"/>
                  </a:lnTo>
                  <a:lnTo>
                    <a:pt x="225" y="138"/>
                  </a:lnTo>
                  <a:lnTo>
                    <a:pt x="225" y="140"/>
                  </a:lnTo>
                  <a:lnTo>
                    <a:pt x="229" y="142"/>
                  </a:lnTo>
                  <a:lnTo>
                    <a:pt x="229" y="145"/>
                  </a:lnTo>
                  <a:lnTo>
                    <a:pt x="229" y="145"/>
                  </a:lnTo>
                  <a:lnTo>
                    <a:pt x="229" y="147"/>
                  </a:lnTo>
                  <a:lnTo>
                    <a:pt x="229" y="150"/>
                  </a:lnTo>
                  <a:lnTo>
                    <a:pt x="229" y="150"/>
                  </a:lnTo>
                  <a:lnTo>
                    <a:pt x="229" y="152"/>
                  </a:lnTo>
                  <a:lnTo>
                    <a:pt x="227" y="152"/>
                  </a:lnTo>
                  <a:lnTo>
                    <a:pt x="227" y="152"/>
                  </a:lnTo>
                  <a:lnTo>
                    <a:pt x="227" y="152"/>
                  </a:lnTo>
                  <a:lnTo>
                    <a:pt x="225" y="152"/>
                  </a:lnTo>
                  <a:lnTo>
                    <a:pt x="220" y="150"/>
                  </a:lnTo>
                  <a:lnTo>
                    <a:pt x="218" y="150"/>
                  </a:lnTo>
                  <a:lnTo>
                    <a:pt x="218" y="150"/>
                  </a:lnTo>
                  <a:lnTo>
                    <a:pt x="218" y="150"/>
                  </a:lnTo>
                  <a:lnTo>
                    <a:pt x="215" y="152"/>
                  </a:lnTo>
                  <a:lnTo>
                    <a:pt x="215" y="152"/>
                  </a:lnTo>
                  <a:lnTo>
                    <a:pt x="215" y="154"/>
                  </a:lnTo>
                  <a:lnTo>
                    <a:pt x="215" y="154"/>
                  </a:lnTo>
                  <a:lnTo>
                    <a:pt x="215" y="154"/>
                  </a:lnTo>
                  <a:lnTo>
                    <a:pt x="215" y="154"/>
                  </a:lnTo>
                  <a:lnTo>
                    <a:pt x="215" y="157"/>
                  </a:lnTo>
                  <a:lnTo>
                    <a:pt x="215" y="157"/>
                  </a:lnTo>
                  <a:lnTo>
                    <a:pt x="215" y="157"/>
                  </a:lnTo>
                  <a:lnTo>
                    <a:pt x="213" y="161"/>
                  </a:lnTo>
                  <a:lnTo>
                    <a:pt x="210" y="161"/>
                  </a:lnTo>
                  <a:lnTo>
                    <a:pt x="208" y="171"/>
                  </a:lnTo>
                  <a:lnTo>
                    <a:pt x="206" y="173"/>
                  </a:lnTo>
                  <a:lnTo>
                    <a:pt x="206" y="176"/>
                  </a:lnTo>
                  <a:lnTo>
                    <a:pt x="203" y="178"/>
                  </a:lnTo>
                  <a:lnTo>
                    <a:pt x="201" y="178"/>
                  </a:lnTo>
                  <a:lnTo>
                    <a:pt x="201" y="178"/>
                  </a:lnTo>
                  <a:lnTo>
                    <a:pt x="194" y="180"/>
                  </a:lnTo>
                  <a:lnTo>
                    <a:pt x="194" y="178"/>
                  </a:lnTo>
                  <a:lnTo>
                    <a:pt x="192" y="178"/>
                  </a:lnTo>
                  <a:lnTo>
                    <a:pt x="192" y="176"/>
                  </a:lnTo>
                  <a:lnTo>
                    <a:pt x="189" y="176"/>
                  </a:lnTo>
                  <a:lnTo>
                    <a:pt x="189" y="176"/>
                  </a:lnTo>
                  <a:lnTo>
                    <a:pt x="187" y="176"/>
                  </a:lnTo>
                  <a:lnTo>
                    <a:pt x="187" y="176"/>
                  </a:lnTo>
                  <a:lnTo>
                    <a:pt x="184" y="173"/>
                  </a:lnTo>
                  <a:lnTo>
                    <a:pt x="184" y="173"/>
                  </a:lnTo>
                  <a:lnTo>
                    <a:pt x="184" y="173"/>
                  </a:lnTo>
                  <a:lnTo>
                    <a:pt x="182" y="171"/>
                  </a:lnTo>
                  <a:lnTo>
                    <a:pt x="182" y="171"/>
                  </a:lnTo>
                  <a:lnTo>
                    <a:pt x="170" y="173"/>
                  </a:lnTo>
                  <a:lnTo>
                    <a:pt x="168" y="173"/>
                  </a:lnTo>
                  <a:lnTo>
                    <a:pt x="165" y="173"/>
                  </a:lnTo>
                  <a:lnTo>
                    <a:pt x="163" y="173"/>
                  </a:lnTo>
                  <a:lnTo>
                    <a:pt x="163" y="176"/>
                  </a:lnTo>
                  <a:lnTo>
                    <a:pt x="161" y="176"/>
                  </a:lnTo>
                  <a:lnTo>
                    <a:pt x="161" y="176"/>
                  </a:lnTo>
                  <a:lnTo>
                    <a:pt x="161" y="176"/>
                  </a:lnTo>
                  <a:lnTo>
                    <a:pt x="158" y="173"/>
                  </a:lnTo>
                  <a:lnTo>
                    <a:pt x="158" y="173"/>
                  </a:lnTo>
                  <a:lnTo>
                    <a:pt x="156" y="173"/>
                  </a:lnTo>
                  <a:lnTo>
                    <a:pt x="147" y="173"/>
                  </a:lnTo>
                  <a:lnTo>
                    <a:pt x="147" y="176"/>
                  </a:lnTo>
                  <a:lnTo>
                    <a:pt x="144" y="176"/>
                  </a:lnTo>
                  <a:lnTo>
                    <a:pt x="144" y="176"/>
                  </a:lnTo>
                  <a:lnTo>
                    <a:pt x="144" y="176"/>
                  </a:lnTo>
                  <a:lnTo>
                    <a:pt x="144" y="176"/>
                  </a:lnTo>
                  <a:lnTo>
                    <a:pt x="144" y="178"/>
                  </a:lnTo>
                  <a:lnTo>
                    <a:pt x="144" y="180"/>
                  </a:lnTo>
                  <a:lnTo>
                    <a:pt x="142" y="183"/>
                  </a:lnTo>
                  <a:lnTo>
                    <a:pt x="139" y="190"/>
                  </a:lnTo>
                  <a:lnTo>
                    <a:pt x="135" y="199"/>
                  </a:lnTo>
                  <a:lnTo>
                    <a:pt x="135" y="202"/>
                  </a:lnTo>
                  <a:lnTo>
                    <a:pt x="132" y="202"/>
                  </a:lnTo>
                  <a:lnTo>
                    <a:pt x="132" y="202"/>
                  </a:lnTo>
                  <a:lnTo>
                    <a:pt x="130" y="202"/>
                  </a:lnTo>
                  <a:lnTo>
                    <a:pt x="130" y="202"/>
                  </a:lnTo>
                  <a:lnTo>
                    <a:pt x="128" y="204"/>
                  </a:lnTo>
                  <a:lnTo>
                    <a:pt x="128" y="206"/>
                  </a:lnTo>
                  <a:lnTo>
                    <a:pt x="125" y="209"/>
                  </a:lnTo>
                  <a:lnTo>
                    <a:pt x="123" y="211"/>
                  </a:lnTo>
                  <a:lnTo>
                    <a:pt x="123" y="211"/>
                  </a:lnTo>
                  <a:lnTo>
                    <a:pt x="120" y="213"/>
                  </a:lnTo>
                  <a:lnTo>
                    <a:pt x="118" y="213"/>
                  </a:lnTo>
                  <a:lnTo>
                    <a:pt x="118" y="213"/>
                  </a:lnTo>
                  <a:lnTo>
                    <a:pt x="118" y="213"/>
                  </a:lnTo>
                  <a:lnTo>
                    <a:pt x="118" y="213"/>
                  </a:lnTo>
                  <a:lnTo>
                    <a:pt x="118" y="213"/>
                  </a:lnTo>
                  <a:lnTo>
                    <a:pt x="118" y="211"/>
                  </a:lnTo>
                  <a:lnTo>
                    <a:pt x="118" y="211"/>
                  </a:lnTo>
                  <a:lnTo>
                    <a:pt x="118" y="209"/>
                  </a:lnTo>
                  <a:lnTo>
                    <a:pt x="118" y="209"/>
                  </a:lnTo>
                  <a:lnTo>
                    <a:pt x="116" y="209"/>
                  </a:lnTo>
                  <a:lnTo>
                    <a:pt x="116" y="209"/>
                  </a:lnTo>
                  <a:lnTo>
                    <a:pt x="113" y="209"/>
                  </a:lnTo>
                  <a:lnTo>
                    <a:pt x="111" y="209"/>
                  </a:lnTo>
                  <a:lnTo>
                    <a:pt x="111" y="209"/>
                  </a:lnTo>
                  <a:lnTo>
                    <a:pt x="111" y="209"/>
                  </a:lnTo>
                  <a:lnTo>
                    <a:pt x="111" y="209"/>
                  </a:lnTo>
                  <a:lnTo>
                    <a:pt x="111" y="209"/>
                  </a:lnTo>
                  <a:lnTo>
                    <a:pt x="111" y="211"/>
                  </a:lnTo>
                  <a:lnTo>
                    <a:pt x="111" y="225"/>
                  </a:lnTo>
                  <a:lnTo>
                    <a:pt x="111" y="225"/>
                  </a:lnTo>
                  <a:lnTo>
                    <a:pt x="111" y="228"/>
                  </a:lnTo>
                  <a:lnTo>
                    <a:pt x="111" y="230"/>
                  </a:lnTo>
                  <a:lnTo>
                    <a:pt x="113" y="230"/>
                  </a:lnTo>
                  <a:lnTo>
                    <a:pt x="113" y="232"/>
                  </a:lnTo>
                  <a:lnTo>
                    <a:pt x="113" y="235"/>
                  </a:lnTo>
                  <a:lnTo>
                    <a:pt x="113" y="235"/>
                  </a:lnTo>
                  <a:lnTo>
                    <a:pt x="113" y="237"/>
                  </a:lnTo>
                  <a:lnTo>
                    <a:pt x="111" y="239"/>
                  </a:lnTo>
                  <a:lnTo>
                    <a:pt x="109" y="247"/>
                  </a:lnTo>
                  <a:lnTo>
                    <a:pt x="109" y="249"/>
                  </a:lnTo>
                  <a:lnTo>
                    <a:pt x="111" y="251"/>
                  </a:lnTo>
                  <a:lnTo>
                    <a:pt x="111" y="254"/>
                  </a:lnTo>
                  <a:lnTo>
                    <a:pt x="111" y="254"/>
                  </a:lnTo>
                  <a:lnTo>
                    <a:pt x="111" y="254"/>
                  </a:lnTo>
                  <a:lnTo>
                    <a:pt x="113" y="254"/>
                  </a:lnTo>
                  <a:lnTo>
                    <a:pt x="113" y="254"/>
                  </a:lnTo>
                  <a:lnTo>
                    <a:pt x="113" y="254"/>
                  </a:lnTo>
                  <a:lnTo>
                    <a:pt x="113" y="254"/>
                  </a:lnTo>
                  <a:lnTo>
                    <a:pt x="113" y="254"/>
                  </a:lnTo>
                  <a:lnTo>
                    <a:pt x="113" y="254"/>
                  </a:lnTo>
                  <a:lnTo>
                    <a:pt x="113" y="254"/>
                  </a:lnTo>
                  <a:lnTo>
                    <a:pt x="116" y="256"/>
                  </a:lnTo>
                  <a:lnTo>
                    <a:pt x="116" y="258"/>
                  </a:lnTo>
                  <a:lnTo>
                    <a:pt x="116" y="261"/>
                  </a:lnTo>
                  <a:lnTo>
                    <a:pt x="116" y="261"/>
                  </a:lnTo>
                  <a:lnTo>
                    <a:pt x="116" y="261"/>
                  </a:lnTo>
                  <a:lnTo>
                    <a:pt x="118" y="261"/>
                  </a:lnTo>
                  <a:lnTo>
                    <a:pt x="118" y="258"/>
                  </a:lnTo>
                  <a:lnTo>
                    <a:pt x="118" y="258"/>
                  </a:lnTo>
                  <a:lnTo>
                    <a:pt x="118" y="261"/>
                  </a:lnTo>
                  <a:lnTo>
                    <a:pt x="118" y="263"/>
                  </a:lnTo>
                  <a:lnTo>
                    <a:pt x="118" y="273"/>
                  </a:lnTo>
                  <a:lnTo>
                    <a:pt x="118" y="275"/>
                  </a:lnTo>
                  <a:lnTo>
                    <a:pt x="118" y="277"/>
                  </a:lnTo>
                  <a:lnTo>
                    <a:pt x="118" y="277"/>
                  </a:lnTo>
                  <a:lnTo>
                    <a:pt x="118" y="277"/>
                  </a:lnTo>
                  <a:lnTo>
                    <a:pt x="120" y="280"/>
                  </a:lnTo>
                  <a:lnTo>
                    <a:pt x="120" y="287"/>
                  </a:lnTo>
                  <a:lnTo>
                    <a:pt x="120" y="292"/>
                  </a:lnTo>
                  <a:lnTo>
                    <a:pt x="120" y="294"/>
                  </a:lnTo>
                  <a:lnTo>
                    <a:pt x="120" y="296"/>
                  </a:lnTo>
                  <a:lnTo>
                    <a:pt x="118" y="303"/>
                  </a:lnTo>
                  <a:lnTo>
                    <a:pt x="118" y="306"/>
                  </a:lnTo>
                  <a:lnTo>
                    <a:pt x="118" y="308"/>
                  </a:lnTo>
                  <a:lnTo>
                    <a:pt x="123" y="310"/>
                  </a:lnTo>
                  <a:lnTo>
                    <a:pt x="125" y="310"/>
                  </a:lnTo>
                  <a:lnTo>
                    <a:pt x="128" y="313"/>
                  </a:lnTo>
                  <a:lnTo>
                    <a:pt x="128" y="313"/>
                  </a:lnTo>
                  <a:lnTo>
                    <a:pt x="128" y="313"/>
                  </a:lnTo>
                  <a:lnTo>
                    <a:pt x="130" y="313"/>
                  </a:lnTo>
                  <a:lnTo>
                    <a:pt x="135" y="313"/>
                  </a:lnTo>
                  <a:lnTo>
                    <a:pt x="135" y="313"/>
                  </a:lnTo>
                  <a:lnTo>
                    <a:pt x="135" y="313"/>
                  </a:lnTo>
                  <a:lnTo>
                    <a:pt x="137" y="313"/>
                  </a:lnTo>
                  <a:lnTo>
                    <a:pt x="137" y="313"/>
                  </a:lnTo>
                  <a:lnTo>
                    <a:pt x="139" y="315"/>
                  </a:lnTo>
                  <a:lnTo>
                    <a:pt x="139" y="315"/>
                  </a:lnTo>
                  <a:lnTo>
                    <a:pt x="139" y="318"/>
                  </a:lnTo>
                  <a:lnTo>
                    <a:pt x="139" y="318"/>
                  </a:lnTo>
                  <a:lnTo>
                    <a:pt x="142" y="318"/>
                  </a:lnTo>
                  <a:lnTo>
                    <a:pt x="142" y="318"/>
                  </a:lnTo>
                  <a:lnTo>
                    <a:pt x="142" y="318"/>
                  </a:lnTo>
                  <a:lnTo>
                    <a:pt x="144" y="315"/>
                  </a:lnTo>
                  <a:lnTo>
                    <a:pt x="144" y="315"/>
                  </a:lnTo>
                  <a:lnTo>
                    <a:pt x="144" y="315"/>
                  </a:lnTo>
                  <a:lnTo>
                    <a:pt x="144" y="315"/>
                  </a:lnTo>
                  <a:lnTo>
                    <a:pt x="147" y="315"/>
                  </a:lnTo>
                  <a:lnTo>
                    <a:pt x="147" y="315"/>
                  </a:lnTo>
                  <a:lnTo>
                    <a:pt x="149" y="315"/>
                  </a:lnTo>
                  <a:lnTo>
                    <a:pt x="151" y="315"/>
                  </a:lnTo>
                  <a:lnTo>
                    <a:pt x="151" y="315"/>
                  </a:lnTo>
                  <a:lnTo>
                    <a:pt x="151" y="315"/>
                  </a:lnTo>
                  <a:lnTo>
                    <a:pt x="151" y="318"/>
                  </a:lnTo>
                  <a:lnTo>
                    <a:pt x="151" y="320"/>
                  </a:lnTo>
                  <a:lnTo>
                    <a:pt x="151" y="320"/>
                  </a:lnTo>
                  <a:lnTo>
                    <a:pt x="149" y="327"/>
                  </a:lnTo>
                  <a:lnTo>
                    <a:pt x="149" y="329"/>
                  </a:lnTo>
                  <a:lnTo>
                    <a:pt x="149" y="329"/>
                  </a:lnTo>
                  <a:lnTo>
                    <a:pt x="149" y="329"/>
                  </a:lnTo>
                  <a:lnTo>
                    <a:pt x="149" y="329"/>
                  </a:lnTo>
                  <a:lnTo>
                    <a:pt x="151" y="332"/>
                  </a:lnTo>
                  <a:lnTo>
                    <a:pt x="154" y="334"/>
                  </a:lnTo>
                  <a:lnTo>
                    <a:pt x="154" y="334"/>
                  </a:lnTo>
                  <a:lnTo>
                    <a:pt x="151" y="334"/>
                  </a:lnTo>
                  <a:lnTo>
                    <a:pt x="149" y="336"/>
                  </a:lnTo>
                  <a:lnTo>
                    <a:pt x="149" y="336"/>
                  </a:lnTo>
                  <a:lnTo>
                    <a:pt x="147" y="339"/>
                  </a:lnTo>
                  <a:lnTo>
                    <a:pt x="144" y="339"/>
                  </a:lnTo>
                  <a:lnTo>
                    <a:pt x="144" y="339"/>
                  </a:lnTo>
                  <a:lnTo>
                    <a:pt x="139" y="344"/>
                  </a:lnTo>
                  <a:lnTo>
                    <a:pt x="139" y="344"/>
                  </a:lnTo>
                  <a:lnTo>
                    <a:pt x="137" y="344"/>
                  </a:lnTo>
                  <a:lnTo>
                    <a:pt x="137" y="344"/>
                  </a:lnTo>
                  <a:lnTo>
                    <a:pt x="137" y="344"/>
                  </a:lnTo>
                  <a:lnTo>
                    <a:pt x="137" y="341"/>
                  </a:lnTo>
                  <a:lnTo>
                    <a:pt x="137" y="341"/>
                  </a:lnTo>
                  <a:lnTo>
                    <a:pt x="137" y="339"/>
                  </a:lnTo>
                  <a:lnTo>
                    <a:pt x="137" y="339"/>
                  </a:lnTo>
                  <a:lnTo>
                    <a:pt x="137" y="336"/>
                  </a:lnTo>
                  <a:lnTo>
                    <a:pt x="137" y="336"/>
                  </a:lnTo>
                  <a:lnTo>
                    <a:pt x="137" y="334"/>
                  </a:lnTo>
                  <a:lnTo>
                    <a:pt x="137" y="334"/>
                  </a:lnTo>
                  <a:lnTo>
                    <a:pt x="135" y="334"/>
                  </a:lnTo>
                  <a:lnTo>
                    <a:pt x="130" y="334"/>
                  </a:lnTo>
                  <a:lnTo>
                    <a:pt x="130" y="334"/>
                  </a:lnTo>
                  <a:lnTo>
                    <a:pt x="128" y="332"/>
                  </a:lnTo>
                  <a:lnTo>
                    <a:pt x="125" y="332"/>
                  </a:lnTo>
                  <a:lnTo>
                    <a:pt x="113" y="329"/>
                  </a:lnTo>
                  <a:lnTo>
                    <a:pt x="113" y="329"/>
                  </a:lnTo>
                  <a:lnTo>
                    <a:pt x="111" y="329"/>
                  </a:lnTo>
                  <a:lnTo>
                    <a:pt x="111" y="329"/>
                  </a:lnTo>
                  <a:lnTo>
                    <a:pt x="111" y="332"/>
                  </a:lnTo>
                  <a:lnTo>
                    <a:pt x="111" y="332"/>
                  </a:lnTo>
                  <a:lnTo>
                    <a:pt x="109" y="332"/>
                  </a:lnTo>
                  <a:lnTo>
                    <a:pt x="109" y="332"/>
                  </a:lnTo>
                  <a:lnTo>
                    <a:pt x="106" y="336"/>
                  </a:lnTo>
                  <a:lnTo>
                    <a:pt x="106" y="336"/>
                  </a:lnTo>
                  <a:lnTo>
                    <a:pt x="106" y="336"/>
                  </a:lnTo>
                  <a:lnTo>
                    <a:pt x="104" y="336"/>
                  </a:lnTo>
                  <a:lnTo>
                    <a:pt x="104" y="336"/>
                  </a:lnTo>
                  <a:lnTo>
                    <a:pt x="97" y="320"/>
                  </a:lnTo>
                  <a:lnTo>
                    <a:pt x="97" y="320"/>
                  </a:lnTo>
                  <a:lnTo>
                    <a:pt x="94" y="318"/>
                  </a:lnTo>
                  <a:lnTo>
                    <a:pt x="94" y="318"/>
                  </a:lnTo>
                  <a:lnTo>
                    <a:pt x="92" y="318"/>
                  </a:lnTo>
                  <a:lnTo>
                    <a:pt x="90" y="318"/>
                  </a:lnTo>
                  <a:lnTo>
                    <a:pt x="90" y="318"/>
                  </a:lnTo>
                  <a:lnTo>
                    <a:pt x="90" y="318"/>
                  </a:lnTo>
                  <a:lnTo>
                    <a:pt x="90" y="318"/>
                  </a:lnTo>
                  <a:lnTo>
                    <a:pt x="90" y="318"/>
                  </a:lnTo>
                  <a:lnTo>
                    <a:pt x="87" y="315"/>
                  </a:lnTo>
                  <a:lnTo>
                    <a:pt x="87" y="315"/>
                  </a:lnTo>
                  <a:lnTo>
                    <a:pt x="87" y="315"/>
                  </a:lnTo>
                  <a:lnTo>
                    <a:pt x="87" y="315"/>
                  </a:lnTo>
                  <a:lnTo>
                    <a:pt x="85" y="313"/>
                  </a:lnTo>
                  <a:lnTo>
                    <a:pt x="83" y="310"/>
                  </a:lnTo>
                  <a:lnTo>
                    <a:pt x="80" y="308"/>
                  </a:lnTo>
                  <a:lnTo>
                    <a:pt x="80" y="308"/>
                  </a:lnTo>
                  <a:lnTo>
                    <a:pt x="80" y="308"/>
                  </a:lnTo>
                  <a:lnTo>
                    <a:pt x="80" y="308"/>
                  </a:lnTo>
                  <a:lnTo>
                    <a:pt x="78" y="308"/>
                  </a:lnTo>
                  <a:lnTo>
                    <a:pt x="78" y="308"/>
                  </a:lnTo>
                  <a:lnTo>
                    <a:pt x="78" y="310"/>
                  </a:lnTo>
                  <a:lnTo>
                    <a:pt x="78" y="310"/>
                  </a:lnTo>
                  <a:lnTo>
                    <a:pt x="76" y="313"/>
                  </a:lnTo>
                  <a:lnTo>
                    <a:pt x="76" y="313"/>
                  </a:lnTo>
                  <a:lnTo>
                    <a:pt x="76" y="313"/>
                  </a:lnTo>
                  <a:lnTo>
                    <a:pt x="76" y="315"/>
                  </a:lnTo>
                  <a:lnTo>
                    <a:pt x="73" y="315"/>
                  </a:lnTo>
                  <a:lnTo>
                    <a:pt x="73" y="313"/>
                  </a:lnTo>
                  <a:lnTo>
                    <a:pt x="73" y="313"/>
                  </a:lnTo>
                  <a:lnTo>
                    <a:pt x="73" y="313"/>
                  </a:lnTo>
                  <a:lnTo>
                    <a:pt x="73" y="310"/>
                  </a:lnTo>
                  <a:lnTo>
                    <a:pt x="71" y="310"/>
                  </a:lnTo>
                  <a:lnTo>
                    <a:pt x="66" y="303"/>
                  </a:lnTo>
                  <a:lnTo>
                    <a:pt x="66" y="303"/>
                  </a:lnTo>
                  <a:lnTo>
                    <a:pt x="64" y="303"/>
                  </a:lnTo>
                  <a:lnTo>
                    <a:pt x="64" y="303"/>
                  </a:lnTo>
                  <a:lnTo>
                    <a:pt x="64" y="303"/>
                  </a:lnTo>
                  <a:lnTo>
                    <a:pt x="59" y="308"/>
                  </a:lnTo>
                  <a:lnTo>
                    <a:pt x="57" y="310"/>
                  </a:lnTo>
                  <a:lnTo>
                    <a:pt x="57" y="310"/>
                  </a:lnTo>
                  <a:lnTo>
                    <a:pt x="54" y="310"/>
                  </a:lnTo>
                  <a:lnTo>
                    <a:pt x="49" y="320"/>
                  </a:lnTo>
                  <a:lnTo>
                    <a:pt x="49" y="320"/>
                  </a:lnTo>
                  <a:lnTo>
                    <a:pt x="49" y="322"/>
                  </a:lnTo>
                  <a:lnTo>
                    <a:pt x="49" y="325"/>
                  </a:lnTo>
                  <a:lnTo>
                    <a:pt x="49" y="325"/>
                  </a:lnTo>
                  <a:lnTo>
                    <a:pt x="49" y="327"/>
                  </a:lnTo>
                  <a:lnTo>
                    <a:pt x="52" y="327"/>
                  </a:lnTo>
                  <a:lnTo>
                    <a:pt x="52" y="329"/>
                  </a:lnTo>
                  <a:lnTo>
                    <a:pt x="64" y="334"/>
                  </a:lnTo>
                  <a:lnTo>
                    <a:pt x="64" y="334"/>
                  </a:lnTo>
                  <a:lnTo>
                    <a:pt x="64" y="336"/>
                  </a:lnTo>
                  <a:lnTo>
                    <a:pt x="66" y="339"/>
                  </a:lnTo>
                  <a:lnTo>
                    <a:pt x="66" y="341"/>
                  </a:lnTo>
                  <a:lnTo>
                    <a:pt x="66" y="341"/>
                  </a:lnTo>
                  <a:lnTo>
                    <a:pt x="68" y="341"/>
                  </a:lnTo>
                  <a:lnTo>
                    <a:pt x="73" y="341"/>
                  </a:lnTo>
                  <a:lnTo>
                    <a:pt x="73" y="341"/>
                  </a:lnTo>
                  <a:lnTo>
                    <a:pt x="73" y="344"/>
                  </a:lnTo>
                  <a:lnTo>
                    <a:pt x="76" y="344"/>
                  </a:lnTo>
                  <a:lnTo>
                    <a:pt x="76" y="346"/>
                  </a:lnTo>
                  <a:lnTo>
                    <a:pt x="73" y="351"/>
                  </a:lnTo>
                  <a:lnTo>
                    <a:pt x="73" y="353"/>
                  </a:lnTo>
                  <a:lnTo>
                    <a:pt x="73" y="355"/>
                  </a:lnTo>
                  <a:lnTo>
                    <a:pt x="76" y="358"/>
                  </a:lnTo>
                  <a:lnTo>
                    <a:pt x="76" y="360"/>
                  </a:lnTo>
                  <a:lnTo>
                    <a:pt x="76" y="363"/>
                  </a:lnTo>
                  <a:lnTo>
                    <a:pt x="76" y="365"/>
                  </a:lnTo>
                  <a:lnTo>
                    <a:pt x="73" y="374"/>
                  </a:lnTo>
                  <a:lnTo>
                    <a:pt x="76" y="374"/>
                  </a:lnTo>
                  <a:lnTo>
                    <a:pt x="76" y="377"/>
                  </a:lnTo>
                  <a:lnTo>
                    <a:pt x="78" y="377"/>
                  </a:lnTo>
                  <a:lnTo>
                    <a:pt x="80" y="377"/>
                  </a:lnTo>
                  <a:lnTo>
                    <a:pt x="80" y="377"/>
                  </a:lnTo>
                  <a:lnTo>
                    <a:pt x="80" y="379"/>
                  </a:lnTo>
                  <a:lnTo>
                    <a:pt x="83" y="384"/>
                  </a:lnTo>
                  <a:lnTo>
                    <a:pt x="83" y="384"/>
                  </a:lnTo>
                  <a:lnTo>
                    <a:pt x="83" y="384"/>
                  </a:lnTo>
                  <a:lnTo>
                    <a:pt x="85" y="384"/>
                  </a:lnTo>
                  <a:lnTo>
                    <a:pt x="87" y="386"/>
                  </a:lnTo>
                  <a:lnTo>
                    <a:pt x="87" y="386"/>
                  </a:lnTo>
                  <a:lnTo>
                    <a:pt x="90" y="386"/>
                  </a:lnTo>
                  <a:lnTo>
                    <a:pt x="90" y="389"/>
                  </a:lnTo>
                  <a:lnTo>
                    <a:pt x="90" y="389"/>
                  </a:lnTo>
                  <a:lnTo>
                    <a:pt x="90" y="391"/>
                  </a:lnTo>
                  <a:lnTo>
                    <a:pt x="90" y="391"/>
                  </a:lnTo>
                  <a:lnTo>
                    <a:pt x="87" y="393"/>
                  </a:lnTo>
                  <a:lnTo>
                    <a:pt x="87" y="393"/>
                  </a:lnTo>
                  <a:lnTo>
                    <a:pt x="87" y="393"/>
                  </a:lnTo>
                  <a:lnTo>
                    <a:pt x="87" y="396"/>
                  </a:lnTo>
                  <a:lnTo>
                    <a:pt x="87" y="396"/>
                  </a:lnTo>
                  <a:lnTo>
                    <a:pt x="90" y="396"/>
                  </a:lnTo>
                  <a:lnTo>
                    <a:pt x="90" y="398"/>
                  </a:lnTo>
                  <a:lnTo>
                    <a:pt x="90" y="398"/>
                  </a:lnTo>
                  <a:lnTo>
                    <a:pt x="90" y="400"/>
                  </a:lnTo>
                  <a:lnTo>
                    <a:pt x="87" y="405"/>
                  </a:lnTo>
                  <a:lnTo>
                    <a:pt x="87" y="405"/>
                  </a:lnTo>
                  <a:lnTo>
                    <a:pt x="87" y="408"/>
                  </a:lnTo>
                  <a:lnTo>
                    <a:pt x="87" y="410"/>
                  </a:lnTo>
                  <a:lnTo>
                    <a:pt x="87" y="412"/>
                  </a:lnTo>
                  <a:lnTo>
                    <a:pt x="87" y="412"/>
                  </a:lnTo>
                  <a:lnTo>
                    <a:pt x="90" y="415"/>
                  </a:lnTo>
                  <a:lnTo>
                    <a:pt x="90" y="417"/>
                  </a:lnTo>
                  <a:lnTo>
                    <a:pt x="90" y="419"/>
                  </a:lnTo>
                  <a:lnTo>
                    <a:pt x="90" y="422"/>
                  </a:lnTo>
                  <a:lnTo>
                    <a:pt x="90" y="422"/>
                  </a:lnTo>
                  <a:lnTo>
                    <a:pt x="90" y="424"/>
                  </a:lnTo>
                  <a:lnTo>
                    <a:pt x="92" y="424"/>
                  </a:lnTo>
                  <a:lnTo>
                    <a:pt x="92" y="426"/>
                  </a:lnTo>
                  <a:lnTo>
                    <a:pt x="94" y="426"/>
                  </a:lnTo>
                  <a:lnTo>
                    <a:pt x="94" y="431"/>
                  </a:lnTo>
                  <a:lnTo>
                    <a:pt x="94" y="431"/>
                  </a:lnTo>
                  <a:lnTo>
                    <a:pt x="97" y="434"/>
                  </a:lnTo>
                  <a:lnTo>
                    <a:pt x="97" y="436"/>
                  </a:lnTo>
                  <a:lnTo>
                    <a:pt x="97" y="436"/>
                  </a:lnTo>
                  <a:lnTo>
                    <a:pt x="97" y="438"/>
                  </a:lnTo>
                  <a:lnTo>
                    <a:pt x="97" y="445"/>
                  </a:lnTo>
                  <a:lnTo>
                    <a:pt x="97" y="448"/>
                  </a:lnTo>
                  <a:lnTo>
                    <a:pt x="97" y="448"/>
                  </a:lnTo>
                  <a:lnTo>
                    <a:pt x="94" y="448"/>
                  </a:lnTo>
                  <a:lnTo>
                    <a:pt x="92" y="450"/>
                  </a:lnTo>
                  <a:lnTo>
                    <a:pt x="92" y="450"/>
                  </a:lnTo>
                  <a:lnTo>
                    <a:pt x="92" y="450"/>
                  </a:lnTo>
                  <a:lnTo>
                    <a:pt x="92" y="450"/>
                  </a:lnTo>
                  <a:lnTo>
                    <a:pt x="90" y="450"/>
                  </a:lnTo>
                  <a:lnTo>
                    <a:pt x="90" y="452"/>
                  </a:lnTo>
                  <a:lnTo>
                    <a:pt x="90" y="452"/>
                  </a:lnTo>
                  <a:lnTo>
                    <a:pt x="90" y="452"/>
                  </a:lnTo>
                  <a:lnTo>
                    <a:pt x="90" y="457"/>
                  </a:lnTo>
                  <a:lnTo>
                    <a:pt x="87" y="462"/>
                  </a:lnTo>
                  <a:lnTo>
                    <a:pt x="87" y="462"/>
                  </a:lnTo>
                  <a:lnTo>
                    <a:pt x="87" y="464"/>
                  </a:lnTo>
                  <a:lnTo>
                    <a:pt x="87" y="467"/>
                  </a:lnTo>
                  <a:lnTo>
                    <a:pt x="87" y="469"/>
                  </a:lnTo>
                  <a:lnTo>
                    <a:pt x="85" y="467"/>
                  </a:lnTo>
                  <a:lnTo>
                    <a:pt x="85" y="467"/>
                  </a:lnTo>
                  <a:lnTo>
                    <a:pt x="83" y="464"/>
                  </a:lnTo>
                  <a:lnTo>
                    <a:pt x="83" y="464"/>
                  </a:lnTo>
                  <a:lnTo>
                    <a:pt x="83" y="464"/>
                  </a:lnTo>
                  <a:lnTo>
                    <a:pt x="83" y="464"/>
                  </a:lnTo>
                  <a:lnTo>
                    <a:pt x="80" y="467"/>
                  </a:lnTo>
                  <a:lnTo>
                    <a:pt x="80" y="469"/>
                  </a:lnTo>
                  <a:lnTo>
                    <a:pt x="78" y="471"/>
                  </a:lnTo>
                  <a:lnTo>
                    <a:pt x="78" y="471"/>
                  </a:lnTo>
                  <a:lnTo>
                    <a:pt x="76" y="471"/>
                  </a:lnTo>
                  <a:lnTo>
                    <a:pt x="71" y="474"/>
                  </a:lnTo>
                  <a:lnTo>
                    <a:pt x="71" y="474"/>
                  </a:lnTo>
                  <a:lnTo>
                    <a:pt x="68" y="474"/>
                  </a:lnTo>
                  <a:lnTo>
                    <a:pt x="68" y="474"/>
                  </a:lnTo>
                  <a:lnTo>
                    <a:pt x="66" y="476"/>
                  </a:lnTo>
                  <a:lnTo>
                    <a:pt x="66" y="476"/>
                  </a:lnTo>
                  <a:lnTo>
                    <a:pt x="64" y="479"/>
                  </a:lnTo>
                  <a:lnTo>
                    <a:pt x="64" y="479"/>
                  </a:lnTo>
                  <a:lnTo>
                    <a:pt x="64" y="481"/>
                  </a:lnTo>
                  <a:lnTo>
                    <a:pt x="61" y="481"/>
                  </a:lnTo>
                  <a:lnTo>
                    <a:pt x="61" y="481"/>
                  </a:lnTo>
                  <a:lnTo>
                    <a:pt x="61" y="481"/>
                  </a:lnTo>
                  <a:lnTo>
                    <a:pt x="59" y="481"/>
                  </a:lnTo>
                  <a:lnTo>
                    <a:pt x="59" y="483"/>
                  </a:lnTo>
                  <a:lnTo>
                    <a:pt x="59" y="483"/>
                  </a:lnTo>
                  <a:lnTo>
                    <a:pt x="61" y="483"/>
                  </a:lnTo>
                  <a:lnTo>
                    <a:pt x="61" y="483"/>
                  </a:lnTo>
                  <a:lnTo>
                    <a:pt x="64" y="486"/>
                  </a:lnTo>
                  <a:lnTo>
                    <a:pt x="64" y="486"/>
                  </a:lnTo>
                  <a:lnTo>
                    <a:pt x="64" y="488"/>
                  </a:lnTo>
                  <a:lnTo>
                    <a:pt x="64" y="490"/>
                  </a:lnTo>
                  <a:lnTo>
                    <a:pt x="64" y="490"/>
                  </a:lnTo>
                  <a:lnTo>
                    <a:pt x="64" y="490"/>
                  </a:lnTo>
                  <a:lnTo>
                    <a:pt x="61" y="493"/>
                  </a:lnTo>
                  <a:lnTo>
                    <a:pt x="61" y="493"/>
                  </a:lnTo>
                  <a:lnTo>
                    <a:pt x="59" y="495"/>
                  </a:lnTo>
                  <a:lnTo>
                    <a:pt x="57" y="497"/>
                  </a:lnTo>
                  <a:lnTo>
                    <a:pt x="52" y="500"/>
                  </a:lnTo>
                  <a:lnTo>
                    <a:pt x="49" y="505"/>
                  </a:lnTo>
                  <a:lnTo>
                    <a:pt x="47" y="505"/>
                  </a:lnTo>
                  <a:lnTo>
                    <a:pt x="45" y="509"/>
                  </a:lnTo>
                  <a:lnTo>
                    <a:pt x="40" y="514"/>
                  </a:lnTo>
                  <a:lnTo>
                    <a:pt x="40" y="516"/>
                  </a:lnTo>
                  <a:lnTo>
                    <a:pt x="40" y="516"/>
                  </a:lnTo>
                  <a:lnTo>
                    <a:pt x="38" y="516"/>
                  </a:lnTo>
                  <a:lnTo>
                    <a:pt x="35" y="516"/>
                  </a:lnTo>
                  <a:lnTo>
                    <a:pt x="35" y="519"/>
                  </a:lnTo>
                  <a:lnTo>
                    <a:pt x="33" y="519"/>
                  </a:lnTo>
                  <a:lnTo>
                    <a:pt x="33" y="519"/>
                  </a:lnTo>
                  <a:lnTo>
                    <a:pt x="31" y="521"/>
                  </a:lnTo>
                  <a:lnTo>
                    <a:pt x="31" y="521"/>
                  </a:lnTo>
                  <a:lnTo>
                    <a:pt x="31" y="523"/>
                  </a:lnTo>
                  <a:lnTo>
                    <a:pt x="23" y="526"/>
                  </a:lnTo>
                  <a:lnTo>
                    <a:pt x="21" y="526"/>
                  </a:lnTo>
                  <a:lnTo>
                    <a:pt x="21" y="526"/>
                  </a:lnTo>
                  <a:lnTo>
                    <a:pt x="21" y="526"/>
                  </a:lnTo>
                  <a:lnTo>
                    <a:pt x="19" y="526"/>
                  </a:lnTo>
                  <a:lnTo>
                    <a:pt x="19" y="526"/>
                  </a:lnTo>
                  <a:lnTo>
                    <a:pt x="19" y="526"/>
                  </a:lnTo>
                  <a:lnTo>
                    <a:pt x="16" y="531"/>
                  </a:lnTo>
                  <a:lnTo>
                    <a:pt x="16" y="533"/>
                  </a:lnTo>
                  <a:lnTo>
                    <a:pt x="16" y="533"/>
                  </a:lnTo>
                  <a:lnTo>
                    <a:pt x="14" y="533"/>
                  </a:lnTo>
                  <a:lnTo>
                    <a:pt x="14" y="535"/>
                  </a:lnTo>
                  <a:lnTo>
                    <a:pt x="14" y="535"/>
                  </a:lnTo>
                  <a:lnTo>
                    <a:pt x="14" y="535"/>
                  </a:lnTo>
                  <a:lnTo>
                    <a:pt x="16" y="538"/>
                  </a:lnTo>
                  <a:lnTo>
                    <a:pt x="16" y="538"/>
                  </a:lnTo>
                  <a:lnTo>
                    <a:pt x="16" y="540"/>
                  </a:lnTo>
                  <a:lnTo>
                    <a:pt x="16" y="542"/>
                  </a:lnTo>
                  <a:lnTo>
                    <a:pt x="16" y="545"/>
                  </a:lnTo>
                  <a:lnTo>
                    <a:pt x="14" y="547"/>
                  </a:lnTo>
                  <a:lnTo>
                    <a:pt x="14" y="550"/>
                  </a:lnTo>
                  <a:lnTo>
                    <a:pt x="14" y="550"/>
                  </a:lnTo>
                  <a:lnTo>
                    <a:pt x="14" y="550"/>
                  </a:lnTo>
                  <a:lnTo>
                    <a:pt x="12" y="552"/>
                  </a:lnTo>
                  <a:lnTo>
                    <a:pt x="12" y="552"/>
                  </a:lnTo>
                  <a:lnTo>
                    <a:pt x="12" y="552"/>
                  </a:lnTo>
                  <a:lnTo>
                    <a:pt x="12" y="554"/>
                  </a:lnTo>
                  <a:lnTo>
                    <a:pt x="12" y="554"/>
                  </a:lnTo>
                  <a:lnTo>
                    <a:pt x="12" y="559"/>
                  </a:lnTo>
                  <a:lnTo>
                    <a:pt x="12" y="561"/>
                  </a:lnTo>
                  <a:lnTo>
                    <a:pt x="12" y="564"/>
                  </a:lnTo>
                  <a:lnTo>
                    <a:pt x="9" y="564"/>
                  </a:lnTo>
                  <a:lnTo>
                    <a:pt x="9" y="566"/>
                  </a:lnTo>
                  <a:lnTo>
                    <a:pt x="9" y="566"/>
                  </a:lnTo>
                  <a:lnTo>
                    <a:pt x="7" y="566"/>
                  </a:lnTo>
                  <a:lnTo>
                    <a:pt x="7" y="568"/>
                  </a:lnTo>
                  <a:lnTo>
                    <a:pt x="7" y="568"/>
                  </a:lnTo>
                  <a:lnTo>
                    <a:pt x="7" y="571"/>
                  </a:lnTo>
                  <a:lnTo>
                    <a:pt x="7" y="573"/>
                  </a:lnTo>
                  <a:lnTo>
                    <a:pt x="7" y="573"/>
                  </a:lnTo>
                  <a:lnTo>
                    <a:pt x="7" y="573"/>
                  </a:lnTo>
                  <a:lnTo>
                    <a:pt x="7" y="573"/>
                  </a:lnTo>
                  <a:lnTo>
                    <a:pt x="4" y="573"/>
                  </a:lnTo>
                  <a:lnTo>
                    <a:pt x="4" y="573"/>
                  </a:lnTo>
                  <a:lnTo>
                    <a:pt x="4" y="571"/>
                  </a:lnTo>
                  <a:lnTo>
                    <a:pt x="4" y="571"/>
                  </a:lnTo>
                  <a:lnTo>
                    <a:pt x="2" y="571"/>
                  </a:lnTo>
                  <a:lnTo>
                    <a:pt x="2" y="571"/>
                  </a:lnTo>
                  <a:lnTo>
                    <a:pt x="2" y="573"/>
                  </a:lnTo>
                  <a:lnTo>
                    <a:pt x="2" y="573"/>
                  </a:lnTo>
                  <a:lnTo>
                    <a:pt x="2" y="573"/>
                  </a:lnTo>
                  <a:lnTo>
                    <a:pt x="2" y="576"/>
                  </a:lnTo>
                  <a:lnTo>
                    <a:pt x="0" y="578"/>
                  </a:lnTo>
                  <a:lnTo>
                    <a:pt x="0" y="580"/>
                  </a:lnTo>
                  <a:lnTo>
                    <a:pt x="2" y="583"/>
                  </a:lnTo>
                  <a:lnTo>
                    <a:pt x="7" y="583"/>
                  </a:lnTo>
                  <a:lnTo>
                    <a:pt x="9" y="583"/>
                  </a:lnTo>
                  <a:lnTo>
                    <a:pt x="9" y="583"/>
                  </a:lnTo>
                  <a:lnTo>
                    <a:pt x="12" y="583"/>
                  </a:lnTo>
                  <a:lnTo>
                    <a:pt x="12" y="583"/>
                  </a:lnTo>
                  <a:lnTo>
                    <a:pt x="12" y="583"/>
                  </a:lnTo>
                  <a:lnTo>
                    <a:pt x="14" y="580"/>
                  </a:lnTo>
                  <a:lnTo>
                    <a:pt x="14" y="580"/>
                  </a:lnTo>
                  <a:lnTo>
                    <a:pt x="14" y="580"/>
                  </a:lnTo>
                  <a:lnTo>
                    <a:pt x="16" y="580"/>
                  </a:lnTo>
                  <a:lnTo>
                    <a:pt x="21" y="583"/>
                  </a:lnTo>
                  <a:lnTo>
                    <a:pt x="23" y="583"/>
                  </a:lnTo>
                  <a:lnTo>
                    <a:pt x="26" y="580"/>
                  </a:lnTo>
                  <a:lnTo>
                    <a:pt x="28" y="578"/>
                  </a:lnTo>
                  <a:lnTo>
                    <a:pt x="31" y="578"/>
                  </a:lnTo>
                  <a:lnTo>
                    <a:pt x="31" y="576"/>
                  </a:lnTo>
                  <a:lnTo>
                    <a:pt x="35" y="576"/>
                  </a:lnTo>
                  <a:lnTo>
                    <a:pt x="38" y="576"/>
                  </a:lnTo>
                  <a:lnTo>
                    <a:pt x="38" y="573"/>
                  </a:lnTo>
                  <a:lnTo>
                    <a:pt x="40" y="573"/>
                  </a:lnTo>
                  <a:lnTo>
                    <a:pt x="40" y="571"/>
                  </a:lnTo>
                  <a:lnTo>
                    <a:pt x="42" y="568"/>
                  </a:lnTo>
                  <a:lnTo>
                    <a:pt x="52" y="566"/>
                  </a:lnTo>
                  <a:lnTo>
                    <a:pt x="61" y="559"/>
                  </a:lnTo>
                  <a:lnTo>
                    <a:pt x="66" y="559"/>
                  </a:lnTo>
                  <a:lnTo>
                    <a:pt x="71" y="557"/>
                  </a:lnTo>
                  <a:lnTo>
                    <a:pt x="76" y="552"/>
                  </a:lnTo>
                  <a:lnTo>
                    <a:pt x="80" y="552"/>
                  </a:lnTo>
                  <a:lnTo>
                    <a:pt x="85" y="554"/>
                  </a:lnTo>
                  <a:lnTo>
                    <a:pt x="87" y="554"/>
                  </a:lnTo>
                  <a:lnTo>
                    <a:pt x="90" y="557"/>
                  </a:lnTo>
                  <a:lnTo>
                    <a:pt x="92" y="559"/>
                  </a:lnTo>
                  <a:lnTo>
                    <a:pt x="92" y="559"/>
                  </a:lnTo>
                  <a:lnTo>
                    <a:pt x="92" y="559"/>
                  </a:lnTo>
                  <a:lnTo>
                    <a:pt x="94" y="559"/>
                  </a:lnTo>
                  <a:lnTo>
                    <a:pt x="94" y="559"/>
                  </a:lnTo>
                  <a:lnTo>
                    <a:pt x="97" y="559"/>
                  </a:lnTo>
                  <a:lnTo>
                    <a:pt x="97" y="559"/>
                  </a:lnTo>
                  <a:lnTo>
                    <a:pt x="99" y="559"/>
                  </a:lnTo>
                  <a:lnTo>
                    <a:pt x="99" y="559"/>
                  </a:lnTo>
                  <a:lnTo>
                    <a:pt x="99" y="557"/>
                  </a:lnTo>
                  <a:lnTo>
                    <a:pt x="102" y="557"/>
                  </a:lnTo>
                  <a:lnTo>
                    <a:pt x="102" y="554"/>
                  </a:lnTo>
                  <a:lnTo>
                    <a:pt x="102" y="554"/>
                  </a:lnTo>
                  <a:lnTo>
                    <a:pt x="104" y="552"/>
                  </a:lnTo>
                  <a:lnTo>
                    <a:pt x="106" y="554"/>
                  </a:lnTo>
                  <a:lnTo>
                    <a:pt x="109" y="552"/>
                  </a:lnTo>
                  <a:lnTo>
                    <a:pt x="109" y="552"/>
                  </a:lnTo>
                  <a:lnTo>
                    <a:pt x="109" y="550"/>
                  </a:lnTo>
                  <a:lnTo>
                    <a:pt x="109" y="550"/>
                  </a:lnTo>
                  <a:lnTo>
                    <a:pt x="109" y="547"/>
                  </a:lnTo>
                  <a:lnTo>
                    <a:pt x="109" y="545"/>
                  </a:lnTo>
                  <a:lnTo>
                    <a:pt x="109" y="545"/>
                  </a:lnTo>
                  <a:lnTo>
                    <a:pt x="111" y="542"/>
                  </a:lnTo>
                  <a:lnTo>
                    <a:pt x="111" y="542"/>
                  </a:lnTo>
                  <a:lnTo>
                    <a:pt x="111" y="542"/>
                  </a:lnTo>
                  <a:lnTo>
                    <a:pt x="111" y="540"/>
                  </a:lnTo>
                  <a:lnTo>
                    <a:pt x="111" y="540"/>
                  </a:lnTo>
                  <a:lnTo>
                    <a:pt x="109" y="538"/>
                  </a:lnTo>
                  <a:lnTo>
                    <a:pt x="106" y="535"/>
                  </a:lnTo>
                  <a:lnTo>
                    <a:pt x="106" y="535"/>
                  </a:lnTo>
                  <a:lnTo>
                    <a:pt x="106" y="533"/>
                  </a:lnTo>
                  <a:lnTo>
                    <a:pt x="106" y="533"/>
                  </a:lnTo>
                  <a:lnTo>
                    <a:pt x="111" y="526"/>
                  </a:lnTo>
                  <a:lnTo>
                    <a:pt x="111" y="523"/>
                  </a:lnTo>
                  <a:lnTo>
                    <a:pt x="111" y="523"/>
                  </a:lnTo>
                  <a:lnTo>
                    <a:pt x="111" y="521"/>
                  </a:lnTo>
                  <a:lnTo>
                    <a:pt x="111" y="519"/>
                  </a:lnTo>
                  <a:lnTo>
                    <a:pt x="111" y="519"/>
                  </a:lnTo>
                  <a:lnTo>
                    <a:pt x="111" y="519"/>
                  </a:lnTo>
                  <a:lnTo>
                    <a:pt x="113" y="514"/>
                  </a:lnTo>
                  <a:lnTo>
                    <a:pt x="113" y="512"/>
                  </a:lnTo>
                  <a:lnTo>
                    <a:pt x="113" y="509"/>
                  </a:lnTo>
                  <a:lnTo>
                    <a:pt x="113" y="509"/>
                  </a:lnTo>
                  <a:lnTo>
                    <a:pt x="113" y="507"/>
                  </a:lnTo>
                  <a:lnTo>
                    <a:pt x="113" y="507"/>
                  </a:lnTo>
                  <a:lnTo>
                    <a:pt x="118" y="502"/>
                  </a:lnTo>
                  <a:lnTo>
                    <a:pt x="118" y="500"/>
                  </a:lnTo>
                  <a:lnTo>
                    <a:pt x="120" y="497"/>
                  </a:lnTo>
                  <a:lnTo>
                    <a:pt x="120" y="495"/>
                  </a:lnTo>
                  <a:lnTo>
                    <a:pt x="123" y="495"/>
                  </a:lnTo>
                  <a:lnTo>
                    <a:pt x="125" y="495"/>
                  </a:lnTo>
                  <a:lnTo>
                    <a:pt x="125" y="497"/>
                  </a:lnTo>
                  <a:lnTo>
                    <a:pt x="128" y="497"/>
                  </a:lnTo>
                  <a:lnTo>
                    <a:pt x="128" y="497"/>
                  </a:lnTo>
                  <a:lnTo>
                    <a:pt x="128" y="497"/>
                  </a:lnTo>
                  <a:lnTo>
                    <a:pt x="130" y="497"/>
                  </a:lnTo>
                  <a:lnTo>
                    <a:pt x="130" y="497"/>
                  </a:lnTo>
                  <a:lnTo>
                    <a:pt x="130" y="500"/>
                  </a:lnTo>
                  <a:lnTo>
                    <a:pt x="130" y="500"/>
                  </a:lnTo>
                  <a:lnTo>
                    <a:pt x="130" y="500"/>
                  </a:lnTo>
                  <a:lnTo>
                    <a:pt x="130" y="502"/>
                  </a:lnTo>
                  <a:lnTo>
                    <a:pt x="130" y="502"/>
                  </a:lnTo>
                  <a:lnTo>
                    <a:pt x="130" y="505"/>
                  </a:lnTo>
                  <a:lnTo>
                    <a:pt x="130" y="507"/>
                  </a:lnTo>
                  <a:lnTo>
                    <a:pt x="130" y="507"/>
                  </a:lnTo>
                  <a:lnTo>
                    <a:pt x="130" y="509"/>
                  </a:lnTo>
                  <a:lnTo>
                    <a:pt x="132" y="509"/>
                  </a:lnTo>
                  <a:lnTo>
                    <a:pt x="137" y="516"/>
                  </a:lnTo>
                  <a:lnTo>
                    <a:pt x="137" y="516"/>
                  </a:lnTo>
                  <a:lnTo>
                    <a:pt x="139" y="516"/>
                  </a:lnTo>
                  <a:lnTo>
                    <a:pt x="139" y="519"/>
                  </a:lnTo>
                  <a:lnTo>
                    <a:pt x="139" y="519"/>
                  </a:lnTo>
                  <a:lnTo>
                    <a:pt x="139" y="519"/>
                  </a:lnTo>
                  <a:lnTo>
                    <a:pt x="139" y="521"/>
                  </a:lnTo>
                  <a:lnTo>
                    <a:pt x="137" y="523"/>
                  </a:lnTo>
                  <a:lnTo>
                    <a:pt x="137" y="526"/>
                  </a:lnTo>
                  <a:lnTo>
                    <a:pt x="137" y="526"/>
                  </a:lnTo>
                  <a:lnTo>
                    <a:pt x="137" y="528"/>
                  </a:lnTo>
                  <a:lnTo>
                    <a:pt x="137" y="528"/>
                  </a:lnTo>
                  <a:lnTo>
                    <a:pt x="139" y="528"/>
                  </a:lnTo>
                  <a:lnTo>
                    <a:pt x="139" y="531"/>
                  </a:lnTo>
                  <a:lnTo>
                    <a:pt x="142" y="531"/>
                  </a:lnTo>
                  <a:lnTo>
                    <a:pt x="142" y="531"/>
                  </a:lnTo>
                  <a:lnTo>
                    <a:pt x="144" y="531"/>
                  </a:lnTo>
                  <a:lnTo>
                    <a:pt x="144" y="531"/>
                  </a:lnTo>
                  <a:lnTo>
                    <a:pt x="147" y="528"/>
                  </a:lnTo>
                  <a:lnTo>
                    <a:pt x="147" y="528"/>
                  </a:lnTo>
                  <a:lnTo>
                    <a:pt x="147" y="526"/>
                  </a:lnTo>
                  <a:lnTo>
                    <a:pt x="147" y="523"/>
                  </a:lnTo>
                  <a:lnTo>
                    <a:pt x="147" y="523"/>
                  </a:lnTo>
                  <a:lnTo>
                    <a:pt x="149" y="523"/>
                  </a:lnTo>
                  <a:lnTo>
                    <a:pt x="151" y="521"/>
                  </a:lnTo>
                  <a:lnTo>
                    <a:pt x="154" y="519"/>
                  </a:lnTo>
                  <a:lnTo>
                    <a:pt x="158" y="516"/>
                  </a:lnTo>
                  <a:lnTo>
                    <a:pt x="158" y="516"/>
                  </a:lnTo>
                  <a:lnTo>
                    <a:pt x="161" y="514"/>
                  </a:lnTo>
                  <a:lnTo>
                    <a:pt x="161" y="514"/>
                  </a:lnTo>
                  <a:lnTo>
                    <a:pt x="161" y="512"/>
                  </a:lnTo>
                  <a:lnTo>
                    <a:pt x="161" y="509"/>
                  </a:lnTo>
                  <a:lnTo>
                    <a:pt x="161" y="507"/>
                  </a:lnTo>
                  <a:lnTo>
                    <a:pt x="161" y="507"/>
                  </a:lnTo>
                  <a:lnTo>
                    <a:pt x="163" y="507"/>
                  </a:lnTo>
                  <a:lnTo>
                    <a:pt x="165" y="507"/>
                  </a:lnTo>
                  <a:lnTo>
                    <a:pt x="165" y="507"/>
                  </a:lnTo>
                  <a:lnTo>
                    <a:pt x="168" y="507"/>
                  </a:lnTo>
                  <a:lnTo>
                    <a:pt x="168" y="509"/>
                  </a:lnTo>
                  <a:lnTo>
                    <a:pt x="170" y="509"/>
                  </a:lnTo>
                  <a:lnTo>
                    <a:pt x="173" y="509"/>
                  </a:lnTo>
                  <a:lnTo>
                    <a:pt x="173" y="509"/>
                  </a:lnTo>
                  <a:lnTo>
                    <a:pt x="173" y="509"/>
                  </a:lnTo>
                  <a:lnTo>
                    <a:pt x="173" y="512"/>
                  </a:lnTo>
                  <a:lnTo>
                    <a:pt x="173" y="514"/>
                  </a:lnTo>
                  <a:lnTo>
                    <a:pt x="173" y="514"/>
                  </a:lnTo>
                  <a:lnTo>
                    <a:pt x="173" y="514"/>
                  </a:lnTo>
                  <a:lnTo>
                    <a:pt x="175" y="516"/>
                  </a:lnTo>
                  <a:lnTo>
                    <a:pt x="180" y="514"/>
                  </a:lnTo>
                  <a:lnTo>
                    <a:pt x="180" y="514"/>
                  </a:lnTo>
                  <a:lnTo>
                    <a:pt x="184" y="514"/>
                  </a:lnTo>
                  <a:lnTo>
                    <a:pt x="184" y="512"/>
                  </a:lnTo>
                  <a:lnTo>
                    <a:pt x="187" y="512"/>
                  </a:lnTo>
                  <a:lnTo>
                    <a:pt x="187" y="512"/>
                  </a:lnTo>
                  <a:lnTo>
                    <a:pt x="189" y="512"/>
                  </a:lnTo>
                  <a:lnTo>
                    <a:pt x="189" y="512"/>
                  </a:lnTo>
                  <a:lnTo>
                    <a:pt x="192" y="507"/>
                  </a:lnTo>
                  <a:lnTo>
                    <a:pt x="189" y="507"/>
                  </a:lnTo>
                  <a:lnTo>
                    <a:pt x="189" y="505"/>
                  </a:lnTo>
                  <a:lnTo>
                    <a:pt x="189" y="505"/>
                  </a:lnTo>
                  <a:lnTo>
                    <a:pt x="189" y="505"/>
                  </a:lnTo>
                  <a:lnTo>
                    <a:pt x="189" y="502"/>
                  </a:lnTo>
                  <a:lnTo>
                    <a:pt x="189" y="502"/>
                  </a:lnTo>
                  <a:lnTo>
                    <a:pt x="194" y="495"/>
                  </a:lnTo>
                  <a:lnTo>
                    <a:pt x="194" y="493"/>
                  </a:lnTo>
                  <a:lnTo>
                    <a:pt x="194" y="493"/>
                  </a:lnTo>
                  <a:lnTo>
                    <a:pt x="194" y="493"/>
                  </a:lnTo>
                  <a:lnTo>
                    <a:pt x="194" y="493"/>
                  </a:lnTo>
                  <a:lnTo>
                    <a:pt x="192" y="493"/>
                  </a:lnTo>
                  <a:lnTo>
                    <a:pt x="192" y="493"/>
                  </a:lnTo>
                  <a:lnTo>
                    <a:pt x="192" y="493"/>
                  </a:lnTo>
                  <a:lnTo>
                    <a:pt x="189" y="490"/>
                  </a:lnTo>
                  <a:lnTo>
                    <a:pt x="187" y="488"/>
                  </a:lnTo>
                  <a:lnTo>
                    <a:pt x="187" y="486"/>
                  </a:lnTo>
                  <a:lnTo>
                    <a:pt x="187" y="486"/>
                  </a:lnTo>
                  <a:lnTo>
                    <a:pt x="189" y="483"/>
                  </a:lnTo>
                  <a:lnTo>
                    <a:pt x="189" y="483"/>
                  </a:lnTo>
                  <a:lnTo>
                    <a:pt x="189" y="483"/>
                  </a:lnTo>
                  <a:lnTo>
                    <a:pt x="189" y="481"/>
                  </a:lnTo>
                  <a:lnTo>
                    <a:pt x="189" y="481"/>
                  </a:lnTo>
                  <a:lnTo>
                    <a:pt x="192" y="479"/>
                  </a:lnTo>
                  <a:lnTo>
                    <a:pt x="194" y="476"/>
                  </a:lnTo>
                  <a:lnTo>
                    <a:pt x="194" y="474"/>
                  </a:lnTo>
                  <a:lnTo>
                    <a:pt x="196" y="471"/>
                  </a:lnTo>
                  <a:lnTo>
                    <a:pt x="199" y="469"/>
                  </a:lnTo>
                  <a:lnTo>
                    <a:pt x="201" y="467"/>
                  </a:lnTo>
                  <a:lnTo>
                    <a:pt x="201" y="467"/>
                  </a:lnTo>
                  <a:lnTo>
                    <a:pt x="203" y="467"/>
                  </a:lnTo>
                  <a:lnTo>
                    <a:pt x="203" y="467"/>
                  </a:lnTo>
                  <a:lnTo>
                    <a:pt x="206" y="467"/>
                  </a:lnTo>
                  <a:lnTo>
                    <a:pt x="206" y="467"/>
                  </a:lnTo>
                  <a:lnTo>
                    <a:pt x="208" y="469"/>
                  </a:lnTo>
                  <a:lnTo>
                    <a:pt x="208" y="469"/>
                  </a:lnTo>
                  <a:lnTo>
                    <a:pt x="215" y="467"/>
                  </a:lnTo>
                  <a:lnTo>
                    <a:pt x="218" y="464"/>
                  </a:lnTo>
                  <a:lnTo>
                    <a:pt x="220" y="462"/>
                  </a:lnTo>
                  <a:lnTo>
                    <a:pt x="222" y="460"/>
                  </a:lnTo>
                  <a:lnTo>
                    <a:pt x="225" y="457"/>
                  </a:lnTo>
                  <a:lnTo>
                    <a:pt x="227" y="457"/>
                  </a:lnTo>
                  <a:lnTo>
                    <a:pt x="229" y="457"/>
                  </a:lnTo>
                  <a:lnTo>
                    <a:pt x="229" y="455"/>
                  </a:lnTo>
                  <a:lnTo>
                    <a:pt x="232" y="455"/>
                  </a:lnTo>
                  <a:lnTo>
                    <a:pt x="232" y="452"/>
                  </a:lnTo>
                  <a:lnTo>
                    <a:pt x="229" y="452"/>
                  </a:lnTo>
                  <a:lnTo>
                    <a:pt x="229" y="452"/>
                  </a:lnTo>
                  <a:lnTo>
                    <a:pt x="229" y="452"/>
                  </a:lnTo>
                  <a:lnTo>
                    <a:pt x="229" y="452"/>
                  </a:lnTo>
                  <a:lnTo>
                    <a:pt x="229" y="450"/>
                  </a:lnTo>
                  <a:lnTo>
                    <a:pt x="227" y="450"/>
                  </a:lnTo>
                  <a:lnTo>
                    <a:pt x="227" y="450"/>
                  </a:lnTo>
                  <a:lnTo>
                    <a:pt x="227" y="450"/>
                  </a:lnTo>
                  <a:lnTo>
                    <a:pt x="227" y="450"/>
                  </a:lnTo>
                  <a:lnTo>
                    <a:pt x="225" y="450"/>
                  </a:lnTo>
                  <a:lnTo>
                    <a:pt x="225" y="448"/>
                  </a:lnTo>
                  <a:lnTo>
                    <a:pt x="222" y="445"/>
                  </a:lnTo>
                  <a:lnTo>
                    <a:pt x="222" y="445"/>
                  </a:lnTo>
                  <a:lnTo>
                    <a:pt x="222" y="443"/>
                  </a:lnTo>
                  <a:lnTo>
                    <a:pt x="222" y="443"/>
                  </a:lnTo>
                  <a:lnTo>
                    <a:pt x="220" y="441"/>
                  </a:lnTo>
                  <a:lnTo>
                    <a:pt x="220" y="441"/>
                  </a:lnTo>
                  <a:lnTo>
                    <a:pt x="220" y="441"/>
                  </a:lnTo>
                  <a:lnTo>
                    <a:pt x="220" y="438"/>
                  </a:lnTo>
                  <a:lnTo>
                    <a:pt x="220" y="438"/>
                  </a:lnTo>
                  <a:lnTo>
                    <a:pt x="222" y="438"/>
                  </a:lnTo>
                  <a:lnTo>
                    <a:pt x="222" y="436"/>
                  </a:lnTo>
                  <a:lnTo>
                    <a:pt x="222" y="436"/>
                  </a:lnTo>
                  <a:lnTo>
                    <a:pt x="225" y="436"/>
                  </a:lnTo>
                  <a:lnTo>
                    <a:pt x="227" y="438"/>
                  </a:lnTo>
                  <a:lnTo>
                    <a:pt x="227" y="438"/>
                  </a:lnTo>
                  <a:lnTo>
                    <a:pt x="227" y="438"/>
                  </a:lnTo>
                  <a:lnTo>
                    <a:pt x="229" y="438"/>
                  </a:lnTo>
                  <a:lnTo>
                    <a:pt x="232" y="441"/>
                  </a:lnTo>
                  <a:lnTo>
                    <a:pt x="234" y="441"/>
                  </a:lnTo>
                  <a:lnTo>
                    <a:pt x="236" y="443"/>
                  </a:lnTo>
                  <a:lnTo>
                    <a:pt x="236" y="441"/>
                  </a:lnTo>
                  <a:lnTo>
                    <a:pt x="236" y="441"/>
                  </a:lnTo>
                  <a:lnTo>
                    <a:pt x="236" y="438"/>
                  </a:lnTo>
                  <a:lnTo>
                    <a:pt x="236" y="438"/>
                  </a:lnTo>
                  <a:lnTo>
                    <a:pt x="236" y="438"/>
                  </a:lnTo>
                  <a:lnTo>
                    <a:pt x="236" y="438"/>
                  </a:lnTo>
                  <a:lnTo>
                    <a:pt x="236" y="436"/>
                  </a:lnTo>
                  <a:lnTo>
                    <a:pt x="236" y="436"/>
                  </a:lnTo>
                  <a:lnTo>
                    <a:pt x="239" y="436"/>
                  </a:lnTo>
                  <a:lnTo>
                    <a:pt x="239" y="436"/>
                  </a:lnTo>
                  <a:lnTo>
                    <a:pt x="239" y="434"/>
                  </a:lnTo>
                  <a:lnTo>
                    <a:pt x="239" y="429"/>
                  </a:lnTo>
                  <a:lnTo>
                    <a:pt x="239" y="429"/>
                  </a:lnTo>
                  <a:lnTo>
                    <a:pt x="239" y="429"/>
                  </a:lnTo>
                  <a:lnTo>
                    <a:pt x="239" y="429"/>
                  </a:lnTo>
                  <a:lnTo>
                    <a:pt x="241" y="429"/>
                  </a:lnTo>
                  <a:lnTo>
                    <a:pt x="241" y="431"/>
                  </a:lnTo>
                  <a:lnTo>
                    <a:pt x="241" y="434"/>
                  </a:lnTo>
                  <a:lnTo>
                    <a:pt x="244" y="436"/>
                  </a:lnTo>
                  <a:lnTo>
                    <a:pt x="244" y="436"/>
                  </a:lnTo>
                  <a:lnTo>
                    <a:pt x="244" y="436"/>
                  </a:lnTo>
                  <a:lnTo>
                    <a:pt x="246" y="436"/>
                  </a:lnTo>
                  <a:lnTo>
                    <a:pt x="246" y="436"/>
                  </a:lnTo>
                  <a:lnTo>
                    <a:pt x="246" y="434"/>
                  </a:lnTo>
                  <a:lnTo>
                    <a:pt x="248" y="431"/>
                  </a:lnTo>
                  <a:lnTo>
                    <a:pt x="248" y="431"/>
                  </a:lnTo>
                  <a:lnTo>
                    <a:pt x="248" y="429"/>
                  </a:lnTo>
                  <a:lnTo>
                    <a:pt x="251" y="429"/>
                  </a:lnTo>
                  <a:lnTo>
                    <a:pt x="253" y="426"/>
                  </a:lnTo>
                  <a:lnTo>
                    <a:pt x="253" y="426"/>
                  </a:lnTo>
                  <a:lnTo>
                    <a:pt x="253" y="424"/>
                  </a:lnTo>
                  <a:lnTo>
                    <a:pt x="253" y="424"/>
                  </a:lnTo>
                  <a:lnTo>
                    <a:pt x="253" y="422"/>
                  </a:lnTo>
                  <a:lnTo>
                    <a:pt x="255" y="422"/>
                  </a:lnTo>
                  <a:lnTo>
                    <a:pt x="255" y="422"/>
                  </a:lnTo>
                  <a:lnTo>
                    <a:pt x="258" y="424"/>
                  </a:lnTo>
                  <a:lnTo>
                    <a:pt x="258" y="426"/>
                  </a:lnTo>
                  <a:lnTo>
                    <a:pt x="260" y="429"/>
                  </a:lnTo>
                  <a:lnTo>
                    <a:pt x="265" y="434"/>
                  </a:lnTo>
                  <a:lnTo>
                    <a:pt x="265" y="436"/>
                  </a:lnTo>
                  <a:lnTo>
                    <a:pt x="267" y="436"/>
                  </a:lnTo>
                  <a:lnTo>
                    <a:pt x="270" y="443"/>
                  </a:lnTo>
                  <a:lnTo>
                    <a:pt x="270" y="445"/>
                  </a:lnTo>
                  <a:lnTo>
                    <a:pt x="270" y="445"/>
                  </a:lnTo>
                  <a:lnTo>
                    <a:pt x="270" y="445"/>
                  </a:lnTo>
                  <a:lnTo>
                    <a:pt x="272" y="445"/>
                  </a:lnTo>
                  <a:lnTo>
                    <a:pt x="272" y="443"/>
                  </a:lnTo>
                  <a:lnTo>
                    <a:pt x="272" y="443"/>
                  </a:lnTo>
                  <a:lnTo>
                    <a:pt x="272" y="441"/>
                  </a:lnTo>
                  <a:lnTo>
                    <a:pt x="272" y="441"/>
                  </a:lnTo>
                  <a:lnTo>
                    <a:pt x="272" y="441"/>
                  </a:lnTo>
                  <a:lnTo>
                    <a:pt x="272" y="438"/>
                  </a:lnTo>
                  <a:lnTo>
                    <a:pt x="272" y="438"/>
                  </a:lnTo>
                  <a:lnTo>
                    <a:pt x="272" y="438"/>
                  </a:lnTo>
                  <a:lnTo>
                    <a:pt x="272" y="438"/>
                  </a:lnTo>
                  <a:lnTo>
                    <a:pt x="272" y="436"/>
                  </a:lnTo>
                  <a:lnTo>
                    <a:pt x="272" y="436"/>
                  </a:lnTo>
                  <a:lnTo>
                    <a:pt x="274" y="436"/>
                  </a:lnTo>
                  <a:lnTo>
                    <a:pt x="274" y="436"/>
                  </a:lnTo>
                  <a:lnTo>
                    <a:pt x="277" y="438"/>
                  </a:lnTo>
                  <a:lnTo>
                    <a:pt x="279" y="443"/>
                  </a:lnTo>
                  <a:lnTo>
                    <a:pt x="279" y="448"/>
                  </a:lnTo>
                  <a:lnTo>
                    <a:pt x="281" y="448"/>
                  </a:lnTo>
                  <a:lnTo>
                    <a:pt x="281" y="450"/>
                  </a:lnTo>
                  <a:lnTo>
                    <a:pt x="284" y="452"/>
                  </a:lnTo>
                  <a:lnTo>
                    <a:pt x="284" y="455"/>
                  </a:lnTo>
                  <a:lnTo>
                    <a:pt x="284" y="455"/>
                  </a:lnTo>
                  <a:lnTo>
                    <a:pt x="284" y="455"/>
                  </a:lnTo>
                  <a:lnTo>
                    <a:pt x="284" y="457"/>
                  </a:lnTo>
                  <a:lnTo>
                    <a:pt x="286" y="457"/>
                  </a:lnTo>
                  <a:lnTo>
                    <a:pt x="286" y="460"/>
                  </a:lnTo>
                  <a:lnTo>
                    <a:pt x="286" y="460"/>
                  </a:lnTo>
                  <a:lnTo>
                    <a:pt x="286" y="460"/>
                  </a:lnTo>
                  <a:lnTo>
                    <a:pt x="289" y="460"/>
                  </a:lnTo>
                  <a:lnTo>
                    <a:pt x="289" y="460"/>
                  </a:lnTo>
                  <a:lnTo>
                    <a:pt x="289" y="462"/>
                  </a:lnTo>
                  <a:lnTo>
                    <a:pt x="293" y="460"/>
                  </a:lnTo>
                  <a:lnTo>
                    <a:pt x="300" y="460"/>
                  </a:lnTo>
                  <a:lnTo>
                    <a:pt x="308" y="460"/>
                  </a:lnTo>
                  <a:lnTo>
                    <a:pt x="308" y="460"/>
                  </a:lnTo>
                  <a:lnTo>
                    <a:pt x="310" y="460"/>
                  </a:lnTo>
                  <a:lnTo>
                    <a:pt x="310" y="462"/>
                  </a:lnTo>
                  <a:lnTo>
                    <a:pt x="312" y="462"/>
                  </a:lnTo>
                  <a:lnTo>
                    <a:pt x="315" y="462"/>
                  </a:lnTo>
                  <a:lnTo>
                    <a:pt x="317" y="462"/>
                  </a:lnTo>
                  <a:lnTo>
                    <a:pt x="317" y="462"/>
                  </a:lnTo>
                  <a:lnTo>
                    <a:pt x="319" y="464"/>
                  </a:lnTo>
                  <a:lnTo>
                    <a:pt x="322" y="462"/>
                  </a:lnTo>
                  <a:lnTo>
                    <a:pt x="329" y="462"/>
                  </a:lnTo>
                  <a:lnTo>
                    <a:pt x="336" y="460"/>
                  </a:lnTo>
                  <a:lnTo>
                    <a:pt x="338" y="460"/>
                  </a:lnTo>
                  <a:lnTo>
                    <a:pt x="341" y="457"/>
                  </a:lnTo>
                  <a:lnTo>
                    <a:pt x="343" y="455"/>
                  </a:lnTo>
                  <a:lnTo>
                    <a:pt x="343" y="452"/>
                  </a:lnTo>
                  <a:lnTo>
                    <a:pt x="345" y="450"/>
                  </a:lnTo>
                  <a:lnTo>
                    <a:pt x="345" y="450"/>
                  </a:lnTo>
                  <a:lnTo>
                    <a:pt x="345" y="450"/>
                  </a:lnTo>
                  <a:lnTo>
                    <a:pt x="348" y="450"/>
                  </a:lnTo>
                  <a:lnTo>
                    <a:pt x="348" y="450"/>
                  </a:lnTo>
                  <a:lnTo>
                    <a:pt x="350" y="448"/>
                  </a:lnTo>
                  <a:lnTo>
                    <a:pt x="352" y="443"/>
                  </a:lnTo>
                  <a:lnTo>
                    <a:pt x="355" y="443"/>
                  </a:lnTo>
                  <a:lnTo>
                    <a:pt x="355" y="443"/>
                  </a:lnTo>
                  <a:lnTo>
                    <a:pt x="352" y="441"/>
                  </a:lnTo>
                  <a:lnTo>
                    <a:pt x="352" y="441"/>
                  </a:lnTo>
                  <a:lnTo>
                    <a:pt x="352" y="441"/>
                  </a:lnTo>
                  <a:lnTo>
                    <a:pt x="352" y="441"/>
                  </a:lnTo>
                  <a:lnTo>
                    <a:pt x="352" y="438"/>
                  </a:lnTo>
                  <a:lnTo>
                    <a:pt x="355" y="438"/>
                  </a:lnTo>
                  <a:lnTo>
                    <a:pt x="355" y="438"/>
                  </a:lnTo>
                  <a:lnTo>
                    <a:pt x="355" y="436"/>
                  </a:lnTo>
                  <a:lnTo>
                    <a:pt x="355" y="436"/>
                  </a:lnTo>
                  <a:lnTo>
                    <a:pt x="355" y="434"/>
                  </a:lnTo>
                  <a:lnTo>
                    <a:pt x="355" y="434"/>
                  </a:lnTo>
                  <a:lnTo>
                    <a:pt x="355" y="434"/>
                  </a:lnTo>
                  <a:lnTo>
                    <a:pt x="357" y="434"/>
                  </a:lnTo>
                  <a:lnTo>
                    <a:pt x="357" y="434"/>
                  </a:lnTo>
                  <a:lnTo>
                    <a:pt x="360" y="434"/>
                  </a:lnTo>
                  <a:lnTo>
                    <a:pt x="360" y="434"/>
                  </a:lnTo>
                  <a:lnTo>
                    <a:pt x="364" y="431"/>
                  </a:lnTo>
                  <a:lnTo>
                    <a:pt x="364" y="429"/>
                  </a:lnTo>
                  <a:lnTo>
                    <a:pt x="374" y="424"/>
                  </a:lnTo>
                  <a:lnTo>
                    <a:pt x="374" y="426"/>
                  </a:lnTo>
                  <a:lnTo>
                    <a:pt x="376" y="426"/>
                  </a:lnTo>
                  <a:lnTo>
                    <a:pt x="376" y="426"/>
                  </a:lnTo>
                  <a:lnTo>
                    <a:pt x="376" y="426"/>
                  </a:lnTo>
                  <a:lnTo>
                    <a:pt x="379" y="424"/>
                  </a:lnTo>
                  <a:lnTo>
                    <a:pt x="379" y="424"/>
                  </a:lnTo>
                  <a:lnTo>
                    <a:pt x="379" y="422"/>
                  </a:lnTo>
                  <a:lnTo>
                    <a:pt x="379" y="422"/>
                  </a:lnTo>
                  <a:lnTo>
                    <a:pt x="379" y="419"/>
                  </a:lnTo>
                  <a:lnTo>
                    <a:pt x="379" y="419"/>
                  </a:lnTo>
                  <a:lnTo>
                    <a:pt x="379" y="419"/>
                  </a:lnTo>
                  <a:lnTo>
                    <a:pt x="379" y="417"/>
                  </a:lnTo>
                  <a:lnTo>
                    <a:pt x="381" y="417"/>
                  </a:lnTo>
                  <a:lnTo>
                    <a:pt x="381" y="417"/>
                  </a:lnTo>
                  <a:lnTo>
                    <a:pt x="386" y="417"/>
                  </a:lnTo>
                  <a:lnTo>
                    <a:pt x="386" y="417"/>
                  </a:lnTo>
                  <a:lnTo>
                    <a:pt x="388" y="419"/>
                  </a:lnTo>
                  <a:lnTo>
                    <a:pt x="388" y="419"/>
                  </a:lnTo>
                  <a:lnTo>
                    <a:pt x="388" y="419"/>
                  </a:lnTo>
                  <a:lnTo>
                    <a:pt x="390" y="424"/>
                  </a:lnTo>
                  <a:lnTo>
                    <a:pt x="390" y="422"/>
                  </a:lnTo>
                  <a:lnTo>
                    <a:pt x="400" y="410"/>
                  </a:lnTo>
                  <a:lnTo>
                    <a:pt x="414" y="398"/>
                  </a:lnTo>
                  <a:lnTo>
                    <a:pt x="423" y="391"/>
                  </a:lnTo>
                  <a:lnTo>
                    <a:pt x="435" y="379"/>
                  </a:lnTo>
                  <a:lnTo>
                    <a:pt x="442" y="374"/>
                  </a:lnTo>
                  <a:lnTo>
                    <a:pt x="447" y="372"/>
                  </a:lnTo>
                  <a:lnTo>
                    <a:pt x="454" y="367"/>
                  </a:lnTo>
                  <a:lnTo>
                    <a:pt x="459" y="365"/>
                  </a:lnTo>
                  <a:lnTo>
                    <a:pt x="468" y="360"/>
                  </a:lnTo>
                  <a:lnTo>
                    <a:pt x="476" y="355"/>
                  </a:lnTo>
                  <a:lnTo>
                    <a:pt x="480" y="353"/>
                  </a:lnTo>
                  <a:lnTo>
                    <a:pt x="452" y="367"/>
                  </a:lnTo>
                  <a:lnTo>
                    <a:pt x="450" y="367"/>
                  </a:lnTo>
                  <a:lnTo>
                    <a:pt x="450" y="367"/>
                  </a:lnTo>
                  <a:lnTo>
                    <a:pt x="450" y="365"/>
                  </a:lnTo>
                  <a:lnTo>
                    <a:pt x="447" y="365"/>
                  </a:lnTo>
                  <a:lnTo>
                    <a:pt x="450" y="365"/>
                  </a:lnTo>
                  <a:lnTo>
                    <a:pt x="450" y="365"/>
                  </a:lnTo>
                  <a:lnTo>
                    <a:pt x="450" y="365"/>
                  </a:lnTo>
                  <a:lnTo>
                    <a:pt x="450" y="363"/>
                  </a:lnTo>
                  <a:lnTo>
                    <a:pt x="452" y="363"/>
                  </a:lnTo>
                  <a:lnTo>
                    <a:pt x="452" y="363"/>
                  </a:lnTo>
                  <a:lnTo>
                    <a:pt x="452" y="365"/>
                  </a:lnTo>
                  <a:lnTo>
                    <a:pt x="454" y="365"/>
                  </a:lnTo>
                  <a:lnTo>
                    <a:pt x="454" y="365"/>
                  </a:lnTo>
                  <a:lnTo>
                    <a:pt x="457" y="363"/>
                  </a:lnTo>
                  <a:lnTo>
                    <a:pt x="459" y="363"/>
                  </a:lnTo>
                  <a:lnTo>
                    <a:pt x="459" y="363"/>
                  </a:lnTo>
                  <a:lnTo>
                    <a:pt x="459" y="360"/>
                  </a:lnTo>
                  <a:lnTo>
                    <a:pt x="459" y="360"/>
                  </a:lnTo>
                  <a:lnTo>
                    <a:pt x="459" y="360"/>
                  </a:lnTo>
                  <a:lnTo>
                    <a:pt x="461" y="360"/>
                  </a:lnTo>
                  <a:lnTo>
                    <a:pt x="461" y="358"/>
                  </a:lnTo>
                  <a:lnTo>
                    <a:pt x="461" y="358"/>
                  </a:lnTo>
                  <a:lnTo>
                    <a:pt x="461" y="355"/>
                  </a:lnTo>
                  <a:lnTo>
                    <a:pt x="461" y="355"/>
                  </a:lnTo>
                  <a:lnTo>
                    <a:pt x="459" y="353"/>
                  </a:lnTo>
                  <a:lnTo>
                    <a:pt x="459" y="355"/>
                  </a:lnTo>
                  <a:lnTo>
                    <a:pt x="457" y="355"/>
                  </a:lnTo>
                  <a:lnTo>
                    <a:pt x="457" y="355"/>
                  </a:lnTo>
                  <a:lnTo>
                    <a:pt x="454" y="355"/>
                  </a:lnTo>
                  <a:lnTo>
                    <a:pt x="450" y="360"/>
                  </a:lnTo>
                  <a:lnTo>
                    <a:pt x="445" y="358"/>
                  </a:lnTo>
                  <a:lnTo>
                    <a:pt x="442" y="358"/>
                  </a:lnTo>
                  <a:lnTo>
                    <a:pt x="442" y="358"/>
                  </a:lnTo>
                  <a:lnTo>
                    <a:pt x="442" y="360"/>
                  </a:lnTo>
                  <a:lnTo>
                    <a:pt x="442" y="360"/>
                  </a:lnTo>
                  <a:lnTo>
                    <a:pt x="442" y="360"/>
                  </a:lnTo>
                  <a:lnTo>
                    <a:pt x="442" y="363"/>
                  </a:lnTo>
                  <a:lnTo>
                    <a:pt x="442" y="363"/>
                  </a:lnTo>
                  <a:lnTo>
                    <a:pt x="442" y="363"/>
                  </a:lnTo>
                  <a:lnTo>
                    <a:pt x="442" y="363"/>
                  </a:lnTo>
                  <a:lnTo>
                    <a:pt x="442" y="365"/>
                  </a:lnTo>
                  <a:lnTo>
                    <a:pt x="440" y="365"/>
                  </a:lnTo>
                  <a:lnTo>
                    <a:pt x="440" y="367"/>
                  </a:lnTo>
                  <a:lnTo>
                    <a:pt x="438" y="367"/>
                  </a:lnTo>
                  <a:lnTo>
                    <a:pt x="438" y="367"/>
                  </a:lnTo>
                  <a:lnTo>
                    <a:pt x="438" y="367"/>
                  </a:lnTo>
                  <a:lnTo>
                    <a:pt x="442" y="370"/>
                  </a:lnTo>
                  <a:lnTo>
                    <a:pt x="440" y="370"/>
                  </a:lnTo>
                  <a:lnTo>
                    <a:pt x="440" y="370"/>
                  </a:lnTo>
                  <a:lnTo>
                    <a:pt x="438" y="370"/>
                  </a:lnTo>
                  <a:lnTo>
                    <a:pt x="438" y="370"/>
                  </a:lnTo>
                  <a:lnTo>
                    <a:pt x="438" y="372"/>
                  </a:lnTo>
                  <a:lnTo>
                    <a:pt x="438" y="374"/>
                  </a:lnTo>
                  <a:lnTo>
                    <a:pt x="438" y="374"/>
                  </a:lnTo>
                  <a:lnTo>
                    <a:pt x="435" y="377"/>
                  </a:lnTo>
                  <a:lnTo>
                    <a:pt x="435" y="377"/>
                  </a:lnTo>
                  <a:lnTo>
                    <a:pt x="435" y="377"/>
                  </a:lnTo>
                  <a:lnTo>
                    <a:pt x="433" y="377"/>
                  </a:lnTo>
                  <a:lnTo>
                    <a:pt x="433" y="377"/>
                  </a:lnTo>
                  <a:lnTo>
                    <a:pt x="431" y="377"/>
                  </a:lnTo>
                  <a:lnTo>
                    <a:pt x="431" y="379"/>
                  </a:lnTo>
                  <a:lnTo>
                    <a:pt x="431" y="379"/>
                  </a:lnTo>
                  <a:lnTo>
                    <a:pt x="428" y="379"/>
                  </a:lnTo>
                  <a:lnTo>
                    <a:pt x="431" y="379"/>
                  </a:lnTo>
                  <a:lnTo>
                    <a:pt x="431" y="377"/>
                  </a:lnTo>
                  <a:lnTo>
                    <a:pt x="431" y="374"/>
                  </a:lnTo>
                  <a:lnTo>
                    <a:pt x="428" y="374"/>
                  </a:lnTo>
                  <a:lnTo>
                    <a:pt x="428" y="377"/>
                  </a:lnTo>
                  <a:lnTo>
                    <a:pt x="428" y="377"/>
                  </a:lnTo>
                  <a:lnTo>
                    <a:pt x="426" y="374"/>
                  </a:lnTo>
                  <a:lnTo>
                    <a:pt x="426" y="372"/>
                  </a:lnTo>
                  <a:lnTo>
                    <a:pt x="428" y="372"/>
                  </a:lnTo>
                  <a:lnTo>
                    <a:pt x="428" y="370"/>
                  </a:lnTo>
                  <a:lnTo>
                    <a:pt x="431" y="370"/>
                  </a:lnTo>
                  <a:lnTo>
                    <a:pt x="433" y="370"/>
                  </a:lnTo>
                  <a:lnTo>
                    <a:pt x="433" y="367"/>
                  </a:lnTo>
                  <a:lnTo>
                    <a:pt x="431" y="367"/>
                  </a:lnTo>
                  <a:lnTo>
                    <a:pt x="431" y="365"/>
                  </a:lnTo>
                  <a:lnTo>
                    <a:pt x="433" y="363"/>
                  </a:lnTo>
                  <a:lnTo>
                    <a:pt x="433" y="360"/>
                  </a:lnTo>
                  <a:lnTo>
                    <a:pt x="435" y="360"/>
                  </a:lnTo>
                  <a:lnTo>
                    <a:pt x="438" y="355"/>
                  </a:lnTo>
                  <a:lnTo>
                    <a:pt x="438" y="353"/>
                  </a:lnTo>
                  <a:lnTo>
                    <a:pt x="438" y="351"/>
                  </a:lnTo>
                  <a:lnTo>
                    <a:pt x="440" y="348"/>
                  </a:lnTo>
                  <a:lnTo>
                    <a:pt x="442" y="344"/>
                  </a:lnTo>
                  <a:lnTo>
                    <a:pt x="445" y="344"/>
                  </a:lnTo>
                  <a:lnTo>
                    <a:pt x="447" y="341"/>
                  </a:lnTo>
                  <a:lnTo>
                    <a:pt x="447" y="341"/>
                  </a:lnTo>
                  <a:lnTo>
                    <a:pt x="450" y="341"/>
                  </a:lnTo>
                  <a:lnTo>
                    <a:pt x="452" y="341"/>
                  </a:lnTo>
                  <a:lnTo>
                    <a:pt x="457" y="336"/>
                  </a:lnTo>
                  <a:lnTo>
                    <a:pt x="461" y="329"/>
                  </a:lnTo>
                  <a:lnTo>
                    <a:pt x="466" y="329"/>
                  </a:lnTo>
                  <a:lnTo>
                    <a:pt x="468" y="327"/>
                  </a:lnTo>
                  <a:lnTo>
                    <a:pt x="468" y="327"/>
                  </a:lnTo>
                  <a:lnTo>
                    <a:pt x="473" y="329"/>
                  </a:lnTo>
                  <a:lnTo>
                    <a:pt x="478" y="329"/>
                  </a:lnTo>
                  <a:lnTo>
                    <a:pt x="480" y="332"/>
                  </a:lnTo>
                  <a:lnTo>
                    <a:pt x="480" y="341"/>
                  </a:lnTo>
                  <a:lnTo>
                    <a:pt x="480" y="344"/>
                  </a:lnTo>
                  <a:lnTo>
                    <a:pt x="480" y="344"/>
                  </a:lnTo>
                  <a:lnTo>
                    <a:pt x="480" y="346"/>
                  </a:lnTo>
                  <a:lnTo>
                    <a:pt x="480" y="346"/>
                  </a:lnTo>
                  <a:lnTo>
                    <a:pt x="480" y="346"/>
                  </a:lnTo>
                  <a:lnTo>
                    <a:pt x="478" y="348"/>
                  </a:lnTo>
                  <a:lnTo>
                    <a:pt x="473" y="351"/>
                  </a:lnTo>
                  <a:lnTo>
                    <a:pt x="473" y="351"/>
                  </a:lnTo>
                  <a:lnTo>
                    <a:pt x="476" y="348"/>
                  </a:lnTo>
                  <a:lnTo>
                    <a:pt x="476" y="348"/>
                  </a:lnTo>
                  <a:lnTo>
                    <a:pt x="476" y="348"/>
                  </a:lnTo>
                  <a:lnTo>
                    <a:pt x="468" y="348"/>
                  </a:lnTo>
                  <a:lnTo>
                    <a:pt x="466" y="351"/>
                  </a:lnTo>
                  <a:lnTo>
                    <a:pt x="466" y="351"/>
                  </a:lnTo>
                  <a:lnTo>
                    <a:pt x="464" y="351"/>
                  </a:lnTo>
                  <a:lnTo>
                    <a:pt x="464" y="351"/>
                  </a:lnTo>
                  <a:lnTo>
                    <a:pt x="464" y="351"/>
                  </a:lnTo>
                  <a:lnTo>
                    <a:pt x="464" y="353"/>
                  </a:lnTo>
                  <a:lnTo>
                    <a:pt x="464" y="353"/>
                  </a:lnTo>
                  <a:lnTo>
                    <a:pt x="464" y="353"/>
                  </a:lnTo>
                  <a:lnTo>
                    <a:pt x="466" y="353"/>
                  </a:lnTo>
                  <a:lnTo>
                    <a:pt x="466" y="353"/>
                  </a:lnTo>
                  <a:lnTo>
                    <a:pt x="466" y="355"/>
                  </a:lnTo>
                  <a:lnTo>
                    <a:pt x="466" y="355"/>
                  </a:lnTo>
                  <a:lnTo>
                    <a:pt x="466" y="358"/>
                  </a:lnTo>
                  <a:lnTo>
                    <a:pt x="471" y="355"/>
                  </a:lnTo>
                  <a:lnTo>
                    <a:pt x="478" y="353"/>
                  </a:lnTo>
                  <a:lnTo>
                    <a:pt x="485" y="348"/>
                  </a:lnTo>
                  <a:lnTo>
                    <a:pt x="487" y="348"/>
                  </a:lnTo>
                  <a:lnTo>
                    <a:pt x="487" y="348"/>
                  </a:lnTo>
                  <a:lnTo>
                    <a:pt x="487" y="348"/>
                  </a:lnTo>
                  <a:lnTo>
                    <a:pt x="487" y="351"/>
                  </a:lnTo>
                  <a:lnTo>
                    <a:pt x="492" y="346"/>
                  </a:lnTo>
                  <a:lnTo>
                    <a:pt x="497" y="346"/>
                  </a:lnTo>
                  <a:lnTo>
                    <a:pt x="499" y="344"/>
                  </a:lnTo>
                  <a:lnTo>
                    <a:pt x="499" y="344"/>
                  </a:lnTo>
                  <a:lnTo>
                    <a:pt x="504" y="344"/>
                  </a:lnTo>
                  <a:lnTo>
                    <a:pt x="506" y="344"/>
                  </a:lnTo>
                  <a:lnTo>
                    <a:pt x="506" y="344"/>
                  </a:lnTo>
                  <a:lnTo>
                    <a:pt x="511" y="341"/>
                  </a:lnTo>
                  <a:lnTo>
                    <a:pt x="516" y="339"/>
                  </a:lnTo>
                  <a:lnTo>
                    <a:pt x="530" y="334"/>
                  </a:lnTo>
                  <a:lnTo>
                    <a:pt x="532" y="334"/>
                  </a:lnTo>
                  <a:lnTo>
                    <a:pt x="535" y="334"/>
                  </a:lnTo>
                  <a:lnTo>
                    <a:pt x="535" y="334"/>
                  </a:lnTo>
                  <a:lnTo>
                    <a:pt x="537" y="334"/>
                  </a:lnTo>
                  <a:lnTo>
                    <a:pt x="537" y="334"/>
                  </a:lnTo>
                  <a:lnTo>
                    <a:pt x="539" y="334"/>
                  </a:lnTo>
                  <a:lnTo>
                    <a:pt x="539" y="334"/>
                  </a:lnTo>
                  <a:lnTo>
                    <a:pt x="542" y="334"/>
                  </a:lnTo>
                  <a:lnTo>
                    <a:pt x="561" y="327"/>
                  </a:lnTo>
                  <a:lnTo>
                    <a:pt x="573" y="320"/>
                  </a:lnTo>
                  <a:lnTo>
                    <a:pt x="570" y="320"/>
                  </a:lnTo>
                  <a:lnTo>
                    <a:pt x="568" y="318"/>
                  </a:lnTo>
                  <a:lnTo>
                    <a:pt x="568" y="318"/>
                  </a:lnTo>
                  <a:lnTo>
                    <a:pt x="566" y="318"/>
                  </a:lnTo>
                  <a:lnTo>
                    <a:pt x="566" y="318"/>
                  </a:lnTo>
                  <a:lnTo>
                    <a:pt x="563" y="315"/>
                  </a:lnTo>
                  <a:lnTo>
                    <a:pt x="563" y="315"/>
                  </a:lnTo>
                  <a:lnTo>
                    <a:pt x="563" y="315"/>
                  </a:lnTo>
                  <a:lnTo>
                    <a:pt x="563" y="313"/>
                  </a:lnTo>
                  <a:lnTo>
                    <a:pt x="563" y="313"/>
                  </a:lnTo>
                  <a:lnTo>
                    <a:pt x="563" y="313"/>
                  </a:lnTo>
                  <a:lnTo>
                    <a:pt x="563" y="313"/>
                  </a:lnTo>
                  <a:lnTo>
                    <a:pt x="561" y="313"/>
                  </a:lnTo>
                  <a:lnTo>
                    <a:pt x="561" y="313"/>
                  </a:lnTo>
                  <a:lnTo>
                    <a:pt x="556" y="310"/>
                  </a:lnTo>
                  <a:lnTo>
                    <a:pt x="554" y="310"/>
                  </a:lnTo>
                  <a:lnTo>
                    <a:pt x="551" y="308"/>
                  </a:lnTo>
                  <a:lnTo>
                    <a:pt x="549" y="306"/>
                  </a:lnTo>
                  <a:lnTo>
                    <a:pt x="547" y="306"/>
                  </a:lnTo>
                  <a:lnTo>
                    <a:pt x="547" y="306"/>
                  </a:lnTo>
                  <a:lnTo>
                    <a:pt x="547" y="301"/>
                  </a:lnTo>
                  <a:lnTo>
                    <a:pt x="547" y="299"/>
                  </a:lnTo>
                  <a:lnTo>
                    <a:pt x="547" y="299"/>
                  </a:lnTo>
                  <a:lnTo>
                    <a:pt x="549" y="299"/>
                  </a:lnTo>
                  <a:lnTo>
                    <a:pt x="549" y="301"/>
                  </a:lnTo>
                  <a:lnTo>
                    <a:pt x="549" y="303"/>
                  </a:lnTo>
                  <a:lnTo>
                    <a:pt x="551" y="306"/>
                  </a:lnTo>
                  <a:lnTo>
                    <a:pt x="551" y="306"/>
                  </a:lnTo>
                  <a:lnTo>
                    <a:pt x="554" y="308"/>
                  </a:lnTo>
                  <a:lnTo>
                    <a:pt x="556" y="308"/>
                  </a:lnTo>
                  <a:lnTo>
                    <a:pt x="561" y="308"/>
                  </a:lnTo>
                  <a:lnTo>
                    <a:pt x="570" y="315"/>
                  </a:lnTo>
                  <a:lnTo>
                    <a:pt x="575" y="318"/>
                  </a:lnTo>
                  <a:lnTo>
                    <a:pt x="577" y="315"/>
                  </a:lnTo>
                  <a:lnTo>
                    <a:pt x="577" y="315"/>
                  </a:lnTo>
                  <a:lnTo>
                    <a:pt x="575" y="315"/>
                  </a:lnTo>
                  <a:lnTo>
                    <a:pt x="575" y="315"/>
                  </a:lnTo>
                  <a:lnTo>
                    <a:pt x="575" y="313"/>
                  </a:lnTo>
                  <a:lnTo>
                    <a:pt x="577" y="310"/>
                  </a:lnTo>
                  <a:lnTo>
                    <a:pt x="582" y="303"/>
                  </a:lnTo>
                  <a:lnTo>
                    <a:pt x="582" y="303"/>
                  </a:lnTo>
                  <a:lnTo>
                    <a:pt x="584" y="301"/>
                  </a:lnTo>
                  <a:lnTo>
                    <a:pt x="587" y="294"/>
                  </a:lnTo>
                  <a:lnTo>
                    <a:pt x="587" y="294"/>
                  </a:lnTo>
                  <a:lnTo>
                    <a:pt x="589" y="292"/>
                  </a:lnTo>
                  <a:lnTo>
                    <a:pt x="592" y="292"/>
                  </a:lnTo>
                  <a:lnTo>
                    <a:pt x="596" y="289"/>
                  </a:lnTo>
                  <a:lnTo>
                    <a:pt x="601" y="287"/>
                  </a:lnTo>
                  <a:lnTo>
                    <a:pt x="613" y="280"/>
                  </a:lnTo>
                  <a:lnTo>
                    <a:pt x="615" y="277"/>
                  </a:lnTo>
                  <a:lnTo>
                    <a:pt x="613" y="280"/>
                  </a:lnTo>
                  <a:lnTo>
                    <a:pt x="611" y="280"/>
                  </a:lnTo>
                  <a:lnTo>
                    <a:pt x="608" y="280"/>
                  </a:lnTo>
                  <a:lnTo>
                    <a:pt x="611" y="277"/>
                  </a:lnTo>
                  <a:lnTo>
                    <a:pt x="613" y="277"/>
                  </a:lnTo>
                  <a:lnTo>
                    <a:pt x="615" y="275"/>
                  </a:lnTo>
                  <a:lnTo>
                    <a:pt x="615" y="275"/>
                  </a:lnTo>
                  <a:lnTo>
                    <a:pt x="618" y="273"/>
                  </a:lnTo>
                  <a:lnTo>
                    <a:pt x="620" y="270"/>
                  </a:lnTo>
                  <a:lnTo>
                    <a:pt x="622" y="265"/>
                  </a:lnTo>
                  <a:lnTo>
                    <a:pt x="620" y="263"/>
                  </a:lnTo>
                  <a:lnTo>
                    <a:pt x="620" y="265"/>
                  </a:lnTo>
                  <a:lnTo>
                    <a:pt x="620" y="265"/>
                  </a:lnTo>
                  <a:lnTo>
                    <a:pt x="620" y="268"/>
                  </a:lnTo>
                  <a:lnTo>
                    <a:pt x="618" y="265"/>
                  </a:lnTo>
                  <a:lnTo>
                    <a:pt x="615" y="268"/>
                  </a:lnTo>
                  <a:lnTo>
                    <a:pt x="615" y="270"/>
                  </a:lnTo>
                  <a:lnTo>
                    <a:pt x="613" y="270"/>
                  </a:lnTo>
                  <a:lnTo>
                    <a:pt x="613" y="263"/>
                  </a:lnTo>
                  <a:lnTo>
                    <a:pt x="613" y="258"/>
                  </a:lnTo>
                  <a:lnTo>
                    <a:pt x="615" y="256"/>
                  </a:lnTo>
                  <a:lnTo>
                    <a:pt x="618" y="254"/>
                  </a:lnTo>
                  <a:lnTo>
                    <a:pt x="634" y="239"/>
                  </a:lnTo>
                  <a:lnTo>
                    <a:pt x="641" y="237"/>
                  </a:lnTo>
                  <a:lnTo>
                    <a:pt x="644" y="235"/>
                  </a:lnTo>
                  <a:lnTo>
                    <a:pt x="648" y="232"/>
                  </a:lnTo>
                  <a:lnTo>
                    <a:pt x="648" y="230"/>
                  </a:lnTo>
                  <a:lnTo>
                    <a:pt x="648" y="232"/>
                  </a:lnTo>
                  <a:lnTo>
                    <a:pt x="646" y="232"/>
                  </a:lnTo>
                  <a:lnTo>
                    <a:pt x="644" y="235"/>
                  </a:lnTo>
                  <a:lnTo>
                    <a:pt x="644" y="232"/>
                  </a:lnTo>
                  <a:lnTo>
                    <a:pt x="644" y="232"/>
                  </a:lnTo>
                  <a:lnTo>
                    <a:pt x="641" y="232"/>
                  </a:lnTo>
                  <a:lnTo>
                    <a:pt x="641" y="232"/>
                  </a:lnTo>
                  <a:lnTo>
                    <a:pt x="641" y="230"/>
                  </a:lnTo>
                  <a:lnTo>
                    <a:pt x="639" y="230"/>
                  </a:lnTo>
                  <a:lnTo>
                    <a:pt x="639" y="230"/>
                  </a:lnTo>
                  <a:lnTo>
                    <a:pt x="637" y="230"/>
                  </a:lnTo>
                  <a:lnTo>
                    <a:pt x="639" y="230"/>
                  </a:lnTo>
                  <a:lnTo>
                    <a:pt x="639" y="228"/>
                  </a:lnTo>
                  <a:lnTo>
                    <a:pt x="641" y="228"/>
                  </a:lnTo>
                  <a:lnTo>
                    <a:pt x="644" y="230"/>
                  </a:lnTo>
                  <a:lnTo>
                    <a:pt x="644" y="228"/>
                  </a:lnTo>
                  <a:lnTo>
                    <a:pt x="644" y="228"/>
                  </a:lnTo>
                  <a:lnTo>
                    <a:pt x="644" y="228"/>
                  </a:lnTo>
                  <a:lnTo>
                    <a:pt x="644" y="225"/>
                  </a:lnTo>
                  <a:lnTo>
                    <a:pt x="644" y="223"/>
                  </a:lnTo>
                  <a:lnTo>
                    <a:pt x="641" y="223"/>
                  </a:lnTo>
                  <a:lnTo>
                    <a:pt x="639" y="223"/>
                  </a:lnTo>
                  <a:lnTo>
                    <a:pt x="634" y="223"/>
                  </a:lnTo>
                  <a:lnTo>
                    <a:pt x="632" y="223"/>
                  </a:lnTo>
                  <a:lnTo>
                    <a:pt x="629" y="221"/>
                  </a:lnTo>
                  <a:lnTo>
                    <a:pt x="634" y="218"/>
                  </a:lnTo>
                  <a:lnTo>
                    <a:pt x="637" y="218"/>
                  </a:lnTo>
                  <a:lnTo>
                    <a:pt x="639" y="221"/>
                  </a:lnTo>
                  <a:lnTo>
                    <a:pt x="641" y="218"/>
                  </a:lnTo>
                  <a:lnTo>
                    <a:pt x="639" y="211"/>
                  </a:lnTo>
                  <a:lnTo>
                    <a:pt x="627" y="183"/>
                  </a:lnTo>
                  <a:lnTo>
                    <a:pt x="625" y="171"/>
                  </a:lnTo>
                  <a:lnTo>
                    <a:pt x="629" y="161"/>
                  </a:lnTo>
                  <a:lnTo>
                    <a:pt x="634" y="152"/>
                  </a:lnTo>
                  <a:lnTo>
                    <a:pt x="651" y="135"/>
                  </a:lnTo>
                  <a:lnTo>
                    <a:pt x="658" y="131"/>
                  </a:lnTo>
                  <a:lnTo>
                    <a:pt x="667" y="126"/>
                  </a:lnTo>
                  <a:lnTo>
                    <a:pt x="667" y="126"/>
                  </a:lnTo>
                  <a:lnTo>
                    <a:pt x="672" y="126"/>
                  </a:lnTo>
                  <a:lnTo>
                    <a:pt x="672" y="126"/>
                  </a:lnTo>
                  <a:lnTo>
                    <a:pt x="674" y="123"/>
                  </a:lnTo>
                  <a:lnTo>
                    <a:pt x="677" y="126"/>
                  </a:lnTo>
                  <a:lnTo>
                    <a:pt x="684" y="123"/>
                  </a:lnTo>
                  <a:lnTo>
                    <a:pt x="691" y="121"/>
                  </a:lnTo>
                  <a:lnTo>
                    <a:pt x="698" y="119"/>
                  </a:lnTo>
                  <a:lnTo>
                    <a:pt x="698" y="119"/>
                  </a:lnTo>
                  <a:lnTo>
                    <a:pt x="698" y="11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A11ABD61-CF2F-0BFE-F4D8-8D104A3FA9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2115" y="2816853"/>
              <a:ext cx="336009" cy="355774"/>
            </a:xfrm>
            <a:custGeom>
              <a:avLst/>
              <a:gdLst>
                <a:gd name="T0" fmla="*/ 218 w 221"/>
                <a:gd name="T1" fmla="*/ 30 h 234"/>
                <a:gd name="T2" fmla="*/ 213 w 221"/>
                <a:gd name="T3" fmla="*/ 23 h 234"/>
                <a:gd name="T4" fmla="*/ 218 w 221"/>
                <a:gd name="T5" fmla="*/ 19 h 234"/>
                <a:gd name="T6" fmla="*/ 213 w 221"/>
                <a:gd name="T7" fmla="*/ 4 h 234"/>
                <a:gd name="T8" fmla="*/ 209 w 221"/>
                <a:gd name="T9" fmla="*/ 4 h 234"/>
                <a:gd name="T10" fmla="*/ 192 w 221"/>
                <a:gd name="T11" fmla="*/ 14 h 234"/>
                <a:gd name="T12" fmla="*/ 183 w 221"/>
                <a:gd name="T13" fmla="*/ 12 h 234"/>
                <a:gd name="T14" fmla="*/ 168 w 221"/>
                <a:gd name="T15" fmla="*/ 28 h 234"/>
                <a:gd name="T16" fmla="*/ 140 w 221"/>
                <a:gd name="T17" fmla="*/ 42 h 234"/>
                <a:gd name="T18" fmla="*/ 133 w 221"/>
                <a:gd name="T19" fmla="*/ 47 h 234"/>
                <a:gd name="T20" fmla="*/ 126 w 221"/>
                <a:gd name="T21" fmla="*/ 57 h 234"/>
                <a:gd name="T22" fmla="*/ 119 w 221"/>
                <a:gd name="T23" fmla="*/ 68 h 234"/>
                <a:gd name="T24" fmla="*/ 112 w 221"/>
                <a:gd name="T25" fmla="*/ 68 h 234"/>
                <a:gd name="T26" fmla="*/ 105 w 221"/>
                <a:gd name="T27" fmla="*/ 66 h 234"/>
                <a:gd name="T28" fmla="*/ 97 w 221"/>
                <a:gd name="T29" fmla="*/ 87 h 234"/>
                <a:gd name="T30" fmla="*/ 76 w 221"/>
                <a:gd name="T31" fmla="*/ 111 h 234"/>
                <a:gd name="T32" fmla="*/ 76 w 221"/>
                <a:gd name="T33" fmla="*/ 125 h 234"/>
                <a:gd name="T34" fmla="*/ 74 w 221"/>
                <a:gd name="T35" fmla="*/ 135 h 234"/>
                <a:gd name="T36" fmla="*/ 71 w 221"/>
                <a:gd name="T37" fmla="*/ 146 h 234"/>
                <a:gd name="T38" fmla="*/ 52 w 221"/>
                <a:gd name="T39" fmla="*/ 154 h 234"/>
                <a:gd name="T40" fmla="*/ 52 w 221"/>
                <a:gd name="T41" fmla="*/ 149 h 234"/>
                <a:gd name="T42" fmla="*/ 55 w 221"/>
                <a:gd name="T43" fmla="*/ 139 h 234"/>
                <a:gd name="T44" fmla="*/ 48 w 221"/>
                <a:gd name="T45" fmla="*/ 139 h 234"/>
                <a:gd name="T46" fmla="*/ 41 w 221"/>
                <a:gd name="T47" fmla="*/ 144 h 234"/>
                <a:gd name="T48" fmla="*/ 43 w 221"/>
                <a:gd name="T49" fmla="*/ 151 h 234"/>
                <a:gd name="T50" fmla="*/ 5 w 221"/>
                <a:gd name="T51" fmla="*/ 187 h 234"/>
                <a:gd name="T52" fmla="*/ 3 w 221"/>
                <a:gd name="T53" fmla="*/ 196 h 234"/>
                <a:gd name="T54" fmla="*/ 7 w 221"/>
                <a:gd name="T55" fmla="*/ 199 h 234"/>
                <a:gd name="T56" fmla="*/ 12 w 221"/>
                <a:gd name="T57" fmla="*/ 206 h 234"/>
                <a:gd name="T58" fmla="*/ 15 w 221"/>
                <a:gd name="T59" fmla="*/ 217 h 234"/>
                <a:gd name="T60" fmla="*/ 17 w 221"/>
                <a:gd name="T61" fmla="*/ 225 h 234"/>
                <a:gd name="T62" fmla="*/ 22 w 221"/>
                <a:gd name="T63" fmla="*/ 227 h 234"/>
                <a:gd name="T64" fmla="*/ 29 w 221"/>
                <a:gd name="T65" fmla="*/ 229 h 234"/>
                <a:gd name="T66" fmla="*/ 36 w 221"/>
                <a:gd name="T67" fmla="*/ 227 h 234"/>
                <a:gd name="T68" fmla="*/ 55 w 221"/>
                <a:gd name="T69" fmla="*/ 203 h 234"/>
                <a:gd name="T70" fmla="*/ 52 w 221"/>
                <a:gd name="T71" fmla="*/ 199 h 234"/>
                <a:gd name="T72" fmla="*/ 50 w 221"/>
                <a:gd name="T73" fmla="*/ 196 h 234"/>
                <a:gd name="T74" fmla="*/ 69 w 221"/>
                <a:gd name="T75" fmla="*/ 189 h 234"/>
                <a:gd name="T76" fmla="*/ 86 w 221"/>
                <a:gd name="T77" fmla="*/ 194 h 234"/>
                <a:gd name="T78" fmla="*/ 95 w 221"/>
                <a:gd name="T79" fmla="*/ 194 h 234"/>
                <a:gd name="T80" fmla="*/ 100 w 221"/>
                <a:gd name="T81" fmla="*/ 196 h 234"/>
                <a:gd name="T82" fmla="*/ 123 w 221"/>
                <a:gd name="T83" fmla="*/ 189 h 234"/>
                <a:gd name="T84" fmla="*/ 142 w 221"/>
                <a:gd name="T85" fmla="*/ 172 h 234"/>
                <a:gd name="T86" fmla="*/ 142 w 221"/>
                <a:gd name="T87" fmla="*/ 184 h 234"/>
                <a:gd name="T88" fmla="*/ 145 w 221"/>
                <a:gd name="T89" fmla="*/ 201 h 234"/>
                <a:gd name="T90" fmla="*/ 159 w 221"/>
                <a:gd name="T91" fmla="*/ 199 h 234"/>
                <a:gd name="T92" fmla="*/ 173 w 221"/>
                <a:gd name="T93" fmla="*/ 189 h 234"/>
                <a:gd name="T94" fmla="*/ 176 w 221"/>
                <a:gd name="T95" fmla="*/ 184 h 234"/>
                <a:gd name="T96" fmla="*/ 192 w 221"/>
                <a:gd name="T97" fmla="*/ 168 h 234"/>
                <a:gd name="T98" fmla="*/ 192 w 221"/>
                <a:gd name="T99" fmla="*/ 142 h 234"/>
                <a:gd name="T100" fmla="*/ 209 w 221"/>
                <a:gd name="T101" fmla="*/ 125 h 234"/>
                <a:gd name="T102" fmla="*/ 202 w 221"/>
                <a:gd name="T103" fmla="*/ 109 h 234"/>
                <a:gd name="T104" fmla="*/ 199 w 221"/>
                <a:gd name="T105" fmla="*/ 106 h 234"/>
                <a:gd name="T106" fmla="*/ 199 w 221"/>
                <a:gd name="T107" fmla="*/ 83 h 234"/>
                <a:gd name="T108" fmla="*/ 197 w 221"/>
                <a:gd name="T109" fmla="*/ 68 h 234"/>
                <a:gd name="T110" fmla="*/ 204 w 221"/>
                <a:gd name="T111" fmla="*/ 59 h 234"/>
                <a:gd name="T112" fmla="*/ 211 w 221"/>
                <a:gd name="T113" fmla="*/ 52 h 234"/>
                <a:gd name="T114" fmla="*/ 221 w 221"/>
                <a:gd name="T115" fmla="*/ 4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1" h="234">
                  <a:moveTo>
                    <a:pt x="221" y="45"/>
                  </a:moveTo>
                  <a:lnTo>
                    <a:pt x="218" y="40"/>
                  </a:lnTo>
                  <a:lnTo>
                    <a:pt x="218" y="40"/>
                  </a:lnTo>
                  <a:lnTo>
                    <a:pt x="218" y="38"/>
                  </a:lnTo>
                  <a:lnTo>
                    <a:pt x="218" y="35"/>
                  </a:lnTo>
                  <a:lnTo>
                    <a:pt x="218" y="30"/>
                  </a:lnTo>
                  <a:lnTo>
                    <a:pt x="218" y="30"/>
                  </a:lnTo>
                  <a:lnTo>
                    <a:pt x="218" y="30"/>
                  </a:lnTo>
                  <a:lnTo>
                    <a:pt x="216" y="28"/>
                  </a:lnTo>
                  <a:lnTo>
                    <a:pt x="216" y="26"/>
                  </a:lnTo>
                  <a:lnTo>
                    <a:pt x="213" y="26"/>
                  </a:lnTo>
                  <a:lnTo>
                    <a:pt x="213" y="23"/>
                  </a:lnTo>
                  <a:lnTo>
                    <a:pt x="216" y="21"/>
                  </a:lnTo>
                  <a:lnTo>
                    <a:pt x="216" y="21"/>
                  </a:lnTo>
                  <a:lnTo>
                    <a:pt x="216" y="21"/>
                  </a:lnTo>
                  <a:lnTo>
                    <a:pt x="216" y="19"/>
                  </a:lnTo>
                  <a:lnTo>
                    <a:pt x="218" y="19"/>
                  </a:lnTo>
                  <a:lnTo>
                    <a:pt x="218" y="19"/>
                  </a:lnTo>
                  <a:lnTo>
                    <a:pt x="218" y="16"/>
                  </a:lnTo>
                  <a:lnTo>
                    <a:pt x="218" y="12"/>
                  </a:lnTo>
                  <a:lnTo>
                    <a:pt x="218" y="9"/>
                  </a:lnTo>
                  <a:lnTo>
                    <a:pt x="218" y="7"/>
                  </a:lnTo>
                  <a:lnTo>
                    <a:pt x="216" y="7"/>
                  </a:lnTo>
                  <a:lnTo>
                    <a:pt x="213" y="4"/>
                  </a:lnTo>
                  <a:lnTo>
                    <a:pt x="213" y="4"/>
                  </a:lnTo>
                  <a:lnTo>
                    <a:pt x="213" y="4"/>
                  </a:lnTo>
                  <a:lnTo>
                    <a:pt x="211" y="0"/>
                  </a:lnTo>
                  <a:lnTo>
                    <a:pt x="211" y="2"/>
                  </a:lnTo>
                  <a:lnTo>
                    <a:pt x="209" y="2"/>
                  </a:lnTo>
                  <a:lnTo>
                    <a:pt x="209" y="4"/>
                  </a:lnTo>
                  <a:lnTo>
                    <a:pt x="209" y="4"/>
                  </a:lnTo>
                  <a:lnTo>
                    <a:pt x="209" y="4"/>
                  </a:lnTo>
                  <a:lnTo>
                    <a:pt x="209" y="4"/>
                  </a:lnTo>
                  <a:lnTo>
                    <a:pt x="195" y="14"/>
                  </a:lnTo>
                  <a:lnTo>
                    <a:pt x="195" y="14"/>
                  </a:lnTo>
                  <a:lnTo>
                    <a:pt x="192" y="14"/>
                  </a:lnTo>
                  <a:lnTo>
                    <a:pt x="190" y="14"/>
                  </a:lnTo>
                  <a:lnTo>
                    <a:pt x="187" y="14"/>
                  </a:lnTo>
                  <a:lnTo>
                    <a:pt x="187" y="14"/>
                  </a:lnTo>
                  <a:lnTo>
                    <a:pt x="183" y="12"/>
                  </a:lnTo>
                  <a:lnTo>
                    <a:pt x="183" y="12"/>
                  </a:lnTo>
                  <a:lnTo>
                    <a:pt x="183" y="12"/>
                  </a:lnTo>
                  <a:lnTo>
                    <a:pt x="180" y="12"/>
                  </a:lnTo>
                  <a:lnTo>
                    <a:pt x="180" y="12"/>
                  </a:lnTo>
                  <a:lnTo>
                    <a:pt x="178" y="16"/>
                  </a:lnTo>
                  <a:lnTo>
                    <a:pt x="176" y="16"/>
                  </a:lnTo>
                  <a:lnTo>
                    <a:pt x="173" y="23"/>
                  </a:lnTo>
                  <a:lnTo>
                    <a:pt x="168" y="28"/>
                  </a:lnTo>
                  <a:lnTo>
                    <a:pt x="164" y="33"/>
                  </a:lnTo>
                  <a:lnTo>
                    <a:pt x="157" y="38"/>
                  </a:lnTo>
                  <a:lnTo>
                    <a:pt x="154" y="40"/>
                  </a:lnTo>
                  <a:lnTo>
                    <a:pt x="145" y="42"/>
                  </a:lnTo>
                  <a:lnTo>
                    <a:pt x="140" y="42"/>
                  </a:lnTo>
                  <a:lnTo>
                    <a:pt x="140" y="42"/>
                  </a:lnTo>
                  <a:lnTo>
                    <a:pt x="140" y="42"/>
                  </a:lnTo>
                  <a:lnTo>
                    <a:pt x="138" y="45"/>
                  </a:lnTo>
                  <a:lnTo>
                    <a:pt x="138" y="45"/>
                  </a:lnTo>
                  <a:lnTo>
                    <a:pt x="135" y="47"/>
                  </a:lnTo>
                  <a:lnTo>
                    <a:pt x="133" y="47"/>
                  </a:lnTo>
                  <a:lnTo>
                    <a:pt x="133" y="47"/>
                  </a:lnTo>
                  <a:lnTo>
                    <a:pt x="133" y="47"/>
                  </a:lnTo>
                  <a:lnTo>
                    <a:pt x="131" y="47"/>
                  </a:lnTo>
                  <a:lnTo>
                    <a:pt x="131" y="49"/>
                  </a:lnTo>
                  <a:lnTo>
                    <a:pt x="126" y="54"/>
                  </a:lnTo>
                  <a:lnTo>
                    <a:pt x="126" y="57"/>
                  </a:lnTo>
                  <a:lnTo>
                    <a:pt x="126" y="57"/>
                  </a:lnTo>
                  <a:lnTo>
                    <a:pt x="126" y="59"/>
                  </a:lnTo>
                  <a:lnTo>
                    <a:pt x="126" y="61"/>
                  </a:lnTo>
                  <a:lnTo>
                    <a:pt x="123" y="64"/>
                  </a:lnTo>
                  <a:lnTo>
                    <a:pt x="121" y="66"/>
                  </a:lnTo>
                  <a:lnTo>
                    <a:pt x="119" y="68"/>
                  </a:lnTo>
                  <a:lnTo>
                    <a:pt x="119" y="68"/>
                  </a:lnTo>
                  <a:lnTo>
                    <a:pt x="116" y="71"/>
                  </a:lnTo>
                  <a:lnTo>
                    <a:pt x="114" y="71"/>
                  </a:lnTo>
                  <a:lnTo>
                    <a:pt x="114" y="71"/>
                  </a:lnTo>
                  <a:lnTo>
                    <a:pt x="112" y="71"/>
                  </a:lnTo>
                  <a:lnTo>
                    <a:pt x="112" y="71"/>
                  </a:lnTo>
                  <a:lnTo>
                    <a:pt x="112" y="68"/>
                  </a:lnTo>
                  <a:lnTo>
                    <a:pt x="112" y="68"/>
                  </a:lnTo>
                  <a:lnTo>
                    <a:pt x="112" y="68"/>
                  </a:lnTo>
                  <a:lnTo>
                    <a:pt x="112" y="66"/>
                  </a:lnTo>
                  <a:lnTo>
                    <a:pt x="109" y="64"/>
                  </a:lnTo>
                  <a:lnTo>
                    <a:pt x="107" y="61"/>
                  </a:lnTo>
                  <a:lnTo>
                    <a:pt x="105" y="66"/>
                  </a:lnTo>
                  <a:lnTo>
                    <a:pt x="100" y="71"/>
                  </a:lnTo>
                  <a:lnTo>
                    <a:pt x="100" y="73"/>
                  </a:lnTo>
                  <a:lnTo>
                    <a:pt x="100" y="75"/>
                  </a:lnTo>
                  <a:lnTo>
                    <a:pt x="97" y="83"/>
                  </a:lnTo>
                  <a:lnTo>
                    <a:pt x="97" y="85"/>
                  </a:lnTo>
                  <a:lnTo>
                    <a:pt x="97" y="87"/>
                  </a:lnTo>
                  <a:lnTo>
                    <a:pt x="95" y="87"/>
                  </a:lnTo>
                  <a:lnTo>
                    <a:pt x="93" y="90"/>
                  </a:lnTo>
                  <a:lnTo>
                    <a:pt x="88" y="94"/>
                  </a:lnTo>
                  <a:lnTo>
                    <a:pt x="79" y="109"/>
                  </a:lnTo>
                  <a:lnTo>
                    <a:pt x="76" y="111"/>
                  </a:lnTo>
                  <a:lnTo>
                    <a:pt x="76" y="111"/>
                  </a:lnTo>
                  <a:lnTo>
                    <a:pt x="79" y="113"/>
                  </a:lnTo>
                  <a:lnTo>
                    <a:pt x="79" y="116"/>
                  </a:lnTo>
                  <a:lnTo>
                    <a:pt x="76" y="123"/>
                  </a:lnTo>
                  <a:lnTo>
                    <a:pt x="76" y="125"/>
                  </a:lnTo>
                  <a:lnTo>
                    <a:pt x="76" y="125"/>
                  </a:lnTo>
                  <a:lnTo>
                    <a:pt x="76" y="125"/>
                  </a:lnTo>
                  <a:lnTo>
                    <a:pt x="74" y="128"/>
                  </a:lnTo>
                  <a:lnTo>
                    <a:pt x="74" y="130"/>
                  </a:lnTo>
                  <a:lnTo>
                    <a:pt x="74" y="132"/>
                  </a:lnTo>
                  <a:lnTo>
                    <a:pt x="74" y="135"/>
                  </a:lnTo>
                  <a:lnTo>
                    <a:pt x="74" y="135"/>
                  </a:lnTo>
                  <a:lnTo>
                    <a:pt x="74" y="135"/>
                  </a:lnTo>
                  <a:lnTo>
                    <a:pt x="74" y="137"/>
                  </a:lnTo>
                  <a:lnTo>
                    <a:pt x="76" y="139"/>
                  </a:lnTo>
                  <a:lnTo>
                    <a:pt x="76" y="139"/>
                  </a:lnTo>
                  <a:lnTo>
                    <a:pt x="74" y="142"/>
                  </a:lnTo>
                  <a:lnTo>
                    <a:pt x="74" y="142"/>
                  </a:lnTo>
                  <a:lnTo>
                    <a:pt x="71" y="146"/>
                  </a:lnTo>
                  <a:lnTo>
                    <a:pt x="69" y="149"/>
                  </a:lnTo>
                  <a:lnTo>
                    <a:pt x="67" y="151"/>
                  </a:lnTo>
                  <a:lnTo>
                    <a:pt x="64" y="151"/>
                  </a:lnTo>
                  <a:lnTo>
                    <a:pt x="57" y="154"/>
                  </a:lnTo>
                  <a:lnTo>
                    <a:pt x="55" y="154"/>
                  </a:lnTo>
                  <a:lnTo>
                    <a:pt x="52" y="154"/>
                  </a:lnTo>
                  <a:lnTo>
                    <a:pt x="52" y="154"/>
                  </a:lnTo>
                  <a:lnTo>
                    <a:pt x="50" y="154"/>
                  </a:lnTo>
                  <a:lnTo>
                    <a:pt x="50" y="154"/>
                  </a:lnTo>
                  <a:lnTo>
                    <a:pt x="50" y="151"/>
                  </a:lnTo>
                  <a:lnTo>
                    <a:pt x="52" y="151"/>
                  </a:lnTo>
                  <a:lnTo>
                    <a:pt x="52" y="149"/>
                  </a:lnTo>
                  <a:lnTo>
                    <a:pt x="55" y="149"/>
                  </a:lnTo>
                  <a:lnTo>
                    <a:pt x="55" y="146"/>
                  </a:lnTo>
                  <a:lnTo>
                    <a:pt x="55" y="144"/>
                  </a:lnTo>
                  <a:lnTo>
                    <a:pt x="55" y="144"/>
                  </a:lnTo>
                  <a:lnTo>
                    <a:pt x="55" y="142"/>
                  </a:lnTo>
                  <a:lnTo>
                    <a:pt x="55" y="139"/>
                  </a:lnTo>
                  <a:lnTo>
                    <a:pt x="52" y="139"/>
                  </a:lnTo>
                  <a:lnTo>
                    <a:pt x="52" y="139"/>
                  </a:lnTo>
                  <a:lnTo>
                    <a:pt x="50" y="137"/>
                  </a:lnTo>
                  <a:lnTo>
                    <a:pt x="50" y="137"/>
                  </a:lnTo>
                  <a:lnTo>
                    <a:pt x="48" y="137"/>
                  </a:lnTo>
                  <a:lnTo>
                    <a:pt x="48" y="139"/>
                  </a:lnTo>
                  <a:lnTo>
                    <a:pt x="45" y="139"/>
                  </a:lnTo>
                  <a:lnTo>
                    <a:pt x="43" y="142"/>
                  </a:lnTo>
                  <a:lnTo>
                    <a:pt x="41" y="142"/>
                  </a:lnTo>
                  <a:lnTo>
                    <a:pt x="41" y="144"/>
                  </a:lnTo>
                  <a:lnTo>
                    <a:pt x="41" y="144"/>
                  </a:lnTo>
                  <a:lnTo>
                    <a:pt x="41" y="144"/>
                  </a:lnTo>
                  <a:lnTo>
                    <a:pt x="41" y="146"/>
                  </a:lnTo>
                  <a:lnTo>
                    <a:pt x="43" y="149"/>
                  </a:lnTo>
                  <a:lnTo>
                    <a:pt x="43" y="149"/>
                  </a:lnTo>
                  <a:lnTo>
                    <a:pt x="43" y="149"/>
                  </a:lnTo>
                  <a:lnTo>
                    <a:pt x="43" y="149"/>
                  </a:lnTo>
                  <a:lnTo>
                    <a:pt x="43" y="151"/>
                  </a:lnTo>
                  <a:lnTo>
                    <a:pt x="31" y="161"/>
                  </a:lnTo>
                  <a:lnTo>
                    <a:pt x="29" y="163"/>
                  </a:lnTo>
                  <a:lnTo>
                    <a:pt x="22" y="172"/>
                  </a:lnTo>
                  <a:lnTo>
                    <a:pt x="17" y="177"/>
                  </a:lnTo>
                  <a:lnTo>
                    <a:pt x="10" y="182"/>
                  </a:lnTo>
                  <a:lnTo>
                    <a:pt x="5" y="187"/>
                  </a:lnTo>
                  <a:lnTo>
                    <a:pt x="3" y="189"/>
                  </a:lnTo>
                  <a:lnTo>
                    <a:pt x="0" y="189"/>
                  </a:lnTo>
                  <a:lnTo>
                    <a:pt x="0" y="191"/>
                  </a:lnTo>
                  <a:lnTo>
                    <a:pt x="0" y="194"/>
                  </a:lnTo>
                  <a:lnTo>
                    <a:pt x="3" y="194"/>
                  </a:lnTo>
                  <a:lnTo>
                    <a:pt x="3" y="196"/>
                  </a:lnTo>
                  <a:lnTo>
                    <a:pt x="5" y="196"/>
                  </a:lnTo>
                  <a:lnTo>
                    <a:pt x="5" y="196"/>
                  </a:lnTo>
                  <a:lnTo>
                    <a:pt x="5" y="196"/>
                  </a:lnTo>
                  <a:lnTo>
                    <a:pt x="5" y="196"/>
                  </a:lnTo>
                  <a:lnTo>
                    <a:pt x="5" y="199"/>
                  </a:lnTo>
                  <a:lnTo>
                    <a:pt x="7" y="199"/>
                  </a:lnTo>
                  <a:lnTo>
                    <a:pt x="7" y="201"/>
                  </a:lnTo>
                  <a:lnTo>
                    <a:pt x="7" y="201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12" y="203"/>
                  </a:lnTo>
                  <a:lnTo>
                    <a:pt x="12" y="206"/>
                  </a:lnTo>
                  <a:lnTo>
                    <a:pt x="12" y="206"/>
                  </a:lnTo>
                  <a:lnTo>
                    <a:pt x="15" y="208"/>
                  </a:lnTo>
                  <a:lnTo>
                    <a:pt x="15" y="210"/>
                  </a:lnTo>
                  <a:lnTo>
                    <a:pt x="15" y="210"/>
                  </a:lnTo>
                  <a:lnTo>
                    <a:pt x="15" y="213"/>
                  </a:lnTo>
                  <a:lnTo>
                    <a:pt x="15" y="217"/>
                  </a:lnTo>
                  <a:lnTo>
                    <a:pt x="15" y="220"/>
                  </a:lnTo>
                  <a:lnTo>
                    <a:pt x="15" y="222"/>
                  </a:lnTo>
                  <a:lnTo>
                    <a:pt x="15" y="222"/>
                  </a:lnTo>
                  <a:lnTo>
                    <a:pt x="15" y="222"/>
                  </a:lnTo>
                  <a:lnTo>
                    <a:pt x="17" y="225"/>
                  </a:lnTo>
                  <a:lnTo>
                    <a:pt x="17" y="225"/>
                  </a:lnTo>
                  <a:lnTo>
                    <a:pt x="17" y="225"/>
                  </a:lnTo>
                  <a:lnTo>
                    <a:pt x="19" y="225"/>
                  </a:lnTo>
                  <a:lnTo>
                    <a:pt x="19" y="225"/>
                  </a:lnTo>
                  <a:lnTo>
                    <a:pt x="19" y="225"/>
                  </a:lnTo>
                  <a:lnTo>
                    <a:pt x="19" y="225"/>
                  </a:lnTo>
                  <a:lnTo>
                    <a:pt x="22" y="227"/>
                  </a:lnTo>
                  <a:lnTo>
                    <a:pt x="22" y="227"/>
                  </a:lnTo>
                  <a:lnTo>
                    <a:pt x="22" y="227"/>
                  </a:lnTo>
                  <a:lnTo>
                    <a:pt x="24" y="227"/>
                  </a:lnTo>
                  <a:lnTo>
                    <a:pt x="26" y="229"/>
                  </a:lnTo>
                  <a:lnTo>
                    <a:pt x="26" y="229"/>
                  </a:lnTo>
                  <a:lnTo>
                    <a:pt x="29" y="229"/>
                  </a:lnTo>
                  <a:lnTo>
                    <a:pt x="29" y="232"/>
                  </a:lnTo>
                  <a:lnTo>
                    <a:pt x="31" y="234"/>
                  </a:lnTo>
                  <a:lnTo>
                    <a:pt x="31" y="234"/>
                  </a:lnTo>
                  <a:lnTo>
                    <a:pt x="34" y="234"/>
                  </a:lnTo>
                  <a:lnTo>
                    <a:pt x="34" y="232"/>
                  </a:lnTo>
                  <a:lnTo>
                    <a:pt x="36" y="227"/>
                  </a:lnTo>
                  <a:lnTo>
                    <a:pt x="41" y="220"/>
                  </a:lnTo>
                  <a:lnTo>
                    <a:pt x="41" y="220"/>
                  </a:lnTo>
                  <a:lnTo>
                    <a:pt x="41" y="217"/>
                  </a:lnTo>
                  <a:lnTo>
                    <a:pt x="43" y="215"/>
                  </a:lnTo>
                  <a:lnTo>
                    <a:pt x="45" y="213"/>
                  </a:lnTo>
                  <a:lnTo>
                    <a:pt x="55" y="203"/>
                  </a:lnTo>
                  <a:lnTo>
                    <a:pt x="55" y="201"/>
                  </a:lnTo>
                  <a:lnTo>
                    <a:pt x="55" y="201"/>
                  </a:lnTo>
                  <a:lnTo>
                    <a:pt x="55" y="201"/>
                  </a:lnTo>
                  <a:lnTo>
                    <a:pt x="55" y="199"/>
                  </a:lnTo>
                  <a:lnTo>
                    <a:pt x="55" y="199"/>
                  </a:lnTo>
                  <a:lnTo>
                    <a:pt x="52" y="199"/>
                  </a:lnTo>
                  <a:lnTo>
                    <a:pt x="50" y="196"/>
                  </a:lnTo>
                  <a:lnTo>
                    <a:pt x="50" y="196"/>
                  </a:lnTo>
                  <a:lnTo>
                    <a:pt x="50" y="196"/>
                  </a:lnTo>
                  <a:lnTo>
                    <a:pt x="50" y="196"/>
                  </a:lnTo>
                  <a:lnTo>
                    <a:pt x="50" y="196"/>
                  </a:lnTo>
                  <a:lnTo>
                    <a:pt x="50" y="196"/>
                  </a:lnTo>
                  <a:lnTo>
                    <a:pt x="50" y="194"/>
                  </a:lnTo>
                  <a:lnTo>
                    <a:pt x="50" y="194"/>
                  </a:lnTo>
                  <a:lnTo>
                    <a:pt x="50" y="191"/>
                  </a:lnTo>
                  <a:lnTo>
                    <a:pt x="52" y="191"/>
                  </a:lnTo>
                  <a:lnTo>
                    <a:pt x="55" y="191"/>
                  </a:lnTo>
                  <a:lnTo>
                    <a:pt x="69" y="189"/>
                  </a:lnTo>
                  <a:lnTo>
                    <a:pt x="74" y="189"/>
                  </a:lnTo>
                  <a:lnTo>
                    <a:pt x="76" y="189"/>
                  </a:lnTo>
                  <a:lnTo>
                    <a:pt x="81" y="189"/>
                  </a:lnTo>
                  <a:lnTo>
                    <a:pt x="81" y="189"/>
                  </a:lnTo>
                  <a:lnTo>
                    <a:pt x="83" y="191"/>
                  </a:lnTo>
                  <a:lnTo>
                    <a:pt x="86" y="194"/>
                  </a:lnTo>
                  <a:lnTo>
                    <a:pt x="86" y="194"/>
                  </a:lnTo>
                  <a:lnTo>
                    <a:pt x="88" y="194"/>
                  </a:lnTo>
                  <a:lnTo>
                    <a:pt x="90" y="194"/>
                  </a:lnTo>
                  <a:lnTo>
                    <a:pt x="90" y="194"/>
                  </a:lnTo>
                  <a:lnTo>
                    <a:pt x="95" y="194"/>
                  </a:lnTo>
                  <a:lnTo>
                    <a:pt x="95" y="194"/>
                  </a:lnTo>
                  <a:lnTo>
                    <a:pt x="97" y="194"/>
                  </a:lnTo>
                  <a:lnTo>
                    <a:pt x="97" y="196"/>
                  </a:lnTo>
                  <a:lnTo>
                    <a:pt x="97" y="196"/>
                  </a:lnTo>
                  <a:lnTo>
                    <a:pt x="97" y="196"/>
                  </a:lnTo>
                  <a:lnTo>
                    <a:pt x="97" y="196"/>
                  </a:lnTo>
                  <a:lnTo>
                    <a:pt x="100" y="196"/>
                  </a:lnTo>
                  <a:lnTo>
                    <a:pt x="102" y="196"/>
                  </a:lnTo>
                  <a:lnTo>
                    <a:pt x="107" y="196"/>
                  </a:lnTo>
                  <a:lnTo>
                    <a:pt x="114" y="194"/>
                  </a:lnTo>
                  <a:lnTo>
                    <a:pt x="119" y="194"/>
                  </a:lnTo>
                  <a:lnTo>
                    <a:pt x="121" y="191"/>
                  </a:lnTo>
                  <a:lnTo>
                    <a:pt x="123" y="189"/>
                  </a:lnTo>
                  <a:lnTo>
                    <a:pt x="126" y="187"/>
                  </a:lnTo>
                  <a:lnTo>
                    <a:pt x="126" y="184"/>
                  </a:lnTo>
                  <a:lnTo>
                    <a:pt x="131" y="182"/>
                  </a:lnTo>
                  <a:lnTo>
                    <a:pt x="133" y="180"/>
                  </a:lnTo>
                  <a:lnTo>
                    <a:pt x="142" y="172"/>
                  </a:lnTo>
                  <a:lnTo>
                    <a:pt x="142" y="172"/>
                  </a:lnTo>
                  <a:lnTo>
                    <a:pt x="142" y="172"/>
                  </a:lnTo>
                  <a:lnTo>
                    <a:pt x="142" y="175"/>
                  </a:lnTo>
                  <a:lnTo>
                    <a:pt x="142" y="175"/>
                  </a:lnTo>
                  <a:lnTo>
                    <a:pt x="142" y="177"/>
                  </a:lnTo>
                  <a:lnTo>
                    <a:pt x="142" y="182"/>
                  </a:lnTo>
                  <a:lnTo>
                    <a:pt x="142" y="184"/>
                  </a:lnTo>
                  <a:lnTo>
                    <a:pt x="140" y="187"/>
                  </a:lnTo>
                  <a:lnTo>
                    <a:pt x="138" y="194"/>
                  </a:lnTo>
                  <a:lnTo>
                    <a:pt x="138" y="194"/>
                  </a:lnTo>
                  <a:lnTo>
                    <a:pt x="140" y="196"/>
                  </a:lnTo>
                  <a:lnTo>
                    <a:pt x="140" y="199"/>
                  </a:lnTo>
                  <a:lnTo>
                    <a:pt x="145" y="201"/>
                  </a:lnTo>
                  <a:lnTo>
                    <a:pt x="147" y="203"/>
                  </a:lnTo>
                  <a:lnTo>
                    <a:pt x="152" y="203"/>
                  </a:lnTo>
                  <a:lnTo>
                    <a:pt x="152" y="203"/>
                  </a:lnTo>
                  <a:lnTo>
                    <a:pt x="152" y="201"/>
                  </a:lnTo>
                  <a:lnTo>
                    <a:pt x="157" y="199"/>
                  </a:lnTo>
                  <a:lnTo>
                    <a:pt x="159" y="199"/>
                  </a:lnTo>
                  <a:lnTo>
                    <a:pt x="161" y="199"/>
                  </a:lnTo>
                  <a:lnTo>
                    <a:pt x="164" y="199"/>
                  </a:lnTo>
                  <a:lnTo>
                    <a:pt x="166" y="196"/>
                  </a:lnTo>
                  <a:lnTo>
                    <a:pt x="171" y="191"/>
                  </a:lnTo>
                  <a:lnTo>
                    <a:pt x="171" y="189"/>
                  </a:lnTo>
                  <a:lnTo>
                    <a:pt x="173" y="189"/>
                  </a:lnTo>
                  <a:lnTo>
                    <a:pt x="176" y="189"/>
                  </a:lnTo>
                  <a:lnTo>
                    <a:pt x="176" y="187"/>
                  </a:lnTo>
                  <a:lnTo>
                    <a:pt x="176" y="187"/>
                  </a:lnTo>
                  <a:lnTo>
                    <a:pt x="176" y="187"/>
                  </a:lnTo>
                  <a:lnTo>
                    <a:pt x="176" y="184"/>
                  </a:lnTo>
                  <a:lnTo>
                    <a:pt x="176" y="184"/>
                  </a:lnTo>
                  <a:lnTo>
                    <a:pt x="176" y="184"/>
                  </a:lnTo>
                  <a:lnTo>
                    <a:pt x="178" y="184"/>
                  </a:lnTo>
                  <a:lnTo>
                    <a:pt x="187" y="168"/>
                  </a:lnTo>
                  <a:lnTo>
                    <a:pt x="187" y="168"/>
                  </a:lnTo>
                  <a:lnTo>
                    <a:pt x="190" y="168"/>
                  </a:lnTo>
                  <a:lnTo>
                    <a:pt x="192" y="168"/>
                  </a:lnTo>
                  <a:lnTo>
                    <a:pt x="192" y="165"/>
                  </a:lnTo>
                  <a:lnTo>
                    <a:pt x="195" y="163"/>
                  </a:lnTo>
                  <a:lnTo>
                    <a:pt x="192" y="161"/>
                  </a:lnTo>
                  <a:lnTo>
                    <a:pt x="190" y="149"/>
                  </a:lnTo>
                  <a:lnTo>
                    <a:pt x="192" y="146"/>
                  </a:lnTo>
                  <a:lnTo>
                    <a:pt x="192" y="142"/>
                  </a:lnTo>
                  <a:lnTo>
                    <a:pt x="192" y="142"/>
                  </a:lnTo>
                  <a:lnTo>
                    <a:pt x="197" y="139"/>
                  </a:lnTo>
                  <a:lnTo>
                    <a:pt x="199" y="139"/>
                  </a:lnTo>
                  <a:lnTo>
                    <a:pt x="204" y="132"/>
                  </a:lnTo>
                  <a:lnTo>
                    <a:pt x="209" y="130"/>
                  </a:lnTo>
                  <a:lnTo>
                    <a:pt x="209" y="125"/>
                  </a:lnTo>
                  <a:lnTo>
                    <a:pt x="209" y="123"/>
                  </a:lnTo>
                  <a:lnTo>
                    <a:pt x="206" y="123"/>
                  </a:lnTo>
                  <a:lnTo>
                    <a:pt x="204" y="120"/>
                  </a:lnTo>
                  <a:lnTo>
                    <a:pt x="202" y="120"/>
                  </a:lnTo>
                  <a:lnTo>
                    <a:pt x="202" y="111"/>
                  </a:lnTo>
                  <a:lnTo>
                    <a:pt x="202" y="109"/>
                  </a:lnTo>
                  <a:lnTo>
                    <a:pt x="202" y="109"/>
                  </a:lnTo>
                  <a:lnTo>
                    <a:pt x="202" y="109"/>
                  </a:lnTo>
                  <a:lnTo>
                    <a:pt x="202" y="106"/>
                  </a:lnTo>
                  <a:lnTo>
                    <a:pt x="202" y="106"/>
                  </a:lnTo>
                  <a:lnTo>
                    <a:pt x="199" y="106"/>
                  </a:lnTo>
                  <a:lnTo>
                    <a:pt x="199" y="106"/>
                  </a:lnTo>
                  <a:lnTo>
                    <a:pt x="199" y="104"/>
                  </a:lnTo>
                  <a:lnTo>
                    <a:pt x="197" y="101"/>
                  </a:lnTo>
                  <a:lnTo>
                    <a:pt x="197" y="97"/>
                  </a:lnTo>
                  <a:lnTo>
                    <a:pt x="197" y="90"/>
                  </a:lnTo>
                  <a:lnTo>
                    <a:pt x="197" y="87"/>
                  </a:lnTo>
                  <a:lnTo>
                    <a:pt x="199" y="83"/>
                  </a:lnTo>
                  <a:lnTo>
                    <a:pt x="199" y="80"/>
                  </a:lnTo>
                  <a:lnTo>
                    <a:pt x="199" y="78"/>
                  </a:lnTo>
                  <a:lnTo>
                    <a:pt x="197" y="73"/>
                  </a:lnTo>
                  <a:lnTo>
                    <a:pt x="197" y="71"/>
                  </a:lnTo>
                  <a:lnTo>
                    <a:pt x="197" y="68"/>
                  </a:lnTo>
                  <a:lnTo>
                    <a:pt x="197" y="68"/>
                  </a:lnTo>
                  <a:lnTo>
                    <a:pt x="199" y="68"/>
                  </a:lnTo>
                  <a:lnTo>
                    <a:pt x="204" y="64"/>
                  </a:lnTo>
                  <a:lnTo>
                    <a:pt x="204" y="61"/>
                  </a:lnTo>
                  <a:lnTo>
                    <a:pt x="204" y="61"/>
                  </a:lnTo>
                  <a:lnTo>
                    <a:pt x="204" y="59"/>
                  </a:lnTo>
                  <a:lnTo>
                    <a:pt x="204" y="59"/>
                  </a:lnTo>
                  <a:lnTo>
                    <a:pt x="206" y="57"/>
                  </a:lnTo>
                  <a:lnTo>
                    <a:pt x="206" y="54"/>
                  </a:lnTo>
                  <a:lnTo>
                    <a:pt x="206" y="54"/>
                  </a:lnTo>
                  <a:lnTo>
                    <a:pt x="209" y="52"/>
                  </a:lnTo>
                  <a:lnTo>
                    <a:pt x="211" y="52"/>
                  </a:lnTo>
                  <a:lnTo>
                    <a:pt x="211" y="52"/>
                  </a:lnTo>
                  <a:lnTo>
                    <a:pt x="213" y="49"/>
                  </a:lnTo>
                  <a:lnTo>
                    <a:pt x="213" y="47"/>
                  </a:lnTo>
                  <a:lnTo>
                    <a:pt x="216" y="47"/>
                  </a:lnTo>
                  <a:lnTo>
                    <a:pt x="218" y="47"/>
                  </a:lnTo>
                  <a:lnTo>
                    <a:pt x="218" y="49"/>
                  </a:lnTo>
                  <a:lnTo>
                    <a:pt x="221" y="49"/>
                  </a:lnTo>
                  <a:lnTo>
                    <a:pt x="221" y="49"/>
                  </a:lnTo>
                  <a:lnTo>
                    <a:pt x="221" y="4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D77DBF85-A018-CE3E-A11E-99C78F9A3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5106" y="3309463"/>
              <a:ext cx="205255" cy="481968"/>
            </a:xfrm>
            <a:custGeom>
              <a:avLst/>
              <a:gdLst>
                <a:gd name="T0" fmla="*/ 133 w 135"/>
                <a:gd name="T1" fmla="*/ 99 h 317"/>
                <a:gd name="T2" fmla="*/ 126 w 135"/>
                <a:gd name="T3" fmla="*/ 73 h 317"/>
                <a:gd name="T4" fmla="*/ 119 w 135"/>
                <a:gd name="T5" fmla="*/ 59 h 317"/>
                <a:gd name="T6" fmla="*/ 114 w 135"/>
                <a:gd name="T7" fmla="*/ 59 h 317"/>
                <a:gd name="T8" fmla="*/ 112 w 135"/>
                <a:gd name="T9" fmla="*/ 54 h 317"/>
                <a:gd name="T10" fmla="*/ 109 w 135"/>
                <a:gd name="T11" fmla="*/ 57 h 317"/>
                <a:gd name="T12" fmla="*/ 104 w 135"/>
                <a:gd name="T13" fmla="*/ 54 h 317"/>
                <a:gd name="T14" fmla="*/ 100 w 135"/>
                <a:gd name="T15" fmla="*/ 57 h 317"/>
                <a:gd name="T16" fmla="*/ 93 w 135"/>
                <a:gd name="T17" fmla="*/ 52 h 317"/>
                <a:gd name="T18" fmla="*/ 83 w 135"/>
                <a:gd name="T19" fmla="*/ 47 h 317"/>
                <a:gd name="T20" fmla="*/ 86 w 135"/>
                <a:gd name="T21" fmla="*/ 38 h 317"/>
                <a:gd name="T22" fmla="*/ 88 w 135"/>
                <a:gd name="T23" fmla="*/ 28 h 317"/>
                <a:gd name="T24" fmla="*/ 90 w 135"/>
                <a:gd name="T25" fmla="*/ 19 h 317"/>
                <a:gd name="T26" fmla="*/ 83 w 135"/>
                <a:gd name="T27" fmla="*/ 14 h 317"/>
                <a:gd name="T28" fmla="*/ 67 w 135"/>
                <a:gd name="T29" fmla="*/ 14 h 317"/>
                <a:gd name="T30" fmla="*/ 57 w 135"/>
                <a:gd name="T31" fmla="*/ 2 h 317"/>
                <a:gd name="T32" fmla="*/ 43 w 135"/>
                <a:gd name="T33" fmla="*/ 24 h 317"/>
                <a:gd name="T34" fmla="*/ 41 w 135"/>
                <a:gd name="T35" fmla="*/ 33 h 317"/>
                <a:gd name="T36" fmla="*/ 29 w 135"/>
                <a:gd name="T37" fmla="*/ 43 h 317"/>
                <a:gd name="T38" fmla="*/ 22 w 135"/>
                <a:gd name="T39" fmla="*/ 45 h 317"/>
                <a:gd name="T40" fmla="*/ 19 w 135"/>
                <a:gd name="T41" fmla="*/ 35 h 317"/>
                <a:gd name="T42" fmla="*/ 19 w 135"/>
                <a:gd name="T43" fmla="*/ 33 h 317"/>
                <a:gd name="T44" fmla="*/ 5 w 135"/>
                <a:gd name="T45" fmla="*/ 35 h 317"/>
                <a:gd name="T46" fmla="*/ 7 w 135"/>
                <a:gd name="T47" fmla="*/ 50 h 317"/>
                <a:gd name="T48" fmla="*/ 7 w 135"/>
                <a:gd name="T49" fmla="*/ 59 h 317"/>
                <a:gd name="T50" fmla="*/ 7 w 135"/>
                <a:gd name="T51" fmla="*/ 69 h 317"/>
                <a:gd name="T52" fmla="*/ 7 w 135"/>
                <a:gd name="T53" fmla="*/ 76 h 317"/>
                <a:gd name="T54" fmla="*/ 7 w 135"/>
                <a:gd name="T55" fmla="*/ 80 h 317"/>
                <a:gd name="T56" fmla="*/ 5 w 135"/>
                <a:gd name="T57" fmla="*/ 80 h 317"/>
                <a:gd name="T58" fmla="*/ 3 w 135"/>
                <a:gd name="T59" fmla="*/ 83 h 317"/>
                <a:gd name="T60" fmla="*/ 0 w 135"/>
                <a:gd name="T61" fmla="*/ 88 h 317"/>
                <a:gd name="T62" fmla="*/ 0 w 135"/>
                <a:gd name="T63" fmla="*/ 111 h 317"/>
                <a:gd name="T64" fmla="*/ 7 w 135"/>
                <a:gd name="T65" fmla="*/ 137 h 317"/>
                <a:gd name="T66" fmla="*/ 10 w 135"/>
                <a:gd name="T67" fmla="*/ 142 h 317"/>
                <a:gd name="T68" fmla="*/ 12 w 135"/>
                <a:gd name="T69" fmla="*/ 151 h 317"/>
                <a:gd name="T70" fmla="*/ 12 w 135"/>
                <a:gd name="T71" fmla="*/ 192 h 317"/>
                <a:gd name="T72" fmla="*/ 22 w 135"/>
                <a:gd name="T73" fmla="*/ 215 h 317"/>
                <a:gd name="T74" fmla="*/ 29 w 135"/>
                <a:gd name="T75" fmla="*/ 241 h 317"/>
                <a:gd name="T76" fmla="*/ 36 w 135"/>
                <a:gd name="T77" fmla="*/ 293 h 317"/>
                <a:gd name="T78" fmla="*/ 36 w 135"/>
                <a:gd name="T79" fmla="*/ 315 h 317"/>
                <a:gd name="T80" fmla="*/ 43 w 135"/>
                <a:gd name="T81" fmla="*/ 310 h 317"/>
                <a:gd name="T82" fmla="*/ 45 w 135"/>
                <a:gd name="T83" fmla="*/ 301 h 317"/>
                <a:gd name="T84" fmla="*/ 48 w 135"/>
                <a:gd name="T85" fmla="*/ 293 h 317"/>
                <a:gd name="T86" fmla="*/ 69 w 135"/>
                <a:gd name="T87" fmla="*/ 308 h 317"/>
                <a:gd name="T88" fmla="*/ 74 w 135"/>
                <a:gd name="T89" fmla="*/ 308 h 317"/>
                <a:gd name="T90" fmla="*/ 81 w 135"/>
                <a:gd name="T91" fmla="*/ 312 h 317"/>
                <a:gd name="T92" fmla="*/ 83 w 135"/>
                <a:gd name="T93" fmla="*/ 310 h 317"/>
                <a:gd name="T94" fmla="*/ 86 w 135"/>
                <a:gd name="T95" fmla="*/ 298 h 317"/>
                <a:gd name="T96" fmla="*/ 88 w 135"/>
                <a:gd name="T97" fmla="*/ 286 h 317"/>
                <a:gd name="T98" fmla="*/ 100 w 135"/>
                <a:gd name="T99" fmla="*/ 289 h 317"/>
                <a:gd name="T100" fmla="*/ 102 w 135"/>
                <a:gd name="T101" fmla="*/ 282 h 317"/>
                <a:gd name="T102" fmla="*/ 102 w 135"/>
                <a:gd name="T103" fmla="*/ 258 h 317"/>
                <a:gd name="T104" fmla="*/ 97 w 135"/>
                <a:gd name="T105" fmla="*/ 237 h 317"/>
                <a:gd name="T106" fmla="*/ 97 w 135"/>
                <a:gd name="T107" fmla="*/ 211 h 317"/>
                <a:gd name="T108" fmla="*/ 104 w 135"/>
                <a:gd name="T109" fmla="*/ 196 h 317"/>
                <a:gd name="T110" fmla="*/ 104 w 135"/>
                <a:gd name="T111" fmla="*/ 180 h 317"/>
                <a:gd name="T112" fmla="*/ 119 w 135"/>
                <a:gd name="T113" fmla="*/ 185 h 317"/>
                <a:gd name="T114" fmla="*/ 128 w 135"/>
                <a:gd name="T115" fmla="*/ 166 h 317"/>
                <a:gd name="T116" fmla="*/ 133 w 135"/>
                <a:gd name="T117" fmla="*/ 14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5" h="317">
                  <a:moveTo>
                    <a:pt x="130" y="133"/>
                  </a:moveTo>
                  <a:lnTo>
                    <a:pt x="130" y="130"/>
                  </a:lnTo>
                  <a:lnTo>
                    <a:pt x="135" y="106"/>
                  </a:lnTo>
                  <a:lnTo>
                    <a:pt x="135" y="102"/>
                  </a:lnTo>
                  <a:lnTo>
                    <a:pt x="135" y="99"/>
                  </a:lnTo>
                  <a:lnTo>
                    <a:pt x="133" y="99"/>
                  </a:lnTo>
                  <a:lnTo>
                    <a:pt x="133" y="97"/>
                  </a:lnTo>
                  <a:lnTo>
                    <a:pt x="128" y="95"/>
                  </a:lnTo>
                  <a:lnTo>
                    <a:pt x="126" y="80"/>
                  </a:lnTo>
                  <a:lnTo>
                    <a:pt x="126" y="76"/>
                  </a:lnTo>
                  <a:lnTo>
                    <a:pt x="126" y="73"/>
                  </a:lnTo>
                  <a:lnTo>
                    <a:pt x="126" y="73"/>
                  </a:lnTo>
                  <a:lnTo>
                    <a:pt x="126" y="71"/>
                  </a:lnTo>
                  <a:lnTo>
                    <a:pt x="123" y="71"/>
                  </a:lnTo>
                  <a:lnTo>
                    <a:pt x="121" y="66"/>
                  </a:lnTo>
                  <a:lnTo>
                    <a:pt x="121" y="64"/>
                  </a:lnTo>
                  <a:lnTo>
                    <a:pt x="121" y="62"/>
                  </a:lnTo>
                  <a:lnTo>
                    <a:pt x="119" y="59"/>
                  </a:lnTo>
                  <a:lnTo>
                    <a:pt x="121" y="57"/>
                  </a:lnTo>
                  <a:lnTo>
                    <a:pt x="121" y="57"/>
                  </a:lnTo>
                  <a:lnTo>
                    <a:pt x="119" y="57"/>
                  </a:lnTo>
                  <a:lnTo>
                    <a:pt x="114" y="59"/>
                  </a:lnTo>
                  <a:lnTo>
                    <a:pt x="114" y="59"/>
                  </a:lnTo>
                  <a:lnTo>
                    <a:pt x="114" y="59"/>
                  </a:lnTo>
                  <a:lnTo>
                    <a:pt x="114" y="59"/>
                  </a:lnTo>
                  <a:lnTo>
                    <a:pt x="114" y="57"/>
                  </a:lnTo>
                  <a:lnTo>
                    <a:pt x="114" y="57"/>
                  </a:lnTo>
                  <a:lnTo>
                    <a:pt x="114" y="54"/>
                  </a:lnTo>
                  <a:lnTo>
                    <a:pt x="114" y="54"/>
                  </a:lnTo>
                  <a:lnTo>
                    <a:pt x="112" y="54"/>
                  </a:lnTo>
                  <a:lnTo>
                    <a:pt x="112" y="52"/>
                  </a:lnTo>
                  <a:lnTo>
                    <a:pt x="112" y="54"/>
                  </a:lnTo>
                  <a:lnTo>
                    <a:pt x="112" y="54"/>
                  </a:lnTo>
                  <a:lnTo>
                    <a:pt x="112" y="54"/>
                  </a:lnTo>
                  <a:lnTo>
                    <a:pt x="109" y="54"/>
                  </a:lnTo>
                  <a:lnTo>
                    <a:pt x="109" y="57"/>
                  </a:lnTo>
                  <a:lnTo>
                    <a:pt x="107" y="57"/>
                  </a:lnTo>
                  <a:lnTo>
                    <a:pt x="107" y="57"/>
                  </a:lnTo>
                  <a:lnTo>
                    <a:pt x="104" y="57"/>
                  </a:lnTo>
                  <a:lnTo>
                    <a:pt x="104" y="57"/>
                  </a:lnTo>
                  <a:lnTo>
                    <a:pt x="104" y="57"/>
                  </a:lnTo>
                  <a:lnTo>
                    <a:pt x="104" y="54"/>
                  </a:lnTo>
                  <a:lnTo>
                    <a:pt x="104" y="54"/>
                  </a:lnTo>
                  <a:lnTo>
                    <a:pt x="104" y="54"/>
                  </a:lnTo>
                  <a:lnTo>
                    <a:pt x="102" y="54"/>
                  </a:lnTo>
                  <a:lnTo>
                    <a:pt x="102" y="54"/>
                  </a:lnTo>
                  <a:lnTo>
                    <a:pt x="100" y="54"/>
                  </a:lnTo>
                  <a:lnTo>
                    <a:pt x="100" y="57"/>
                  </a:lnTo>
                  <a:lnTo>
                    <a:pt x="97" y="57"/>
                  </a:lnTo>
                  <a:lnTo>
                    <a:pt x="97" y="57"/>
                  </a:lnTo>
                  <a:lnTo>
                    <a:pt x="97" y="54"/>
                  </a:lnTo>
                  <a:lnTo>
                    <a:pt x="95" y="54"/>
                  </a:lnTo>
                  <a:lnTo>
                    <a:pt x="95" y="54"/>
                  </a:lnTo>
                  <a:lnTo>
                    <a:pt x="93" y="52"/>
                  </a:lnTo>
                  <a:lnTo>
                    <a:pt x="86" y="50"/>
                  </a:lnTo>
                  <a:lnTo>
                    <a:pt x="83" y="50"/>
                  </a:lnTo>
                  <a:lnTo>
                    <a:pt x="83" y="50"/>
                  </a:lnTo>
                  <a:lnTo>
                    <a:pt x="83" y="47"/>
                  </a:lnTo>
                  <a:lnTo>
                    <a:pt x="83" y="47"/>
                  </a:lnTo>
                  <a:lnTo>
                    <a:pt x="83" y="47"/>
                  </a:lnTo>
                  <a:lnTo>
                    <a:pt x="83" y="47"/>
                  </a:lnTo>
                  <a:lnTo>
                    <a:pt x="86" y="45"/>
                  </a:lnTo>
                  <a:lnTo>
                    <a:pt x="86" y="45"/>
                  </a:lnTo>
                  <a:lnTo>
                    <a:pt x="86" y="45"/>
                  </a:lnTo>
                  <a:lnTo>
                    <a:pt x="86" y="43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6" y="35"/>
                  </a:lnTo>
                  <a:lnTo>
                    <a:pt x="86" y="35"/>
                  </a:lnTo>
                  <a:lnTo>
                    <a:pt x="88" y="33"/>
                  </a:lnTo>
                  <a:lnTo>
                    <a:pt x="88" y="31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88" y="26"/>
                  </a:lnTo>
                  <a:lnTo>
                    <a:pt x="88" y="24"/>
                  </a:lnTo>
                  <a:lnTo>
                    <a:pt x="90" y="21"/>
                  </a:lnTo>
                  <a:lnTo>
                    <a:pt x="90" y="21"/>
                  </a:lnTo>
                  <a:lnTo>
                    <a:pt x="90" y="19"/>
                  </a:lnTo>
                  <a:lnTo>
                    <a:pt x="88" y="17"/>
                  </a:lnTo>
                  <a:lnTo>
                    <a:pt x="88" y="17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86" y="14"/>
                  </a:lnTo>
                  <a:lnTo>
                    <a:pt x="83" y="14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67" y="17"/>
                  </a:lnTo>
                  <a:lnTo>
                    <a:pt x="67" y="14"/>
                  </a:lnTo>
                  <a:lnTo>
                    <a:pt x="59" y="5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7" y="0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52" y="12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0" y="17"/>
                  </a:lnTo>
                  <a:lnTo>
                    <a:pt x="48" y="19"/>
                  </a:lnTo>
                  <a:lnTo>
                    <a:pt x="43" y="24"/>
                  </a:lnTo>
                  <a:lnTo>
                    <a:pt x="43" y="26"/>
                  </a:lnTo>
                  <a:lnTo>
                    <a:pt x="43" y="28"/>
                  </a:lnTo>
                  <a:lnTo>
                    <a:pt x="43" y="31"/>
                  </a:lnTo>
                  <a:lnTo>
                    <a:pt x="43" y="31"/>
                  </a:lnTo>
                  <a:lnTo>
                    <a:pt x="43" y="31"/>
                  </a:lnTo>
                  <a:lnTo>
                    <a:pt x="41" y="33"/>
                  </a:lnTo>
                  <a:lnTo>
                    <a:pt x="41" y="33"/>
                  </a:lnTo>
                  <a:lnTo>
                    <a:pt x="41" y="33"/>
                  </a:lnTo>
                  <a:lnTo>
                    <a:pt x="38" y="33"/>
                  </a:lnTo>
                  <a:lnTo>
                    <a:pt x="33" y="38"/>
                  </a:lnTo>
                  <a:lnTo>
                    <a:pt x="31" y="40"/>
                  </a:lnTo>
                  <a:lnTo>
                    <a:pt x="29" y="43"/>
                  </a:lnTo>
                  <a:lnTo>
                    <a:pt x="29" y="45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22" y="45"/>
                  </a:lnTo>
                  <a:lnTo>
                    <a:pt x="22" y="45"/>
                  </a:lnTo>
                  <a:lnTo>
                    <a:pt x="22" y="43"/>
                  </a:lnTo>
                  <a:lnTo>
                    <a:pt x="19" y="43"/>
                  </a:lnTo>
                  <a:lnTo>
                    <a:pt x="19" y="40"/>
                  </a:lnTo>
                  <a:lnTo>
                    <a:pt x="19" y="38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2" y="31"/>
                  </a:lnTo>
                  <a:lnTo>
                    <a:pt x="5" y="31"/>
                  </a:lnTo>
                  <a:lnTo>
                    <a:pt x="5" y="33"/>
                  </a:lnTo>
                  <a:lnTo>
                    <a:pt x="5" y="35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50"/>
                  </a:lnTo>
                  <a:lnTo>
                    <a:pt x="7" y="50"/>
                  </a:lnTo>
                  <a:lnTo>
                    <a:pt x="7" y="54"/>
                  </a:lnTo>
                  <a:lnTo>
                    <a:pt x="7" y="57"/>
                  </a:lnTo>
                  <a:lnTo>
                    <a:pt x="7" y="59"/>
                  </a:lnTo>
                  <a:lnTo>
                    <a:pt x="7" y="59"/>
                  </a:lnTo>
                  <a:lnTo>
                    <a:pt x="7" y="59"/>
                  </a:lnTo>
                  <a:lnTo>
                    <a:pt x="7" y="62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7" y="64"/>
                  </a:lnTo>
                  <a:lnTo>
                    <a:pt x="7" y="69"/>
                  </a:lnTo>
                  <a:lnTo>
                    <a:pt x="7" y="69"/>
                  </a:lnTo>
                  <a:lnTo>
                    <a:pt x="7" y="69"/>
                  </a:lnTo>
                  <a:lnTo>
                    <a:pt x="7" y="73"/>
                  </a:lnTo>
                  <a:lnTo>
                    <a:pt x="7" y="73"/>
                  </a:lnTo>
                  <a:lnTo>
                    <a:pt x="7" y="73"/>
                  </a:lnTo>
                  <a:lnTo>
                    <a:pt x="7" y="76"/>
                  </a:lnTo>
                  <a:lnTo>
                    <a:pt x="7" y="76"/>
                  </a:lnTo>
                  <a:lnTo>
                    <a:pt x="7" y="76"/>
                  </a:lnTo>
                  <a:lnTo>
                    <a:pt x="7" y="78"/>
                  </a:lnTo>
                  <a:lnTo>
                    <a:pt x="7" y="78"/>
                  </a:lnTo>
                  <a:lnTo>
                    <a:pt x="7" y="80"/>
                  </a:lnTo>
                  <a:lnTo>
                    <a:pt x="7" y="80"/>
                  </a:lnTo>
                  <a:lnTo>
                    <a:pt x="7" y="80"/>
                  </a:lnTo>
                  <a:lnTo>
                    <a:pt x="7" y="80"/>
                  </a:lnTo>
                  <a:lnTo>
                    <a:pt x="5" y="80"/>
                  </a:lnTo>
                  <a:lnTo>
                    <a:pt x="5" y="80"/>
                  </a:lnTo>
                  <a:lnTo>
                    <a:pt x="5" y="80"/>
                  </a:lnTo>
                  <a:lnTo>
                    <a:pt x="5" y="80"/>
                  </a:lnTo>
                  <a:lnTo>
                    <a:pt x="5" y="80"/>
                  </a:lnTo>
                  <a:lnTo>
                    <a:pt x="5" y="80"/>
                  </a:lnTo>
                  <a:lnTo>
                    <a:pt x="5" y="80"/>
                  </a:lnTo>
                  <a:lnTo>
                    <a:pt x="3" y="80"/>
                  </a:lnTo>
                  <a:lnTo>
                    <a:pt x="3" y="80"/>
                  </a:lnTo>
                  <a:lnTo>
                    <a:pt x="3" y="80"/>
                  </a:lnTo>
                  <a:lnTo>
                    <a:pt x="3" y="83"/>
                  </a:lnTo>
                  <a:lnTo>
                    <a:pt x="3" y="83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3" y="85"/>
                  </a:lnTo>
                  <a:lnTo>
                    <a:pt x="3" y="85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0" y="97"/>
                  </a:lnTo>
                  <a:lnTo>
                    <a:pt x="0" y="99"/>
                  </a:lnTo>
                  <a:lnTo>
                    <a:pt x="0" y="102"/>
                  </a:lnTo>
                  <a:lnTo>
                    <a:pt x="0" y="106"/>
                  </a:lnTo>
                  <a:lnTo>
                    <a:pt x="0" y="111"/>
                  </a:lnTo>
                  <a:lnTo>
                    <a:pt x="5" y="125"/>
                  </a:lnTo>
                  <a:lnTo>
                    <a:pt x="5" y="130"/>
                  </a:lnTo>
                  <a:lnTo>
                    <a:pt x="5" y="133"/>
                  </a:lnTo>
                  <a:lnTo>
                    <a:pt x="5" y="135"/>
                  </a:lnTo>
                  <a:lnTo>
                    <a:pt x="7" y="135"/>
                  </a:lnTo>
                  <a:lnTo>
                    <a:pt x="7" y="137"/>
                  </a:lnTo>
                  <a:lnTo>
                    <a:pt x="7" y="137"/>
                  </a:lnTo>
                  <a:lnTo>
                    <a:pt x="7" y="140"/>
                  </a:lnTo>
                  <a:lnTo>
                    <a:pt x="7" y="140"/>
                  </a:lnTo>
                  <a:lnTo>
                    <a:pt x="10" y="142"/>
                  </a:lnTo>
                  <a:lnTo>
                    <a:pt x="10" y="142"/>
                  </a:lnTo>
                  <a:lnTo>
                    <a:pt x="10" y="142"/>
                  </a:lnTo>
                  <a:lnTo>
                    <a:pt x="10" y="144"/>
                  </a:lnTo>
                  <a:lnTo>
                    <a:pt x="10" y="147"/>
                  </a:lnTo>
                  <a:lnTo>
                    <a:pt x="10" y="147"/>
                  </a:lnTo>
                  <a:lnTo>
                    <a:pt x="12" y="149"/>
                  </a:lnTo>
                  <a:lnTo>
                    <a:pt x="12" y="151"/>
                  </a:lnTo>
                  <a:lnTo>
                    <a:pt x="12" y="151"/>
                  </a:lnTo>
                  <a:lnTo>
                    <a:pt x="10" y="154"/>
                  </a:lnTo>
                  <a:lnTo>
                    <a:pt x="10" y="159"/>
                  </a:lnTo>
                  <a:lnTo>
                    <a:pt x="7" y="161"/>
                  </a:lnTo>
                  <a:lnTo>
                    <a:pt x="7" y="166"/>
                  </a:lnTo>
                  <a:lnTo>
                    <a:pt x="12" y="182"/>
                  </a:lnTo>
                  <a:lnTo>
                    <a:pt x="12" y="192"/>
                  </a:lnTo>
                  <a:lnTo>
                    <a:pt x="12" y="196"/>
                  </a:lnTo>
                  <a:lnTo>
                    <a:pt x="14" y="199"/>
                  </a:lnTo>
                  <a:lnTo>
                    <a:pt x="17" y="201"/>
                  </a:lnTo>
                  <a:lnTo>
                    <a:pt x="19" y="204"/>
                  </a:lnTo>
                  <a:lnTo>
                    <a:pt x="22" y="213"/>
                  </a:lnTo>
                  <a:lnTo>
                    <a:pt x="22" y="215"/>
                  </a:lnTo>
                  <a:lnTo>
                    <a:pt x="22" y="218"/>
                  </a:lnTo>
                  <a:lnTo>
                    <a:pt x="26" y="220"/>
                  </a:lnTo>
                  <a:lnTo>
                    <a:pt x="26" y="222"/>
                  </a:lnTo>
                  <a:lnTo>
                    <a:pt x="26" y="225"/>
                  </a:lnTo>
                  <a:lnTo>
                    <a:pt x="29" y="234"/>
                  </a:lnTo>
                  <a:lnTo>
                    <a:pt x="29" y="241"/>
                  </a:lnTo>
                  <a:lnTo>
                    <a:pt x="29" y="244"/>
                  </a:lnTo>
                  <a:lnTo>
                    <a:pt x="31" y="248"/>
                  </a:lnTo>
                  <a:lnTo>
                    <a:pt x="31" y="248"/>
                  </a:lnTo>
                  <a:lnTo>
                    <a:pt x="36" y="291"/>
                  </a:lnTo>
                  <a:lnTo>
                    <a:pt x="36" y="293"/>
                  </a:lnTo>
                  <a:lnTo>
                    <a:pt x="36" y="293"/>
                  </a:lnTo>
                  <a:lnTo>
                    <a:pt x="33" y="293"/>
                  </a:lnTo>
                  <a:lnTo>
                    <a:pt x="31" y="296"/>
                  </a:lnTo>
                  <a:lnTo>
                    <a:pt x="36" y="303"/>
                  </a:lnTo>
                  <a:lnTo>
                    <a:pt x="36" y="312"/>
                  </a:lnTo>
                  <a:lnTo>
                    <a:pt x="36" y="312"/>
                  </a:lnTo>
                  <a:lnTo>
                    <a:pt x="36" y="315"/>
                  </a:lnTo>
                  <a:lnTo>
                    <a:pt x="38" y="312"/>
                  </a:lnTo>
                  <a:lnTo>
                    <a:pt x="38" y="312"/>
                  </a:lnTo>
                  <a:lnTo>
                    <a:pt x="38" y="312"/>
                  </a:lnTo>
                  <a:lnTo>
                    <a:pt x="41" y="312"/>
                  </a:lnTo>
                  <a:lnTo>
                    <a:pt x="41" y="310"/>
                  </a:lnTo>
                  <a:lnTo>
                    <a:pt x="43" y="310"/>
                  </a:lnTo>
                  <a:lnTo>
                    <a:pt x="43" y="310"/>
                  </a:lnTo>
                  <a:lnTo>
                    <a:pt x="45" y="308"/>
                  </a:lnTo>
                  <a:lnTo>
                    <a:pt x="45" y="308"/>
                  </a:lnTo>
                  <a:lnTo>
                    <a:pt x="45" y="305"/>
                  </a:lnTo>
                  <a:lnTo>
                    <a:pt x="45" y="303"/>
                  </a:lnTo>
                  <a:lnTo>
                    <a:pt x="45" y="301"/>
                  </a:lnTo>
                  <a:lnTo>
                    <a:pt x="48" y="298"/>
                  </a:lnTo>
                  <a:lnTo>
                    <a:pt x="48" y="298"/>
                  </a:lnTo>
                  <a:lnTo>
                    <a:pt x="48" y="301"/>
                  </a:lnTo>
                  <a:lnTo>
                    <a:pt x="48" y="298"/>
                  </a:lnTo>
                  <a:lnTo>
                    <a:pt x="48" y="298"/>
                  </a:lnTo>
                  <a:lnTo>
                    <a:pt x="48" y="293"/>
                  </a:lnTo>
                  <a:lnTo>
                    <a:pt x="48" y="293"/>
                  </a:lnTo>
                  <a:lnTo>
                    <a:pt x="50" y="291"/>
                  </a:lnTo>
                  <a:lnTo>
                    <a:pt x="52" y="293"/>
                  </a:lnTo>
                  <a:lnTo>
                    <a:pt x="59" y="298"/>
                  </a:lnTo>
                  <a:lnTo>
                    <a:pt x="67" y="305"/>
                  </a:lnTo>
                  <a:lnTo>
                    <a:pt x="69" y="308"/>
                  </a:lnTo>
                  <a:lnTo>
                    <a:pt x="69" y="312"/>
                  </a:lnTo>
                  <a:lnTo>
                    <a:pt x="69" y="315"/>
                  </a:lnTo>
                  <a:lnTo>
                    <a:pt x="71" y="317"/>
                  </a:lnTo>
                  <a:lnTo>
                    <a:pt x="74" y="315"/>
                  </a:lnTo>
                  <a:lnTo>
                    <a:pt x="74" y="312"/>
                  </a:lnTo>
                  <a:lnTo>
                    <a:pt x="74" y="308"/>
                  </a:lnTo>
                  <a:lnTo>
                    <a:pt x="76" y="308"/>
                  </a:lnTo>
                  <a:lnTo>
                    <a:pt x="78" y="310"/>
                  </a:lnTo>
                  <a:lnTo>
                    <a:pt x="81" y="312"/>
                  </a:lnTo>
                  <a:lnTo>
                    <a:pt x="81" y="312"/>
                  </a:lnTo>
                  <a:lnTo>
                    <a:pt x="81" y="312"/>
                  </a:lnTo>
                  <a:lnTo>
                    <a:pt x="81" y="312"/>
                  </a:lnTo>
                  <a:lnTo>
                    <a:pt x="83" y="312"/>
                  </a:lnTo>
                  <a:lnTo>
                    <a:pt x="83" y="312"/>
                  </a:lnTo>
                  <a:lnTo>
                    <a:pt x="83" y="312"/>
                  </a:lnTo>
                  <a:lnTo>
                    <a:pt x="83" y="310"/>
                  </a:lnTo>
                  <a:lnTo>
                    <a:pt x="83" y="310"/>
                  </a:lnTo>
                  <a:lnTo>
                    <a:pt x="83" y="310"/>
                  </a:lnTo>
                  <a:lnTo>
                    <a:pt x="83" y="308"/>
                  </a:lnTo>
                  <a:lnTo>
                    <a:pt x="81" y="305"/>
                  </a:lnTo>
                  <a:lnTo>
                    <a:pt x="81" y="305"/>
                  </a:lnTo>
                  <a:lnTo>
                    <a:pt x="81" y="303"/>
                  </a:lnTo>
                  <a:lnTo>
                    <a:pt x="83" y="298"/>
                  </a:lnTo>
                  <a:lnTo>
                    <a:pt x="86" y="298"/>
                  </a:lnTo>
                  <a:lnTo>
                    <a:pt x="86" y="298"/>
                  </a:lnTo>
                  <a:lnTo>
                    <a:pt x="88" y="296"/>
                  </a:lnTo>
                  <a:lnTo>
                    <a:pt x="88" y="296"/>
                  </a:lnTo>
                  <a:lnTo>
                    <a:pt x="88" y="289"/>
                  </a:lnTo>
                  <a:lnTo>
                    <a:pt x="88" y="286"/>
                  </a:lnTo>
                  <a:lnTo>
                    <a:pt x="88" y="286"/>
                  </a:lnTo>
                  <a:lnTo>
                    <a:pt x="90" y="286"/>
                  </a:lnTo>
                  <a:lnTo>
                    <a:pt x="90" y="286"/>
                  </a:lnTo>
                  <a:lnTo>
                    <a:pt x="93" y="286"/>
                  </a:lnTo>
                  <a:lnTo>
                    <a:pt x="95" y="286"/>
                  </a:lnTo>
                  <a:lnTo>
                    <a:pt x="97" y="289"/>
                  </a:lnTo>
                  <a:lnTo>
                    <a:pt x="100" y="289"/>
                  </a:lnTo>
                  <a:lnTo>
                    <a:pt x="102" y="289"/>
                  </a:lnTo>
                  <a:lnTo>
                    <a:pt x="100" y="284"/>
                  </a:lnTo>
                  <a:lnTo>
                    <a:pt x="100" y="282"/>
                  </a:lnTo>
                  <a:lnTo>
                    <a:pt x="100" y="282"/>
                  </a:lnTo>
                  <a:lnTo>
                    <a:pt x="100" y="282"/>
                  </a:lnTo>
                  <a:lnTo>
                    <a:pt x="102" y="282"/>
                  </a:lnTo>
                  <a:lnTo>
                    <a:pt x="104" y="282"/>
                  </a:lnTo>
                  <a:lnTo>
                    <a:pt x="104" y="279"/>
                  </a:lnTo>
                  <a:lnTo>
                    <a:pt x="104" y="279"/>
                  </a:lnTo>
                  <a:lnTo>
                    <a:pt x="104" y="277"/>
                  </a:lnTo>
                  <a:lnTo>
                    <a:pt x="104" y="263"/>
                  </a:lnTo>
                  <a:lnTo>
                    <a:pt x="102" y="258"/>
                  </a:lnTo>
                  <a:lnTo>
                    <a:pt x="100" y="253"/>
                  </a:lnTo>
                  <a:lnTo>
                    <a:pt x="97" y="251"/>
                  </a:lnTo>
                  <a:lnTo>
                    <a:pt x="97" y="248"/>
                  </a:lnTo>
                  <a:lnTo>
                    <a:pt x="97" y="244"/>
                  </a:lnTo>
                  <a:lnTo>
                    <a:pt x="97" y="239"/>
                  </a:lnTo>
                  <a:lnTo>
                    <a:pt x="97" y="237"/>
                  </a:lnTo>
                  <a:lnTo>
                    <a:pt x="97" y="234"/>
                  </a:lnTo>
                  <a:lnTo>
                    <a:pt x="95" y="230"/>
                  </a:lnTo>
                  <a:lnTo>
                    <a:pt x="93" y="227"/>
                  </a:lnTo>
                  <a:lnTo>
                    <a:pt x="93" y="225"/>
                  </a:lnTo>
                  <a:lnTo>
                    <a:pt x="95" y="215"/>
                  </a:lnTo>
                  <a:lnTo>
                    <a:pt x="97" y="211"/>
                  </a:lnTo>
                  <a:lnTo>
                    <a:pt x="100" y="213"/>
                  </a:lnTo>
                  <a:lnTo>
                    <a:pt x="100" y="208"/>
                  </a:lnTo>
                  <a:lnTo>
                    <a:pt x="104" y="204"/>
                  </a:lnTo>
                  <a:lnTo>
                    <a:pt x="104" y="201"/>
                  </a:lnTo>
                  <a:lnTo>
                    <a:pt x="107" y="199"/>
                  </a:lnTo>
                  <a:lnTo>
                    <a:pt x="104" y="196"/>
                  </a:lnTo>
                  <a:lnTo>
                    <a:pt x="102" y="192"/>
                  </a:lnTo>
                  <a:lnTo>
                    <a:pt x="102" y="189"/>
                  </a:lnTo>
                  <a:lnTo>
                    <a:pt x="102" y="187"/>
                  </a:lnTo>
                  <a:lnTo>
                    <a:pt x="102" y="182"/>
                  </a:lnTo>
                  <a:lnTo>
                    <a:pt x="102" y="180"/>
                  </a:lnTo>
                  <a:lnTo>
                    <a:pt x="104" y="180"/>
                  </a:lnTo>
                  <a:lnTo>
                    <a:pt x="107" y="180"/>
                  </a:lnTo>
                  <a:lnTo>
                    <a:pt x="109" y="182"/>
                  </a:lnTo>
                  <a:lnTo>
                    <a:pt x="112" y="185"/>
                  </a:lnTo>
                  <a:lnTo>
                    <a:pt x="114" y="187"/>
                  </a:lnTo>
                  <a:lnTo>
                    <a:pt x="116" y="187"/>
                  </a:lnTo>
                  <a:lnTo>
                    <a:pt x="119" y="185"/>
                  </a:lnTo>
                  <a:lnTo>
                    <a:pt x="121" y="182"/>
                  </a:lnTo>
                  <a:lnTo>
                    <a:pt x="123" y="180"/>
                  </a:lnTo>
                  <a:lnTo>
                    <a:pt x="128" y="170"/>
                  </a:lnTo>
                  <a:lnTo>
                    <a:pt x="128" y="168"/>
                  </a:lnTo>
                  <a:lnTo>
                    <a:pt x="128" y="168"/>
                  </a:lnTo>
                  <a:lnTo>
                    <a:pt x="128" y="166"/>
                  </a:lnTo>
                  <a:lnTo>
                    <a:pt x="128" y="156"/>
                  </a:lnTo>
                  <a:lnTo>
                    <a:pt x="128" y="151"/>
                  </a:lnTo>
                  <a:lnTo>
                    <a:pt x="128" y="149"/>
                  </a:lnTo>
                  <a:lnTo>
                    <a:pt x="130" y="147"/>
                  </a:lnTo>
                  <a:lnTo>
                    <a:pt x="130" y="144"/>
                  </a:lnTo>
                  <a:lnTo>
                    <a:pt x="133" y="144"/>
                  </a:lnTo>
                  <a:lnTo>
                    <a:pt x="133" y="142"/>
                  </a:lnTo>
                  <a:lnTo>
                    <a:pt x="133" y="142"/>
                  </a:lnTo>
                  <a:lnTo>
                    <a:pt x="130" y="13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7BE85626-1607-0D1A-290E-36226A425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873" y="2999301"/>
              <a:ext cx="524539" cy="212856"/>
            </a:xfrm>
            <a:custGeom>
              <a:avLst/>
              <a:gdLst>
                <a:gd name="T0" fmla="*/ 343 w 345"/>
                <a:gd name="T1" fmla="*/ 105 h 140"/>
                <a:gd name="T2" fmla="*/ 340 w 345"/>
                <a:gd name="T3" fmla="*/ 95 h 140"/>
                <a:gd name="T4" fmla="*/ 329 w 345"/>
                <a:gd name="T5" fmla="*/ 83 h 140"/>
                <a:gd name="T6" fmla="*/ 319 w 345"/>
                <a:gd name="T7" fmla="*/ 79 h 140"/>
                <a:gd name="T8" fmla="*/ 326 w 345"/>
                <a:gd name="T9" fmla="*/ 69 h 140"/>
                <a:gd name="T10" fmla="*/ 329 w 345"/>
                <a:gd name="T11" fmla="*/ 62 h 140"/>
                <a:gd name="T12" fmla="*/ 322 w 345"/>
                <a:gd name="T13" fmla="*/ 67 h 140"/>
                <a:gd name="T14" fmla="*/ 300 w 345"/>
                <a:gd name="T15" fmla="*/ 48 h 140"/>
                <a:gd name="T16" fmla="*/ 291 w 345"/>
                <a:gd name="T17" fmla="*/ 45 h 140"/>
                <a:gd name="T18" fmla="*/ 272 w 345"/>
                <a:gd name="T19" fmla="*/ 52 h 140"/>
                <a:gd name="T20" fmla="*/ 269 w 345"/>
                <a:gd name="T21" fmla="*/ 36 h 140"/>
                <a:gd name="T22" fmla="*/ 274 w 345"/>
                <a:gd name="T23" fmla="*/ 19 h 140"/>
                <a:gd name="T24" fmla="*/ 281 w 345"/>
                <a:gd name="T25" fmla="*/ 5 h 140"/>
                <a:gd name="T26" fmla="*/ 265 w 345"/>
                <a:gd name="T27" fmla="*/ 3 h 140"/>
                <a:gd name="T28" fmla="*/ 241 w 345"/>
                <a:gd name="T29" fmla="*/ 8 h 140"/>
                <a:gd name="T30" fmla="*/ 222 w 345"/>
                <a:gd name="T31" fmla="*/ 8 h 140"/>
                <a:gd name="T32" fmla="*/ 217 w 345"/>
                <a:gd name="T33" fmla="*/ 19 h 140"/>
                <a:gd name="T34" fmla="*/ 210 w 345"/>
                <a:gd name="T35" fmla="*/ 17 h 140"/>
                <a:gd name="T36" fmla="*/ 206 w 345"/>
                <a:gd name="T37" fmla="*/ 8 h 140"/>
                <a:gd name="T38" fmla="*/ 196 w 345"/>
                <a:gd name="T39" fmla="*/ 19 h 140"/>
                <a:gd name="T40" fmla="*/ 194 w 345"/>
                <a:gd name="T41" fmla="*/ 26 h 140"/>
                <a:gd name="T42" fmla="*/ 184 w 345"/>
                <a:gd name="T43" fmla="*/ 31 h 140"/>
                <a:gd name="T44" fmla="*/ 163 w 345"/>
                <a:gd name="T45" fmla="*/ 48 h 140"/>
                <a:gd name="T46" fmla="*/ 161 w 345"/>
                <a:gd name="T47" fmla="*/ 31 h 140"/>
                <a:gd name="T48" fmla="*/ 144 w 345"/>
                <a:gd name="T49" fmla="*/ 31 h 140"/>
                <a:gd name="T50" fmla="*/ 142 w 345"/>
                <a:gd name="T51" fmla="*/ 26 h 140"/>
                <a:gd name="T52" fmla="*/ 135 w 345"/>
                <a:gd name="T53" fmla="*/ 22 h 140"/>
                <a:gd name="T54" fmla="*/ 116 w 345"/>
                <a:gd name="T55" fmla="*/ 19 h 140"/>
                <a:gd name="T56" fmla="*/ 108 w 345"/>
                <a:gd name="T57" fmla="*/ 17 h 140"/>
                <a:gd name="T58" fmla="*/ 94 w 345"/>
                <a:gd name="T59" fmla="*/ 19 h 140"/>
                <a:gd name="T60" fmla="*/ 90 w 345"/>
                <a:gd name="T61" fmla="*/ 19 h 140"/>
                <a:gd name="T62" fmla="*/ 85 w 345"/>
                <a:gd name="T63" fmla="*/ 22 h 140"/>
                <a:gd name="T64" fmla="*/ 78 w 345"/>
                <a:gd name="T65" fmla="*/ 12 h 140"/>
                <a:gd name="T66" fmla="*/ 64 w 345"/>
                <a:gd name="T67" fmla="*/ 12 h 140"/>
                <a:gd name="T68" fmla="*/ 37 w 345"/>
                <a:gd name="T69" fmla="*/ 17 h 140"/>
                <a:gd name="T70" fmla="*/ 26 w 345"/>
                <a:gd name="T71" fmla="*/ 31 h 140"/>
                <a:gd name="T72" fmla="*/ 19 w 345"/>
                <a:gd name="T73" fmla="*/ 43 h 140"/>
                <a:gd name="T74" fmla="*/ 16 w 345"/>
                <a:gd name="T75" fmla="*/ 55 h 140"/>
                <a:gd name="T76" fmla="*/ 23 w 345"/>
                <a:gd name="T77" fmla="*/ 64 h 140"/>
                <a:gd name="T78" fmla="*/ 14 w 345"/>
                <a:gd name="T79" fmla="*/ 69 h 140"/>
                <a:gd name="T80" fmla="*/ 9 w 345"/>
                <a:gd name="T81" fmla="*/ 81 h 140"/>
                <a:gd name="T82" fmla="*/ 0 w 345"/>
                <a:gd name="T83" fmla="*/ 97 h 140"/>
                <a:gd name="T84" fmla="*/ 54 w 345"/>
                <a:gd name="T85" fmla="*/ 116 h 140"/>
                <a:gd name="T86" fmla="*/ 97 w 345"/>
                <a:gd name="T87" fmla="*/ 119 h 140"/>
                <a:gd name="T88" fmla="*/ 108 w 345"/>
                <a:gd name="T89" fmla="*/ 119 h 140"/>
                <a:gd name="T90" fmla="*/ 135 w 345"/>
                <a:gd name="T91" fmla="*/ 119 h 140"/>
                <a:gd name="T92" fmla="*/ 187 w 345"/>
                <a:gd name="T93" fmla="*/ 121 h 140"/>
                <a:gd name="T94" fmla="*/ 201 w 345"/>
                <a:gd name="T95" fmla="*/ 119 h 140"/>
                <a:gd name="T96" fmla="*/ 213 w 345"/>
                <a:gd name="T97" fmla="*/ 123 h 140"/>
                <a:gd name="T98" fmla="*/ 220 w 345"/>
                <a:gd name="T99" fmla="*/ 119 h 140"/>
                <a:gd name="T100" fmla="*/ 253 w 345"/>
                <a:gd name="T101" fmla="*/ 116 h 140"/>
                <a:gd name="T102" fmla="*/ 265 w 345"/>
                <a:gd name="T103" fmla="*/ 123 h 140"/>
                <a:gd name="T104" fmla="*/ 274 w 345"/>
                <a:gd name="T105" fmla="*/ 126 h 140"/>
                <a:gd name="T106" fmla="*/ 288 w 345"/>
                <a:gd name="T107" fmla="*/ 133 h 140"/>
                <a:gd name="T108" fmla="*/ 310 w 345"/>
                <a:gd name="T109" fmla="*/ 126 h 140"/>
                <a:gd name="T110" fmla="*/ 317 w 345"/>
                <a:gd name="T111" fmla="*/ 121 h 140"/>
                <a:gd name="T112" fmla="*/ 343 w 345"/>
                <a:gd name="T113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45" h="140">
                  <a:moveTo>
                    <a:pt x="345" y="109"/>
                  </a:moveTo>
                  <a:lnTo>
                    <a:pt x="343" y="107"/>
                  </a:lnTo>
                  <a:lnTo>
                    <a:pt x="343" y="107"/>
                  </a:lnTo>
                  <a:lnTo>
                    <a:pt x="343" y="107"/>
                  </a:lnTo>
                  <a:lnTo>
                    <a:pt x="343" y="105"/>
                  </a:lnTo>
                  <a:lnTo>
                    <a:pt x="343" y="105"/>
                  </a:lnTo>
                  <a:lnTo>
                    <a:pt x="343" y="105"/>
                  </a:lnTo>
                  <a:lnTo>
                    <a:pt x="343" y="102"/>
                  </a:lnTo>
                  <a:lnTo>
                    <a:pt x="343" y="102"/>
                  </a:lnTo>
                  <a:lnTo>
                    <a:pt x="343" y="100"/>
                  </a:lnTo>
                  <a:lnTo>
                    <a:pt x="343" y="97"/>
                  </a:lnTo>
                  <a:lnTo>
                    <a:pt x="343" y="97"/>
                  </a:lnTo>
                  <a:lnTo>
                    <a:pt x="343" y="95"/>
                  </a:lnTo>
                  <a:lnTo>
                    <a:pt x="340" y="95"/>
                  </a:lnTo>
                  <a:lnTo>
                    <a:pt x="338" y="93"/>
                  </a:lnTo>
                  <a:lnTo>
                    <a:pt x="338" y="93"/>
                  </a:lnTo>
                  <a:lnTo>
                    <a:pt x="336" y="90"/>
                  </a:lnTo>
                  <a:lnTo>
                    <a:pt x="331" y="86"/>
                  </a:lnTo>
                  <a:lnTo>
                    <a:pt x="331" y="86"/>
                  </a:lnTo>
                  <a:lnTo>
                    <a:pt x="331" y="86"/>
                  </a:lnTo>
                  <a:lnTo>
                    <a:pt x="329" y="83"/>
                  </a:lnTo>
                  <a:lnTo>
                    <a:pt x="324" y="83"/>
                  </a:lnTo>
                  <a:lnTo>
                    <a:pt x="324" y="83"/>
                  </a:lnTo>
                  <a:lnTo>
                    <a:pt x="324" y="81"/>
                  </a:lnTo>
                  <a:lnTo>
                    <a:pt x="324" y="81"/>
                  </a:lnTo>
                  <a:lnTo>
                    <a:pt x="322" y="79"/>
                  </a:lnTo>
                  <a:lnTo>
                    <a:pt x="319" y="79"/>
                  </a:lnTo>
                  <a:lnTo>
                    <a:pt x="319" y="79"/>
                  </a:lnTo>
                  <a:lnTo>
                    <a:pt x="319" y="76"/>
                  </a:lnTo>
                  <a:lnTo>
                    <a:pt x="319" y="76"/>
                  </a:lnTo>
                  <a:lnTo>
                    <a:pt x="322" y="74"/>
                  </a:lnTo>
                  <a:lnTo>
                    <a:pt x="324" y="74"/>
                  </a:lnTo>
                  <a:lnTo>
                    <a:pt x="324" y="71"/>
                  </a:lnTo>
                  <a:lnTo>
                    <a:pt x="326" y="71"/>
                  </a:lnTo>
                  <a:lnTo>
                    <a:pt x="326" y="69"/>
                  </a:lnTo>
                  <a:lnTo>
                    <a:pt x="326" y="67"/>
                  </a:lnTo>
                  <a:lnTo>
                    <a:pt x="329" y="67"/>
                  </a:lnTo>
                  <a:lnTo>
                    <a:pt x="329" y="67"/>
                  </a:lnTo>
                  <a:lnTo>
                    <a:pt x="329" y="64"/>
                  </a:lnTo>
                  <a:lnTo>
                    <a:pt x="331" y="64"/>
                  </a:lnTo>
                  <a:lnTo>
                    <a:pt x="331" y="62"/>
                  </a:lnTo>
                  <a:lnTo>
                    <a:pt x="329" y="62"/>
                  </a:lnTo>
                  <a:lnTo>
                    <a:pt x="329" y="62"/>
                  </a:lnTo>
                  <a:lnTo>
                    <a:pt x="329" y="62"/>
                  </a:lnTo>
                  <a:lnTo>
                    <a:pt x="326" y="62"/>
                  </a:lnTo>
                  <a:lnTo>
                    <a:pt x="326" y="62"/>
                  </a:lnTo>
                  <a:lnTo>
                    <a:pt x="324" y="64"/>
                  </a:lnTo>
                  <a:lnTo>
                    <a:pt x="322" y="64"/>
                  </a:lnTo>
                  <a:lnTo>
                    <a:pt x="322" y="67"/>
                  </a:lnTo>
                  <a:lnTo>
                    <a:pt x="322" y="67"/>
                  </a:lnTo>
                  <a:lnTo>
                    <a:pt x="319" y="67"/>
                  </a:lnTo>
                  <a:lnTo>
                    <a:pt x="319" y="64"/>
                  </a:lnTo>
                  <a:lnTo>
                    <a:pt x="319" y="64"/>
                  </a:lnTo>
                  <a:lnTo>
                    <a:pt x="312" y="55"/>
                  </a:lnTo>
                  <a:lnTo>
                    <a:pt x="307" y="50"/>
                  </a:lnTo>
                  <a:lnTo>
                    <a:pt x="300" y="48"/>
                  </a:lnTo>
                  <a:lnTo>
                    <a:pt x="300" y="45"/>
                  </a:lnTo>
                  <a:lnTo>
                    <a:pt x="298" y="43"/>
                  </a:lnTo>
                  <a:lnTo>
                    <a:pt x="295" y="43"/>
                  </a:lnTo>
                  <a:lnTo>
                    <a:pt x="293" y="43"/>
                  </a:lnTo>
                  <a:lnTo>
                    <a:pt x="293" y="43"/>
                  </a:lnTo>
                  <a:lnTo>
                    <a:pt x="291" y="45"/>
                  </a:lnTo>
                  <a:lnTo>
                    <a:pt x="291" y="45"/>
                  </a:lnTo>
                  <a:lnTo>
                    <a:pt x="288" y="48"/>
                  </a:lnTo>
                  <a:lnTo>
                    <a:pt x="281" y="48"/>
                  </a:lnTo>
                  <a:lnTo>
                    <a:pt x="277" y="50"/>
                  </a:lnTo>
                  <a:lnTo>
                    <a:pt x="274" y="50"/>
                  </a:lnTo>
                  <a:lnTo>
                    <a:pt x="274" y="52"/>
                  </a:lnTo>
                  <a:lnTo>
                    <a:pt x="272" y="52"/>
                  </a:lnTo>
                  <a:lnTo>
                    <a:pt x="272" y="52"/>
                  </a:lnTo>
                  <a:lnTo>
                    <a:pt x="272" y="52"/>
                  </a:lnTo>
                  <a:lnTo>
                    <a:pt x="272" y="50"/>
                  </a:lnTo>
                  <a:lnTo>
                    <a:pt x="272" y="43"/>
                  </a:lnTo>
                  <a:lnTo>
                    <a:pt x="272" y="41"/>
                  </a:lnTo>
                  <a:lnTo>
                    <a:pt x="272" y="41"/>
                  </a:lnTo>
                  <a:lnTo>
                    <a:pt x="272" y="38"/>
                  </a:lnTo>
                  <a:lnTo>
                    <a:pt x="269" y="36"/>
                  </a:lnTo>
                  <a:lnTo>
                    <a:pt x="272" y="36"/>
                  </a:lnTo>
                  <a:lnTo>
                    <a:pt x="272" y="31"/>
                  </a:lnTo>
                  <a:lnTo>
                    <a:pt x="274" y="26"/>
                  </a:lnTo>
                  <a:lnTo>
                    <a:pt x="277" y="24"/>
                  </a:lnTo>
                  <a:lnTo>
                    <a:pt x="277" y="22"/>
                  </a:lnTo>
                  <a:lnTo>
                    <a:pt x="277" y="19"/>
                  </a:lnTo>
                  <a:lnTo>
                    <a:pt x="274" y="19"/>
                  </a:lnTo>
                  <a:lnTo>
                    <a:pt x="272" y="19"/>
                  </a:lnTo>
                  <a:lnTo>
                    <a:pt x="272" y="17"/>
                  </a:lnTo>
                  <a:lnTo>
                    <a:pt x="272" y="17"/>
                  </a:lnTo>
                  <a:lnTo>
                    <a:pt x="272" y="15"/>
                  </a:lnTo>
                  <a:lnTo>
                    <a:pt x="272" y="15"/>
                  </a:lnTo>
                  <a:lnTo>
                    <a:pt x="272" y="15"/>
                  </a:lnTo>
                  <a:lnTo>
                    <a:pt x="281" y="5"/>
                  </a:lnTo>
                  <a:lnTo>
                    <a:pt x="284" y="3"/>
                  </a:lnTo>
                  <a:lnTo>
                    <a:pt x="281" y="3"/>
                  </a:lnTo>
                  <a:lnTo>
                    <a:pt x="281" y="3"/>
                  </a:lnTo>
                  <a:lnTo>
                    <a:pt x="281" y="3"/>
                  </a:lnTo>
                  <a:lnTo>
                    <a:pt x="269" y="0"/>
                  </a:lnTo>
                  <a:lnTo>
                    <a:pt x="269" y="3"/>
                  </a:lnTo>
                  <a:lnTo>
                    <a:pt x="265" y="3"/>
                  </a:lnTo>
                  <a:lnTo>
                    <a:pt x="258" y="5"/>
                  </a:lnTo>
                  <a:lnTo>
                    <a:pt x="258" y="5"/>
                  </a:lnTo>
                  <a:lnTo>
                    <a:pt x="255" y="5"/>
                  </a:lnTo>
                  <a:lnTo>
                    <a:pt x="253" y="5"/>
                  </a:lnTo>
                  <a:lnTo>
                    <a:pt x="246" y="8"/>
                  </a:lnTo>
                  <a:lnTo>
                    <a:pt x="243" y="8"/>
                  </a:lnTo>
                  <a:lnTo>
                    <a:pt x="241" y="8"/>
                  </a:lnTo>
                  <a:lnTo>
                    <a:pt x="239" y="8"/>
                  </a:lnTo>
                  <a:lnTo>
                    <a:pt x="239" y="5"/>
                  </a:lnTo>
                  <a:lnTo>
                    <a:pt x="234" y="3"/>
                  </a:lnTo>
                  <a:lnTo>
                    <a:pt x="232" y="0"/>
                  </a:lnTo>
                  <a:lnTo>
                    <a:pt x="229" y="0"/>
                  </a:lnTo>
                  <a:lnTo>
                    <a:pt x="227" y="3"/>
                  </a:lnTo>
                  <a:lnTo>
                    <a:pt x="222" y="8"/>
                  </a:lnTo>
                  <a:lnTo>
                    <a:pt x="222" y="8"/>
                  </a:lnTo>
                  <a:lnTo>
                    <a:pt x="222" y="10"/>
                  </a:lnTo>
                  <a:lnTo>
                    <a:pt x="222" y="12"/>
                  </a:lnTo>
                  <a:lnTo>
                    <a:pt x="220" y="15"/>
                  </a:lnTo>
                  <a:lnTo>
                    <a:pt x="220" y="17"/>
                  </a:lnTo>
                  <a:lnTo>
                    <a:pt x="217" y="19"/>
                  </a:lnTo>
                  <a:lnTo>
                    <a:pt x="217" y="19"/>
                  </a:lnTo>
                  <a:lnTo>
                    <a:pt x="215" y="22"/>
                  </a:lnTo>
                  <a:lnTo>
                    <a:pt x="213" y="22"/>
                  </a:lnTo>
                  <a:lnTo>
                    <a:pt x="210" y="22"/>
                  </a:lnTo>
                  <a:lnTo>
                    <a:pt x="210" y="19"/>
                  </a:lnTo>
                  <a:lnTo>
                    <a:pt x="210" y="19"/>
                  </a:lnTo>
                  <a:lnTo>
                    <a:pt x="210" y="17"/>
                  </a:lnTo>
                  <a:lnTo>
                    <a:pt x="210" y="17"/>
                  </a:lnTo>
                  <a:lnTo>
                    <a:pt x="210" y="15"/>
                  </a:lnTo>
                  <a:lnTo>
                    <a:pt x="210" y="12"/>
                  </a:lnTo>
                  <a:lnTo>
                    <a:pt x="210" y="12"/>
                  </a:lnTo>
                  <a:lnTo>
                    <a:pt x="210" y="10"/>
                  </a:lnTo>
                  <a:lnTo>
                    <a:pt x="210" y="10"/>
                  </a:lnTo>
                  <a:lnTo>
                    <a:pt x="208" y="8"/>
                  </a:lnTo>
                  <a:lnTo>
                    <a:pt x="206" y="8"/>
                  </a:lnTo>
                  <a:lnTo>
                    <a:pt x="206" y="8"/>
                  </a:lnTo>
                  <a:lnTo>
                    <a:pt x="203" y="10"/>
                  </a:lnTo>
                  <a:lnTo>
                    <a:pt x="203" y="12"/>
                  </a:lnTo>
                  <a:lnTo>
                    <a:pt x="203" y="12"/>
                  </a:lnTo>
                  <a:lnTo>
                    <a:pt x="201" y="15"/>
                  </a:lnTo>
                  <a:lnTo>
                    <a:pt x="198" y="17"/>
                  </a:lnTo>
                  <a:lnTo>
                    <a:pt x="196" y="19"/>
                  </a:lnTo>
                  <a:lnTo>
                    <a:pt x="194" y="24"/>
                  </a:lnTo>
                  <a:lnTo>
                    <a:pt x="194" y="24"/>
                  </a:lnTo>
                  <a:lnTo>
                    <a:pt x="191" y="26"/>
                  </a:lnTo>
                  <a:lnTo>
                    <a:pt x="191" y="26"/>
                  </a:lnTo>
                  <a:lnTo>
                    <a:pt x="191" y="26"/>
                  </a:lnTo>
                  <a:lnTo>
                    <a:pt x="194" y="29"/>
                  </a:lnTo>
                  <a:lnTo>
                    <a:pt x="194" y="26"/>
                  </a:lnTo>
                  <a:lnTo>
                    <a:pt x="194" y="26"/>
                  </a:lnTo>
                  <a:lnTo>
                    <a:pt x="198" y="24"/>
                  </a:lnTo>
                  <a:lnTo>
                    <a:pt x="198" y="24"/>
                  </a:lnTo>
                  <a:lnTo>
                    <a:pt x="198" y="26"/>
                  </a:lnTo>
                  <a:lnTo>
                    <a:pt x="198" y="26"/>
                  </a:lnTo>
                  <a:lnTo>
                    <a:pt x="191" y="31"/>
                  </a:lnTo>
                  <a:lnTo>
                    <a:pt x="184" y="31"/>
                  </a:lnTo>
                  <a:lnTo>
                    <a:pt x="177" y="34"/>
                  </a:lnTo>
                  <a:lnTo>
                    <a:pt x="177" y="34"/>
                  </a:lnTo>
                  <a:lnTo>
                    <a:pt x="175" y="36"/>
                  </a:lnTo>
                  <a:lnTo>
                    <a:pt x="172" y="38"/>
                  </a:lnTo>
                  <a:lnTo>
                    <a:pt x="168" y="45"/>
                  </a:lnTo>
                  <a:lnTo>
                    <a:pt x="165" y="45"/>
                  </a:lnTo>
                  <a:lnTo>
                    <a:pt x="163" y="48"/>
                  </a:lnTo>
                  <a:lnTo>
                    <a:pt x="163" y="48"/>
                  </a:lnTo>
                  <a:lnTo>
                    <a:pt x="161" y="45"/>
                  </a:lnTo>
                  <a:lnTo>
                    <a:pt x="161" y="43"/>
                  </a:lnTo>
                  <a:lnTo>
                    <a:pt x="161" y="38"/>
                  </a:lnTo>
                  <a:lnTo>
                    <a:pt x="158" y="36"/>
                  </a:lnTo>
                  <a:lnTo>
                    <a:pt x="158" y="34"/>
                  </a:lnTo>
                  <a:lnTo>
                    <a:pt x="161" y="31"/>
                  </a:lnTo>
                  <a:lnTo>
                    <a:pt x="161" y="29"/>
                  </a:lnTo>
                  <a:lnTo>
                    <a:pt x="158" y="29"/>
                  </a:lnTo>
                  <a:lnTo>
                    <a:pt x="149" y="34"/>
                  </a:lnTo>
                  <a:lnTo>
                    <a:pt x="146" y="34"/>
                  </a:lnTo>
                  <a:lnTo>
                    <a:pt x="146" y="34"/>
                  </a:lnTo>
                  <a:lnTo>
                    <a:pt x="144" y="31"/>
                  </a:lnTo>
                  <a:lnTo>
                    <a:pt x="144" y="31"/>
                  </a:lnTo>
                  <a:lnTo>
                    <a:pt x="144" y="31"/>
                  </a:lnTo>
                  <a:lnTo>
                    <a:pt x="142" y="34"/>
                  </a:lnTo>
                  <a:lnTo>
                    <a:pt x="142" y="34"/>
                  </a:lnTo>
                  <a:lnTo>
                    <a:pt x="139" y="34"/>
                  </a:lnTo>
                  <a:lnTo>
                    <a:pt x="139" y="31"/>
                  </a:lnTo>
                  <a:lnTo>
                    <a:pt x="139" y="29"/>
                  </a:lnTo>
                  <a:lnTo>
                    <a:pt x="142" y="26"/>
                  </a:lnTo>
                  <a:lnTo>
                    <a:pt x="139" y="26"/>
                  </a:lnTo>
                  <a:lnTo>
                    <a:pt x="139" y="24"/>
                  </a:lnTo>
                  <a:lnTo>
                    <a:pt x="139" y="24"/>
                  </a:lnTo>
                  <a:lnTo>
                    <a:pt x="137" y="24"/>
                  </a:lnTo>
                  <a:lnTo>
                    <a:pt x="137" y="24"/>
                  </a:lnTo>
                  <a:lnTo>
                    <a:pt x="135" y="22"/>
                  </a:lnTo>
                  <a:lnTo>
                    <a:pt x="135" y="22"/>
                  </a:lnTo>
                  <a:lnTo>
                    <a:pt x="135" y="19"/>
                  </a:lnTo>
                  <a:lnTo>
                    <a:pt x="132" y="19"/>
                  </a:lnTo>
                  <a:lnTo>
                    <a:pt x="127" y="19"/>
                  </a:lnTo>
                  <a:lnTo>
                    <a:pt x="125" y="19"/>
                  </a:lnTo>
                  <a:lnTo>
                    <a:pt x="123" y="19"/>
                  </a:lnTo>
                  <a:lnTo>
                    <a:pt x="118" y="19"/>
                  </a:lnTo>
                  <a:lnTo>
                    <a:pt x="116" y="19"/>
                  </a:lnTo>
                  <a:lnTo>
                    <a:pt x="113" y="22"/>
                  </a:lnTo>
                  <a:lnTo>
                    <a:pt x="111" y="22"/>
                  </a:lnTo>
                  <a:lnTo>
                    <a:pt x="111" y="22"/>
                  </a:lnTo>
                  <a:lnTo>
                    <a:pt x="111" y="22"/>
                  </a:lnTo>
                  <a:lnTo>
                    <a:pt x="111" y="19"/>
                  </a:lnTo>
                  <a:lnTo>
                    <a:pt x="111" y="17"/>
                  </a:lnTo>
                  <a:lnTo>
                    <a:pt x="108" y="17"/>
                  </a:lnTo>
                  <a:lnTo>
                    <a:pt x="108" y="17"/>
                  </a:lnTo>
                  <a:lnTo>
                    <a:pt x="101" y="19"/>
                  </a:lnTo>
                  <a:lnTo>
                    <a:pt x="99" y="19"/>
                  </a:lnTo>
                  <a:lnTo>
                    <a:pt x="97" y="22"/>
                  </a:lnTo>
                  <a:lnTo>
                    <a:pt x="94" y="22"/>
                  </a:lnTo>
                  <a:lnTo>
                    <a:pt x="94" y="19"/>
                  </a:lnTo>
                  <a:lnTo>
                    <a:pt x="94" y="19"/>
                  </a:lnTo>
                  <a:lnTo>
                    <a:pt x="94" y="19"/>
                  </a:lnTo>
                  <a:lnTo>
                    <a:pt x="94" y="17"/>
                  </a:lnTo>
                  <a:lnTo>
                    <a:pt x="92" y="17"/>
                  </a:lnTo>
                  <a:lnTo>
                    <a:pt x="92" y="17"/>
                  </a:lnTo>
                  <a:lnTo>
                    <a:pt x="92" y="17"/>
                  </a:lnTo>
                  <a:lnTo>
                    <a:pt x="90" y="19"/>
                  </a:lnTo>
                  <a:lnTo>
                    <a:pt x="90" y="19"/>
                  </a:lnTo>
                  <a:lnTo>
                    <a:pt x="90" y="22"/>
                  </a:lnTo>
                  <a:lnTo>
                    <a:pt x="85" y="24"/>
                  </a:lnTo>
                  <a:lnTo>
                    <a:pt x="82" y="24"/>
                  </a:lnTo>
                  <a:lnTo>
                    <a:pt x="82" y="24"/>
                  </a:lnTo>
                  <a:lnTo>
                    <a:pt x="82" y="24"/>
                  </a:lnTo>
                  <a:lnTo>
                    <a:pt x="82" y="22"/>
                  </a:lnTo>
                  <a:lnTo>
                    <a:pt x="85" y="22"/>
                  </a:lnTo>
                  <a:lnTo>
                    <a:pt x="85" y="19"/>
                  </a:lnTo>
                  <a:lnTo>
                    <a:pt x="85" y="17"/>
                  </a:lnTo>
                  <a:lnTo>
                    <a:pt x="85" y="17"/>
                  </a:lnTo>
                  <a:lnTo>
                    <a:pt x="85" y="15"/>
                  </a:lnTo>
                  <a:lnTo>
                    <a:pt x="82" y="12"/>
                  </a:lnTo>
                  <a:lnTo>
                    <a:pt x="80" y="12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75" y="12"/>
                  </a:lnTo>
                  <a:lnTo>
                    <a:pt x="73" y="12"/>
                  </a:lnTo>
                  <a:lnTo>
                    <a:pt x="68" y="10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64" y="12"/>
                  </a:lnTo>
                  <a:lnTo>
                    <a:pt x="61" y="15"/>
                  </a:lnTo>
                  <a:lnTo>
                    <a:pt x="61" y="15"/>
                  </a:lnTo>
                  <a:lnTo>
                    <a:pt x="59" y="15"/>
                  </a:lnTo>
                  <a:lnTo>
                    <a:pt x="56" y="15"/>
                  </a:lnTo>
                  <a:lnTo>
                    <a:pt x="54" y="17"/>
                  </a:lnTo>
                  <a:lnTo>
                    <a:pt x="47" y="17"/>
                  </a:lnTo>
                  <a:lnTo>
                    <a:pt x="37" y="17"/>
                  </a:lnTo>
                  <a:lnTo>
                    <a:pt x="35" y="19"/>
                  </a:lnTo>
                  <a:lnTo>
                    <a:pt x="35" y="19"/>
                  </a:lnTo>
                  <a:lnTo>
                    <a:pt x="33" y="22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6" y="29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19" y="38"/>
                  </a:lnTo>
                  <a:lnTo>
                    <a:pt x="19" y="41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16" y="45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6" y="55"/>
                  </a:lnTo>
                  <a:lnTo>
                    <a:pt x="16" y="57"/>
                  </a:lnTo>
                  <a:lnTo>
                    <a:pt x="19" y="57"/>
                  </a:lnTo>
                  <a:lnTo>
                    <a:pt x="19" y="60"/>
                  </a:lnTo>
                  <a:lnTo>
                    <a:pt x="21" y="62"/>
                  </a:lnTo>
                  <a:lnTo>
                    <a:pt x="23" y="62"/>
                  </a:lnTo>
                  <a:lnTo>
                    <a:pt x="23" y="62"/>
                  </a:lnTo>
                  <a:lnTo>
                    <a:pt x="23" y="64"/>
                  </a:lnTo>
                  <a:lnTo>
                    <a:pt x="23" y="64"/>
                  </a:lnTo>
                  <a:lnTo>
                    <a:pt x="21" y="67"/>
                  </a:lnTo>
                  <a:lnTo>
                    <a:pt x="21" y="67"/>
                  </a:lnTo>
                  <a:lnTo>
                    <a:pt x="21" y="67"/>
                  </a:lnTo>
                  <a:lnTo>
                    <a:pt x="19" y="69"/>
                  </a:lnTo>
                  <a:lnTo>
                    <a:pt x="16" y="69"/>
                  </a:lnTo>
                  <a:lnTo>
                    <a:pt x="14" y="69"/>
                  </a:lnTo>
                  <a:lnTo>
                    <a:pt x="11" y="69"/>
                  </a:lnTo>
                  <a:lnTo>
                    <a:pt x="11" y="71"/>
                  </a:lnTo>
                  <a:lnTo>
                    <a:pt x="11" y="74"/>
                  </a:lnTo>
                  <a:lnTo>
                    <a:pt x="11" y="76"/>
                  </a:lnTo>
                  <a:lnTo>
                    <a:pt x="9" y="79"/>
                  </a:lnTo>
                  <a:lnTo>
                    <a:pt x="9" y="81"/>
                  </a:lnTo>
                  <a:lnTo>
                    <a:pt x="9" y="81"/>
                  </a:lnTo>
                  <a:lnTo>
                    <a:pt x="9" y="81"/>
                  </a:lnTo>
                  <a:lnTo>
                    <a:pt x="4" y="83"/>
                  </a:lnTo>
                  <a:lnTo>
                    <a:pt x="0" y="83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93"/>
                  </a:lnTo>
                  <a:lnTo>
                    <a:pt x="0" y="97"/>
                  </a:lnTo>
                  <a:lnTo>
                    <a:pt x="0" y="102"/>
                  </a:lnTo>
                  <a:lnTo>
                    <a:pt x="2" y="105"/>
                  </a:lnTo>
                  <a:lnTo>
                    <a:pt x="4" y="105"/>
                  </a:lnTo>
                  <a:lnTo>
                    <a:pt x="7" y="102"/>
                  </a:lnTo>
                  <a:lnTo>
                    <a:pt x="11" y="102"/>
                  </a:lnTo>
                  <a:lnTo>
                    <a:pt x="37" y="114"/>
                  </a:lnTo>
                  <a:lnTo>
                    <a:pt x="54" y="116"/>
                  </a:lnTo>
                  <a:lnTo>
                    <a:pt x="64" y="121"/>
                  </a:lnTo>
                  <a:lnTo>
                    <a:pt x="68" y="121"/>
                  </a:lnTo>
                  <a:lnTo>
                    <a:pt x="80" y="119"/>
                  </a:lnTo>
                  <a:lnTo>
                    <a:pt x="90" y="119"/>
                  </a:lnTo>
                  <a:lnTo>
                    <a:pt x="94" y="119"/>
                  </a:lnTo>
                  <a:lnTo>
                    <a:pt x="94" y="119"/>
                  </a:lnTo>
                  <a:lnTo>
                    <a:pt x="97" y="119"/>
                  </a:lnTo>
                  <a:lnTo>
                    <a:pt x="99" y="119"/>
                  </a:lnTo>
                  <a:lnTo>
                    <a:pt x="104" y="121"/>
                  </a:lnTo>
                  <a:lnTo>
                    <a:pt x="104" y="121"/>
                  </a:lnTo>
                  <a:lnTo>
                    <a:pt x="106" y="119"/>
                  </a:lnTo>
                  <a:lnTo>
                    <a:pt x="106" y="119"/>
                  </a:lnTo>
                  <a:lnTo>
                    <a:pt x="106" y="119"/>
                  </a:lnTo>
                  <a:lnTo>
                    <a:pt x="108" y="119"/>
                  </a:lnTo>
                  <a:lnTo>
                    <a:pt x="111" y="119"/>
                  </a:lnTo>
                  <a:lnTo>
                    <a:pt x="111" y="121"/>
                  </a:lnTo>
                  <a:lnTo>
                    <a:pt x="113" y="121"/>
                  </a:lnTo>
                  <a:lnTo>
                    <a:pt x="116" y="121"/>
                  </a:lnTo>
                  <a:lnTo>
                    <a:pt x="130" y="119"/>
                  </a:lnTo>
                  <a:lnTo>
                    <a:pt x="130" y="119"/>
                  </a:lnTo>
                  <a:lnTo>
                    <a:pt x="135" y="119"/>
                  </a:lnTo>
                  <a:lnTo>
                    <a:pt x="153" y="116"/>
                  </a:lnTo>
                  <a:lnTo>
                    <a:pt x="158" y="116"/>
                  </a:lnTo>
                  <a:lnTo>
                    <a:pt x="161" y="116"/>
                  </a:lnTo>
                  <a:lnTo>
                    <a:pt x="163" y="114"/>
                  </a:lnTo>
                  <a:lnTo>
                    <a:pt x="163" y="114"/>
                  </a:lnTo>
                  <a:lnTo>
                    <a:pt x="170" y="116"/>
                  </a:lnTo>
                  <a:lnTo>
                    <a:pt x="187" y="121"/>
                  </a:lnTo>
                  <a:lnTo>
                    <a:pt x="191" y="123"/>
                  </a:lnTo>
                  <a:lnTo>
                    <a:pt x="191" y="123"/>
                  </a:lnTo>
                  <a:lnTo>
                    <a:pt x="194" y="121"/>
                  </a:lnTo>
                  <a:lnTo>
                    <a:pt x="196" y="121"/>
                  </a:lnTo>
                  <a:lnTo>
                    <a:pt x="196" y="121"/>
                  </a:lnTo>
                  <a:lnTo>
                    <a:pt x="198" y="119"/>
                  </a:lnTo>
                  <a:lnTo>
                    <a:pt x="201" y="119"/>
                  </a:lnTo>
                  <a:lnTo>
                    <a:pt x="201" y="119"/>
                  </a:lnTo>
                  <a:lnTo>
                    <a:pt x="203" y="121"/>
                  </a:lnTo>
                  <a:lnTo>
                    <a:pt x="203" y="121"/>
                  </a:lnTo>
                  <a:lnTo>
                    <a:pt x="206" y="123"/>
                  </a:lnTo>
                  <a:lnTo>
                    <a:pt x="208" y="123"/>
                  </a:lnTo>
                  <a:lnTo>
                    <a:pt x="210" y="123"/>
                  </a:lnTo>
                  <a:lnTo>
                    <a:pt x="213" y="123"/>
                  </a:lnTo>
                  <a:lnTo>
                    <a:pt x="215" y="123"/>
                  </a:lnTo>
                  <a:lnTo>
                    <a:pt x="215" y="121"/>
                  </a:lnTo>
                  <a:lnTo>
                    <a:pt x="215" y="121"/>
                  </a:lnTo>
                  <a:lnTo>
                    <a:pt x="217" y="121"/>
                  </a:lnTo>
                  <a:lnTo>
                    <a:pt x="217" y="121"/>
                  </a:lnTo>
                  <a:lnTo>
                    <a:pt x="220" y="121"/>
                  </a:lnTo>
                  <a:lnTo>
                    <a:pt x="220" y="119"/>
                  </a:lnTo>
                  <a:lnTo>
                    <a:pt x="220" y="119"/>
                  </a:lnTo>
                  <a:lnTo>
                    <a:pt x="222" y="119"/>
                  </a:lnTo>
                  <a:lnTo>
                    <a:pt x="227" y="119"/>
                  </a:lnTo>
                  <a:lnTo>
                    <a:pt x="241" y="116"/>
                  </a:lnTo>
                  <a:lnTo>
                    <a:pt x="246" y="119"/>
                  </a:lnTo>
                  <a:lnTo>
                    <a:pt x="248" y="116"/>
                  </a:lnTo>
                  <a:lnTo>
                    <a:pt x="253" y="116"/>
                  </a:lnTo>
                  <a:lnTo>
                    <a:pt x="255" y="116"/>
                  </a:lnTo>
                  <a:lnTo>
                    <a:pt x="260" y="119"/>
                  </a:lnTo>
                  <a:lnTo>
                    <a:pt x="262" y="119"/>
                  </a:lnTo>
                  <a:lnTo>
                    <a:pt x="262" y="119"/>
                  </a:lnTo>
                  <a:lnTo>
                    <a:pt x="265" y="121"/>
                  </a:lnTo>
                  <a:lnTo>
                    <a:pt x="265" y="121"/>
                  </a:lnTo>
                  <a:lnTo>
                    <a:pt x="265" y="123"/>
                  </a:lnTo>
                  <a:lnTo>
                    <a:pt x="267" y="123"/>
                  </a:lnTo>
                  <a:lnTo>
                    <a:pt x="269" y="123"/>
                  </a:lnTo>
                  <a:lnTo>
                    <a:pt x="269" y="123"/>
                  </a:lnTo>
                  <a:lnTo>
                    <a:pt x="269" y="123"/>
                  </a:lnTo>
                  <a:lnTo>
                    <a:pt x="272" y="123"/>
                  </a:lnTo>
                  <a:lnTo>
                    <a:pt x="272" y="123"/>
                  </a:lnTo>
                  <a:lnTo>
                    <a:pt x="274" y="126"/>
                  </a:lnTo>
                  <a:lnTo>
                    <a:pt x="277" y="128"/>
                  </a:lnTo>
                  <a:lnTo>
                    <a:pt x="277" y="128"/>
                  </a:lnTo>
                  <a:lnTo>
                    <a:pt x="279" y="128"/>
                  </a:lnTo>
                  <a:lnTo>
                    <a:pt x="281" y="131"/>
                  </a:lnTo>
                  <a:lnTo>
                    <a:pt x="286" y="131"/>
                  </a:lnTo>
                  <a:lnTo>
                    <a:pt x="288" y="131"/>
                  </a:lnTo>
                  <a:lnTo>
                    <a:pt x="288" y="133"/>
                  </a:lnTo>
                  <a:lnTo>
                    <a:pt x="293" y="135"/>
                  </a:lnTo>
                  <a:lnTo>
                    <a:pt x="295" y="138"/>
                  </a:lnTo>
                  <a:lnTo>
                    <a:pt x="295" y="140"/>
                  </a:lnTo>
                  <a:lnTo>
                    <a:pt x="298" y="135"/>
                  </a:lnTo>
                  <a:lnTo>
                    <a:pt x="303" y="131"/>
                  </a:lnTo>
                  <a:lnTo>
                    <a:pt x="307" y="128"/>
                  </a:lnTo>
                  <a:lnTo>
                    <a:pt x="310" y="126"/>
                  </a:lnTo>
                  <a:lnTo>
                    <a:pt x="312" y="123"/>
                  </a:lnTo>
                  <a:lnTo>
                    <a:pt x="312" y="123"/>
                  </a:lnTo>
                  <a:lnTo>
                    <a:pt x="314" y="123"/>
                  </a:lnTo>
                  <a:lnTo>
                    <a:pt x="314" y="123"/>
                  </a:lnTo>
                  <a:lnTo>
                    <a:pt x="317" y="123"/>
                  </a:lnTo>
                  <a:lnTo>
                    <a:pt x="317" y="121"/>
                  </a:lnTo>
                  <a:lnTo>
                    <a:pt x="317" y="121"/>
                  </a:lnTo>
                  <a:lnTo>
                    <a:pt x="317" y="121"/>
                  </a:lnTo>
                  <a:lnTo>
                    <a:pt x="319" y="121"/>
                  </a:lnTo>
                  <a:lnTo>
                    <a:pt x="322" y="121"/>
                  </a:lnTo>
                  <a:lnTo>
                    <a:pt x="324" y="121"/>
                  </a:lnTo>
                  <a:lnTo>
                    <a:pt x="326" y="121"/>
                  </a:lnTo>
                  <a:lnTo>
                    <a:pt x="329" y="116"/>
                  </a:lnTo>
                  <a:lnTo>
                    <a:pt x="343" y="112"/>
                  </a:lnTo>
                  <a:lnTo>
                    <a:pt x="345" y="109"/>
                  </a:lnTo>
                  <a:lnTo>
                    <a:pt x="345" y="10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3721542E-E036-6A6E-0675-07CE598A3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1299" y="3078362"/>
              <a:ext cx="302560" cy="352733"/>
            </a:xfrm>
            <a:custGeom>
              <a:avLst/>
              <a:gdLst>
                <a:gd name="T0" fmla="*/ 180 w 199"/>
                <a:gd name="T1" fmla="*/ 62 h 232"/>
                <a:gd name="T2" fmla="*/ 187 w 199"/>
                <a:gd name="T3" fmla="*/ 31 h 232"/>
                <a:gd name="T4" fmla="*/ 180 w 199"/>
                <a:gd name="T5" fmla="*/ 15 h 232"/>
                <a:gd name="T6" fmla="*/ 182 w 199"/>
                <a:gd name="T7" fmla="*/ 0 h 232"/>
                <a:gd name="T8" fmla="*/ 166 w 199"/>
                <a:gd name="T9" fmla="*/ 15 h 232"/>
                <a:gd name="T10" fmla="*/ 142 w 199"/>
                <a:gd name="T11" fmla="*/ 24 h 232"/>
                <a:gd name="T12" fmla="*/ 137 w 199"/>
                <a:gd name="T13" fmla="*/ 22 h 232"/>
                <a:gd name="T14" fmla="*/ 126 w 199"/>
                <a:gd name="T15" fmla="*/ 22 h 232"/>
                <a:gd name="T16" fmla="*/ 114 w 199"/>
                <a:gd name="T17" fmla="*/ 17 h 232"/>
                <a:gd name="T18" fmla="*/ 90 w 199"/>
                <a:gd name="T19" fmla="*/ 22 h 232"/>
                <a:gd name="T20" fmla="*/ 90 w 199"/>
                <a:gd name="T21" fmla="*/ 24 h 232"/>
                <a:gd name="T22" fmla="*/ 95 w 199"/>
                <a:gd name="T23" fmla="*/ 29 h 232"/>
                <a:gd name="T24" fmla="*/ 81 w 199"/>
                <a:gd name="T25" fmla="*/ 48 h 232"/>
                <a:gd name="T26" fmla="*/ 69 w 199"/>
                <a:gd name="T27" fmla="*/ 60 h 232"/>
                <a:gd name="T28" fmla="*/ 62 w 199"/>
                <a:gd name="T29" fmla="*/ 55 h 232"/>
                <a:gd name="T30" fmla="*/ 57 w 199"/>
                <a:gd name="T31" fmla="*/ 53 h 232"/>
                <a:gd name="T32" fmla="*/ 50 w 199"/>
                <a:gd name="T33" fmla="*/ 55 h 232"/>
                <a:gd name="T34" fmla="*/ 38 w 199"/>
                <a:gd name="T35" fmla="*/ 76 h 232"/>
                <a:gd name="T36" fmla="*/ 33 w 199"/>
                <a:gd name="T37" fmla="*/ 81 h 232"/>
                <a:gd name="T38" fmla="*/ 33 w 199"/>
                <a:gd name="T39" fmla="*/ 90 h 232"/>
                <a:gd name="T40" fmla="*/ 31 w 199"/>
                <a:gd name="T41" fmla="*/ 95 h 232"/>
                <a:gd name="T42" fmla="*/ 29 w 199"/>
                <a:gd name="T43" fmla="*/ 102 h 232"/>
                <a:gd name="T44" fmla="*/ 24 w 199"/>
                <a:gd name="T45" fmla="*/ 112 h 232"/>
                <a:gd name="T46" fmla="*/ 19 w 199"/>
                <a:gd name="T47" fmla="*/ 109 h 232"/>
                <a:gd name="T48" fmla="*/ 14 w 199"/>
                <a:gd name="T49" fmla="*/ 116 h 232"/>
                <a:gd name="T50" fmla="*/ 12 w 199"/>
                <a:gd name="T51" fmla="*/ 126 h 232"/>
                <a:gd name="T52" fmla="*/ 14 w 199"/>
                <a:gd name="T53" fmla="*/ 140 h 232"/>
                <a:gd name="T54" fmla="*/ 7 w 199"/>
                <a:gd name="T55" fmla="*/ 157 h 232"/>
                <a:gd name="T56" fmla="*/ 5 w 199"/>
                <a:gd name="T57" fmla="*/ 169 h 232"/>
                <a:gd name="T58" fmla="*/ 5 w 199"/>
                <a:gd name="T59" fmla="*/ 180 h 232"/>
                <a:gd name="T60" fmla="*/ 3 w 199"/>
                <a:gd name="T61" fmla="*/ 190 h 232"/>
                <a:gd name="T62" fmla="*/ 0 w 199"/>
                <a:gd name="T63" fmla="*/ 199 h 232"/>
                <a:gd name="T64" fmla="*/ 3 w 199"/>
                <a:gd name="T65" fmla="*/ 202 h 232"/>
                <a:gd name="T66" fmla="*/ 14 w 199"/>
                <a:gd name="T67" fmla="*/ 209 h 232"/>
                <a:gd name="T68" fmla="*/ 21 w 199"/>
                <a:gd name="T69" fmla="*/ 206 h 232"/>
                <a:gd name="T70" fmla="*/ 24 w 199"/>
                <a:gd name="T71" fmla="*/ 209 h 232"/>
                <a:gd name="T72" fmla="*/ 29 w 199"/>
                <a:gd name="T73" fmla="*/ 204 h 232"/>
                <a:gd name="T74" fmla="*/ 31 w 199"/>
                <a:gd name="T75" fmla="*/ 211 h 232"/>
                <a:gd name="T76" fmla="*/ 38 w 199"/>
                <a:gd name="T77" fmla="*/ 209 h 232"/>
                <a:gd name="T78" fmla="*/ 47 w 199"/>
                <a:gd name="T79" fmla="*/ 209 h 232"/>
                <a:gd name="T80" fmla="*/ 57 w 199"/>
                <a:gd name="T81" fmla="*/ 218 h 232"/>
                <a:gd name="T82" fmla="*/ 66 w 199"/>
                <a:gd name="T83" fmla="*/ 218 h 232"/>
                <a:gd name="T84" fmla="*/ 74 w 199"/>
                <a:gd name="T85" fmla="*/ 214 h 232"/>
                <a:gd name="T86" fmla="*/ 104 w 199"/>
                <a:gd name="T87" fmla="*/ 221 h 232"/>
                <a:gd name="T88" fmla="*/ 126 w 199"/>
                <a:gd name="T89" fmla="*/ 230 h 232"/>
                <a:gd name="T90" fmla="*/ 133 w 199"/>
                <a:gd name="T91" fmla="*/ 230 h 232"/>
                <a:gd name="T92" fmla="*/ 140 w 199"/>
                <a:gd name="T93" fmla="*/ 209 h 232"/>
                <a:gd name="T94" fmla="*/ 149 w 199"/>
                <a:gd name="T95" fmla="*/ 180 h 232"/>
                <a:gd name="T96" fmla="*/ 154 w 199"/>
                <a:gd name="T97" fmla="*/ 169 h 232"/>
                <a:gd name="T98" fmla="*/ 159 w 199"/>
                <a:gd name="T99" fmla="*/ 161 h 232"/>
                <a:gd name="T100" fmla="*/ 166 w 199"/>
                <a:gd name="T101" fmla="*/ 143 h 232"/>
                <a:gd name="T102" fmla="*/ 178 w 199"/>
                <a:gd name="T103" fmla="*/ 124 h 232"/>
                <a:gd name="T104" fmla="*/ 185 w 199"/>
                <a:gd name="T105" fmla="*/ 116 h 232"/>
                <a:gd name="T106" fmla="*/ 197 w 199"/>
                <a:gd name="T107" fmla="*/ 8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9" h="232">
                  <a:moveTo>
                    <a:pt x="199" y="74"/>
                  </a:moveTo>
                  <a:lnTo>
                    <a:pt x="197" y="69"/>
                  </a:lnTo>
                  <a:lnTo>
                    <a:pt x="192" y="69"/>
                  </a:lnTo>
                  <a:lnTo>
                    <a:pt x="187" y="67"/>
                  </a:lnTo>
                  <a:lnTo>
                    <a:pt x="182" y="67"/>
                  </a:lnTo>
                  <a:lnTo>
                    <a:pt x="180" y="62"/>
                  </a:lnTo>
                  <a:lnTo>
                    <a:pt x="180" y="57"/>
                  </a:lnTo>
                  <a:lnTo>
                    <a:pt x="187" y="38"/>
                  </a:lnTo>
                  <a:lnTo>
                    <a:pt x="190" y="34"/>
                  </a:lnTo>
                  <a:lnTo>
                    <a:pt x="192" y="31"/>
                  </a:lnTo>
                  <a:lnTo>
                    <a:pt x="192" y="31"/>
                  </a:lnTo>
                  <a:lnTo>
                    <a:pt x="187" y="31"/>
                  </a:lnTo>
                  <a:lnTo>
                    <a:pt x="185" y="29"/>
                  </a:lnTo>
                  <a:lnTo>
                    <a:pt x="180" y="27"/>
                  </a:lnTo>
                  <a:lnTo>
                    <a:pt x="180" y="24"/>
                  </a:lnTo>
                  <a:lnTo>
                    <a:pt x="178" y="22"/>
                  </a:lnTo>
                  <a:lnTo>
                    <a:pt x="178" y="22"/>
                  </a:lnTo>
                  <a:lnTo>
                    <a:pt x="180" y="15"/>
                  </a:lnTo>
                  <a:lnTo>
                    <a:pt x="182" y="12"/>
                  </a:lnTo>
                  <a:lnTo>
                    <a:pt x="182" y="10"/>
                  </a:lnTo>
                  <a:lnTo>
                    <a:pt x="182" y="5"/>
                  </a:lnTo>
                  <a:lnTo>
                    <a:pt x="182" y="3"/>
                  </a:lnTo>
                  <a:lnTo>
                    <a:pt x="182" y="3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73" y="8"/>
                  </a:lnTo>
                  <a:lnTo>
                    <a:pt x="171" y="10"/>
                  </a:lnTo>
                  <a:lnTo>
                    <a:pt x="166" y="12"/>
                  </a:lnTo>
                  <a:lnTo>
                    <a:pt x="166" y="15"/>
                  </a:lnTo>
                  <a:lnTo>
                    <a:pt x="163" y="17"/>
                  </a:lnTo>
                  <a:lnTo>
                    <a:pt x="161" y="19"/>
                  </a:lnTo>
                  <a:lnTo>
                    <a:pt x="159" y="22"/>
                  </a:lnTo>
                  <a:lnTo>
                    <a:pt x="154" y="22"/>
                  </a:lnTo>
                  <a:lnTo>
                    <a:pt x="147" y="24"/>
                  </a:lnTo>
                  <a:lnTo>
                    <a:pt x="142" y="24"/>
                  </a:lnTo>
                  <a:lnTo>
                    <a:pt x="140" y="24"/>
                  </a:lnTo>
                  <a:lnTo>
                    <a:pt x="137" y="24"/>
                  </a:lnTo>
                  <a:lnTo>
                    <a:pt x="137" y="24"/>
                  </a:lnTo>
                  <a:lnTo>
                    <a:pt x="137" y="24"/>
                  </a:lnTo>
                  <a:lnTo>
                    <a:pt x="137" y="24"/>
                  </a:lnTo>
                  <a:lnTo>
                    <a:pt x="137" y="22"/>
                  </a:lnTo>
                  <a:lnTo>
                    <a:pt x="135" y="22"/>
                  </a:lnTo>
                  <a:lnTo>
                    <a:pt x="135" y="22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28" y="22"/>
                  </a:lnTo>
                  <a:lnTo>
                    <a:pt x="126" y="22"/>
                  </a:lnTo>
                  <a:lnTo>
                    <a:pt x="126" y="22"/>
                  </a:lnTo>
                  <a:lnTo>
                    <a:pt x="123" y="19"/>
                  </a:lnTo>
                  <a:lnTo>
                    <a:pt x="121" y="17"/>
                  </a:lnTo>
                  <a:lnTo>
                    <a:pt x="121" y="17"/>
                  </a:lnTo>
                  <a:lnTo>
                    <a:pt x="116" y="17"/>
                  </a:lnTo>
                  <a:lnTo>
                    <a:pt x="114" y="17"/>
                  </a:lnTo>
                  <a:lnTo>
                    <a:pt x="109" y="17"/>
                  </a:lnTo>
                  <a:lnTo>
                    <a:pt x="95" y="19"/>
                  </a:lnTo>
                  <a:lnTo>
                    <a:pt x="92" y="19"/>
                  </a:lnTo>
                  <a:lnTo>
                    <a:pt x="90" y="19"/>
                  </a:lnTo>
                  <a:lnTo>
                    <a:pt x="90" y="22"/>
                  </a:lnTo>
                  <a:lnTo>
                    <a:pt x="90" y="22"/>
                  </a:lnTo>
                  <a:lnTo>
                    <a:pt x="90" y="24"/>
                  </a:lnTo>
                  <a:lnTo>
                    <a:pt x="90" y="24"/>
                  </a:lnTo>
                  <a:lnTo>
                    <a:pt x="90" y="24"/>
                  </a:lnTo>
                  <a:lnTo>
                    <a:pt x="90" y="24"/>
                  </a:lnTo>
                  <a:lnTo>
                    <a:pt x="90" y="24"/>
                  </a:lnTo>
                  <a:lnTo>
                    <a:pt x="90" y="24"/>
                  </a:lnTo>
                  <a:lnTo>
                    <a:pt x="92" y="27"/>
                  </a:lnTo>
                  <a:lnTo>
                    <a:pt x="95" y="27"/>
                  </a:lnTo>
                  <a:lnTo>
                    <a:pt x="95" y="27"/>
                  </a:lnTo>
                  <a:lnTo>
                    <a:pt x="95" y="29"/>
                  </a:lnTo>
                  <a:lnTo>
                    <a:pt x="95" y="29"/>
                  </a:lnTo>
                  <a:lnTo>
                    <a:pt x="95" y="29"/>
                  </a:lnTo>
                  <a:lnTo>
                    <a:pt x="95" y="31"/>
                  </a:lnTo>
                  <a:lnTo>
                    <a:pt x="85" y="41"/>
                  </a:lnTo>
                  <a:lnTo>
                    <a:pt x="83" y="43"/>
                  </a:lnTo>
                  <a:lnTo>
                    <a:pt x="81" y="45"/>
                  </a:lnTo>
                  <a:lnTo>
                    <a:pt x="81" y="48"/>
                  </a:lnTo>
                  <a:lnTo>
                    <a:pt x="81" y="48"/>
                  </a:lnTo>
                  <a:lnTo>
                    <a:pt x="76" y="55"/>
                  </a:lnTo>
                  <a:lnTo>
                    <a:pt x="74" y="60"/>
                  </a:lnTo>
                  <a:lnTo>
                    <a:pt x="74" y="62"/>
                  </a:lnTo>
                  <a:lnTo>
                    <a:pt x="71" y="62"/>
                  </a:lnTo>
                  <a:lnTo>
                    <a:pt x="71" y="62"/>
                  </a:lnTo>
                  <a:lnTo>
                    <a:pt x="69" y="60"/>
                  </a:lnTo>
                  <a:lnTo>
                    <a:pt x="69" y="57"/>
                  </a:lnTo>
                  <a:lnTo>
                    <a:pt x="66" y="57"/>
                  </a:lnTo>
                  <a:lnTo>
                    <a:pt x="66" y="57"/>
                  </a:lnTo>
                  <a:lnTo>
                    <a:pt x="64" y="55"/>
                  </a:lnTo>
                  <a:lnTo>
                    <a:pt x="62" y="55"/>
                  </a:lnTo>
                  <a:lnTo>
                    <a:pt x="62" y="55"/>
                  </a:lnTo>
                  <a:lnTo>
                    <a:pt x="62" y="55"/>
                  </a:lnTo>
                  <a:lnTo>
                    <a:pt x="59" y="53"/>
                  </a:lnTo>
                  <a:lnTo>
                    <a:pt x="59" y="53"/>
                  </a:lnTo>
                  <a:lnTo>
                    <a:pt x="59" y="53"/>
                  </a:lnTo>
                  <a:lnTo>
                    <a:pt x="59" y="53"/>
                  </a:lnTo>
                  <a:lnTo>
                    <a:pt x="57" y="53"/>
                  </a:lnTo>
                  <a:lnTo>
                    <a:pt x="57" y="53"/>
                  </a:lnTo>
                  <a:lnTo>
                    <a:pt x="57" y="53"/>
                  </a:lnTo>
                  <a:lnTo>
                    <a:pt x="55" y="50"/>
                  </a:lnTo>
                  <a:lnTo>
                    <a:pt x="55" y="50"/>
                  </a:lnTo>
                  <a:lnTo>
                    <a:pt x="50" y="53"/>
                  </a:lnTo>
                  <a:lnTo>
                    <a:pt x="50" y="55"/>
                  </a:lnTo>
                  <a:lnTo>
                    <a:pt x="47" y="57"/>
                  </a:lnTo>
                  <a:lnTo>
                    <a:pt x="45" y="64"/>
                  </a:lnTo>
                  <a:lnTo>
                    <a:pt x="43" y="71"/>
                  </a:lnTo>
                  <a:lnTo>
                    <a:pt x="40" y="74"/>
                  </a:lnTo>
                  <a:lnTo>
                    <a:pt x="40" y="76"/>
                  </a:lnTo>
                  <a:lnTo>
                    <a:pt x="38" y="76"/>
                  </a:lnTo>
                  <a:lnTo>
                    <a:pt x="38" y="79"/>
                  </a:lnTo>
                  <a:lnTo>
                    <a:pt x="38" y="79"/>
                  </a:lnTo>
                  <a:lnTo>
                    <a:pt x="38" y="81"/>
                  </a:lnTo>
                  <a:lnTo>
                    <a:pt x="36" y="81"/>
                  </a:lnTo>
                  <a:lnTo>
                    <a:pt x="36" y="81"/>
                  </a:lnTo>
                  <a:lnTo>
                    <a:pt x="33" y="81"/>
                  </a:lnTo>
                  <a:lnTo>
                    <a:pt x="33" y="81"/>
                  </a:lnTo>
                  <a:lnTo>
                    <a:pt x="33" y="83"/>
                  </a:lnTo>
                  <a:lnTo>
                    <a:pt x="33" y="83"/>
                  </a:lnTo>
                  <a:lnTo>
                    <a:pt x="33" y="86"/>
                  </a:lnTo>
                  <a:lnTo>
                    <a:pt x="33" y="90"/>
                  </a:lnTo>
                  <a:lnTo>
                    <a:pt x="33" y="90"/>
                  </a:lnTo>
                  <a:lnTo>
                    <a:pt x="33" y="93"/>
                  </a:lnTo>
                  <a:lnTo>
                    <a:pt x="33" y="93"/>
                  </a:lnTo>
                  <a:lnTo>
                    <a:pt x="31" y="93"/>
                  </a:lnTo>
                  <a:lnTo>
                    <a:pt x="31" y="93"/>
                  </a:lnTo>
                  <a:lnTo>
                    <a:pt x="31" y="93"/>
                  </a:lnTo>
                  <a:lnTo>
                    <a:pt x="31" y="95"/>
                  </a:lnTo>
                  <a:lnTo>
                    <a:pt x="31" y="95"/>
                  </a:lnTo>
                  <a:lnTo>
                    <a:pt x="31" y="95"/>
                  </a:lnTo>
                  <a:lnTo>
                    <a:pt x="31" y="98"/>
                  </a:lnTo>
                  <a:lnTo>
                    <a:pt x="31" y="98"/>
                  </a:lnTo>
                  <a:lnTo>
                    <a:pt x="31" y="98"/>
                  </a:lnTo>
                  <a:lnTo>
                    <a:pt x="29" y="102"/>
                  </a:lnTo>
                  <a:lnTo>
                    <a:pt x="26" y="107"/>
                  </a:lnTo>
                  <a:lnTo>
                    <a:pt x="26" y="109"/>
                  </a:lnTo>
                  <a:lnTo>
                    <a:pt x="26" y="109"/>
                  </a:lnTo>
                  <a:lnTo>
                    <a:pt x="26" y="112"/>
                  </a:lnTo>
                  <a:lnTo>
                    <a:pt x="24" y="112"/>
                  </a:lnTo>
                  <a:lnTo>
                    <a:pt x="24" y="112"/>
                  </a:lnTo>
                  <a:lnTo>
                    <a:pt x="21" y="112"/>
                  </a:lnTo>
                  <a:lnTo>
                    <a:pt x="21" y="112"/>
                  </a:lnTo>
                  <a:lnTo>
                    <a:pt x="19" y="109"/>
                  </a:lnTo>
                  <a:lnTo>
                    <a:pt x="19" y="109"/>
                  </a:lnTo>
                  <a:lnTo>
                    <a:pt x="19" y="109"/>
                  </a:lnTo>
                  <a:lnTo>
                    <a:pt x="19" y="109"/>
                  </a:lnTo>
                  <a:lnTo>
                    <a:pt x="19" y="109"/>
                  </a:lnTo>
                  <a:lnTo>
                    <a:pt x="17" y="112"/>
                  </a:lnTo>
                  <a:lnTo>
                    <a:pt x="17" y="112"/>
                  </a:lnTo>
                  <a:lnTo>
                    <a:pt x="17" y="112"/>
                  </a:lnTo>
                  <a:lnTo>
                    <a:pt x="17" y="114"/>
                  </a:lnTo>
                  <a:lnTo>
                    <a:pt x="14" y="116"/>
                  </a:lnTo>
                  <a:lnTo>
                    <a:pt x="14" y="121"/>
                  </a:lnTo>
                  <a:lnTo>
                    <a:pt x="14" y="121"/>
                  </a:lnTo>
                  <a:lnTo>
                    <a:pt x="12" y="124"/>
                  </a:lnTo>
                  <a:lnTo>
                    <a:pt x="12" y="124"/>
                  </a:lnTo>
                  <a:lnTo>
                    <a:pt x="12" y="126"/>
                  </a:lnTo>
                  <a:lnTo>
                    <a:pt x="12" y="126"/>
                  </a:lnTo>
                  <a:lnTo>
                    <a:pt x="12" y="128"/>
                  </a:lnTo>
                  <a:lnTo>
                    <a:pt x="14" y="128"/>
                  </a:lnTo>
                  <a:lnTo>
                    <a:pt x="14" y="128"/>
                  </a:lnTo>
                  <a:lnTo>
                    <a:pt x="14" y="131"/>
                  </a:lnTo>
                  <a:lnTo>
                    <a:pt x="12" y="135"/>
                  </a:lnTo>
                  <a:lnTo>
                    <a:pt x="14" y="140"/>
                  </a:lnTo>
                  <a:lnTo>
                    <a:pt x="14" y="140"/>
                  </a:lnTo>
                  <a:lnTo>
                    <a:pt x="12" y="143"/>
                  </a:lnTo>
                  <a:lnTo>
                    <a:pt x="10" y="143"/>
                  </a:lnTo>
                  <a:lnTo>
                    <a:pt x="10" y="143"/>
                  </a:lnTo>
                  <a:lnTo>
                    <a:pt x="7" y="147"/>
                  </a:lnTo>
                  <a:lnTo>
                    <a:pt x="7" y="157"/>
                  </a:lnTo>
                  <a:lnTo>
                    <a:pt x="7" y="161"/>
                  </a:lnTo>
                  <a:lnTo>
                    <a:pt x="3" y="161"/>
                  </a:lnTo>
                  <a:lnTo>
                    <a:pt x="5" y="164"/>
                  </a:lnTo>
                  <a:lnTo>
                    <a:pt x="5" y="164"/>
                  </a:lnTo>
                  <a:lnTo>
                    <a:pt x="5" y="169"/>
                  </a:lnTo>
                  <a:lnTo>
                    <a:pt x="5" y="169"/>
                  </a:lnTo>
                  <a:lnTo>
                    <a:pt x="7" y="171"/>
                  </a:lnTo>
                  <a:lnTo>
                    <a:pt x="7" y="173"/>
                  </a:lnTo>
                  <a:lnTo>
                    <a:pt x="7" y="173"/>
                  </a:lnTo>
                  <a:lnTo>
                    <a:pt x="5" y="176"/>
                  </a:lnTo>
                  <a:lnTo>
                    <a:pt x="5" y="178"/>
                  </a:lnTo>
                  <a:lnTo>
                    <a:pt x="5" y="180"/>
                  </a:lnTo>
                  <a:lnTo>
                    <a:pt x="5" y="180"/>
                  </a:lnTo>
                  <a:lnTo>
                    <a:pt x="5" y="183"/>
                  </a:lnTo>
                  <a:lnTo>
                    <a:pt x="5" y="185"/>
                  </a:lnTo>
                  <a:lnTo>
                    <a:pt x="3" y="187"/>
                  </a:lnTo>
                  <a:lnTo>
                    <a:pt x="3" y="187"/>
                  </a:lnTo>
                  <a:lnTo>
                    <a:pt x="3" y="190"/>
                  </a:lnTo>
                  <a:lnTo>
                    <a:pt x="3" y="190"/>
                  </a:lnTo>
                  <a:lnTo>
                    <a:pt x="3" y="195"/>
                  </a:lnTo>
                  <a:lnTo>
                    <a:pt x="3" y="197"/>
                  </a:lnTo>
                  <a:lnTo>
                    <a:pt x="3" y="197"/>
                  </a:lnTo>
                  <a:lnTo>
                    <a:pt x="3" y="197"/>
                  </a:lnTo>
                  <a:lnTo>
                    <a:pt x="0" y="199"/>
                  </a:lnTo>
                  <a:lnTo>
                    <a:pt x="0" y="199"/>
                  </a:lnTo>
                  <a:lnTo>
                    <a:pt x="0" y="199"/>
                  </a:lnTo>
                  <a:lnTo>
                    <a:pt x="0" y="199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3" y="202"/>
                  </a:lnTo>
                  <a:lnTo>
                    <a:pt x="10" y="204"/>
                  </a:lnTo>
                  <a:lnTo>
                    <a:pt x="12" y="206"/>
                  </a:lnTo>
                  <a:lnTo>
                    <a:pt x="12" y="206"/>
                  </a:lnTo>
                  <a:lnTo>
                    <a:pt x="14" y="206"/>
                  </a:lnTo>
                  <a:lnTo>
                    <a:pt x="14" y="209"/>
                  </a:lnTo>
                  <a:lnTo>
                    <a:pt x="14" y="209"/>
                  </a:lnTo>
                  <a:lnTo>
                    <a:pt x="17" y="209"/>
                  </a:lnTo>
                  <a:lnTo>
                    <a:pt x="17" y="206"/>
                  </a:lnTo>
                  <a:lnTo>
                    <a:pt x="19" y="206"/>
                  </a:lnTo>
                  <a:lnTo>
                    <a:pt x="19" y="206"/>
                  </a:lnTo>
                  <a:lnTo>
                    <a:pt x="21" y="206"/>
                  </a:lnTo>
                  <a:lnTo>
                    <a:pt x="21" y="206"/>
                  </a:lnTo>
                  <a:lnTo>
                    <a:pt x="21" y="206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24" y="209"/>
                  </a:lnTo>
                  <a:lnTo>
                    <a:pt x="24" y="209"/>
                  </a:lnTo>
                  <a:lnTo>
                    <a:pt x="26" y="209"/>
                  </a:lnTo>
                  <a:lnTo>
                    <a:pt x="26" y="206"/>
                  </a:lnTo>
                  <a:lnTo>
                    <a:pt x="29" y="206"/>
                  </a:lnTo>
                  <a:lnTo>
                    <a:pt x="29" y="206"/>
                  </a:lnTo>
                  <a:lnTo>
                    <a:pt x="29" y="206"/>
                  </a:lnTo>
                  <a:lnTo>
                    <a:pt x="29" y="204"/>
                  </a:lnTo>
                  <a:lnTo>
                    <a:pt x="29" y="206"/>
                  </a:lnTo>
                  <a:lnTo>
                    <a:pt x="31" y="206"/>
                  </a:lnTo>
                  <a:lnTo>
                    <a:pt x="31" y="206"/>
                  </a:lnTo>
                  <a:lnTo>
                    <a:pt x="31" y="209"/>
                  </a:lnTo>
                  <a:lnTo>
                    <a:pt x="31" y="209"/>
                  </a:lnTo>
                  <a:lnTo>
                    <a:pt x="31" y="211"/>
                  </a:lnTo>
                  <a:lnTo>
                    <a:pt x="31" y="211"/>
                  </a:lnTo>
                  <a:lnTo>
                    <a:pt x="31" y="211"/>
                  </a:lnTo>
                  <a:lnTo>
                    <a:pt x="31" y="211"/>
                  </a:lnTo>
                  <a:lnTo>
                    <a:pt x="36" y="209"/>
                  </a:lnTo>
                  <a:lnTo>
                    <a:pt x="38" y="209"/>
                  </a:lnTo>
                  <a:lnTo>
                    <a:pt x="38" y="209"/>
                  </a:lnTo>
                  <a:lnTo>
                    <a:pt x="38" y="209"/>
                  </a:lnTo>
                  <a:lnTo>
                    <a:pt x="38" y="206"/>
                  </a:lnTo>
                  <a:lnTo>
                    <a:pt x="40" y="204"/>
                  </a:lnTo>
                  <a:lnTo>
                    <a:pt x="43" y="202"/>
                  </a:lnTo>
                  <a:lnTo>
                    <a:pt x="45" y="204"/>
                  </a:lnTo>
                  <a:lnTo>
                    <a:pt x="47" y="209"/>
                  </a:lnTo>
                  <a:lnTo>
                    <a:pt x="50" y="211"/>
                  </a:lnTo>
                  <a:lnTo>
                    <a:pt x="52" y="214"/>
                  </a:lnTo>
                  <a:lnTo>
                    <a:pt x="55" y="216"/>
                  </a:lnTo>
                  <a:lnTo>
                    <a:pt x="55" y="218"/>
                  </a:lnTo>
                  <a:lnTo>
                    <a:pt x="55" y="218"/>
                  </a:lnTo>
                  <a:lnTo>
                    <a:pt x="57" y="218"/>
                  </a:lnTo>
                  <a:lnTo>
                    <a:pt x="59" y="218"/>
                  </a:lnTo>
                  <a:lnTo>
                    <a:pt x="62" y="216"/>
                  </a:lnTo>
                  <a:lnTo>
                    <a:pt x="64" y="216"/>
                  </a:lnTo>
                  <a:lnTo>
                    <a:pt x="66" y="216"/>
                  </a:lnTo>
                  <a:lnTo>
                    <a:pt x="66" y="218"/>
                  </a:lnTo>
                  <a:lnTo>
                    <a:pt x="66" y="218"/>
                  </a:lnTo>
                  <a:lnTo>
                    <a:pt x="69" y="218"/>
                  </a:lnTo>
                  <a:lnTo>
                    <a:pt x="69" y="218"/>
                  </a:lnTo>
                  <a:lnTo>
                    <a:pt x="69" y="216"/>
                  </a:lnTo>
                  <a:lnTo>
                    <a:pt x="69" y="216"/>
                  </a:lnTo>
                  <a:lnTo>
                    <a:pt x="69" y="214"/>
                  </a:lnTo>
                  <a:lnTo>
                    <a:pt x="74" y="214"/>
                  </a:lnTo>
                  <a:lnTo>
                    <a:pt x="78" y="214"/>
                  </a:lnTo>
                  <a:lnTo>
                    <a:pt x="83" y="214"/>
                  </a:lnTo>
                  <a:lnTo>
                    <a:pt x="88" y="214"/>
                  </a:lnTo>
                  <a:lnTo>
                    <a:pt x="92" y="221"/>
                  </a:lnTo>
                  <a:lnTo>
                    <a:pt x="95" y="221"/>
                  </a:lnTo>
                  <a:lnTo>
                    <a:pt x="104" y="221"/>
                  </a:lnTo>
                  <a:lnTo>
                    <a:pt x="107" y="221"/>
                  </a:lnTo>
                  <a:lnTo>
                    <a:pt x="109" y="223"/>
                  </a:lnTo>
                  <a:lnTo>
                    <a:pt x="114" y="223"/>
                  </a:lnTo>
                  <a:lnTo>
                    <a:pt x="116" y="225"/>
                  </a:lnTo>
                  <a:lnTo>
                    <a:pt x="123" y="228"/>
                  </a:lnTo>
                  <a:lnTo>
                    <a:pt x="126" y="230"/>
                  </a:lnTo>
                  <a:lnTo>
                    <a:pt x="126" y="232"/>
                  </a:lnTo>
                  <a:lnTo>
                    <a:pt x="128" y="232"/>
                  </a:lnTo>
                  <a:lnTo>
                    <a:pt x="130" y="232"/>
                  </a:lnTo>
                  <a:lnTo>
                    <a:pt x="133" y="232"/>
                  </a:lnTo>
                  <a:lnTo>
                    <a:pt x="133" y="232"/>
                  </a:lnTo>
                  <a:lnTo>
                    <a:pt x="133" y="230"/>
                  </a:lnTo>
                  <a:lnTo>
                    <a:pt x="133" y="225"/>
                  </a:lnTo>
                  <a:lnTo>
                    <a:pt x="133" y="223"/>
                  </a:lnTo>
                  <a:lnTo>
                    <a:pt x="133" y="221"/>
                  </a:lnTo>
                  <a:lnTo>
                    <a:pt x="140" y="214"/>
                  </a:lnTo>
                  <a:lnTo>
                    <a:pt x="140" y="214"/>
                  </a:lnTo>
                  <a:lnTo>
                    <a:pt x="140" y="209"/>
                  </a:lnTo>
                  <a:lnTo>
                    <a:pt x="140" y="206"/>
                  </a:lnTo>
                  <a:lnTo>
                    <a:pt x="142" y="204"/>
                  </a:lnTo>
                  <a:lnTo>
                    <a:pt x="142" y="204"/>
                  </a:lnTo>
                  <a:lnTo>
                    <a:pt x="142" y="199"/>
                  </a:lnTo>
                  <a:lnTo>
                    <a:pt x="145" y="195"/>
                  </a:lnTo>
                  <a:lnTo>
                    <a:pt x="149" y="180"/>
                  </a:lnTo>
                  <a:lnTo>
                    <a:pt x="149" y="178"/>
                  </a:lnTo>
                  <a:lnTo>
                    <a:pt x="149" y="173"/>
                  </a:lnTo>
                  <a:lnTo>
                    <a:pt x="152" y="171"/>
                  </a:lnTo>
                  <a:lnTo>
                    <a:pt x="152" y="171"/>
                  </a:lnTo>
                  <a:lnTo>
                    <a:pt x="154" y="169"/>
                  </a:lnTo>
                  <a:lnTo>
                    <a:pt x="154" y="169"/>
                  </a:lnTo>
                  <a:lnTo>
                    <a:pt x="154" y="166"/>
                  </a:lnTo>
                  <a:lnTo>
                    <a:pt x="154" y="164"/>
                  </a:lnTo>
                  <a:lnTo>
                    <a:pt x="154" y="164"/>
                  </a:lnTo>
                  <a:lnTo>
                    <a:pt x="156" y="164"/>
                  </a:lnTo>
                  <a:lnTo>
                    <a:pt x="156" y="161"/>
                  </a:lnTo>
                  <a:lnTo>
                    <a:pt x="159" y="161"/>
                  </a:lnTo>
                  <a:lnTo>
                    <a:pt x="159" y="154"/>
                  </a:lnTo>
                  <a:lnTo>
                    <a:pt x="159" y="154"/>
                  </a:lnTo>
                  <a:lnTo>
                    <a:pt x="161" y="152"/>
                  </a:lnTo>
                  <a:lnTo>
                    <a:pt x="163" y="152"/>
                  </a:lnTo>
                  <a:lnTo>
                    <a:pt x="163" y="145"/>
                  </a:lnTo>
                  <a:lnTo>
                    <a:pt x="166" y="143"/>
                  </a:lnTo>
                  <a:lnTo>
                    <a:pt x="166" y="143"/>
                  </a:lnTo>
                  <a:lnTo>
                    <a:pt x="171" y="138"/>
                  </a:lnTo>
                  <a:lnTo>
                    <a:pt x="173" y="135"/>
                  </a:lnTo>
                  <a:lnTo>
                    <a:pt x="175" y="126"/>
                  </a:lnTo>
                  <a:lnTo>
                    <a:pt x="175" y="126"/>
                  </a:lnTo>
                  <a:lnTo>
                    <a:pt x="178" y="124"/>
                  </a:lnTo>
                  <a:lnTo>
                    <a:pt x="180" y="124"/>
                  </a:lnTo>
                  <a:lnTo>
                    <a:pt x="180" y="124"/>
                  </a:lnTo>
                  <a:lnTo>
                    <a:pt x="182" y="124"/>
                  </a:lnTo>
                  <a:lnTo>
                    <a:pt x="185" y="121"/>
                  </a:lnTo>
                  <a:lnTo>
                    <a:pt x="185" y="119"/>
                  </a:lnTo>
                  <a:lnTo>
                    <a:pt x="185" y="116"/>
                  </a:lnTo>
                  <a:lnTo>
                    <a:pt x="185" y="114"/>
                  </a:lnTo>
                  <a:lnTo>
                    <a:pt x="185" y="112"/>
                  </a:lnTo>
                  <a:lnTo>
                    <a:pt x="190" y="105"/>
                  </a:lnTo>
                  <a:lnTo>
                    <a:pt x="192" y="102"/>
                  </a:lnTo>
                  <a:lnTo>
                    <a:pt x="194" y="90"/>
                  </a:lnTo>
                  <a:lnTo>
                    <a:pt x="197" y="88"/>
                  </a:lnTo>
                  <a:lnTo>
                    <a:pt x="199" y="83"/>
                  </a:lnTo>
                  <a:lnTo>
                    <a:pt x="199" y="79"/>
                  </a:lnTo>
                  <a:lnTo>
                    <a:pt x="199" y="7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3DECD673-CF86-57E5-D4AF-14D570EF7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5723" y="3777746"/>
              <a:ext cx="1439820" cy="1179831"/>
            </a:xfrm>
            <a:custGeom>
              <a:avLst/>
              <a:gdLst>
                <a:gd name="T0" fmla="*/ 900 w 947"/>
                <a:gd name="T1" fmla="*/ 277 h 776"/>
                <a:gd name="T2" fmla="*/ 902 w 947"/>
                <a:gd name="T3" fmla="*/ 258 h 776"/>
                <a:gd name="T4" fmla="*/ 914 w 947"/>
                <a:gd name="T5" fmla="*/ 206 h 776"/>
                <a:gd name="T6" fmla="*/ 907 w 947"/>
                <a:gd name="T7" fmla="*/ 168 h 776"/>
                <a:gd name="T8" fmla="*/ 921 w 947"/>
                <a:gd name="T9" fmla="*/ 83 h 776"/>
                <a:gd name="T10" fmla="*/ 864 w 947"/>
                <a:gd name="T11" fmla="*/ 47 h 776"/>
                <a:gd name="T12" fmla="*/ 798 w 947"/>
                <a:gd name="T13" fmla="*/ 59 h 776"/>
                <a:gd name="T14" fmla="*/ 720 w 947"/>
                <a:gd name="T15" fmla="*/ 56 h 776"/>
                <a:gd name="T16" fmla="*/ 661 w 947"/>
                <a:gd name="T17" fmla="*/ 49 h 776"/>
                <a:gd name="T18" fmla="*/ 569 w 947"/>
                <a:gd name="T19" fmla="*/ 78 h 776"/>
                <a:gd name="T20" fmla="*/ 561 w 947"/>
                <a:gd name="T21" fmla="*/ 40 h 776"/>
                <a:gd name="T22" fmla="*/ 481 w 947"/>
                <a:gd name="T23" fmla="*/ 52 h 776"/>
                <a:gd name="T24" fmla="*/ 431 w 947"/>
                <a:gd name="T25" fmla="*/ 113 h 776"/>
                <a:gd name="T26" fmla="*/ 339 w 947"/>
                <a:gd name="T27" fmla="*/ 78 h 776"/>
                <a:gd name="T28" fmla="*/ 230 w 947"/>
                <a:gd name="T29" fmla="*/ 47 h 776"/>
                <a:gd name="T30" fmla="*/ 152 w 947"/>
                <a:gd name="T31" fmla="*/ 16 h 776"/>
                <a:gd name="T32" fmla="*/ 154 w 947"/>
                <a:gd name="T33" fmla="*/ 59 h 776"/>
                <a:gd name="T34" fmla="*/ 161 w 947"/>
                <a:gd name="T35" fmla="*/ 68 h 776"/>
                <a:gd name="T36" fmla="*/ 107 w 947"/>
                <a:gd name="T37" fmla="*/ 101 h 776"/>
                <a:gd name="T38" fmla="*/ 138 w 947"/>
                <a:gd name="T39" fmla="*/ 163 h 776"/>
                <a:gd name="T40" fmla="*/ 83 w 947"/>
                <a:gd name="T41" fmla="*/ 170 h 776"/>
                <a:gd name="T42" fmla="*/ 83 w 947"/>
                <a:gd name="T43" fmla="*/ 222 h 776"/>
                <a:gd name="T44" fmla="*/ 48 w 947"/>
                <a:gd name="T45" fmla="*/ 243 h 776"/>
                <a:gd name="T46" fmla="*/ 3 w 947"/>
                <a:gd name="T47" fmla="*/ 255 h 776"/>
                <a:gd name="T48" fmla="*/ 10 w 947"/>
                <a:gd name="T49" fmla="*/ 305 h 776"/>
                <a:gd name="T50" fmla="*/ 43 w 947"/>
                <a:gd name="T51" fmla="*/ 341 h 776"/>
                <a:gd name="T52" fmla="*/ 19 w 947"/>
                <a:gd name="T53" fmla="*/ 355 h 776"/>
                <a:gd name="T54" fmla="*/ 34 w 947"/>
                <a:gd name="T55" fmla="*/ 357 h 776"/>
                <a:gd name="T56" fmla="*/ 38 w 947"/>
                <a:gd name="T57" fmla="*/ 385 h 776"/>
                <a:gd name="T58" fmla="*/ 41 w 947"/>
                <a:gd name="T59" fmla="*/ 433 h 776"/>
                <a:gd name="T60" fmla="*/ 48 w 947"/>
                <a:gd name="T61" fmla="*/ 468 h 776"/>
                <a:gd name="T62" fmla="*/ 45 w 947"/>
                <a:gd name="T63" fmla="*/ 483 h 776"/>
                <a:gd name="T64" fmla="*/ 55 w 947"/>
                <a:gd name="T65" fmla="*/ 544 h 776"/>
                <a:gd name="T66" fmla="*/ 69 w 947"/>
                <a:gd name="T67" fmla="*/ 610 h 776"/>
                <a:gd name="T68" fmla="*/ 76 w 947"/>
                <a:gd name="T69" fmla="*/ 660 h 776"/>
                <a:gd name="T70" fmla="*/ 88 w 947"/>
                <a:gd name="T71" fmla="*/ 700 h 776"/>
                <a:gd name="T72" fmla="*/ 114 w 947"/>
                <a:gd name="T73" fmla="*/ 752 h 776"/>
                <a:gd name="T74" fmla="*/ 166 w 947"/>
                <a:gd name="T75" fmla="*/ 771 h 776"/>
                <a:gd name="T76" fmla="*/ 202 w 947"/>
                <a:gd name="T77" fmla="*/ 738 h 776"/>
                <a:gd name="T78" fmla="*/ 192 w 947"/>
                <a:gd name="T79" fmla="*/ 698 h 776"/>
                <a:gd name="T80" fmla="*/ 187 w 947"/>
                <a:gd name="T81" fmla="*/ 674 h 776"/>
                <a:gd name="T82" fmla="*/ 195 w 947"/>
                <a:gd name="T83" fmla="*/ 667 h 776"/>
                <a:gd name="T84" fmla="*/ 228 w 947"/>
                <a:gd name="T85" fmla="*/ 660 h 776"/>
                <a:gd name="T86" fmla="*/ 254 w 947"/>
                <a:gd name="T87" fmla="*/ 632 h 776"/>
                <a:gd name="T88" fmla="*/ 299 w 947"/>
                <a:gd name="T89" fmla="*/ 617 h 776"/>
                <a:gd name="T90" fmla="*/ 344 w 947"/>
                <a:gd name="T91" fmla="*/ 603 h 776"/>
                <a:gd name="T92" fmla="*/ 346 w 947"/>
                <a:gd name="T93" fmla="*/ 558 h 776"/>
                <a:gd name="T94" fmla="*/ 403 w 947"/>
                <a:gd name="T95" fmla="*/ 565 h 776"/>
                <a:gd name="T96" fmla="*/ 419 w 947"/>
                <a:gd name="T97" fmla="*/ 539 h 776"/>
                <a:gd name="T98" fmla="*/ 469 w 947"/>
                <a:gd name="T99" fmla="*/ 513 h 776"/>
                <a:gd name="T100" fmla="*/ 509 w 947"/>
                <a:gd name="T101" fmla="*/ 468 h 776"/>
                <a:gd name="T102" fmla="*/ 552 w 947"/>
                <a:gd name="T103" fmla="*/ 456 h 776"/>
                <a:gd name="T104" fmla="*/ 580 w 947"/>
                <a:gd name="T105" fmla="*/ 419 h 776"/>
                <a:gd name="T106" fmla="*/ 592 w 947"/>
                <a:gd name="T107" fmla="*/ 376 h 776"/>
                <a:gd name="T108" fmla="*/ 599 w 947"/>
                <a:gd name="T109" fmla="*/ 341 h 776"/>
                <a:gd name="T110" fmla="*/ 635 w 947"/>
                <a:gd name="T111" fmla="*/ 326 h 776"/>
                <a:gd name="T112" fmla="*/ 651 w 947"/>
                <a:gd name="T113" fmla="*/ 262 h 776"/>
                <a:gd name="T114" fmla="*/ 711 w 947"/>
                <a:gd name="T115" fmla="*/ 281 h 776"/>
                <a:gd name="T116" fmla="*/ 758 w 947"/>
                <a:gd name="T117" fmla="*/ 298 h 776"/>
                <a:gd name="T118" fmla="*/ 822 w 947"/>
                <a:gd name="T119" fmla="*/ 300 h 776"/>
                <a:gd name="T120" fmla="*/ 834 w 947"/>
                <a:gd name="T121" fmla="*/ 350 h 776"/>
                <a:gd name="T122" fmla="*/ 876 w 947"/>
                <a:gd name="T123" fmla="*/ 369 h 776"/>
                <a:gd name="T124" fmla="*/ 938 w 947"/>
                <a:gd name="T125" fmla="*/ 329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47" h="776">
                  <a:moveTo>
                    <a:pt x="945" y="312"/>
                  </a:moveTo>
                  <a:lnTo>
                    <a:pt x="945" y="310"/>
                  </a:lnTo>
                  <a:lnTo>
                    <a:pt x="940" y="307"/>
                  </a:lnTo>
                  <a:lnTo>
                    <a:pt x="940" y="305"/>
                  </a:lnTo>
                  <a:lnTo>
                    <a:pt x="938" y="303"/>
                  </a:lnTo>
                  <a:lnTo>
                    <a:pt x="938" y="303"/>
                  </a:lnTo>
                  <a:lnTo>
                    <a:pt x="938" y="303"/>
                  </a:lnTo>
                  <a:lnTo>
                    <a:pt x="935" y="303"/>
                  </a:lnTo>
                  <a:lnTo>
                    <a:pt x="933" y="300"/>
                  </a:lnTo>
                  <a:lnTo>
                    <a:pt x="931" y="300"/>
                  </a:lnTo>
                  <a:lnTo>
                    <a:pt x="926" y="298"/>
                  </a:lnTo>
                  <a:lnTo>
                    <a:pt x="924" y="298"/>
                  </a:lnTo>
                  <a:lnTo>
                    <a:pt x="924" y="296"/>
                  </a:lnTo>
                  <a:lnTo>
                    <a:pt x="921" y="296"/>
                  </a:lnTo>
                  <a:lnTo>
                    <a:pt x="921" y="288"/>
                  </a:lnTo>
                  <a:lnTo>
                    <a:pt x="919" y="286"/>
                  </a:lnTo>
                  <a:lnTo>
                    <a:pt x="919" y="286"/>
                  </a:lnTo>
                  <a:lnTo>
                    <a:pt x="919" y="286"/>
                  </a:lnTo>
                  <a:lnTo>
                    <a:pt x="917" y="284"/>
                  </a:lnTo>
                  <a:lnTo>
                    <a:pt x="912" y="284"/>
                  </a:lnTo>
                  <a:lnTo>
                    <a:pt x="912" y="284"/>
                  </a:lnTo>
                  <a:lnTo>
                    <a:pt x="909" y="281"/>
                  </a:lnTo>
                  <a:lnTo>
                    <a:pt x="907" y="281"/>
                  </a:lnTo>
                  <a:lnTo>
                    <a:pt x="907" y="279"/>
                  </a:lnTo>
                  <a:lnTo>
                    <a:pt x="907" y="274"/>
                  </a:lnTo>
                  <a:lnTo>
                    <a:pt x="905" y="272"/>
                  </a:lnTo>
                  <a:lnTo>
                    <a:pt x="905" y="272"/>
                  </a:lnTo>
                  <a:lnTo>
                    <a:pt x="905" y="272"/>
                  </a:lnTo>
                  <a:lnTo>
                    <a:pt x="902" y="272"/>
                  </a:lnTo>
                  <a:lnTo>
                    <a:pt x="902" y="272"/>
                  </a:lnTo>
                  <a:lnTo>
                    <a:pt x="900" y="272"/>
                  </a:lnTo>
                  <a:lnTo>
                    <a:pt x="900" y="272"/>
                  </a:lnTo>
                  <a:lnTo>
                    <a:pt x="900" y="274"/>
                  </a:lnTo>
                  <a:lnTo>
                    <a:pt x="900" y="274"/>
                  </a:lnTo>
                  <a:lnTo>
                    <a:pt x="900" y="274"/>
                  </a:lnTo>
                  <a:lnTo>
                    <a:pt x="900" y="274"/>
                  </a:lnTo>
                  <a:lnTo>
                    <a:pt x="900" y="277"/>
                  </a:lnTo>
                  <a:lnTo>
                    <a:pt x="900" y="277"/>
                  </a:lnTo>
                  <a:lnTo>
                    <a:pt x="900" y="277"/>
                  </a:lnTo>
                  <a:lnTo>
                    <a:pt x="900" y="277"/>
                  </a:lnTo>
                  <a:lnTo>
                    <a:pt x="898" y="277"/>
                  </a:lnTo>
                  <a:lnTo>
                    <a:pt x="898" y="277"/>
                  </a:lnTo>
                  <a:lnTo>
                    <a:pt x="895" y="277"/>
                  </a:lnTo>
                  <a:lnTo>
                    <a:pt x="893" y="277"/>
                  </a:lnTo>
                  <a:lnTo>
                    <a:pt x="891" y="277"/>
                  </a:lnTo>
                  <a:lnTo>
                    <a:pt x="891" y="274"/>
                  </a:lnTo>
                  <a:lnTo>
                    <a:pt x="891" y="274"/>
                  </a:lnTo>
                  <a:lnTo>
                    <a:pt x="891" y="274"/>
                  </a:lnTo>
                  <a:lnTo>
                    <a:pt x="891" y="272"/>
                  </a:lnTo>
                  <a:lnTo>
                    <a:pt x="893" y="272"/>
                  </a:lnTo>
                  <a:lnTo>
                    <a:pt x="895" y="272"/>
                  </a:lnTo>
                  <a:lnTo>
                    <a:pt x="898" y="269"/>
                  </a:lnTo>
                  <a:lnTo>
                    <a:pt x="898" y="269"/>
                  </a:lnTo>
                  <a:lnTo>
                    <a:pt x="898" y="269"/>
                  </a:lnTo>
                  <a:lnTo>
                    <a:pt x="898" y="267"/>
                  </a:lnTo>
                  <a:lnTo>
                    <a:pt x="898" y="267"/>
                  </a:lnTo>
                  <a:lnTo>
                    <a:pt x="900" y="267"/>
                  </a:lnTo>
                  <a:lnTo>
                    <a:pt x="900" y="265"/>
                  </a:lnTo>
                  <a:lnTo>
                    <a:pt x="898" y="265"/>
                  </a:lnTo>
                  <a:lnTo>
                    <a:pt x="898" y="265"/>
                  </a:lnTo>
                  <a:lnTo>
                    <a:pt x="895" y="262"/>
                  </a:lnTo>
                  <a:lnTo>
                    <a:pt x="893" y="262"/>
                  </a:lnTo>
                  <a:lnTo>
                    <a:pt x="893" y="262"/>
                  </a:lnTo>
                  <a:lnTo>
                    <a:pt x="893" y="262"/>
                  </a:lnTo>
                  <a:lnTo>
                    <a:pt x="893" y="262"/>
                  </a:lnTo>
                  <a:lnTo>
                    <a:pt x="893" y="260"/>
                  </a:lnTo>
                  <a:lnTo>
                    <a:pt x="893" y="260"/>
                  </a:lnTo>
                  <a:lnTo>
                    <a:pt x="895" y="258"/>
                  </a:lnTo>
                  <a:lnTo>
                    <a:pt x="895" y="255"/>
                  </a:lnTo>
                  <a:lnTo>
                    <a:pt x="895" y="255"/>
                  </a:lnTo>
                  <a:lnTo>
                    <a:pt x="898" y="255"/>
                  </a:lnTo>
                  <a:lnTo>
                    <a:pt x="900" y="258"/>
                  </a:lnTo>
                  <a:lnTo>
                    <a:pt x="902" y="258"/>
                  </a:lnTo>
                  <a:lnTo>
                    <a:pt x="902" y="258"/>
                  </a:lnTo>
                  <a:lnTo>
                    <a:pt x="905" y="258"/>
                  </a:lnTo>
                  <a:lnTo>
                    <a:pt x="905" y="258"/>
                  </a:lnTo>
                  <a:lnTo>
                    <a:pt x="905" y="258"/>
                  </a:lnTo>
                  <a:lnTo>
                    <a:pt x="905" y="255"/>
                  </a:lnTo>
                  <a:lnTo>
                    <a:pt x="905" y="248"/>
                  </a:lnTo>
                  <a:lnTo>
                    <a:pt x="907" y="246"/>
                  </a:lnTo>
                  <a:lnTo>
                    <a:pt x="907" y="246"/>
                  </a:lnTo>
                  <a:lnTo>
                    <a:pt x="907" y="243"/>
                  </a:lnTo>
                  <a:lnTo>
                    <a:pt x="907" y="243"/>
                  </a:lnTo>
                  <a:lnTo>
                    <a:pt x="907" y="239"/>
                  </a:lnTo>
                  <a:lnTo>
                    <a:pt x="905" y="232"/>
                  </a:lnTo>
                  <a:lnTo>
                    <a:pt x="902" y="232"/>
                  </a:lnTo>
                  <a:lnTo>
                    <a:pt x="902" y="232"/>
                  </a:lnTo>
                  <a:lnTo>
                    <a:pt x="902" y="232"/>
                  </a:lnTo>
                  <a:lnTo>
                    <a:pt x="893" y="232"/>
                  </a:lnTo>
                  <a:lnTo>
                    <a:pt x="891" y="229"/>
                  </a:lnTo>
                  <a:lnTo>
                    <a:pt x="891" y="229"/>
                  </a:lnTo>
                  <a:lnTo>
                    <a:pt x="891" y="229"/>
                  </a:lnTo>
                  <a:lnTo>
                    <a:pt x="893" y="225"/>
                  </a:lnTo>
                  <a:lnTo>
                    <a:pt x="893" y="222"/>
                  </a:lnTo>
                  <a:lnTo>
                    <a:pt x="893" y="222"/>
                  </a:lnTo>
                  <a:lnTo>
                    <a:pt x="893" y="220"/>
                  </a:lnTo>
                  <a:lnTo>
                    <a:pt x="893" y="217"/>
                  </a:lnTo>
                  <a:lnTo>
                    <a:pt x="893" y="217"/>
                  </a:lnTo>
                  <a:lnTo>
                    <a:pt x="895" y="217"/>
                  </a:lnTo>
                  <a:lnTo>
                    <a:pt x="902" y="217"/>
                  </a:lnTo>
                  <a:lnTo>
                    <a:pt x="902" y="217"/>
                  </a:lnTo>
                  <a:lnTo>
                    <a:pt x="905" y="215"/>
                  </a:lnTo>
                  <a:lnTo>
                    <a:pt x="907" y="215"/>
                  </a:lnTo>
                  <a:lnTo>
                    <a:pt x="909" y="213"/>
                  </a:lnTo>
                  <a:lnTo>
                    <a:pt x="909" y="210"/>
                  </a:lnTo>
                  <a:lnTo>
                    <a:pt x="912" y="210"/>
                  </a:lnTo>
                  <a:lnTo>
                    <a:pt x="914" y="210"/>
                  </a:lnTo>
                  <a:lnTo>
                    <a:pt x="914" y="208"/>
                  </a:lnTo>
                  <a:lnTo>
                    <a:pt x="914" y="208"/>
                  </a:lnTo>
                  <a:lnTo>
                    <a:pt x="914" y="206"/>
                  </a:lnTo>
                  <a:lnTo>
                    <a:pt x="914" y="206"/>
                  </a:lnTo>
                  <a:lnTo>
                    <a:pt x="914" y="203"/>
                  </a:lnTo>
                  <a:lnTo>
                    <a:pt x="914" y="201"/>
                  </a:lnTo>
                  <a:lnTo>
                    <a:pt x="914" y="198"/>
                  </a:lnTo>
                  <a:lnTo>
                    <a:pt x="914" y="191"/>
                  </a:lnTo>
                  <a:lnTo>
                    <a:pt x="914" y="191"/>
                  </a:lnTo>
                  <a:lnTo>
                    <a:pt x="914" y="189"/>
                  </a:lnTo>
                  <a:lnTo>
                    <a:pt x="917" y="187"/>
                  </a:lnTo>
                  <a:lnTo>
                    <a:pt x="917" y="187"/>
                  </a:lnTo>
                  <a:lnTo>
                    <a:pt x="917" y="184"/>
                  </a:lnTo>
                  <a:lnTo>
                    <a:pt x="914" y="184"/>
                  </a:lnTo>
                  <a:lnTo>
                    <a:pt x="914" y="184"/>
                  </a:lnTo>
                  <a:lnTo>
                    <a:pt x="914" y="182"/>
                  </a:lnTo>
                  <a:lnTo>
                    <a:pt x="914" y="177"/>
                  </a:lnTo>
                  <a:lnTo>
                    <a:pt x="914" y="177"/>
                  </a:lnTo>
                  <a:lnTo>
                    <a:pt x="914" y="175"/>
                  </a:lnTo>
                  <a:lnTo>
                    <a:pt x="914" y="175"/>
                  </a:lnTo>
                  <a:lnTo>
                    <a:pt x="914" y="175"/>
                  </a:lnTo>
                  <a:lnTo>
                    <a:pt x="914" y="175"/>
                  </a:lnTo>
                  <a:lnTo>
                    <a:pt x="912" y="175"/>
                  </a:lnTo>
                  <a:lnTo>
                    <a:pt x="909" y="172"/>
                  </a:lnTo>
                  <a:lnTo>
                    <a:pt x="909" y="172"/>
                  </a:lnTo>
                  <a:lnTo>
                    <a:pt x="909" y="172"/>
                  </a:lnTo>
                  <a:lnTo>
                    <a:pt x="907" y="172"/>
                  </a:lnTo>
                  <a:lnTo>
                    <a:pt x="907" y="175"/>
                  </a:lnTo>
                  <a:lnTo>
                    <a:pt x="905" y="177"/>
                  </a:lnTo>
                  <a:lnTo>
                    <a:pt x="902" y="177"/>
                  </a:lnTo>
                  <a:lnTo>
                    <a:pt x="902" y="177"/>
                  </a:lnTo>
                  <a:lnTo>
                    <a:pt x="902" y="177"/>
                  </a:lnTo>
                  <a:lnTo>
                    <a:pt x="900" y="177"/>
                  </a:lnTo>
                  <a:lnTo>
                    <a:pt x="900" y="175"/>
                  </a:lnTo>
                  <a:lnTo>
                    <a:pt x="900" y="175"/>
                  </a:lnTo>
                  <a:lnTo>
                    <a:pt x="900" y="175"/>
                  </a:lnTo>
                  <a:lnTo>
                    <a:pt x="900" y="172"/>
                  </a:lnTo>
                  <a:lnTo>
                    <a:pt x="900" y="170"/>
                  </a:lnTo>
                  <a:lnTo>
                    <a:pt x="902" y="170"/>
                  </a:lnTo>
                  <a:lnTo>
                    <a:pt x="902" y="170"/>
                  </a:lnTo>
                  <a:lnTo>
                    <a:pt x="907" y="168"/>
                  </a:lnTo>
                  <a:lnTo>
                    <a:pt x="907" y="165"/>
                  </a:lnTo>
                  <a:lnTo>
                    <a:pt x="909" y="165"/>
                  </a:lnTo>
                  <a:lnTo>
                    <a:pt x="909" y="163"/>
                  </a:lnTo>
                  <a:lnTo>
                    <a:pt x="907" y="154"/>
                  </a:lnTo>
                  <a:lnTo>
                    <a:pt x="907" y="142"/>
                  </a:lnTo>
                  <a:lnTo>
                    <a:pt x="907" y="139"/>
                  </a:lnTo>
                  <a:lnTo>
                    <a:pt x="907" y="137"/>
                  </a:lnTo>
                  <a:lnTo>
                    <a:pt x="907" y="137"/>
                  </a:lnTo>
                  <a:lnTo>
                    <a:pt x="907" y="135"/>
                  </a:lnTo>
                  <a:lnTo>
                    <a:pt x="905" y="135"/>
                  </a:lnTo>
                  <a:lnTo>
                    <a:pt x="905" y="135"/>
                  </a:lnTo>
                  <a:lnTo>
                    <a:pt x="905" y="135"/>
                  </a:lnTo>
                  <a:lnTo>
                    <a:pt x="902" y="135"/>
                  </a:lnTo>
                  <a:lnTo>
                    <a:pt x="900" y="135"/>
                  </a:lnTo>
                  <a:lnTo>
                    <a:pt x="900" y="135"/>
                  </a:lnTo>
                  <a:lnTo>
                    <a:pt x="900" y="135"/>
                  </a:lnTo>
                  <a:lnTo>
                    <a:pt x="898" y="135"/>
                  </a:lnTo>
                  <a:lnTo>
                    <a:pt x="898" y="135"/>
                  </a:lnTo>
                  <a:lnTo>
                    <a:pt x="898" y="132"/>
                  </a:lnTo>
                  <a:lnTo>
                    <a:pt x="895" y="132"/>
                  </a:lnTo>
                  <a:lnTo>
                    <a:pt x="895" y="132"/>
                  </a:lnTo>
                  <a:lnTo>
                    <a:pt x="893" y="130"/>
                  </a:lnTo>
                  <a:lnTo>
                    <a:pt x="893" y="125"/>
                  </a:lnTo>
                  <a:lnTo>
                    <a:pt x="893" y="125"/>
                  </a:lnTo>
                  <a:lnTo>
                    <a:pt x="893" y="123"/>
                  </a:lnTo>
                  <a:lnTo>
                    <a:pt x="895" y="118"/>
                  </a:lnTo>
                  <a:lnTo>
                    <a:pt x="895" y="111"/>
                  </a:lnTo>
                  <a:lnTo>
                    <a:pt x="895" y="109"/>
                  </a:lnTo>
                  <a:lnTo>
                    <a:pt x="898" y="109"/>
                  </a:lnTo>
                  <a:lnTo>
                    <a:pt x="898" y="106"/>
                  </a:lnTo>
                  <a:lnTo>
                    <a:pt x="900" y="106"/>
                  </a:lnTo>
                  <a:lnTo>
                    <a:pt x="907" y="101"/>
                  </a:lnTo>
                  <a:lnTo>
                    <a:pt x="914" y="97"/>
                  </a:lnTo>
                  <a:lnTo>
                    <a:pt x="917" y="94"/>
                  </a:lnTo>
                  <a:lnTo>
                    <a:pt x="919" y="92"/>
                  </a:lnTo>
                  <a:lnTo>
                    <a:pt x="921" y="90"/>
                  </a:lnTo>
                  <a:lnTo>
                    <a:pt x="921" y="83"/>
                  </a:lnTo>
                  <a:lnTo>
                    <a:pt x="919" y="83"/>
                  </a:lnTo>
                  <a:lnTo>
                    <a:pt x="917" y="85"/>
                  </a:lnTo>
                  <a:lnTo>
                    <a:pt x="917" y="85"/>
                  </a:lnTo>
                  <a:lnTo>
                    <a:pt x="917" y="85"/>
                  </a:lnTo>
                  <a:lnTo>
                    <a:pt x="914" y="85"/>
                  </a:lnTo>
                  <a:lnTo>
                    <a:pt x="914" y="85"/>
                  </a:lnTo>
                  <a:lnTo>
                    <a:pt x="900" y="78"/>
                  </a:lnTo>
                  <a:lnTo>
                    <a:pt x="900" y="78"/>
                  </a:lnTo>
                  <a:lnTo>
                    <a:pt x="898" y="75"/>
                  </a:lnTo>
                  <a:lnTo>
                    <a:pt x="898" y="75"/>
                  </a:lnTo>
                  <a:lnTo>
                    <a:pt x="895" y="78"/>
                  </a:lnTo>
                  <a:lnTo>
                    <a:pt x="893" y="78"/>
                  </a:lnTo>
                  <a:lnTo>
                    <a:pt x="891" y="78"/>
                  </a:lnTo>
                  <a:lnTo>
                    <a:pt x="891" y="78"/>
                  </a:lnTo>
                  <a:lnTo>
                    <a:pt x="891" y="78"/>
                  </a:lnTo>
                  <a:lnTo>
                    <a:pt x="888" y="78"/>
                  </a:lnTo>
                  <a:lnTo>
                    <a:pt x="888" y="75"/>
                  </a:lnTo>
                  <a:lnTo>
                    <a:pt x="888" y="75"/>
                  </a:lnTo>
                  <a:lnTo>
                    <a:pt x="891" y="73"/>
                  </a:lnTo>
                  <a:lnTo>
                    <a:pt x="891" y="73"/>
                  </a:lnTo>
                  <a:lnTo>
                    <a:pt x="891" y="73"/>
                  </a:lnTo>
                  <a:lnTo>
                    <a:pt x="891" y="71"/>
                  </a:lnTo>
                  <a:lnTo>
                    <a:pt x="891" y="71"/>
                  </a:lnTo>
                  <a:lnTo>
                    <a:pt x="891" y="68"/>
                  </a:lnTo>
                  <a:lnTo>
                    <a:pt x="891" y="66"/>
                  </a:lnTo>
                  <a:lnTo>
                    <a:pt x="888" y="66"/>
                  </a:lnTo>
                  <a:lnTo>
                    <a:pt x="881" y="61"/>
                  </a:lnTo>
                  <a:lnTo>
                    <a:pt x="881" y="59"/>
                  </a:lnTo>
                  <a:lnTo>
                    <a:pt x="881" y="59"/>
                  </a:lnTo>
                  <a:lnTo>
                    <a:pt x="881" y="56"/>
                  </a:lnTo>
                  <a:lnTo>
                    <a:pt x="881" y="56"/>
                  </a:lnTo>
                  <a:lnTo>
                    <a:pt x="879" y="56"/>
                  </a:lnTo>
                  <a:lnTo>
                    <a:pt x="879" y="54"/>
                  </a:lnTo>
                  <a:lnTo>
                    <a:pt x="874" y="54"/>
                  </a:lnTo>
                  <a:lnTo>
                    <a:pt x="872" y="52"/>
                  </a:lnTo>
                  <a:lnTo>
                    <a:pt x="867" y="49"/>
                  </a:lnTo>
                  <a:lnTo>
                    <a:pt x="864" y="47"/>
                  </a:lnTo>
                  <a:lnTo>
                    <a:pt x="864" y="49"/>
                  </a:lnTo>
                  <a:lnTo>
                    <a:pt x="864" y="49"/>
                  </a:lnTo>
                  <a:lnTo>
                    <a:pt x="862" y="49"/>
                  </a:lnTo>
                  <a:lnTo>
                    <a:pt x="855" y="52"/>
                  </a:lnTo>
                  <a:lnTo>
                    <a:pt x="853" y="54"/>
                  </a:lnTo>
                  <a:lnTo>
                    <a:pt x="853" y="56"/>
                  </a:lnTo>
                  <a:lnTo>
                    <a:pt x="843" y="59"/>
                  </a:lnTo>
                  <a:lnTo>
                    <a:pt x="843" y="59"/>
                  </a:lnTo>
                  <a:lnTo>
                    <a:pt x="841" y="59"/>
                  </a:lnTo>
                  <a:lnTo>
                    <a:pt x="841" y="59"/>
                  </a:lnTo>
                  <a:lnTo>
                    <a:pt x="841" y="59"/>
                  </a:lnTo>
                  <a:lnTo>
                    <a:pt x="841" y="56"/>
                  </a:lnTo>
                  <a:lnTo>
                    <a:pt x="841" y="56"/>
                  </a:lnTo>
                  <a:lnTo>
                    <a:pt x="838" y="56"/>
                  </a:lnTo>
                  <a:lnTo>
                    <a:pt x="836" y="59"/>
                  </a:lnTo>
                  <a:lnTo>
                    <a:pt x="836" y="59"/>
                  </a:lnTo>
                  <a:lnTo>
                    <a:pt x="834" y="59"/>
                  </a:lnTo>
                  <a:lnTo>
                    <a:pt x="834" y="59"/>
                  </a:lnTo>
                  <a:lnTo>
                    <a:pt x="831" y="61"/>
                  </a:lnTo>
                  <a:lnTo>
                    <a:pt x="829" y="61"/>
                  </a:lnTo>
                  <a:lnTo>
                    <a:pt x="827" y="61"/>
                  </a:lnTo>
                  <a:lnTo>
                    <a:pt x="827" y="61"/>
                  </a:lnTo>
                  <a:lnTo>
                    <a:pt x="824" y="61"/>
                  </a:lnTo>
                  <a:lnTo>
                    <a:pt x="824" y="59"/>
                  </a:lnTo>
                  <a:lnTo>
                    <a:pt x="824" y="56"/>
                  </a:lnTo>
                  <a:lnTo>
                    <a:pt x="822" y="56"/>
                  </a:lnTo>
                  <a:lnTo>
                    <a:pt x="822" y="54"/>
                  </a:lnTo>
                  <a:lnTo>
                    <a:pt x="819" y="54"/>
                  </a:lnTo>
                  <a:lnTo>
                    <a:pt x="817" y="54"/>
                  </a:lnTo>
                  <a:lnTo>
                    <a:pt x="815" y="54"/>
                  </a:lnTo>
                  <a:lnTo>
                    <a:pt x="810" y="54"/>
                  </a:lnTo>
                  <a:lnTo>
                    <a:pt x="805" y="54"/>
                  </a:lnTo>
                  <a:lnTo>
                    <a:pt x="805" y="54"/>
                  </a:lnTo>
                  <a:lnTo>
                    <a:pt x="803" y="54"/>
                  </a:lnTo>
                  <a:lnTo>
                    <a:pt x="801" y="56"/>
                  </a:lnTo>
                  <a:lnTo>
                    <a:pt x="798" y="59"/>
                  </a:lnTo>
                  <a:lnTo>
                    <a:pt x="798" y="59"/>
                  </a:lnTo>
                  <a:lnTo>
                    <a:pt x="796" y="59"/>
                  </a:lnTo>
                  <a:lnTo>
                    <a:pt x="793" y="59"/>
                  </a:lnTo>
                  <a:lnTo>
                    <a:pt x="793" y="59"/>
                  </a:lnTo>
                  <a:lnTo>
                    <a:pt x="791" y="59"/>
                  </a:lnTo>
                  <a:lnTo>
                    <a:pt x="791" y="56"/>
                  </a:lnTo>
                  <a:lnTo>
                    <a:pt x="791" y="54"/>
                  </a:lnTo>
                  <a:lnTo>
                    <a:pt x="791" y="54"/>
                  </a:lnTo>
                  <a:lnTo>
                    <a:pt x="791" y="54"/>
                  </a:lnTo>
                  <a:lnTo>
                    <a:pt x="791" y="52"/>
                  </a:lnTo>
                  <a:lnTo>
                    <a:pt x="789" y="49"/>
                  </a:lnTo>
                  <a:lnTo>
                    <a:pt x="786" y="47"/>
                  </a:lnTo>
                  <a:lnTo>
                    <a:pt x="784" y="45"/>
                  </a:lnTo>
                  <a:lnTo>
                    <a:pt x="782" y="42"/>
                  </a:lnTo>
                  <a:lnTo>
                    <a:pt x="777" y="42"/>
                  </a:lnTo>
                  <a:lnTo>
                    <a:pt x="777" y="42"/>
                  </a:lnTo>
                  <a:lnTo>
                    <a:pt x="775" y="42"/>
                  </a:lnTo>
                  <a:lnTo>
                    <a:pt x="772" y="42"/>
                  </a:lnTo>
                  <a:lnTo>
                    <a:pt x="772" y="40"/>
                  </a:lnTo>
                  <a:lnTo>
                    <a:pt x="767" y="42"/>
                  </a:lnTo>
                  <a:lnTo>
                    <a:pt x="765" y="40"/>
                  </a:lnTo>
                  <a:lnTo>
                    <a:pt x="763" y="40"/>
                  </a:lnTo>
                  <a:lnTo>
                    <a:pt x="758" y="38"/>
                  </a:lnTo>
                  <a:lnTo>
                    <a:pt x="756" y="38"/>
                  </a:lnTo>
                  <a:lnTo>
                    <a:pt x="756" y="40"/>
                  </a:lnTo>
                  <a:lnTo>
                    <a:pt x="756" y="40"/>
                  </a:lnTo>
                  <a:lnTo>
                    <a:pt x="756" y="40"/>
                  </a:lnTo>
                  <a:lnTo>
                    <a:pt x="756" y="42"/>
                  </a:lnTo>
                  <a:lnTo>
                    <a:pt x="756" y="45"/>
                  </a:lnTo>
                  <a:lnTo>
                    <a:pt x="753" y="45"/>
                  </a:lnTo>
                  <a:lnTo>
                    <a:pt x="751" y="47"/>
                  </a:lnTo>
                  <a:lnTo>
                    <a:pt x="748" y="47"/>
                  </a:lnTo>
                  <a:lnTo>
                    <a:pt x="741" y="49"/>
                  </a:lnTo>
                  <a:lnTo>
                    <a:pt x="739" y="52"/>
                  </a:lnTo>
                  <a:lnTo>
                    <a:pt x="727" y="52"/>
                  </a:lnTo>
                  <a:lnTo>
                    <a:pt x="722" y="54"/>
                  </a:lnTo>
                  <a:lnTo>
                    <a:pt x="720" y="54"/>
                  </a:lnTo>
                  <a:lnTo>
                    <a:pt x="720" y="56"/>
                  </a:lnTo>
                  <a:lnTo>
                    <a:pt x="720" y="56"/>
                  </a:lnTo>
                  <a:lnTo>
                    <a:pt x="720" y="59"/>
                  </a:lnTo>
                  <a:lnTo>
                    <a:pt x="720" y="59"/>
                  </a:lnTo>
                  <a:lnTo>
                    <a:pt x="720" y="61"/>
                  </a:lnTo>
                  <a:lnTo>
                    <a:pt x="720" y="61"/>
                  </a:lnTo>
                  <a:lnTo>
                    <a:pt x="720" y="64"/>
                  </a:lnTo>
                  <a:lnTo>
                    <a:pt x="718" y="64"/>
                  </a:lnTo>
                  <a:lnTo>
                    <a:pt x="713" y="64"/>
                  </a:lnTo>
                  <a:lnTo>
                    <a:pt x="711" y="64"/>
                  </a:lnTo>
                  <a:lnTo>
                    <a:pt x="706" y="66"/>
                  </a:lnTo>
                  <a:lnTo>
                    <a:pt x="699" y="66"/>
                  </a:lnTo>
                  <a:lnTo>
                    <a:pt x="696" y="68"/>
                  </a:lnTo>
                  <a:lnTo>
                    <a:pt x="694" y="68"/>
                  </a:lnTo>
                  <a:lnTo>
                    <a:pt x="687" y="68"/>
                  </a:lnTo>
                  <a:lnTo>
                    <a:pt x="677" y="66"/>
                  </a:lnTo>
                  <a:lnTo>
                    <a:pt x="677" y="64"/>
                  </a:lnTo>
                  <a:lnTo>
                    <a:pt x="675" y="64"/>
                  </a:lnTo>
                  <a:lnTo>
                    <a:pt x="675" y="61"/>
                  </a:lnTo>
                  <a:lnTo>
                    <a:pt x="673" y="61"/>
                  </a:lnTo>
                  <a:lnTo>
                    <a:pt x="670" y="61"/>
                  </a:lnTo>
                  <a:lnTo>
                    <a:pt x="670" y="61"/>
                  </a:lnTo>
                  <a:lnTo>
                    <a:pt x="668" y="61"/>
                  </a:lnTo>
                  <a:lnTo>
                    <a:pt x="668" y="64"/>
                  </a:lnTo>
                  <a:lnTo>
                    <a:pt x="666" y="64"/>
                  </a:lnTo>
                  <a:lnTo>
                    <a:pt x="666" y="64"/>
                  </a:lnTo>
                  <a:lnTo>
                    <a:pt x="663" y="64"/>
                  </a:lnTo>
                  <a:lnTo>
                    <a:pt x="663" y="64"/>
                  </a:lnTo>
                  <a:lnTo>
                    <a:pt x="663" y="64"/>
                  </a:lnTo>
                  <a:lnTo>
                    <a:pt x="663" y="64"/>
                  </a:lnTo>
                  <a:lnTo>
                    <a:pt x="663" y="64"/>
                  </a:lnTo>
                  <a:lnTo>
                    <a:pt x="663" y="64"/>
                  </a:lnTo>
                  <a:lnTo>
                    <a:pt x="663" y="61"/>
                  </a:lnTo>
                  <a:lnTo>
                    <a:pt x="663" y="59"/>
                  </a:lnTo>
                  <a:lnTo>
                    <a:pt x="663" y="56"/>
                  </a:lnTo>
                  <a:lnTo>
                    <a:pt x="661" y="54"/>
                  </a:lnTo>
                  <a:lnTo>
                    <a:pt x="661" y="52"/>
                  </a:lnTo>
                  <a:lnTo>
                    <a:pt x="661" y="49"/>
                  </a:lnTo>
                  <a:lnTo>
                    <a:pt x="659" y="49"/>
                  </a:lnTo>
                  <a:lnTo>
                    <a:pt x="659" y="49"/>
                  </a:lnTo>
                  <a:lnTo>
                    <a:pt x="656" y="49"/>
                  </a:lnTo>
                  <a:lnTo>
                    <a:pt x="656" y="49"/>
                  </a:lnTo>
                  <a:lnTo>
                    <a:pt x="654" y="49"/>
                  </a:lnTo>
                  <a:lnTo>
                    <a:pt x="654" y="49"/>
                  </a:lnTo>
                  <a:lnTo>
                    <a:pt x="651" y="49"/>
                  </a:lnTo>
                  <a:lnTo>
                    <a:pt x="649" y="54"/>
                  </a:lnTo>
                  <a:lnTo>
                    <a:pt x="644" y="56"/>
                  </a:lnTo>
                  <a:lnTo>
                    <a:pt x="637" y="56"/>
                  </a:lnTo>
                  <a:lnTo>
                    <a:pt x="637" y="59"/>
                  </a:lnTo>
                  <a:lnTo>
                    <a:pt x="635" y="59"/>
                  </a:lnTo>
                  <a:lnTo>
                    <a:pt x="632" y="61"/>
                  </a:lnTo>
                  <a:lnTo>
                    <a:pt x="630" y="66"/>
                  </a:lnTo>
                  <a:lnTo>
                    <a:pt x="628" y="66"/>
                  </a:lnTo>
                  <a:lnTo>
                    <a:pt x="623" y="68"/>
                  </a:lnTo>
                  <a:lnTo>
                    <a:pt x="618" y="73"/>
                  </a:lnTo>
                  <a:lnTo>
                    <a:pt x="604" y="78"/>
                  </a:lnTo>
                  <a:lnTo>
                    <a:pt x="602" y="78"/>
                  </a:lnTo>
                  <a:lnTo>
                    <a:pt x="599" y="78"/>
                  </a:lnTo>
                  <a:lnTo>
                    <a:pt x="597" y="75"/>
                  </a:lnTo>
                  <a:lnTo>
                    <a:pt x="592" y="73"/>
                  </a:lnTo>
                  <a:lnTo>
                    <a:pt x="590" y="73"/>
                  </a:lnTo>
                  <a:lnTo>
                    <a:pt x="590" y="73"/>
                  </a:lnTo>
                  <a:lnTo>
                    <a:pt x="587" y="75"/>
                  </a:lnTo>
                  <a:lnTo>
                    <a:pt x="585" y="78"/>
                  </a:lnTo>
                  <a:lnTo>
                    <a:pt x="580" y="80"/>
                  </a:lnTo>
                  <a:lnTo>
                    <a:pt x="580" y="80"/>
                  </a:lnTo>
                  <a:lnTo>
                    <a:pt x="578" y="80"/>
                  </a:lnTo>
                  <a:lnTo>
                    <a:pt x="578" y="78"/>
                  </a:lnTo>
                  <a:lnTo>
                    <a:pt x="578" y="78"/>
                  </a:lnTo>
                  <a:lnTo>
                    <a:pt x="576" y="78"/>
                  </a:lnTo>
                  <a:lnTo>
                    <a:pt x="573" y="78"/>
                  </a:lnTo>
                  <a:lnTo>
                    <a:pt x="573" y="78"/>
                  </a:lnTo>
                  <a:lnTo>
                    <a:pt x="571" y="78"/>
                  </a:lnTo>
                  <a:lnTo>
                    <a:pt x="571" y="78"/>
                  </a:lnTo>
                  <a:lnTo>
                    <a:pt x="569" y="78"/>
                  </a:lnTo>
                  <a:lnTo>
                    <a:pt x="566" y="78"/>
                  </a:lnTo>
                  <a:lnTo>
                    <a:pt x="566" y="78"/>
                  </a:lnTo>
                  <a:lnTo>
                    <a:pt x="564" y="78"/>
                  </a:lnTo>
                  <a:lnTo>
                    <a:pt x="564" y="78"/>
                  </a:lnTo>
                  <a:lnTo>
                    <a:pt x="564" y="78"/>
                  </a:lnTo>
                  <a:lnTo>
                    <a:pt x="561" y="75"/>
                  </a:lnTo>
                  <a:lnTo>
                    <a:pt x="561" y="75"/>
                  </a:lnTo>
                  <a:lnTo>
                    <a:pt x="559" y="75"/>
                  </a:lnTo>
                  <a:lnTo>
                    <a:pt x="559" y="75"/>
                  </a:lnTo>
                  <a:lnTo>
                    <a:pt x="559" y="75"/>
                  </a:lnTo>
                  <a:lnTo>
                    <a:pt x="557" y="75"/>
                  </a:lnTo>
                  <a:lnTo>
                    <a:pt x="557" y="78"/>
                  </a:lnTo>
                  <a:lnTo>
                    <a:pt x="557" y="78"/>
                  </a:lnTo>
                  <a:lnTo>
                    <a:pt x="554" y="78"/>
                  </a:lnTo>
                  <a:lnTo>
                    <a:pt x="554" y="78"/>
                  </a:lnTo>
                  <a:lnTo>
                    <a:pt x="554" y="75"/>
                  </a:lnTo>
                  <a:lnTo>
                    <a:pt x="554" y="73"/>
                  </a:lnTo>
                  <a:lnTo>
                    <a:pt x="552" y="68"/>
                  </a:lnTo>
                  <a:lnTo>
                    <a:pt x="550" y="66"/>
                  </a:lnTo>
                  <a:lnTo>
                    <a:pt x="550" y="64"/>
                  </a:lnTo>
                  <a:lnTo>
                    <a:pt x="550" y="64"/>
                  </a:lnTo>
                  <a:lnTo>
                    <a:pt x="550" y="61"/>
                  </a:lnTo>
                  <a:lnTo>
                    <a:pt x="550" y="61"/>
                  </a:lnTo>
                  <a:lnTo>
                    <a:pt x="550" y="59"/>
                  </a:lnTo>
                  <a:lnTo>
                    <a:pt x="550" y="59"/>
                  </a:lnTo>
                  <a:lnTo>
                    <a:pt x="552" y="59"/>
                  </a:lnTo>
                  <a:lnTo>
                    <a:pt x="564" y="59"/>
                  </a:lnTo>
                  <a:lnTo>
                    <a:pt x="564" y="59"/>
                  </a:lnTo>
                  <a:lnTo>
                    <a:pt x="566" y="59"/>
                  </a:lnTo>
                  <a:lnTo>
                    <a:pt x="566" y="59"/>
                  </a:lnTo>
                  <a:lnTo>
                    <a:pt x="566" y="56"/>
                  </a:lnTo>
                  <a:lnTo>
                    <a:pt x="564" y="56"/>
                  </a:lnTo>
                  <a:lnTo>
                    <a:pt x="564" y="54"/>
                  </a:lnTo>
                  <a:lnTo>
                    <a:pt x="564" y="52"/>
                  </a:lnTo>
                  <a:lnTo>
                    <a:pt x="564" y="52"/>
                  </a:lnTo>
                  <a:lnTo>
                    <a:pt x="564" y="49"/>
                  </a:lnTo>
                  <a:lnTo>
                    <a:pt x="561" y="40"/>
                  </a:lnTo>
                  <a:lnTo>
                    <a:pt x="561" y="40"/>
                  </a:lnTo>
                  <a:lnTo>
                    <a:pt x="561" y="38"/>
                  </a:lnTo>
                  <a:lnTo>
                    <a:pt x="559" y="38"/>
                  </a:lnTo>
                  <a:lnTo>
                    <a:pt x="557" y="35"/>
                  </a:lnTo>
                  <a:lnTo>
                    <a:pt x="557" y="35"/>
                  </a:lnTo>
                  <a:lnTo>
                    <a:pt x="557" y="35"/>
                  </a:lnTo>
                  <a:lnTo>
                    <a:pt x="557" y="35"/>
                  </a:lnTo>
                  <a:lnTo>
                    <a:pt x="557" y="35"/>
                  </a:lnTo>
                  <a:lnTo>
                    <a:pt x="557" y="33"/>
                  </a:lnTo>
                  <a:lnTo>
                    <a:pt x="554" y="33"/>
                  </a:lnTo>
                  <a:lnTo>
                    <a:pt x="554" y="33"/>
                  </a:lnTo>
                  <a:lnTo>
                    <a:pt x="552" y="30"/>
                  </a:lnTo>
                  <a:lnTo>
                    <a:pt x="538" y="30"/>
                  </a:lnTo>
                  <a:lnTo>
                    <a:pt x="535" y="30"/>
                  </a:lnTo>
                  <a:lnTo>
                    <a:pt x="535" y="33"/>
                  </a:lnTo>
                  <a:lnTo>
                    <a:pt x="533" y="35"/>
                  </a:lnTo>
                  <a:lnTo>
                    <a:pt x="533" y="35"/>
                  </a:lnTo>
                  <a:lnTo>
                    <a:pt x="528" y="35"/>
                  </a:lnTo>
                  <a:lnTo>
                    <a:pt x="528" y="35"/>
                  </a:lnTo>
                  <a:lnTo>
                    <a:pt x="526" y="38"/>
                  </a:lnTo>
                  <a:lnTo>
                    <a:pt x="526" y="40"/>
                  </a:lnTo>
                  <a:lnTo>
                    <a:pt x="526" y="40"/>
                  </a:lnTo>
                  <a:lnTo>
                    <a:pt x="524" y="40"/>
                  </a:lnTo>
                  <a:lnTo>
                    <a:pt x="524" y="40"/>
                  </a:lnTo>
                  <a:lnTo>
                    <a:pt x="524" y="40"/>
                  </a:lnTo>
                  <a:lnTo>
                    <a:pt x="521" y="40"/>
                  </a:lnTo>
                  <a:lnTo>
                    <a:pt x="521" y="38"/>
                  </a:lnTo>
                  <a:lnTo>
                    <a:pt x="521" y="38"/>
                  </a:lnTo>
                  <a:lnTo>
                    <a:pt x="521" y="38"/>
                  </a:lnTo>
                  <a:lnTo>
                    <a:pt x="519" y="38"/>
                  </a:lnTo>
                  <a:lnTo>
                    <a:pt x="519" y="38"/>
                  </a:lnTo>
                  <a:lnTo>
                    <a:pt x="512" y="38"/>
                  </a:lnTo>
                  <a:lnTo>
                    <a:pt x="507" y="38"/>
                  </a:lnTo>
                  <a:lnTo>
                    <a:pt x="502" y="40"/>
                  </a:lnTo>
                  <a:lnTo>
                    <a:pt x="490" y="49"/>
                  </a:lnTo>
                  <a:lnTo>
                    <a:pt x="488" y="52"/>
                  </a:lnTo>
                  <a:lnTo>
                    <a:pt x="481" y="52"/>
                  </a:lnTo>
                  <a:lnTo>
                    <a:pt x="479" y="52"/>
                  </a:lnTo>
                  <a:lnTo>
                    <a:pt x="476" y="54"/>
                  </a:lnTo>
                  <a:lnTo>
                    <a:pt x="476" y="59"/>
                  </a:lnTo>
                  <a:lnTo>
                    <a:pt x="474" y="61"/>
                  </a:lnTo>
                  <a:lnTo>
                    <a:pt x="474" y="61"/>
                  </a:lnTo>
                  <a:lnTo>
                    <a:pt x="474" y="64"/>
                  </a:lnTo>
                  <a:lnTo>
                    <a:pt x="474" y="64"/>
                  </a:lnTo>
                  <a:lnTo>
                    <a:pt x="474" y="64"/>
                  </a:lnTo>
                  <a:lnTo>
                    <a:pt x="474" y="66"/>
                  </a:lnTo>
                  <a:lnTo>
                    <a:pt x="474" y="66"/>
                  </a:lnTo>
                  <a:lnTo>
                    <a:pt x="474" y="66"/>
                  </a:lnTo>
                  <a:lnTo>
                    <a:pt x="474" y="68"/>
                  </a:lnTo>
                  <a:lnTo>
                    <a:pt x="472" y="68"/>
                  </a:lnTo>
                  <a:lnTo>
                    <a:pt x="472" y="71"/>
                  </a:lnTo>
                  <a:lnTo>
                    <a:pt x="469" y="75"/>
                  </a:lnTo>
                  <a:lnTo>
                    <a:pt x="467" y="75"/>
                  </a:lnTo>
                  <a:lnTo>
                    <a:pt x="467" y="78"/>
                  </a:lnTo>
                  <a:lnTo>
                    <a:pt x="462" y="80"/>
                  </a:lnTo>
                  <a:lnTo>
                    <a:pt x="460" y="83"/>
                  </a:lnTo>
                  <a:lnTo>
                    <a:pt x="457" y="83"/>
                  </a:lnTo>
                  <a:lnTo>
                    <a:pt x="457" y="85"/>
                  </a:lnTo>
                  <a:lnTo>
                    <a:pt x="457" y="85"/>
                  </a:lnTo>
                  <a:lnTo>
                    <a:pt x="457" y="87"/>
                  </a:lnTo>
                  <a:lnTo>
                    <a:pt x="460" y="90"/>
                  </a:lnTo>
                  <a:lnTo>
                    <a:pt x="460" y="94"/>
                  </a:lnTo>
                  <a:lnTo>
                    <a:pt x="460" y="97"/>
                  </a:lnTo>
                  <a:lnTo>
                    <a:pt x="457" y="99"/>
                  </a:lnTo>
                  <a:lnTo>
                    <a:pt x="457" y="101"/>
                  </a:lnTo>
                  <a:lnTo>
                    <a:pt x="455" y="101"/>
                  </a:lnTo>
                  <a:lnTo>
                    <a:pt x="448" y="101"/>
                  </a:lnTo>
                  <a:lnTo>
                    <a:pt x="445" y="104"/>
                  </a:lnTo>
                  <a:lnTo>
                    <a:pt x="441" y="104"/>
                  </a:lnTo>
                  <a:lnTo>
                    <a:pt x="441" y="106"/>
                  </a:lnTo>
                  <a:lnTo>
                    <a:pt x="438" y="109"/>
                  </a:lnTo>
                  <a:lnTo>
                    <a:pt x="436" y="111"/>
                  </a:lnTo>
                  <a:lnTo>
                    <a:pt x="434" y="113"/>
                  </a:lnTo>
                  <a:lnTo>
                    <a:pt x="431" y="113"/>
                  </a:lnTo>
                  <a:lnTo>
                    <a:pt x="429" y="116"/>
                  </a:lnTo>
                  <a:lnTo>
                    <a:pt x="422" y="116"/>
                  </a:lnTo>
                  <a:lnTo>
                    <a:pt x="417" y="118"/>
                  </a:lnTo>
                  <a:lnTo>
                    <a:pt x="405" y="116"/>
                  </a:lnTo>
                  <a:lnTo>
                    <a:pt x="403" y="116"/>
                  </a:lnTo>
                  <a:lnTo>
                    <a:pt x="400" y="113"/>
                  </a:lnTo>
                  <a:lnTo>
                    <a:pt x="398" y="106"/>
                  </a:lnTo>
                  <a:lnTo>
                    <a:pt x="396" y="106"/>
                  </a:lnTo>
                  <a:lnTo>
                    <a:pt x="396" y="106"/>
                  </a:lnTo>
                  <a:lnTo>
                    <a:pt x="396" y="106"/>
                  </a:lnTo>
                  <a:lnTo>
                    <a:pt x="396" y="106"/>
                  </a:lnTo>
                  <a:lnTo>
                    <a:pt x="396" y="106"/>
                  </a:lnTo>
                  <a:lnTo>
                    <a:pt x="398" y="104"/>
                  </a:lnTo>
                  <a:lnTo>
                    <a:pt x="398" y="104"/>
                  </a:lnTo>
                  <a:lnTo>
                    <a:pt x="398" y="104"/>
                  </a:lnTo>
                  <a:lnTo>
                    <a:pt x="400" y="104"/>
                  </a:lnTo>
                  <a:lnTo>
                    <a:pt x="400" y="104"/>
                  </a:lnTo>
                  <a:lnTo>
                    <a:pt x="400" y="101"/>
                  </a:lnTo>
                  <a:lnTo>
                    <a:pt x="400" y="97"/>
                  </a:lnTo>
                  <a:lnTo>
                    <a:pt x="400" y="92"/>
                  </a:lnTo>
                  <a:lnTo>
                    <a:pt x="398" y="85"/>
                  </a:lnTo>
                  <a:lnTo>
                    <a:pt x="396" y="83"/>
                  </a:lnTo>
                  <a:lnTo>
                    <a:pt x="393" y="80"/>
                  </a:lnTo>
                  <a:lnTo>
                    <a:pt x="393" y="80"/>
                  </a:lnTo>
                  <a:lnTo>
                    <a:pt x="391" y="80"/>
                  </a:lnTo>
                  <a:lnTo>
                    <a:pt x="391" y="80"/>
                  </a:lnTo>
                  <a:lnTo>
                    <a:pt x="389" y="80"/>
                  </a:lnTo>
                  <a:lnTo>
                    <a:pt x="384" y="80"/>
                  </a:lnTo>
                  <a:lnTo>
                    <a:pt x="379" y="78"/>
                  </a:lnTo>
                  <a:lnTo>
                    <a:pt x="377" y="78"/>
                  </a:lnTo>
                  <a:lnTo>
                    <a:pt x="374" y="78"/>
                  </a:lnTo>
                  <a:lnTo>
                    <a:pt x="370" y="78"/>
                  </a:lnTo>
                  <a:lnTo>
                    <a:pt x="363" y="80"/>
                  </a:lnTo>
                  <a:lnTo>
                    <a:pt x="351" y="80"/>
                  </a:lnTo>
                  <a:lnTo>
                    <a:pt x="346" y="80"/>
                  </a:lnTo>
                  <a:lnTo>
                    <a:pt x="341" y="78"/>
                  </a:lnTo>
                  <a:lnTo>
                    <a:pt x="339" y="78"/>
                  </a:lnTo>
                  <a:lnTo>
                    <a:pt x="339" y="80"/>
                  </a:lnTo>
                  <a:lnTo>
                    <a:pt x="334" y="80"/>
                  </a:lnTo>
                  <a:lnTo>
                    <a:pt x="332" y="80"/>
                  </a:lnTo>
                  <a:lnTo>
                    <a:pt x="329" y="80"/>
                  </a:lnTo>
                  <a:lnTo>
                    <a:pt x="325" y="80"/>
                  </a:lnTo>
                  <a:lnTo>
                    <a:pt x="313" y="80"/>
                  </a:lnTo>
                  <a:lnTo>
                    <a:pt x="313" y="80"/>
                  </a:lnTo>
                  <a:lnTo>
                    <a:pt x="311" y="80"/>
                  </a:lnTo>
                  <a:lnTo>
                    <a:pt x="311" y="78"/>
                  </a:lnTo>
                  <a:lnTo>
                    <a:pt x="306" y="80"/>
                  </a:lnTo>
                  <a:lnTo>
                    <a:pt x="294" y="78"/>
                  </a:lnTo>
                  <a:lnTo>
                    <a:pt x="287" y="73"/>
                  </a:lnTo>
                  <a:lnTo>
                    <a:pt x="287" y="73"/>
                  </a:lnTo>
                  <a:lnTo>
                    <a:pt x="284" y="73"/>
                  </a:lnTo>
                  <a:lnTo>
                    <a:pt x="284" y="71"/>
                  </a:lnTo>
                  <a:lnTo>
                    <a:pt x="282" y="71"/>
                  </a:lnTo>
                  <a:lnTo>
                    <a:pt x="282" y="66"/>
                  </a:lnTo>
                  <a:lnTo>
                    <a:pt x="277" y="61"/>
                  </a:lnTo>
                  <a:lnTo>
                    <a:pt x="275" y="59"/>
                  </a:lnTo>
                  <a:lnTo>
                    <a:pt x="275" y="56"/>
                  </a:lnTo>
                  <a:lnTo>
                    <a:pt x="270" y="56"/>
                  </a:lnTo>
                  <a:lnTo>
                    <a:pt x="270" y="56"/>
                  </a:lnTo>
                  <a:lnTo>
                    <a:pt x="266" y="54"/>
                  </a:lnTo>
                  <a:lnTo>
                    <a:pt x="263" y="54"/>
                  </a:lnTo>
                  <a:lnTo>
                    <a:pt x="261" y="54"/>
                  </a:lnTo>
                  <a:lnTo>
                    <a:pt x="261" y="52"/>
                  </a:lnTo>
                  <a:lnTo>
                    <a:pt x="258" y="52"/>
                  </a:lnTo>
                  <a:lnTo>
                    <a:pt x="258" y="52"/>
                  </a:lnTo>
                  <a:lnTo>
                    <a:pt x="254" y="49"/>
                  </a:lnTo>
                  <a:lnTo>
                    <a:pt x="254" y="49"/>
                  </a:lnTo>
                  <a:lnTo>
                    <a:pt x="242" y="52"/>
                  </a:lnTo>
                  <a:lnTo>
                    <a:pt x="240" y="52"/>
                  </a:lnTo>
                  <a:lnTo>
                    <a:pt x="237" y="52"/>
                  </a:lnTo>
                  <a:lnTo>
                    <a:pt x="235" y="49"/>
                  </a:lnTo>
                  <a:lnTo>
                    <a:pt x="232" y="49"/>
                  </a:lnTo>
                  <a:lnTo>
                    <a:pt x="232" y="47"/>
                  </a:lnTo>
                  <a:lnTo>
                    <a:pt x="230" y="47"/>
                  </a:lnTo>
                  <a:lnTo>
                    <a:pt x="225" y="45"/>
                  </a:lnTo>
                  <a:lnTo>
                    <a:pt x="223" y="45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38"/>
                  </a:lnTo>
                  <a:lnTo>
                    <a:pt x="213" y="38"/>
                  </a:lnTo>
                  <a:lnTo>
                    <a:pt x="213" y="35"/>
                  </a:lnTo>
                  <a:lnTo>
                    <a:pt x="213" y="33"/>
                  </a:lnTo>
                  <a:lnTo>
                    <a:pt x="213" y="30"/>
                  </a:lnTo>
                  <a:lnTo>
                    <a:pt x="211" y="28"/>
                  </a:lnTo>
                  <a:lnTo>
                    <a:pt x="211" y="28"/>
                  </a:lnTo>
                  <a:lnTo>
                    <a:pt x="211" y="26"/>
                  </a:lnTo>
                  <a:lnTo>
                    <a:pt x="211" y="14"/>
                  </a:lnTo>
                  <a:lnTo>
                    <a:pt x="211" y="14"/>
                  </a:lnTo>
                  <a:lnTo>
                    <a:pt x="211" y="9"/>
                  </a:lnTo>
                  <a:lnTo>
                    <a:pt x="204" y="2"/>
                  </a:lnTo>
                  <a:lnTo>
                    <a:pt x="202" y="0"/>
                  </a:lnTo>
                  <a:lnTo>
                    <a:pt x="199" y="0"/>
                  </a:lnTo>
                  <a:lnTo>
                    <a:pt x="195" y="4"/>
                  </a:lnTo>
                  <a:lnTo>
                    <a:pt x="195" y="4"/>
                  </a:lnTo>
                  <a:lnTo>
                    <a:pt x="192" y="7"/>
                  </a:lnTo>
                  <a:lnTo>
                    <a:pt x="190" y="7"/>
                  </a:lnTo>
                  <a:lnTo>
                    <a:pt x="190" y="7"/>
                  </a:lnTo>
                  <a:lnTo>
                    <a:pt x="187" y="7"/>
                  </a:lnTo>
                  <a:lnTo>
                    <a:pt x="187" y="7"/>
                  </a:lnTo>
                  <a:lnTo>
                    <a:pt x="187" y="9"/>
                  </a:lnTo>
                  <a:lnTo>
                    <a:pt x="187" y="9"/>
                  </a:lnTo>
                  <a:lnTo>
                    <a:pt x="187" y="9"/>
                  </a:lnTo>
                  <a:lnTo>
                    <a:pt x="185" y="12"/>
                  </a:lnTo>
                  <a:lnTo>
                    <a:pt x="183" y="12"/>
                  </a:lnTo>
                  <a:lnTo>
                    <a:pt x="180" y="12"/>
                  </a:lnTo>
                  <a:lnTo>
                    <a:pt x="178" y="12"/>
                  </a:lnTo>
                  <a:lnTo>
                    <a:pt x="176" y="12"/>
                  </a:lnTo>
                  <a:lnTo>
                    <a:pt x="173" y="9"/>
                  </a:lnTo>
                  <a:lnTo>
                    <a:pt x="171" y="9"/>
                  </a:lnTo>
                  <a:lnTo>
                    <a:pt x="161" y="9"/>
                  </a:lnTo>
                  <a:lnTo>
                    <a:pt x="152" y="16"/>
                  </a:lnTo>
                  <a:lnTo>
                    <a:pt x="152" y="16"/>
                  </a:lnTo>
                  <a:lnTo>
                    <a:pt x="150" y="19"/>
                  </a:lnTo>
                  <a:lnTo>
                    <a:pt x="145" y="19"/>
                  </a:lnTo>
                  <a:lnTo>
                    <a:pt x="145" y="19"/>
                  </a:lnTo>
                  <a:lnTo>
                    <a:pt x="140" y="21"/>
                  </a:lnTo>
                  <a:lnTo>
                    <a:pt x="135" y="23"/>
                  </a:lnTo>
                  <a:lnTo>
                    <a:pt x="135" y="23"/>
                  </a:lnTo>
                  <a:lnTo>
                    <a:pt x="133" y="23"/>
                  </a:lnTo>
                  <a:lnTo>
                    <a:pt x="133" y="26"/>
                  </a:lnTo>
                  <a:lnTo>
                    <a:pt x="131" y="28"/>
                  </a:lnTo>
                  <a:lnTo>
                    <a:pt x="133" y="28"/>
                  </a:lnTo>
                  <a:lnTo>
                    <a:pt x="133" y="33"/>
                  </a:lnTo>
                  <a:lnTo>
                    <a:pt x="133" y="33"/>
                  </a:lnTo>
                  <a:lnTo>
                    <a:pt x="133" y="35"/>
                  </a:lnTo>
                  <a:lnTo>
                    <a:pt x="133" y="38"/>
                  </a:lnTo>
                  <a:lnTo>
                    <a:pt x="133" y="38"/>
                  </a:lnTo>
                  <a:lnTo>
                    <a:pt x="135" y="40"/>
                  </a:lnTo>
                  <a:lnTo>
                    <a:pt x="135" y="40"/>
                  </a:lnTo>
                  <a:lnTo>
                    <a:pt x="138" y="42"/>
                  </a:lnTo>
                  <a:lnTo>
                    <a:pt x="135" y="47"/>
                  </a:lnTo>
                  <a:lnTo>
                    <a:pt x="133" y="47"/>
                  </a:lnTo>
                  <a:lnTo>
                    <a:pt x="131" y="49"/>
                  </a:lnTo>
                  <a:lnTo>
                    <a:pt x="128" y="49"/>
                  </a:lnTo>
                  <a:lnTo>
                    <a:pt x="126" y="49"/>
                  </a:lnTo>
                  <a:lnTo>
                    <a:pt x="126" y="52"/>
                  </a:lnTo>
                  <a:lnTo>
                    <a:pt x="128" y="52"/>
                  </a:lnTo>
                  <a:lnTo>
                    <a:pt x="128" y="54"/>
                  </a:lnTo>
                  <a:lnTo>
                    <a:pt x="131" y="59"/>
                  </a:lnTo>
                  <a:lnTo>
                    <a:pt x="133" y="59"/>
                  </a:lnTo>
                  <a:lnTo>
                    <a:pt x="133" y="64"/>
                  </a:lnTo>
                  <a:lnTo>
                    <a:pt x="133" y="64"/>
                  </a:lnTo>
                  <a:lnTo>
                    <a:pt x="135" y="64"/>
                  </a:lnTo>
                  <a:lnTo>
                    <a:pt x="135" y="64"/>
                  </a:lnTo>
                  <a:lnTo>
                    <a:pt x="138" y="61"/>
                  </a:lnTo>
                  <a:lnTo>
                    <a:pt x="147" y="61"/>
                  </a:lnTo>
                  <a:lnTo>
                    <a:pt x="150" y="59"/>
                  </a:lnTo>
                  <a:lnTo>
                    <a:pt x="154" y="59"/>
                  </a:lnTo>
                  <a:lnTo>
                    <a:pt x="157" y="56"/>
                  </a:lnTo>
                  <a:lnTo>
                    <a:pt x="159" y="56"/>
                  </a:lnTo>
                  <a:lnTo>
                    <a:pt x="168" y="59"/>
                  </a:lnTo>
                  <a:lnTo>
                    <a:pt x="168" y="59"/>
                  </a:lnTo>
                  <a:lnTo>
                    <a:pt x="168" y="56"/>
                  </a:lnTo>
                  <a:lnTo>
                    <a:pt x="171" y="56"/>
                  </a:lnTo>
                  <a:lnTo>
                    <a:pt x="171" y="56"/>
                  </a:lnTo>
                  <a:lnTo>
                    <a:pt x="171" y="56"/>
                  </a:lnTo>
                  <a:lnTo>
                    <a:pt x="171" y="56"/>
                  </a:lnTo>
                  <a:lnTo>
                    <a:pt x="173" y="56"/>
                  </a:lnTo>
                  <a:lnTo>
                    <a:pt x="173" y="56"/>
                  </a:lnTo>
                  <a:lnTo>
                    <a:pt x="176" y="56"/>
                  </a:lnTo>
                  <a:lnTo>
                    <a:pt x="176" y="59"/>
                  </a:lnTo>
                  <a:lnTo>
                    <a:pt x="176" y="59"/>
                  </a:lnTo>
                  <a:lnTo>
                    <a:pt x="178" y="59"/>
                  </a:lnTo>
                  <a:lnTo>
                    <a:pt x="183" y="59"/>
                  </a:lnTo>
                  <a:lnTo>
                    <a:pt x="183" y="59"/>
                  </a:lnTo>
                  <a:lnTo>
                    <a:pt x="183" y="56"/>
                  </a:lnTo>
                  <a:lnTo>
                    <a:pt x="185" y="56"/>
                  </a:lnTo>
                  <a:lnTo>
                    <a:pt x="187" y="56"/>
                  </a:lnTo>
                  <a:lnTo>
                    <a:pt x="187" y="56"/>
                  </a:lnTo>
                  <a:lnTo>
                    <a:pt x="187" y="56"/>
                  </a:lnTo>
                  <a:lnTo>
                    <a:pt x="187" y="56"/>
                  </a:lnTo>
                  <a:lnTo>
                    <a:pt x="187" y="56"/>
                  </a:lnTo>
                  <a:lnTo>
                    <a:pt x="190" y="59"/>
                  </a:lnTo>
                  <a:lnTo>
                    <a:pt x="190" y="59"/>
                  </a:lnTo>
                  <a:lnTo>
                    <a:pt x="190" y="61"/>
                  </a:lnTo>
                  <a:lnTo>
                    <a:pt x="190" y="61"/>
                  </a:lnTo>
                  <a:lnTo>
                    <a:pt x="190" y="61"/>
                  </a:lnTo>
                  <a:lnTo>
                    <a:pt x="190" y="64"/>
                  </a:lnTo>
                  <a:lnTo>
                    <a:pt x="187" y="64"/>
                  </a:lnTo>
                  <a:lnTo>
                    <a:pt x="185" y="66"/>
                  </a:lnTo>
                  <a:lnTo>
                    <a:pt x="183" y="66"/>
                  </a:lnTo>
                  <a:lnTo>
                    <a:pt x="168" y="71"/>
                  </a:lnTo>
                  <a:lnTo>
                    <a:pt x="166" y="71"/>
                  </a:lnTo>
                  <a:lnTo>
                    <a:pt x="166" y="71"/>
                  </a:lnTo>
                  <a:lnTo>
                    <a:pt x="161" y="68"/>
                  </a:lnTo>
                  <a:lnTo>
                    <a:pt x="161" y="68"/>
                  </a:lnTo>
                  <a:lnTo>
                    <a:pt x="159" y="68"/>
                  </a:lnTo>
                  <a:lnTo>
                    <a:pt x="159" y="71"/>
                  </a:lnTo>
                  <a:lnTo>
                    <a:pt x="157" y="73"/>
                  </a:lnTo>
                  <a:lnTo>
                    <a:pt x="154" y="75"/>
                  </a:lnTo>
                  <a:lnTo>
                    <a:pt x="152" y="75"/>
                  </a:lnTo>
                  <a:lnTo>
                    <a:pt x="150" y="78"/>
                  </a:lnTo>
                  <a:lnTo>
                    <a:pt x="150" y="80"/>
                  </a:lnTo>
                  <a:lnTo>
                    <a:pt x="147" y="87"/>
                  </a:lnTo>
                  <a:lnTo>
                    <a:pt x="145" y="90"/>
                  </a:lnTo>
                  <a:lnTo>
                    <a:pt x="145" y="92"/>
                  </a:lnTo>
                  <a:lnTo>
                    <a:pt x="138" y="94"/>
                  </a:lnTo>
                  <a:lnTo>
                    <a:pt x="138" y="94"/>
                  </a:lnTo>
                  <a:lnTo>
                    <a:pt x="135" y="94"/>
                  </a:lnTo>
                  <a:lnTo>
                    <a:pt x="133" y="92"/>
                  </a:lnTo>
                  <a:lnTo>
                    <a:pt x="133" y="92"/>
                  </a:lnTo>
                  <a:lnTo>
                    <a:pt x="133" y="92"/>
                  </a:lnTo>
                  <a:lnTo>
                    <a:pt x="131" y="94"/>
                  </a:lnTo>
                  <a:lnTo>
                    <a:pt x="131" y="99"/>
                  </a:lnTo>
                  <a:lnTo>
                    <a:pt x="128" y="101"/>
                  </a:lnTo>
                  <a:lnTo>
                    <a:pt x="128" y="101"/>
                  </a:lnTo>
                  <a:lnTo>
                    <a:pt x="126" y="101"/>
                  </a:lnTo>
                  <a:lnTo>
                    <a:pt x="124" y="104"/>
                  </a:lnTo>
                  <a:lnTo>
                    <a:pt x="124" y="104"/>
                  </a:lnTo>
                  <a:lnTo>
                    <a:pt x="124" y="104"/>
                  </a:lnTo>
                  <a:lnTo>
                    <a:pt x="121" y="106"/>
                  </a:lnTo>
                  <a:lnTo>
                    <a:pt x="121" y="106"/>
                  </a:lnTo>
                  <a:lnTo>
                    <a:pt x="121" y="106"/>
                  </a:lnTo>
                  <a:lnTo>
                    <a:pt x="119" y="106"/>
                  </a:lnTo>
                  <a:lnTo>
                    <a:pt x="119" y="106"/>
                  </a:lnTo>
                  <a:lnTo>
                    <a:pt x="116" y="106"/>
                  </a:lnTo>
                  <a:lnTo>
                    <a:pt x="116" y="104"/>
                  </a:lnTo>
                  <a:lnTo>
                    <a:pt x="116" y="106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07" y="101"/>
                  </a:lnTo>
                  <a:lnTo>
                    <a:pt x="105" y="101"/>
                  </a:lnTo>
                  <a:lnTo>
                    <a:pt x="105" y="101"/>
                  </a:lnTo>
                  <a:lnTo>
                    <a:pt x="105" y="101"/>
                  </a:lnTo>
                  <a:lnTo>
                    <a:pt x="105" y="104"/>
                  </a:lnTo>
                  <a:lnTo>
                    <a:pt x="105" y="104"/>
                  </a:lnTo>
                  <a:lnTo>
                    <a:pt x="105" y="104"/>
                  </a:lnTo>
                  <a:lnTo>
                    <a:pt x="109" y="109"/>
                  </a:lnTo>
                  <a:lnTo>
                    <a:pt x="114" y="111"/>
                  </a:lnTo>
                  <a:lnTo>
                    <a:pt x="116" y="111"/>
                  </a:lnTo>
                  <a:lnTo>
                    <a:pt x="116" y="111"/>
                  </a:lnTo>
                  <a:lnTo>
                    <a:pt x="119" y="111"/>
                  </a:lnTo>
                  <a:lnTo>
                    <a:pt x="119" y="111"/>
                  </a:lnTo>
                  <a:lnTo>
                    <a:pt x="121" y="111"/>
                  </a:lnTo>
                  <a:lnTo>
                    <a:pt x="121" y="111"/>
                  </a:lnTo>
                  <a:lnTo>
                    <a:pt x="124" y="113"/>
                  </a:lnTo>
                  <a:lnTo>
                    <a:pt x="124" y="113"/>
                  </a:lnTo>
                  <a:lnTo>
                    <a:pt x="124" y="116"/>
                  </a:lnTo>
                  <a:lnTo>
                    <a:pt x="126" y="118"/>
                  </a:lnTo>
                  <a:lnTo>
                    <a:pt x="128" y="118"/>
                  </a:lnTo>
                  <a:lnTo>
                    <a:pt x="131" y="118"/>
                  </a:lnTo>
                  <a:lnTo>
                    <a:pt x="133" y="120"/>
                  </a:lnTo>
                  <a:lnTo>
                    <a:pt x="133" y="123"/>
                  </a:lnTo>
                  <a:lnTo>
                    <a:pt x="135" y="125"/>
                  </a:lnTo>
                  <a:lnTo>
                    <a:pt x="138" y="127"/>
                  </a:lnTo>
                  <a:lnTo>
                    <a:pt x="140" y="127"/>
                  </a:lnTo>
                  <a:lnTo>
                    <a:pt x="140" y="130"/>
                  </a:lnTo>
                  <a:lnTo>
                    <a:pt x="140" y="130"/>
                  </a:lnTo>
                  <a:lnTo>
                    <a:pt x="142" y="135"/>
                  </a:lnTo>
                  <a:lnTo>
                    <a:pt x="142" y="137"/>
                  </a:lnTo>
                  <a:lnTo>
                    <a:pt x="145" y="139"/>
                  </a:lnTo>
                  <a:lnTo>
                    <a:pt x="145" y="149"/>
                  </a:lnTo>
                  <a:lnTo>
                    <a:pt x="145" y="151"/>
                  </a:lnTo>
                  <a:lnTo>
                    <a:pt x="145" y="154"/>
                  </a:lnTo>
                  <a:lnTo>
                    <a:pt x="145" y="156"/>
                  </a:lnTo>
                  <a:lnTo>
                    <a:pt x="142" y="156"/>
                  </a:lnTo>
                  <a:lnTo>
                    <a:pt x="142" y="158"/>
                  </a:lnTo>
                  <a:lnTo>
                    <a:pt x="138" y="163"/>
                  </a:lnTo>
                  <a:lnTo>
                    <a:pt x="133" y="165"/>
                  </a:lnTo>
                  <a:lnTo>
                    <a:pt x="133" y="168"/>
                  </a:lnTo>
                  <a:lnTo>
                    <a:pt x="133" y="170"/>
                  </a:lnTo>
                  <a:lnTo>
                    <a:pt x="133" y="170"/>
                  </a:lnTo>
                  <a:lnTo>
                    <a:pt x="133" y="172"/>
                  </a:lnTo>
                  <a:lnTo>
                    <a:pt x="133" y="172"/>
                  </a:lnTo>
                  <a:lnTo>
                    <a:pt x="131" y="175"/>
                  </a:lnTo>
                  <a:lnTo>
                    <a:pt x="131" y="175"/>
                  </a:lnTo>
                  <a:lnTo>
                    <a:pt x="128" y="177"/>
                  </a:lnTo>
                  <a:lnTo>
                    <a:pt x="126" y="177"/>
                  </a:lnTo>
                  <a:lnTo>
                    <a:pt x="121" y="180"/>
                  </a:lnTo>
                  <a:lnTo>
                    <a:pt x="121" y="180"/>
                  </a:lnTo>
                  <a:lnTo>
                    <a:pt x="114" y="180"/>
                  </a:lnTo>
                  <a:lnTo>
                    <a:pt x="114" y="180"/>
                  </a:lnTo>
                  <a:lnTo>
                    <a:pt x="112" y="180"/>
                  </a:lnTo>
                  <a:lnTo>
                    <a:pt x="112" y="180"/>
                  </a:lnTo>
                  <a:lnTo>
                    <a:pt x="109" y="175"/>
                  </a:lnTo>
                  <a:lnTo>
                    <a:pt x="107" y="172"/>
                  </a:lnTo>
                  <a:lnTo>
                    <a:pt x="107" y="172"/>
                  </a:lnTo>
                  <a:lnTo>
                    <a:pt x="102" y="170"/>
                  </a:lnTo>
                  <a:lnTo>
                    <a:pt x="97" y="168"/>
                  </a:lnTo>
                  <a:lnTo>
                    <a:pt x="97" y="168"/>
                  </a:lnTo>
                  <a:lnTo>
                    <a:pt x="97" y="168"/>
                  </a:lnTo>
                  <a:lnTo>
                    <a:pt x="95" y="165"/>
                  </a:lnTo>
                  <a:lnTo>
                    <a:pt x="95" y="165"/>
                  </a:lnTo>
                  <a:lnTo>
                    <a:pt x="93" y="163"/>
                  </a:lnTo>
                  <a:lnTo>
                    <a:pt x="93" y="161"/>
                  </a:lnTo>
                  <a:lnTo>
                    <a:pt x="93" y="161"/>
                  </a:lnTo>
                  <a:lnTo>
                    <a:pt x="93" y="161"/>
                  </a:lnTo>
                  <a:lnTo>
                    <a:pt x="90" y="161"/>
                  </a:lnTo>
                  <a:lnTo>
                    <a:pt x="90" y="161"/>
                  </a:lnTo>
                  <a:lnTo>
                    <a:pt x="90" y="161"/>
                  </a:lnTo>
                  <a:lnTo>
                    <a:pt x="88" y="165"/>
                  </a:lnTo>
                  <a:lnTo>
                    <a:pt x="88" y="168"/>
                  </a:lnTo>
                  <a:lnTo>
                    <a:pt x="83" y="168"/>
                  </a:lnTo>
                  <a:lnTo>
                    <a:pt x="83" y="168"/>
                  </a:lnTo>
                  <a:lnTo>
                    <a:pt x="83" y="170"/>
                  </a:lnTo>
                  <a:lnTo>
                    <a:pt x="83" y="170"/>
                  </a:lnTo>
                  <a:lnTo>
                    <a:pt x="83" y="170"/>
                  </a:lnTo>
                  <a:lnTo>
                    <a:pt x="83" y="170"/>
                  </a:lnTo>
                  <a:lnTo>
                    <a:pt x="86" y="170"/>
                  </a:lnTo>
                  <a:lnTo>
                    <a:pt x="86" y="170"/>
                  </a:lnTo>
                  <a:lnTo>
                    <a:pt x="86" y="170"/>
                  </a:lnTo>
                  <a:lnTo>
                    <a:pt x="88" y="172"/>
                  </a:lnTo>
                  <a:lnTo>
                    <a:pt x="88" y="172"/>
                  </a:lnTo>
                  <a:lnTo>
                    <a:pt x="88" y="175"/>
                  </a:lnTo>
                  <a:lnTo>
                    <a:pt x="88" y="175"/>
                  </a:lnTo>
                  <a:lnTo>
                    <a:pt x="88" y="177"/>
                  </a:lnTo>
                  <a:lnTo>
                    <a:pt x="88" y="177"/>
                  </a:lnTo>
                  <a:lnTo>
                    <a:pt x="90" y="177"/>
                  </a:lnTo>
                  <a:lnTo>
                    <a:pt x="90" y="177"/>
                  </a:lnTo>
                  <a:lnTo>
                    <a:pt x="90" y="177"/>
                  </a:lnTo>
                  <a:lnTo>
                    <a:pt x="93" y="177"/>
                  </a:lnTo>
                  <a:lnTo>
                    <a:pt x="93" y="177"/>
                  </a:lnTo>
                  <a:lnTo>
                    <a:pt x="93" y="180"/>
                  </a:lnTo>
                  <a:lnTo>
                    <a:pt x="93" y="182"/>
                  </a:lnTo>
                  <a:lnTo>
                    <a:pt x="93" y="184"/>
                  </a:lnTo>
                  <a:lnTo>
                    <a:pt x="90" y="189"/>
                  </a:lnTo>
                  <a:lnTo>
                    <a:pt x="86" y="198"/>
                  </a:lnTo>
                  <a:lnTo>
                    <a:pt x="83" y="201"/>
                  </a:lnTo>
                  <a:lnTo>
                    <a:pt x="81" y="203"/>
                  </a:lnTo>
                  <a:lnTo>
                    <a:pt x="83" y="203"/>
                  </a:lnTo>
                  <a:lnTo>
                    <a:pt x="83" y="206"/>
                  </a:lnTo>
                  <a:lnTo>
                    <a:pt x="83" y="206"/>
                  </a:lnTo>
                  <a:lnTo>
                    <a:pt x="83" y="206"/>
                  </a:lnTo>
                  <a:lnTo>
                    <a:pt x="83" y="206"/>
                  </a:lnTo>
                  <a:lnTo>
                    <a:pt x="86" y="208"/>
                  </a:lnTo>
                  <a:lnTo>
                    <a:pt x="86" y="208"/>
                  </a:lnTo>
                  <a:lnTo>
                    <a:pt x="86" y="210"/>
                  </a:lnTo>
                  <a:lnTo>
                    <a:pt x="86" y="215"/>
                  </a:lnTo>
                  <a:lnTo>
                    <a:pt x="86" y="217"/>
                  </a:lnTo>
                  <a:lnTo>
                    <a:pt x="86" y="220"/>
                  </a:lnTo>
                  <a:lnTo>
                    <a:pt x="83" y="220"/>
                  </a:lnTo>
                  <a:lnTo>
                    <a:pt x="83" y="222"/>
                  </a:lnTo>
                  <a:lnTo>
                    <a:pt x="83" y="222"/>
                  </a:lnTo>
                  <a:lnTo>
                    <a:pt x="86" y="225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1" y="227"/>
                  </a:lnTo>
                  <a:lnTo>
                    <a:pt x="79" y="227"/>
                  </a:lnTo>
                  <a:lnTo>
                    <a:pt x="71" y="225"/>
                  </a:lnTo>
                  <a:lnTo>
                    <a:pt x="71" y="225"/>
                  </a:lnTo>
                  <a:lnTo>
                    <a:pt x="69" y="227"/>
                  </a:lnTo>
                  <a:lnTo>
                    <a:pt x="69" y="227"/>
                  </a:lnTo>
                  <a:lnTo>
                    <a:pt x="69" y="229"/>
                  </a:lnTo>
                  <a:lnTo>
                    <a:pt x="69" y="229"/>
                  </a:lnTo>
                  <a:lnTo>
                    <a:pt x="69" y="229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7" y="232"/>
                  </a:lnTo>
                  <a:lnTo>
                    <a:pt x="67" y="234"/>
                  </a:lnTo>
                  <a:lnTo>
                    <a:pt x="64" y="234"/>
                  </a:lnTo>
                  <a:lnTo>
                    <a:pt x="64" y="234"/>
                  </a:lnTo>
                  <a:lnTo>
                    <a:pt x="62" y="234"/>
                  </a:lnTo>
                  <a:lnTo>
                    <a:pt x="60" y="234"/>
                  </a:lnTo>
                  <a:lnTo>
                    <a:pt x="60" y="239"/>
                  </a:lnTo>
                  <a:lnTo>
                    <a:pt x="60" y="241"/>
                  </a:lnTo>
                  <a:lnTo>
                    <a:pt x="60" y="243"/>
                  </a:lnTo>
                  <a:lnTo>
                    <a:pt x="57" y="243"/>
                  </a:lnTo>
                  <a:lnTo>
                    <a:pt x="57" y="246"/>
                  </a:lnTo>
                  <a:lnTo>
                    <a:pt x="57" y="246"/>
                  </a:lnTo>
                  <a:lnTo>
                    <a:pt x="57" y="246"/>
                  </a:lnTo>
                  <a:lnTo>
                    <a:pt x="55" y="243"/>
                  </a:lnTo>
                  <a:lnTo>
                    <a:pt x="55" y="243"/>
                  </a:lnTo>
                  <a:lnTo>
                    <a:pt x="53" y="241"/>
                  </a:lnTo>
                  <a:lnTo>
                    <a:pt x="53" y="241"/>
                  </a:lnTo>
                  <a:lnTo>
                    <a:pt x="50" y="241"/>
                  </a:lnTo>
                  <a:lnTo>
                    <a:pt x="50" y="241"/>
                  </a:lnTo>
                  <a:lnTo>
                    <a:pt x="48" y="243"/>
                  </a:lnTo>
                  <a:lnTo>
                    <a:pt x="48" y="243"/>
                  </a:lnTo>
                  <a:lnTo>
                    <a:pt x="48" y="243"/>
                  </a:lnTo>
                  <a:lnTo>
                    <a:pt x="48" y="243"/>
                  </a:lnTo>
                  <a:lnTo>
                    <a:pt x="45" y="243"/>
                  </a:lnTo>
                  <a:lnTo>
                    <a:pt x="45" y="241"/>
                  </a:lnTo>
                  <a:lnTo>
                    <a:pt x="45" y="241"/>
                  </a:lnTo>
                  <a:lnTo>
                    <a:pt x="43" y="241"/>
                  </a:lnTo>
                  <a:lnTo>
                    <a:pt x="43" y="243"/>
                  </a:lnTo>
                  <a:lnTo>
                    <a:pt x="41" y="243"/>
                  </a:lnTo>
                  <a:lnTo>
                    <a:pt x="41" y="243"/>
                  </a:lnTo>
                  <a:lnTo>
                    <a:pt x="41" y="243"/>
                  </a:lnTo>
                  <a:lnTo>
                    <a:pt x="38" y="243"/>
                  </a:lnTo>
                  <a:lnTo>
                    <a:pt x="38" y="241"/>
                  </a:lnTo>
                  <a:lnTo>
                    <a:pt x="36" y="239"/>
                  </a:lnTo>
                  <a:lnTo>
                    <a:pt x="34" y="234"/>
                  </a:lnTo>
                  <a:lnTo>
                    <a:pt x="29" y="236"/>
                  </a:lnTo>
                  <a:lnTo>
                    <a:pt x="26" y="236"/>
                  </a:lnTo>
                  <a:lnTo>
                    <a:pt x="24" y="236"/>
                  </a:lnTo>
                  <a:lnTo>
                    <a:pt x="22" y="236"/>
                  </a:lnTo>
                  <a:lnTo>
                    <a:pt x="19" y="236"/>
                  </a:lnTo>
                  <a:lnTo>
                    <a:pt x="19" y="236"/>
                  </a:lnTo>
                  <a:lnTo>
                    <a:pt x="19" y="236"/>
                  </a:lnTo>
                  <a:lnTo>
                    <a:pt x="19" y="236"/>
                  </a:lnTo>
                  <a:lnTo>
                    <a:pt x="15" y="236"/>
                  </a:lnTo>
                  <a:lnTo>
                    <a:pt x="15" y="236"/>
                  </a:lnTo>
                  <a:lnTo>
                    <a:pt x="15" y="236"/>
                  </a:lnTo>
                  <a:lnTo>
                    <a:pt x="12" y="236"/>
                  </a:lnTo>
                  <a:lnTo>
                    <a:pt x="12" y="239"/>
                  </a:lnTo>
                  <a:lnTo>
                    <a:pt x="10" y="239"/>
                  </a:lnTo>
                  <a:lnTo>
                    <a:pt x="8" y="239"/>
                  </a:lnTo>
                  <a:lnTo>
                    <a:pt x="8" y="239"/>
                  </a:lnTo>
                  <a:lnTo>
                    <a:pt x="8" y="241"/>
                  </a:lnTo>
                  <a:lnTo>
                    <a:pt x="8" y="248"/>
                  </a:lnTo>
                  <a:lnTo>
                    <a:pt x="8" y="248"/>
                  </a:lnTo>
                  <a:lnTo>
                    <a:pt x="5" y="251"/>
                  </a:lnTo>
                  <a:lnTo>
                    <a:pt x="5" y="253"/>
                  </a:lnTo>
                  <a:lnTo>
                    <a:pt x="3" y="253"/>
                  </a:lnTo>
                  <a:lnTo>
                    <a:pt x="3" y="255"/>
                  </a:lnTo>
                  <a:lnTo>
                    <a:pt x="3" y="255"/>
                  </a:lnTo>
                  <a:lnTo>
                    <a:pt x="3" y="258"/>
                  </a:lnTo>
                  <a:lnTo>
                    <a:pt x="3" y="262"/>
                  </a:lnTo>
                  <a:lnTo>
                    <a:pt x="0" y="265"/>
                  </a:lnTo>
                  <a:lnTo>
                    <a:pt x="0" y="267"/>
                  </a:lnTo>
                  <a:lnTo>
                    <a:pt x="0" y="267"/>
                  </a:lnTo>
                  <a:lnTo>
                    <a:pt x="3" y="272"/>
                  </a:lnTo>
                  <a:lnTo>
                    <a:pt x="3" y="272"/>
                  </a:lnTo>
                  <a:lnTo>
                    <a:pt x="3" y="277"/>
                  </a:lnTo>
                  <a:lnTo>
                    <a:pt x="3" y="279"/>
                  </a:lnTo>
                  <a:lnTo>
                    <a:pt x="5" y="279"/>
                  </a:lnTo>
                  <a:lnTo>
                    <a:pt x="10" y="274"/>
                  </a:lnTo>
                  <a:lnTo>
                    <a:pt x="10" y="277"/>
                  </a:lnTo>
                  <a:lnTo>
                    <a:pt x="10" y="277"/>
                  </a:lnTo>
                  <a:lnTo>
                    <a:pt x="10" y="277"/>
                  </a:lnTo>
                  <a:lnTo>
                    <a:pt x="10" y="279"/>
                  </a:lnTo>
                  <a:lnTo>
                    <a:pt x="10" y="279"/>
                  </a:lnTo>
                  <a:lnTo>
                    <a:pt x="8" y="279"/>
                  </a:lnTo>
                  <a:lnTo>
                    <a:pt x="8" y="279"/>
                  </a:lnTo>
                  <a:lnTo>
                    <a:pt x="8" y="281"/>
                  </a:lnTo>
                  <a:lnTo>
                    <a:pt x="10" y="284"/>
                  </a:lnTo>
                  <a:lnTo>
                    <a:pt x="10" y="284"/>
                  </a:lnTo>
                  <a:lnTo>
                    <a:pt x="8" y="286"/>
                  </a:lnTo>
                  <a:lnTo>
                    <a:pt x="8" y="284"/>
                  </a:lnTo>
                  <a:lnTo>
                    <a:pt x="5" y="284"/>
                  </a:lnTo>
                  <a:lnTo>
                    <a:pt x="5" y="284"/>
                  </a:lnTo>
                  <a:lnTo>
                    <a:pt x="5" y="281"/>
                  </a:lnTo>
                  <a:lnTo>
                    <a:pt x="8" y="291"/>
                  </a:lnTo>
                  <a:lnTo>
                    <a:pt x="8" y="296"/>
                  </a:lnTo>
                  <a:lnTo>
                    <a:pt x="8" y="298"/>
                  </a:lnTo>
                  <a:lnTo>
                    <a:pt x="8" y="305"/>
                  </a:lnTo>
                  <a:lnTo>
                    <a:pt x="10" y="307"/>
                  </a:lnTo>
                  <a:lnTo>
                    <a:pt x="12" y="307"/>
                  </a:lnTo>
                  <a:lnTo>
                    <a:pt x="12" y="307"/>
                  </a:lnTo>
                  <a:lnTo>
                    <a:pt x="12" y="307"/>
                  </a:lnTo>
                  <a:lnTo>
                    <a:pt x="12" y="305"/>
                  </a:lnTo>
                  <a:lnTo>
                    <a:pt x="10" y="305"/>
                  </a:lnTo>
                  <a:lnTo>
                    <a:pt x="10" y="303"/>
                  </a:lnTo>
                  <a:lnTo>
                    <a:pt x="10" y="303"/>
                  </a:lnTo>
                  <a:lnTo>
                    <a:pt x="10" y="300"/>
                  </a:lnTo>
                  <a:lnTo>
                    <a:pt x="10" y="300"/>
                  </a:lnTo>
                  <a:lnTo>
                    <a:pt x="10" y="300"/>
                  </a:lnTo>
                  <a:lnTo>
                    <a:pt x="12" y="300"/>
                  </a:lnTo>
                  <a:lnTo>
                    <a:pt x="15" y="303"/>
                  </a:lnTo>
                  <a:lnTo>
                    <a:pt x="15" y="303"/>
                  </a:lnTo>
                  <a:lnTo>
                    <a:pt x="15" y="305"/>
                  </a:lnTo>
                  <a:lnTo>
                    <a:pt x="15" y="305"/>
                  </a:lnTo>
                  <a:lnTo>
                    <a:pt x="17" y="305"/>
                  </a:lnTo>
                  <a:lnTo>
                    <a:pt x="17" y="307"/>
                  </a:lnTo>
                  <a:lnTo>
                    <a:pt x="19" y="305"/>
                  </a:lnTo>
                  <a:lnTo>
                    <a:pt x="22" y="305"/>
                  </a:lnTo>
                  <a:lnTo>
                    <a:pt x="24" y="305"/>
                  </a:lnTo>
                  <a:lnTo>
                    <a:pt x="26" y="305"/>
                  </a:lnTo>
                  <a:lnTo>
                    <a:pt x="15" y="310"/>
                  </a:lnTo>
                  <a:lnTo>
                    <a:pt x="12" y="312"/>
                  </a:lnTo>
                  <a:lnTo>
                    <a:pt x="12" y="314"/>
                  </a:lnTo>
                  <a:lnTo>
                    <a:pt x="12" y="317"/>
                  </a:lnTo>
                  <a:lnTo>
                    <a:pt x="12" y="324"/>
                  </a:lnTo>
                  <a:lnTo>
                    <a:pt x="12" y="324"/>
                  </a:lnTo>
                  <a:lnTo>
                    <a:pt x="17" y="329"/>
                  </a:lnTo>
                  <a:lnTo>
                    <a:pt x="17" y="331"/>
                  </a:lnTo>
                  <a:lnTo>
                    <a:pt x="19" y="331"/>
                  </a:lnTo>
                  <a:lnTo>
                    <a:pt x="22" y="329"/>
                  </a:lnTo>
                  <a:lnTo>
                    <a:pt x="24" y="329"/>
                  </a:lnTo>
                  <a:lnTo>
                    <a:pt x="26" y="331"/>
                  </a:lnTo>
                  <a:lnTo>
                    <a:pt x="29" y="333"/>
                  </a:lnTo>
                  <a:lnTo>
                    <a:pt x="31" y="333"/>
                  </a:lnTo>
                  <a:lnTo>
                    <a:pt x="38" y="333"/>
                  </a:lnTo>
                  <a:lnTo>
                    <a:pt x="38" y="333"/>
                  </a:lnTo>
                  <a:lnTo>
                    <a:pt x="41" y="336"/>
                  </a:lnTo>
                  <a:lnTo>
                    <a:pt x="43" y="338"/>
                  </a:lnTo>
                  <a:lnTo>
                    <a:pt x="43" y="338"/>
                  </a:lnTo>
                  <a:lnTo>
                    <a:pt x="43" y="338"/>
                  </a:lnTo>
                  <a:lnTo>
                    <a:pt x="43" y="341"/>
                  </a:lnTo>
                  <a:lnTo>
                    <a:pt x="43" y="343"/>
                  </a:lnTo>
                  <a:lnTo>
                    <a:pt x="45" y="343"/>
                  </a:lnTo>
                  <a:lnTo>
                    <a:pt x="43" y="345"/>
                  </a:lnTo>
                  <a:lnTo>
                    <a:pt x="41" y="343"/>
                  </a:lnTo>
                  <a:lnTo>
                    <a:pt x="38" y="336"/>
                  </a:lnTo>
                  <a:lnTo>
                    <a:pt x="38" y="336"/>
                  </a:lnTo>
                  <a:lnTo>
                    <a:pt x="36" y="333"/>
                  </a:lnTo>
                  <a:lnTo>
                    <a:pt x="34" y="336"/>
                  </a:lnTo>
                  <a:lnTo>
                    <a:pt x="34" y="336"/>
                  </a:lnTo>
                  <a:lnTo>
                    <a:pt x="29" y="336"/>
                  </a:lnTo>
                  <a:lnTo>
                    <a:pt x="26" y="333"/>
                  </a:lnTo>
                  <a:lnTo>
                    <a:pt x="24" y="331"/>
                  </a:lnTo>
                  <a:lnTo>
                    <a:pt x="22" y="331"/>
                  </a:lnTo>
                  <a:lnTo>
                    <a:pt x="17" y="331"/>
                  </a:lnTo>
                  <a:lnTo>
                    <a:pt x="15" y="333"/>
                  </a:lnTo>
                  <a:lnTo>
                    <a:pt x="15" y="338"/>
                  </a:lnTo>
                  <a:lnTo>
                    <a:pt x="15" y="345"/>
                  </a:lnTo>
                  <a:lnTo>
                    <a:pt x="17" y="343"/>
                  </a:lnTo>
                  <a:lnTo>
                    <a:pt x="17" y="341"/>
                  </a:lnTo>
                  <a:lnTo>
                    <a:pt x="19" y="341"/>
                  </a:lnTo>
                  <a:lnTo>
                    <a:pt x="22" y="341"/>
                  </a:lnTo>
                  <a:lnTo>
                    <a:pt x="19" y="341"/>
                  </a:lnTo>
                  <a:lnTo>
                    <a:pt x="17" y="345"/>
                  </a:lnTo>
                  <a:lnTo>
                    <a:pt x="15" y="350"/>
                  </a:lnTo>
                  <a:lnTo>
                    <a:pt x="15" y="350"/>
                  </a:lnTo>
                  <a:lnTo>
                    <a:pt x="17" y="352"/>
                  </a:lnTo>
                  <a:lnTo>
                    <a:pt x="17" y="352"/>
                  </a:lnTo>
                  <a:lnTo>
                    <a:pt x="17" y="352"/>
                  </a:lnTo>
                  <a:lnTo>
                    <a:pt x="17" y="350"/>
                  </a:lnTo>
                  <a:lnTo>
                    <a:pt x="19" y="350"/>
                  </a:lnTo>
                  <a:lnTo>
                    <a:pt x="19" y="350"/>
                  </a:lnTo>
                  <a:lnTo>
                    <a:pt x="19" y="350"/>
                  </a:lnTo>
                  <a:lnTo>
                    <a:pt x="19" y="350"/>
                  </a:lnTo>
                  <a:lnTo>
                    <a:pt x="19" y="352"/>
                  </a:lnTo>
                  <a:lnTo>
                    <a:pt x="19" y="352"/>
                  </a:lnTo>
                  <a:lnTo>
                    <a:pt x="19" y="355"/>
                  </a:lnTo>
                  <a:lnTo>
                    <a:pt x="19" y="355"/>
                  </a:lnTo>
                  <a:lnTo>
                    <a:pt x="19" y="357"/>
                  </a:lnTo>
                  <a:lnTo>
                    <a:pt x="19" y="359"/>
                  </a:lnTo>
                  <a:lnTo>
                    <a:pt x="19" y="362"/>
                  </a:lnTo>
                  <a:lnTo>
                    <a:pt x="19" y="362"/>
                  </a:lnTo>
                  <a:lnTo>
                    <a:pt x="19" y="364"/>
                  </a:lnTo>
                  <a:lnTo>
                    <a:pt x="19" y="364"/>
                  </a:lnTo>
                  <a:lnTo>
                    <a:pt x="19" y="367"/>
                  </a:lnTo>
                  <a:lnTo>
                    <a:pt x="19" y="367"/>
                  </a:lnTo>
                  <a:lnTo>
                    <a:pt x="17" y="367"/>
                  </a:lnTo>
                  <a:lnTo>
                    <a:pt x="17" y="369"/>
                  </a:lnTo>
                  <a:lnTo>
                    <a:pt x="17" y="371"/>
                  </a:lnTo>
                  <a:lnTo>
                    <a:pt x="17" y="371"/>
                  </a:lnTo>
                  <a:lnTo>
                    <a:pt x="15" y="376"/>
                  </a:lnTo>
                  <a:lnTo>
                    <a:pt x="15" y="376"/>
                  </a:lnTo>
                  <a:lnTo>
                    <a:pt x="15" y="378"/>
                  </a:lnTo>
                  <a:lnTo>
                    <a:pt x="17" y="376"/>
                  </a:lnTo>
                  <a:lnTo>
                    <a:pt x="17" y="376"/>
                  </a:lnTo>
                  <a:lnTo>
                    <a:pt x="17" y="376"/>
                  </a:lnTo>
                  <a:lnTo>
                    <a:pt x="17" y="376"/>
                  </a:lnTo>
                  <a:lnTo>
                    <a:pt x="19" y="378"/>
                  </a:lnTo>
                  <a:lnTo>
                    <a:pt x="17" y="378"/>
                  </a:lnTo>
                  <a:lnTo>
                    <a:pt x="17" y="381"/>
                  </a:lnTo>
                  <a:lnTo>
                    <a:pt x="17" y="381"/>
                  </a:lnTo>
                  <a:lnTo>
                    <a:pt x="19" y="383"/>
                  </a:lnTo>
                  <a:lnTo>
                    <a:pt x="19" y="383"/>
                  </a:lnTo>
                  <a:lnTo>
                    <a:pt x="22" y="381"/>
                  </a:lnTo>
                  <a:lnTo>
                    <a:pt x="22" y="376"/>
                  </a:lnTo>
                  <a:lnTo>
                    <a:pt x="24" y="371"/>
                  </a:lnTo>
                  <a:lnTo>
                    <a:pt x="26" y="369"/>
                  </a:lnTo>
                  <a:lnTo>
                    <a:pt x="26" y="367"/>
                  </a:lnTo>
                  <a:lnTo>
                    <a:pt x="29" y="371"/>
                  </a:lnTo>
                  <a:lnTo>
                    <a:pt x="29" y="371"/>
                  </a:lnTo>
                  <a:lnTo>
                    <a:pt x="34" y="367"/>
                  </a:lnTo>
                  <a:lnTo>
                    <a:pt x="34" y="364"/>
                  </a:lnTo>
                  <a:lnTo>
                    <a:pt x="31" y="362"/>
                  </a:lnTo>
                  <a:lnTo>
                    <a:pt x="34" y="359"/>
                  </a:lnTo>
                  <a:lnTo>
                    <a:pt x="34" y="357"/>
                  </a:lnTo>
                  <a:lnTo>
                    <a:pt x="36" y="355"/>
                  </a:lnTo>
                  <a:lnTo>
                    <a:pt x="36" y="350"/>
                  </a:lnTo>
                  <a:lnTo>
                    <a:pt x="38" y="350"/>
                  </a:lnTo>
                  <a:lnTo>
                    <a:pt x="36" y="359"/>
                  </a:lnTo>
                  <a:lnTo>
                    <a:pt x="38" y="362"/>
                  </a:lnTo>
                  <a:lnTo>
                    <a:pt x="38" y="362"/>
                  </a:lnTo>
                  <a:lnTo>
                    <a:pt x="41" y="362"/>
                  </a:lnTo>
                  <a:lnTo>
                    <a:pt x="38" y="364"/>
                  </a:lnTo>
                  <a:lnTo>
                    <a:pt x="38" y="367"/>
                  </a:lnTo>
                  <a:lnTo>
                    <a:pt x="38" y="369"/>
                  </a:lnTo>
                  <a:lnTo>
                    <a:pt x="38" y="371"/>
                  </a:lnTo>
                  <a:lnTo>
                    <a:pt x="43" y="369"/>
                  </a:lnTo>
                  <a:lnTo>
                    <a:pt x="45" y="369"/>
                  </a:lnTo>
                  <a:lnTo>
                    <a:pt x="48" y="369"/>
                  </a:lnTo>
                  <a:lnTo>
                    <a:pt x="45" y="371"/>
                  </a:lnTo>
                  <a:lnTo>
                    <a:pt x="45" y="371"/>
                  </a:lnTo>
                  <a:lnTo>
                    <a:pt x="41" y="371"/>
                  </a:lnTo>
                  <a:lnTo>
                    <a:pt x="36" y="374"/>
                  </a:lnTo>
                  <a:lnTo>
                    <a:pt x="36" y="374"/>
                  </a:lnTo>
                  <a:lnTo>
                    <a:pt x="36" y="374"/>
                  </a:lnTo>
                  <a:lnTo>
                    <a:pt x="38" y="374"/>
                  </a:lnTo>
                  <a:lnTo>
                    <a:pt x="38" y="376"/>
                  </a:lnTo>
                  <a:lnTo>
                    <a:pt x="36" y="376"/>
                  </a:lnTo>
                  <a:lnTo>
                    <a:pt x="34" y="376"/>
                  </a:lnTo>
                  <a:lnTo>
                    <a:pt x="34" y="376"/>
                  </a:lnTo>
                  <a:lnTo>
                    <a:pt x="34" y="381"/>
                  </a:lnTo>
                  <a:lnTo>
                    <a:pt x="31" y="381"/>
                  </a:lnTo>
                  <a:lnTo>
                    <a:pt x="31" y="378"/>
                  </a:lnTo>
                  <a:lnTo>
                    <a:pt x="29" y="383"/>
                  </a:lnTo>
                  <a:lnTo>
                    <a:pt x="31" y="385"/>
                  </a:lnTo>
                  <a:lnTo>
                    <a:pt x="34" y="388"/>
                  </a:lnTo>
                  <a:lnTo>
                    <a:pt x="36" y="385"/>
                  </a:lnTo>
                  <a:lnTo>
                    <a:pt x="36" y="385"/>
                  </a:lnTo>
                  <a:lnTo>
                    <a:pt x="36" y="385"/>
                  </a:lnTo>
                  <a:lnTo>
                    <a:pt x="38" y="385"/>
                  </a:lnTo>
                  <a:lnTo>
                    <a:pt x="38" y="385"/>
                  </a:lnTo>
                  <a:lnTo>
                    <a:pt x="38" y="385"/>
                  </a:lnTo>
                  <a:lnTo>
                    <a:pt x="38" y="388"/>
                  </a:lnTo>
                  <a:lnTo>
                    <a:pt x="38" y="388"/>
                  </a:lnTo>
                  <a:lnTo>
                    <a:pt x="38" y="388"/>
                  </a:lnTo>
                  <a:lnTo>
                    <a:pt x="38" y="390"/>
                  </a:lnTo>
                  <a:lnTo>
                    <a:pt x="38" y="393"/>
                  </a:lnTo>
                  <a:lnTo>
                    <a:pt x="43" y="393"/>
                  </a:lnTo>
                  <a:lnTo>
                    <a:pt x="41" y="395"/>
                  </a:lnTo>
                  <a:lnTo>
                    <a:pt x="41" y="397"/>
                  </a:lnTo>
                  <a:lnTo>
                    <a:pt x="38" y="400"/>
                  </a:lnTo>
                  <a:lnTo>
                    <a:pt x="41" y="402"/>
                  </a:lnTo>
                  <a:lnTo>
                    <a:pt x="38" y="402"/>
                  </a:lnTo>
                  <a:lnTo>
                    <a:pt x="36" y="402"/>
                  </a:lnTo>
                  <a:lnTo>
                    <a:pt x="36" y="400"/>
                  </a:lnTo>
                  <a:lnTo>
                    <a:pt x="38" y="397"/>
                  </a:lnTo>
                  <a:lnTo>
                    <a:pt x="34" y="393"/>
                  </a:lnTo>
                  <a:lnTo>
                    <a:pt x="31" y="390"/>
                  </a:lnTo>
                  <a:lnTo>
                    <a:pt x="31" y="395"/>
                  </a:lnTo>
                  <a:lnTo>
                    <a:pt x="29" y="395"/>
                  </a:lnTo>
                  <a:lnTo>
                    <a:pt x="26" y="393"/>
                  </a:lnTo>
                  <a:lnTo>
                    <a:pt x="26" y="393"/>
                  </a:lnTo>
                  <a:lnTo>
                    <a:pt x="24" y="395"/>
                  </a:lnTo>
                  <a:lnTo>
                    <a:pt x="24" y="397"/>
                  </a:lnTo>
                  <a:lnTo>
                    <a:pt x="24" y="397"/>
                  </a:lnTo>
                  <a:lnTo>
                    <a:pt x="24" y="404"/>
                  </a:lnTo>
                  <a:lnTo>
                    <a:pt x="24" y="409"/>
                  </a:lnTo>
                  <a:lnTo>
                    <a:pt x="24" y="414"/>
                  </a:lnTo>
                  <a:lnTo>
                    <a:pt x="26" y="414"/>
                  </a:lnTo>
                  <a:lnTo>
                    <a:pt x="29" y="421"/>
                  </a:lnTo>
                  <a:lnTo>
                    <a:pt x="31" y="423"/>
                  </a:lnTo>
                  <a:lnTo>
                    <a:pt x="31" y="423"/>
                  </a:lnTo>
                  <a:lnTo>
                    <a:pt x="36" y="423"/>
                  </a:lnTo>
                  <a:lnTo>
                    <a:pt x="36" y="423"/>
                  </a:lnTo>
                  <a:lnTo>
                    <a:pt x="36" y="426"/>
                  </a:lnTo>
                  <a:lnTo>
                    <a:pt x="38" y="428"/>
                  </a:lnTo>
                  <a:lnTo>
                    <a:pt x="38" y="430"/>
                  </a:lnTo>
                  <a:lnTo>
                    <a:pt x="38" y="433"/>
                  </a:lnTo>
                  <a:lnTo>
                    <a:pt x="41" y="433"/>
                  </a:lnTo>
                  <a:lnTo>
                    <a:pt x="43" y="435"/>
                  </a:lnTo>
                  <a:lnTo>
                    <a:pt x="41" y="438"/>
                  </a:lnTo>
                  <a:lnTo>
                    <a:pt x="38" y="435"/>
                  </a:lnTo>
                  <a:lnTo>
                    <a:pt x="36" y="428"/>
                  </a:lnTo>
                  <a:lnTo>
                    <a:pt x="34" y="426"/>
                  </a:lnTo>
                  <a:lnTo>
                    <a:pt x="31" y="426"/>
                  </a:lnTo>
                  <a:lnTo>
                    <a:pt x="29" y="428"/>
                  </a:lnTo>
                  <a:lnTo>
                    <a:pt x="29" y="430"/>
                  </a:lnTo>
                  <a:lnTo>
                    <a:pt x="29" y="433"/>
                  </a:lnTo>
                  <a:lnTo>
                    <a:pt x="29" y="438"/>
                  </a:lnTo>
                  <a:lnTo>
                    <a:pt x="29" y="440"/>
                  </a:lnTo>
                  <a:lnTo>
                    <a:pt x="29" y="440"/>
                  </a:lnTo>
                  <a:lnTo>
                    <a:pt x="29" y="442"/>
                  </a:lnTo>
                  <a:lnTo>
                    <a:pt x="31" y="442"/>
                  </a:lnTo>
                  <a:lnTo>
                    <a:pt x="31" y="445"/>
                  </a:lnTo>
                  <a:lnTo>
                    <a:pt x="31" y="445"/>
                  </a:lnTo>
                  <a:lnTo>
                    <a:pt x="31" y="447"/>
                  </a:lnTo>
                  <a:lnTo>
                    <a:pt x="31" y="447"/>
                  </a:lnTo>
                  <a:lnTo>
                    <a:pt x="31" y="447"/>
                  </a:lnTo>
                  <a:lnTo>
                    <a:pt x="31" y="447"/>
                  </a:lnTo>
                  <a:lnTo>
                    <a:pt x="31" y="447"/>
                  </a:lnTo>
                  <a:lnTo>
                    <a:pt x="31" y="447"/>
                  </a:lnTo>
                  <a:lnTo>
                    <a:pt x="34" y="449"/>
                  </a:lnTo>
                  <a:lnTo>
                    <a:pt x="36" y="452"/>
                  </a:lnTo>
                  <a:lnTo>
                    <a:pt x="36" y="452"/>
                  </a:lnTo>
                  <a:lnTo>
                    <a:pt x="38" y="452"/>
                  </a:lnTo>
                  <a:lnTo>
                    <a:pt x="36" y="454"/>
                  </a:lnTo>
                  <a:lnTo>
                    <a:pt x="38" y="456"/>
                  </a:lnTo>
                  <a:lnTo>
                    <a:pt x="41" y="456"/>
                  </a:lnTo>
                  <a:lnTo>
                    <a:pt x="43" y="456"/>
                  </a:lnTo>
                  <a:lnTo>
                    <a:pt x="45" y="456"/>
                  </a:lnTo>
                  <a:lnTo>
                    <a:pt x="48" y="456"/>
                  </a:lnTo>
                  <a:lnTo>
                    <a:pt x="48" y="459"/>
                  </a:lnTo>
                  <a:lnTo>
                    <a:pt x="48" y="461"/>
                  </a:lnTo>
                  <a:lnTo>
                    <a:pt x="50" y="464"/>
                  </a:lnTo>
                  <a:lnTo>
                    <a:pt x="48" y="466"/>
                  </a:lnTo>
                  <a:lnTo>
                    <a:pt x="48" y="468"/>
                  </a:lnTo>
                  <a:lnTo>
                    <a:pt x="45" y="468"/>
                  </a:lnTo>
                  <a:lnTo>
                    <a:pt x="45" y="466"/>
                  </a:lnTo>
                  <a:lnTo>
                    <a:pt x="48" y="466"/>
                  </a:lnTo>
                  <a:lnTo>
                    <a:pt x="45" y="464"/>
                  </a:lnTo>
                  <a:lnTo>
                    <a:pt x="43" y="464"/>
                  </a:lnTo>
                  <a:lnTo>
                    <a:pt x="43" y="461"/>
                  </a:lnTo>
                  <a:lnTo>
                    <a:pt x="41" y="461"/>
                  </a:lnTo>
                  <a:lnTo>
                    <a:pt x="38" y="461"/>
                  </a:lnTo>
                  <a:lnTo>
                    <a:pt x="38" y="461"/>
                  </a:lnTo>
                  <a:lnTo>
                    <a:pt x="38" y="461"/>
                  </a:lnTo>
                  <a:lnTo>
                    <a:pt x="36" y="461"/>
                  </a:lnTo>
                  <a:lnTo>
                    <a:pt x="36" y="459"/>
                  </a:lnTo>
                  <a:lnTo>
                    <a:pt x="36" y="459"/>
                  </a:lnTo>
                  <a:lnTo>
                    <a:pt x="36" y="456"/>
                  </a:lnTo>
                  <a:lnTo>
                    <a:pt x="34" y="456"/>
                  </a:lnTo>
                  <a:lnTo>
                    <a:pt x="34" y="459"/>
                  </a:lnTo>
                  <a:lnTo>
                    <a:pt x="34" y="459"/>
                  </a:lnTo>
                  <a:lnTo>
                    <a:pt x="34" y="461"/>
                  </a:lnTo>
                  <a:lnTo>
                    <a:pt x="34" y="461"/>
                  </a:lnTo>
                  <a:lnTo>
                    <a:pt x="34" y="461"/>
                  </a:lnTo>
                  <a:lnTo>
                    <a:pt x="31" y="464"/>
                  </a:lnTo>
                  <a:lnTo>
                    <a:pt x="36" y="466"/>
                  </a:lnTo>
                  <a:lnTo>
                    <a:pt x="36" y="468"/>
                  </a:lnTo>
                  <a:lnTo>
                    <a:pt x="38" y="478"/>
                  </a:lnTo>
                  <a:lnTo>
                    <a:pt x="38" y="478"/>
                  </a:lnTo>
                  <a:lnTo>
                    <a:pt x="38" y="478"/>
                  </a:lnTo>
                  <a:lnTo>
                    <a:pt x="38" y="480"/>
                  </a:lnTo>
                  <a:lnTo>
                    <a:pt x="38" y="480"/>
                  </a:lnTo>
                  <a:lnTo>
                    <a:pt x="38" y="480"/>
                  </a:lnTo>
                  <a:lnTo>
                    <a:pt x="38" y="483"/>
                  </a:lnTo>
                  <a:lnTo>
                    <a:pt x="38" y="483"/>
                  </a:lnTo>
                  <a:lnTo>
                    <a:pt x="41" y="485"/>
                  </a:lnTo>
                  <a:lnTo>
                    <a:pt x="41" y="487"/>
                  </a:lnTo>
                  <a:lnTo>
                    <a:pt x="43" y="485"/>
                  </a:lnTo>
                  <a:lnTo>
                    <a:pt x="43" y="485"/>
                  </a:lnTo>
                  <a:lnTo>
                    <a:pt x="43" y="483"/>
                  </a:lnTo>
                  <a:lnTo>
                    <a:pt x="45" y="483"/>
                  </a:lnTo>
                  <a:lnTo>
                    <a:pt x="45" y="485"/>
                  </a:lnTo>
                  <a:lnTo>
                    <a:pt x="45" y="487"/>
                  </a:lnTo>
                  <a:lnTo>
                    <a:pt x="43" y="487"/>
                  </a:lnTo>
                  <a:lnTo>
                    <a:pt x="41" y="487"/>
                  </a:lnTo>
                  <a:lnTo>
                    <a:pt x="41" y="490"/>
                  </a:lnTo>
                  <a:lnTo>
                    <a:pt x="41" y="492"/>
                  </a:lnTo>
                  <a:lnTo>
                    <a:pt x="43" y="492"/>
                  </a:lnTo>
                  <a:lnTo>
                    <a:pt x="45" y="492"/>
                  </a:lnTo>
                  <a:lnTo>
                    <a:pt x="43" y="494"/>
                  </a:lnTo>
                  <a:lnTo>
                    <a:pt x="43" y="497"/>
                  </a:lnTo>
                  <a:lnTo>
                    <a:pt x="48" y="506"/>
                  </a:lnTo>
                  <a:lnTo>
                    <a:pt x="50" y="509"/>
                  </a:lnTo>
                  <a:lnTo>
                    <a:pt x="50" y="513"/>
                  </a:lnTo>
                  <a:lnTo>
                    <a:pt x="50" y="513"/>
                  </a:lnTo>
                  <a:lnTo>
                    <a:pt x="53" y="516"/>
                  </a:lnTo>
                  <a:lnTo>
                    <a:pt x="53" y="518"/>
                  </a:lnTo>
                  <a:lnTo>
                    <a:pt x="53" y="520"/>
                  </a:lnTo>
                  <a:lnTo>
                    <a:pt x="55" y="520"/>
                  </a:lnTo>
                  <a:lnTo>
                    <a:pt x="55" y="523"/>
                  </a:lnTo>
                  <a:lnTo>
                    <a:pt x="55" y="525"/>
                  </a:lnTo>
                  <a:lnTo>
                    <a:pt x="55" y="525"/>
                  </a:lnTo>
                  <a:lnTo>
                    <a:pt x="53" y="527"/>
                  </a:lnTo>
                  <a:lnTo>
                    <a:pt x="53" y="527"/>
                  </a:lnTo>
                  <a:lnTo>
                    <a:pt x="53" y="530"/>
                  </a:lnTo>
                  <a:lnTo>
                    <a:pt x="55" y="532"/>
                  </a:lnTo>
                  <a:lnTo>
                    <a:pt x="55" y="532"/>
                  </a:lnTo>
                  <a:lnTo>
                    <a:pt x="55" y="535"/>
                  </a:lnTo>
                  <a:lnTo>
                    <a:pt x="55" y="537"/>
                  </a:lnTo>
                  <a:lnTo>
                    <a:pt x="55" y="537"/>
                  </a:lnTo>
                  <a:lnTo>
                    <a:pt x="57" y="539"/>
                  </a:lnTo>
                  <a:lnTo>
                    <a:pt x="57" y="539"/>
                  </a:lnTo>
                  <a:lnTo>
                    <a:pt x="62" y="539"/>
                  </a:lnTo>
                  <a:lnTo>
                    <a:pt x="64" y="542"/>
                  </a:lnTo>
                  <a:lnTo>
                    <a:pt x="60" y="544"/>
                  </a:lnTo>
                  <a:lnTo>
                    <a:pt x="57" y="544"/>
                  </a:lnTo>
                  <a:lnTo>
                    <a:pt x="57" y="544"/>
                  </a:lnTo>
                  <a:lnTo>
                    <a:pt x="55" y="544"/>
                  </a:lnTo>
                  <a:lnTo>
                    <a:pt x="55" y="544"/>
                  </a:lnTo>
                  <a:lnTo>
                    <a:pt x="55" y="546"/>
                  </a:lnTo>
                  <a:lnTo>
                    <a:pt x="60" y="551"/>
                  </a:lnTo>
                  <a:lnTo>
                    <a:pt x="62" y="554"/>
                  </a:lnTo>
                  <a:lnTo>
                    <a:pt x="60" y="556"/>
                  </a:lnTo>
                  <a:lnTo>
                    <a:pt x="62" y="558"/>
                  </a:lnTo>
                  <a:lnTo>
                    <a:pt x="62" y="561"/>
                  </a:lnTo>
                  <a:lnTo>
                    <a:pt x="60" y="563"/>
                  </a:lnTo>
                  <a:lnTo>
                    <a:pt x="60" y="563"/>
                  </a:lnTo>
                  <a:lnTo>
                    <a:pt x="60" y="565"/>
                  </a:lnTo>
                  <a:lnTo>
                    <a:pt x="62" y="568"/>
                  </a:lnTo>
                  <a:lnTo>
                    <a:pt x="64" y="570"/>
                  </a:lnTo>
                  <a:lnTo>
                    <a:pt x="67" y="575"/>
                  </a:lnTo>
                  <a:lnTo>
                    <a:pt x="69" y="577"/>
                  </a:lnTo>
                  <a:lnTo>
                    <a:pt x="67" y="577"/>
                  </a:lnTo>
                  <a:lnTo>
                    <a:pt x="64" y="577"/>
                  </a:lnTo>
                  <a:lnTo>
                    <a:pt x="64" y="575"/>
                  </a:lnTo>
                  <a:lnTo>
                    <a:pt x="62" y="575"/>
                  </a:lnTo>
                  <a:lnTo>
                    <a:pt x="62" y="577"/>
                  </a:lnTo>
                  <a:lnTo>
                    <a:pt x="64" y="580"/>
                  </a:lnTo>
                  <a:lnTo>
                    <a:pt x="64" y="580"/>
                  </a:lnTo>
                  <a:lnTo>
                    <a:pt x="64" y="582"/>
                  </a:lnTo>
                  <a:lnTo>
                    <a:pt x="67" y="584"/>
                  </a:lnTo>
                  <a:lnTo>
                    <a:pt x="67" y="587"/>
                  </a:lnTo>
                  <a:lnTo>
                    <a:pt x="69" y="591"/>
                  </a:lnTo>
                  <a:lnTo>
                    <a:pt x="71" y="594"/>
                  </a:lnTo>
                  <a:lnTo>
                    <a:pt x="71" y="596"/>
                  </a:lnTo>
                  <a:lnTo>
                    <a:pt x="69" y="596"/>
                  </a:lnTo>
                  <a:lnTo>
                    <a:pt x="71" y="599"/>
                  </a:lnTo>
                  <a:lnTo>
                    <a:pt x="71" y="601"/>
                  </a:lnTo>
                  <a:lnTo>
                    <a:pt x="71" y="606"/>
                  </a:lnTo>
                  <a:lnTo>
                    <a:pt x="71" y="608"/>
                  </a:lnTo>
                  <a:lnTo>
                    <a:pt x="69" y="606"/>
                  </a:lnTo>
                  <a:lnTo>
                    <a:pt x="69" y="606"/>
                  </a:lnTo>
                  <a:lnTo>
                    <a:pt x="69" y="608"/>
                  </a:lnTo>
                  <a:lnTo>
                    <a:pt x="71" y="610"/>
                  </a:lnTo>
                  <a:lnTo>
                    <a:pt x="69" y="610"/>
                  </a:lnTo>
                  <a:lnTo>
                    <a:pt x="71" y="613"/>
                  </a:lnTo>
                  <a:lnTo>
                    <a:pt x="74" y="613"/>
                  </a:lnTo>
                  <a:lnTo>
                    <a:pt x="71" y="617"/>
                  </a:lnTo>
                  <a:lnTo>
                    <a:pt x="71" y="617"/>
                  </a:lnTo>
                  <a:lnTo>
                    <a:pt x="71" y="620"/>
                  </a:lnTo>
                  <a:lnTo>
                    <a:pt x="71" y="625"/>
                  </a:lnTo>
                  <a:lnTo>
                    <a:pt x="71" y="625"/>
                  </a:lnTo>
                  <a:lnTo>
                    <a:pt x="71" y="627"/>
                  </a:lnTo>
                  <a:lnTo>
                    <a:pt x="71" y="629"/>
                  </a:lnTo>
                  <a:lnTo>
                    <a:pt x="74" y="634"/>
                  </a:lnTo>
                  <a:lnTo>
                    <a:pt x="74" y="634"/>
                  </a:lnTo>
                  <a:lnTo>
                    <a:pt x="76" y="634"/>
                  </a:lnTo>
                  <a:lnTo>
                    <a:pt x="76" y="636"/>
                  </a:lnTo>
                  <a:lnTo>
                    <a:pt x="74" y="639"/>
                  </a:lnTo>
                  <a:lnTo>
                    <a:pt x="74" y="643"/>
                  </a:lnTo>
                  <a:lnTo>
                    <a:pt x="74" y="646"/>
                  </a:lnTo>
                  <a:lnTo>
                    <a:pt x="76" y="648"/>
                  </a:lnTo>
                  <a:lnTo>
                    <a:pt x="79" y="648"/>
                  </a:lnTo>
                  <a:lnTo>
                    <a:pt x="79" y="651"/>
                  </a:lnTo>
                  <a:lnTo>
                    <a:pt x="79" y="651"/>
                  </a:lnTo>
                  <a:lnTo>
                    <a:pt x="76" y="653"/>
                  </a:lnTo>
                  <a:lnTo>
                    <a:pt x="76" y="653"/>
                  </a:lnTo>
                  <a:lnTo>
                    <a:pt x="76" y="653"/>
                  </a:lnTo>
                  <a:lnTo>
                    <a:pt x="79" y="658"/>
                  </a:lnTo>
                  <a:lnTo>
                    <a:pt x="79" y="655"/>
                  </a:lnTo>
                  <a:lnTo>
                    <a:pt x="81" y="655"/>
                  </a:lnTo>
                  <a:lnTo>
                    <a:pt x="83" y="655"/>
                  </a:lnTo>
                  <a:lnTo>
                    <a:pt x="83" y="658"/>
                  </a:lnTo>
                  <a:lnTo>
                    <a:pt x="83" y="660"/>
                  </a:lnTo>
                  <a:lnTo>
                    <a:pt x="83" y="660"/>
                  </a:lnTo>
                  <a:lnTo>
                    <a:pt x="81" y="660"/>
                  </a:lnTo>
                  <a:lnTo>
                    <a:pt x="81" y="658"/>
                  </a:lnTo>
                  <a:lnTo>
                    <a:pt x="79" y="658"/>
                  </a:lnTo>
                  <a:lnTo>
                    <a:pt x="79" y="658"/>
                  </a:lnTo>
                  <a:lnTo>
                    <a:pt x="76" y="660"/>
                  </a:lnTo>
                  <a:lnTo>
                    <a:pt x="76" y="660"/>
                  </a:lnTo>
                  <a:lnTo>
                    <a:pt x="76" y="660"/>
                  </a:lnTo>
                  <a:lnTo>
                    <a:pt x="76" y="660"/>
                  </a:lnTo>
                  <a:lnTo>
                    <a:pt x="79" y="662"/>
                  </a:lnTo>
                  <a:lnTo>
                    <a:pt x="79" y="662"/>
                  </a:lnTo>
                  <a:lnTo>
                    <a:pt x="81" y="665"/>
                  </a:lnTo>
                  <a:lnTo>
                    <a:pt x="83" y="665"/>
                  </a:lnTo>
                  <a:lnTo>
                    <a:pt x="83" y="665"/>
                  </a:lnTo>
                  <a:lnTo>
                    <a:pt x="81" y="667"/>
                  </a:lnTo>
                  <a:lnTo>
                    <a:pt x="81" y="667"/>
                  </a:lnTo>
                  <a:lnTo>
                    <a:pt x="81" y="667"/>
                  </a:lnTo>
                  <a:lnTo>
                    <a:pt x="81" y="667"/>
                  </a:lnTo>
                  <a:lnTo>
                    <a:pt x="83" y="670"/>
                  </a:lnTo>
                  <a:lnTo>
                    <a:pt x="83" y="670"/>
                  </a:lnTo>
                  <a:lnTo>
                    <a:pt x="81" y="670"/>
                  </a:lnTo>
                  <a:lnTo>
                    <a:pt x="81" y="670"/>
                  </a:lnTo>
                  <a:lnTo>
                    <a:pt x="79" y="665"/>
                  </a:lnTo>
                  <a:lnTo>
                    <a:pt x="79" y="665"/>
                  </a:lnTo>
                  <a:lnTo>
                    <a:pt x="76" y="665"/>
                  </a:lnTo>
                  <a:lnTo>
                    <a:pt x="76" y="665"/>
                  </a:lnTo>
                  <a:lnTo>
                    <a:pt x="76" y="665"/>
                  </a:lnTo>
                  <a:lnTo>
                    <a:pt x="76" y="667"/>
                  </a:lnTo>
                  <a:lnTo>
                    <a:pt x="76" y="670"/>
                  </a:lnTo>
                  <a:lnTo>
                    <a:pt x="76" y="670"/>
                  </a:lnTo>
                  <a:lnTo>
                    <a:pt x="76" y="670"/>
                  </a:lnTo>
                  <a:lnTo>
                    <a:pt x="79" y="674"/>
                  </a:lnTo>
                  <a:lnTo>
                    <a:pt x="79" y="679"/>
                  </a:lnTo>
                  <a:lnTo>
                    <a:pt x="81" y="681"/>
                  </a:lnTo>
                  <a:lnTo>
                    <a:pt x="83" y="681"/>
                  </a:lnTo>
                  <a:lnTo>
                    <a:pt x="86" y="684"/>
                  </a:lnTo>
                  <a:lnTo>
                    <a:pt x="83" y="684"/>
                  </a:lnTo>
                  <a:lnTo>
                    <a:pt x="83" y="684"/>
                  </a:lnTo>
                  <a:lnTo>
                    <a:pt x="81" y="686"/>
                  </a:lnTo>
                  <a:lnTo>
                    <a:pt x="81" y="686"/>
                  </a:lnTo>
                  <a:lnTo>
                    <a:pt x="83" y="688"/>
                  </a:lnTo>
                  <a:lnTo>
                    <a:pt x="83" y="688"/>
                  </a:lnTo>
                  <a:lnTo>
                    <a:pt x="83" y="691"/>
                  </a:lnTo>
                  <a:lnTo>
                    <a:pt x="83" y="691"/>
                  </a:lnTo>
                  <a:lnTo>
                    <a:pt x="88" y="700"/>
                  </a:lnTo>
                  <a:lnTo>
                    <a:pt x="88" y="703"/>
                  </a:lnTo>
                  <a:lnTo>
                    <a:pt x="88" y="705"/>
                  </a:lnTo>
                  <a:lnTo>
                    <a:pt x="88" y="705"/>
                  </a:lnTo>
                  <a:lnTo>
                    <a:pt x="90" y="705"/>
                  </a:lnTo>
                  <a:lnTo>
                    <a:pt x="90" y="705"/>
                  </a:lnTo>
                  <a:lnTo>
                    <a:pt x="90" y="705"/>
                  </a:lnTo>
                  <a:lnTo>
                    <a:pt x="90" y="707"/>
                  </a:lnTo>
                  <a:lnTo>
                    <a:pt x="90" y="712"/>
                  </a:lnTo>
                  <a:lnTo>
                    <a:pt x="93" y="717"/>
                  </a:lnTo>
                  <a:lnTo>
                    <a:pt x="93" y="714"/>
                  </a:lnTo>
                  <a:lnTo>
                    <a:pt x="93" y="712"/>
                  </a:lnTo>
                  <a:lnTo>
                    <a:pt x="93" y="710"/>
                  </a:lnTo>
                  <a:lnTo>
                    <a:pt x="97" y="707"/>
                  </a:lnTo>
                  <a:lnTo>
                    <a:pt x="95" y="710"/>
                  </a:lnTo>
                  <a:lnTo>
                    <a:pt x="95" y="710"/>
                  </a:lnTo>
                  <a:lnTo>
                    <a:pt x="93" y="712"/>
                  </a:lnTo>
                  <a:lnTo>
                    <a:pt x="93" y="714"/>
                  </a:lnTo>
                  <a:lnTo>
                    <a:pt x="93" y="722"/>
                  </a:lnTo>
                  <a:lnTo>
                    <a:pt x="93" y="722"/>
                  </a:lnTo>
                  <a:lnTo>
                    <a:pt x="93" y="722"/>
                  </a:lnTo>
                  <a:lnTo>
                    <a:pt x="93" y="724"/>
                  </a:lnTo>
                  <a:lnTo>
                    <a:pt x="93" y="724"/>
                  </a:lnTo>
                  <a:lnTo>
                    <a:pt x="93" y="724"/>
                  </a:lnTo>
                  <a:lnTo>
                    <a:pt x="93" y="724"/>
                  </a:lnTo>
                  <a:lnTo>
                    <a:pt x="95" y="726"/>
                  </a:lnTo>
                  <a:lnTo>
                    <a:pt x="95" y="726"/>
                  </a:lnTo>
                  <a:lnTo>
                    <a:pt x="95" y="729"/>
                  </a:lnTo>
                  <a:lnTo>
                    <a:pt x="97" y="729"/>
                  </a:lnTo>
                  <a:lnTo>
                    <a:pt x="100" y="729"/>
                  </a:lnTo>
                  <a:lnTo>
                    <a:pt x="100" y="729"/>
                  </a:lnTo>
                  <a:lnTo>
                    <a:pt x="97" y="729"/>
                  </a:lnTo>
                  <a:lnTo>
                    <a:pt x="97" y="731"/>
                  </a:lnTo>
                  <a:lnTo>
                    <a:pt x="100" y="736"/>
                  </a:lnTo>
                  <a:lnTo>
                    <a:pt x="102" y="738"/>
                  </a:lnTo>
                  <a:lnTo>
                    <a:pt x="107" y="743"/>
                  </a:lnTo>
                  <a:lnTo>
                    <a:pt x="109" y="745"/>
                  </a:lnTo>
                  <a:lnTo>
                    <a:pt x="114" y="752"/>
                  </a:lnTo>
                  <a:lnTo>
                    <a:pt x="114" y="755"/>
                  </a:lnTo>
                  <a:lnTo>
                    <a:pt x="114" y="762"/>
                  </a:lnTo>
                  <a:lnTo>
                    <a:pt x="114" y="762"/>
                  </a:lnTo>
                  <a:lnTo>
                    <a:pt x="116" y="764"/>
                  </a:lnTo>
                  <a:lnTo>
                    <a:pt x="119" y="764"/>
                  </a:lnTo>
                  <a:lnTo>
                    <a:pt x="119" y="764"/>
                  </a:lnTo>
                  <a:lnTo>
                    <a:pt x="121" y="764"/>
                  </a:lnTo>
                  <a:lnTo>
                    <a:pt x="124" y="762"/>
                  </a:lnTo>
                  <a:lnTo>
                    <a:pt x="128" y="762"/>
                  </a:lnTo>
                  <a:lnTo>
                    <a:pt x="131" y="762"/>
                  </a:lnTo>
                  <a:lnTo>
                    <a:pt x="131" y="762"/>
                  </a:lnTo>
                  <a:lnTo>
                    <a:pt x="133" y="762"/>
                  </a:lnTo>
                  <a:lnTo>
                    <a:pt x="133" y="757"/>
                  </a:lnTo>
                  <a:lnTo>
                    <a:pt x="135" y="757"/>
                  </a:lnTo>
                  <a:lnTo>
                    <a:pt x="135" y="757"/>
                  </a:lnTo>
                  <a:lnTo>
                    <a:pt x="135" y="757"/>
                  </a:lnTo>
                  <a:lnTo>
                    <a:pt x="135" y="757"/>
                  </a:lnTo>
                  <a:lnTo>
                    <a:pt x="138" y="759"/>
                  </a:lnTo>
                  <a:lnTo>
                    <a:pt x="138" y="759"/>
                  </a:lnTo>
                  <a:lnTo>
                    <a:pt x="138" y="762"/>
                  </a:lnTo>
                  <a:lnTo>
                    <a:pt x="138" y="762"/>
                  </a:lnTo>
                  <a:lnTo>
                    <a:pt x="138" y="762"/>
                  </a:lnTo>
                  <a:lnTo>
                    <a:pt x="140" y="762"/>
                  </a:lnTo>
                  <a:lnTo>
                    <a:pt x="142" y="762"/>
                  </a:lnTo>
                  <a:lnTo>
                    <a:pt x="145" y="764"/>
                  </a:lnTo>
                  <a:lnTo>
                    <a:pt x="145" y="764"/>
                  </a:lnTo>
                  <a:lnTo>
                    <a:pt x="145" y="767"/>
                  </a:lnTo>
                  <a:lnTo>
                    <a:pt x="147" y="771"/>
                  </a:lnTo>
                  <a:lnTo>
                    <a:pt x="147" y="774"/>
                  </a:lnTo>
                  <a:lnTo>
                    <a:pt x="150" y="776"/>
                  </a:lnTo>
                  <a:lnTo>
                    <a:pt x="152" y="776"/>
                  </a:lnTo>
                  <a:lnTo>
                    <a:pt x="152" y="776"/>
                  </a:lnTo>
                  <a:lnTo>
                    <a:pt x="154" y="776"/>
                  </a:lnTo>
                  <a:lnTo>
                    <a:pt x="157" y="776"/>
                  </a:lnTo>
                  <a:lnTo>
                    <a:pt x="161" y="774"/>
                  </a:lnTo>
                  <a:lnTo>
                    <a:pt x="166" y="774"/>
                  </a:lnTo>
                  <a:lnTo>
                    <a:pt x="166" y="771"/>
                  </a:lnTo>
                  <a:lnTo>
                    <a:pt x="166" y="771"/>
                  </a:lnTo>
                  <a:lnTo>
                    <a:pt x="166" y="771"/>
                  </a:lnTo>
                  <a:lnTo>
                    <a:pt x="166" y="769"/>
                  </a:lnTo>
                  <a:lnTo>
                    <a:pt x="168" y="769"/>
                  </a:lnTo>
                  <a:lnTo>
                    <a:pt x="168" y="769"/>
                  </a:lnTo>
                  <a:lnTo>
                    <a:pt x="168" y="769"/>
                  </a:lnTo>
                  <a:lnTo>
                    <a:pt x="168" y="764"/>
                  </a:lnTo>
                  <a:lnTo>
                    <a:pt x="171" y="764"/>
                  </a:lnTo>
                  <a:lnTo>
                    <a:pt x="176" y="759"/>
                  </a:lnTo>
                  <a:lnTo>
                    <a:pt x="178" y="759"/>
                  </a:lnTo>
                  <a:lnTo>
                    <a:pt x="178" y="759"/>
                  </a:lnTo>
                  <a:lnTo>
                    <a:pt x="180" y="759"/>
                  </a:lnTo>
                  <a:lnTo>
                    <a:pt x="180" y="759"/>
                  </a:lnTo>
                  <a:lnTo>
                    <a:pt x="180" y="759"/>
                  </a:lnTo>
                  <a:lnTo>
                    <a:pt x="180" y="762"/>
                  </a:lnTo>
                  <a:lnTo>
                    <a:pt x="180" y="762"/>
                  </a:lnTo>
                  <a:lnTo>
                    <a:pt x="180" y="762"/>
                  </a:lnTo>
                  <a:lnTo>
                    <a:pt x="180" y="764"/>
                  </a:lnTo>
                  <a:lnTo>
                    <a:pt x="180" y="764"/>
                  </a:lnTo>
                  <a:lnTo>
                    <a:pt x="180" y="764"/>
                  </a:lnTo>
                  <a:lnTo>
                    <a:pt x="180" y="764"/>
                  </a:lnTo>
                  <a:lnTo>
                    <a:pt x="185" y="764"/>
                  </a:lnTo>
                  <a:lnTo>
                    <a:pt x="187" y="764"/>
                  </a:lnTo>
                  <a:lnTo>
                    <a:pt x="190" y="762"/>
                  </a:lnTo>
                  <a:lnTo>
                    <a:pt x="190" y="762"/>
                  </a:lnTo>
                  <a:lnTo>
                    <a:pt x="192" y="759"/>
                  </a:lnTo>
                  <a:lnTo>
                    <a:pt x="192" y="759"/>
                  </a:lnTo>
                  <a:lnTo>
                    <a:pt x="195" y="757"/>
                  </a:lnTo>
                  <a:lnTo>
                    <a:pt x="197" y="752"/>
                  </a:lnTo>
                  <a:lnTo>
                    <a:pt x="197" y="750"/>
                  </a:lnTo>
                  <a:lnTo>
                    <a:pt x="197" y="750"/>
                  </a:lnTo>
                  <a:lnTo>
                    <a:pt x="197" y="748"/>
                  </a:lnTo>
                  <a:lnTo>
                    <a:pt x="195" y="748"/>
                  </a:lnTo>
                  <a:lnTo>
                    <a:pt x="195" y="748"/>
                  </a:lnTo>
                  <a:lnTo>
                    <a:pt x="197" y="745"/>
                  </a:lnTo>
                  <a:lnTo>
                    <a:pt x="199" y="743"/>
                  </a:lnTo>
                  <a:lnTo>
                    <a:pt x="202" y="738"/>
                  </a:lnTo>
                  <a:lnTo>
                    <a:pt x="202" y="736"/>
                  </a:lnTo>
                  <a:lnTo>
                    <a:pt x="204" y="733"/>
                  </a:lnTo>
                  <a:lnTo>
                    <a:pt x="204" y="731"/>
                  </a:lnTo>
                  <a:lnTo>
                    <a:pt x="204" y="729"/>
                  </a:lnTo>
                  <a:lnTo>
                    <a:pt x="204" y="726"/>
                  </a:lnTo>
                  <a:lnTo>
                    <a:pt x="204" y="726"/>
                  </a:lnTo>
                  <a:lnTo>
                    <a:pt x="204" y="726"/>
                  </a:lnTo>
                  <a:lnTo>
                    <a:pt x="204" y="726"/>
                  </a:lnTo>
                  <a:lnTo>
                    <a:pt x="204" y="724"/>
                  </a:lnTo>
                  <a:lnTo>
                    <a:pt x="202" y="724"/>
                  </a:lnTo>
                  <a:lnTo>
                    <a:pt x="199" y="724"/>
                  </a:lnTo>
                  <a:lnTo>
                    <a:pt x="199" y="724"/>
                  </a:lnTo>
                  <a:lnTo>
                    <a:pt x="199" y="722"/>
                  </a:lnTo>
                  <a:lnTo>
                    <a:pt x="199" y="722"/>
                  </a:lnTo>
                  <a:lnTo>
                    <a:pt x="202" y="722"/>
                  </a:lnTo>
                  <a:lnTo>
                    <a:pt x="202" y="719"/>
                  </a:lnTo>
                  <a:lnTo>
                    <a:pt x="204" y="719"/>
                  </a:lnTo>
                  <a:lnTo>
                    <a:pt x="209" y="719"/>
                  </a:lnTo>
                  <a:lnTo>
                    <a:pt x="209" y="719"/>
                  </a:lnTo>
                  <a:lnTo>
                    <a:pt x="209" y="717"/>
                  </a:lnTo>
                  <a:lnTo>
                    <a:pt x="209" y="717"/>
                  </a:lnTo>
                  <a:lnTo>
                    <a:pt x="209" y="712"/>
                  </a:lnTo>
                  <a:lnTo>
                    <a:pt x="209" y="707"/>
                  </a:lnTo>
                  <a:lnTo>
                    <a:pt x="209" y="705"/>
                  </a:lnTo>
                  <a:lnTo>
                    <a:pt x="209" y="705"/>
                  </a:lnTo>
                  <a:lnTo>
                    <a:pt x="209" y="703"/>
                  </a:lnTo>
                  <a:lnTo>
                    <a:pt x="209" y="703"/>
                  </a:lnTo>
                  <a:lnTo>
                    <a:pt x="209" y="700"/>
                  </a:lnTo>
                  <a:lnTo>
                    <a:pt x="206" y="700"/>
                  </a:lnTo>
                  <a:lnTo>
                    <a:pt x="197" y="696"/>
                  </a:lnTo>
                  <a:lnTo>
                    <a:pt x="197" y="696"/>
                  </a:lnTo>
                  <a:lnTo>
                    <a:pt x="197" y="696"/>
                  </a:lnTo>
                  <a:lnTo>
                    <a:pt x="195" y="696"/>
                  </a:lnTo>
                  <a:lnTo>
                    <a:pt x="195" y="698"/>
                  </a:lnTo>
                  <a:lnTo>
                    <a:pt x="195" y="698"/>
                  </a:lnTo>
                  <a:lnTo>
                    <a:pt x="192" y="698"/>
                  </a:lnTo>
                  <a:lnTo>
                    <a:pt x="192" y="698"/>
                  </a:lnTo>
                  <a:lnTo>
                    <a:pt x="192" y="698"/>
                  </a:lnTo>
                  <a:lnTo>
                    <a:pt x="192" y="696"/>
                  </a:lnTo>
                  <a:lnTo>
                    <a:pt x="192" y="696"/>
                  </a:lnTo>
                  <a:lnTo>
                    <a:pt x="192" y="693"/>
                  </a:lnTo>
                  <a:lnTo>
                    <a:pt x="192" y="693"/>
                  </a:lnTo>
                  <a:lnTo>
                    <a:pt x="192" y="693"/>
                  </a:lnTo>
                  <a:lnTo>
                    <a:pt x="192" y="691"/>
                  </a:lnTo>
                  <a:lnTo>
                    <a:pt x="190" y="691"/>
                  </a:lnTo>
                  <a:lnTo>
                    <a:pt x="190" y="688"/>
                  </a:lnTo>
                  <a:lnTo>
                    <a:pt x="190" y="686"/>
                  </a:lnTo>
                  <a:lnTo>
                    <a:pt x="190" y="686"/>
                  </a:lnTo>
                  <a:lnTo>
                    <a:pt x="190" y="686"/>
                  </a:lnTo>
                  <a:lnTo>
                    <a:pt x="192" y="686"/>
                  </a:lnTo>
                  <a:lnTo>
                    <a:pt x="195" y="684"/>
                  </a:lnTo>
                  <a:lnTo>
                    <a:pt x="195" y="684"/>
                  </a:lnTo>
                  <a:lnTo>
                    <a:pt x="195" y="684"/>
                  </a:lnTo>
                  <a:lnTo>
                    <a:pt x="197" y="684"/>
                  </a:lnTo>
                  <a:lnTo>
                    <a:pt x="197" y="684"/>
                  </a:lnTo>
                  <a:lnTo>
                    <a:pt x="197" y="684"/>
                  </a:lnTo>
                  <a:lnTo>
                    <a:pt x="195" y="681"/>
                  </a:lnTo>
                  <a:lnTo>
                    <a:pt x="195" y="681"/>
                  </a:lnTo>
                  <a:lnTo>
                    <a:pt x="192" y="681"/>
                  </a:lnTo>
                  <a:lnTo>
                    <a:pt x="192" y="681"/>
                  </a:lnTo>
                  <a:lnTo>
                    <a:pt x="192" y="681"/>
                  </a:lnTo>
                  <a:lnTo>
                    <a:pt x="192" y="679"/>
                  </a:lnTo>
                  <a:lnTo>
                    <a:pt x="192" y="679"/>
                  </a:lnTo>
                  <a:lnTo>
                    <a:pt x="192" y="679"/>
                  </a:lnTo>
                  <a:lnTo>
                    <a:pt x="192" y="677"/>
                  </a:lnTo>
                  <a:lnTo>
                    <a:pt x="192" y="677"/>
                  </a:lnTo>
                  <a:lnTo>
                    <a:pt x="190" y="677"/>
                  </a:lnTo>
                  <a:lnTo>
                    <a:pt x="190" y="677"/>
                  </a:lnTo>
                  <a:lnTo>
                    <a:pt x="190" y="677"/>
                  </a:lnTo>
                  <a:lnTo>
                    <a:pt x="187" y="677"/>
                  </a:lnTo>
                  <a:lnTo>
                    <a:pt x="187" y="677"/>
                  </a:lnTo>
                  <a:lnTo>
                    <a:pt x="187" y="677"/>
                  </a:lnTo>
                  <a:lnTo>
                    <a:pt x="187" y="677"/>
                  </a:lnTo>
                  <a:lnTo>
                    <a:pt x="187" y="674"/>
                  </a:lnTo>
                  <a:lnTo>
                    <a:pt x="187" y="674"/>
                  </a:lnTo>
                  <a:lnTo>
                    <a:pt x="187" y="674"/>
                  </a:lnTo>
                  <a:lnTo>
                    <a:pt x="187" y="672"/>
                  </a:lnTo>
                  <a:lnTo>
                    <a:pt x="185" y="672"/>
                  </a:lnTo>
                  <a:lnTo>
                    <a:pt x="185" y="672"/>
                  </a:lnTo>
                  <a:lnTo>
                    <a:pt x="185" y="672"/>
                  </a:lnTo>
                  <a:lnTo>
                    <a:pt x="185" y="672"/>
                  </a:lnTo>
                  <a:lnTo>
                    <a:pt x="185" y="672"/>
                  </a:lnTo>
                  <a:lnTo>
                    <a:pt x="183" y="674"/>
                  </a:lnTo>
                  <a:lnTo>
                    <a:pt x="183" y="674"/>
                  </a:lnTo>
                  <a:lnTo>
                    <a:pt x="183" y="674"/>
                  </a:lnTo>
                  <a:lnTo>
                    <a:pt x="183" y="674"/>
                  </a:lnTo>
                  <a:lnTo>
                    <a:pt x="180" y="674"/>
                  </a:lnTo>
                  <a:lnTo>
                    <a:pt x="180" y="672"/>
                  </a:lnTo>
                  <a:lnTo>
                    <a:pt x="180" y="672"/>
                  </a:lnTo>
                  <a:lnTo>
                    <a:pt x="180" y="672"/>
                  </a:lnTo>
                  <a:lnTo>
                    <a:pt x="183" y="670"/>
                  </a:lnTo>
                  <a:lnTo>
                    <a:pt x="183" y="667"/>
                  </a:lnTo>
                  <a:lnTo>
                    <a:pt x="183" y="665"/>
                  </a:lnTo>
                  <a:lnTo>
                    <a:pt x="185" y="667"/>
                  </a:lnTo>
                  <a:lnTo>
                    <a:pt x="185" y="667"/>
                  </a:lnTo>
                  <a:lnTo>
                    <a:pt x="187" y="667"/>
                  </a:lnTo>
                  <a:lnTo>
                    <a:pt x="187" y="667"/>
                  </a:lnTo>
                  <a:lnTo>
                    <a:pt x="187" y="667"/>
                  </a:lnTo>
                  <a:lnTo>
                    <a:pt x="190" y="667"/>
                  </a:lnTo>
                  <a:lnTo>
                    <a:pt x="190" y="667"/>
                  </a:lnTo>
                  <a:lnTo>
                    <a:pt x="190" y="667"/>
                  </a:lnTo>
                  <a:lnTo>
                    <a:pt x="190" y="665"/>
                  </a:lnTo>
                  <a:lnTo>
                    <a:pt x="190" y="665"/>
                  </a:lnTo>
                  <a:lnTo>
                    <a:pt x="192" y="662"/>
                  </a:lnTo>
                  <a:lnTo>
                    <a:pt x="192" y="665"/>
                  </a:lnTo>
                  <a:lnTo>
                    <a:pt x="192" y="665"/>
                  </a:lnTo>
                  <a:lnTo>
                    <a:pt x="192" y="665"/>
                  </a:lnTo>
                  <a:lnTo>
                    <a:pt x="195" y="665"/>
                  </a:lnTo>
                  <a:lnTo>
                    <a:pt x="195" y="667"/>
                  </a:lnTo>
                  <a:lnTo>
                    <a:pt x="195" y="667"/>
                  </a:lnTo>
                  <a:lnTo>
                    <a:pt x="195" y="667"/>
                  </a:lnTo>
                  <a:lnTo>
                    <a:pt x="197" y="665"/>
                  </a:lnTo>
                  <a:lnTo>
                    <a:pt x="199" y="662"/>
                  </a:lnTo>
                  <a:lnTo>
                    <a:pt x="199" y="662"/>
                  </a:lnTo>
                  <a:lnTo>
                    <a:pt x="199" y="662"/>
                  </a:lnTo>
                  <a:lnTo>
                    <a:pt x="202" y="662"/>
                  </a:lnTo>
                  <a:lnTo>
                    <a:pt x="202" y="660"/>
                  </a:lnTo>
                  <a:lnTo>
                    <a:pt x="202" y="660"/>
                  </a:lnTo>
                  <a:lnTo>
                    <a:pt x="204" y="660"/>
                  </a:lnTo>
                  <a:lnTo>
                    <a:pt x="204" y="658"/>
                  </a:lnTo>
                  <a:lnTo>
                    <a:pt x="204" y="655"/>
                  </a:lnTo>
                  <a:lnTo>
                    <a:pt x="204" y="653"/>
                  </a:lnTo>
                  <a:lnTo>
                    <a:pt x="204" y="653"/>
                  </a:lnTo>
                  <a:lnTo>
                    <a:pt x="206" y="653"/>
                  </a:lnTo>
                  <a:lnTo>
                    <a:pt x="206" y="655"/>
                  </a:lnTo>
                  <a:lnTo>
                    <a:pt x="209" y="655"/>
                  </a:lnTo>
                  <a:lnTo>
                    <a:pt x="211" y="655"/>
                  </a:lnTo>
                  <a:lnTo>
                    <a:pt x="213" y="655"/>
                  </a:lnTo>
                  <a:lnTo>
                    <a:pt x="216" y="655"/>
                  </a:lnTo>
                  <a:lnTo>
                    <a:pt x="216" y="658"/>
                  </a:lnTo>
                  <a:lnTo>
                    <a:pt x="216" y="658"/>
                  </a:lnTo>
                  <a:lnTo>
                    <a:pt x="216" y="660"/>
                  </a:lnTo>
                  <a:lnTo>
                    <a:pt x="216" y="660"/>
                  </a:lnTo>
                  <a:lnTo>
                    <a:pt x="218" y="662"/>
                  </a:lnTo>
                  <a:lnTo>
                    <a:pt x="218" y="662"/>
                  </a:lnTo>
                  <a:lnTo>
                    <a:pt x="218" y="662"/>
                  </a:lnTo>
                  <a:lnTo>
                    <a:pt x="218" y="662"/>
                  </a:lnTo>
                  <a:lnTo>
                    <a:pt x="218" y="665"/>
                  </a:lnTo>
                  <a:lnTo>
                    <a:pt x="218" y="665"/>
                  </a:lnTo>
                  <a:lnTo>
                    <a:pt x="218" y="665"/>
                  </a:lnTo>
                  <a:lnTo>
                    <a:pt x="218" y="665"/>
                  </a:lnTo>
                  <a:lnTo>
                    <a:pt x="218" y="665"/>
                  </a:lnTo>
                  <a:lnTo>
                    <a:pt x="218" y="665"/>
                  </a:lnTo>
                  <a:lnTo>
                    <a:pt x="221" y="665"/>
                  </a:lnTo>
                  <a:lnTo>
                    <a:pt x="221" y="665"/>
                  </a:lnTo>
                  <a:lnTo>
                    <a:pt x="223" y="665"/>
                  </a:lnTo>
                  <a:lnTo>
                    <a:pt x="225" y="660"/>
                  </a:lnTo>
                  <a:lnTo>
                    <a:pt x="228" y="660"/>
                  </a:lnTo>
                  <a:lnTo>
                    <a:pt x="228" y="660"/>
                  </a:lnTo>
                  <a:lnTo>
                    <a:pt x="228" y="660"/>
                  </a:lnTo>
                  <a:lnTo>
                    <a:pt x="230" y="660"/>
                  </a:lnTo>
                  <a:lnTo>
                    <a:pt x="232" y="658"/>
                  </a:lnTo>
                  <a:lnTo>
                    <a:pt x="232" y="658"/>
                  </a:lnTo>
                  <a:lnTo>
                    <a:pt x="232" y="655"/>
                  </a:lnTo>
                  <a:lnTo>
                    <a:pt x="230" y="653"/>
                  </a:lnTo>
                  <a:lnTo>
                    <a:pt x="230" y="653"/>
                  </a:lnTo>
                  <a:lnTo>
                    <a:pt x="232" y="651"/>
                  </a:lnTo>
                  <a:lnTo>
                    <a:pt x="232" y="651"/>
                  </a:lnTo>
                  <a:lnTo>
                    <a:pt x="232" y="651"/>
                  </a:lnTo>
                  <a:lnTo>
                    <a:pt x="235" y="646"/>
                  </a:lnTo>
                  <a:lnTo>
                    <a:pt x="235" y="646"/>
                  </a:lnTo>
                  <a:lnTo>
                    <a:pt x="235" y="646"/>
                  </a:lnTo>
                  <a:lnTo>
                    <a:pt x="237" y="646"/>
                  </a:lnTo>
                  <a:lnTo>
                    <a:pt x="237" y="646"/>
                  </a:lnTo>
                  <a:lnTo>
                    <a:pt x="237" y="646"/>
                  </a:lnTo>
                  <a:lnTo>
                    <a:pt x="240" y="643"/>
                  </a:lnTo>
                  <a:lnTo>
                    <a:pt x="240" y="643"/>
                  </a:lnTo>
                  <a:lnTo>
                    <a:pt x="240" y="643"/>
                  </a:lnTo>
                  <a:lnTo>
                    <a:pt x="240" y="641"/>
                  </a:lnTo>
                  <a:lnTo>
                    <a:pt x="242" y="641"/>
                  </a:lnTo>
                  <a:lnTo>
                    <a:pt x="244" y="641"/>
                  </a:lnTo>
                  <a:lnTo>
                    <a:pt x="247" y="639"/>
                  </a:lnTo>
                  <a:lnTo>
                    <a:pt x="247" y="639"/>
                  </a:lnTo>
                  <a:lnTo>
                    <a:pt x="247" y="639"/>
                  </a:lnTo>
                  <a:lnTo>
                    <a:pt x="249" y="639"/>
                  </a:lnTo>
                  <a:lnTo>
                    <a:pt x="251" y="641"/>
                  </a:lnTo>
                  <a:lnTo>
                    <a:pt x="254" y="641"/>
                  </a:lnTo>
                  <a:lnTo>
                    <a:pt x="254" y="641"/>
                  </a:lnTo>
                  <a:lnTo>
                    <a:pt x="254" y="639"/>
                  </a:lnTo>
                  <a:lnTo>
                    <a:pt x="254" y="639"/>
                  </a:lnTo>
                  <a:lnTo>
                    <a:pt x="254" y="639"/>
                  </a:lnTo>
                  <a:lnTo>
                    <a:pt x="254" y="639"/>
                  </a:lnTo>
                  <a:lnTo>
                    <a:pt x="254" y="634"/>
                  </a:lnTo>
                  <a:lnTo>
                    <a:pt x="254" y="632"/>
                  </a:lnTo>
                  <a:lnTo>
                    <a:pt x="254" y="632"/>
                  </a:lnTo>
                  <a:lnTo>
                    <a:pt x="251" y="629"/>
                  </a:lnTo>
                  <a:lnTo>
                    <a:pt x="251" y="629"/>
                  </a:lnTo>
                  <a:lnTo>
                    <a:pt x="251" y="629"/>
                  </a:lnTo>
                  <a:lnTo>
                    <a:pt x="251" y="627"/>
                  </a:lnTo>
                  <a:lnTo>
                    <a:pt x="254" y="627"/>
                  </a:lnTo>
                  <a:lnTo>
                    <a:pt x="258" y="627"/>
                  </a:lnTo>
                  <a:lnTo>
                    <a:pt x="261" y="625"/>
                  </a:lnTo>
                  <a:lnTo>
                    <a:pt x="261" y="625"/>
                  </a:lnTo>
                  <a:lnTo>
                    <a:pt x="261" y="625"/>
                  </a:lnTo>
                  <a:lnTo>
                    <a:pt x="263" y="622"/>
                  </a:lnTo>
                  <a:lnTo>
                    <a:pt x="263" y="622"/>
                  </a:lnTo>
                  <a:lnTo>
                    <a:pt x="263" y="620"/>
                  </a:lnTo>
                  <a:lnTo>
                    <a:pt x="266" y="617"/>
                  </a:lnTo>
                  <a:lnTo>
                    <a:pt x="266" y="617"/>
                  </a:lnTo>
                  <a:lnTo>
                    <a:pt x="266" y="617"/>
                  </a:lnTo>
                  <a:lnTo>
                    <a:pt x="270" y="617"/>
                  </a:lnTo>
                  <a:lnTo>
                    <a:pt x="275" y="617"/>
                  </a:lnTo>
                  <a:lnTo>
                    <a:pt x="275" y="617"/>
                  </a:lnTo>
                  <a:lnTo>
                    <a:pt x="275" y="617"/>
                  </a:lnTo>
                  <a:lnTo>
                    <a:pt x="277" y="617"/>
                  </a:lnTo>
                  <a:lnTo>
                    <a:pt x="277" y="620"/>
                  </a:lnTo>
                  <a:lnTo>
                    <a:pt x="277" y="620"/>
                  </a:lnTo>
                  <a:lnTo>
                    <a:pt x="277" y="622"/>
                  </a:lnTo>
                  <a:lnTo>
                    <a:pt x="280" y="622"/>
                  </a:lnTo>
                  <a:lnTo>
                    <a:pt x="282" y="622"/>
                  </a:lnTo>
                  <a:lnTo>
                    <a:pt x="282" y="625"/>
                  </a:lnTo>
                  <a:lnTo>
                    <a:pt x="282" y="625"/>
                  </a:lnTo>
                  <a:lnTo>
                    <a:pt x="284" y="625"/>
                  </a:lnTo>
                  <a:lnTo>
                    <a:pt x="284" y="627"/>
                  </a:lnTo>
                  <a:lnTo>
                    <a:pt x="287" y="627"/>
                  </a:lnTo>
                  <a:lnTo>
                    <a:pt x="287" y="627"/>
                  </a:lnTo>
                  <a:lnTo>
                    <a:pt x="289" y="627"/>
                  </a:lnTo>
                  <a:lnTo>
                    <a:pt x="292" y="627"/>
                  </a:lnTo>
                  <a:lnTo>
                    <a:pt x="299" y="622"/>
                  </a:lnTo>
                  <a:lnTo>
                    <a:pt x="299" y="622"/>
                  </a:lnTo>
                  <a:lnTo>
                    <a:pt x="299" y="620"/>
                  </a:lnTo>
                  <a:lnTo>
                    <a:pt x="299" y="617"/>
                  </a:lnTo>
                  <a:lnTo>
                    <a:pt x="299" y="617"/>
                  </a:lnTo>
                  <a:lnTo>
                    <a:pt x="299" y="617"/>
                  </a:lnTo>
                  <a:lnTo>
                    <a:pt x="306" y="615"/>
                  </a:lnTo>
                  <a:lnTo>
                    <a:pt x="308" y="615"/>
                  </a:lnTo>
                  <a:lnTo>
                    <a:pt x="308" y="615"/>
                  </a:lnTo>
                  <a:lnTo>
                    <a:pt x="311" y="613"/>
                  </a:lnTo>
                  <a:lnTo>
                    <a:pt x="313" y="613"/>
                  </a:lnTo>
                  <a:lnTo>
                    <a:pt x="318" y="613"/>
                  </a:lnTo>
                  <a:lnTo>
                    <a:pt x="320" y="613"/>
                  </a:lnTo>
                  <a:lnTo>
                    <a:pt x="320" y="615"/>
                  </a:lnTo>
                  <a:lnTo>
                    <a:pt x="320" y="615"/>
                  </a:lnTo>
                  <a:lnTo>
                    <a:pt x="322" y="615"/>
                  </a:lnTo>
                  <a:lnTo>
                    <a:pt x="322" y="615"/>
                  </a:lnTo>
                  <a:lnTo>
                    <a:pt x="325" y="615"/>
                  </a:lnTo>
                  <a:lnTo>
                    <a:pt x="327" y="615"/>
                  </a:lnTo>
                  <a:lnTo>
                    <a:pt x="329" y="613"/>
                  </a:lnTo>
                  <a:lnTo>
                    <a:pt x="329" y="613"/>
                  </a:lnTo>
                  <a:lnTo>
                    <a:pt x="332" y="613"/>
                  </a:lnTo>
                  <a:lnTo>
                    <a:pt x="332" y="610"/>
                  </a:lnTo>
                  <a:lnTo>
                    <a:pt x="332" y="610"/>
                  </a:lnTo>
                  <a:lnTo>
                    <a:pt x="334" y="610"/>
                  </a:lnTo>
                  <a:lnTo>
                    <a:pt x="334" y="610"/>
                  </a:lnTo>
                  <a:lnTo>
                    <a:pt x="337" y="613"/>
                  </a:lnTo>
                  <a:lnTo>
                    <a:pt x="339" y="615"/>
                  </a:lnTo>
                  <a:lnTo>
                    <a:pt x="341" y="615"/>
                  </a:lnTo>
                  <a:lnTo>
                    <a:pt x="341" y="615"/>
                  </a:lnTo>
                  <a:lnTo>
                    <a:pt x="344" y="613"/>
                  </a:lnTo>
                  <a:lnTo>
                    <a:pt x="344" y="613"/>
                  </a:lnTo>
                  <a:lnTo>
                    <a:pt x="344" y="613"/>
                  </a:lnTo>
                  <a:lnTo>
                    <a:pt x="344" y="610"/>
                  </a:lnTo>
                  <a:lnTo>
                    <a:pt x="344" y="610"/>
                  </a:lnTo>
                  <a:lnTo>
                    <a:pt x="344" y="608"/>
                  </a:lnTo>
                  <a:lnTo>
                    <a:pt x="341" y="606"/>
                  </a:lnTo>
                  <a:lnTo>
                    <a:pt x="341" y="606"/>
                  </a:lnTo>
                  <a:lnTo>
                    <a:pt x="341" y="603"/>
                  </a:lnTo>
                  <a:lnTo>
                    <a:pt x="341" y="603"/>
                  </a:lnTo>
                  <a:lnTo>
                    <a:pt x="344" y="603"/>
                  </a:lnTo>
                  <a:lnTo>
                    <a:pt x="344" y="601"/>
                  </a:lnTo>
                  <a:lnTo>
                    <a:pt x="344" y="601"/>
                  </a:lnTo>
                  <a:lnTo>
                    <a:pt x="344" y="599"/>
                  </a:lnTo>
                  <a:lnTo>
                    <a:pt x="344" y="596"/>
                  </a:lnTo>
                  <a:lnTo>
                    <a:pt x="341" y="596"/>
                  </a:lnTo>
                  <a:lnTo>
                    <a:pt x="341" y="596"/>
                  </a:lnTo>
                  <a:lnTo>
                    <a:pt x="339" y="594"/>
                  </a:lnTo>
                  <a:lnTo>
                    <a:pt x="339" y="591"/>
                  </a:lnTo>
                  <a:lnTo>
                    <a:pt x="339" y="589"/>
                  </a:lnTo>
                  <a:lnTo>
                    <a:pt x="339" y="589"/>
                  </a:lnTo>
                  <a:lnTo>
                    <a:pt x="341" y="587"/>
                  </a:lnTo>
                  <a:lnTo>
                    <a:pt x="341" y="587"/>
                  </a:lnTo>
                  <a:lnTo>
                    <a:pt x="341" y="584"/>
                  </a:lnTo>
                  <a:lnTo>
                    <a:pt x="341" y="584"/>
                  </a:lnTo>
                  <a:lnTo>
                    <a:pt x="341" y="582"/>
                  </a:lnTo>
                  <a:lnTo>
                    <a:pt x="341" y="580"/>
                  </a:lnTo>
                  <a:lnTo>
                    <a:pt x="339" y="580"/>
                  </a:lnTo>
                  <a:lnTo>
                    <a:pt x="339" y="577"/>
                  </a:lnTo>
                  <a:lnTo>
                    <a:pt x="337" y="577"/>
                  </a:lnTo>
                  <a:lnTo>
                    <a:pt x="337" y="577"/>
                  </a:lnTo>
                  <a:lnTo>
                    <a:pt x="337" y="575"/>
                  </a:lnTo>
                  <a:lnTo>
                    <a:pt x="337" y="572"/>
                  </a:lnTo>
                  <a:lnTo>
                    <a:pt x="334" y="572"/>
                  </a:lnTo>
                  <a:lnTo>
                    <a:pt x="334" y="568"/>
                  </a:lnTo>
                  <a:lnTo>
                    <a:pt x="334" y="565"/>
                  </a:lnTo>
                  <a:lnTo>
                    <a:pt x="334" y="563"/>
                  </a:lnTo>
                  <a:lnTo>
                    <a:pt x="337" y="563"/>
                  </a:lnTo>
                  <a:lnTo>
                    <a:pt x="337" y="561"/>
                  </a:lnTo>
                  <a:lnTo>
                    <a:pt x="337" y="561"/>
                  </a:lnTo>
                  <a:lnTo>
                    <a:pt x="339" y="556"/>
                  </a:lnTo>
                  <a:lnTo>
                    <a:pt x="339" y="556"/>
                  </a:lnTo>
                  <a:lnTo>
                    <a:pt x="341" y="556"/>
                  </a:lnTo>
                  <a:lnTo>
                    <a:pt x="341" y="554"/>
                  </a:lnTo>
                  <a:lnTo>
                    <a:pt x="344" y="554"/>
                  </a:lnTo>
                  <a:lnTo>
                    <a:pt x="344" y="554"/>
                  </a:lnTo>
                  <a:lnTo>
                    <a:pt x="346" y="556"/>
                  </a:lnTo>
                  <a:lnTo>
                    <a:pt x="346" y="558"/>
                  </a:lnTo>
                  <a:lnTo>
                    <a:pt x="348" y="561"/>
                  </a:lnTo>
                  <a:lnTo>
                    <a:pt x="351" y="561"/>
                  </a:lnTo>
                  <a:lnTo>
                    <a:pt x="353" y="561"/>
                  </a:lnTo>
                  <a:lnTo>
                    <a:pt x="356" y="561"/>
                  </a:lnTo>
                  <a:lnTo>
                    <a:pt x="356" y="563"/>
                  </a:lnTo>
                  <a:lnTo>
                    <a:pt x="358" y="563"/>
                  </a:lnTo>
                  <a:lnTo>
                    <a:pt x="358" y="565"/>
                  </a:lnTo>
                  <a:lnTo>
                    <a:pt x="358" y="565"/>
                  </a:lnTo>
                  <a:lnTo>
                    <a:pt x="360" y="565"/>
                  </a:lnTo>
                  <a:lnTo>
                    <a:pt x="363" y="565"/>
                  </a:lnTo>
                  <a:lnTo>
                    <a:pt x="363" y="563"/>
                  </a:lnTo>
                  <a:lnTo>
                    <a:pt x="365" y="561"/>
                  </a:lnTo>
                  <a:lnTo>
                    <a:pt x="367" y="563"/>
                  </a:lnTo>
                  <a:lnTo>
                    <a:pt x="370" y="561"/>
                  </a:lnTo>
                  <a:lnTo>
                    <a:pt x="370" y="563"/>
                  </a:lnTo>
                  <a:lnTo>
                    <a:pt x="372" y="563"/>
                  </a:lnTo>
                  <a:lnTo>
                    <a:pt x="372" y="565"/>
                  </a:lnTo>
                  <a:lnTo>
                    <a:pt x="372" y="568"/>
                  </a:lnTo>
                  <a:lnTo>
                    <a:pt x="372" y="570"/>
                  </a:lnTo>
                  <a:lnTo>
                    <a:pt x="374" y="570"/>
                  </a:lnTo>
                  <a:lnTo>
                    <a:pt x="374" y="570"/>
                  </a:lnTo>
                  <a:lnTo>
                    <a:pt x="377" y="572"/>
                  </a:lnTo>
                  <a:lnTo>
                    <a:pt x="377" y="572"/>
                  </a:lnTo>
                  <a:lnTo>
                    <a:pt x="379" y="570"/>
                  </a:lnTo>
                  <a:lnTo>
                    <a:pt x="379" y="570"/>
                  </a:lnTo>
                  <a:lnTo>
                    <a:pt x="384" y="570"/>
                  </a:lnTo>
                  <a:lnTo>
                    <a:pt x="386" y="570"/>
                  </a:lnTo>
                  <a:lnTo>
                    <a:pt x="386" y="570"/>
                  </a:lnTo>
                  <a:lnTo>
                    <a:pt x="389" y="570"/>
                  </a:lnTo>
                  <a:lnTo>
                    <a:pt x="389" y="570"/>
                  </a:lnTo>
                  <a:lnTo>
                    <a:pt x="391" y="568"/>
                  </a:lnTo>
                  <a:lnTo>
                    <a:pt x="396" y="565"/>
                  </a:lnTo>
                  <a:lnTo>
                    <a:pt x="398" y="565"/>
                  </a:lnTo>
                  <a:lnTo>
                    <a:pt x="398" y="565"/>
                  </a:lnTo>
                  <a:lnTo>
                    <a:pt x="400" y="568"/>
                  </a:lnTo>
                  <a:lnTo>
                    <a:pt x="403" y="568"/>
                  </a:lnTo>
                  <a:lnTo>
                    <a:pt x="403" y="565"/>
                  </a:lnTo>
                  <a:lnTo>
                    <a:pt x="405" y="565"/>
                  </a:lnTo>
                  <a:lnTo>
                    <a:pt x="408" y="565"/>
                  </a:lnTo>
                  <a:lnTo>
                    <a:pt x="408" y="565"/>
                  </a:lnTo>
                  <a:lnTo>
                    <a:pt x="410" y="565"/>
                  </a:lnTo>
                  <a:lnTo>
                    <a:pt x="410" y="565"/>
                  </a:lnTo>
                  <a:lnTo>
                    <a:pt x="412" y="568"/>
                  </a:lnTo>
                  <a:lnTo>
                    <a:pt x="415" y="568"/>
                  </a:lnTo>
                  <a:lnTo>
                    <a:pt x="415" y="568"/>
                  </a:lnTo>
                  <a:lnTo>
                    <a:pt x="417" y="568"/>
                  </a:lnTo>
                  <a:lnTo>
                    <a:pt x="419" y="568"/>
                  </a:lnTo>
                  <a:lnTo>
                    <a:pt x="422" y="570"/>
                  </a:lnTo>
                  <a:lnTo>
                    <a:pt x="424" y="570"/>
                  </a:lnTo>
                  <a:lnTo>
                    <a:pt x="424" y="568"/>
                  </a:lnTo>
                  <a:lnTo>
                    <a:pt x="427" y="568"/>
                  </a:lnTo>
                  <a:lnTo>
                    <a:pt x="429" y="565"/>
                  </a:lnTo>
                  <a:lnTo>
                    <a:pt x="429" y="565"/>
                  </a:lnTo>
                  <a:lnTo>
                    <a:pt x="427" y="563"/>
                  </a:lnTo>
                  <a:lnTo>
                    <a:pt x="424" y="561"/>
                  </a:lnTo>
                  <a:lnTo>
                    <a:pt x="424" y="561"/>
                  </a:lnTo>
                  <a:lnTo>
                    <a:pt x="424" y="558"/>
                  </a:lnTo>
                  <a:lnTo>
                    <a:pt x="422" y="556"/>
                  </a:lnTo>
                  <a:lnTo>
                    <a:pt x="422" y="556"/>
                  </a:lnTo>
                  <a:lnTo>
                    <a:pt x="422" y="554"/>
                  </a:lnTo>
                  <a:lnTo>
                    <a:pt x="422" y="554"/>
                  </a:lnTo>
                  <a:lnTo>
                    <a:pt x="422" y="551"/>
                  </a:lnTo>
                  <a:lnTo>
                    <a:pt x="424" y="551"/>
                  </a:lnTo>
                  <a:lnTo>
                    <a:pt x="424" y="549"/>
                  </a:lnTo>
                  <a:lnTo>
                    <a:pt x="424" y="549"/>
                  </a:lnTo>
                  <a:lnTo>
                    <a:pt x="422" y="546"/>
                  </a:lnTo>
                  <a:lnTo>
                    <a:pt x="422" y="546"/>
                  </a:lnTo>
                  <a:lnTo>
                    <a:pt x="424" y="544"/>
                  </a:lnTo>
                  <a:lnTo>
                    <a:pt x="424" y="544"/>
                  </a:lnTo>
                  <a:lnTo>
                    <a:pt x="424" y="544"/>
                  </a:lnTo>
                  <a:lnTo>
                    <a:pt x="422" y="542"/>
                  </a:lnTo>
                  <a:lnTo>
                    <a:pt x="422" y="539"/>
                  </a:lnTo>
                  <a:lnTo>
                    <a:pt x="419" y="539"/>
                  </a:lnTo>
                  <a:lnTo>
                    <a:pt x="419" y="539"/>
                  </a:lnTo>
                  <a:lnTo>
                    <a:pt x="422" y="537"/>
                  </a:lnTo>
                  <a:lnTo>
                    <a:pt x="429" y="535"/>
                  </a:lnTo>
                  <a:lnTo>
                    <a:pt x="431" y="532"/>
                  </a:lnTo>
                  <a:lnTo>
                    <a:pt x="431" y="532"/>
                  </a:lnTo>
                  <a:lnTo>
                    <a:pt x="431" y="530"/>
                  </a:lnTo>
                  <a:lnTo>
                    <a:pt x="434" y="530"/>
                  </a:lnTo>
                  <a:lnTo>
                    <a:pt x="434" y="530"/>
                  </a:lnTo>
                  <a:lnTo>
                    <a:pt x="436" y="527"/>
                  </a:lnTo>
                  <a:lnTo>
                    <a:pt x="438" y="527"/>
                  </a:lnTo>
                  <a:lnTo>
                    <a:pt x="438" y="527"/>
                  </a:lnTo>
                  <a:lnTo>
                    <a:pt x="438" y="525"/>
                  </a:lnTo>
                  <a:lnTo>
                    <a:pt x="438" y="525"/>
                  </a:lnTo>
                  <a:lnTo>
                    <a:pt x="438" y="525"/>
                  </a:lnTo>
                  <a:lnTo>
                    <a:pt x="438" y="523"/>
                  </a:lnTo>
                  <a:lnTo>
                    <a:pt x="438" y="523"/>
                  </a:lnTo>
                  <a:lnTo>
                    <a:pt x="441" y="523"/>
                  </a:lnTo>
                  <a:lnTo>
                    <a:pt x="441" y="523"/>
                  </a:lnTo>
                  <a:lnTo>
                    <a:pt x="443" y="520"/>
                  </a:lnTo>
                  <a:lnTo>
                    <a:pt x="443" y="520"/>
                  </a:lnTo>
                  <a:lnTo>
                    <a:pt x="443" y="518"/>
                  </a:lnTo>
                  <a:lnTo>
                    <a:pt x="445" y="518"/>
                  </a:lnTo>
                  <a:lnTo>
                    <a:pt x="445" y="518"/>
                  </a:lnTo>
                  <a:lnTo>
                    <a:pt x="448" y="520"/>
                  </a:lnTo>
                  <a:lnTo>
                    <a:pt x="450" y="520"/>
                  </a:lnTo>
                  <a:lnTo>
                    <a:pt x="453" y="518"/>
                  </a:lnTo>
                  <a:lnTo>
                    <a:pt x="453" y="518"/>
                  </a:lnTo>
                  <a:lnTo>
                    <a:pt x="453" y="520"/>
                  </a:lnTo>
                  <a:lnTo>
                    <a:pt x="455" y="523"/>
                  </a:lnTo>
                  <a:lnTo>
                    <a:pt x="457" y="523"/>
                  </a:lnTo>
                  <a:lnTo>
                    <a:pt x="457" y="523"/>
                  </a:lnTo>
                  <a:lnTo>
                    <a:pt x="460" y="525"/>
                  </a:lnTo>
                  <a:lnTo>
                    <a:pt x="462" y="527"/>
                  </a:lnTo>
                  <a:lnTo>
                    <a:pt x="464" y="520"/>
                  </a:lnTo>
                  <a:lnTo>
                    <a:pt x="464" y="518"/>
                  </a:lnTo>
                  <a:lnTo>
                    <a:pt x="464" y="516"/>
                  </a:lnTo>
                  <a:lnTo>
                    <a:pt x="467" y="516"/>
                  </a:lnTo>
                  <a:lnTo>
                    <a:pt x="469" y="513"/>
                  </a:lnTo>
                  <a:lnTo>
                    <a:pt x="469" y="513"/>
                  </a:lnTo>
                  <a:lnTo>
                    <a:pt x="472" y="513"/>
                  </a:lnTo>
                  <a:lnTo>
                    <a:pt x="472" y="513"/>
                  </a:lnTo>
                  <a:lnTo>
                    <a:pt x="472" y="511"/>
                  </a:lnTo>
                  <a:lnTo>
                    <a:pt x="472" y="509"/>
                  </a:lnTo>
                  <a:lnTo>
                    <a:pt x="469" y="506"/>
                  </a:lnTo>
                  <a:lnTo>
                    <a:pt x="469" y="504"/>
                  </a:lnTo>
                  <a:lnTo>
                    <a:pt x="472" y="504"/>
                  </a:lnTo>
                  <a:lnTo>
                    <a:pt x="472" y="504"/>
                  </a:lnTo>
                  <a:lnTo>
                    <a:pt x="474" y="504"/>
                  </a:lnTo>
                  <a:lnTo>
                    <a:pt x="479" y="506"/>
                  </a:lnTo>
                  <a:lnTo>
                    <a:pt x="481" y="506"/>
                  </a:lnTo>
                  <a:lnTo>
                    <a:pt x="483" y="504"/>
                  </a:lnTo>
                  <a:lnTo>
                    <a:pt x="483" y="504"/>
                  </a:lnTo>
                  <a:lnTo>
                    <a:pt x="486" y="499"/>
                  </a:lnTo>
                  <a:lnTo>
                    <a:pt x="486" y="497"/>
                  </a:lnTo>
                  <a:lnTo>
                    <a:pt x="486" y="494"/>
                  </a:lnTo>
                  <a:lnTo>
                    <a:pt x="486" y="492"/>
                  </a:lnTo>
                  <a:lnTo>
                    <a:pt x="486" y="490"/>
                  </a:lnTo>
                  <a:lnTo>
                    <a:pt x="486" y="487"/>
                  </a:lnTo>
                  <a:lnTo>
                    <a:pt x="488" y="483"/>
                  </a:lnTo>
                  <a:lnTo>
                    <a:pt x="488" y="480"/>
                  </a:lnTo>
                  <a:lnTo>
                    <a:pt x="488" y="478"/>
                  </a:lnTo>
                  <a:lnTo>
                    <a:pt x="488" y="473"/>
                  </a:lnTo>
                  <a:lnTo>
                    <a:pt x="488" y="473"/>
                  </a:lnTo>
                  <a:lnTo>
                    <a:pt x="490" y="471"/>
                  </a:lnTo>
                  <a:lnTo>
                    <a:pt x="493" y="468"/>
                  </a:lnTo>
                  <a:lnTo>
                    <a:pt x="495" y="468"/>
                  </a:lnTo>
                  <a:lnTo>
                    <a:pt x="500" y="471"/>
                  </a:lnTo>
                  <a:lnTo>
                    <a:pt x="500" y="471"/>
                  </a:lnTo>
                  <a:lnTo>
                    <a:pt x="500" y="468"/>
                  </a:lnTo>
                  <a:lnTo>
                    <a:pt x="502" y="468"/>
                  </a:lnTo>
                  <a:lnTo>
                    <a:pt x="505" y="468"/>
                  </a:lnTo>
                  <a:lnTo>
                    <a:pt x="505" y="468"/>
                  </a:lnTo>
                  <a:lnTo>
                    <a:pt x="507" y="468"/>
                  </a:lnTo>
                  <a:lnTo>
                    <a:pt x="509" y="468"/>
                  </a:lnTo>
                  <a:lnTo>
                    <a:pt x="509" y="468"/>
                  </a:lnTo>
                  <a:lnTo>
                    <a:pt x="509" y="466"/>
                  </a:lnTo>
                  <a:lnTo>
                    <a:pt x="509" y="464"/>
                  </a:lnTo>
                  <a:lnTo>
                    <a:pt x="509" y="464"/>
                  </a:lnTo>
                  <a:lnTo>
                    <a:pt x="512" y="461"/>
                  </a:lnTo>
                  <a:lnTo>
                    <a:pt x="512" y="461"/>
                  </a:lnTo>
                  <a:lnTo>
                    <a:pt x="519" y="456"/>
                  </a:lnTo>
                  <a:lnTo>
                    <a:pt x="524" y="454"/>
                  </a:lnTo>
                  <a:lnTo>
                    <a:pt x="524" y="454"/>
                  </a:lnTo>
                  <a:lnTo>
                    <a:pt x="524" y="454"/>
                  </a:lnTo>
                  <a:lnTo>
                    <a:pt x="526" y="452"/>
                  </a:lnTo>
                  <a:lnTo>
                    <a:pt x="526" y="452"/>
                  </a:lnTo>
                  <a:lnTo>
                    <a:pt x="526" y="449"/>
                  </a:lnTo>
                  <a:lnTo>
                    <a:pt x="526" y="445"/>
                  </a:lnTo>
                  <a:lnTo>
                    <a:pt x="526" y="442"/>
                  </a:lnTo>
                  <a:lnTo>
                    <a:pt x="526" y="442"/>
                  </a:lnTo>
                  <a:lnTo>
                    <a:pt x="531" y="438"/>
                  </a:lnTo>
                  <a:lnTo>
                    <a:pt x="531" y="435"/>
                  </a:lnTo>
                  <a:lnTo>
                    <a:pt x="533" y="435"/>
                  </a:lnTo>
                  <a:lnTo>
                    <a:pt x="533" y="435"/>
                  </a:lnTo>
                  <a:lnTo>
                    <a:pt x="535" y="435"/>
                  </a:lnTo>
                  <a:lnTo>
                    <a:pt x="535" y="438"/>
                  </a:lnTo>
                  <a:lnTo>
                    <a:pt x="538" y="438"/>
                  </a:lnTo>
                  <a:lnTo>
                    <a:pt x="538" y="440"/>
                  </a:lnTo>
                  <a:lnTo>
                    <a:pt x="538" y="440"/>
                  </a:lnTo>
                  <a:lnTo>
                    <a:pt x="538" y="447"/>
                  </a:lnTo>
                  <a:lnTo>
                    <a:pt x="538" y="447"/>
                  </a:lnTo>
                  <a:lnTo>
                    <a:pt x="540" y="449"/>
                  </a:lnTo>
                  <a:lnTo>
                    <a:pt x="540" y="449"/>
                  </a:lnTo>
                  <a:lnTo>
                    <a:pt x="543" y="449"/>
                  </a:lnTo>
                  <a:lnTo>
                    <a:pt x="545" y="452"/>
                  </a:lnTo>
                  <a:lnTo>
                    <a:pt x="547" y="452"/>
                  </a:lnTo>
                  <a:lnTo>
                    <a:pt x="547" y="454"/>
                  </a:lnTo>
                  <a:lnTo>
                    <a:pt x="550" y="456"/>
                  </a:lnTo>
                  <a:lnTo>
                    <a:pt x="550" y="456"/>
                  </a:lnTo>
                  <a:lnTo>
                    <a:pt x="550" y="456"/>
                  </a:lnTo>
                  <a:lnTo>
                    <a:pt x="550" y="456"/>
                  </a:lnTo>
                  <a:lnTo>
                    <a:pt x="552" y="456"/>
                  </a:lnTo>
                  <a:lnTo>
                    <a:pt x="554" y="456"/>
                  </a:lnTo>
                  <a:lnTo>
                    <a:pt x="557" y="454"/>
                  </a:lnTo>
                  <a:lnTo>
                    <a:pt x="557" y="454"/>
                  </a:lnTo>
                  <a:lnTo>
                    <a:pt x="557" y="454"/>
                  </a:lnTo>
                  <a:lnTo>
                    <a:pt x="561" y="454"/>
                  </a:lnTo>
                  <a:lnTo>
                    <a:pt x="564" y="452"/>
                  </a:lnTo>
                  <a:lnTo>
                    <a:pt x="564" y="449"/>
                  </a:lnTo>
                  <a:lnTo>
                    <a:pt x="564" y="449"/>
                  </a:lnTo>
                  <a:lnTo>
                    <a:pt x="561" y="449"/>
                  </a:lnTo>
                  <a:lnTo>
                    <a:pt x="557" y="445"/>
                  </a:lnTo>
                  <a:lnTo>
                    <a:pt x="557" y="445"/>
                  </a:lnTo>
                  <a:lnTo>
                    <a:pt x="557" y="445"/>
                  </a:lnTo>
                  <a:lnTo>
                    <a:pt x="559" y="442"/>
                  </a:lnTo>
                  <a:lnTo>
                    <a:pt x="559" y="442"/>
                  </a:lnTo>
                  <a:lnTo>
                    <a:pt x="561" y="440"/>
                  </a:lnTo>
                  <a:lnTo>
                    <a:pt x="561" y="440"/>
                  </a:lnTo>
                  <a:lnTo>
                    <a:pt x="561" y="438"/>
                  </a:lnTo>
                  <a:lnTo>
                    <a:pt x="561" y="435"/>
                  </a:lnTo>
                  <a:lnTo>
                    <a:pt x="561" y="435"/>
                  </a:lnTo>
                  <a:lnTo>
                    <a:pt x="564" y="433"/>
                  </a:lnTo>
                  <a:lnTo>
                    <a:pt x="564" y="433"/>
                  </a:lnTo>
                  <a:lnTo>
                    <a:pt x="564" y="433"/>
                  </a:lnTo>
                  <a:lnTo>
                    <a:pt x="564" y="430"/>
                  </a:lnTo>
                  <a:lnTo>
                    <a:pt x="564" y="430"/>
                  </a:lnTo>
                  <a:lnTo>
                    <a:pt x="566" y="428"/>
                  </a:lnTo>
                  <a:lnTo>
                    <a:pt x="566" y="428"/>
                  </a:lnTo>
                  <a:lnTo>
                    <a:pt x="566" y="426"/>
                  </a:lnTo>
                  <a:lnTo>
                    <a:pt x="566" y="426"/>
                  </a:lnTo>
                  <a:lnTo>
                    <a:pt x="569" y="423"/>
                  </a:lnTo>
                  <a:lnTo>
                    <a:pt x="569" y="423"/>
                  </a:lnTo>
                  <a:lnTo>
                    <a:pt x="571" y="423"/>
                  </a:lnTo>
                  <a:lnTo>
                    <a:pt x="576" y="423"/>
                  </a:lnTo>
                  <a:lnTo>
                    <a:pt x="576" y="423"/>
                  </a:lnTo>
                  <a:lnTo>
                    <a:pt x="578" y="423"/>
                  </a:lnTo>
                  <a:lnTo>
                    <a:pt x="578" y="421"/>
                  </a:lnTo>
                  <a:lnTo>
                    <a:pt x="578" y="421"/>
                  </a:lnTo>
                  <a:lnTo>
                    <a:pt x="580" y="419"/>
                  </a:lnTo>
                  <a:lnTo>
                    <a:pt x="580" y="416"/>
                  </a:lnTo>
                  <a:lnTo>
                    <a:pt x="580" y="414"/>
                  </a:lnTo>
                  <a:lnTo>
                    <a:pt x="580" y="412"/>
                  </a:lnTo>
                  <a:lnTo>
                    <a:pt x="580" y="412"/>
                  </a:lnTo>
                  <a:lnTo>
                    <a:pt x="580" y="412"/>
                  </a:lnTo>
                  <a:lnTo>
                    <a:pt x="580" y="409"/>
                  </a:lnTo>
                  <a:lnTo>
                    <a:pt x="580" y="407"/>
                  </a:lnTo>
                  <a:lnTo>
                    <a:pt x="583" y="407"/>
                  </a:lnTo>
                  <a:lnTo>
                    <a:pt x="583" y="407"/>
                  </a:lnTo>
                  <a:lnTo>
                    <a:pt x="585" y="407"/>
                  </a:lnTo>
                  <a:lnTo>
                    <a:pt x="587" y="407"/>
                  </a:lnTo>
                  <a:lnTo>
                    <a:pt x="587" y="407"/>
                  </a:lnTo>
                  <a:lnTo>
                    <a:pt x="590" y="407"/>
                  </a:lnTo>
                  <a:lnTo>
                    <a:pt x="590" y="404"/>
                  </a:lnTo>
                  <a:lnTo>
                    <a:pt x="592" y="397"/>
                  </a:lnTo>
                  <a:lnTo>
                    <a:pt x="595" y="395"/>
                  </a:lnTo>
                  <a:lnTo>
                    <a:pt x="595" y="393"/>
                  </a:lnTo>
                  <a:lnTo>
                    <a:pt x="597" y="393"/>
                  </a:lnTo>
                  <a:lnTo>
                    <a:pt x="599" y="393"/>
                  </a:lnTo>
                  <a:lnTo>
                    <a:pt x="599" y="390"/>
                  </a:lnTo>
                  <a:lnTo>
                    <a:pt x="602" y="390"/>
                  </a:lnTo>
                  <a:lnTo>
                    <a:pt x="604" y="390"/>
                  </a:lnTo>
                  <a:lnTo>
                    <a:pt x="604" y="390"/>
                  </a:lnTo>
                  <a:lnTo>
                    <a:pt x="604" y="388"/>
                  </a:lnTo>
                  <a:lnTo>
                    <a:pt x="604" y="388"/>
                  </a:lnTo>
                  <a:lnTo>
                    <a:pt x="604" y="388"/>
                  </a:lnTo>
                  <a:lnTo>
                    <a:pt x="602" y="385"/>
                  </a:lnTo>
                  <a:lnTo>
                    <a:pt x="597" y="383"/>
                  </a:lnTo>
                  <a:lnTo>
                    <a:pt x="597" y="381"/>
                  </a:lnTo>
                  <a:lnTo>
                    <a:pt x="595" y="381"/>
                  </a:lnTo>
                  <a:lnTo>
                    <a:pt x="595" y="378"/>
                  </a:lnTo>
                  <a:lnTo>
                    <a:pt x="595" y="378"/>
                  </a:lnTo>
                  <a:lnTo>
                    <a:pt x="595" y="376"/>
                  </a:lnTo>
                  <a:lnTo>
                    <a:pt x="595" y="376"/>
                  </a:lnTo>
                  <a:lnTo>
                    <a:pt x="595" y="376"/>
                  </a:lnTo>
                  <a:lnTo>
                    <a:pt x="592" y="376"/>
                  </a:lnTo>
                  <a:lnTo>
                    <a:pt x="592" y="376"/>
                  </a:lnTo>
                  <a:lnTo>
                    <a:pt x="592" y="376"/>
                  </a:lnTo>
                  <a:lnTo>
                    <a:pt x="592" y="376"/>
                  </a:lnTo>
                  <a:lnTo>
                    <a:pt x="592" y="374"/>
                  </a:lnTo>
                  <a:lnTo>
                    <a:pt x="592" y="374"/>
                  </a:lnTo>
                  <a:lnTo>
                    <a:pt x="592" y="374"/>
                  </a:lnTo>
                  <a:lnTo>
                    <a:pt x="592" y="371"/>
                  </a:lnTo>
                  <a:lnTo>
                    <a:pt x="590" y="371"/>
                  </a:lnTo>
                  <a:lnTo>
                    <a:pt x="590" y="371"/>
                  </a:lnTo>
                  <a:lnTo>
                    <a:pt x="587" y="371"/>
                  </a:lnTo>
                  <a:lnTo>
                    <a:pt x="587" y="371"/>
                  </a:lnTo>
                  <a:lnTo>
                    <a:pt x="587" y="371"/>
                  </a:lnTo>
                  <a:lnTo>
                    <a:pt x="587" y="371"/>
                  </a:lnTo>
                  <a:lnTo>
                    <a:pt x="587" y="371"/>
                  </a:lnTo>
                  <a:lnTo>
                    <a:pt x="587" y="369"/>
                  </a:lnTo>
                  <a:lnTo>
                    <a:pt x="587" y="369"/>
                  </a:lnTo>
                  <a:lnTo>
                    <a:pt x="585" y="367"/>
                  </a:lnTo>
                  <a:lnTo>
                    <a:pt x="585" y="364"/>
                  </a:lnTo>
                  <a:lnTo>
                    <a:pt x="585" y="364"/>
                  </a:lnTo>
                  <a:lnTo>
                    <a:pt x="585" y="364"/>
                  </a:lnTo>
                  <a:lnTo>
                    <a:pt x="587" y="362"/>
                  </a:lnTo>
                  <a:lnTo>
                    <a:pt x="587" y="362"/>
                  </a:lnTo>
                  <a:lnTo>
                    <a:pt x="590" y="359"/>
                  </a:lnTo>
                  <a:lnTo>
                    <a:pt x="592" y="357"/>
                  </a:lnTo>
                  <a:lnTo>
                    <a:pt x="592" y="357"/>
                  </a:lnTo>
                  <a:lnTo>
                    <a:pt x="592" y="357"/>
                  </a:lnTo>
                  <a:lnTo>
                    <a:pt x="595" y="357"/>
                  </a:lnTo>
                  <a:lnTo>
                    <a:pt x="595" y="355"/>
                  </a:lnTo>
                  <a:lnTo>
                    <a:pt x="595" y="355"/>
                  </a:lnTo>
                  <a:lnTo>
                    <a:pt x="595" y="355"/>
                  </a:lnTo>
                  <a:lnTo>
                    <a:pt x="595" y="352"/>
                  </a:lnTo>
                  <a:lnTo>
                    <a:pt x="595" y="352"/>
                  </a:lnTo>
                  <a:lnTo>
                    <a:pt x="595" y="350"/>
                  </a:lnTo>
                  <a:lnTo>
                    <a:pt x="595" y="350"/>
                  </a:lnTo>
                  <a:lnTo>
                    <a:pt x="597" y="348"/>
                  </a:lnTo>
                  <a:lnTo>
                    <a:pt x="597" y="343"/>
                  </a:lnTo>
                  <a:lnTo>
                    <a:pt x="597" y="341"/>
                  </a:lnTo>
                  <a:lnTo>
                    <a:pt x="599" y="341"/>
                  </a:lnTo>
                  <a:lnTo>
                    <a:pt x="602" y="338"/>
                  </a:lnTo>
                  <a:lnTo>
                    <a:pt x="602" y="336"/>
                  </a:lnTo>
                  <a:lnTo>
                    <a:pt x="602" y="336"/>
                  </a:lnTo>
                  <a:lnTo>
                    <a:pt x="599" y="336"/>
                  </a:lnTo>
                  <a:lnTo>
                    <a:pt x="599" y="336"/>
                  </a:lnTo>
                  <a:lnTo>
                    <a:pt x="599" y="333"/>
                  </a:lnTo>
                  <a:lnTo>
                    <a:pt x="599" y="333"/>
                  </a:lnTo>
                  <a:lnTo>
                    <a:pt x="602" y="331"/>
                  </a:lnTo>
                  <a:lnTo>
                    <a:pt x="602" y="331"/>
                  </a:lnTo>
                  <a:lnTo>
                    <a:pt x="602" y="331"/>
                  </a:lnTo>
                  <a:lnTo>
                    <a:pt x="604" y="331"/>
                  </a:lnTo>
                  <a:lnTo>
                    <a:pt x="604" y="331"/>
                  </a:lnTo>
                  <a:lnTo>
                    <a:pt x="606" y="331"/>
                  </a:lnTo>
                  <a:lnTo>
                    <a:pt x="606" y="331"/>
                  </a:lnTo>
                  <a:lnTo>
                    <a:pt x="609" y="331"/>
                  </a:lnTo>
                  <a:lnTo>
                    <a:pt x="609" y="331"/>
                  </a:lnTo>
                  <a:lnTo>
                    <a:pt x="611" y="331"/>
                  </a:lnTo>
                  <a:lnTo>
                    <a:pt x="614" y="331"/>
                  </a:lnTo>
                  <a:lnTo>
                    <a:pt x="614" y="331"/>
                  </a:lnTo>
                  <a:lnTo>
                    <a:pt x="616" y="336"/>
                  </a:lnTo>
                  <a:lnTo>
                    <a:pt x="616" y="336"/>
                  </a:lnTo>
                  <a:lnTo>
                    <a:pt x="618" y="338"/>
                  </a:lnTo>
                  <a:lnTo>
                    <a:pt x="621" y="338"/>
                  </a:lnTo>
                  <a:lnTo>
                    <a:pt x="621" y="338"/>
                  </a:lnTo>
                  <a:lnTo>
                    <a:pt x="623" y="338"/>
                  </a:lnTo>
                  <a:lnTo>
                    <a:pt x="625" y="338"/>
                  </a:lnTo>
                  <a:lnTo>
                    <a:pt x="625" y="338"/>
                  </a:lnTo>
                  <a:lnTo>
                    <a:pt x="625" y="338"/>
                  </a:lnTo>
                  <a:lnTo>
                    <a:pt x="628" y="338"/>
                  </a:lnTo>
                  <a:lnTo>
                    <a:pt x="628" y="338"/>
                  </a:lnTo>
                  <a:lnTo>
                    <a:pt x="632" y="338"/>
                  </a:lnTo>
                  <a:lnTo>
                    <a:pt x="632" y="338"/>
                  </a:lnTo>
                  <a:lnTo>
                    <a:pt x="635" y="338"/>
                  </a:lnTo>
                  <a:lnTo>
                    <a:pt x="635" y="336"/>
                  </a:lnTo>
                  <a:lnTo>
                    <a:pt x="635" y="333"/>
                  </a:lnTo>
                  <a:lnTo>
                    <a:pt x="635" y="333"/>
                  </a:lnTo>
                  <a:lnTo>
                    <a:pt x="635" y="326"/>
                  </a:lnTo>
                  <a:lnTo>
                    <a:pt x="635" y="326"/>
                  </a:lnTo>
                  <a:lnTo>
                    <a:pt x="635" y="324"/>
                  </a:lnTo>
                  <a:lnTo>
                    <a:pt x="635" y="324"/>
                  </a:lnTo>
                  <a:lnTo>
                    <a:pt x="635" y="324"/>
                  </a:lnTo>
                  <a:lnTo>
                    <a:pt x="635" y="322"/>
                  </a:lnTo>
                  <a:lnTo>
                    <a:pt x="637" y="319"/>
                  </a:lnTo>
                  <a:lnTo>
                    <a:pt x="637" y="317"/>
                  </a:lnTo>
                  <a:lnTo>
                    <a:pt x="640" y="314"/>
                  </a:lnTo>
                  <a:lnTo>
                    <a:pt x="640" y="314"/>
                  </a:lnTo>
                  <a:lnTo>
                    <a:pt x="642" y="314"/>
                  </a:lnTo>
                  <a:lnTo>
                    <a:pt x="647" y="314"/>
                  </a:lnTo>
                  <a:lnTo>
                    <a:pt x="647" y="312"/>
                  </a:lnTo>
                  <a:lnTo>
                    <a:pt x="649" y="312"/>
                  </a:lnTo>
                  <a:lnTo>
                    <a:pt x="649" y="312"/>
                  </a:lnTo>
                  <a:lnTo>
                    <a:pt x="649" y="310"/>
                  </a:lnTo>
                  <a:lnTo>
                    <a:pt x="649" y="310"/>
                  </a:lnTo>
                  <a:lnTo>
                    <a:pt x="649" y="303"/>
                  </a:lnTo>
                  <a:lnTo>
                    <a:pt x="649" y="300"/>
                  </a:lnTo>
                  <a:lnTo>
                    <a:pt x="649" y="298"/>
                  </a:lnTo>
                  <a:lnTo>
                    <a:pt x="651" y="296"/>
                  </a:lnTo>
                  <a:lnTo>
                    <a:pt x="651" y="293"/>
                  </a:lnTo>
                  <a:lnTo>
                    <a:pt x="654" y="291"/>
                  </a:lnTo>
                  <a:lnTo>
                    <a:pt x="654" y="288"/>
                  </a:lnTo>
                  <a:lnTo>
                    <a:pt x="659" y="286"/>
                  </a:lnTo>
                  <a:lnTo>
                    <a:pt x="659" y="286"/>
                  </a:lnTo>
                  <a:lnTo>
                    <a:pt x="659" y="286"/>
                  </a:lnTo>
                  <a:lnTo>
                    <a:pt x="661" y="284"/>
                  </a:lnTo>
                  <a:lnTo>
                    <a:pt x="661" y="284"/>
                  </a:lnTo>
                  <a:lnTo>
                    <a:pt x="661" y="281"/>
                  </a:lnTo>
                  <a:lnTo>
                    <a:pt x="661" y="281"/>
                  </a:lnTo>
                  <a:lnTo>
                    <a:pt x="659" y="279"/>
                  </a:lnTo>
                  <a:lnTo>
                    <a:pt x="659" y="279"/>
                  </a:lnTo>
                  <a:lnTo>
                    <a:pt x="656" y="279"/>
                  </a:lnTo>
                  <a:lnTo>
                    <a:pt x="656" y="279"/>
                  </a:lnTo>
                  <a:lnTo>
                    <a:pt x="651" y="267"/>
                  </a:lnTo>
                  <a:lnTo>
                    <a:pt x="651" y="265"/>
                  </a:lnTo>
                  <a:lnTo>
                    <a:pt x="651" y="262"/>
                  </a:lnTo>
                  <a:lnTo>
                    <a:pt x="656" y="265"/>
                  </a:lnTo>
                  <a:lnTo>
                    <a:pt x="659" y="265"/>
                  </a:lnTo>
                  <a:lnTo>
                    <a:pt x="659" y="265"/>
                  </a:lnTo>
                  <a:lnTo>
                    <a:pt x="659" y="267"/>
                  </a:lnTo>
                  <a:lnTo>
                    <a:pt x="661" y="269"/>
                  </a:lnTo>
                  <a:lnTo>
                    <a:pt x="661" y="269"/>
                  </a:lnTo>
                  <a:lnTo>
                    <a:pt x="661" y="269"/>
                  </a:lnTo>
                  <a:lnTo>
                    <a:pt x="661" y="269"/>
                  </a:lnTo>
                  <a:lnTo>
                    <a:pt x="668" y="274"/>
                  </a:lnTo>
                  <a:lnTo>
                    <a:pt x="670" y="274"/>
                  </a:lnTo>
                  <a:lnTo>
                    <a:pt x="670" y="272"/>
                  </a:lnTo>
                  <a:lnTo>
                    <a:pt x="670" y="272"/>
                  </a:lnTo>
                  <a:lnTo>
                    <a:pt x="670" y="272"/>
                  </a:lnTo>
                  <a:lnTo>
                    <a:pt x="670" y="272"/>
                  </a:lnTo>
                  <a:lnTo>
                    <a:pt x="673" y="272"/>
                  </a:lnTo>
                  <a:lnTo>
                    <a:pt x="673" y="272"/>
                  </a:lnTo>
                  <a:lnTo>
                    <a:pt x="673" y="269"/>
                  </a:lnTo>
                  <a:lnTo>
                    <a:pt x="673" y="269"/>
                  </a:lnTo>
                  <a:lnTo>
                    <a:pt x="675" y="269"/>
                  </a:lnTo>
                  <a:lnTo>
                    <a:pt x="675" y="269"/>
                  </a:lnTo>
                  <a:lnTo>
                    <a:pt x="675" y="269"/>
                  </a:lnTo>
                  <a:lnTo>
                    <a:pt x="677" y="272"/>
                  </a:lnTo>
                  <a:lnTo>
                    <a:pt x="677" y="272"/>
                  </a:lnTo>
                  <a:lnTo>
                    <a:pt x="680" y="272"/>
                  </a:lnTo>
                  <a:lnTo>
                    <a:pt x="680" y="272"/>
                  </a:lnTo>
                  <a:lnTo>
                    <a:pt x="682" y="272"/>
                  </a:lnTo>
                  <a:lnTo>
                    <a:pt x="685" y="272"/>
                  </a:lnTo>
                  <a:lnTo>
                    <a:pt x="692" y="274"/>
                  </a:lnTo>
                  <a:lnTo>
                    <a:pt x="696" y="277"/>
                  </a:lnTo>
                  <a:lnTo>
                    <a:pt x="696" y="277"/>
                  </a:lnTo>
                  <a:lnTo>
                    <a:pt x="699" y="277"/>
                  </a:lnTo>
                  <a:lnTo>
                    <a:pt x="703" y="277"/>
                  </a:lnTo>
                  <a:lnTo>
                    <a:pt x="706" y="277"/>
                  </a:lnTo>
                  <a:lnTo>
                    <a:pt x="708" y="279"/>
                  </a:lnTo>
                  <a:lnTo>
                    <a:pt x="708" y="279"/>
                  </a:lnTo>
                  <a:lnTo>
                    <a:pt x="708" y="279"/>
                  </a:lnTo>
                  <a:lnTo>
                    <a:pt x="711" y="281"/>
                  </a:lnTo>
                  <a:lnTo>
                    <a:pt x="711" y="281"/>
                  </a:lnTo>
                  <a:lnTo>
                    <a:pt x="711" y="281"/>
                  </a:lnTo>
                  <a:lnTo>
                    <a:pt x="711" y="281"/>
                  </a:lnTo>
                  <a:lnTo>
                    <a:pt x="713" y="291"/>
                  </a:lnTo>
                  <a:lnTo>
                    <a:pt x="715" y="291"/>
                  </a:lnTo>
                  <a:lnTo>
                    <a:pt x="715" y="293"/>
                  </a:lnTo>
                  <a:lnTo>
                    <a:pt x="715" y="293"/>
                  </a:lnTo>
                  <a:lnTo>
                    <a:pt x="718" y="293"/>
                  </a:lnTo>
                  <a:lnTo>
                    <a:pt x="720" y="296"/>
                  </a:lnTo>
                  <a:lnTo>
                    <a:pt x="720" y="296"/>
                  </a:lnTo>
                  <a:lnTo>
                    <a:pt x="720" y="296"/>
                  </a:lnTo>
                  <a:lnTo>
                    <a:pt x="720" y="298"/>
                  </a:lnTo>
                  <a:lnTo>
                    <a:pt x="720" y="298"/>
                  </a:lnTo>
                  <a:lnTo>
                    <a:pt x="722" y="298"/>
                  </a:lnTo>
                  <a:lnTo>
                    <a:pt x="725" y="298"/>
                  </a:lnTo>
                  <a:lnTo>
                    <a:pt x="725" y="300"/>
                  </a:lnTo>
                  <a:lnTo>
                    <a:pt x="727" y="300"/>
                  </a:lnTo>
                  <a:lnTo>
                    <a:pt x="727" y="300"/>
                  </a:lnTo>
                  <a:lnTo>
                    <a:pt x="727" y="300"/>
                  </a:lnTo>
                  <a:lnTo>
                    <a:pt x="727" y="300"/>
                  </a:lnTo>
                  <a:lnTo>
                    <a:pt x="730" y="300"/>
                  </a:lnTo>
                  <a:lnTo>
                    <a:pt x="732" y="300"/>
                  </a:lnTo>
                  <a:lnTo>
                    <a:pt x="732" y="300"/>
                  </a:lnTo>
                  <a:lnTo>
                    <a:pt x="734" y="298"/>
                  </a:lnTo>
                  <a:lnTo>
                    <a:pt x="734" y="296"/>
                  </a:lnTo>
                  <a:lnTo>
                    <a:pt x="737" y="296"/>
                  </a:lnTo>
                  <a:lnTo>
                    <a:pt x="737" y="296"/>
                  </a:lnTo>
                  <a:lnTo>
                    <a:pt x="741" y="293"/>
                  </a:lnTo>
                  <a:lnTo>
                    <a:pt x="748" y="291"/>
                  </a:lnTo>
                  <a:lnTo>
                    <a:pt x="748" y="291"/>
                  </a:lnTo>
                  <a:lnTo>
                    <a:pt x="751" y="291"/>
                  </a:lnTo>
                  <a:lnTo>
                    <a:pt x="753" y="293"/>
                  </a:lnTo>
                  <a:lnTo>
                    <a:pt x="753" y="293"/>
                  </a:lnTo>
                  <a:lnTo>
                    <a:pt x="756" y="293"/>
                  </a:lnTo>
                  <a:lnTo>
                    <a:pt x="756" y="298"/>
                  </a:lnTo>
                  <a:lnTo>
                    <a:pt x="758" y="298"/>
                  </a:lnTo>
                  <a:lnTo>
                    <a:pt x="758" y="298"/>
                  </a:lnTo>
                  <a:lnTo>
                    <a:pt x="758" y="298"/>
                  </a:lnTo>
                  <a:lnTo>
                    <a:pt x="770" y="300"/>
                  </a:lnTo>
                  <a:lnTo>
                    <a:pt x="770" y="300"/>
                  </a:lnTo>
                  <a:lnTo>
                    <a:pt x="772" y="300"/>
                  </a:lnTo>
                  <a:lnTo>
                    <a:pt x="772" y="303"/>
                  </a:lnTo>
                  <a:lnTo>
                    <a:pt x="772" y="305"/>
                  </a:lnTo>
                  <a:lnTo>
                    <a:pt x="775" y="305"/>
                  </a:lnTo>
                  <a:lnTo>
                    <a:pt x="775" y="305"/>
                  </a:lnTo>
                  <a:lnTo>
                    <a:pt x="777" y="305"/>
                  </a:lnTo>
                  <a:lnTo>
                    <a:pt x="786" y="305"/>
                  </a:lnTo>
                  <a:lnTo>
                    <a:pt x="786" y="305"/>
                  </a:lnTo>
                  <a:lnTo>
                    <a:pt x="786" y="305"/>
                  </a:lnTo>
                  <a:lnTo>
                    <a:pt x="791" y="305"/>
                  </a:lnTo>
                  <a:lnTo>
                    <a:pt x="791" y="305"/>
                  </a:lnTo>
                  <a:lnTo>
                    <a:pt x="791" y="307"/>
                  </a:lnTo>
                  <a:lnTo>
                    <a:pt x="793" y="307"/>
                  </a:lnTo>
                  <a:lnTo>
                    <a:pt x="793" y="307"/>
                  </a:lnTo>
                  <a:lnTo>
                    <a:pt x="793" y="307"/>
                  </a:lnTo>
                  <a:lnTo>
                    <a:pt x="793" y="307"/>
                  </a:lnTo>
                  <a:lnTo>
                    <a:pt x="796" y="307"/>
                  </a:lnTo>
                  <a:lnTo>
                    <a:pt x="796" y="307"/>
                  </a:lnTo>
                  <a:lnTo>
                    <a:pt x="796" y="307"/>
                  </a:lnTo>
                  <a:lnTo>
                    <a:pt x="798" y="307"/>
                  </a:lnTo>
                  <a:lnTo>
                    <a:pt x="798" y="307"/>
                  </a:lnTo>
                  <a:lnTo>
                    <a:pt x="798" y="305"/>
                  </a:lnTo>
                  <a:lnTo>
                    <a:pt x="798" y="305"/>
                  </a:lnTo>
                  <a:lnTo>
                    <a:pt x="798" y="303"/>
                  </a:lnTo>
                  <a:lnTo>
                    <a:pt x="798" y="303"/>
                  </a:lnTo>
                  <a:lnTo>
                    <a:pt x="801" y="303"/>
                  </a:lnTo>
                  <a:lnTo>
                    <a:pt x="801" y="300"/>
                  </a:lnTo>
                  <a:lnTo>
                    <a:pt x="810" y="298"/>
                  </a:lnTo>
                  <a:lnTo>
                    <a:pt x="810" y="298"/>
                  </a:lnTo>
                  <a:lnTo>
                    <a:pt x="810" y="298"/>
                  </a:lnTo>
                  <a:lnTo>
                    <a:pt x="812" y="298"/>
                  </a:lnTo>
                  <a:lnTo>
                    <a:pt x="819" y="298"/>
                  </a:lnTo>
                  <a:lnTo>
                    <a:pt x="822" y="300"/>
                  </a:lnTo>
                  <a:lnTo>
                    <a:pt x="822" y="300"/>
                  </a:lnTo>
                  <a:lnTo>
                    <a:pt x="824" y="303"/>
                  </a:lnTo>
                  <a:lnTo>
                    <a:pt x="824" y="305"/>
                  </a:lnTo>
                  <a:lnTo>
                    <a:pt x="827" y="307"/>
                  </a:lnTo>
                  <a:lnTo>
                    <a:pt x="827" y="307"/>
                  </a:lnTo>
                  <a:lnTo>
                    <a:pt x="829" y="307"/>
                  </a:lnTo>
                  <a:lnTo>
                    <a:pt x="829" y="310"/>
                  </a:lnTo>
                  <a:lnTo>
                    <a:pt x="829" y="310"/>
                  </a:lnTo>
                  <a:lnTo>
                    <a:pt x="831" y="310"/>
                  </a:lnTo>
                  <a:lnTo>
                    <a:pt x="834" y="310"/>
                  </a:lnTo>
                  <a:lnTo>
                    <a:pt x="834" y="310"/>
                  </a:lnTo>
                  <a:lnTo>
                    <a:pt x="834" y="310"/>
                  </a:lnTo>
                  <a:lnTo>
                    <a:pt x="836" y="312"/>
                  </a:lnTo>
                  <a:lnTo>
                    <a:pt x="836" y="312"/>
                  </a:lnTo>
                  <a:lnTo>
                    <a:pt x="836" y="314"/>
                  </a:lnTo>
                  <a:lnTo>
                    <a:pt x="838" y="314"/>
                  </a:lnTo>
                  <a:lnTo>
                    <a:pt x="838" y="314"/>
                  </a:lnTo>
                  <a:lnTo>
                    <a:pt x="838" y="317"/>
                  </a:lnTo>
                  <a:lnTo>
                    <a:pt x="838" y="319"/>
                  </a:lnTo>
                  <a:lnTo>
                    <a:pt x="838" y="319"/>
                  </a:lnTo>
                  <a:lnTo>
                    <a:pt x="838" y="322"/>
                  </a:lnTo>
                  <a:lnTo>
                    <a:pt x="838" y="326"/>
                  </a:lnTo>
                  <a:lnTo>
                    <a:pt x="838" y="329"/>
                  </a:lnTo>
                  <a:lnTo>
                    <a:pt x="838" y="329"/>
                  </a:lnTo>
                  <a:lnTo>
                    <a:pt x="838" y="331"/>
                  </a:lnTo>
                  <a:lnTo>
                    <a:pt x="838" y="333"/>
                  </a:lnTo>
                  <a:lnTo>
                    <a:pt x="838" y="336"/>
                  </a:lnTo>
                  <a:lnTo>
                    <a:pt x="836" y="336"/>
                  </a:lnTo>
                  <a:lnTo>
                    <a:pt x="836" y="338"/>
                  </a:lnTo>
                  <a:lnTo>
                    <a:pt x="836" y="338"/>
                  </a:lnTo>
                  <a:lnTo>
                    <a:pt x="836" y="338"/>
                  </a:lnTo>
                  <a:lnTo>
                    <a:pt x="836" y="338"/>
                  </a:lnTo>
                  <a:lnTo>
                    <a:pt x="836" y="341"/>
                  </a:lnTo>
                  <a:lnTo>
                    <a:pt x="836" y="343"/>
                  </a:lnTo>
                  <a:lnTo>
                    <a:pt x="836" y="345"/>
                  </a:lnTo>
                  <a:lnTo>
                    <a:pt x="836" y="348"/>
                  </a:lnTo>
                  <a:lnTo>
                    <a:pt x="836" y="350"/>
                  </a:lnTo>
                  <a:lnTo>
                    <a:pt x="834" y="350"/>
                  </a:lnTo>
                  <a:lnTo>
                    <a:pt x="831" y="355"/>
                  </a:lnTo>
                  <a:lnTo>
                    <a:pt x="829" y="357"/>
                  </a:lnTo>
                  <a:lnTo>
                    <a:pt x="827" y="359"/>
                  </a:lnTo>
                  <a:lnTo>
                    <a:pt x="829" y="364"/>
                  </a:lnTo>
                  <a:lnTo>
                    <a:pt x="829" y="364"/>
                  </a:lnTo>
                  <a:lnTo>
                    <a:pt x="836" y="364"/>
                  </a:lnTo>
                  <a:lnTo>
                    <a:pt x="836" y="367"/>
                  </a:lnTo>
                  <a:lnTo>
                    <a:pt x="838" y="374"/>
                  </a:lnTo>
                  <a:lnTo>
                    <a:pt x="838" y="378"/>
                  </a:lnTo>
                  <a:lnTo>
                    <a:pt x="838" y="383"/>
                  </a:lnTo>
                  <a:lnTo>
                    <a:pt x="838" y="385"/>
                  </a:lnTo>
                  <a:lnTo>
                    <a:pt x="838" y="388"/>
                  </a:lnTo>
                  <a:lnTo>
                    <a:pt x="834" y="390"/>
                  </a:lnTo>
                  <a:lnTo>
                    <a:pt x="834" y="393"/>
                  </a:lnTo>
                  <a:lnTo>
                    <a:pt x="841" y="395"/>
                  </a:lnTo>
                  <a:lnTo>
                    <a:pt x="843" y="397"/>
                  </a:lnTo>
                  <a:lnTo>
                    <a:pt x="848" y="400"/>
                  </a:lnTo>
                  <a:lnTo>
                    <a:pt x="850" y="402"/>
                  </a:lnTo>
                  <a:lnTo>
                    <a:pt x="850" y="402"/>
                  </a:lnTo>
                  <a:lnTo>
                    <a:pt x="853" y="407"/>
                  </a:lnTo>
                  <a:lnTo>
                    <a:pt x="853" y="407"/>
                  </a:lnTo>
                  <a:lnTo>
                    <a:pt x="862" y="407"/>
                  </a:lnTo>
                  <a:lnTo>
                    <a:pt x="872" y="407"/>
                  </a:lnTo>
                  <a:lnTo>
                    <a:pt x="872" y="407"/>
                  </a:lnTo>
                  <a:lnTo>
                    <a:pt x="874" y="404"/>
                  </a:lnTo>
                  <a:lnTo>
                    <a:pt x="874" y="402"/>
                  </a:lnTo>
                  <a:lnTo>
                    <a:pt x="874" y="402"/>
                  </a:lnTo>
                  <a:lnTo>
                    <a:pt x="874" y="400"/>
                  </a:lnTo>
                  <a:lnTo>
                    <a:pt x="874" y="397"/>
                  </a:lnTo>
                  <a:lnTo>
                    <a:pt x="874" y="397"/>
                  </a:lnTo>
                  <a:lnTo>
                    <a:pt x="881" y="393"/>
                  </a:lnTo>
                  <a:lnTo>
                    <a:pt x="883" y="390"/>
                  </a:lnTo>
                  <a:lnTo>
                    <a:pt x="883" y="388"/>
                  </a:lnTo>
                  <a:lnTo>
                    <a:pt x="876" y="381"/>
                  </a:lnTo>
                  <a:lnTo>
                    <a:pt x="874" y="376"/>
                  </a:lnTo>
                  <a:lnTo>
                    <a:pt x="874" y="374"/>
                  </a:lnTo>
                  <a:lnTo>
                    <a:pt x="876" y="369"/>
                  </a:lnTo>
                  <a:lnTo>
                    <a:pt x="883" y="359"/>
                  </a:lnTo>
                  <a:lnTo>
                    <a:pt x="886" y="357"/>
                  </a:lnTo>
                  <a:lnTo>
                    <a:pt x="886" y="355"/>
                  </a:lnTo>
                  <a:lnTo>
                    <a:pt x="886" y="352"/>
                  </a:lnTo>
                  <a:lnTo>
                    <a:pt x="888" y="343"/>
                  </a:lnTo>
                  <a:lnTo>
                    <a:pt x="891" y="341"/>
                  </a:lnTo>
                  <a:lnTo>
                    <a:pt x="891" y="338"/>
                  </a:lnTo>
                  <a:lnTo>
                    <a:pt x="893" y="338"/>
                  </a:lnTo>
                  <a:lnTo>
                    <a:pt x="895" y="338"/>
                  </a:lnTo>
                  <a:lnTo>
                    <a:pt x="895" y="336"/>
                  </a:lnTo>
                  <a:lnTo>
                    <a:pt x="898" y="331"/>
                  </a:lnTo>
                  <a:lnTo>
                    <a:pt x="898" y="331"/>
                  </a:lnTo>
                  <a:lnTo>
                    <a:pt x="900" y="329"/>
                  </a:lnTo>
                  <a:lnTo>
                    <a:pt x="902" y="329"/>
                  </a:lnTo>
                  <a:lnTo>
                    <a:pt x="902" y="329"/>
                  </a:lnTo>
                  <a:lnTo>
                    <a:pt x="905" y="326"/>
                  </a:lnTo>
                  <a:lnTo>
                    <a:pt x="905" y="324"/>
                  </a:lnTo>
                  <a:lnTo>
                    <a:pt x="907" y="324"/>
                  </a:lnTo>
                  <a:lnTo>
                    <a:pt x="909" y="322"/>
                  </a:lnTo>
                  <a:lnTo>
                    <a:pt x="912" y="324"/>
                  </a:lnTo>
                  <a:lnTo>
                    <a:pt x="912" y="329"/>
                  </a:lnTo>
                  <a:lnTo>
                    <a:pt x="914" y="331"/>
                  </a:lnTo>
                  <a:lnTo>
                    <a:pt x="917" y="331"/>
                  </a:lnTo>
                  <a:lnTo>
                    <a:pt x="919" y="331"/>
                  </a:lnTo>
                  <a:lnTo>
                    <a:pt x="921" y="331"/>
                  </a:lnTo>
                  <a:lnTo>
                    <a:pt x="924" y="333"/>
                  </a:lnTo>
                  <a:lnTo>
                    <a:pt x="924" y="336"/>
                  </a:lnTo>
                  <a:lnTo>
                    <a:pt x="926" y="338"/>
                  </a:lnTo>
                  <a:lnTo>
                    <a:pt x="926" y="338"/>
                  </a:lnTo>
                  <a:lnTo>
                    <a:pt x="926" y="338"/>
                  </a:lnTo>
                  <a:lnTo>
                    <a:pt x="928" y="336"/>
                  </a:lnTo>
                  <a:lnTo>
                    <a:pt x="928" y="336"/>
                  </a:lnTo>
                  <a:lnTo>
                    <a:pt x="931" y="333"/>
                  </a:lnTo>
                  <a:lnTo>
                    <a:pt x="933" y="333"/>
                  </a:lnTo>
                  <a:lnTo>
                    <a:pt x="938" y="331"/>
                  </a:lnTo>
                  <a:lnTo>
                    <a:pt x="938" y="329"/>
                  </a:lnTo>
                  <a:lnTo>
                    <a:pt x="938" y="329"/>
                  </a:lnTo>
                  <a:lnTo>
                    <a:pt x="938" y="326"/>
                  </a:lnTo>
                  <a:lnTo>
                    <a:pt x="935" y="324"/>
                  </a:lnTo>
                  <a:lnTo>
                    <a:pt x="935" y="322"/>
                  </a:lnTo>
                  <a:lnTo>
                    <a:pt x="935" y="322"/>
                  </a:lnTo>
                  <a:lnTo>
                    <a:pt x="938" y="322"/>
                  </a:lnTo>
                  <a:lnTo>
                    <a:pt x="938" y="319"/>
                  </a:lnTo>
                  <a:lnTo>
                    <a:pt x="940" y="319"/>
                  </a:lnTo>
                  <a:lnTo>
                    <a:pt x="943" y="319"/>
                  </a:lnTo>
                  <a:lnTo>
                    <a:pt x="945" y="319"/>
                  </a:lnTo>
                  <a:lnTo>
                    <a:pt x="945" y="317"/>
                  </a:lnTo>
                  <a:lnTo>
                    <a:pt x="945" y="314"/>
                  </a:lnTo>
                  <a:lnTo>
                    <a:pt x="947" y="314"/>
                  </a:lnTo>
                  <a:lnTo>
                    <a:pt x="945" y="31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D890BF5E-8080-E52F-C830-555C7D14F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467" y="2851822"/>
              <a:ext cx="1532564" cy="1105332"/>
            </a:xfrm>
            <a:custGeom>
              <a:avLst/>
              <a:gdLst>
                <a:gd name="T0" fmla="*/ 949 w 1008"/>
                <a:gd name="T1" fmla="*/ 275 h 727"/>
                <a:gd name="T2" fmla="*/ 926 w 1008"/>
                <a:gd name="T3" fmla="*/ 261 h 727"/>
                <a:gd name="T4" fmla="*/ 866 w 1008"/>
                <a:gd name="T5" fmla="*/ 225 h 727"/>
                <a:gd name="T6" fmla="*/ 829 w 1008"/>
                <a:gd name="T7" fmla="*/ 216 h 727"/>
                <a:gd name="T8" fmla="*/ 788 w 1008"/>
                <a:gd name="T9" fmla="*/ 239 h 727"/>
                <a:gd name="T10" fmla="*/ 776 w 1008"/>
                <a:gd name="T11" fmla="*/ 211 h 727"/>
                <a:gd name="T12" fmla="*/ 746 w 1008"/>
                <a:gd name="T13" fmla="*/ 223 h 727"/>
                <a:gd name="T14" fmla="*/ 717 w 1008"/>
                <a:gd name="T15" fmla="*/ 235 h 727"/>
                <a:gd name="T16" fmla="*/ 727 w 1008"/>
                <a:gd name="T17" fmla="*/ 206 h 727"/>
                <a:gd name="T18" fmla="*/ 665 w 1008"/>
                <a:gd name="T19" fmla="*/ 206 h 727"/>
                <a:gd name="T20" fmla="*/ 620 w 1008"/>
                <a:gd name="T21" fmla="*/ 223 h 727"/>
                <a:gd name="T22" fmla="*/ 608 w 1008"/>
                <a:gd name="T23" fmla="*/ 204 h 727"/>
                <a:gd name="T24" fmla="*/ 587 w 1008"/>
                <a:gd name="T25" fmla="*/ 216 h 727"/>
                <a:gd name="T26" fmla="*/ 561 w 1008"/>
                <a:gd name="T27" fmla="*/ 211 h 727"/>
                <a:gd name="T28" fmla="*/ 556 w 1008"/>
                <a:gd name="T29" fmla="*/ 168 h 727"/>
                <a:gd name="T30" fmla="*/ 537 w 1008"/>
                <a:gd name="T31" fmla="*/ 192 h 727"/>
                <a:gd name="T32" fmla="*/ 530 w 1008"/>
                <a:gd name="T33" fmla="*/ 247 h 727"/>
                <a:gd name="T34" fmla="*/ 561 w 1008"/>
                <a:gd name="T35" fmla="*/ 303 h 727"/>
                <a:gd name="T36" fmla="*/ 507 w 1008"/>
                <a:gd name="T37" fmla="*/ 315 h 727"/>
                <a:gd name="T38" fmla="*/ 485 w 1008"/>
                <a:gd name="T39" fmla="*/ 282 h 727"/>
                <a:gd name="T40" fmla="*/ 485 w 1008"/>
                <a:gd name="T41" fmla="*/ 185 h 727"/>
                <a:gd name="T42" fmla="*/ 556 w 1008"/>
                <a:gd name="T43" fmla="*/ 112 h 727"/>
                <a:gd name="T44" fmla="*/ 573 w 1008"/>
                <a:gd name="T45" fmla="*/ 45 h 727"/>
                <a:gd name="T46" fmla="*/ 504 w 1008"/>
                <a:gd name="T47" fmla="*/ 5 h 727"/>
                <a:gd name="T48" fmla="*/ 452 w 1008"/>
                <a:gd name="T49" fmla="*/ 22 h 727"/>
                <a:gd name="T50" fmla="*/ 374 w 1008"/>
                <a:gd name="T51" fmla="*/ 71 h 727"/>
                <a:gd name="T52" fmla="*/ 315 w 1008"/>
                <a:gd name="T53" fmla="*/ 114 h 727"/>
                <a:gd name="T54" fmla="*/ 298 w 1008"/>
                <a:gd name="T55" fmla="*/ 187 h 727"/>
                <a:gd name="T56" fmla="*/ 374 w 1008"/>
                <a:gd name="T57" fmla="*/ 180 h 727"/>
                <a:gd name="T58" fmla="*/ 381 w 1008"/>
                <a:gd name="T59" fmla="*/ 220 h 727"/>
                <a:gd name="T60" fmla="*/ 317 w 1008"/>
                <a:gd name="T61" fmla="*/ 256 h 727"/>
                <a:gd name="T62" fmla="*/ 324 w 1008"/>
                <a:gd name="T63" fmla="*/ 292 h 727"/>
                <a:gd name="T64" fmla="*/ 301 w 1008"/>
                <a:gd name="T65" fmla="*/ 334 h 727"/>
                <a:gd name="T66" fmla="*/ 249 w 1008"/>
                <a:gd name="T67" fmla="*/ 320 h 727"/>
                <a:gd name="T68" fmla="*/ 197 w 1008"/>
                <a:gd name="T69" fmla="*/ 374 h 727"/>
                <a:gd name="T70" fmla="*/ 182 w 1008"/>
                <a:gd name="T71" fmla="*/ 363 h 727"/>
                <a:gd name="T72" fmla="*/ 199 w 1008"/>
                <a:gd name="T73" fmla="*/ 301 h 727"/>
                <a:gd name="T74" fmla="*/ 130 w 1008"/>
                <a:gd name="T75" fmla="*/ 268 h 727"/>
                <a:gd name="T76" fmla="*/ 140 w 1008"/>
                <a:gd name="T77" fmla="*/ 244 h 727"/>
                <a:gd name="T78" fmla="*/ 123 w 1008"/>
                <a:gd name="T79" fmla="*/ 249 h 727"/>
                <a:gd name="T80" fmla="*/ 107 w 1008"/>
                <a:gd name="T81" fmla="*/ 263 h 727"/>
                <a:gd name="T82" fmla="*/ 78 w 1008"/>
                <a:gd name="T83" fmla="*/ 301 h 727"/>
                <a:gd name="T84" fmla="*/ 99 w 1008"/>
                <a:gd name="T85" fmla="*/ 384 h 727"/>
                <a:gd name="T86" fmla="*/ 73 w 1008"/>
                <a:gd name="T87" fmla="*/ 460 h 727"/>
                <a:gd name="T88" fmla="*/ 33 w 1008"/>
                <a:gd name="T89" fmla="*/ 535 h 727"/>
                <a:gd name="T90" fmla="*/ 9 w 1008"/>
                <a:gd name="T91" fmla="*/ 571 h 727"/>
                <a:gd name="T92" fmla="*/ 33 w 1008"/>
                <a:gd name="T93" fmla="*/ 616 h 727"/>
                <a:gd name="T94" fmla="*/ 118 w 1008"/>
                <a:gd name="T95" fmla="*/ 670 h 727"/>
                <a:gd name="T96" fmla="*/ 239 w 1008"/>
                <a:gd name="T97" fmla="*/ 713 h 727"/>
                <a:gd name="T98" fmla="*/ 315 w 1008"/>
                <a:gd name="T99" fmla="*/ 677 h 727"/>
                <a:gd name="T100" fmla="*/ 398 w 1008"/>
                <a:gd name="T101" fmla="*/ 642 h 727"/>
                <a:gd name="T102" fmla="*/ 402 w 1008"/>
                <a:gd name="T103" fmla="*/ 684 h 727"/>
                <a:gd name="T104" fmla="*/ 497 w 1008"/>
                <a:gd name="T105" fmla="*/ 658 h 727"/>
                <a:gd name="T106" fmla="*/ 561 w 1008"/>
                <a:gd name="T107" fmla="*/ 665 h 727"/>
                <a:gd name="T108" fmla="*/ 644 w 1008"/>
                <a:gd name="T109" fmla="*/ 663 h 727"/>
                <a:gd name="T110" fmla="*/ 722 w 1008"/>
                <a:gd name="T111" fmla="*/ 665 h 727"/>
                <a:gd name="T112" fmla="*/ 769 w 1008"/>
                <a:gd name="T113" fmla="*/ 644 h 727"/>
                <a:gd name="T114" fmla="*/ 821 w 1008"/>
                <a:gd name="T115" fmla="*/ 552 h 727"/>
                <a:gd name="T116" fmla="*/ 888 w 1008"/>
                <a:gd name="T117" fmla="*/ 512 h 727"/>
                <a:gd name="T118" fmla="*/ 897 w 1008"/>
                <a:gd name="T119" fmla="*/ 424 h 727"/>
                <a:gd name="T120" fmla="*/ 888 w 1008"/>
                <a:gd name="T121" fmla="*/ 389 h 727"/>
                <a:gd name="T122" fmla="*/ 997 w 1008"/>
                <a:gd name="T123" fmla="*/ 353 h 727"/>
                <a:gd name="T124" fmla="*/ 1008 w 1008"/>
                <a:gd name="T125" fmla="*/ 289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08" h="727">
                  <a:moveTo>
                    <a:pt x="1006" y="287"/>
                  </a:moveTo>
                  <a:lnTo>
                    <a:pt x="1006" y="287"/>
                  </a:lnTo>
                  <a:lnTo>
                    <a:pt x="1004" y="284"/>
                  </a:lnTo>
                  <a:lnTo>
                    <a:pt x="1004" y="284"/>
                  </a:lnTo>
                  <a:lnTo>
                    <a:pt x="1004" y="280"/>
                  </a:lnTo>
                  <a:lnTo>
                    <a:pt x="1004" y="280"/>
                  </a:lnTo>
                  <a:lnTo>
                    <a:pt x="1001" y="280"/>
                  </a:lnTo>
                  <a:lnTo>
                    <a:pt x="1001" y="277"/>
                  </a:lnTo>
                  <a:lnTo>
                    <a:pt x="997" y="277"/>
                  </a:lnTo>
                  <a:lnTo>
                    <a:pt x="997" y="277"/>
                  </a:lnTo>
                  <a:lnTo>
                    <a:pt x="997" y="277"/>
                  </a:lnTo>
                  <a:lnTo>
                    <a:pt x="997" y="277"/>
                  </a:lnTo>
                  <a:lnTo>
                    <a:pt x="997" y="273"/>
                  </a:lnTo>
                  <a:lnTo>
                    <a:pt x="997" y="273"/>
                  </a:lnTo>
                  <a:lnTo>
                    <a:pt x="994" y="273"/>
                  </a:lnTo>
                  <a:lnTo>
                    <a:pt x="994" y="273"/>
                  </a:lnTo>
                  <a:lnTo>
                    <a:pt x="994" y="273"/>
                  </a:lnTo>
                  <a:lnTo>
                    <a:pt x="985" y="275"/>
                  </a:lnTo>
                  <a:lnTo>
                    <a:pt x="985" y="275"/>
                  </a:lnTo>
                  <a:lnTo>
                    <a:pt x="982" y="277"/>
                  </a:lnTo>
                  <a:lnTo>
                    <a:pt x="978" y="275"/>
                  </a:lnTo>
                  <a:lnTo>
                    <a:pt x="966" y="273"/>
                  </a:lnTo>
                  <a:lnTo>
                    <a:pt x="963" y="273"/>
                  </a:lnTo>
                  <a:lnTo>
                    <a:pt x="963" y="273"/>
                  </a:lnTo>
                  <a:lnTo>
                    <a:pt x="963" y="273"/>
                  </a:lnTo>
                  <a:lnTo>
                    <a:pt x="961" y="275"/>
                  </a:lnTo>
                  <a:lnTo>
                    <a:pt x="961" y="275"/>
                  </a:lnTo>
                  <a:lnTo>
                    <a:pt x="963" y="277"/>
                  </a:lnTo>
                  <a:lnTo>
                    <a:pt x="963" y="280"/>
                  </a:lnTo>
                  <a:lnTo>
                    <a:pt x="963" y="280"/>
                  </a:lnTo>
                  <a:lnTo>
                    <a:pt x="961" y="282"/>
                  </a:lnTo>
                  <a:lnTo>
                    <a:pt x="961" y="282"/>
                  </a:lnTo>
                  <a:lnTo>
                    <a:pt x="959" y="282"/>
                  </a:lnTo>
                  <a:lnTo>
                    <a:pt x="954" y="282"/>
                  </a:lnTo>
                  <a:lnTo>
                    <a:pt x="949" y="284"/>
                  </a:lnTo>
                  <a:lnTo>
                    <a:pt x="949" y="282"/>
                  </a:lnTo>
                  <a:lnTo>
                    <a:pt x="949" y="282"/>
                  </a:lnTo>
                  <a:lnTo>
                    <a:pt x="952" y="277"/>
                  </a:lnTo>
                  <a:lnTo>
                    <a:pt x="952" y="275"/>
                  </a:lnTo>
                  <a:lnTo>
                    <a:pt x="949" y="275"/>
                  </a:lnTo>
                  <a:lnTo>
                    <a:pt x="949" y="275"/>
                  </a:lnTo>
                  <a:lnTo>
                    <a:pt x="949" y="273"/>
                  </a:lnTo>
                  <a:lnTo>
                    <a:pt x="947" y="273"/>
                  </a:lnTo>
                  <a:lnTo>
                    <a:pt x="947" y="273"/>
                  </a:lnTo>
                  <a:lnTo>
                    <a:pt x="947" y="275"/>
                  </a:lnTo>
                  <a:lnTo>
                    <a:pt x="947" y="275"/>
                  </a:lnTo>
                  <a:lnTo>
                    <a:pt x="945" y="275"/>
                  </a:lnTo>
                  <a:lnTo>
                    <a:pt x="945" y="273"/>
                  </a:lnTo>
                  <a:lnTo>
                    <a:pt x="945" y="273"/>
                  </a:lnTo>
                  <a:lnTo>
                    <a:pt x="945" y="273"/>
                  </a:lnTo>
                  <a:lnTo>
                    <a:pt x="945" y="265"/>
                  </a:lnTo>
                  <a:lnTo>
                    <a:pt x="945" y="263"/>
                  </a:lnTo>
                  <a:lnTo>
                    <a:pt x="945" y="263"/>
                  </a:lnTo>
                  <a:lnTo>
                    <a:pt x="942" y="263"/>
                  </a:lnTo>
                  <a:lnTo>
                    <a:pt x="942" y="263"/>
                  </a:lnTo>
                  <a:lnTo>
                    <a:pt x="942" y="263"/>
                  </a:lnTo>
                  <a:lnTo>
                    <a:pt x="942" y="265"/>
                  </a:lnTo>
                  <a:lnTo>
                    <a:pt x="942" y="265"/>
                  </a:lnTo>
                  <a:lnTo>
                    <a:pt x="940" y="268"/>
                  </a:lnTo>
                  <a:lnTo>
                    <a:pt x="940" y="268"/>
                  </a:lnTo>
                  <a:lnTo>
                    <a:pt x="940" y="268"/>
                  </a:lnTo>
                  <a:lnTo>
                    <a:pt x="937" y="265"/>
                  </a:lnTo>
                  <a:lnTo>
                    <a:pt x="937" y="265"/>
                  </a:lnTo>
                  <a:lnTo>
                    <a:pt x="937" y="265"/>
                  </a:lnTo>
                  <a:lnTo>
                    <a:pt x="937" y="263"/>
                  </a:lnTo>
                  <a:lnTo>
                    <a:pt x="937" y="263"/>
                  </a:lnTo>
                  <a:lnTo>
                    <a:pt x="937" y="261"/>
                  </a:lnTo>
                  <a:lnTo>
                    <a:pt x="937" y="258"/>
                  </a:lnTo>
                  <a:lnTo>
                    <a:pt x="937" y="258"/>
                  </a:lnTo>
                  <a:lnTo>
                    <a:pt x="937" y="256"/>
                  </a:lnTo>
                  <a:lnTo>
                    <a:pt x="937" y="256"/>
                  </a:lnTo>
                  <a:lnTo>
                    <a:pt x="937" y="256"/>
                  </a:lnTo>
                  <a:lnTo>
                    <a:pt x="935" y="256"/>
                  </a:lnTo>
                  <a:lnTo>
                    <a:pt x="930" y="261"/>
                  </a:lnTo>
                  <a:lnTo>
                    <a:pt x="930" y="261"/>
                  </a:lnTo>
                  <a:lnTo>
                    <a:pt x="930" y="261"/>
                  </a:lnTo>
                  <a:lnTo>
                    <a:pt x="928" y="261"/>
                  </a:lnTo>
                  <a:lnTo>
                    <a:pt x="928" y="261"/>
                  </a:lnTo>
                  <a:lnTo>
                    <a:pt x="928" y="261"/>
                  </a:lnTo>
                  <a:lnTo>
                    <a:pt x="926" y="261"/>
                  </a:lnTo>
                  <a:lnTo>
                    <a:pt x="921" y="256"/>
                  </a:lnTo>
                  <a:lnTo>
                    <a:pt x="919" y="254"/>
                  </a:lnTo>
                  <a:lnTo>
                    <a:pt x="916" y="254"/>
                  </a:lnTo>
                  <a:lnTo>
                    <a:pt x="914" y="254"/>
                  </a:lnTo>
                  <a:lnTo>
                    <a:pt x="911" y="254"/>
                  </a:lnTo>
                  <a:lnTo>
                    <a:pt x="909" y="254"/>
                  </a:lnTo>
                  <a:lnTo>
                    <a:pt x="909" y="254"/>
                  </a:lnTo>
                  <a:lnTo>
                    <a:pt x="900" y="247"/>
                  </a:lnTo>
                  <a:lnTo>
                    <a:pt x="900" y="247"/>
                  </a:lnTo>
                  <a:lnTo>
                    <a:pt x="900" y="244"/>
                  </a:lnTo>
                  <a:lnTo>
                    <a:pt x="900" y="244"/>
                  </a:lnTo>
                  <a:lnTo>
                    <a:pt x="900" y="244"/>
                  </a:lnTo>
                  <a:lnTo>
                    <a:pt x="900" y="242"/>
                  </a:lnTo>
                  <a:lnTo>
                    <a:pt x="900" y="242"/>
                  </a:lnTo>
                  <a:lnTo>
                    <a:pt x="900" y="239"/>
                  </a:lnTo>
                  <a:lnTo>
                    <a:pt x="900" y="239"/>
                  </a:lnTo>
                  <a:lnTo>
                    <a:pt x="897" y="237"/>
                  </a:lnTo>
                  <a:lnTo>
                    <a:pt x="897" y="237"/>
                  </a:lnTo>
                  <a:lnTo>
                    <a:pt x="897" y="237"/>
                  </a:lnTo>
                  <a:lnTo>
                    <a:pt x="897" y="235"/>
                  </a:lnTo>
                  <a:lnTo>
                    <a:pt x="895" y="232"/>
                  </a:lnTo>
                  <a:lnTo>
                    <a:pt x="895" y="232"/>
                  </a:lnTo>
                  <a:lnTo>
                    <a:pt x="892" y="232"/>
                  </a:lnTo>
                  <a:lnTo>
                    <a:pt x="892" y="232"/>
                  </a:lnTo>
                  <a:lnTo>
                    <a:pt x="890" y="232"/>
                  </a:lnTo>
                  <a:lnTo>
                    <a:pt x="890" y="232"/>
                  </a:lnTo>
                  <a:lnTo>
                    <a:pt x="888" y="235"/>
                  </a:lnTo>
                  <a:lnTo>
                    <a:pt x="888" y="235"/>
                  </a:lnTo>
                  <a:lnTo>
                    <a:pt x="885" y="235"/>
                  </a:lnTo>
                  <a:lnTo>
                    <a:pt x="883" y="235"/>
                  </a:lnTo>
                  <a:lnTo>
                    <a:pt x="883" y="232"/>
                  </a:lnTo>
                  <a:lnTo>
                    <a:pt x="881" y="232"/>
                  </a:lnTo>
                  <a:lnTo>
                    <a:pt x="881" y="230"/>
                  </a:lnTo>
                  <a:lnTo>
                    <a:pt x="881" y="230"/>
                  </a:lnTo>
                  <a:lnTo>
                    <a:pt x="881" y="228"/>
                  </a:lnTo>
                  <a:lnTo>
                    <a:pt x="876" y="228"/>
                  </a:lnTo>
                  <a:lnTo>
                    <a:pt x="871" y="228"/>
                  </a:lnTo>
                  <a:lnTo>
                    <a:pt x="869" y="228"/>
                  </a:lnTo>
                  <a:lnTo>
                    <a:pt x="866" y="228"/>
                  </a:lnTo>
                  <a:lnTo>
                    <a:pt x="866" y="225"/>
                  </a:lnTo>
                  <a:lnTo>
                    <a:pt x="864" y="225"/>
                  </a:lnTo>
                  <a:lnTo>
                    <a:pt x="864" y="225"/>
                  </a:lnTo>
                  <a:lnTo>
                    <a:pt x="864" y="223"/>
                  </a:lnTo>
                  <a:lnTo>
                    <a:pt x="866" y="223"/>
                  </a:lnTo>
                  <a:lnTo>
                    <a:pt x="866" y="223"/>
                  </a:lnTo>
                  <a:lnTo>
                    <a:pt x="866" y="223"/>
                  </a:lnTo>
                  <a:lnTo>
                    <a:pt x="864" y="220"/>
                  </a:lnTo>
                  <a:lnTo>
                    <a:pt x="864" y="220"/>
                  </a:lnTo>
                  <a:lnTo>
                    <a:pt x="864" y="218"/>
                  </a:lnTo>
                  <a:lnTo>
                    <a:pt x="864" y="216"/>
                  </a:lnTo>
                  <a:lnTo>
                    <a:pt x="862" y="211"/>
                  </a:lnTo>
                  <a:lnTo>
                    <a:pt x="850" y="216"/>
                  </a:lnTo>
                  <a:lnTo>
                    <a:pt x="847" y="216"/>
                  </a:lnTo>
                  <a:lnTo>
                    <a:pt x="847" y="216"/>
                  </a:lnTo>
                  <a:lnTo>
                    <a:pt x="850" y="216"/>
                  </a:lnTo>
                  <a:lnTo>
                    <a:pt x="852" y="218"/>
                  </a:lnTo>
                  <a:lnTo>
                    <a:pt x="852" y="220"/>
                  </a:lnTo>
                  <a:lnTo>
                    <a:pt x="852" y="220"/>
                  </a:lnTo>
                  <a:lnTo>
                    <a:pt x="852" y="223"/>
                  </a:lnTo>
                  <a:lnTo>
                    <a:pt x="852" y="223"/>
                  </a:lnTo>
                  <a:lnTo>
                    <a:pt x="850" y="223"/>
                  </a:lnTo>
                  <a:lnTo>
                    <a:pt x="847" y="223"/>
                  </a:lnTo>
                  <a:lnTo>
                    <a:pt x="843" y="223"/>
                  </a:lnTo>
                  <a:lnTo>
                    <a:pt x="843" y="223"/>
                  </a:lnTo>
                  <a:lnTo>
                    <a:pt x="840" y="223"/>
                  </a:lnTo>
                  <a:lnTo>
                    <a:pt x="840" y="223"/>
                  </a:lnTo>
                  <a:lnTo>
                    <a:pt x="840" y="220"/>
                  </a:lnTo>
                  <a:lnTo>
                    <a:pt x="840" y="220"/>
                  </a:lnTo>
                  <a:lnTo>
                    <a:pt x="840" y="218"/>
                  </a:lnTo>
                  <a:lnTo>
                    <a:pt x="843" y="218"/>
                  </a:lnTo>
                  <a:lnTo>
                    <a:pt x="840" y="218"/>
                  </a:lnTo>
                  <a:lnTo>
                    <a:pt x="840" y="218"/>
                  </a:lnTo>
                  <a:lnTo>
                    <a:pt x="840" y="216"/>
                  </a:lnTo>
                  <a:lnTo>
                    <a:pt x="838" y="216"/>
                  </a:lnTo>
                  <a:lnTo>
                    <a:pt x="836" y="216"/>
                  </a:lnTo>
                  <a:lnTo>
                    <a:pt x="836" y="216"/>
                  </a:lnTo>
                  <a:lnTo>
                    <a:pt x="833" y="216"/>
                  </a:lnTo>
                  <a:lnTo>
                    <a:pt x="831" y="216"/>
                  </a:lnTo>
                  <a:lnTo>
                    <a:pt x="831" y="216"/>
                  </a:lnTo>
                  <a:lnTo>
                    <a:pt x="829" y="216"/>
                  </a:lnTo>
                  <a:lnTo>
                    <a:pt x="826" y="216"/>
                  </a:lnTo>
                  <a:lnTo>
                    <a:pt x="826" y="216"/>
                  </a:lnTo>
                  <a:lnTo>
                    <a:pt x="826" y="216"/>
                  </a:lnTo>
                  <a:lnTo>
                    <a:pt x="826" y="220"/>
                  </a:lnTo>
                  <a:lnTo>
                    <a:pt x="826" y="223"/>
                  </a:lnTo>
                  <a:lnTo>
                    <a:pt x="826" y="223"/>
                  </a:lnTo>
                  <a:lnTo>
                    <a:pt x="826" y="225"/>
                  </a:lnTo>
                  <a:lnTo>
                    <a:pt x="826" y="225"/>
                  </a:lnTo>
                  <a:lnTo>
                    <a:pt x="824" y="228"/>
                  </a:lnTo>
                  <a:lnTo>
                    <a:pt x="824" y="230"/>
                  </a:lnTo>
                  <a:lnTo>
                    <a:pt x="819" y="235"/>
                  </a:lnTo>
                  <a:lnTo>
                    <a:pt x="819" y="235"/>
                  </a:lnTo>
                  <a:lnTo>
                    <a:pt x="819" y="235"/>
                  </a:lnTo>
                  <a:lnTo>
                    <a:pt x="819" y="237"/>
                  </a:lnTo>
                  <a:lnTo>
                    <a:pt x="819" y="237"/>
                  </a:lnTo>
                  <a:lnTo>
                    <a:pt x="819" y="237"/>
                  </a:lnTo>
                  <a:lnTo>
                    <a:pt x="819" y="237"/>
                  </a:lnTo>
                  <a:lnTo>
                    <a:pt x="819" y="239"/>
                  </a:lnTo>
                  <a:lnTo>
                    <a:pt x="819" y="239"/>
                  </a:lnTo>
                  <a:lnTo>
                    <a:pt x="819" y="239"/>
                  </a:lnTo>
                  <a:lnTo>
                    <a:pt x="819" y="242"/>
                  </a:lnTo>
                  <a:lnTo>
                    <a:pt x="819" y="242"/>
                  </a:lnTo>
                  <a:lnTo>
                    <a:pt x="819" y="242"/>
                  </a:lnTo>
                  <a:lnTo>
                    <a:pt x="819" y="242"/>
                  </a:lnTo>
                  <a:lnTo>
                    <a:pt x="817" y="242"/>
                  </a:lnTo>
                  <a:lnTo>
                    <a:pt x="814" y="244"/>
                  </a:lnTo>
                  <a:lnTo>
                    <a:pt x="814" y="244"/>
                  </a:lnTo>
                  <a:lnTo>
                    <a:pt x="814" y="244"/>
                  </a:lnTo>
                  <a:lnTo>
                    <a:pt x="810" y="249"/>
                  </a:lnTo>
                  <a:lnTo>
                    <a:pt x="807" y="247"/>
                  </a:lnTo>
                  <a:lnTo>
                    <a:pt x="803" y="242"/>
                  </a:lnTo>
                  <a:lnTo>
                    <a:pt x="800" y="242"/>
                  </a:lnTo>
                  <a:lnTo>
                    <a:pt x="800" y="242"/>
                  </a:lnTo>
                  <a:lnTo>
                    <a:pt x="798" y="242"/>
                  </a:lnTo>
                  <a:lnTo>
                    <a:pt x="795" y="242"/>
                  </a:lnTo>
                  <a:lnTo>
                    <a:pt x="795" y="242"/>
                  </a:lnTo>
                  <a:lnTo>
                    <a:pt x="793" y="242"/>
                  </a:lnTo>
                  <a:lnTo>
                    <a:pt x="791" y="242"/>
                  </a:lnTo>
                  <a:lnTo>
                    <a:pt x="791" y="242"/>
                  </a:lnTo>
                  <a:lnTo>
                    <a:pt x="788" y="239"/>
                  </a:lnTo>
                  <a:lnTo>
                    <a:pt x="788" y="239"/>
                  </a:lnTo>
                  <a:lnTo>
                    <a:pt x="788" y="239"/>
                  </a:lnTo>
                  <a:lnTo>
                    <a:pt x="786" y="239"/>
                  </a:lnTo>
                  <a:lnTo>
                    <a:pt x="781" y="239"/>
                  </a:lnTo>
                  <a:lnTo>
                    <a:pt x="779" y="239"/>
                  </a:lnTo>
                  <a:lnTo>
                    <a:pt x="776" y="242"/>
                  </a:lnTo>
                  <a:lnTo>
                    <a:pt x="774" y="239"/>
                  </a:lnTo>
                  <a:lnTo>
                    <a:pt x="772" y="239"/>
                  </a:lnTo>
                  <a:lnTo>
                    <a:pt x="772" y="239"/>
                  </a:lnTo>
                  <a:lnTo>
                    <a:pt x="772" y="237"/>
                  </a:lnTo>
                  <a:lnTo>
                    <a:pt x="772" y="237"/>
                  </a:lnTo>
                  <a:lnTo>
                    <a:pt x="772" y="237"/>
                  </a:lnTo>
                  <a:lnTo>
                    <a:pt x="774" y="235"/>
                  </a:lnTo>
                  <a:lnTo>
                    <a:pt x="774" y="235"/>
                  </a:lnTo>
                  <a:lnTo>
                    <a:pt x="774" y="235"/>
                  </a:lnTo>
                  <a:lnTo>
                    <a:pt x="774" y="232"/>
                  </a:lnTo>
                  <a:lnTo>
                    <a:pt x="774" y="232"/>
                  </a:lnTo>
                  <a:lnTo>
                    <a:pt x="774" y="230"/>
                  </a:lnTo>
                  <a:lnTo>
                    <a:pt x="776" y="230"/>
                  </a:lnTo>
                  <a:lnTo>
                    <a:pt x="776" y="230"/>
                  </a:lnTo>
                  <a:lnTo>
                    <a:pt x="776" y="228"/>
                  </a:lnTo>
                  <a:lnTo>
                    <a:pt x="776" y="228"/>
                  </a:lnTo>
                  <a:lnTo>
                    <a:pt x="779" y="225"/>
                  </a:lnTo>
                  <a:lnTo>
                    <a:pt x="779" y="225"/>
                  </a:lnTo>
                  <a:lnTo>
                    <a:pt x="779" y="223"/>
                  </a:lnTo>
                  <a:lnTo>
                    <a:pt x="779" y="220"/>
                  </a:lnTo>
                  <a:lnTo>
                    <a:pt x="784" y="213"/>
                  </a:lnTo>
                  <a:lnTo>
                    <a:pt x="784" y="211"/>
                  </a:lnTo>
                  <a:lnTo>
                    <a:pt x="784" y="211"/>
                  </a:lnTo>
                  <a:lnTo>
                    <a:pt x="781" y="209"/>
                  </a:lnTo>
                  <a:lnTo>
                    <a:pt x="781" y="209"/>
                  </a:lnTo>
                  <a:lnTo>
                    <a:pt x="781" y="209"/>
                  </a:lnTo>
                  <a:lnTo>
                    <a:pt x="779" y="209"/>
                  </a:lnTo>
                  <a:lnTo>
                    <a:pt x="779" y="209"/>
                  </a:lnTo>
                  <a:lnTo>
                    <a:pt x="776" y="209"/>
                  </a:lnTo>
                  <a:lnTo>
                    <a:pt x="776" y="211"/>
                  </a:lnTo>
                  <a:lnTo>
                    <a:pt x="776" y="211"/>
                  </a:lnTo>
                  <a:lnTo>
                    <a:pt x="776" y="211"/>
                  </a:lnTo>
                  <a:lnTo>
                    <a:pt x="776" y="211"/>
                  </a:lnTo>
                  <a:lnTo>
                    <a:pt x="776" y="211"/>
                  </a:lnTo>
                  <a:lnTo>
                    <a:pt x="774" y="216"/>
                  </a:lnTo>
                  <a:lnTo>
                    <a:pt x="774" y="216"/>
                  </a:lnTo>
                  <a:lnTo>
                    <a:pt x="774" y="216"/>
                  </a:lnTo>
                  <a:lnTo>
                    <a:pt x="772" y="216"/>
                  </a:lnTo>
                  <a:lnTo>
                    <a:pt x="772" y="216"/>
                  </a:lnTo>
                  <a:lnTo>
                    <a:pt x="762" y="218"/>
                  </a:lnTo>
                  <a:lnTo>
                    <a:pt x="762" y="218"/>
                  </a:lnTo>
                  <a:lnTo>
                    <a:pt x="762" y="218"/>
                  </a:lnTo>
                  <a:lnTo>
                    <a:pt x="760" y="218"/>
                  </a:lnTo>
                  <a:lnTo>
                    <a:pt x="760" y="218"/>
                  </a:lnTo>
                  <a:lnTo>
                    <a:pt x="760" y="218"/>
                  </a:lnTo>
                  <a:lnTo>
                    <a:pt x="762" y="218"/>
                  </a:lnTo>
                  <a:lnTo>
                    <a:pt x="767" y="223"/>
                  </a:lnTo>
                  <a:lnTo>
                    <a:pt x="767" y="223"/>
                  </a:lnTo>
                  <a:lnTo>
                    <a:pt x="767" y="225"/>
                  </a:lnTo>
                  <a:lnTo>
                    <a:pt x="767" y="225"/>
                  </a:lnTo>
                  <a:lnTo>
                    <a:pt x="767" y="225"/>
                  </a:lnTo>
                  <a:lnTo>
                    <a:pt x="765" y="228"/>
                  </a:lnTo>
                  <a:lnTo>
                    <a:pt x="762" y="228"/>
                  </a:lnTo>
                  <a:lnTo>
                    <a:pt x="762" y="228"/>
                  </a:lnTo>
                  <a:lnTo>
                    <a:pt x="760" y="228"/>
                  </a:lnTo>
                  <a:lnTo>
                    <a:pt x="758" y="228"/>
                  </a:lnTo>
                  <a:lnTo>
                    <a:pt x="758" y="228"/>
                  </a:lnTo>
                  <a:lnTo>
                    <a:pt x="758" y="228"/>
                  </a:lnTo>
                  <a:lnTo>
                    <a:pt x="753" y="223"/>
                  </a:lnTo>
                  <a:lnTo>
                    <a:pt x="753" y="223"/>
                  </a:lnTo>
                  <a:lnTo>
                    <a:pt x="753" y="220"/>
                  </a:lnTo>
                  <a:lnTo>
                    <a:pt x="750" y="218"/>
                  </a:lnTo>
                  <a:lnTo>
                    <a:pt x="750" y="218"/>
                  </a:lnTo>
                  <a:lnTo>
                    <a:pt x="750" y="218"/>
                  </a:lnTo>
                  <a:lnTo>
                    <a:pt x="748" y="218"/>
                  </a:lnTo>
                  <a:lnTo>
                    <a:pt x="748" y="218"/>
                  </a:lnTo>
                  <a:lnTo>
                    <a:pt x="748" y="218"/>
                  </a:lnTo>
                  <a:lnTo>
                    <a:pt x="748" y="218"/>
                  </a:lnTo>
                  <a:lnTo>
                    <a:pt x="748" y="220"/>
                  </a:lnTo>
                  <a:lnTo>
                    <a:pt x="748" y="220"/>
                  </a:lnTo>
                  <a:lnTo>
                    <a:pt x="748" y="223"/>
                  </a:lnTo>
                  <a:lnTo>
                    <a:pt x="748" y="223"/>
                  </a:lnTo>
                  <a:lnTo>
                    <a:pt x="748" y="223"/>
                  </a:lnTo>
                  <a:lnTo>
                    <a:pt x="746" y="223"/>
                  </a:lnTo>
                  <a:lnTo>
                    <a:pt x="746" y="223"/>
                  </a:lnTo>
                  <a:lnTo>
                    <a:pt x="743" y="223"/>
                  </a:lnTo>
                  <a:lnTo>
                    <a:pt x="741" y="223"/>
                  </a:lnTo>
                  <a:lnTo>
                    <a:pt x="739" y="223"/>
                  </a:lnTo>
                  <a:lnTo>
                    <a:pt x="736" y="223"/>
                  </a:lnTo>
                  <a:lnTo>
                    <a:pt x="736" y="223"/>
                  </a:lnTo>
                  <a:lnTo>
                    <a:pt x="736" y="223"/>
                  </a:lnTo>
                  <a:lnTo>
                    <a:pt x="736" y="223"/>
                  </a:lnTo>
                  <a:lnTo>
                    <a:pt x="736" y="225"/>
                  </a:lnTo>
                  <a:lnTo>
                    <a:pt x="736" y="225"/>
                  </a:lnTo>
                  <a:lnTo>
                    <a:pt x="739" y="228"/>
                  </a:lnTo>
                  <a:lnTo>
                    <a:pt x="739" y="228"/>
                  </a:lnTo>
                  <a:lnTo>
                    <a:pt x="739" y="228"/>
                  </a:lnTo>
                  <a:lnTo>
                    <a:pt x="743" y="230"/>
                  </a:lnTo>
                  <a:lnTo>
                    <a:pt x="743" y="230"/>
                  </a:lnTo>
                  <a:lnTo>
                    <a:pt x="743" y="230"/>
                  </a:lnTo>
                  <a:lnTo>
                    <a:pt x="743" y="232"/>
                  </a:lnTo>
                  <a:lnTo>
                    <a:pt x="739" y="235"/>
                  </a:lnTo>
                  <a:lnTo>
                    <a:pt x="739" y="235"/>
                  </a:lnTo>
                  <a:lnTo>
                    <a:pt x="736" y="235"/>
                  </a:lnTo>
                  <a:lnTo>
                    <a:pt x="736" y="235"/>
                  </a:lnTo>
                  <a:lnTo>
                    <a:pt x="736" y="235"/>
                  </a:lnTo>
                  <a:lnTo>
                    <a:pt x="734" y="230"/>
                  </a:lnTo>
                  <a:lnTo>
                    <a:pt x="732" y="230"/>
                  </a:lnTo>
                  <a:lnTo>
                    <a:pt x="732" y="228"/>
                  </a:lnTo>
                  <a:lnTo>
                    <a:pt x="732" y="230"/>
                  </a:lnTo>
                  <a:lnTo>
                    <a:pt x="732" y="230"/>
                  </a:lnTo>
                  <a:lnTo>
                    <a:pt x="732" y="230"/>
                  </a:lnTo>
                  <a:lnTo>
                    <a:pt x="732" y="232"/>
                  </a:lnTo>
                  <a:lnTo>
                    <a:pt x="732" y="235"/>
                  </a:lnTo>
                  <a:lnTo>
                    <a:pt x="732" y="235"/>
                  </a:lnTo>
                  <a:lnTo>
                    <a:pt x="729" y="235"/>
                  </a:lnTo>
                  <a:lnTo>
                    <a:pt x="729" y="235"/>
                  </a:lnTo>
                  <a:lnTo>
                    <a:pt x="729" y="235"/>
                  </a:lnTo>
                  <a:lnTo>
                    <a:pt x="727" y="235"/>
                  </a:lnTo>
                  <a:lnTo>
                    <a:pt x="727" y="235"/>
                  </a:lnTo>
                  <a:lnTo>
                    <a:pt x="724" y="235"/>
                  </a:lnTo>
                  <a:lnTo>
                    <a:pt x="722" y="235"/>
                  </a:lnTo>
                  <a:lnTo>
                    <a:pt x="720" y="235"/>
                  </a:lnTo>
                  <a:lnTo>
                    <a:pt x="717" y="235"/>
                  </a:lnTo>
                  <a:lnTo>
                    <a:pt x="717" y="235"/>
                  </a:lnTo>
                  <a:lnTo>
                    <a:pt x="715" y="232"/>
                  </a:lnTo>
                  <a:lnTo>
                    <a:pt x="715" y="232"/>
                  </a:lnTo>
                  <a:lnTo>
                    <a:pt x="715" y="228"/>
                  </a:lnTo>
                  <a:lnTo>
                    <a:pt x="715" y="228"/>
                  </a:lnTo>
                  <a:lnTo>
                    <a:pt x="715" y="225"/>
                  </a:lnTo>
                  <a:lnTo>
                    <a:pt x="715" y="225"/>
                  </a:lnTo>
                  <a:lnTo>
                    <a:pt x="715" y="225"/>
                  </a:lnTo>
                  <a:lnTo>
                    <a:pt x="715" y="225"/>
                  </a:lnTo>
                  <a:lnTo>
                    <a:pt x="717" y="225"/>
                  </a:lnTo>
                  <a:lnTo>
                    <a:pt x="717" y="225"/>
                  </a:lnTo>
                  <a:lnTo>
                    <a:pt x="720" y="225"/>
                  </a:lnTo>
                  <a:lnTo>
                    <a:pt x="720" y="225"/>
                  </a:lnTo>
                  <a:lnTo>
                    <a:pt x="722" y="223"/>
                  </a:lnTo>
                  <a:lnTo>
                    <a:pt x="724" y="220"/>
                  </a:lnTo>
                  <a:lnTo>
                    <a:pt x="724" y="220"/>
                  </a:lnTo>
                  <a:lnTo>
                    <a:pt x="724" y="218"/>
                  </a:lnTo>
                  <a:lnTo>
                    <a:pt x="724" y="218"/>
                  </a:lnTo>
                  <a:lnTo>
                    <a:pt x="727" y="218"/>
                  </a:lnTo>
                  <a:lnTo>
                    <a:pt x="727" y="218"/>
                  </a:lnTo>
                  <a:lnTo>
                    <a:pt x="727" y="218"/>
                  </a:lnTo>
                  <a:lnTo>
                    <a:pt x="729" y="216"/>
                  </a:lnTo>
                  <a:lnTo>
                    <a:pt x="732" y="216"/>
                  </a:lnTo>
                  <a:lnTo>
                    <a:pt x="732" y="216"/>
                  </a:lnTo>
                  <a:lnTo>
                    <a:pt x="732" y="213"/>
                  </a:lnTo>
                  <a:lnTo>
                    <a:pt x="734" y="213"/>
                  </a:lnTo>
                  <a:lnTo>
                    <a:pt x="734" y="213"/>
                  </a:lnTo>
                  <a:lnTo>
                    <a:pt x="732" y="213"/>
                  </a:lnTo>
                  <a:lnTo>
                    <a:pt x="732" y="211"/>
                  </a:lnTo>
                  <a:lnTo>
                    <a:pt x="732" y="211"/>
                  </a:lnTo>
                  <a:lnTo>
                    <a:pt x="732" y="209"/>
                  </a:lnTo>
                  <a:lnTo>
                    <a:pt x="732" y="206"/>
                  </a:lnTo>
                  <a:lnTo>
                    <a:pt x="732" y="206"/>
                  </a:lnTo>
                  <a:lnTo>
                    <a:pt x="729" y="206"/>
                  </a:lnTo>
                  <a:lnTo>
                    <a:pt x="729" y="206"/>
                  </a:lnTo>
                  <a:lnTo>
                    <a:pt x="729" y="206"/>
                  </a:lnTo>
                  <a:lnTo>
                    <a:pt x="729" y="206"/>
                  </a:lnTo>
                  <a:lnTo>
                    <a:pt x="727" y="206"/>
                  </a:lnTo>
                  <a:lnTo>
                    <a:pt x="727" y="206"/>
                  </a:lnTo>
                  <a:lnTo>
                    <a:pt x="727" y="206"/>
                  </a:lnTo>
                  <a:lnTo>
                    <a:pt x="727" y="204"/>
                  </a:lnTo>
                  <a:lnTo>
                    <a:pt x="727" y="204"/>
                  </a:lnTo>
                  <a:lnTo>
                    <a:pt x="724" y="202"/>
                  </a:lnTo>
                  <a:lnTo>
                    <a:pt x="724" y="202"/>
                  </a:lnTo>
                  <a:lnTo>
                    <a:pt x="722" y="202"/>
                  </a:lnTo>
                  <a:lnTo>
                    <a:pt x="722" y="199"/>
                  </a:lnTo>
                  <a:lnTo>
                    <a:pt x="722" y="199"/>
                  </a:lnTo>
                  <a:lnTo>
                    <a:pt x="720" y="194"/>
                  </a:lnTo>
                  <a:lnTo>
                    <a:pt x="720" y="190"/>
                  </a:lnTo>
                  <a:lnTo>
                    <a:pt x="720" y="190"/>
                  </a:lnTo>
                  <a:lnTo>
                    <a:pt x="720" y="187"/>
                  </a:lnTo>
                  <a:lnTo>
                    <a:pt x="717" y="185"/>
                  </a:lnTo>
                  <a:lnTo>
                    <a:pt x="717" y="185"/>
                  </a:lnTo>
                  <a:lnTo>
                    <a:pt x="715" y="185"/>
                  </a:lnTo>
                  <a:lnTo>
                    <a:pt x="715" y="185"/>
                  </a:lnTo>
                  <a:lnTo>
                    <a:pt x="713" y="185"/>
                  </a:lnTo>
                  <a:lnTo>
                    <a:pt x="710" y="185"/>
                  </a:lnTo>
                  <a:lnTo>
                    <a:pt x="710" y="185"/>
                  </a:lnTo>
                  <a:lnTo>
                    <a:pt x="710" y="185"/>
                  </a:lnTo>
                  <a:lnTo>
                    <a:pt x="708" y="185"/>
                  </a:lnTo>
                  <a:lnTo>
                    <a:pt x="708" y="185"/>
                  </a:lnTo>
                  <a:lnTo>
                    <a:pt x="705" y="185"/>
                  </a:lnTo>
                  <a:lnTo>
                    <a:pt x="705" y="185"/>
                  </a:lnTo>
                  <a:lnTo>
                    <a:pt x="705" y="187"/>
                  </a:lnTo>
                  <a:lnTo>
                    <a:pt x="705" y="187"/>
                  </a:lnTo>
                  <a:lnTo>
                    <a:pt x="703" y="190"/>
                  </a:lnTo>
                  <a:lnTo>
                    <a:pt x="698" y="192"/>
                  </a:lnTo>
                  <a:lnTo>
                    <a:pt x="698" y="192"/>
                  </a:lnTo>
                  <a:lnTo>
                    <a:pt x="698" y="192"/>
                  </a:lnTo>
                  <a:lnTo>
                    <a:pt x="696" y="192"/>
                  </a:lnTo>
                  <a:lnTo>
                    <a:pt x="694" y="190"/>
                  </a:lnTo>
                  <a:lnTo>
                    <a:pt x="687" y="194"/>
                  </a:lnTo>
                  <a:lnTo>
                    <a:pt x="684" y="197"/>
                  </a:lnTo>
                  <a:lnTo>
                    <a:pt x="682" y="199"/>
                  </a:lnTo>
                  <a:lnTo>
                    <a:pt x="677" y="202"/>
                  </a:lnTo>
                  <a:lnTo>
                    <a:pt x="675" y="204"/>
                  </a:lnTo>
                  <a:lnTo>
                    <a:pt x="672" y="204"/>
                  </a:lnTo>
                  <a:lnTo>
                    <a:pt x="670" y="204"/>
                  </a:lnTo>
                  <a:lnTo>
                    <a:pt x="668" y="206"/>
                  </a:lnTo>
                  <a:lnTo>
                    <a:pt x="665" y="206"/>
                  </a:lnTo>
                  <a:lnTo>
                    <a:pt x="665" y="206"/>
                  </a:lnTo>
                  <a:lnTo>
                    <a:pt x="665" y="209"/>
                  </a:lnTo>
                  <a:lnTo>
                    <a:pt x="665" y="209"/>
                  </a:lnTo>
                  <a:lnTo>
                    <a:pt x="665" y="209"/>
                  </a:lnTo>
                  <a:lnTo>
                    <a:pt x="665" y="211"/>
                  </a:lnTo>
                  <a:lnTo>
                    <a:pt x="665" y="211"/>
                  </a:lnTo>
                  <a:lnTo>
                    <a:pt x="668" y="211"/>
                  </a:lnTo>
                  <a:lnTo>
                    <a:pt x="668" y="213"/>
                  </a:lnTo>
                  <a:lnTo>
                    <a:pt x="670" y="216"/>
                  </a:lnTo>
                  <a:lnTo>
                    <a:pt x="670" y="216"/>
                  </a:lnTo>
                  <a:lnTo>
                    <a:pt x="670" y="218"/>
                  </a:lnTo>
                  <a:lnTo>
                    <a:pt x="668" y="218"/>
                  </a:lnTo>
                  <a:lnTo>
                    <a:pt x="668" y="218"/>
                  </a:lnTo>
                  <a:lnTo>
                    <a:pt x="665" y="218"/>
                  </a:lnTo>
                  <a:lnTo>
                    <a:pt x="663" y="220"/>
                  </a:lnTo>
                  <a:lnTo>
                    <a:pt x="660" y="220"/>
                  </a:lnTo>
                  <a:lnTo>
                    <a:pt x="660" y="220"/>
                  </a:lnTo>
                  <a:lnTo>
                    <a:pt x="658" y="218"/>
                  </a:lnTo>
                  <a:lnTo>
                    <a:pt x="658" y="218"/>
                  </a:lnTo>
                  <a:lnTo>
                    <a:pt x="658" y="218"/>
                  </a:lnTo>
                  <a:lnTo>
                    <a:pt x="658" y="216"/>
                  </a:lnTo>
                  <a:lnTo>
                    <a:pt x="653" y="218"/>
                  </a:lnTo>
                  <a:lnTo>
                    <a:pt x="646" y="218"/>
                  </a:lnTo>
                  <a:lnTo>
                    <a:pt x="644" y="218"/>
                  </a:lnTo>
                  <a:lnTo>
                    <a:pt x="642" y="216"/>
                  </a:lnTo>
                  <a:lnTo>
                    <a:pt x="637" y="216"/>
                  </a:lnTo>
                  <a:lnTo>
                    <a:pt x="634" y="213"/>
                  </a:lnTo>
                  <a:lnTo>
                    <a:pt x="634" y="213"/>
                  </a:lnTo>
                  <a:lnTo>
                    <a:pt x="632" y="213"/>
                  </a:lnTo>
                  <a:lnTo>
                    <a:pt x="632" y="213"/>
                  </a:lnTo>
                  <a:lnTo>
                    <a:pt x="630" y="216"/>
                  </a:lnTo>
                  <a:lnTo>
                    <a:pt x="630" y="216"/>
                  </a:lnTo>
                  <a:lnTo>
                    <a:pt x="627" y="220"/>
                  </a:lnTo>
                  <a:lnTo>
                    <a:pt x="627" y="220"/>
                  </a:lnTo>
                  <a:lnTo>
                    <a:pt x="627" y="223"/>
                  </a:lnTo>
                  <a:lnTo>
                    <a:pt x="625" y="223"/>
                  </a:lnTo>
                  <a:lnTo>
                    <a:pt x="623" y="223"/>
                  </a:lnTo>
                  <a:lnTo>
                    <a:pt x="623" y="223"/>
                  </a:lnTo>
                  <a:lnTo>
                    <a:pt x="623" y="223"/>
                  </a:lnTo>
                  <a:lnTo>
                    <a:pt x="620" y="223"/>
                  </a:lnTo>
                  <a:lnTo>
                    <a:pt x="620" y="220"/>
                  </a:lnTo>
                  <a:lnTo>
                    <a:pt x="620" y="220"/>
                  </a:lnTo>
                  <a:lnTo>
                    <a:pt x="620" y="220"/>
                  </a:lnTo>
                  <a:lnTo>
                    <a:pt x="620" y="218"/>
                  </a:lnTo>
                  <a:lnTo>
                    <a:pt x="618" y="218"/>
                  </a:lnTo>
                  <a:lnTo>
                    <a:pt x="616" y="218"/>
                  </a:lnTo>
                  <a:lnTo>
                    <a:pt x="616" y="218"/>
                  </a:lnTo>
                  <a:lnTo>
                    <a:pt x="616" y="220"/>
                  </a:lnTo>
                  <a:lnTo>
                    <a:pt x="616" y="220"/>
                  </a:lnTo>
                  <a:lnTo>
                    <a:pt x="616" y="223"/>
                  </a:lnTo>
                  <a:lnTo>
                    <a:pt x="616" y="225"/>
                  </a:lnTo>
                  <a:lnTo>
                    <a:pt x="616" y="225"/>
                  </a:lnTo>
                  <a:lnTo>
                    <a:pt x="616" y="228"/>
                  </a:lnTo>
                  <a:lnTo>
                    <a:pt x="611" y="228"/>
                  </a:lnTo>
                  <a:lnTo>
                    <a:pt x="608" y="228"/>
                  </a:lnTo>
                  <a:lnTo>
                    <a:pt x="608" y="228"/>
                  </a:lnTo>
                  <a:lnTo>
                    <a:pt x="608" y="225"/>
                  </a:lnTo>
                  <a:lnTo>
                    <a:pt x="608" y="225"/>
                  </a:lnTo>
                  <a:lnTo>
                    <a:pt x="608" y="223"/>
                  </a:lnTo>
                  <a:lnTo>
                    <a:pt x="608" y="220"/>
                  </a:lnTo>
                  <a:lnTo>
                    <a:pt x="608" y="218"/>
                  </a:lnTo>
                  <a:lnTo>
                    <a:pt x="608" y="218"/>
                  </a:lnTo>
                  <a:lnTo>
                    <a:pt x="608" y="218"/>
                  </a:lnTo>
                  <a:lnTo>
                    <a:pt x="611" y="213"/>
                  </a:lnTo>
                  <a:lnTo>
                    <a:pt x="613" y="213"/>
                  </a:lnTo>
                  <a:lnTo>
                    <a:pt x="616" y="209"/>
                  </a:lnTo>
                  <a:lnTo>
                    <a:pt x="618" y="204"/>
                  </a:lnTo>
                  <a:lnTo>
                    <a:pt x="620" y="202"/>
                  </a:lnTo>
                  <a:lnTo>
                    <a:pt x="620" y="199"/>
                  </a:lnTo>
                  <a:lnTo>
                    <a:pt x="620" y="199"/>
                  </a:lnTo>
                  <a:lnTo>
                    <a:pt x="618" y="199"/>
                  </a:lnTo>
                  <a:lnTo>
                    <a:pt x="618" y="199"/>
                  </a:lnTo>
                  <a:lnTo>
                    <a:pt x="616" y="202"/>
                  </a:lnTo>
                  <a:lnTo>
                    <a:pt x="616" y="202"/>
                  </a:lnTo>
                  <a:lnTo>
                    <a:pt x="613" y="202"/>
                  </a:lnTo>
                  <a:lnTo>
                    <a:pt x="613" y="202"/>
                  </a:lnTo>
                  <a:lnTo>
                    <a:pt x="613" y="202"/>
                  </a:lnTo>
                  <a:lnTo>
                    <a:pt x="611" y="202"/>
                  </a:lnTo>
                  <a:lnTo>
                    <a:pt x="608" y="202"/>
                  </a:lnTo>
                  <a:lnTo>
                    <a:pt x="608" y="204"/>
                  </a:lnTo>
                  <a:lnTo>
                    <a:pt x="608" y="204"/>
                  </a:lnTo>
                  <a:lnTo>
                    <a:pt x="608" y="204"/>
                  </a:lnTo>
                  <a:lnTo>
                    <a:pt x="608" y="206"/>
                  </a:lnTo>
                  <a:lnTo>
                    <a:pt x="606" y="206"/>
                  </a:lnTo>
                  <a:lnTo>
                    <a:pt x="606" y="206"/>
                  </a:lnTo>
                  <a:lnTo>
                    <a:pt x="606" y="206"/>
                  </a:lnTo>
                  <a:lnTo>
                    <a:pt x="604" y="206"/>
                  </a:lnTo>
                  <a:lnTo>
                    <a:pt x="604" y="204"/>
                  </a:lnTo>
                  <a:lnTo>
                    <a:pt x="604" y="202"/>
                  </a:lnTo>
                  <a:lnTo>
                    <a:pt x="604" y="202"/>
                  </a:lnTo>
                  <a:lnTo>
                    <a:pt x="604" y="199"/>
                  </a:lnTo>
                  <a:lnTo>
                    <a:pt x="604" y="199"/>
                  </a:lnTo>
                  <a:lnTo>
                    <a:pt x="604" y="199"/>
                  </a:lnTo>
                  <a:lnTo>
                    <a:pt x="606" y="194"/>
                  </a:lnTo>
                  <a:lnTo>
                    <a:pt x="606" y="192"/>
                  </a:lnTo>
                  <a:lnTo>
                    <a:pt x="606" y="192"/>
                  </a:lnTo>
                  <a:lnTo>
                    <a:pt x="606" y="190"/>
                  </a:lnTo>
                  <a:lnTo>
                    <a:pt x="606" y="190"/>
                  </a:lnTo>
                  <a:lnTo>
                    <a:pt x="604" y="190"/>
                  </a:lnTo>
                  <a:lnTo>
                    <a:pt x="601" y="194"/>
                  </a:lnTo>
                  <a:lnTo>
                    <a:pt x="599" y="197"/>
                  </a:lnTo>
                  <a:lnTo>
                    <a:pt x="599" y="199"/>
                  </a:lnTo>
                  <a:lnTo>
                    <a:pt x="599" y="199"/>
                  </a:lnTo>
                  <a:lnTo>
                    <a:pt x="599" y="202"/>
                  </a:lnTo>
                  <a:lnTo>
                    <a:pt x="604" y="211"/>
                  </a:lnTo>
                  <a:lnTo>
                    <a:pt x="604" y="213"/>
                  </a:lnTo>
                  <a:lnTo>
                    <a:pt x="604" y="213"/>
                  </a:lnTo>
                  <a:lnTo>
                    <a:pt x="604" y="216"/>
                  </a:lnTo>
                  <a:lnTo>
                    <a:pt x="601" y="216"/>
                  </a:lnTo>
                  <a:lnTo>
                    <a:pt x="601" y="216"/>
                  </a:lnTo>
                  <a:lnTo>
                    <a:pt x="599" y="216"/>
                  </a:lnTo>
                  <a:lnTo>
                    <a:pt x="597" y="213"/>
                  </a:lnTo>
                  <a:lnTo>
                    <a:pt x="597" y="213"/>
                  </a:lnTo>
                  <a:lnTo>
                    <a:pt x="594" y="216"/>
                  </a:lnTo>
                  <a:lnTo>
                    <a:pt x="594" y="216"/>
                  </a:lnTo>
                  <a:lnTo>
                    <a:pt x="592" y="213"/>
                  </a:lnTo>
                  <a:lnTo>
                    <a:pt x="589" y="213"/>
                  </a:lnTo>
                  <a:lnTo>
                    <a:pt x="589" y="213"/>
                  </a:lnTo>
                  <a:lnTo>
                    <a:pt x="587" y="216"/>
                  </a:lnTo>
                  <a:lnTo>
                    <a:pt x="587" y="216"/>
                  </a:lnTo>
                  <a:lnTo>
                    <a:pt x="587" y="218"/>
                  </a:lnTo>
                  <a:lnTo>
                    <a:pt x="585" y="218"/>
                  </a:lnTo>
                  <a:lnTo>
                    <a:pt x="585" y="218"/>
                  </a:lnTo>
                  <a:lnTo>
                    <a:pt x="582" y="218"/>
                  </a:lnTo>
                  <a:lnTo>
                    <a:pt x="582" y="218"/>
                  </a:lnTo>
                  <a:lnTo>
                    <a:pt x="582" y="213"/>
                  </a:lnTo>
                  <a:lnTo>
                    <a:pt x="582" y="211"/>
                  </a:lnTo>
                  <a:lnTo>
                    <a:pt x="580" y="211"/>
                  </a:lnTo>
                  <a:lnTo>
                    <a:pt x="580" y="211"/>
                  </a:lnTo>
                  <a:lnTo>
                    <a:pt x="575" y="213"/>
                  </a:lnTo>
                  <a:lnTo>
                    <a:pt x="573" y="213"/>
                  </a:lnTo>
                  <a:lnTo>
                    <a:pt x="573" y="216"/>
                  </a:lnTo>
                  <a:lnTo>
                    <a:pt x="571" y="213"/>
                  </a:lnTo>
                  <a:lnTo>
                    <a:pt x="571" y="213"/>
                  </a:lnTo>
                  <a:lnTo>
                    <a:pt x="571" y="213"/>
                  </a:lnTo>
                  <a:lnTo>
                    <a:pt x="571" y="211"/>
                  </a:lnTo>
                  <a:lnTo>
                    <a:pt x="571" y="209"/>
                  </a:lnTo>
                  <a:lnTo>
                    <a:pt x="571" y="209"/>
                  </a:lnTo>
                  <a:lnTo>
                    <a:pt x="575" y="204"/>
                  </a:lnTo>
                  <a:lnTo>
                    <a:pt x="575" y="204"/>
                  </a:lnTo>
                  <a:lnTo>
                    <a:pt x="575" y="204"/>
                  </a:lnTo>
                  <a:lnTo>
                    <a:pt x="575" y="204"/>
                  </a:lnTo>
                  <a:lnTo>
                    <a:pt x="573" y="204"/>
                  </a:lnTo>
                  <a:lnTo>
                    <a:pt x="573" y="202"/>
                  </a:lnTo>
                  <a:lnTo>
                    <a:pt x="573" y="202"/>
                  </a:lnTo>
                  <a:lnTo>
                    <a:pt x="573" y="202"/>
                  </a:lnTo>
                  <a:lnTo>
                    <a:pt x="571" y="202"/>
                  </a:lnTo>
                  <a:lnTo>
                    <a:pt x="571" y="202"/>
                  </a:lnTo>
                  <a:lnTo>
                    <a:pt x="568" y="202"/>
                  </a:lnTo>
                  <a:lnTo>
                    <a:pt x="568" y="202"/>
                  </a:lnTo>
                  <a:lnTo>
                    <a:pt x="568" y="202"/>
                  </a:lnTo>
                  <a:lnTo>
                    <a:pt x="568" y="204"/>
                  </a:lnTo>
                  <a:lnTo>
                    <a:pt x="568" y="206"/>
                  </a:lnTo>
                  <a:lnTo>
                    <a:pt x="568" y="206"/>
                  </a:lnTo>
                  <a:lnTo>
                    <a:pt x="566" y="209"/>
                  </a:lnTo>
                  <a:lnTo>
                    <a:pt x="566" y="209"/>
                  </a:lnTo>
                  <a:lnTo>
                    <a:pt x="563" y="209"/>
                  </a:lnTo>
                  <a:lnTo>
                    <a:pt x="563" y="209"/>
                  </a:lnTo>
                  <a:lnTo>
                    <a:pt x="561" y="209"/>
                  </a:lnTo>
                  <a:lnTo>
                    <a:pt x="561" y="211"/>
                  </a:lnTo>
                  <a:lnTo>
                    <a:pt x="559" y="213"/>
                  </a:lnTo>
                  <a:lnTo>
                    <a:pt x="556" y="213"/>
                  </a:lnTo>
                  <a:lnTo>
                    <a:pt x="556" y="216"/>
                  </a:lnTo>
                  <a:lnTo>
                    <a:pt x="554" y="213"/>
                  </a:lnTo>
                  <a:lnTo>
                    <a:pt x="554" y="213"/>
                  </a:lnTo>
                  <a:lnTo>
                    <a:pt x="554" y="211"/>
                  </a:lnTo>
                  <a:lnTo>
                    <a:pt x="554" y="209"/>
                  </a:lnTo>
                  <a:lnTo>
                    <a:pt x="554" y="206"/>
                  </a:lnTo>
                  <a:lnTo>
                    <a:pt x="556" y="204"/>
                  </a:lnTo>
                  <a:lnTo>
                    <a:pt x="556" y="204"/>
                  </a:lnTo>
                  <a:lnTo>
                    <a:pt x="559" y="202"/>
                  </a:lnTo>
                  <a:lnTo>
                    <a:pt x="561" y="199"/>
                  </a:lnTo>
                  <a:lnTo>
                    <a:pt x="561" y="199"/>
                  </a:lnTo>
                  <a:lnTo>
                    <a:pt x="561" y="199"/>
                  </a:lnTo>
                  <a:lnTo>
                    <a:pt x="563" y="197"/>
                  </a:lnTo>
                  <a:lnTo>
                    <a:pt x="563" y="197"/>
                  </a:lnTo>
                  <a:lnTo>
                    <a:pt x="561" y="194"/>
                  </a:lnTo>
                  <a:lnTo>
                    <a:pt x="561" y="192"/>
                  </a:lnTo>
                  <a:lnTo>
                    <a:pt x="563" y="192"/>
                  </a:lnTo>
                  <a:lnTo>
                    <a:pt x="563" y="187"/>
                  </a:lnTo>
                  <a:lnTo>
                    <a:pt x="566" y="187"/>
                  </a:lnTo>
                  <a:lnTo>
                    <a:pt x="566" y="183"/>
                  </a:lnTo>
                  <a:lnTo>
                    <a:pt x="566" y="183"/>
                  </a:lnTo>
                  <a:lnTo>
                    <a:pt x="566" y="180"/>
                  </a:lnTo>
                  <a:lnTo>
                    <a:pt x="563" y="180"/>
                  </a:lnTo>
                  <a:lnTo>
                    <a:pt x="563" y="180"/>
                  </a:lnTo>
                  <a:lnTo>
                    <a:pt x="563" y="180"/>
                  </a:lnTo>
                  <a:lnTo>
                    <a:pt x="561" y="180"/>
                  </a:lnTo>
                  <a:lnTo>
                    <a:pt x="561" y="180"/>
                  </a:lnTo>
                  <a:lnTo>
                    <a:pt x="559" y="180"/>
                  </a:lnTo>
                  <a:lnTo>
                    <a:pt x="559" y="180"/>
                  </a:lnTo>
                  <a:lnTo>
                    <a:pt x="559" y="180"/>
                  </a:lnTo>
                  <a:lnTo>
                    <a:pt x="559" y="178"/>
                  </a:lnTo>
                  <a:lnTo>
                    <a:pt x="561" y="176"/>
                  </a:lnTo>
                  <a:lnTo>
                    <a:pt x="561" y="176"/>
                  </a:lnTo>
                  <a:lnTo>
                    <a:pt x="561" y="173"/>
                  </a:lnTo>
                  <a:lnTo>
                    <a:pt x="561" y="171"/>
                  </a:lnTo>
                  <a:lnTo>
                    <a:pt x="559" y="171"/>
                  </a:lnTo>
                  <a:lnTo>
                    <a:pt x="559" y="168"/>
                  </a:lnTo>
                  <a:lnTo>
                    <a:pt x="556" y="168"/>
                  </a:lnTo>
                  <a:lnTo>
                    <a:pt x="556" y="168"/>
                  </a:lnTo>
                  <a:lnTo>
                    <a:pt x="554" y="171"/>
                  </a:lnTo>
                  <a:lnTo>
                    <a:pt x="554" y="171"/>
                  </a:lnTo>
                  <a:lnTo>
                    <a:pt x="554" y="173"/>
                  </a:lnTo>
                  <a:lnTo>
                    <a:pt x="554" y="173"/>
                  </a:lnTo>
                  <a:lnTo>
                    <a:pt x="552" y="176"/>
                  </a:lnTo>
                  <a:lnTo>
                    <a:pt x="552" y="176"/>
                  </a:lnTo>
                  <a:lnTo>
                    <a:pt x="554" y="180"/>
                  </a:lnTo>
                  <a:lnTo>
                    <a:pt x="554" y="183"/>
                  </a:lnTo>
                  <a:lnTo>
                    <a:pt x="552" y="183"/>
                  </a:lnTo>
                  <a:lnTo>
                    <a:pt x="552" y="183"/>
                  </a:lnTo>
                  <a:lnTo>
                    <a:pt x="549" y="185"/>
                  </a:lnTo>
                  <a:lnTo>
                    <a:pt x="547" y="183"/>
                  </a:lnTo>
                  <a:lnTo>
                    <a:pt x="547" y="183"/>
                  </a:lnTo>
                  <a:lnTo>
                    <a:pt x="547" y="180"/>
                  </a:lnTo>
                  <a:lnTo>
                    <a:pt x="547" y="176"/>
                  </a:lnTo>
                  <a:lnTo>
                    <a:pt x="547" y="173"/>
                  </a:lnTo>
                  <a:lnTo>
                    <a:pt x="547" y="173"/>
                  </a:lnTo>
                  <a:lnTo>
                    <a:pt x="547" y="173"/>
                  </a:lnTo>
                  <a:lnTo>
                    <a:pt x="544" y="171"/>
                  </a:lnTo>
                  <a:lnTo>
                    <a:pt x="542" y="171"/>
                  </a:lnTo>
                  <a:lnTo>
                    <a:pt x="542" y="173"/>
                  </a:lnTo>
                  <a:lnTo>
                    <a:pt x="540" y="173"/>
                  </a:lnTo>
                  <a:lnTo>
                    <a:pt x="540" y="173"/>
                  </a:lnTo>
                  <a:lnTo>
                    <a:pt x="537" y="173"/>
                  </a:lnTo>
                  <a:lnTo>
                    <a:pt x="537" y="176"/>
                  </a:lnTo>
                  <a:lnTo>
                    <a:pt x="537" y="178"/>
                  </a:lnTo>
                  <a:lnTo>
                    <a:pt x="537" y="178"/>
                  </a:lnTo>
                  <a:lnTo>
                    <a:pt x="540" y="180"/>
                  </a:lnTo>
                  <a:lnTo>
                    <a:pt x="540" y="183"/>
                  </a:lnTo>
                  <a:lnTo>
                    <a:pt x="540" y="183"/>
                  </a:lnTo>
                  <a:lnTo>
                    <a:pt x="540" y="185"/>
                  </a:lnTo>
                  <a:lnTo>
                    <a:pt x="540" y="185"/>
                  </a:lnTo>
                  <a:lnTo>
                    <a:pt x="540" y="187"/>
                  </a:lnTo>
                  <a:lnTo>
                    <a:pt x="540" y="187"/>
                  </a:lnTo>
                  <a:lnTo>
                    <a:pt x="540" y="187"/>
                  </a:lnTo>
                  <a:lnTo>
                    <a:pt x="540" y="190"/>
                  </a:lnTo>
                  <a:lnTo>
                    <a:pt x="540" y="192"/>
                  </a:lnTo>
                  <a:lnTo>
                    <a:pt x="540" y="192"/>
                  </a:lnTo>
                  <a:lnTo>
                    <a:pt x="537" y="192"/>
                  </a:lnTo>
                  <a:lnTo>
                    <a:pt x="537" y="192"/>
                  </a:lnTo>
                  <a:lnTo>
                    <a:pt x="537" y="192"/>
                  </a:lnTo>
                  <a:lnTo>
                    <a:pt x="535" y="190"/>
                  </a:lnTo>
                  <a:lnTo>
                    <a:pt x="535" y="190"/>
                  </a:lnTo>
                  <a:lnTo>
                    <a:pt x="533" y="187"/>
                  </a:lnTo>
                  <a:lnTo>
                    <a:pt x="533" y="187"/>
                  </a:lnTo>
                  <a:lnTo>
                    <a:pt x="530" y="185"/>
                  </a:lnTo>
                  <a:lnTo>
                    <a:pt x="530" y="185"/>
                  </a:lnTo>
                  <a:lnTo>
                    <a:pt x="530" y="185"/>
                  </a:lnTo>
                  <a:lnTo>
                    <a:pt x="528" y="185"/>
                  </a:lnTo>
                  <a:lnTo>
                    <a:pt x="526" y="185"/>
                  </a:lnTo>
                  <a:lnTo>
                    <a:pt x="523" y="185"/>
                  </a:lnTo>
                  <a:lnTo>
                    <a:pt x="523" y="185"/>
                  </a:lnTo>
                  <a:lnTo>
                    <a:pt x="521" y="185"/>
                  </a:lnTo>
                  <a:lnTo>
                    <a:pt x="521" y="185"/>
                  </a:lnTo>
                  <a:lnTo>
                    <a:pt x="521" y="187"/>
                  </a:lnTo>
                  <a:lnTo>
                    <a:pt x="521" y="187"/>
                  </a:lnTo>
                  <a:lnTo>
                    <a:pt x="521" y="187"/>
                  </a:lnTo>
                  <a:lnTo>
                    <a:pt x="521" y="190"/>
                  </a:lnTo>
                  <a:lnTo>
                    <a:pt x="521" y="190"/>
                  </a:lnTo>
                  <a:lnTo>
                    <a:pt x="521" y="190"/>
                  </a:lnTo>
                  <a:lnTo>
                    <a:pt x="518" y="192"/>
                  </a:lnTo>
                  <a:lnTo>
                    <a:pt x="518" y="192"/>
                  </a:lnTo>
                  <a:lnTo>
                    <a:pt x="516" y="197"/>
                  </a:lnTo>
                  <a:lnTo>
                    <a:pt x="514" y="199"/>
                  </a:lnTo>
                  <a:lnTo>
                    <a:pt x="514" y="199"/>
                  </a:lnTo>
                  <a:lnTo>
                    <a:pt x="514" y="202"/>
                  </a:lnTo>
                  <a:lnTo>
                    <a:pt x="514" y="202"/>
                  </a:lnTo>
                  <a:lnTo>
                    <a:pt x="514" y="204"/>
                  </a:lnTo>
                  <a:lnTo>
                    <a:pt x="514" y="204"/>
                  </a:lnTo>
                  <a:lnTo>
                    <a:pt x="516" y="204"/>
                  </a:lnTo>
                  <a:lnTo>
                    <a:pt x="518" y="206"/>
                  </a:lnTo>
                  <a:lnTo>
                    <a:pt x="518" y="209"/>
                  </a:lnTo>
                  <a:lnTo>
                    <a:pt x="521" y="211"/>
                  </a:lnTo>
                  <a:lnTo>
                    <a:pt x="526" y="220"/>
                  </a:lnTo>
                  <a:lnTo>
                    <a:pt x="526" y="223"/>
                  </a:lnTo>
                  <a:lnTo>
                    <a:pt x="526" y="228"/>
                  </a:lnTo>
                  <a:lnTo>
                    <a:pt x="528" y="242"/>
                  </a:lnTo>
                  <a:lnTo>
                    <a:pt x="530" y="244"/>
                  </a:lnTo>
                  <a:lnTo>
                    <a:pt x="530" y="247"/>
                  </a:lnTo>
                  <a:lnTo>
                    <a:pt x="535" y="251"/>
                  </a:lnTo>
                  <a:lnTo>
                    <a:pt x="537" y="254"/>
                  </a:lnTo>
                  <a:lnTo>
                    <a:pt x="537" y="256"/>
                  </a:lnTo>
                  <a:lnTo>
                    <a:pt x="540" y="258"/>
                  </a:lnTo>
                  <a:lnTo>
                    <a:pt x="540" y="261"/>
                  </a:lnTo>
                  <a:lnTo>
                    <a:pt x="540" y="265"/>
                  </a:lnTo>
                  <a:lnTo>
                    <a:pt x="540" y="270"/>
                  </a:lnTo>
                  <a:lnTo>
                    <a:pt x="540" y="273"/>
                  </a:lnTo>
                  <a:lnTo>
                    <a:pt x="540" y="273"/>
                  </a:lnTo>
                  <a:lnTo>
                    <a:pt x="540" y="273"/>
                  </a:lnTo>
                  <a:lnTo>
                    <a:pt x="537" y="275"/>
                  </a:lnTo>
                  <a:lnTo>
                    <a:pt x="537" y="277"/>
                  </a:lnTo>
                  <a:lnTo>
                    <a:pt x="537" y="280"/>
                  </a:lnTo>
                  <a:lnTo>
                    <a:pt x="537" y="280"/>
                  </a:lnTo>
                  <a:lnTo>
                    <a:pt x="537" y="282"/>
                  </a:lnTo>
                  <a:lnTo>
                    <a:pt x="540" y="282"/>
                  </a:lnTo>
                  <a:lnTo>
                    <a:pt x="540" y="284"/>
                  </a:lnTo>
                  <a:lnTo>
                    <a:pt x="542" y="284"/>
                  </a:lnTo>
                  <a:lnTo>
                    <a:pt x="542" y="282"/>
                  </a:lnTo>
                  <a:lnTo>
                    <a:pt x="547" y="282"/>
                  </a:lnTo>
                  <a:lnTo>
                    <a:pt x="549" y="282"/>
                  </a:lnTo>
                  <a:lnTo>
                    <a:pt x="549" y="282"/>
                  </a:lnTo>
                  <a:lnTo>
                    <a:pt x="552" y="282"/>
                  </a:lnTo>
                  <a:lnTo>
                    <a:pt x="554" y="282"/>
                  </a:lnTo>
                  <a:lnTo>
                    <a:pt x="554" y="284"/>
                  </a:lnTo>
                  <a:lnTo>
                    <a:pt x="556" y="287"/>
                  </a:lnTo>
                  <a:lnTo>
                    <a:pt x="556" y="287"/>
                  </a:lnTo>
                  <a:lnTo>
                    <a:pt x="556" y="289"/>
                  </a:lnTo>
                  <a:lnTo>
                    <a:pt x="556" y="292"/>
                  </a:lnTo>
                  <a:lnTo>
                    <a:pt x="559" y="294"/>
                  </a:lnTo>
                  <a:lnTo>
                    <a:pt x="561" y="296"/>
                  </a:lnTo>
                  <a:lnTo>
                    <a:pt x="561" y="296"/>
                  </a:lnTo>
                  <a:lnTo>
                    <a:pt x="559" y="299"/>
                  </a:lnTo>
                  <a:lnTo>
                    <a:pt x="559" y="299"/>
                  </a:lnTo>
                  <a:lnTo>
                    <a:pt x="559" y="301"/>
                  </a:lnTo>
                  <a:lnTo>
                    <a:pt x="559" y="301"/>
                  </a:lnTo>
                  <a:lnTo>
                    <a:pt x="559" y="301"/>
                  </a:lnTo>
                  <a:lnTo>
                    <a:pt x="561" y="301"/>
                  </a:lnTo>
                  <a:lnTo>
                    <a:pt x="561" y="301"/>
                  </a:lnTo>
                  <a:lnTo>
                    <a:pt x="561" y="303"/>
                  </a:lnTo>
                  <a:lnTo>
                    <a:pt x="563" y="303"/>
                  </a:lnTo>
                  <a:lnTo>
                    <a:pt x="566" y="303"/>
                  </a:lnTo>
                  <a:lnTo>
                    <a:pt x="568" y="303"/>
                  </a:lnTo>
                  <a:lnTo>
                    <a:pt x="568" y="308"/>
                  </a:lnTo>
                  <a:lnTo>
                    <a:pt x="566" y="310"/>
                  </a:lnTo>
                  <a:lnTo>
                    <a:pt x="566" y="313"/>
                  </a:lnTo>
                  <a:lnTo>
                    <a:pt x="563" y="313"/>
                  </a:lnTo>
                  <a:lnTo>
                    <a:pt x="563" y="315"/>
                  </a:lnTo>
                  <a:lnTo>
                    <a:pt x="563" y="315"/>
                  </a:lnTo>
                  <a:lnTo>
                    <a:pt x="559" y="320"/>
                  </a:lnTo>
                  <a:lnTo>
                    <a:pt x="556" y="322"/>
                  </a:lnTo>
                  <a:lnTo>
                    <a:pt x="556" y="325"/>
                  </a:lnTo>
                  <a:lnTo>
                    <a:pt x="554" y="329"/>
                  </a:lnTo>
                  <a:lnTo>
                    <a:pt x="552" y="332"/>
                  </a:lnTo>
                  <a:lnTo>
                    <a:pt x="549" y="334"/>
                  </a:lnTo>
                  <a:lnTo>
                    <a:pt x="547" y="334"/>
                  </a:lnTo>
                  <a:lnTo>
                    <a:pt x="547" y="336"/>
                  </a:lnTo>
                  <a:lnTo>
                    <a:pt x="544" y="334"/>
                  </a:lnTo>
                  <a:lnTo>
                    <a:pt x="542" y="334"/>
                  </a:lnTo>
                  <a:lnTo>
                    <a:pt x="542" y="332"/>
                  </a:lnTo>
                  <a:lnTo>
                    <a:pt x="542" y="329"/>
                  </a:lnTo>
                  <a:lnTo>
                    <a:pt x="542" y="329"/>
                  </a:lnTo>
                  <a:lnTo>
                    <a:pt x="542" y="327"/>
                  </a:lnTo>
                  <a:lnTo>
                    <a:pt x="540" y="327"/>
                  </a:lnTo>
                  <a:lnTo>
                    <a:pt x="540" y="327"/>
                  </a:lnTo>
                  <a:lnTo>
                    <a:pt x="537" y="327"/>
                  </a:lnTo>
                  <a:lnTo>
                    <a:pt x="535" y="327"/>
                  </a:lnTo>
                  <a:lnTo>
                    <a:pt x="533" y="327"/>
                  </a:lnTo>
                  <a:lnTo>
                    <a:pt x="530" y="325"/>
                  </a:lnTo>
                  <a:lnTo>
                    <a:pt x="528" y="325"/>
                  </a:lnTo>
                  <a:lnTo>
                    <a:pt x="526" y="320"/>
                  </a:lnTo>
                  <a:lnTo>
                    <a:pt x="523" y="320"/>
                  </a:lnTo>
                  <a:lnTo>
                    <a:pt x="516" y="313"/>
                  </a:lnTo>
                  <a:lnTo>
                    <a:pt x="514" y="313"/>
                  </a:lnTo>
                  <a:lnTo>
                    <a:pt x="511" y="310"/>
                  </a:lnTo>
                  <a:lnTo>
                    <a:pt x="509" y="310"/>
                  </a:lnTo>
                  <a:lnTo>
                    <a:pt x="509" y="310"/>
                  </a:lnTo>
                  <a:lnTo>
                    <a:pt x="509" y="313"/>
                  </a:lnTo>
                  <a:lnTo>
                    <a:pt x="507" y="313"/>
                  </a:lnTo>
                  <a:lnTo>
                    <a:pt x="507" y="315"/>
                  </a:lnTo>
                  <a:lnTo>
                    <a:pt x="507" y="315"/>
                  </a:lnTo>
                  <a:lnTo>
                    <a:pt x="507" y="318"/>
                  </a:lnTo>
                  <a:lnTo>
                    <a:pt x="507" y="318"/>
                  </a:lnTo>
                  <a:lnTo>
                    <a:pt x="507" y="320"/>
                  </a:lnTo>
                  <a:lnTo>
                    <a:pt x="507" y="320"/>
                  </a:lnTo>
                  <a:lnTo>
                    <a:pt x="504" y="322"/>
                  </a:lnTo>
                  <a:lnTo>
                    <a:pt x="504" y="322"/>
                  </a:lnTo>
                  <a:lnTo>
                    <a:pt x="502" y="325"/>
                  </a:lnTo>
                  <a:lnTo>
                    <a:pt x="500" y="325"/>
                  </a:lnTo>
                  <a:lnTo>
                    <a:pt x="497" y="325"/>
                  </a:lnTo>
                  <a:lnTo>
                    <a:pt x="495" y="325"/>
                  </a:lnTo>
                  <a:lnTo>
                    <a:pt x="495" y="322"/>
                  </a:lnTo>
                  <a:lnTo>
                    <a:pt x="492" y="322"/>
                  </a:lnTo>
                  <a:lnTo>
                    <a:pt x="492" y="320"/>
                  </a:lnTo>
                  <a:lnTo>
                    <a:pt x="492" y="318"/>
                  </a:lnTo>
                  <a:lnTo>
                    <a:pt x="492" y="318"/>
                  </a:lnTo>
                  <a:lnTo>
                    <a:pt x="495" y="313"/>
                  </a:lnTo>
                  <a:lnTo>
                    <a:pt x="495" y="313"/>
                  </a:lnTo>
                  <a:lnTo>
                    <a:pt x="495" y="310"/>
                  </a:lnTo>
                  <a:lnTo>
                    <a:pt x="495" y="310"/>
                  </a:lnTo>
                  <a:lnTo>
                    <a:pt x="492" y="310"/>
                  </a:lnTo>
                  <a:lnTo>
                    <a:pt x="490" y="308"/>
                  </a:lnTo>
                  <a:lnTo>
                    <a:pt x="488" y="308"/>
                  </a:lnTo>
                  <a:lnTo>
                    <a:pt x="488" y="306"/>
                  </a:lnTo>
                  <a:lnTo>
                    <a:pt x="485" y="303"/>
                  </a:lnTo>
                  <a:lnTo>
                    <a:pt x="485" y="303"/>
                  </a:lnTo>
                  <a:lnTo>
                    <a:pt x="485" y="303"/>
                  </a:lnTo>
                  <a:lnTo>
                    <a:pt x="483" y="301"/>
                  </a:lnTo>
                  <a:lnTo>
                    <a:pt x="483" y="301"/>
                  </a:lnTo>
                  <a:lnTo>
                    <a:pt x="483" y="301"/>
                  </a:lnTo>
                  <a:lnTo>
                    <a:pt x="481" y="299"/>
                  </a:lnTo>
                  <a:lnTo>
                    <a:pt x="481" y="299"/>
                  </a:lnTo>
                  <a:lnTo>
                    <a:pt x="481" y="296"/>
                  </a:lnTo>
                  <a:lnTo>
                    <a:pt x="483" y="292"/>
                  </a:lnTo>
                  <a:lnTo>
                    <a:pt x="485" y="289"/>
                  </a:lnTo>
                  <a:lnTo>
                    <a:pt x="485" y="287"/>
                  </a:lnTo>
                  <a:lnTo>
                    <a:pt x="485" y="284"/>
                  </a:lnTo>
                  <a:lnTo>
                    <a:pt x="485" y="284"/>
                  </a:lnTo>
                  <a:lnTo>
                    <a:pt x="485" y="282"/>
                  </a:lnTo>
                  <a:lnTo>
                    <a:pt x="485" y="282"/>
                  </a:lnTo>
                  <a:lnTo>
                    <a:pt x="485" y="280"/>
                  </a:lnTo>
                  <a:lnTo>
                    <a:pt x="485" y="280"/>
                  </a:lnTo>
                  <a:lnTo>
                    <a:pt x="485" y="275"/>
                  </a:lnTo>
                  <a:lnTo>
                    <a:pt x="483" y="273"/>
                  </a:lnTo>
                  <a:lnTo>
                    <a:pt x="483" y="273"/>
                  </a:lnTo>
                  <a:lnTo>
                    <a:pt x="481" y="270"/>
                  </a:lnTo>
                  <a:lnTo>
                    <a:pt x="481" y="268"/>
                  </a:lnTo>
                  <a:lnTo>
                    <a:pt x="481" y="265"/>
                  </a:lnTo>
                  <a:lnTo>
                    <a:pt x="481" y="263"/>
                  </a:lnTo>
                  <a:lnTo>
                    <a:pt x="478" y="256"/>
                  </a:lnTo>
                  <a:lnTo>
                    <a:pt x="478" y="256"/>
                  </a:lnTo>
                  <a:lnTo>
                    <a:pt x="476" y="256"/>
                  </a:lnTo>
                  <a:lnTo>
                    <a:pt x="476" y="256"/>
                  </a:lnTo>
                  <a:lnTo>
                    <a:pt x="473" y="254"/>
                  </a:lnTo>
                  <a:lnTo>
                    <a:pt x="473" y="251"/>
                  </a:lnTo>
                  <a:lnTo>
                    <a:pt x="476" y="251"/>
                  </a:lnTo>
                  <a:lnTo>
                    <a:pt x="481" y="247"/>
                  </a:lnTo>
                  <a:lnTo>
                    <a:pt x="485" y="244"/>
                  </a:lnTo>
                  <a:lnTo>
                    <a:pt x="490" y="239"/>
                  </a:lnTo>
                  <a:lnTo>
                    <a:pt x="492" y="237"/>
                  </a:lnTo>
                  <a:lnTo>
                    <a:pt x="492" y="235"/>
                  </a:lnTo>
                  <a:lnTo>
                    <a:pt x="495" y="230"/>
                  </a:lnTo>
                  <a:lnTo>
                    <a:pt x="492" y="228"/>
                  </a:lnTo>
                  <a:lnTo>
                    <a:pt x="492" y="225"/>
                  </a:lnTo>
                  <a:lnTo>
                    <a:pt x="492" y="225"/>
                  </a:lnTo>
                  <a:lnTo>
                    <a:pt x="495" y="223"/>
                  </a:lnTo>
                  <a:lnTo>
                    <a:pt x="495" y="220"/>
                  </a:lnTo>
                  <a:lnTo>
                    <a:pt x="495" y="218"/>
                  </a:lnTo>
                  <a:lnTo>
                    <a:pt x="497" y="216"/>
                  </a:lnTo>
                  <a:lnTo>
                    <a:pt x="497" y="213"/>
                  </a:lnTo>
                  <a:lnTo>
                    <a:pt x="497" y="211"/>
                  </a:lnTo>
                  <a:lnTo>
                    <a:pt x="497" y="211"/>
                  </a:lnTo>
                  <a:lnTo>
                    <a:pt x="495" y="209"/>
                  </a:lnTo>
                  <a:lnTo>
                    <a:pt x="490" y="194"/>
                  </a:lnTo>
                  <a:lnTo>
                    <a:pt x="488" y="192"/>
                  </a:lnTo>
                  <a:lnTo>
                    <a:pt x="485" y="192"/>
                  </a:lnTo>
                  <a:lnTo>
                    <a:pt x="485" y="190"/>
                  </a:lnTo>
                  <a:lnTo>
                    <a:pt x="483" y="187"/>
                  </a:lnTo>
                  <a:lnTo>
                    <a:pt x="483" y="187"/>
                  </a:lnTo>
                  <a:lnTo>
                    <a:pt x="485" y="185"/>
                  </a:lnTo>
                  <a:lnTo>
                    <a:pt x="485" y="185"/>
                  </a:lnTo>
                  <a:lnTo>
                    <a:pt x="492" y="178"/>
                  </a:lnTo>
                  <a:lnTo>
                    <a:pt x="495" y="176"/>
                  </a:lnTo>
                  <a:lnTo>
                    <a:pt x="495" y="168"/>
                  </a:lnTo>
                  <a:lnTo>
                    <a:pt x="497" y="166"/>
                  </a:lnTo>
                  <a:lnTo>
                    <a:pt x="507" y="164"/>
                  </a:lnTo>
                  <a:lnTo>
                    <a:pt x="511" y="164"/>
                  </a:lnTo>
                  <a:lnTo>
                    <a:pt x="511" y="164"/>
                  </a:lnTo>
                  <a:lnTo>
                    <a:pt x="516" y="164"/>
                  </a:lnTo>
                  <a:lnTo>
                    <a:pt x="518" y="164"/>
                  </a:lnTo>
                  <a:lnTo>
                    <a:pt x="518" y="164"/>
                  </a:lnTo>
                  <a:lnTo>
                    <a:pt x="521" y="164"/>
                  </a:lnTo>
                  <a:lnTo>
                    <a:pt x="521" y="161"/>
                  </a:lnTo>
                  <a:lnTo>
                    <a:pt x="526" y="159"/>
                  </a:lnTo>
                  <a:lnTo>
                    <a:pt x="537" y="157"/>
                  </a:lnTo>
                  <a:lnTo>
                    <a:pt x="540" y="154"/>
                  </a:lnTo>
                  <a:lnTo>
                    <a:pt x="542" y="154"/>
                  </a:lnTo>
                  <a:lnTo>
                    <a:pt x="542" y="154"/>
                  </a:lnTo>
                  <a:lnTo>
                    <a:pt x="542" y="154"/>
                  </a:lnTo>
                  <a:lnTo>
                    <a:pt x="542" y="152"/>
                  </a:lnTo>
                  <a:lnTo>
                    <a:pt x="542" y="152"/>
                  </a:lnTo>
                  <a:lnTo>
                    <a:pt x="542" y="149"/>
                  </a:lnTo>
                  <a:lnTo>
                    <a:pt x="540" y="147"/>
                  </a:lnTo>
                  <a:lnTo>
                    <a:pt x="540" y="145"/>
                  </a:lnTo>
                  <a:lnTo>
                    <a:pt x="537" y="145"/>
                  </a:lnTo>
                  <a:lnTo>
                    <a:pt x="537" y="142"/>
                  </a:lnTo>
                  <a:lnTo>
                    <a:pt x="537" y="142"/>
                  </a:lnTo>
                  <a:lnTo>
                    <a:pt x="540" y="140"/>
                  </a:lnTo>
                  <a:lnTo>
                    <a:pt x="540" y="138"/>
                  </a:lnTo>
                  <a:lnTo>
                    <a:pt x="540" y="138"/>
                  </a:lnTo>
                  <a:lnTo>
                    <a:pt x="540" y="135"/>
                  </a:lnTo>
                  <a:lnTo>
                    <a:pt x="542" y="133"/>
                  </a:lnTo>
                  <a:lnTo>
                    <a:pt x="544" y="133"/>
                  </a:lnTo>
                  <a:lnTo>
                    <a:pt x="544" y="133"/>
                  </a:lnTo>
                  <a:lnTo>
                    <a:pt x="547" y="131"/>
                  </a:lnTo>
                  <a:lnTo>
                    <a:pt x="549" y="126"/>
                  </a:lnTo>
                  <a:lnTo>
                    <a:pt x="552" y="121"/>
                  </a:lnTo>
                  <a:lnTo>
                    <a:pt x="556" y="116"/>
                  </a:lnTo>
                  <a:lnTo>
                    <a:pt x="556" y="114"/>
                  </a:lnTo>
                  <a:lnTo>
                    <a:pt x="556" y="112"/>
                  </a:lnTo>
                  <a:lnTo>
                    <a:pt x="556" y="109"/>
                  </a:lnTo>
                  <a:lnTo>
                    <a:pt x="559" y="105"/>
                  </a:lnTo>
                  <a:lnTo>
                    <a:pt x="563" y="97"/>
                  </a:lnTo>
                  <a:lnTo>
                    <a:pt x="563" y="97"/>
                  </a:lnTo>
                  <a:lnTo>
                    <a:pt x="563" y="95"/>
                  </a:lnTo>
                  <a:lnTo>
                    <a:pt x="563" y="95"/>
                  </a:lnTo>
                  <a:lnTo>
                    <a:pt x="561" y="93"/>
                  </a:lnTo>
                  <a:lnTo>
                    <a:pt x="561" y="93"/>
                  </a:lnTo>
                  <a:lnTo>
                    <a:pt x="561" y="90"/>
                  </a:lnTo>
                  <a:lnTo>
                    <a:pt x="561" y="88"/>
                  </a:lnTo>
                  <a:lnTo>
                    <a:pt x="561" y="88"/>
                  </a:lnTo>
                  <a:lnTo>
                    <a:pt x="561" y="88"/>
                  </a:lnTo>
                  <a:lnTo>
                    <a:pt x="563" y="86"/>
                  </a:lnTo>
                  <a:lnTo>
                    <a:pt x="563" y="86"/>
                  </a:lnTo>
                  <a:lnTo>
                    <a:pt x="566" y="86"/>
                  </a:lnTo>
                  <a:lnTo>
                    <a:pt x="563" y="83"/>
                  </a:lnTo>
                  <a:lnTo>
                    <a:pt x="563" y="81"/>
                  </a:lnTo>
                  <a:lnTo>
                    <a:pt x="563" y="81"/>
                  </a:lnTo>
                  <a:lnTo>
                    <a:pt x="563" y="78"/>
                  </a:lnTo>
                  <a:lnTo>
                    <a:pt x="563" y="76"/>
                  </a:lnTo>
                  <a:lnTo>
                    <a:pt x="563" y="76"/>
                  </a:lnTo>
                  <a:lnTo>
                    <a:pt x="563" y="74"/>
                  </a:lnTo>
                  <a:lnTo>
                    <a:pt x="566" y="74"/>
                  </a:lnTo>
                  <a:lnTo>
                    <a:pt x="566" y="74"/>
                  </a:lnTo>
                  <a:lnTo>
                    <a:pt x="568" y="74"/>
                  </a:lnTo>
                  <a:lnTo>
                    <a:pt x="571" y="74"/>
                  </a:lnTo>
                  <a:lnTo>
                    <a:pt x="573" y="71"/>
                  </a:lnTo>
                  <a:lnTo>
                    <a:pt x="573" y="71"/>
                  </a:lnTo>
                  <a:lnTo>
                    <a:pt x="573" y="69"/>
                  </a:lnTo>
                  <a:lnTo>
                    <a:pt x="575" y="67"/>
                  </a:lnTo>
                  <a:lnTo>
                    <a:pt x="578" y="64"/>
                  </a:lnTo>
                  <a:lnTo>
                    <a:pt x="578" y="64"/>
                  </a:lnTo>
                  <a:lnTo>
                    <a:pt x="575" y="64"/>
                  </a:lnTo>
                  <a:lnTo>
                    <a:pt x="575" y="64"/>
                  </a:lnTo>
                  <a:lnTo>
                    <a:pt x="575" y="64"/>
                  </a:lnTo>
                  <a:lnTo>
                    <a:pt x="575" y="62"/>
                  </a:lnTo>
                  <a:lnTo>
                    <a:pt x="575" y="57"/>
                  </a:lnTo>
                  <a:lnTo>
                    <a:pt x="575" y="52"/>
                  </a:lnTo>
                  <a:lnTo>
                    <a:pt x="575" y="50"/>
                  </a:lnTo>
                  <a:lnTo>
                    <a:pt x="573" y="45"/>
                  </a:lnTo>
                  <a:lnTo>
                    <a:pt x="566" y="36"/>
                  </a:lnTo>
                  <a:lnTo>
                    <a:pt x="566" y="34"/>
                  </a:lnTo>
                  <a:lnTo>
                    <a:pt x="563" y="29"/>
                  </a:lnTo>
                  <a:lnTo>
                    <a:pt x="563" y="24"/>
                  </a:lnTo>
                  <a:lnTo>
                    <a:pt x="563" y="24"/>
                  </a:lnTo>
                  <a:lnTo>
                    <a:pt x="563" y="24"/>
                  </a:lnTo>
                  <a:lnTo>
                    <a:pt x="563" y="22"/>
                  </a:lnTo>
                  <a:lnTo>
                    <a:pt x="563" y="22"/>
                  </a:lnTo>
                  <a:lnTo>
                    <a:pt x="561" y="19"/>
                  </a:lnTo>
                  <a:lnTo>
                    <a:pt x="561" y="19"/>
                  </a:lnTo>
                  <a:lnTo>
                    <a:pt x="559" y="19"/>
                  </a:lnTo>
                  <a:lnTo>
                    <a:pt x="554" y="19"/>
                  </a:lnTo>
                  <a:lnTo>
                    <a:pt x="554" y="19"/>
                  </a:lnTo>
                  <a:lnTo>
                    <a:pt x="552" y="19"/>
                  </a:lnTo>
                  <a:lnTo>
                    <a:pt x="549" y="15"/>
                  </a:lnTo>
                  <a:lnTo>
                    <a:pt x="547" y="12"/>
                  </a:lnTo>
                  <a:lnTo>
                    <a:pt x="544" y="12"/>
                  </a:lnTo>
                  <a:lnTo>
                    <a:pt x="544" y="12"/>
                  </a:lnTo>
                  <a:lnTo>
                    <a:pt x="542" y="12"/>
                  </a:lnTo>
                  <a:lnTo>
                    <a:pt x="542" y="10"/>
                  </a:lnTo>
                  <a:lnTo>
                    <a:pt x="542" y="10"/>
                  </a:lnTo>
                  <a:lnTo>
                    <a:pt x="540" y="7"/>
                  </a:lnTo>
                  <a:lnTo>
                    <a:pt x="540" y="10"/>
                  </a:lnTo>
                  <a:lnTo>
                    <a:pt x="537" y="10"/>
                  </a:lnTo>
                  <a:lnTo>
                    <a:pt x="537" y="7"/>
                  </a:lnTo>
                  <a:lnTo>
                    <a:pt x="535" y="7"/>
                  </a:lnTo>
                  <a:lnTo>
                    <a:pt x="530" y="10"/>
                  </a:lnTo>
                  <a:lnTo>
                    <a:pt x="528" y="10"/>
                  </a:lnTo>
                  <a:lnTo>
                    <a:pt x="526" y="10"/>
                  </a:lnTo>
                  <a:lnTo>
                    <a:pt x="526" y="10"/>
                  </a:lnTo>
                  <a:lnTo>
                    <a:pt x="526" y="10"/>
                  </a:lnTo>
                  <a:lnTo>
                    <a:pt x="523" y="12"/>
                  </a:lnTo>
                  <a:lnTo>
                    <a:pt x="523" y="12"/>
                  </a:lnTo>
                  <a:lnTo>
                    <a:pt x="521" y="12"/>
                  </a:lnTo>
                  <a:lnTo>
                    <a:pt x="518" y="12"/>
                  </a:lnTo>
                  <a:lnTo>
                    <a:pt x="514" y="10"/>
                  </a:lnTo>
                  <a:lnTo>
                    <a:pt x="511" y="10"/>
                  </a:lnTo>
                  <a:lnTo>
                    <a:pt x="509" y="7"/>
                  </a:lnTo>
                  <a:lnTo>
                    <a:pt x="507" y="7"/>
                  </a:lnTo>
                  <a:lnTo>
                    <a:pt x="504" y="5"/>
                  </a:lnTo>
                  <a:lnTo>
                    <a:pt x="504" y="5"/>
                  </a:lnTo>
                  <a:lnTo>
                    <a:pt x="504" y="5"/>
                  </a:lnTo>
                  <a:lnTo>
                    <a:pt x="502" y="5"/>
                  </a:lnTo>
                  <a:lnTo>
                    <a:pt x="500" y="5"/>
                  </a:lnTo>
                  <a:lnTo>
                    <a:pt x="500" y="3"/>
                  </a:lnTo>
                  <a:lnTo>
                    <a:pt x="497" y="0"/>
                  </a:lnTo>
                  <a:lnTo>
                    <a:pt x="495" y="0"/>
                  </a:lnTo>
                  <a:lnTo>
                    <a:pt x="492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485" y="0"/>
                  </a:lnTo>
                  <a:lnTo>
                    <a:pt x="485" y="5"/>
                  </a:lnTo>
                  <a:lnTo>
                    <a:pt x="485" y="5"/>
                  </a:lnTo>
                  <a:lnTo>
                    <a:pt x="483" y="5"/>
                  </a:lnTo>
                  <a:lnTo>
                    <a:pt x="481" y="5"/>
                  </a:lnTo>
                  <a:lnTo>
                    <a:pt x="478" y="5"/>
                  </a:lnTo>
                  <a:lnTo>
                    <a:pt x="476" y="5"/>
                  </a:lnTo>
                  <a:lnTo>
                    <a:pt x="473" y="5"/>
                  </a:lnTo>
                  <a:lnTo>
                    <a:pt x="473" y="7"/>
                  </a:lnTo>
                  <a:lnTo>
                    <a:pt x="473" y="10"/>
                  </a:lnTo>
                  <a:lnTo>
                    <a:pt x="469" y="7"/>
                  </a:lnTo>
                  <a:lnTo>
                    <a:pt x="466" y="7"/>
                  </a:lnTo>
                  <a:lnTo>
                    <a:pt x="466" y="10"/>
                  </a:lnTo>
                  <a:lnTo>
                    <a:pt x="466" y="12"/>
                  </a:lnTo>
                  <a:lnTo>
                    <a:pt x="466" y="12"/>
                  </a:lnTo>
                  <a:lnTo>
                    <a:pt x="466" y="15"/>
                  </a:lnTo>
                  <a:lnTo>
                    <a:pt x="466" y="15"/>
                  </a:lnTo>
                  <a:lnTo>
                    <a:pt x="466" y="17"/>
                  </a:lnTo>
                  <a:lnTo>
                    <a:pt x="464" y="17"/>
                  </a:lnTo>
                  <a:lnTo>
                    <a:pt x="464" y="19"/>
                  </a:lnTo>
                  <a:lnTo>
                    <a:pt x="464" y="22"/>
                  </a:lnTo>
                  <a:lnTo>
                    <a:pt x="464" y="22"/>
                  </a:lnTo>
                  <a:lnTo>
                    <a:pt x="462" y="22"/>
                  </a:lnTo>
                  <a:lnTo>
                    <a:pt x="462" y="22"/>
                  </a:lnTo>
                  <a:lnTo>
                    <a:pt x="459" y="22"/>
                  </a:lnTo>
                  <a:lnTo>
                    <a:pt x="459" y="22"/>
                  </a:lnTo>
                  <a:lnTo>
                    <a:pt x="457" y="22"/>
                  </a:lnTo>
                  <a:lnTo>
                    <a:pt x="457" y="22"/>
                  </a:lnTo>
                  <a:lnTo>
                    <a:pt x="455" y="22"/>
                  </a:lnTo>
                  <a:lnTo>
                    <a:pt x="452" y="22"/>
                  </a:lnTo>
                  <a:lnTo>
                    <a:pt x="450" y="24"/>
                  </a:lnTo>
                  <a:lnTo>
                    <a:pt x="447" y="24"/>
                  </a:lnTo>
                  <a:lnTo>
                    <a:pt x="445" y="24"/>
                  </a:lnTo>
                  <a:lnTo>
                    <a:pt x="443" y="24"/>
                  </a:lnTo>
                  <a:lnTo>
                    <a:pt x="443" y="26"/>
                  </a:lnTo>
                  <a:lnTo>
                    <a:pt x="443" y="26"/>
                  </a:lnTo>
                  <a:lnTo>
                    <a:pt x="443" y="29"/>
                  </a:lnTo>
                  <a:lnTo>
                    <a:pt x="440" y="29"/>
                  </a:lnTo>
                  <a:lnTo>
                    <a:pt x="440" y="31"/>
                  </a:lnTo>
                  <a:lnTo>
                    <a:pt x="433" y="31"/>
                  </a:lnTo>
                  <a:lnTo>
                    <a:pt x="436" y="36"/>
                  </a:lnTo>
                  <a:lnTo>
                    <a:pt x="433" y="38"/>
                  </a:lnTo>
                  <a:lnTo>
                    <a:pt x="428" y="41"/>
                  </a:lnTo>
                  <a:lnTo>
                    <a:pt x="426" y="41"/>
                  </a:lnTo>
                  <a:lnTo>
                    <a:pt x="424" y="43"/>
                  </a:lnTo>
                  <a:lnTo>
                    <a:pt x="421" y="45"/>
                  </a:lnTo>
                  <a:lnTo>
                    <a:pt x="421" y="45"/>
                  </a:lnTo>
                  <a:lnTo>
                    <a:pt x="419" y="45"/>
                  </a:lnTo>
                  <a:lnTo>
                    <a:pt x="414" y="48"/>
                  </a:lnTo>
                  <a:lnTo>
                    <a:pt x="412" y="48"/>
                  </a:lnTo>
                  <a:lnTo>
                    <a:pt x="412" y="48"/>
                  </a:lnTo>
                  <a:lnTo>
                    <a:pt x="405" y="52"/>
                  </a:lnTo>
                  <a:lnTo>
                    <a:pt x="400" y="55"/>
                  </a:lnTo>
                  <a:lnTo>
                    <a:pt x="400" y="57"/>
                  </a:lnTo>
                  <a:lnTo>
                    <a:pt x="398" y="57"/>
                  </a:lnTo>
                  <a:lnTo>
                    <a:pt x="393" y="57"/>
                  </a:lnTo>
                  <a:lnTo>
                    <a:pt x="391" y="57"/>
                  </a:lnTo>
                  <a:lnTo>
                    <a:pt x="391" y="60"/>
                  </a:lnTo>
                  <a:lnTo>
                    <a:pt x="391" y="60"/>
                  </a:lnTo>
                  <a:lnTo>
                    <a:pt x="391" y="62"/>
                  </a:lnTo>
                  <a:lnTo>
                    <a:pt x="388" y="62"/>
                  </a:lnTo>
                  <a:lnTo>
                    <a:pt x="386" y="62"/>
                  </a:lnTo>
                  <a:lnTo>
                    <a:pt x="386" y="62"/>
                  </a:lnTo>
                  <a:lnTo>
                    <a:pt x="384" y="64"/>
                  </a:lnTo>
                  <a:lnTo>
                    <a:pt x="381" y="62"/>
                  </a:lnTo>
                  <a:lnTo>
                    <a:pt x="379" y="64"/>
                  </a:lnTo>
                  <a:lnTo>
                    <a:pt x="376" y="64"/>
                  </a:lnTo>
                  <a:lnTo>
                    <a:pt x="376" y="67"/>
                  </a:lnTo>
                  <a:lnTo>
                    <a:pt x="374" y="69"/>
                  </a:lnTo>
                  <a:lnTo>
                    <a:pt x="374" y="71"/>
                  </a:lnTo>
                  <a:lnTo>
                    <a:pt x="374" y="71"/>
                  </a:lnTo>
                  <a:lnTo>
                    <a:pt x="372" y="71"/>
                  </a:lnTo>
                  <a:lnTo>
                    <a:pt x="372" y="74"/>
                  </a:lnTo>
                  <a:lnTo>
                    <a:pt x="369" y="74"/>
                  </a:lnTo>
                  <a:lnTo>
                    <a:pt x="367" y="76"/>
                  </a:lnTo>
                  <a:lnTo>
                    <a:pt x="365" y="78"/>
                  </a:lnTo>
                  <a:lnTo>
                    <a:pt x="360" y="78"/>
                  </a:lnTo>
                  <a:lnTo>
                    <a:pt x="357" y="78"/>
                  </a:lnTo>
                  <a:lnTo>
                    <a:pt x="355" y="78"/>
                  </a:lnTo>
                  <a:lnTo>
                    <a:pt x="353" y="81"/>
                  </a:lnTo>
                  <a:lnTo>
                    <a:pt x="350" y="83"/>
                  </a:lnTo>
                  <a:lnTo>
                    <a:pt x="350" y="83"/>
                  </a:lnTo>
                  <a:lnTo>
                    <a:pt x="350" y="86"/>
                  </a:lnTo>
                  <a:lnTo>
                    <a:pt x="350" y="86"/>
                  </a:lnTo>
                  <a:lnTo>
                    <a:pt x="348" y="86"/>
                  </a:lnTo>
                  <a:lnTo>
                    <a:pt x="348" y="86"/>
                  </a:lnTo>
                  <a:lnTo>
                    <a:pt x="346" y="86"/>
                  </a:lnTo>
                  <a:lnTo>
                    <a:pt x="343" y="88"/>
                  </a:lnTo>
                  <a:lnTo>
                    <a:pt x="341" y="88"/>
                  </a:lnTo>
                  <a:lnTo>
                    <a:pt x="341" y="90"/>
                  </a:lnTo>
                  <a:lnTo>
                    <a:pt x="341" y="90"/>
                  </a:lnTo>
                  <a:lnTo>
                    <a:pt x="339" y="93"/>
                  </a:lnTo>
                  <a:lnTo>
                    <a:pt x="336" y="93"/>
                  </a:lnTo>
                  <a:lnTo>
                    <a:pt x="336" y="95"/>
                  </a:lnTo>
                  <a:lnTo>
                    <a:pt x="334" y="95"/>
                  </a:lnTo>
                  <a:lnTo>
                    <a:pt x="334" y="97"/>
                  </a:lnTo>
                  <a:lnTo>
                    <a:pt x="329" y="97"/>
                  </a:lnTo>
                  <a:lnTo>
                    <a:pt x="329" y="97"/>
                  </a:lnTo>
                  <a:lnTo>
                    <a:pt x="329" y="100"/>
                  </a:lnTo>
                  <a:lnTo>
                    <a:pt x="329" y="100"/>
                  </a:lnTo>
                  <a:lnTo>
                    <a:pt x="327" y="102"/>
                  </a:lnTo>
                  <a:lnTo>
                    <a:pt x="327" y="102"/>
                  </a:lnTo>
                  <a:lnTo>
                    <a:pt x="320" y="107"/>
                  </a:lnTo>
                  <a:lnTo>
                    <a:pt x="317" y="109"/>
                  </a:lnTo>
                  <a:lnTo>
                    <a:pt x="317" y="109"/>
                  </a:lnTo>
                  <a:lnTo>
                    <a:pt x="317" y="112"/>
                  </a:lnTo>
                  <a:lnTo>
                    <a:pt x="317" y="114"/>
                  </a:lnTo>
                  <a:lnTo>
                    <a:pt x="317" y="114"/>
                  </a:lnTo>
                  <a:lnTo>
                    <a:pt x="315" y="114"/>
                  </a:lnTo>
                  <a:lnTo>
                    <a:pt x="315" y="114"/>
                  </a:lnTo>
                  <a:lnTo>
                    <a:pt x="315" y="116"/>
                  </a:lnTo>
                  <a:lnTo>
                    <a:pt x="313" y="116"/>
                  </a:lnTo>
                  <a:lnTo>
                    <a:pt x="310" y="119"/>
                  </a:lnTo>
                  <a:lnTo>
                    <a:pt x="310" y="121"/>
                  </a:lnTo>
                  <a:lnTo>
                    <a:pt x="308" y="121"/>
                  </a:lnTo>
                  <a:lnTo>
                    <a:pt x="305" y="121"/>
                  </a:lnTo>
                  <a:lnTo>
                    <a:pt x="301" y="119"/>
                  </a:lnTo>
                  <a:lnTo>
                    <a:pt x="298" y="119"/>
                  </a:lnTo>
                  <a:lnTo>
                    <a:pt x="298" y="121"/>
                  </a:lnTo>
                  <a:lnTo>
                    <a:pt x="298" y="123"/>
                  </a:lnTo>
                  <a:lnTo>
                    <a:pt x="296" y="123"/>
                  </a:lnTo>
                  <a:lnTo>
                    <a:pt x="296" y="126"/>
                  </a:lnTo>
                  <a:lnTo>
                    <a:pt x="294" y="126"/>
                  </a:lnTo>
                  <a:lnTo>
                    <a:pt x="294" y="126"/>
                  </a:lnTo>
                  <a:lnTo>
                    <a:pt x="289" y="128"/>
                  </a:lnTo>
                  <a:lnTo>
                    <a:pt x="289" y="128"/>
                  </a:lnTo>
                  <a:lnTo>
                    <a:pt x="289" y="128"/>
                  </a:lnTo>
                  <a:lnTo>
                    <a:pt x="286" y="133"/>
                  </a:lnTo>
                  <a:lnTo>
                    <a:pt x="284" y="135"/>
                  </a:lnTo>
                  <a:lnTo>
                    <a:pt x="284" y="138"/>
                  </a:lnTo>
                  <a:lnTo>
                    <a:pt x="284" y="140"/>
                  </a:lnTo>
                  <a:lnTo>
                    <a:pt x="284" y="142"/>
                  </a:lnTo>
                  <a:lnTo>
                    <a:pt x="284" y="142"/>
                  </a:lnTo>
                  <a:lnTo>
                    <a:pt x="282" y="142"/>
                  </a:lnTo>
                  <a:lnTo>
                    <a:pt x="282" y="145"/>
                  </a:lnTo>
                  <a:lnTo>
                    <a:pt x="279" y="145"/>
                  </a:lnTo>
                  <a:lnTo>
                    <a:pt x="282" y="147"/>
                  </a:lnTo>
                  <a:lnTo>
                    <a:pt x="282" y="147"/>
                  </a:lnTo>
                  <a:lnTo>
                    <a:pt x="282" y="149"/>
                  </a:lnTo>
                  <a:lnTo>
                    <a:pt x="286" y="166"/>
                  </a:lnTo>
                  <a:lnTo>
                    <a:pt x="289" y="173"/>
                  </a:lnTo>
                  <a:lnTo>
                    <a:pt x="289" y="178"/>
                  </a:lnTo>
                  <a:lnTo>
                    <a:pt x="289" y="178"/>
                  </a:lnTo>
                  <a:lnTo>
                    <a:pt x="289" y="180"/>
                  </a:lnTo>
                  <a:lnTo>
                    <a:pt x="291" y="180"/>
                  </a:lnTo>
                  <a:lnTo>
                    <a:pt x="291" y="180"/>
                  </a:lnTo>
                  <a:lnTo>
                    <a:pt x="294" y="180"/>
                  </a:lnTo>
                  <a:lnTo>
                    <a:pt x="294" y="180"/>
                  </a:lnTo>
                  <a:lnTo>
                    <a:pt x="296" y="183"/>
                  </a:lnTo>
                  <a:lnTo>
                    <a:pt x="298" y="187"/>
                  </a:lnTo>
                  <a:lnTo>
                    <a:pt x="298" y="187"/>
                  </a:lnTo>
                  <a:lnTo>
                    <a:pt x="301" y="190"/>
                  </a:lnTo>
                  <a:lnTo>
                    <a:pt x="301" y="190"/>
                  </a:lnTo>
                  <a:lnTo>
                    <a:pt x="303" y="190"/>
                  </a:lnTo>
                  <a:lnTo>
                    <a:pt x="305" y="190"/>
                  </a:lnTo>
                  <a:lnTo>
                    <a:pt x="305" y="190"/>
                  </a:lnTo>
                  <a:lnTo>
                    <a:pt x="308" y="190"/>
                  </a:lnTo>
                  <a:lnTo>
                    <a:pt x="313" y="194"/>
                  </a:lnTo>
                  <a:lnTo>
                    <a:pt x="313" y="194"/>
                  </a:lnTo>
                  <a:lnTo>
                    <a:pt x="315" y="194"/>
                  </a:lnTo>
                  <a:lnTo>
                    <a:pt x="315" y="194"/>
                  </a:lnTo>
                  <a:lnTo>
                    <a:pt x="320" y="194"/>
                  </a:lnTo>
                  <a:lnTo>
                    <a:pt x="320" y="192"/>
                  </a:lnTo>
                  <a:lnTo>
                    <a:pt x="320" y="192"/>
                  </a:lnTo>
                  <a:lnTo>
                    <a:pt x="324" y="194"/>
                  </a:lnTo>
                  <a:lnTo>
                    <a:pt x="327" y="194"/>
                  </a:lnTo>
                  <a:lnTo>
                    <a:pt x="331" y="197"/>
                  </a:lnTo>
                  <a:lnTo>
                    <a:pt x="331" y="197"/>
                  </a:lnTo>
                  <a:lnTo>
                    <a:pt x="331" y="197"/>
                  </a:lnTo>
                  <a:lnTo>
                    <a:pt x="334" y="197"/>
                  </a:lnTo>
                  <a:lnTo>
                    <a:pt x="341" y="197"/>
                  </a:lnTo>
                  <a:lnTo>
                    <a:pt x="343" y="194"/>
                  </a:lnTo>
                  <a:lnTo>
                    <a:pt x="348" y="192"/>
                  </a:lnTo>
                  <a:lnTo>
                    <a:pt x="350" y="192"/>
                  </a:lnTo>
                  <a:lnTo>
                    <a:pt x="350" y="192"/>
                  </a:lnTo>
                  <a:lnTo>
                    <a:pt x="353" y="192"/>
                  </a:lnTo>
                  <a:lnTo>
                    <a:pt x="355" y="192"/>
                  </a:lnTo>
                  <a:lnTo>
                    <a:pt x="357" y="194"/>
                  </a:lnTo>
                  <a:lnTo>
                    <a:pt x="360" y="194"/>
                  </a:lnTo>
                  <a:lnTo>
                    <a:pt x="360" y="194"/>
                  </a:lnTo>
                  <a:lnTo>
                    <a:pt x="362" y="192"/>
                  </a:lnTo>
                  <a:lnTo>
                    <a:pt x="362" y="192"/>
                  </a:lnTo>
                  <a:lnTo>
                    <a:pt x="365" y="190"/>
                  </a:lnTo>
                  <a:lnTo>
                    <a:pt x="365" y="190"/>
                  </a:lnTo>
                  <a:lnTo>
                    <a:pt x="367" y="185"/>
                  </a:lnTo>
                  <a:lnTo>
                    <a:pt x="367" y="185"/>
                  </a:lnTo>
                  <a:lnTo>
                    <a:pt x="367" y="183"/>
                  </a:lnTo>
                  <a:lnTo>
                    <a:pt x="369" y="183"/>
                  </a:lnTo>
                  <a:lnTo>
                    <a:pt x="372" y="180"/>
                  </a:lnTo>
                  <a:lnTo>
                    <a:pt x="374" y="180"/>
                  </a:lnTo>
                  <a:lnTo>
                    <a:pt x="376" y="180"/>
                  </a:lnTo>
                  <a:lnTo>
                    <a:pt x="379" y="180"/>
                  </a:lnTo>
                  <a:lnTo>
                    <a:pt x="379" y="180"/>
                  </a:lnTo>
                  <a:lnTo>
                    <a:pt x="379" y="183"/>
                  </a:lnTo>
                  <a:lnTo>
                    <a:pt x="381" y="183"/>
                  </a:lnTo>
                  <a:lnTo>
                    <a:pt x="381" y="183"/>
                  </a:lnTo>
                  <a:lnTo>
                    <a:pt x="381" y="183"/>
                  </a:lnTo>
                  <a:lnTo>
                    <a:pt x="381" y="185"/>
                  </a:lnTo>
                  <a:lnTo>
                    <a:pt x="381" y="185"/>
                  </a:lnTo>
                  <a:lnTo>
                    <a:pt x="381" y="185"/>
                  </a:lnTo>
                  <a:lnTo>
                    <a:pt x="381" y="187"/>
                  </a:lnTo>
                  <a:lnTo>
                    <a:pt x="381" y="187"/>
                  </a:lnTo>
                  <a:lnTo>
                    <a:pt x="379" y="190"/>
                  </a:lnTo>
                  <a:lnTo>
                    <a:pt x="379" y="190"/>
                  </a:lnTo>
                  <a:lnTo>
                    <a:pt x="379" y="192"/>
                  </a:lnTo>
                  <a:lnTo>
                    <a:pt x="381" y="192"/>
                  </a:lnTo>
                  <a:lnTo>
                    <a:pt x="381" y="194"/>
                  </a:lnTo>
                  <a:lnTo>
                    <a:pt x="381" y="194"/>
                  </a:lnTo>
                  <a:lnTo>
                    <a:pt x="381" y="197"/>
                  </a:lnTo>
                  <a:lnTo>
                    <a:pt x="381" y="197"/>
                  </a:lnTo>
                  <a:lnTo>
                    <a:pt x="381" y="199"/>
                  </a:lnTo>
                  <a:lnTo>
                    <a:pt x="381" y="199"/>
                  </a:lnTo>
                  <a:lnTo>
                    <a:pt x="381" y="199"/>
                  </a:lnTo>
                  <a:lnTo>
                    <a:pt x="381" y="202"/>
                  </a:lnTo>
                  <a:lnTo>
                    <a:pt x="381" y="202"/>
                  </a:lnTo>
                  <a:lnTo>
                    <a:pt x="381" y="204"/>
                  </a:lnTo>
                  <a:lnTo>
                    <a:pt x="384" y="204"/>
                  </a:lnTo>
                  <a:lnTo>
                    <a:pt x="386" y="209"/>
                  </a:lnTo>
                  <a:lnTo>
                    <a:pt x="386" y="209"/>
                  </a:lnTo>
                  <a:lnTo>
                    <a:pt x="386" y="211"/>
                  </a:lnTo>
                  <a:lnTo>
                    <a:pt x="386" y="211"/>
                  </a:lnTo>
                  <a:lnTo>
                    <a:pt x="386" y="211"/>
                  </a:lnTo>
                  <a:lnTo>
                    <a:pt x="386" y="213"/>
                  </a:lnTo>
                  <a:lnTo>
                    <a:pt x="384" y="213"/>
                  </a:lnTo>
                  <a:lnTo>
                    <a:pt x="386" y="216"/>
                  </a:lnTo>
                  <a:lnTo>
                    <a:pt x="386" y="218"/>
                  </a:lnTo>
                  <a:lnTo>
                    <a:pt x="384" y="218"/>
                  </a:lnTo>
                  <a:lnTo>
                    <a:pt x="384" y="218"/>
                  </a:lnTo>
                  <a:lnTo>
                    <a:pt x="381" y="220"/>
                  </a:lnTo>
                  <a:lnTo>
                    <a:pt x="381" y="220"/>
                  </a:lnTo>
                  <a:lnTo>
                    <a:pt x="381" y="220"/>
                  </a:lnTo>
                  <a:lnTo>
                    <a:pt x="381" y="220"/>
                  </a:lnTo>
                  <a:lnTo>
                    <a:pt x="379" y="223"/>
                  </a:lnTo>
                  <a:lnTo>
                    <a:pt x="379" y="223"/>
                  </a:lnTo>
                  <a:lnTo>
                    <a:pt x="376" y="223"/>
                  </a:lnTo>
                  <a:lnTo>
                    <a:pt x="374" y="223"/>
                  </a:lnTo>
                  <a:lnTo>
                    <a:pt x="372" y="220"/>
                  </a:lnTo>
                  <a:lnTo>
                    <a:pt x="372" y="220"/>
                  </a:lnTo>
                  <a:lnTo>
                    <a:pt x="369" y="220"/>
                  </a:lnTo>
                  <a:lnTo>
                    <a:pt x="367" y="220"/>
                  </a:lnTo>
                  <a:lnTo>
                    <a:pt x="365" y="220"/>
                  </a:lnTo>
                  <a:lnTo>
                    <a:pt x="362" y="220"/>
                  </a:lnTo>
                  <a:lnTo>
                    <a:pt x="362" y="220"/>
                  </a:lnTo>
                  <a:lnTo>
                    <a:pt x="350" y="225"/>
                  </a:lnTo>
                  <a:lnTo>
                    <a:pt x="346" y="225"/>
                  </a:lnTo>
                  <a:lnTo>
                    <a:pt x="343" y="225"/>
                  </a:lnTo>
                  <a:lnTo>
                    <a:pt x="341" y="225"/>
                  </a:lnTo>
                  <a:lnTo>
                    <a:pt x="341" y="225"/>
                  </a:lnTo>
                  <a:lnTo>
                    <a:pt x="331" y="230"/>
                  </a:lnTo>
                  <a:lnTo>
                    <a:pt x="327" y="230"/>
                  </a:lnTo>
                  <a:lnTo>
                    <a:pt x="324" y="232"/>
                  </a:lnTo>
                  <a:lnTo>
                    <a:pt x="324" y="232"/>
                  </a:lnTo>
                  <a:lnTo>
                    <a:pt x="324" y="235"/>
                  </a:lnTo>
                  <a:lnTo>
                    <a:pt x="322" y="235"/>
                  </a:lnTo>
                  <a:lnTo>
                    <a:pt x="322" y="237"/>
                  </a:lnTo>
                  <a:lnTo>
                    <a:pt x="322" y="237"/>
                  </a:lnTo>
                  <a:lnTo>
                    <a:pt x="322" y="237"/>
                  </a:lnTo>
                  <a:lnTo>
                    <a:pt x="322" y="237"/>
                  </a:lnTo>
                  <a:lnTo>
                    <a:pt x="324" y="242"/>
                  </a:lnTo>
                  <a:lnTo>
                    <a:pt x="327" y="244"/>
                  </a:lnTo>
                  <a:lnTo>
                    <a:pt x="327" y="247"/>
                  </a:lnTo>
                  <a:lnTo>
                    <a:pt x="327" y="249"/>
                  </a:lnTo>
                  <a:lnTo>
                    <a:pt x="327" y="251"/>
                  </a:lnTo>
                  <a:lnTo>
                    <a:pt x="327" y="251"/>
                  </a:lnTo>
                  <a:lnTo>
                    <a:pt x="324" y="254"/>
                  </a:lnTo>
                  <a:lnTo>
                    <a:pt x="324" y="254"/>
                  </a:lnTo>
                  <a:lnTo>
                    <a:pt x="322" y="254"/>
                  </a:lnTo>
                  <a:lnTo>
                    <a:pt x="320" y="254"/>
                  </a:lnTo>
                  <a:lnTo>
                    <a:pt x="317" y="256"/>
                  </a:lnTo>
                  <a:lnTo>
                    <a:pt x="317" y="256"/>
                  </a:lnTo>
                  <a:lnTo>
                    <a:pt x="317" y="256"/>
                  </a:lnTo>
                  <a:lnTo>
                    <a:pt x="315" y="256"/>
                  </a:lnTo>
                  <a:lnTo>
                    <a:pt x="315" y="258"/>
                  </a:lnTo>
                  <a:lnTo>
                    <a:pt x="315" y="258"/>
                  </a:lnTo>
                  <a:lnTo>
                    <a:pt x="317" y="261"/>
                  </a:lnTo>
                  <a:lnTo>
                    <a:pt x="322" y="268"/>
                  </a:lnTo>
                  <a:lnTo>
                    <a:pt x="327" y="270"/>
                  </a:lnTo>
                  <a:lnTo>
                    <a:pt x="331" y="270"/>
                  </a:lnTo>
                  <a:lnTo>
                    <a:pt x="331" y="270"/>
                  </a:lnTo>
                  <a:lnTo>
                    <a:pt x="334" y="270"/>
                  </a:lnTo>
                  <a:lnTo>
                    <a:pt x="334" y="270"/>
                  </a:lnTo>
                  <a:lnTo>
                    <a:pt x="336" y="270"/>
                  </a:lnTo>
                  <a:lnTo>
                    <a:pt x="336" y="270"/>
                  </a:lnTo>
                  <a:lnTo>
                    <a:pt x="341" y="275"/>
                  </a:lnTo>
                  <a:lnTo>
                    <a:pt x="343" y="277"/>
                  </a:lnTo>
                  <a:lnTo>
                    <a:pt x="346" y="277"/>
                  </a:lnTo>
                  <a:lnTo>
                    <a:pt x="346" y="282"/>
                  </a:lnTo>
                  <a:lnTo>
                    <a:pt x="348" y="287"/>
                  </a:lnTo>
                  <a:lnTo>
                    <a:pt x="348" y="289"/>
                  </a:lnTo>
                  <a:lnTo>
                    <a:pt x="348" y="292"/>
                  </a:lnTo>
                  <a:lnTo>
                    <a:pt x="346" y="294"/>
                  </a:lnTo>
                  <a:lnTo>
                    <a:pt x="346" y="294"/>
                  </a:lnTo>
                  <a:lnTo>
                    <a:pt x="343" y="294"/>
                  </a:lnTo>
                  <a:lnTo>
                    <a:pt x="334" y="301"/>
                  </a:lnTo>
                  <a:lnTo>
                    <a:pt x="334" y="301"/>
                  </a:lnTo>
                  <a:lnTo>
                    <a:pt x="331" y="301"/>
                  </a:lnTo>
                  <a:lnTo>
                    <a:pt x="329" y="301"/>
                  </a:lnTo>
                  <a:lnTo>
                    <a:pt x="329" y="301"/>
                  </a:lnTo>
                  <a:lnTo>
                    <a:pt x="329" y="301"/>
                  </a:lnTo>
                  <a:lnTo>
                    <a:pt x="329" y="301"/>
                  </a:lnTo>
                  <a:lnTo>
                    <a:pt x="329" y="299"/>
                  </a:lnTo>
                  <a:lnTo>
                    <a:pt x="329" y="296"/>
                  </a:lnTo>
                  <a:lnTo>
                    <a:pt x="329" y="296"/>
                  </a:lnTo>
                  <a:lnTo>
                    <a:pt x="329" y="296"/>
                  </a:lnTo>
                  <a:lnTo>
                    <a:pt x="327" y="294"/>
                  </a:lnTo>
                  <a:lnTo>
                    <a:pt x="327" y="294"/>
                  </a:lnTo>
                  <a:lnTo>
                    <a:pt x="327" y="292"/>
                  </a:lnTo>
                  <a:lnTo>
                    <a:pt x="327" y="292"/>
                  </a:lnTo>
                  <a:lnTo>
                    <a:pt x="324" y="292"/>
                  </a:lnTo>
                  <a:lnTo>
                    <a:pt x="324" y="292"/>
                  </a:lnTo>
                  <a:lnTo>
                    <a:pt x="322" y="292"/>
                  </a:lnTo>
                  <a:lnTo>
                    <a:pt x="322" y="292"/>
                  </a:lnTo>
                  <a:lnTo>
                    <a:pt x="322" y="292"/>
                  </a:lnTo>
                  <a:lnTo>
                    <a:pt x="320" y="289"/>
                  </a:lnTo>
                  <a:lnTo>
                    <a:pt x="320" y="289"/>
                  </a:lnTo>
                  <a:lnTo>
                    <a:pt x="320" y="292"/>
                  </a:lnTo>
                  <a:lnTo>
                    <a:pt x="317" y="292"/>
                  </a:lnTo>
                  <a:lnTo>
                    <a:pt x="317" y="294"/>
                  </a:lnTo>
                  <a:lnTo>
                    <a:pt x="320" y="296"/>
                  </a:lnTo>
                  <a:lnTo>
                    <a:pt x="320" y="299"/>
                  </a:lnTo>
                  <a:lnTo>
                    <a:pt x="320" y="299"/>
                  </a:lnTo>
                  <a:lnTo>
                    <a:pt x="320" y="299"/>
                  </a:lnTo>
                  <a:lnTo>
                    <a:pt x="317" y="303"/>
                  </a:lnTo>
                  <a:lnTo>
                    <a:pt x="317" y="303"/>
                  </a:lnTo>
                  <a:lnTo>
                    <a:pt x="317" y="306"/>
                  </a:lnTo>
                  <a:lnTo>
                    <a:pt x="317" y="306"/>
                  </a:lnTo>
                  <a:lnTo>
                    <a:pt x="320" y="308"/>
                  </a:lnTo>
                  <a:lnTo>
                    <a:pt x="320" y="318"/>
                  </a:lnTo>
                  <a:lnTo>
                    <a:pt x="320" y="320"/>
                  </a:lnTo>
                  <a:lnTo>
                    <a:pt x="322" y="322"/>
                  </a:lnTo>
                  <a:lnTo>
                    <a:pt x="327" y="329"/>
                  </a:lnTo>
                  <a:lnTo>
                    <a:pt x="327" y="332"/>
                  </a:lnTo>
                  <a:lnTo>
                    <a:pt x="329" y="334"/>
                  </a:lnTo>
                  <a:lnTo>
                    <a:pt x="327" y="334"/>
                  </a:lnTo>
                  <a:lnTo>
                    <a:pt x="327" y="336"/>
                  </a:lnTo>
                  <a:lnTo>
                    <a:pt x="327" y="336"/>
                  </a:lnTo>
                  <a:lnTo>
                    <a:pt x="327" y="339"/>
                  </a:lnTo>
                  <a:lnTo>
                    <a:pt x="324" y="339"/>
                  </a:lnTo>
                  <a:lnTo>
                    <a:pt x="324" y="341"/>
                  </a:lnTo>
                  <a:lnTo>
                    <a:pt x="324" y="341"/>
                  </a:lnTo>
                  <a:lnTo>
                    <a:pt x="322" y="341"/>
                  </a:lnTo>
                  <a:lnTo>
                    <a:pt x="320" y="341"/>
                  </a:lnTo>
                  <a:lnTo>
                    <a:pt x="320" y="341"/>
                  </a:lnTo>
                  <a:lnTo>
                    <a:pt x="320" y="341"/>
                  </a:lnTo>
                  <a:lnTo>
                    <a:pt x="317" y="344"/>
                  </a:lnTo>
                  <a:lnTo>
                    <a:pt x="313" y="344"/>
                  </a:lnTo>
                  <a:lnTo>
                    <a:pt x="310" y="341"/>
                  </a:lnTo>
                  <a:lnTo>
                    <a:pt x="308" y="339"/>
                  </a:lnTo>
                  <a:lnTo>
                    <a:pt x="303" y="334"/>
                  </a:lnTo>
                  <a:lnTo>
                    <a:pt x="301" y="334"/>
                  </a:lnTo>
                  <a:lnTo>
                    <a:pt x="301" y="332"/>
                  </a:lnTo>
                  <a:lnTo>
                    <a:pt x="301" y="332"/>
                  </a:lnTo>
                  <a:lnTo>
                    <a:pt x="301" y="329"/>
                  </a:lnTo>
                  <a:lnTo>
                    <a:pt x="303" y="329"/>
                  </a:lnTo>
                  <a:lnTo>
                    <a:pt x="303" y="327"/>
                  </a:lnTo>
                  <a:lnTo>
                    <a:pt x="303" y="325"/>
                  </a:lnTo>
                  <a:lnTo>
                    <a:pt x="303" y="325"/>
                  </a:lnTo>
                  <a:lnTo>
                    <a:pt x="301" y="325"/>
                  </a:lnTo>
                  <a:lnTo>
                    <a:pt x="301" y="325"/>
                  </a:lnTo>
                  <a:lnTo>
                    <a:pt x="296" y="325"/>
                  </a:lnTo>
                  <a:lnTo>
                    <a:pt x="294" y="327"/>
                  </a:lnTo>
                  <a:lnTo>
                    <a:pt x="291" y="327"/>
                  </a:lnTo>
                  <a:lnTo>
                    <a:pt x="291" y="329"/>
                  </a:lnTo>
                  <a:lnTo>
                    <a:pt x="291" y="329"/>
                  </a:lnTo>
                  <a:lnTo>
                    <a:pt x="289" y="334"/>
                  </a:lnTo>
                  <a:lnTo>
                    <a:pt x="289" y="334"/>
                  </a:lnTo>
                  <a:lnTo>
                    <a:pt x="289" y="336"/>
                  </a:lnTo>
                  <a:lnTo>
                    <a:pt x="286" y="336"/>
                  </a:lnTo>
                  <a:lnTo>
                    <a:pt x="284" y="336"/>
                  </a:lnTo>
                  <a:lnTo>
                    <a:pt x="284" y="336"/>
                  </a:lnTo>
                  <a:lnTo>
                    <a:pt x="282" y="336"/>
                  </a:lnTo>
                  <a:lnTo>
                    <a:pt x="282" y="334"/>
                  </a:lnTo>
                  <a:lnTo>
                    <a:pt x="282" y="332"/>
                  </a:lnTo>
                  <a:lnTo>
                    <a:pt x="279" y="332"/>
                  </a:lnTo>
                  <a:lnTo>
                    <a:pt x="279" y="329"/>
                  </a:lnTo>
                  <a:lnTo>
                    <a:pt x="277" y="329"/>
                  </a:lnTo>
                  <a:lnTo>
                    <a:pt x="272" y="329"/>
                  </a:lnTo>
                  <a:lnTo>
                    <a:pt x="270" y="329"/>
                  </a:lnTo>
                  <a:lnTo>
                    <a:pt x="268" y="329"/>
                  </a:lnTo>
                  <a:lnTo>
                    <a:pt x="260" y="327"/>
                  </a:lnTo>
                  <a:lnTo>
                    <a:pt x="258" y="327"/>
                  </a:lnTo>
                  <a:lnTo>
                    <a:pt x="256" y="327"/>
                  </a:lnTo>
                  <a:lnTo>
                    <a:pt x="251" y="327"/>
                  </a:lnTo>
                  <a:lnTo>
                    <a:pt x="251" y="327"/>
                  </a:lnTo>
                  <a:lnTo>
                    <a:pt x="249" y="327"/>
                  </a:lnTo>
                  <a:lnTo>
                    <a:pt x="249" y="325"/>
                  </a:lnTo>
                  <a:lnTo>
                    <a:pt x="246" y="325"/>
                  </a:lnTo>
                  <a:lnTo>
                    <a:pt x="246" y="322"/>
                  </a:lnTo>
                  <a:lnTo>
                    <a:pt x="246" y="322"/>
                  </a:lnTo>
                  <a:lnTo>
                    <a:pt x="249" y="320"/>
                  </a:lnTo>
                  <a:lnTo>
                    <a:pt x="249" y="320"/>
                  </a:lnTo>
                  <a:lnTo>
                    <a:pt x="246" y="318"/>
                  </a:lnTo>
                  <a:lnTo>
                    <a:pt x="246" y="318"/>
                  </a:lnTo>
                  <a:lnTo>
                    <a:pt x="246" y="318"/>
                  </a:lnTo>
                  <a:lnTo>
                    <a:pt x="244" y="320"/>
                  </a:lnTo>
                  <a:lnTo>
                    <a:pt x="241" y="320"/>
                  </a:lnTo>
                  <a:lnTo>
                    <a:pt x="241" y="322"/>
                  </a:lnTo>
                  <a:lnTo>
                    <a:pt x="239" y="322"/>
                  </a:lnTo>
                  <a:lnTo>
                    <a:pt x="239" y="325"/>
                  </a:lnTo>
                  <a:lnTo>
                    <a:pt x="239" y="327"/>
                  </a:lnTo>
                  <a:lnTo>
                    <a:pt x="239" y="329"/>
                  </a:lnTo>
                  <a:lnTo>
                    <a:pt x="239" y="332"/>
                  </a:lnTo>
                  <a:lnTo>
                    <a:pt x="239" y="334"/>
                  </a:lnTo>
                  <a:lnTo>
                    <a:pt x="239" y="339"/>
                  </a:lnTo>
                  <a:lnTo>
                    <a:pt x="239" y="339"/>
                  </a:lnTo>
                  <a:lnTo>
                    <a:pt x="239" y="344"/>
                  </a:lnTo>
                  <a:lnTo>
                    <a:pt x="239" y="344"/>
                  </a:lnTo>
                  <a:lnTo>
                    <a:pt x="239" y="346"/>
                  </a:lnTo>
                  <a:lnTo>
                    <a:pt x="234" y="351"/>
                  </a:lnTo>
                  <a:lnTo>
                    <a:pt x="225" y="355"/>
                  </a:lnTo>
                  <a:lnTo>
                    <a:pt x="225" y="358"/>
                  </a:lnTo>
                  <a:lnTo>
                    <a:pt x="223" y="360"/>
                  </a:lnTo>
                  <a:lnTo>
                    <a:pt x="225" y="360"/>
                  </a:lnTo>
                  <a:lnTo>
                    <a:pt x="225" y="363"/>
                  </a:lnTo>
                  <a:lnTo>
                    <a:pt x="225" y="363"/>
                  </a:lnTo>
                  <a:lnTo>
                    <a:pt x="225" y="363"/>
                  </a:lnTo>
                  <a:lnTo>
                    <a:pt x="225" y="363"/>
                  </a:lnTo>
                  <a:lnTo>
                    <a:pt x="225" y="365"/>
                  </a:lnTo>
                  <a:lnTo>
                    <a:pt x="225" y="365"/>
                  </a:lnTo>
                  <a:lnTo>
                    <a:pt x="225" y="367"/>
                  </a:lnTo>
                  <a:lnTo>
                    <a:pt x="223" y="367"/>
                  </a:lnTo>
                  <a:lnTo>
                    <a:pt x="213" y="372"/>
                  </a:lnTo>
                  <a:lnTo>
                    <a:pt x="208" y="374"/>
                  </a:lnTo>
                  <a:lnTo>
                    <a:pt x="204" y="377"/>
                  </a:lnTo>
                  <a:lnTo>
                    <a:pt x="201" y="377"/>
                  </a:lnTo>
                  <a:lnTo>
                    <a:pt x="199" y="377"/>
                  </a:lnTo>
                  <a:lnTo>
                    <a:pt x="199" y="377"/>
                  </a:lnTo>
                  <a:lnTo>
                    <a:pt x="199" y="374"/>
                  </a:lnTo>
                  <a:lnTo>
                    <a:pt x="197" y="374"/>
                  </a:lnTo>
                  <a:lnTo>
                    <a:pt x="197" y="374"/>
                  </a:lnTo>
                  <a:lnTo>
                    <a:pt x="194" y="374"/>
                  </a:lnTo>
                  <a:lnTo>
                    <a:pt x="194" y="374"/>
                  </a:lnTo>
                  <a:lnTo>
                    <a:pt x="194" y="374"/>
                  </a:lnTo>
                  <a:lnTo>
                    <a:pt x="194" y="374"/>
                  </a:lnTo>
                  <a:lnTo>
                    <a:pt x="194" y="379"/>
                  </a:lnTo>
                  <a:lnTo>
                    <a:pt x="194" y="379"/>
                  </a:lnTo>
                  <a:lnTo>
                    <a:pt x="194" y="381"/>
                  </a:lnTo>
                  <a:lnTo>
                    <a:pt x="192" y="384"/>
                  </a:lnTo>
                  <a:lnTo>
                    <a:pt x="192" y="386"/>
                  </a:lnTo>
                  <a:lnTo>
                    <a:pt x="192" y="386"/>
                  </a:lnTo>
                  <a:lnTo>
                    <a:pt x="192" y="389"/>
                  </a:lnTo>
                  <a:lnTo>
                    <a:pt x="192" y="389"/>
                  </a:lnTo>
                  <a:lnTo>
                    <a:pt x="189" y="389"/>
                  </a:lnTo>
                  <a:lnTo>
                    <a:pt x="189" y="389"/>
                  </a:lnTo>
                  <a:lnTo>
                    <a:pt x="187" y="386"/>
                  </a:lnTo>
                  <a:lnTo>
                    <a:pt x="185" y="386"/>
                  </a:lnTo>
                  <a:lnTo>
                    <a:pt x="185" y="386"/>
                  </a:lnTo>
                  <a:lnTo>
                    <a:pt x="180" y="386"/>
                  </a:lnTo>
                  <a:lnTo>
                    <a:pt x="178" y="384"/>
                  </a:lnTo>
                  <a:lnTo>
                    <a:pt x="178" y="381"/>
                  </a:lnTo>
                  <a:lnTo>
                    <a:pt x="178" y="379"/>
                  </a:lnTo>
                  <a:lnTo>
                    <a:pt x="178" y="379"/>
                  </a:lnTo>
                  <a:lnTo>
                    <a:pt x="170" y="374"/>
                  </a:lnTo>
                  <a:lnTo>
                    <a:pt x="168" y="374"/>
                  </a:lnTo>
                  <a:lnTo>
                    <a:pt x="168" y="372"/>
                  </a:lnTo>
                  <a:lnTo>
                    <a:pt x="168" y="370"/>
                  </a:lnTo>
                  <a:lnTo>
                    <a:pt x="166" y="365"/>
                  </a:lnTo>
                  <a:lnTo>
                    <a:pt x="166" y="365"/>
                  </a:lnTo>
                  <a:lnTo>
                    <a:pt x="168" y="360"/>
                  </a:lnTo>
                  <a:lnTo>
                    <a:pt x="170" y="358"/>
                  </a:lnTo>
                  <a:lnTo>
                    <a:pt x="170" y="358"/>
                  </a:lnTo>
                  <a:lnTo>
                    <a:pt x="170" y="358"/>
                  </a:lnTo>
                  <a:lnTo>
                    <a:pt x="173" y="358"/>
                  </a:lnTo>
                  <a:lnTo>
                    <a:pt x="173" y="358"/>
                  </a:lnTo>
                  <a:lnTo>
                    <a:pt x="175" y="360"/>
                  </a:lnTo>
                  <a:lnTo>
                    <a:pt x="178" y="360"/>
                  </a:lnTo>
                  <a:lnTo>
                    <a:pt x="178" y="360"/>
                  </a:lnTo>
                  <a:lnTo>
                    <a:pt x="180" y="363"/>
                  </a:lnTo>
                  <a:lnTo>
                    <a:pt x="180" y="363"/>
                  </a:lnTo>
                  <a:lnTo>
                    <a:pt x="182" y="363"/>
                  </a:lnTo>
                  <a:lnTo>
                    <a:pt x="185" y="363"/>
                  </a:lnTo>
                  <a:lnTo>
                    <a:pt x="185" y="363"/>
                  </a:lnTo>
                  <a:lnTo>
                    <a:pt x="187" y="360"/>
                  </a:lnTo>
                  <a:lnTo>
                    <a:pt x="189" y="360"/>
                  </a:lnTo>
                  <a:lnTo>
                    <a:pt x="189" y="360"/>
                  </a:lnTo>
                  <a:lnTo>
                    <a:pt x="192" y="363"/>
                  </a:lnTo>
                  <a:lnTo>
                    <a:pt x="194" y="363"/>
                  </a:lnTo>
                  <a:lnTo>
                    <a:pt x="194" y="363"/>
                  </a:lnTo>
                  <a:lnTo>
                    <a:pt x="194" y="363"/>
                  </a:lnTo>
                  <a:lnTo>
                    <a:pt x="197" y="363"/>
                  </a:lnTo>
                  <a:lnTo>
                    <a:pt x="197" y="360"/>
                  </a:lnTo>
                  <a:lnTo>
                    <a:pt x="197" y="358"/>
                  </a:lnTo>
                  <a:lnTo>
                    <a:pt x="199" y="355"/>
                  </a:lnTo>
                  <a:lnTo>
                    <a:pt x="201" y="353"/>
                  </a:lnTo>
                  <a:lnTo>
                    <a:pt x="204" y="351"/>
                  </a:lnTo>
                  <a:lnTo>
                    <a:pt x="204" y="348"/>
                  </a:lnTo>
                  <a:lnTo>
                    <a:pt x="204" y="348"/>
                  </a:lnTo>
                  <a:lnTo>
                    <a:pt x="199" y="346"/>
                  </a:lnTo>
                  <a:lnTo>
                    <a:pt x="197" y="344"/>
                  </a:lnTo>
                  <a:lnTo>
                    <a:pt x="197" y="341"/>
                  </a:lnTo>
                  <a:lnTo>
                    <a:pt x="197" y="339"/>
                  </a:lnTo>
                  <a:lnTo>
                    <a:pt x="199" y="336"/>
                  </a:lnTo>
                  <a:lnTo>
                    <a:pt x="201" y="332"/>
                  </a:lnTo>
                  <a:lnTo>
                    <a:pt x="204" y="329"/>
                  </a:lnTo>
                  <a:lnTo>
                    <a:pt x="204" y="327"/>
                  </a:lnTo>
                  <a:lnTo>
                    <a:pt x="204" y="325"/>
                  </a:lnTo>
                  <a:lnTo>
                    <a:pt x="201" y="322"/>
                  </a:lnTo>
                  <a:lnTo>
                    <a:pt x="201" y="322"/>
                  </a:lnTo>
                  <a:lnTo>
                    <a:pt x="201" y="322"/>
                  </a:lnTo>
                  <a:lnTo>
                    <a:pt x="199" y="322"/>
                  </a:lnTo>
                  <a:lnTo>
                    <a:pt x="199" y="320"/>
                  </a:lnTo>
                  <a:lnTo>
                    <a:pt x="197" y="320"/>
                  </a:lnTo>
                  <a:lnTo>
                    <a:pt x="197" y="318"/>
                  </a:lnTo>
                  <a:lnTo>
                    <a:pt x="197" y="313"/>
                  </a:lnTo>
                  <a:lnTo>
                    <a:pt x="197" y="310"/>
                  </a:lnTo>
                  <a:lnTo>
                    <a:pt x="194" y="310"/>
                  </a:lnTo>
                  <a:lnTo>
                    <a:pt x="194" y="308"/>
                  </a:lnTo>
                  <a:lnTo>
                    <a:pt x="197" y="303"/>
                  </a:lnTo>
                  <a:lnTo>
                    <a:pt x="197" y="301"/>
                  </a:lnTo>
                  <a:lnTo>
                    <a:pt x="199" y="301"/>
                  </a:lnTo>
                  <a:lnTo>
                    <a:pt x="199" y="301"/>
                  </a:lnTo>
                  <a:lnTo>
                    <a:pt x="201" y="301"/>
                  </a:lnTo>
                  <a:lnTo>
                    <a:pt x="206" y="303"/>
                  </a:lnTo>
                  <a:lnTo>
                    <a:pt x="206" y="303"/>
                  </a:lnTo>
                  <a:lnTo>
                    <a:pt x="208" y="303"/>
                  </a:lnTo>
                  <a:lnTo>
                    <a:pt x="211" y="303"/>
                  </a:lnTo>
                  <a:lnTo>
                    <a:pt x="211" y="301"/>
                  </a:lnTo>
                  <a:lnTo>
                    <a:pt x="211" y="301"/>
                  </a:lnTo>
                  <a:lnTo>
                    <a:pt x="211" y="299"/>
                  </a:lnTo>
                  <a:lnTo>
                    <a:pt x="211" y="299"/>
                  </a:lnTo>
                  <a:lnTo>
                    <a:pt x="211" y="287"/>
                  </a:lnTo>
                  <a:lnTo>
                    <a:pt x="208" y="282"/>
                  </a:lnTo>
                  <a:lnTo>
                    <a:pt x="206" y="280"/>
                  </a:lnTo>
                  <a:lnTo>
                    <a:pt x="204" y="280"/>
                  </a:lnTo>
                  <a:lnTo>
                    <a:pt x="204" y="277"/>
                  </a:lnTo>
                  <a:lnTo>
                    <a:pt x="204" y="277"/>
                  </a:lnTo>
                  <a:lnTo>
                    <a:pt x="204" y="275"/>
                  </a:lnTo>
                  <a:lnTo>
                    <a:pt x="204" y="273"/>
                  </a:lnTo>
                  <a:lnTo>
                    <a:pt x="201" y="268"/>
                  </a:lnTo>
                  <a:lnTo>
                    <a:pt x="199" y="265"/>
                  </a:lnTo>
                  <a:lnTo>
                    <a:pt x="199" y="265"/>
                  </a:lnTo>
                  <a:lnTo>
                    <a:pt x="197" y="265"/>
                  </a:lnTo>
                  <a:lnTo>
                    <a:pt x="194" y="265"/>
                  </a:lnTo>
                  <a:lnTo>
                    <a:pt x="194" y="265"/>
                  </a:lnTo>
                  <a:lnTo>
                    <a:pt x="185" y="270"/>
                  </a:lnTo>
                  <a:lnTo>
                    <a:pt x="180" y="270"/>
                  </a:lnTo>
                  <a:lnTo>
                    <a:pt x="173" y="273"/>
                  </a:lnTo>
                  <a:lnTo>
                    <a:pt x="163" y="275"/>
                  </a:lnTo>
                  <a:lnTo>
                    <a:pt x="159" y="275"/>
                  </a:lnTo>
                  <a:lnTo>
                    <a:pt x="156" y="275"/>
                  </a:lnTo>
                  <a:lnTo>
                    <a:pt x="149" y="273"/>
                  </a:lnTo>
                  <a:lnTo>
                    <a:pt x="147" y="273"/>
                  </a:lnTo>
                  <a:lnTo>
                    <a:pt x="142" y="273"/>
                  </a:lnTo>
                  <a:lnTo>
                    <a:pt x="140" y="273"/>
                  </a:lnTo>
                  <a:lnTo>
                    <a:pt x="137" y="273"/>
                  </a:lnTo>
                  <a:lnTo>
                    <a:pt x="135" y="273"/>
                  </a:lnTo>
                  <a:lnTo>
                    <a:pt x="133" y="270"/>
                  </a:lnTo>
                  <a:lnTo>
                    <a:pt x="133" y="270"/>
                  </a:lnTo>
                  <a:lnTo>
                    <a:pt x="130" y="268"/>
                  </a:lnTo>
                  <a:lnTo>
                    <a:pt x="130" y="268"/>
                  </a:lnTo>
                  <a:lnTo>
                    <a:pt x="130" y="265"/>
                  </a:lnTo>
                  <a:lnTo>
                    <a:pt x="133" y="263"/>
                  </a:lnTo>
                  <a:lnTo>
                    <a:pt x="135" y="261"/>
                  </a:lnTo>
                  <a:lnTo>
                    <a:pt x="135" y="261"/>
                  </a:lnTo>
                  <a:lnTo>
                    <a:pt x="135" y="258"/>
                  </a:lnTo>
                  <a:lnTo>
                    <a:pt x="135" y="258"/>
                  </a:lnTo>
                  <a:lnTo>
                    <a:pt x="135" y="256"/>
                  </a:lnTo>
                  <a:lnTo>
                    <a:pt x="133" y="254"/>
                  </a:lnTo>
                  <a:lnTo>
                    <a:pt x="133" y="251"/>
                  </a:lnTo>
                  <a:lnTo>
                    <a:pt x="133" y="251"/>
                  </a:lnTo>
                  <a:lnTo>
                    <a:pt x="133" y="251"/>
                  </a:lnTo>
                  <a:lnTo>
                    <a:pt x="133" y="249"/>
                  </a:lnTo>
                  <a:lnTo>
                    <a:pt x="135" y="251"/>
                  </a:lnTo>
                  <a:lnTo>
                    <a:pt x="135" y="251"/>
                  </a:lnTo>
                  <a:lnTo>
                    <a:pt x="137" y="254"/>
                  </a:lnTo>
                  <a:lnTo>
                    <a:pt x="140" y="256"/>
                  </a:lnTo>
                  <a:lnTo>
                    <a:pt x="142" y="256"/>
                  </a:lnTo>
                  <a:lnTo>
                    <a:pt x="142" y="256"/>
                  </a:lnTo>
                  <a:lnTo>
                    <a:pt x="144" y="256"/>
                  </a:lnTo>
                  <a:lnTo>
                    <a:pt x="147" y="256"/>
                  </a:lnTo>
                  <a:lnTo>
                    <a:pt x="149" y="256"/>
                  </a:lnTo>
                  <a:lnTo>
                    <a:pt x="152" y="256"/>
                  </a:lnTo>
                  <a:lnTo>
                    <a:pt x="154" y="256"/>
                  </a:lnTo>
                  <a:lnTo>
                    <a:pt x="154" y="254"/>
                  </a:lnTo>
                  <a:lnTo>
                    <a:pt x="156" y="254"/>
                  </a:lnTo>
                  <a:lnTo>
                    <a:pt x="156" y="251"/>
                  </a:lnTo>
                  <a:lnTo>
                    <a:pt x="156" y="251"/>
                  </a:lnTo>
                  <a:lnTo>
                    <a:pt x="159" y="249"/>
                  </a:lnTo>
                  <a:lnTo>
                    <a:pt x="156" y="249"/>
                  </a:lnTo>
                  <a:lnTo>
                    <a:pt x="156" y="249"/>
                  </a:lnTo>
                  <a:lnTo>
                    <a:pt x="156" y="249"/>
                  </a:lnTo>
                  <a:lnTo>
                    <a:pt x="152" y="251"/>
                  </a:lnTo>
                  <a:lnTo>
                    <a:pt x="147" y="251"/>
                  </a:lnTo>
                  <a:lnTo>
                    <a:pt x="144" y="251"/>
                  </a:lnTo>
                  <a:lnTo>
                    <a:pt x="142" y="251"/>
                  </a:lnTo>
                  <a:lnTo>
                    <a:pt x="140" y="249"/>
                  </a:lnTo>
                  <a:lnTo>
                    <a:pt x="140" y="249"/>
                  </a:lnTo>
                  <a:lnTo>
                    <a:pt x="140" y="247"/>
                  </a:lnTo>
                  <a:lnTo>
                    <a:pt x="140" y="247"/>
                  </a:lnTo>
                  <a:lnTo>
                    <a:pt x="140" y="244"/>
                  </a:lnTo>
                  <a:lnTo>
                    <a:pt x="140" y="244"/>
                  </a:lnTo>
                  <a:lnTo>
                    <a:pt x="140" y="244"/>
                  </a:lnTo>
                  <a:lnTo>
                    <a:pt x="142" y="244"/>
                  </a:lnTo>
                  <a:lnTo>
                    <a:pt x="144" y="247"/>
                  </a:lnTo>
                  <a:lnTo>
                    <a:pt x="144" y="247"/>
                  </a:lnTo>
                  <a:lnTo>
                    <a:pt x="147" y="247"/>
                  </a:lnTo>
                  <a:lnTo>
                    <a:pt x="147" y="247"/>
                  </a:lnTo>
                  <a:lnTo>
                    <a:pt x="147" y="244"/>
                  </a:lnTo>
                  <a:lnTo>
                    <a:pt x="147" y="244"/>
                  </a:lnTo>
                  <a:lnTo>
                    <a:pt x="147" y="242"/>
                  </a:lnTo>
                  <a:lnTo>
                    <a:pt x="144" y="239"/>
                  </a:lnTo>
                  <a:lnTo>
                    <a:pt x="144" y="239"/>
                  </a:lnTo>
                  <a:lnTo>
                    <a:pt x="144" y="239"/>
                  </a:lnTo>
                  <a:lnTo>
                    <a:pt x="144" y="237"/>
                  </a:lnTo>
                  <a:lnTo>
                    <a:pt x="147" y="232"/>
                  </a:lnTo>
                  <a:lnTo>
                    <a:pt x="147" y="232"/>
                  </a:lnTo>
                  <a:lnTo>
                    <a:pt x="149" y="230"/>
                  </a:lnTo>
                  <a:lnTo>
                    <a:pt x="149" y="230"/>
                  </a:lnTo>
                  <a:lnTo>
                    <a:pt x="147" y="230"/>
                  </a:lnTo>
                  <a:lnTo>
                    <a:pt x="147" y="230"/>
                  </a:lnTo>
                  <a:lnTo>
                    <a:pt x="147" y="230"/>
                  </a:lnTo>
                  <a:lnTo>
                    <a:pt x="142" y="230"/>
                  </a:lnTo>
                  <a:lnTo>
                    <a:pt x="137" y="232"/>
                  </a:lnTo>
                  <a:lnTo>
                    <a:pt x="135" y="232"/>
                  </a:lnTo>
                  <a:lnTo>
                    <a:pt x="128" y="230"/>
                  </a:lnTo>
                  <a:lnTo>
                    <a:pt x="128" y="232"/>
                  </a:lnTo>
                  <a:lnTo>
                    <a:pt x="125" y="232"/>
                  </a:lnTo>
                  <a:lnTo>
                    <a:pt x="125" y="232"/>
                  </a:lnTo>
                  <a:lnTo>
                    <a:pt x="125" y="232"/>
                  </a:lnTo>
                  <a:lnTo>
                    <a:pt x="125" y="235"/>
                  </a:lnTo>
                  <a:lnTo>
                    <a:pt x="125" y="235"/>
                  </a:lnTo>
                  <a:lnTo>
                    <a:pt x="125" y="235"/>
                  </a:lnTo>
                  <a:lnTo>
                    <a:pt x="123" y="237"/>
                  </a:lnTo>
                  <a:lnTo>
                    <a:pt x="123" y="237"/>
                  </a:lnTo>
                  <a:lnTo>
                    <a:pt x="123" y="239"/>
                  </a:lnTo>
                  <a:lnTo>
                    <a:pt x="121" y="239"/>
                  </a:lnTo>
                  <a:lnTo>
                    <a:pt x="121" y="239"/>
                  </a:lnTo>
                  <a:lnTo>
                    <a:pt x="123" y="244"/>
                  </a:lnTo>
                  <a:lnTo>
                    <a:pt x="123" y="247"/>
                  </a:lnTo>
                  <a:lnTo>
                    <a:pt x="123" y="249"/>
                  </a:lnTo>
                  <a:lnTo>
                    <a:pt x="121" y="249"/>
                  </a:lnTo>
                  <a:lnTo>
                    <a:pt x="121" y="251"/>
                  </a:lnTo>
                  <a:lnTo>
                    <a:pt x="121" y="251"/>
                  </a:lnTo>
                  <a:lnTo>
                    <a:pt x="121" y="251"/>
                  </a:lnTo>
                  <a:lnTo>
                    <a:pt x="118" y="251"/>
                  </a:lnTo>
                  <a:lnTo>
                    <a:pt x="116" y="249"/>
                  </a:lnTo>
                  <a:lnTo>
                    <a:pt x="116" y="249"/>
                  </a:lnTo>
                  <a:lnTo>
                    <a:pt x="116" y="249"/>
                  </a:lnTo>
                  <a:lnTo>
                    <a:pt x="114" y="254"/>
                  </a:lnTo>
                  <a:lnTo>
                    <a:pt x="111" y="254"/>
                  </a:lnTo>
                  <a:lnTo>
                    <a:pt x="111" y="254"/>
                  </a:lnTo>
                  <a:lnTo>
                    <a:pt x="109" y="254"/>
                  </a:lnTo>
                  <a:lnTo>
                    <a:pt x="107" y="254"/>
                  </a:lnTo>
                  <a:lnTo>
                    <a:pt x="107" y="254"/>
                  </a:lnTo>
                  <a:lnTo>
                    <a:pt x="102" y="251"/>
                  </a:lnTo>
                  <a:lnTo>
                    <a:pt x="102" y="251"/>
                  </a:lnTo>
                  <a:lnTo>
                    <a:pt x="99" y="251"/>
                  </a:lnTo>
                  <a:lnTo>
                    <a:pt x="99" y="249"/>
                  </a:lnTo>
                  <a:lnTo>
                    <a:pt x="99" y="249"/>
                  </a:lnTo>
                  <a:lnTo>
                    <a:pt x="97" y="247"/>
                  </a:lnTo>
                  <a:lnTo>
                    <a:pt x="95" y="247"/>
                  </a:lnTo>
                  <a:lnTo>
                    <a:pt x="92" y="244"/>
                  </a:lnTo>
                  <a:lnTo>
                    <a:pt x="90" y="244"/>
                  </a:lnTo>
                  <a:lnTo>
                    <a:pt x="90" y="247"/>
                  </a:lnTo>
                  <a:lnTo>
                    <a:pt x="90" y="247"/>
                  </a:lnTo>
                  <a:lnTo>
                    <a:pt x="92" y="254"/>
                  </a:lnTo>
                  <a:lnTo>
                    <a:pt x="92" y="254"/>
                  </a:lnTo>
                  <a:lnTo>
                    <a:pt x="92" y="256"/>
                  </a:lnTo>
                  <a:lnTo>
                    <a:pt x="92" y="258"/>
                  </a:lnTo>
                  <a:lnTo>
                    <a:pt x="92" y="261"/>
                  </a:lnTo>
                  <a:lnTo>
                    <a:pt x="92" y="263"/>
                  </a:lnTo>
                  <a:lnTo>
                    <a:pt x="92" y="263"/>
                  </a:lnTo>
                  <a:lnTo>
                    <a:pt x="95" y="263"/>
                  </a:lnTo>
                  <a:lnTo>
                    <a:pt x="97" y="263"/>
                  </a:lnTo>
                  <a:lnTo>
                    <a:pt x="99" y="263"/>
                  </a:lnTo>
                  <a:lnTo>
                    <a:pt x="102" y="263"/>
                  </a:lnTo>
                  <a:lnTo>
                    <a:pt x="102" y="263"/>
                  </a:lnTo>
                  <a:lnTo>
                    <a:pt x="104" y="263"/>
                  </a:lnTo>
                  <a:lnTo>
                    <a:pt x="104" y="263"/>
                  </a:lnTo>
                  <a:lnTo>
                    <a:pt x="107" y="263"/>
                  </a:lnTo>
                  <a:lnTo>
                    <a:pt x="107" y="263"/>
                  </a:lnTo>
                  <a:lnTo>
                    <a:pt x="109" y="263"/>
                  </a:lnTo>
                  <a:lnTo>
                    <a:pt x="109" y="265"/>
                  </a:lnTo>
                  <a:lnTo>
                    <a:pt x="109" y="265"/>
                  </a:lnTo>
                  <a:lnTo>
                    <a:pt x="107" y="268"/>
                  </a:lnTo>
                  <a:lnTo>
                    <a:pt x="107" y="270"/>
                  </a:lnTo>
                  <a:lnTo>
                    <a:pt x="107" y="273"/>
                  </a:lnTo>
                  <a:lnTo>
                    <a:pt x="107" y="273"/>
                  </a:lnTo>
                  <a:lnTo>
                    <a:pt x="107" y="275"/>
                  </a:lnTo>
                  <a:lnTo>
                    <a:pt x="107" y="277"/>
                  </a:lnTo>
                  <a:lnTo>
                    <a:pt x="104" y="277"/>
                  </a:lnTo>
                  <a:lnTo>
                    <a:pt x="104" y="280"/>
                  </a:lnTo>
                  <a:lnTo>
                    <a:pt x="102" y="280"/>
                  </a:lnTo>
                  <a:lnTo>
                    <a:pt x="97" y="280"/>
                  </a:lnTo>
                  <a:lnTo>
                    <a:pt x="97" y="280"/>
                  </a:lnTo>
                  <a:lnTo>
                    <a:pt x="95" y="277"/>
                  </a:lnTo>
                  <a:lnTo>
                    <a:pt x="95" y="277"/>
                  </a:lnTo>
                  <a:lnTo>
                    <a:pt x="92" y="275"/>
                  </a:lnTo>
                  <a:lnTo>
                    <a:pt x="92" y="273"/>
                  </a:lnTo>
                  <a:lnTo>
                    <a:pt x="90" y="273"/>
                  </a:lnTo>
                  <a:lnTo>
                    <a:pt x="90" y="270"/>
                  </a:lnTo>
                  <a:lnTo>
                    <a:pt x="88" y="270"/>
                  </a:lnTo>
                  <a:lnTo>
                    <a:pt x="88" y="268"/>
                  </a:lnTo>
                  <a:lnTo>
                    <a:pt x="88" y="265"/>
                  </a:lnTo>
                  <a:lnTo>
                    <a:pt x="88" y="265"/>
                  </a:lnTo>
                  <a:lnTo>
                    <a:pt x="85" y="265"/>
                  </a:lnTo>
                  <a:lnTo>
                    <a:pt x="85" y="265"/>
                  </a:lnTo>
                  <a:lnTo>
                    <a:pt x="85" y="265"/>
                  </a:lnTo>
                  <a:lnTo>
                    <a:pt x="85" y="270"/>
                  </a:lnTo>
                  <a:lnTo>
                    <a:pt x="85" y="275"/>
                  </a:lnTo>
                  <a:lnTo>
                    <a:pt x="85" y="275"/>
                  </a:lnTo>
                  <a:lnTo>
                    <a:pt x="85" y="277"/>
                  </a:lnTo>
                  <a:lnTo>
                    <a:pt x="85" y="280"/>
                  </a:lnTo>
                  <a:lnTo>
                    <a:pt x="83" y="289"/>
                  </a:lnTo>
                  <a:lnTo>
                    <a:pt x="78" y="294"/>
                  </a:lnTo>
                  <a:lnTo>
                    <a:pt x="78" y="296"/>
                  </a:lnTo>
                  <a:lnTo>
                    <a:pt x="78" y="296"/>
                  </a:lnTo>
                  <a:lnTo>
                    <a:pt x="78" y="299"/>
                  </a:lnTo>
                  <a:lnTo>
                    <a:pt x="78" y="299"/>
                  </a:lnTo>
                  <a:lnTo>
                    <a:pt x="78" y="301"/>
                  </a:lnTo>
                  <a:lnTo>
                    <a:pt x="90" y="303"/>
                  </a:lnTo>
                  <a:lnTo>
                    <a:pt x="92" y="303"/>
                  </a:lnTo>
                  <a:lnTo>
                    <a:pt x="92" y="306"/>
                  </a:lnTo>
                  <a:lnTo>
                    <a:pt x="92" y="308"/>
                  </a:lnTo>
                  <a:lnTo>
                    <a:pt x="92" y="310"/>
                  </a:lnTo>
                  <a:lnTo>
                    <a:pt x="90" y="313"/>
                  </a:lnTo>
                  <a:lnTo>
                    <a:pt x="85" y="318"/>
                  </a:lnTo>
                  <a:lnTo>
                    <a:pt x="83" y="320"/>
                  </a:lnTo>
                  <a:lnTo>
                    <a:pt x="83" y="320"/>
                  </a:lnTo>
                  <a:lnTo>
                    <a:pt x="83" y="322"/>
                  </a:lnTo>
                  <a:lnTo>
                    <a:pt x="83" y="325"/>
                  </a:lnTo>
                  <a:lnTo>
                    <a:pt x="83" y="327"/>
                  </a:lnTo>
                  <a:lnTo>
                    <a:pt x="81" y="327"/>
                  </a:lnTo>
                  <a:lnTo>
                    <a:pt x="81" y="329"/>
                  </a:lnTo>
                  <a:lnTo>
                    <a:pt x="81" y="329"/>
                  </a:lnTo>
                  <a:lnTo>
                    <a:pt x="83" y="329"/>
                  </a:lnTo>
                  <a:lnTo>
                    <a:pt x="83" y="329"/>
                  </a:lnTo>
                  <a:lnTo>
                    <a:pt x="88" y="329"/>
                  </a:lnTo>
                  <a:lnTo>
                    <a:pt x="90" y="329"/>
                  </a:lnTo>
                  <a:lnTo>
                    <a:pt x="92" y="332"/>
                  </a:lnTo>
                  <a:lnTo>
                    <a:pt x="95" y="332"/>
                  </a:lnTo>
                  <a:lnTo>
                    <a:pt x="97" y="334"/>
                  </a:lnTo>
                  <a:lnTo>
                    <a:pt x="97" y="334"/>
                  </a:lnTo>
                  <a:lnTo>
                    <a:pt x="97" y="336"/>
                  </a:lnTo>
                  <a:lnTo>
                    <a:pt x="97" y="344"/>
                  </a:lnTo>
                  <a:lnTo>
                    <a:pt x="99" y="346"/>
                  </a:lnTo>
                  <a:lnTo>
                    <a:pt x="99" y="348"/>
                  </a:lnTo>
                  <a:lnTo>
                    <a:pt x="99" y="351"/>
                  </a:lnTo>
                  <a:lnTo>
                    <a:pt x="102" y="351"/>
                  </a:lnTo>
                  <a:lnTo>
                    <a:pt x="102" y="353"/>
                  </a:lnTo>
                  <a:lnTo>
                    <a:pt x="104" y="355"/>
                  </a:lnTo>
                  <a:lnTo>
                    <a:pt x="107" y="355"/>
                  </a:lnTo>
                  <a:lnTo>
                    <a:pt x="107" y="358"/>
                  </a:lnTo>
                  <a:lnTo>
                    <a:pt x="107" y="358"/>
                  </a:lnTo>
                  <a:lnTo>
                    <a:pt x="107" y="360"/>
                  </a:lnTo>
                  <a:lnTo>
                    <a:pt x="107" y="360"/>
                  </a:lnTo>
                  <a:lnTo>
                    <a:pt x="104" y="363"/>
                  </a:lnTo>
                  <a:lnTo>
                    <a:pt x="99" y="377"/>
                  </a:lnTo>
                  <a:lnTo>
                    <a:pt x="99" y="381"/>
                  </a:lnTo>
                  <a:lnTo>
                    <a:pt x="99" y="384"/>
                  </a:lnTo>
                  <a:lnTo>
                    <a:pt x="99" y="386"/>
                  </a:lnTo>
                  <a:lnTo>
                    <a:pt x="99" y="389"/>
                  </a:lnTo>
                  <a:lnTo>
                    <a:pt x="102" y="391"/>
                  </a:lnTo>
                  <a:lnTo>
                    <a:pt x="104" y="393"/>
                  </a:lnTo>
                  <a:lnTo>
                    <a:pt x="104" y="398"/>
                  </a:lnTo>
                  <a:lnTo>
                    <a:pt x="104" y="400"/>
                  </a:lnTo>
                  <a:lnTo>
                    <a:pt x="104" y="403"/>
                  </a:lnTo>
                  <a:lnTo>
                    <a:pt x="104" y="405"/>
                  </a:lnTo>
                  <a:lnTo>
                    <a:pt x="102" y="407"/>
                  </a:lnTo>
                  <a:lnTo>
                    <a:pt x="102" y="407"/>
                  </a:lnTo>
                  <a:lnTo>
                    <a:pt x="99" y="410"/>
                  </a:lnTo>
                  <a:lnTo>
                    <a:pt x="99" y="410"/>
                  </a:lnTo>
                  <a:lnTo>
                    <a:pt x="99" y="412"/>
                  </a:lnTo>
                  <a:lnTo>
                    <a:pt x="97" y="417"/>
                  </a:lnTo>
                  <a:lnTo>
                    <a:pt x="97" y="419"/>
                  </a:lnTo>
                  <a:lnTo>
                    <a:pt x="95" y="422"/>
                  </a:lnTo>
                  <a:lnTo>
                    <a:pt x="95" y="422"/>
                  </a:lnTo>
                  <a:lnTo>
                    <a:pt x="90" y="426"/>
                  </a:lnTo>
                  <a:lnTo>
                    <a:pt x="90" y="426"/>
                  </a:lnTo>
                  <a:lnTo>
                    <a:pt x="88" y="426"/>
                  </a:lnTo>
                  <a:lnTo>
                    <a:pt x="85" y="426"/>
                  </a:lnTo>
                  <a:lnTo>
                    <a:pt x="78" y="431"/>
                  </a:lnTo>
                  <a:lnTo>
                    <a:pt x="76" y="431"/>
                  </a:lnTo>
                  <a:lnTo>
                    <a:pt x="71" y="434"/>
                  </a:lnTo>
                  <a:lnTo>
                    <a:pt x="69" y="436"/>
                  </a:lnTo>
                  <a:lnTo>
                    <a:pt x="62" y="443"/>
                  </a:lnTo>
                  <a:lnTo>
                    <a:pt x="59" y="443"/>
                  </a:lnTo>
                  <a:lnTo>
                    <a:pt x="57" y="452"/>
                  </a:lnTo>
                  <a:lnTo>
                    <a:pt x="57" y="452"/>
                  </a:lnTo>
                  <a:lnTo>
                    <a:pt x="57" y="455"/>
                  </a:lnTo>
                  <a:lnTo>
                    <a:pt x="57" y="455"/>
                  </a:lnTo>
                  <a:lnTo>
                    <a:pt x="57" y="457"/>
                  </a:lnTo>
                  <a:lnTo>
                    <a:pt x="59" y="457"/>
                  </a:lnTo>
                  <a:lnTo>
                    <a:pt x="59" y="457"/>
                  </a:lnTo>
                  <a:lnTo>
                    <a:pt x="64" y="457"/>
                  </a:lnTo>
                  <a:lnTo>
                    <a:pt x="66" y="460"/>
                  </a:lnTo>
                  <a:lnTo>
                    <a:pt x="69" y="460"/>
                  </a:lnTo>
                  <a:lnTo>
                    <a:pt x="71" y="460"/>
                  </a:lnTo>
                  <a:lnTo>
                    <a:pt x="71" y="460"/>
                  </a:lnTo>
                  <a:lnTo>
                    <a:pt x="73" y="460"/>
                  </a:lnTo>
                  <a:lnTo>
                    <a:pt x="73" y="462"/>
                  </a:lnTo>
                  <a:lnTo>
                    <a:pt x="76" y="462"/>
                  </a:lnTo>
                  <a:lnTo>
                    <a:pt x="76" y="464"/>
                  </a:lnTo>
                  <a:lnTo>
                    <a:pt x="78" y="464"/>
                  </a:lnTo>
                  <a:lnTo>
                    <a:pt x="78" y="467"/>
                  </a:lnTo>
                  <a:lnTo>
                    <a:pt x="78" y="467"/>
                  </a:lnTo>
                  <a:lnTo>
                    <a:pt x="73" y="469"/>
                  </a:lnTo>
                  <a:lnTo>
                    <a:pt x="66" y="474"/>
                  </a:lnTo>
                  <a:lnTo>
                    <a:pt x="59" y="476"/>
                  </a:lnTo>
                  <a:lnTo>
                    <a:pt x="50" y="481"/>
                  </a:lnTo>
                  <a:lnTo>
                    <a:pt x="47" y="481"/>
                  </a:lnTo>
                  <a:lnTo>
                    <a:pt x="47" y="481"/>
                  </a:lnTo>
                  <a:lnTo>
                    <a:pt x="45" y="478"/>
                  </a:lnTo>
                  <a:lnTo>
                    <a:pt x="43" y="478"/>
                  </a:lnTo>
                  <a:lnTo>
                    <a:pt x="40" y="478"/>
                  </a:lnTo>
                  <a:lnTo>
                    <a:pt x="40" y="478"/>
                  </a:lnTo>
                  <a:lnTo>
                    <a:pt x="38" y="481"/>
                  </a:lnTo>
                  <a:lnTo>
                    <a:pt x="38" y="481"/>
                  </a:lnTo>
                  <a:lnTo>
                    <a:pt x="36" y="481"/>
                  </a:lnTo>
                  <a:lnTo>
                    <a:pt x="33" y="483"/>
                  </a:lnTo>
                  <a:lnTo>
                    <a:pt x="36" y="490"/>
                  </a:lnTo>
                  <a:lnTo>
                    <a:pt x="38" y="500"/>
                  </a:lnTo>
                  <a:lnTo>
                    <a:pt x="38" y="502"/>
                  </a:lnTo>
                  <a:lnTo>
                    <a:pt x="38" y="505"/>
                  </a:lnTo>
                  <a:lnTo>
                    <a:pt x="38" y="505"/>
                  </a:lnTo>
                  <a:lnTo>
                    <a:pt x="40" y="505"/>
                  </a:lnTo>
                  <a:lnTo>
                    <a:pt x="40" y="505"/>
                  </a:lnTo>
                  <a:lnTo>
                    <a:pt x="40" y="502"/>
                  </a:lnTo>
                  <a:lnTo>
                    <a:pt x="43" y="502"/>
                  </a:lnTo>
                  <a:lnTo>
                    <a:pt x="43" y="502"/>
                  </a:lnTo>
                  <a:lnTo>
                    <a:pt x="45" y="505"/>
                  </a:lnTo>
                  <a:lnTo>
                    <a:pt x="47" y="507"/>
                  </a:lnTo>
                  <a:lnTo>
                    <a:pt x="50" y="509"/>
                  </a:lnTo>
                  <a:lnTo>
                    <a:pt x="50" y="512"/>
                  </a:lnTo>
                  <a:lnTo>
                    <a:pt x="40" y="531"/>
                  </a:lnTo>
                  <a:lnTo>
                    <a:pt x="38" y="533"/>
                  </a:lnTo>
                  <a:lnTo>
                    <a:pt x="38" y="533"/>
                  </a:lnTo>
                  <a:lnTo>
                    <a:pt x="36" y="535"/>
                  </a:lnTo>
                  <a:lnTo>
                    <a:pt x="36" y="535"/>
                  </a:lnTo>
                  <a:lnTo>
                    <a:pt x="33" y="535"/>
                  </a:lnTo>
                  <a:lnTo>
                    <a:pt x="33" y="535"/>
                  </a:lnTo>
                  <a:lnTo>
                    <a:pt x="31" y="535"/>
                  </a:lnTo>
                  <a:lnTo>
                    <a:pt x="28" y="535"/>
                  </a:lnTo>
                  <a:lnTo>
                    <a:pt x="28" y="535"/>
                  </a:lnTo>
                  <a:lnTo>
                    <a:pt x="19" y="542"/>
                  </a:lnTo>
                  <a:lnTo>
                    <a:pt x="14" y="547"/>
                  </a:lnTo>
                  <a:lnTo>
                    <a:pt x="14" y="549"/>
                  </a:lnTo>
                  <a:lnTo>
                    <a:pt x="12" y="549"/>
                  </a:lnTo>
                  <a:lnTo>
                    <a:pt x="12" y="549"/>
                  </a:lnTo>
                  <a:lnTo>
                    <a:pt x="9" y="549"/>
                  </a:lnTo>
                  <a:lnTo>
                    <a:pt x="2" y="547"/>
                  </a:lnTo>
                  <a:lnTo>
                    <a:pt x="2" y="547"/>
                  </a:lnTo>
                  <a:lnTo>
                    <a:pt x="2" y="547"/>
                  </a:lnTo>
                  <a:lnTo>
                    <a:pt x="0" y="547"/>
                  </a:lnTo>
                  <a:lnTo>
                    <a:pt x="0" y="549"/>
                  </a:lnTo>
                  <a:lnTo>
                    <a:pt x="0" y="552"/>
                  </a:lnTo>
                  <a:lnTo>
                    <a:pt x="0" y="552"/>
                  </a:lnTo>
                  <a:lnTo>
                    <a:pt x="0" y="554"/>
                  </a:lnTo>
                  <a:lnTo>
                    <a:pt x="5" y="559"/>
                  </a:lnTo>
                  <a:lnTo>
                    <a:pt x="7" y="561"/>
                  </a:lnTo>
                  <a:lnTo>
                    <a:pt x="9" y="561"/>
                  </a:lnTo>
                  <a:lnTo>
                    <a:pt x="9" y="561"/>
                  </a:lnTo>
                  <a:lnTo>
                    <a:pt x="14" y="561"/>
                  </a:lnTo>
                  <a:lnTo>
                    <a:pt x="19" y="561"/>
                  </a:lnTo>
                  <a:lnTo>
                    <a:pt x="21" y="561"/>
                  </a:lnTo>
                  <a:lnTo>
                    <a:pt x="24" y="561"/>
                  </a:lnTo>
                  <a:lnTo>
                    <a:pt x="24" y="564"/>
                  </a:lnTo>
                  <a:lnTo>
                    <a:pt x="24" y="564"/>
                  </a:lnTo>
                  <a:lnTo>
                    <a:pt x="24" y="566"/>
                  </a:lnTo>
                  <a:lnTo>
                    <a:pt x="24" y="566"/>
                  </a:lnTo>
                  <a:lnTo>
                    <a:pt x="24" y="568"/>
                  </a:lnTo>
                  <a:lnTo>
                    <a:pt x="21" y="568"/>
                  </a:lnTo>
                  <a:lnTo>
                    <a:pt x="21" y="571"/>
                  </a:lnTo>
                  <a:lnTo>
                    <a:pt x="19" y="571"/>
                  </a:lnTo>
                  <a:lnTo>
                    <a:pt x="17" y="571"/>
                  </a:lnTo>
                  <a:lnTo>
                    <a:pt x="14" y="573"/>
                  </a:lnTo>
                  <a:lnTo>
                    <a:pt x="12" y="573"/>
                  </a:lnTo>
                  <a:lnTo>
                    <a:pt x="12" y="571"/>
                  </a:lnTo>
                  <a:lnTo>
                    <a:pt x="9" y="571"/>
                  </a:lnTo>
                  <a:lnTo>
                    <a:pt x="9" y="571"/>
                  </a:lnTo>
                  <a:lnTo>
                    <a:pt x="7" y="568"/>
                  </a:lnTo>
                  <a:lnTo>
                    <a:pt x="7" y="568"/>
                  </a:lnTo>
                  <a:lnTo>
                    <a:pt x="5" y="568"/>
                  </a:lnTo>
                  <a:lnTo>
                    <a:pt x="5" y="568"/>
                  </a:lnTo>
                  <a:lnTo>
                    <a:pt x="5" y="568"/>
                  </a:lnTo>
                  <a:lnTo>
                    <a:pt x="5" y="571"/>
                  </a:lnTo>
                  <a:lnTo>
                    <a:pt x="2" y="573"/>
                  </a:lnTo>
                  <a:lnTo>
                    <a:pt x="2" y="576"/>
                  </a:lnTo>
                  <a:lnTo>
                    <a:pt x="2" y="578"/>
                  </a:lnTo>
                  <a:lnTo>
                    <a:pt x="2" y="580"/>
                  </a:lnTo>
                  <a:lnTo>
                    <a:pt x="5" y="583"/>
                  </a:lnTo>
                  <a:lnTo>
                    <a:pt x="2" y="585"/>
                  </a:lnTo>
                  <a:lnTo>
                    <a:pt x="5" y="587"/>
                  </a:lnTo>
                  <a:lnTo>
                    <a:pt x="5" y="587"/>
                  </a:lnTo>
                  <a:lnTo>
                    <a:pt x="7" y="590"/>
                  </a:lnTo>
                  <a:lnTo>
                    <a:pt x="7" y="590"/>
                  </a:lnTo>
                  <a:lnTo>
                    <a:pt x="9" y="592"/>
                  </a:lnTo>
                  <a:lnTo>
                    <a:pt x="9" y="594"/>
                  </a:lnTo>
                  <a:lnTo>
                    <a:pt x="9" y="597"/>
                  </a:lnTo>
                  <a:lnTo>
                    <a:pt x="9" y="599"/>
                  </a:lnTo>
                  <a:lnTo>
                    <a:pt x="9" y="602"/>
                  </a:lnTo>
                  <a:lnTo>
                    <a:pt x="12" y="602"/>
                  </a:lnTo>
                  <a:lnTo>
                    <a:pt x="12" y="604"/>
                  </a:lnTo>
                  <a:lnTo>
                    <a:pt x="12" y="604"/>
                  </a:lnTo>
                  <a:lnTo>
                    <a:pt x="12" y="609"/>
                  </a:lnTo>
                  <a:lnTo>
                    <a:pt x="12" y="618"/>
                  </a:lnTo>
                  <a:lnTo>
                    <a:pt x="14" y="618"/>
                  </a:lnTo>
                  <a:lnTo>
                    <a:pt x="17" y="621"/>
                  </a:lnTo>
                  <a:lnTo>
                    <a:pt x="19" y="621"/>
                  </a:lnTo>
                  <a:lnTo>
                    <a:pt x="21" y="621"/>
                  </a:lnTo>
                  <a:lnTo>
                    <a:pt x="24" y="621"/>
                  </a:lnTo>
                  <a:lnTo>
                    <a:pt x="26" y="621"/>
                  </a:lnTo>
                  <a:lnTo>
                    <a:pt x="28" y="618"/>
                  </a:lnTo>
                  <a:lnTo>
                    <a:pt x="28" y="618"/>
                  </a:lnTo>
                  <a:lnTo>
                    <a:pt x="28" y="618"/>
                  </a:lnTo>
                  <a:lnTo>
                    <a:pt x="28" y="616"/>
                  </a:lnTo>
                  <a:lnTo>
                    <a:pt x="28" y="616"/>
                  </a:lnTo>
                  <a:lnTo>
                    <a:pt x="31" y="616"/>
                  </a:lnTo>
                  <a:lnTo>
                    <a:pt x="31" y="616"/>
                  </a:lnTo>
                  <a:lnTo>
                    <a:pt x="33" y="616"/>
                  </a:lnTo>
                  <a:lnTo>
                    <a:pt x="36" y="613"/>
                  </a:lnTo>
                  <a:lnTo>
                    <a:pt x="36" y="613"/>
                  </a:lnTo>
                  <a:lnTo>
                    <a:pt x="40" y="609"/>
                  </a:lnTo>
                  <a:lnTo>
                    <a:pt x="43" y="609"/>
                  </a:lnTo>
                  <a:lnTo>
                    <a:pt x="45" y="611"/>
                  </a:lnTo>
                  <a:lnTo>
                    <a:pt x="52" y="618"/>
                  </a:lnTo>
                  <a:lnTo>
                    <a:pt x="52" y="623"/>
                  </a:lnTo>
                  <a:lnTo>
                    <a:pt x="52" y="623"/>
                  </a:lnTo>
                  <a:lnTo>
                    <a:pt x="52" y="635"/>
                  </a:lnTo>
                  <a:lnTo>
                    <a:pt x="52" y="637"/>
                  </a:lnTo>
                  <a:lnTo>
                    <a:pt x="52" y="637"/>
                  </a:lnTo>
                  <a:lnTo>
                    <a:pt x="54" y="639"/>
                  </a:lnTo>
                  <a:lnTo>
                    <a:pt x="54" y="642"/>
                  </a:lnTo>
                  <a:lnTo>
                    <a:pt x="54" y="644"/>
                  </a:lnTo>
                  <a:lnTo>
                    <a:pt x="54" y="647"/>
                  </a:lnTo>
                  <a:lnTo>
                    <a:pt x="57" y="647"/>
                  </a:lnTo>
                  <a:lnTo>
                    <a:pt x="57" y="649"/>
                  </a:lnTo>
                  <a:lnTo>
                    <a:pt x="59" y="649"/>
                  </a:lnTo>
                  <a:lnTo>
                    <a:pt x="64" y="654"/>
                  </a:lnTo>
                  <a:lnTo>
                    <a:pt x="66" y="654"/>
                  </a:lnTo>
                  <a:lnTo>
                    <a:pt x="71" y="656"/>
                  </a:lnTo>
                  <a:lnTo>
                    <a:pt x="73" y="656"/>
                  </a:lnTo>
                  <a:lnTo>
                    <a:pt x="73" y="658"/>
                  </a:lnTo>
                  <a:lnTo>
                    <a:pt x="76" y="658"/>
                  </a:lnTo>
                  <a:lnTo>
                    <a:pt x="78" y="661"/>
                  </a:lnTo>
                  <a:lnTo>
                    <a:pt x="81" y="661"/>
                  </a:lnTo>
                  <a:lnTo>
                    <a:pt x="83" y="661"/>
                  </a:lnTo>
                  <a:lnTo>
                    <a:pt x="95" y="658"/>
                  </a:lnTo>
                  <a:lnTo>
                    <a:pt x="95" y="658"/>
                  </a:lnTo>
                  <a:lnTo>
                    <a:pt x="99" y="661"/>
                  </a:lnTo>
                  <a:lnTo>
                    <a:pt x="99" y="661"/>
                  </a:lnTo>
                  <a:lnTo>
                    <a:pt x="102" y="661"/>
                  </a:lnTo>
                  <a:lnTo>
                    <a:pt x="102" y="663"/>
                  </a:lnTo>
                  <a:lnTo>
                    <a:pt x="104" y="663"/>
                  </a:lnTo>
                  <a:lnTo>
                    <a:pt x="107" y="663"/>
                  </a:lnTo>
                  <a:lnTo>
                    <a:pt x="111" y="665"/>
                  </a:lnTo>
                  <a:lnTo>
                    <a:pt x="111" y="665"/>
                  </a:lnTo>
                  <a:lnTo>
                    <a:pt x="116" y="665"/>
                  </a:lnTo>
                  <a:lnTo>
                    <a:pt x="116" y="668"/>
                  </a:lnTo>
                  <a:lnTo>
                    <a:pt x="118" y="670"/>
                  </a:lnTo>
                  <a:lnTo>
                    <a:pt x="123" y="675"/>
                  </a:lnTo>
                  <a:lnTo>
                    <a:pt x="123" y="680"/>
                  </a:lnTo>
                  <a:lnTo>
                    <a:pt x="125" y="680"/>
                  </a:lnTo>
                  <a:lnTo>
                    <a:pt x="125" y="682"/>
                  </a:lnTo>
                  <a:lnTo>
                    <a:pt x="128" y="682"/>
                  </a:lnTo>
                  <a:lnTo>
                    <a:pt x="128" y="682"/>
                  </a:lnTo>
                  <a:lnTo>
                    <a:pt x="135" y="687"/>
                  </a:lnTo>
                  <a:lnTo>
                    <a:pt x="147" y="689"/>
                  </a:lnTo>
                  <a:lnTo>
                    <a:pt x="152" y="687"/>
                  </a:lnTo>
                  <a:lnTo>
                    <a:pt x="152" y="689"/>
                  </a:lnTo>
                  <a:lnTo>
                    <a:pt x="154" y="689"/>
                  </a:lnTo>
                  <a:lnTo>
                    <a:pt x="154" y="689"/>
                  </a:lnTo>
                  <a:lnTo>
                    <a:pt x="166" y="689"/>
                  </a:lnTo>
                  <a:lnTo>
                    <a:pt x="170" y="689"/>
                  </a:lnTo>
                  <a:lnTo>
                    <a:pt x="173" y="689"/>
                  </a:lnTo>
                  <a:lnTo>
                    <a:pt x="175" y="689"/>
                  </a:lnTo>
                  <a:lnTo>
                    <a:pt x="180" y="689"/>
                  </a:lnTo>
                  <a:lnTo>
                    <a:pt x="180" y="687"/>
                  </a:lnTo>
                  <a:lnTo>
                    <a:pt x="182" y="687"/>
                  </a:lnTo>
                  <a:lnTo>
                    <a:pt x="187" y="689"/>
                  </a:lnTo>
                  <a:lnTo>
                    <a:pt x="192" y="689"/>
                  </a:lnTo>
                  <a:lnTo>
                    <a:pt x="204" y="689"/>
                  </a:lnTo>
                  <a:lnTo>
                    <a:pt x="211" y="687"/>
                  </a:lnTo>
                  <a:lnTo>
                    <a:pt x="215" y="687"/>
                  </a:lnTo>
                  <a:lnTo>
                    <a:pt x="218" y="687"/>
                  </a:lnTo>
                  <a:lnTo>
                    <a:pt x="220" y="687"/>
                  </a:lnTo>
                  <a:lnTo>
                    <a:pt x="225" y="689"/>
                  </a:lnTo>
                  <a:lnTo>
                    <a:pt x="230" y="689"/>
                  </a:lnTo>
                  <a:lnTo>
                    <a:pt x="232" y="689"/>
                  </a:lnTo>
                  <a:lnTo>
                    <a:pt x="232" y="689"/>
                  </a:lnTo>
                  <a:lnTo>
                    <a:pt x="234" y="689"/>
                  </a:lnTo>
                  <a:lnTo>
                    <a:pt x="234" y="689"/>
                  </a:lnTo>
                  <a:lnTo>
                    <a:pt x="237" y="692"/>
                  </a:lnTo>
                  <a:lnTo>
                    <a:pt x="239" y="694"/>
                  </a:lnTo>
                  <a:lnTo>
                    <a:pt x="241" y="701"/>
                  </a:lnTo>
                  <a:lnTo>
                    <a:pt x="241" y="706"/>
                  </a:lnTo>
                  <a:lnTo>
                    <a:pt x="241" y="710"/>
                  </a:lnTo>
                  <a:lnTo>
                    <a:pt x="241" y="713"/>
                  </a:lnTo>
                  <a:lnTo>
                    <a:pt x="241" y="713"/>
                  </a:lnTo>
                  <a:lnTo>
                    <a:pt x="239" y="713"/>
                  </a:lnTo>
                  <a:lnTo>
                    <a:pt x="239" y="713"/>
                  </a:lnTo>
                  <a:lnTo>
                    <a:pt x="239" y="713"/>
                  </a:lnTo>
                  <a:lnTo>
                    <a:pt x="237" y="715"/>
                  </a:lnTo>
                  <a:lnTo>
                    <a:pt x="237" y="715"/>
                  </a:lnTo>
                  <a:lnTo>
                    <a:pt x="237" y="715"/>
                  </a:lnTo>
                  <a:lnTo>
                    <a:pt x="237" y="715"/>
                  </a:lnTo>
                  <a:lnTo>
                    <a:pt x="237" y="715"/>
                  </a:lnTo>
                  <a:lnTo>
                    <a:pt x="239" y="718"/>
                  </a:lnTo>
                  <a:lnTo>
                    <a:pt x="241" y="722"/>
                  </a:lnTo>
                  <a:lnTo>
                    <a:pt x="244" y="725"/>
                  </a:lnTo>
                  <a:lnTo>
                    <a:pt x="246" y="725"/>
                  </a:lnTo>
                  <a:lnTo>
                    <a:pt x="258" y="727"/>
                  </a:lnTo>
                  <a:lnTo>
                    <a:pt x="263" y="725"/>
                  </a:lnTo>
                  <a:lnTo>
                    <a:pt x="270" y="725"/>
                  </a:lnTo>
                  <a:lnTo>
                    <a:pt x="272" y="722"/>
                  </a:lnTo>
                  <a:lnTo>
                    <a:pt x="275" y="722"/>
                  </a:lnTo>
                  <a:lnTo>
                    <a:pt x="277" y="720"/>
                  </a:lnTo>
                  <a:lnTo>
                    <a:pt x="279" y="718"/>
                  </a:lnTo>
                  <a:lnTo>
                    <a:pt x="282" y="715"/>
                  </a:lnTo>
                  <a:lnTo>
                    <a:pt x="282" y="713"/>
                  </a:lnTo>
                  <a:lnTo>
                    <a:pt x="286" y="713"/>
                  </a:lnTo>
                  <a:lnTo>
                    <a:pt x="289" y="710"/>
                  </a:lnTo>
                  <a:lnTo>
                    <a:pt x="296" y="710"/>
                  </a:lnTo>
                  <a:lnTo>
                    <a:pt x="298" y="710"/>
                  </a:lnTo>
                  <a:lnTo>
                    <a:pt x="298" y="708"/>
                  </a:lnTo>
                  <a:lnTo>
                    <a:pt x="301" y="706"/>
                  </a:lnTo>
                  <a:lnTo>
                    <a:pt x="301" y="703"/>
                  </a:lnTo>
                  <a:lnTo>
                    <a:pt x="301" y="699"/>
                  </a:lnTo>
                  <a:lnTo>
                    <a:pt x="298" y="696"/>
                  </a:lnTo>
                  <a:lnTo>
                    <a:pt x="298" y="694"/>
                  </a:lnTo>
                  <a:lnTo>
                    <a:pt x="298" y="694"/>
                  </a:lnTo>
                  <a:lnTo>
                    <a:pt x="298" y="692"/>
                  </a:lnTo>
                  <a:lnTo>
                    <a:pt x="301" y="692"/>
                  </a:lnTo>
                  <a:lnTo>
                    <a:pt x="303" y="689"/>
                  </a:lnTo>
                  <a:lnTo>
                    <a:pt x="308" y="687"/>
                  </a:lnTo>
                  <a:lnTo>
                    <a:pt x="308" y="684"/>
                  </a:lnTo>
                  <a:lnTo>
                    <a:pt x="310" y="684"/>
                  </a:lnTo>
                  <a:lnTo>
                    <a:pt x="313" y="680"/>
                  </a:lnTo>
                  <a:lnTo>
                    <a:pt x="313" y="677"/>
                  </a:lnTo>
                  <a:lnTo>
                    <a:pt x="315" y="677"/>
                  </a:lnTo>
                  <a:lnTo>
                    <a:pt x="315" y="675"/>
                  </a:lnTo>
                  <a:lnTo>
                    <a:pt x="315" y="675"/>
                  </a:lnTo>
                  <a:lnTo>
                    <a:pt x="315" y="675"/>
                  </a:lnTo>
                  <a:lnTo>
                    <a:pt x="315" y="673"/>
                  </a:lnTo>
                  <a:lnTo>
                    <a:pt x="315" y="673"/>
                  </a:lnTo>
                  <a:lnTo>
                    <a:pt x="315" y="673"/>
                  </a:lnTo>
                  <a:lnTo>
                    <a:pt x="315" y="670"/>
                  </a:lnTo>
                  <a:lnTo>
                    <a:pt x="315" y="670"/>
                  </a:lnTo>
                  <a:lnTo>
                    <a:pt x="317" y="668"/>
                  </a:lnTo>
                  <a:lnTo>
                    <a:pt x="317" y="663"/>
                  </a:lnTo>
                  <a:lnTo>
                    <a:pt x="320" y="661"/>
                  </a:lnTo>
                  <a:lnTo>
                    <a:pt x="322" y="661"/>
                  </a:lnTo>
                  <a:lnTo>
                    <a:pt x="329" y="661"/>
                  </a:lnTo>
                  <a:lnTo>
                    <a:pt x="331" y="658"/>
                  </a:lnTo>
                  <a:lnTo>
                    <a:pt x="343" y="649"/>
                  </a:lnTo>
                  <a:lnTo>
                    <a:pt x="348" y="647"/>
                  </a:lnTo>
                  <a:lnTo>
                    <a:pt x="353" y="647"/>
                  </a:lnTo>
                  <a:lnTo>
                    <a:pt x="360" y="647"/>
                  </a:lnTo>
                  <a:lnTo>
                    <a:pt x="360" y="647"/>
                  </a:lnTo>
                  <a:lnTo>
                    <a:pt x="362" y="647"/>
                  </a:lnTo>
                  <a:lnTo>
                    <a:pt x="362" y="647"/>
                  </a:lnTo>
                  <a:lnTo>
                    <a:pt x="362" y="647"/>
                  </a:lnTo>
                  <a:lnTo>
                    <a:pt x="362" y="649"/>
                  </a:lnTo>
                  <a:lnTo>
                    <a:pt x="365" y="649"/>
                  </a:lnTo>
                  <a:lnTo>
                    <a:pt x="365" y="649"/>
                  </a:lnTo>
                  <a:lnTo>
                    <a:pt x="365" y="649"/>
                  </a:lnTo>
                  <a:lnTo>
                    <a:pt x="367" y="649"/>
                  </a:lnTo>
                  <a:lnTo>
                    <a:pt x="367" y="649"/>
                  </a:lnTo>
                  <a:lnTo>
                    <a:pt x="367" y="647"/>
                  </a:lnTo>
                  <a:lnTo>
                    <a:pt x="369" y="644"/>
                  </a:lnTo>
                  <a:lnTo>
                    <a:pt x="369" y="644"/>
                  </a:lnTo>
                  <a:lnTo>
                    <a:pt x="374" y="644"/>
                  </a:lnTo>
                  <a:lnTo>
                    <a:pt x="374" y="644"/>
                  </a:lnTo>
                  <a:lnTo>
                    <a:pt x="376" y="642"/>
                  </a:lnTo>
                  <a:lnTo>
                    <a:pt x="376" y="639"/>
                  </a:lnTo>
                  <a:lnTo>
                    <a:pt x="379" y="639"/>
                  </a:lnTo>
                  <a:lnTo>
                    <a:pt x="393" y="639"/>
                  </a:lnTo>
                  <a:lnTo>
                    <a:pt x="395" y="642"/>
                  </a:lnTo>
                  <a:lnTo>
                    <a:pt x="395" y="642"/>
                  </a:lnTo>
                  <a:lnTo>
                    <a:pt x="398" y="642"/>
                  </a:lnTo>
                  <a:lnTo>
                    <a:pt x="398" y="644"/>
                  </a:lnTo>
                  <a:lnTo>
                    <a:pt x="398" y="644"/>
                  </a:lnTo>
                  <a:lnTo>
                    <a:pt x="398" y="644"/>
                  </a:lnTo>
                  <a:lnTo>
                    <a:pt x="398" y="644"/>
                  </a:lnTo>
                  <a:lnTo>
                    <a:pt x="398" y="644"/>
                  </a:lnTo>
                  <a:lnTo>
                    <a:pt x="400" y="647"/>
                  </a:lnTo>
                  <a:lnTo>
                    <a:pt x="402" y="647"/>
                  </a:lnTo>
                  <a:lnTo>
                    <a:pt x="402" y="649"/>
                  </a:lnTo>
                  <a:lnTo>
                    <a:pt x="402" y="649"/>
                  </a:lnTo>
                  <a:lnTo>
                    <a:pt x="405" y="658"/>
                  </a:lnTo>
                  <a:lnTo>
                    <a:pt x="405" y="661"/>
                  </a:lnTo>
                  <a:lnTo>
                    <a:pt x="405" y="661"/>
                  </a:lnTo>
                  <a:lnTo>
                    <a:pt x="405" y="663"/>
                  </a:lnTo>
                  <a:lnTo>
                    <a:pt x="405" y="665"/>
                  </a:lnTo>
                  <a:lnTo>
                    <a:pt x="407" y="665"/>
                  </a:lnTo>
                  <a:lnTo>
                    <a:pt x="407" y="668"/>
                  </a:lnTo>
                  <a:lnTo>
                    <a:pt x="407" y="668"/>
                  </a:lnTo>
                  <a:lnTo>
                    <a:pt x="405" y="668"/>
                  </a:lnTo>
                  <a:lnTo>
                    <a:pt x="405" y="668"/>
                  </a:lnTo>
                  <a:lnTo>
                    <a:pt x="393" y="668"/>
                  </a:lnTo>
                  <a:lnTo>
                    <a:pt x="391" y="668"/>
                  </a:lnTo>
                  <a:lnTo>
                    <a:pt x="391" y="668"/>
                  </a:lnTo>
                  <a:lnTo>
                    <a:pt x="391" y="670"/>
                  </a:lnTo>
                  <a:lnTo>
                    <a:pt x="391" y="670"/>
                  </a:lnTo>
                  <a:lnTo>
                    <a:pt x="391" y="673"/>
                  </a:lnTo>
                  <a:lnTo>
                    <a:pt x="391" y="673"/>
                  </a:lnTo>
                  <a:lnTo>
                    <a:pt x="391" y="675"/>
                  </a:lnTo>
                  <a:lnTo>
                    <a:pt x="393" y="677"/>
                  </a:lnTo>
                  <a:lnTo>
                    <a:pt x="395" y="682"/>
                  </a:lnTo>
                  <a:lnTo>
                    <a:pt x="395" y="684"/>
                  </a:lnTo>
                  <a:lnTo>
                    <a:pt x="395" y="687"/>
                  </a:lnTo>
                  <a:lnTo>
                    <a:pt x="395" y="687"/>
                  </a:lnTo>
                  <a:lnTo>
                    <a:pt x="398" y="687"/>
                  </a:lnTo>
                  <a:lnTo>
                    <a:pt x="398" y="687"/>
                  </a:lnTo>
                  <a:lnTo>
                    <a:pt x="398" y="684"/>
                  </a:lnTo>
                  <a:lnTo>
                    <a:pt x="400" y="684"/>
                  </a:lnTo>
                  <a:lnTo>
                    <a:pt x="400" y="684"/>
                  </a:lnTo>
                  <a:lnTo>
                    <a:pt x="400" y="684"/>
                  </a:lnTo>
                  <a:lnTo>
                    <a:pt x="402" y="684"/>
                  </a:lnTo>
                  <a:lnTo>
                    <a:pt x="402" y="684"/>
                  </a:lnTo>
                  <a:lnTo>
                    <a:pt x="405" y="687"/>
                  </a:lnTo>
                  <a:lnTo>
                    <a:pt x="405" y="687"/>
                  </a:lnTo>
                  <a:lnTo>
                    <a:pt x="405" y="687"/>
                  </a:lnTo>
                  <a:lnTo>
                    <a:pt x="407" y="687"/>
                  </a:lnTo>
                  <a:lnTo>
                    <a:pt x="407" y="687"/>
                  </a:lnTo>
                  <a:lnTo>
                    <a:pt x="410" y="687"/>
                  </a:lnTo>
                  <a:lnTo>
                    <a:pt x="412" y="687"/>
                  </a:lnTo>
                  <a:lnTo>
                    <a:pt x="412" y="687"/>
                  </a:lnTo>
                  <a:lnTo>
                    <a:pt x="414" y="687"/>
                  </a:lnTo>
                  <a:lnTo>
                    <a:pt x="414" y="687"/>
                  </a:lnTo>
                  <a:lnTo>
                    <a:pt x="417" y="687"/>
                  </a:lnTo>
                  <a:lnTo>
                    <a:pt x="419" y="687"/>
                  </a:lnTo>
                  <a:lnTo>
                    <a:pt x="419" y="687"/>
                  </a:lnTo>
                  <a:lnTo>
                    <a:pt x="419" y="689"/>
                  </a:lnTo>
                  <a:lnTo>
                    <a:pt x="421" y="689"/>
                  </a:lnTo>
                  <a:lnTo>
                    <a:pt x="421" y="689"/>
                  </a:lnTo>
                  <a:lnTo>
                    <a:pt x="426" y="687"/>
                  </a:lnTo>
                  <a:lnTo>
                    <a:pt x="428" y="684"/>
                  </a:lnTo>
                  <a:lnTo>
                    <a:pt x="431" y="682"/>
                  </a:lnTo>
                  <a:lnTo>
                    <a:pt x="431" y="682"/>
                  </a:lnTo>
                  <a:lnTo>
                    <a:pt x="433" y="682"/>
                  </a:lnTo>
                  <a:lnTo>
                    <a:pt x="438" y="684"/>
                  </a:lnTo>
                  <a:lnTo>
                    <a:pt x="440" y="687"/>
                  </a:lnTo>
                  <a:lnTo>
                    <a:pt x="443" y="687"/>
                  </a:lnTo>
                  <a:lnTo>
                    <a:pt x="445" y="687"/>
                  </a:lnTo>
                  <a:lnTo>
                    <a:pt x="459" y="682"/>
                  </a:lnTo>
                  <a:lnTo>
                    <a:pt x="464" y="677"/>
                  </a:lnTo>
                  <a:lnTo>
                    <a:pt x="469" y="675"/>
                  </a:lnTo>
                  <a:lnTo>
                    <a:pt x="471" y="675"/>
                  </a:lnTo>
                  <a:lnTo>
                    <a:pt x="473" y="670"/>
                  </a:lnTo>
                  <a:lnTo>
                    <a:pt x="476" y="668"/>
                  </a:lnTo>
                  <a:lnTo>
                    <a:pt x="478" y="668"/>
                  </a:lnTo>
                  <a:lnTo>
                    <a:pt x="478" y="665"/>
                  </a:lnTo>
                  <a:lnTo>
                    <a:pt x="485" y="665"/>
                  </a:lnTo>
                  <a:lnTo>
                    <a:pt x="490" y="663"/>
                  </a:lnTo>
                  <a:lnTo>
                    <a:pt x="492" y="658"/>
                  </a:lnTo>
                  <a:lnTo>
                    <a:pt x="495" y="658"/>
                  </a:lnTo>
                  <a:lnTo>
                    <a:pt x="495" y="658"/>
                  </a:lnTo>
                  <a:lnTo>
                    <a:pt x="497" y="658"/>
                  </a:lnTo>
                  <a:lnTo>
                    <a:pt x="497" y="658"/>
                  </a:lnTo>
                  <a:lnTo>
                    <a:pt x="500" y="658"/>
                  </a:lnTo>
                  <a:lnTo>
                    <a:pt x="500" y="658"/>
                  </a:lnTo>
                  <a:lnTo>
                    <a:pt x="502" y="658"/>
                  </a:lnTo>
                  <a:lnTo>
                    <a:pt x="502" y="661"/>
                  </a:lnTo>
                  <a:lnTo>
                    <a:pt x="502" y="663"/>
                  </a:lnTo>
                  <a:lnTo>
                    <a:pt x="504" y="665"/>
                  </a:lnTo>
                  <a:lnTo>
                    <a:pt x="504" y="668"/>
                  </a:lnTo>
                  <a:lnTo>
                    <a:pt x="504" y="670"/>
                  </a:lnTo>
                  <a:lnTo>
                    <a:pt x="504" y="673"/>
                  </a:lnTo>
                  <a:lnTo>
                    <a:pt x="504" y="673"/>
                  </a:lnTo>
                  <a:lnTo>
                    <a:pt x="504" y="673"/>
                  </a:lnTo>
                  <a:lnTo>
                    <a:pt x="504" y="673"/>
                  </a:lnTo>
                  <a:lnTo>
                    <a:pt x="504" y="673"/>
                  </a:lnTo>
                  <a:lnTo>
                    <a:pt x="504" y="673"/>
                  </a:lnTo>
                  <a:lnTo>
                    <a:pt x="507" y="673"/>
                  </a:lnTo>
                  <a:lnTo>
                    <a:pt x="507" y="673"/>
                  </a:lnTo>
                  <a:lnTo>
                    <a:pt x="509" y="673"/>
                  </a:lnTo>
                  <a:lnTo>
                    <a:pt x="509" y="670"/>
                  </a:lnTo>
                  <a:lnTo>
                    <a:pt x="511" y="670"/>
                  </a:lnTo>
                  <a:lnTo>
                    <a:pt x="511" y="670"/>
                  </a:lnTo>
                  <a:lnTo>
                    <a:pt x="514" y="670"/>
                  </a:lnTo>
                  <a:lnTo>
                    <a:pt x="516" y="670"/>
                  </a:lnTo>
                  <a:lnTo>
                    <a:pt x="516" y="673"/>
                  </a:lnTo>
                  <a:lnTo>
                    <a:pt x="518" y="673"/>
                  </a:lnTo>
                  <a:lnTo>
                    <a:pt x="518" y="675"/>
                  </a:lnTo>
                  <a:lnTo>
                    <a:pt x="528" y="677"/>
                  </a:lnTo>
                  <a:lnTo>
                    <a:pt x="535" y="677"/>
                  </a:lnTo>
                  <a:lnTo>
                    <a:pt x="537" y="677"/>
                  </a:lnTo>
                  <a:lnTo>
                    <a:pt x="540" y="675"/>
                  </a:lnTo>
                  <a:lnTo>
                    <a:pt x="547" y="675"/>
                  </a:lnTo>
                  <a:lnTo>
                    <a:pt x="552" y="673"/>
                  </a:lnTo>
                  <a:lnTo>
                    <a:pt x="554" y="673"/>
                  </a:lnTo>
                  <a:lnTo>
                    <a:pt x="559" y="673"/>
                  </a:lnTo>
                  <a:lnTo>
                    <a:pt x="561" y="673"/>
                  </a:lnTo>
                  <a:lnTo>
                    <a:pt x="561" y="670"/>
                  </a:lnTo>
                  <a:lnTo>
                    <a:pt x="561" y="670"/>
                  </a:lnTo>
                  <a:lnTo>
                    <a:pt x="561" y="668"/>
                  </a:lnTo>
                  <a:lnTo>
                    <a:pt x="561" y="668"/>
                  </a:lnTo>
                  <a:lnTo>
                    <a:pt x="561" y="665"/>
                  </a:lnTo>
                  <a:lnTo>
                    <a:pt x="561" y="665"/>
                  </a:lnTo>
                  <a:lnTo>
                    <a:pt x="561" y="663"/>
                  </a:lnTo>
                  <a:lnTo>
                    <a:pt x="563" y="663"/>
                  </a:lnTo>
                  <a:lnTo>
                    <a:pt x="568" y="661"/>
                  </a:lnTo>
                  <a:lnTo>
                    <a:pt x="580" y="661"/>
                  </a:lnTo>
                  <a:lnTo>
                    <a:pt x="582" y="658"/>
                  </a:lnTo>
                  <a:lnTo>
                    <a:pt x="589" y="656"/>
                  </a:lnTo>
                  <a:lnTo>
                    <a:pt x="592" y="656"/>
                  </a:lnTo>
                  <a:lnTo>
                    <a:pt x="594" y="654"/>
                  </a:lnTo>
                  <a:lnTo>
                    <a:pt x="597" y="654"/>
                  </a:lnTo>
                  <a:lnTo>
                    <a:pt x="597" y="651"/>
                  </a:lnTo>
                  <a:lnTo>
                    <a:pt x="597" y="649"/>
                  </a:lnTo>
                  <a:lnTo>
                    <a:pt x="597" y="649"/>
                  </a:lnTo>
                  <a:lnTo>
                    <a:pt x="597" y="649"/>
                  </a:lnTo>
                  <a:lnTo>
                    <a:pt x="597" y="647"/>
                  </a:lnTo>
                  <a:lnTo>
                    <a:pt x="599" y="647"/>
                  </a:lnTo>
                  <a:lnTo>
                    <a:pt x="604" y="649"/>
                  </a:lnTo>
                  <a:lnTo>
                    <a:pt x="606" y="649"/>
                  </a:lnTo>
                  <a:lnTo>
                    <a:pt x="608" y="651"/>
                  </a:lnTo>
                  <a:lnTo>
                    <a:pt x="613" y="649"/>
                  </a:lnTo>
                  <a:lnTo>
                    <a:pt x="613" y="651"/>
                  </a:lnTo>
                  <a:lnTo>
                    <a:pt x="616" y="651"/>
                  </a:lnTo>
                  <a:lnTo>
                    <a:pt x="618" y="651"/>
                  </a:lnTo>
                  <a:lnTo>
                    <a:pt x="618" y="651"/>
                  </a:lnTo>
                  <a:lnTo>
                    <a:pt x="623" y="651"/>
                  </a:lnTo>
                  <a:lnTo>
                    <a:pt x="625" y="654"/>
                  </a:lnTo>
                  <a:lnTo>
                    <a:pt x="627" y="656"/>
                  </a:lnTo>
                  <a:lnTo>
                    <a:pt x="630" y="658"/>
                  </a:lnTo>
                  <a:lnTo>
                    <a:pt x="632" y="661"/>
                  </a:lnTo>
                  <a:lnTo>
                    <a:pt x="632" y="663"/>
                  </a:lnTo>
                  <a:lnTo>
                    <a:pt x="632" y="663"/>
                  </a:lnTo>
                  <a:lnTo>
                    <a:pt x="632" y="663"/>
                  </a:lnTo>
                  <a:lnTo>
                    <a:pt x="632" y="665"/>
                  </a:lnTo>
                  <a:lnTo>
                    <a:pt x="632" y="668"/>
                  </a:lnTo>
                  <a:lnTo>
                    <a:pt x="634" y="668"/>
                  </a:lnTo>
                  <a:lnTo>
                    <a:pt x="634" y="668"/>
                  </a:lnTo>
                  <a:lnTo>
                    <a:pt x="637" y="668"/>
                  </a:lnTo>
                  <a:lnTo>
                    <a:pt x="639" y="668"/>
                  </a:lnTo>
                  <a:lnTo>
                    <a:pt x="639" y="668"/>
                  </a:lnTo>
                  <a:lnTo>
                    <a:pt x="642" y="665"/>
                  </a:lnTo>
                  <a:lnTo>
                    <a:pt x="644" y="663"/>
                  </a:lnTo>
                  <a:lnTo>
                    <a:pt x="646" y="663"/>
                  </a:lnTo>
                  <a:lnTo>
                    <a:pt x="646" y="663"/>
                  </a:lnTo>
                  <a:lnTo>
                    <a:pt x="651" y="663"/>
                  </a:lnTo>
                  <a:lnTo>
                    <a:pt x="656" y="663"/>
                  </a:lnTo>
                  <a:lnTo>
                    <a:pt x="658" y="663"/>
                  </a:lnTo>
                  <a:lnTo>
                    <a:pt x="660" y="663"/>
                  </a:lnTo>
                  <a:lnTo>
                    <a:pt x="663" y="663"/>
                  </a:lnTo>
                  <a:lnTo>
                    <a:pt x="663" y="665"/>
                  </a:lnTo>
                  <a:lnTo>
                    <a:pt x="665" y="665"/>
                  </a:lnTo>
                  <a:lnTo>
                    <a:pt x="665" y="668"/>
                  </a:lnTo>
                  <a:lnTo>
                    <a:pt x="665" y="670"/>
                  </a:lnTo>
                  <a:lnTo>
                    <a:pt x="668" y="670"/>
                  </a:lnTo>
                  <a:lnTo>
                    <a:pt x="668" y="670"/>
                  </a:lnTo>
                  <a:lnTo>
                    <a:pt x="670" y="670"/>
                  </a:lnTo>
                  <a:lnTo>
                    <a:pt x="672" y="670"/>
                  </a:lnTo>
                  <a:lnTo>
                    <a:pt x="675" y="668"/>
                  </a:lnTo>
                  <a:lnTo>
                    <a:pt x="675" y="668"/>
                  </a:lnTo>
                  <a:lnTo>
                    <a:pt x="677" y="668"/>
                  </a:lnTo>
                  <a:lnTo>
                    <a:pt x="677" y="668"/>
                  </a:lnTo>
                  <a:lnTo>
                    <a:pt x="679" y="665"/>
                  </a:lnTo>
                  <a:lnTo>
                    <a:pt x="682" y="665"/>
                  </a:lnTo>
                  <a:lnTo>
                    <a:pt x="682" y="665"/>
                  </a:lnTo>
                  <a:lnTo>
                    <a:pt x="682" y="668"/>
                  </a:lnTo>
                  <a:lnTo>
                    <a:pt x="682" y="668"/>
                  </a:lnTo>
                  <a:lnTo>
                    <a:pt x="682" y="668"/>
                  </a:lnTo>
                  <a:lnTo>
                    <a:pt x="684" y="668"/>
                  </a:lnTo>
                  <a:lnTo>
                    <a:pt x="684" y="668"/>
                  </a:lnTo>
                  <a:lnTo>
                    <a:pt x="694" y="665"/>
                  </a:lnTo>
                  <a:lnTo>
                    <a:pt x="694" y="663"/>
                  </a:lnTo>
                  <a:lnTo>
                    <a:pt x="696" y="661"/>
                  </a:lnTo>
                  <a:lnTo>
                    <a:pt x="703" y="658"/>
                  </a:lnTo>
                  <a:lnTo>
                    <a:pt x="705" y="658"/>
                  </a:lnTo>
                  <a:lnTo>
                    <a:pt x="705" y="658"/>
                  </a:lnTo>
                  <a:lnTo>
                    <a:pt x="705" y="656"/>
                  </a:lnTo>
                  <a:lnTo>
                    <a:pt x="708" y="658"/>
                  </a:lnTo>
                  <a:lnTo>
                    <a:pt x="713" y="661"/>
                  </a:lnTo>
                  <a:lnTo>
                    <a:pt x="715" y="663"/>
                  </a:lnTo>
                  <a:lnTo>
                    <a:pt x="720" y="663"/>
                  </a:lnTo>
                  <a:lnTo>
                    <a:pt x="720" y="665"/>
                  </a:lnTo>
                  <a:lnTo>
                    <a:pt x="722" y="665"/>
                  </a:lnTo>
                  <a:lnTo>
                    <a:pt x="722" y="665"/>
                  </a:lnTo>
                  <a:lnTo>
                    <a:pt x="722" y="668"/>
                  </a:lnTo>
                  <a:lnTo>
                    <a:pt x="722" y="668"/>
                  </a:lnTo>
                  <a:lnTo>
                    <a:pt x="722" y="670"/>
                  </a:lnTo>
                  <a:lnTo>
                    <a:pt x="729" y="675"/>
                  </a:lnTo>
                  <a:lnTo>
                    <a:pt x="732" y="675"/>
                  </a:lnTo>
                  <a:lnTo>
                    <a:pt x="732" y="677"/>
                  </a:lnTo>
                  <a:lnTo>
                    <a:pt x="732" y="680"/>
                  </a:lnTo>
                  <a:lnTo>
                    <a:pt x="732" y="680"/>
                  </a:lnTo>
                  <a:lnTo>
                    <a:pt x="732" y="682"/>
                  </a:lnTo>
                  <a:lnTo>
                    <a:pt x="732" y="682"/>
                  </a:lnTo>
                  <a:lnTo>
                    <a:pt x="732" y="682"/>
                  </a:lnTo>
                  <a:lnTo>
                    <a:pt x="729" y="684"/>
                  </a:lnTo>
                  <a:lnTo>
                    <a:pt x="729" y="684"/>
                  </a:lnTo>
                  <a:lnTo>
                    <a:pt x="729" y="687"/>
                  </a:lnTo>
                  <a:lnTo>
                    <a:pt x="732" y="687"/>
                  </a:lnTo>
                  <a:lnTo>
                    <a:pt x="732" y="687"/>
                  </a:lnTo>
                  <a:lnTo>
                    <a:pt x="732" y="687"/>
                  </a:lnTo>
                  <a:lnTo>
                    <a:pt x="734" y="687"/>
                  </a:lnTo>
                  <a:lnTo>
                    <a:pt x="736" y="687"/>
                  </a:lnTo>
                  <a:lnTo>
                    <a:pt x="739" y="684"/>
                  </a:lnTo>
                  <a:lnTo>
                    <a:pt x="739" y="684"/>
                  </a:lnTo>
                  <a:lnTo>
                    <a:pt x="741" y="687"/>
                  </a:lnTo>
                  <a:lnTo>
                    <a:pt x="741" y="687"/>
                  </a:lnTo>
                  <a:lnTo>
                    <a:pt x="755" y="694"/>
                  </a:lnTo>
                  <a:lnTo>
                    <a:pt x="755" y="694"/>
                  </a:lnTo>
                  <a:lnTo>
                    <a:pt x="758" y="694"/>
                  </a:lnTo>
                  <a:lnTo>
                    <a:pt x="758" y="694"/>
                  </a:lnTo>
                  <a:lnTo>
                    <a:pt x="758" y="694"/>
                  </a:lnTo>
                  <a:lnTo>
                    <a:pt x="760" y="692"/>
                  </a:lnTo>
                  <a:lnTo>
                    <a:pt x="762" y="692"/>
                  </a:lnTo>
                  <a:lnTo>
                    <a:pt x="765" y="687"/>
                  </a:lnTo>
                  <a:lnTo>
                    <a:pt x="765" y="682"/>
                  </a:lnTo>
                  <a:lnTo>
                    <a:pt x="767" y="677"/>
                  </a:lnTo>
                  <a:lnTo>
                    <a:pt x="767" y="675"/>
                  </a:lnTo>
                  <a:lnTo>
                    <a:pt x="767" y="663"/>
                  </a:lnTo>
                  <a:lnTo>
                    <a:pt x="767" y="661"/>
                  </a:lnTo>
                  <a:lnTo>
                    <a:pt x="767" y="658"/>
                  </a:lnTo>
                  <a:lnTo>
                    <a:pt x="767" y="647"/>
                  </a:lnTo>
                  <a:lnTo>
                    <a:pt x="769" y="644"/>
                  </a:lnTo>
                  <a:lnTo>
                    <a:pt x="772" y="642"/>
                  </a:lnTo>
                  <a:lnTo>
                    <a:pt x="774" y="642"/>
                  </a:lnTo>
                  <a:lnTo>
                    <a:pt x="776" y="639"/>
                  </a:lnTo>
                  <a:lnTo>
                    <a:pt x="779" y="637"/>
                  </a:lnTo>
                  <a:lnTo>
                    <a:pt x="781" y="630"/>
                  </a:lnTo>
                  <a:lnTo>
                    <a:pt x="779" y="623"/>
                  </a:lnTo>
                  <a:lnTo>
                    <a:pt x="781" y="618"/>
                  </a:lnTo>
                  <a:lnTo>
                    <a:pt x="781" y="616"/>
                  </a:lnTo>
                  <a:lnTo>
                    <a:pt x="786" y="604"/>
                  </a:lnTo>
                  <a:lnTo>
                    <a:pt x="788" y="602"/>
                  </a:lnTo>
                  <a:lnTo>
                    <a:pt x="791" y="599"/>
                  </a:lnTo>
                  <a:lnTo>
                    <a:pt x="791" y="599"/>
                  </a:lnTo>
                  <a:lnTo>
                    <a:pt x="793" y="602"/>
                  </a:lnTo>
                  <a:lnTo>
                    <a:pt x="795" y="606"/>
                  </a:lnTo>
                  <a:lnTo>
                    <a:pt x="798" y="606"/>
                  </a:lnTo>
                  <a:lnTo>
                    <a:pt x="798" y="606"/>
                  </a:lnTo>
                  <a:lnTo>
                    <a:pt x="800" y="604"/>
                  </a:lnTo>
                  <a:lnTo>
                    <a:pt x="800" y="602"/>
                  </a:lnTo>
                  <a:lnTo>
                    <a:pt x="798" y="602"/>
                  </a:lnTo>
                  <a:lnTo>
                    <a:pt x="798" y="599"/>
                  </a:lnTo>
                  <a:lnTo>
                    <a:pt x="798" y="597"/>
                  </a:lnTo>
                  <a:lnTo>
                    <a:pt x="798" y="597"/>
                  </a:lnTo>
                  <a:lnTo>
                    <a:pt x="800" y="597"/>
                  </a:lnTo>
                  <a:lnTo>
                    <a:pt x="800" y="597"/>
                  </a:lnTo>
                  <a:lnTo>
                    <a:pt x="803" y="594"/>
                  </a:lnTo>
                  <a:lnTo>
                    <a:pt x="803" y="587"/>
                  </a:lnTo>
                  <a:lnTo>
                    <a:pt x="803" y="585"/>
                  </a:lnTo>
                  <a:lnTo>
                    <a:pt x="805" y="585"/>
                  </a:lnTo>
                  <a:lnTo>
                    <a:pt x="805" y="583"/>
                  </a:lnTo>
                  <a:lnTo>
                    <a:pt x="810" y="580"/>
                  </a:lnTo>
                  <a:lnTo>
                    <a:pt x="812" y="576"/>
                  </a:lnTo>
                  <a:lnTo>
                    <a:pt x="812" y="573"/>
                  </a:lnTo>
                  <a:lnTo>
                    <a:pt x="814" y="571"/>
                  </a:lnTo>
                  <a:lnTo>
                    <a:pt x="812" y="566"/>
                  </a:lnTo>
                  <a:lnTo>
                    <a:pt x="812" y="561"/>
                  </a:lnTo>
                  <a:lnTo>
                    <a:pt x="814" y="559"/>
                  </a:lnTo>
                  <a:lnTo>
                    <a:pt x="819" y="554"/>
                  </a:lnTo>
                  <a:lnTo>
                    <a:pt x="819" y="552"/>
                  </a:lnTo>
                  <a:lnTo>
                    <a:pt x="821" y="552"/>
                  </a:lnTo>
                  <a:lnTo>
                    <a:pt x="821" y="552"/>
                  </a:lnTo>
                  <a:lnTo>
                    <a:pt x="821" y="554"/>
                  </a:lnTo>
                  <a:lnTo>
                    <a:pt x="824" y="557"/>
                  </a:lnTo>
                  <a:lnTo>
                    <a:pt x="824" y="557"/>
                  </a:lnTo>
                  <a:lnTo>
                    <a:pt x="826" y="557"/>
                  </a:lnTo>
                  <a:lnTo>
                    <a:pt x="829" y="557"/>
                  </a:lnTo>
                  <a:lnTo>
                    <a:pt x="831" y="554"/>
                  </a:lnTo>
                  <a:lnTo>
                    <a:pt x="833" y="554"/>
                  </a:lnTo>
                  <a:lnTo>
                    <a:pt x="836" y="552"/>
                  </a:lnTo>
                  <a:lnTo>
                    <a:pt x="838" y="549"/>
                  </a:lnTo>
                  <a:lnTo>
                    <a:pt x="840" y="549"/>
                  </a:lnTo>
                  <a:lnTo>
                    <a:pt x="843" y="552"/>
                  </a:lnTo>
                  <a:lnTo>
                    <a:pt x="843" y="552"/>
                  </a:lnTo>
                  <a:lnTo>
                    <a:pt x="845" y="557"/>
                  </a:lnTo>
                  <a:lnTo>
                    <a:pt x="847" y="557"/>
                  </a:lnTo>
                  <a:lnTo>
                    <a:pt x="847" y="557"/>
                  </a:lnTo>
                  <a:lnTo>
                    <a:pt x="850" y="557"/>
                  </a:lnTo>
                  <a:lnTo>
                    <a:pt x="852" y="554"/>
                  </a:lnTo>
                  <a:lnTo>
                    <a:pt x="855" y="554"/>
                  </a:lnTo>
                  <a:lnTo>
                    <a:pt x="855" y="552"/>
                  </a:lnTo>
                  <a:lnTo>
                    <a:pt x="857" y="549"/>
                  </a:lnTo>
                  <a:lnTo>
                    <a:pt x="862" y="547"/>
                  </a:lnTo>
                  <a:lnTo>
                    <a:pt x="864" y="547"/>
                  </a:lnTo>
                  <a:lnTo>
                    <a:pt x="866" y="547"/>
                  </a:lnTo>
                  <a:lnTo>
                    <a:pt x="869" y="545"/>
                  </a:lnTo>
                  <a:lnTo>
                    <a:pt x="871" y="545"/>
                  </a:lnTo>
                  <a:lnTo>
                    <a:pt x="874" y="545"/>
                  </a:lnTo>
                  <a:lnTo>
                    <a:pt x="874" y="542"/>
                  </a:lnTo>
                  <a:lnTo>
                    <a:pt x="874" y="540"/>
                  </a:lnTo>
                  <a:lnTo>
                    <a:pt x="874" y="538"/>
                  </a:lnTo>
                  <a:lnTo>
                    <a:pt x="876" y="535"/>
                  </a:lnTo>
                  <a:lnTo>
                    <a:pt x="883" y="531"/>
                  </a:lnTo>
                  <a:lnTo>
                    <a:pt x="885" y="531"/>
                  </a:lnTo>
                  <a:lnTo>
                    <a:pt x="888" y="531"/>
                  </a:lnTo>
                  <a:lnTo>
                    <a:pt x="888" y="528"/>
                  </a:lnTo>
                  <a:lnTo>
                    <a:pt x="885" y="526"/>
                  </a:lnTo>
                  <a:lnTo>
                    <a:pt x="885" y="523"/>
                  </a:lnTo>
                  <a:lnTo>
                    <a:pt x="888" y="521"/>
                  </a:lnTo>
                  <a:lnTo>
                    <a:pt x="890" y="519"/>
                  </a:lnTo>
                  <a:lnTo>
                    <a:pt x="888" y="514"/>
                  </a:lnTo>
                  <a:lnTo>
                    <a:pt x="888" y="512"/>
                  </a:lnTo>
                  <a:lnTo>
                    <a:pt x="888" y="509"/>
                  </a:lnTo>
                  <a:lnTo>
                    <a:pt x="890" y="507"/>
                  </a:lnTo>
                  <a:lnTo>
                    <a:pt x="892" y="505"/>
                  </a:lnTo>
                  <a:lnTo>
                    <a:pt x="897" y="505"/>
                  </a:lnTo>
                  <a:lnTo>
                    <a:pt x="897" y="502"/>
                  </a:lnTo>
                  <a:lnTo>
                    <a:pt x="902" y="500"/>
                  </a:lnTo>
                  <a:lnTo>
                    <a:pt x="907" y="495"/>
                  </a:lnTo>
                  <a:lnTo>
                    <a:pt x="907" y="493"/>
                  </a:lnTo>
                  <a:lnTo>
                    <a:pt x="907" y="488"/>
                  </a:lnTo>
                  <a:lnTo>
                    <a:pt x="907" y="486"/>
                  </a:lnTo>
                  <a:lnTo>
                    <a:pt x="907" y="483"/>
                  </a:lnTo>
                  <a:lnTo>
                    <a:pt x="909" y="481"/>
                  </a:lnTo>
                  <a:lnTo>
                    <a:pt x="916" y="478"/>
                  </a:lnTo>
                  <a:lnTo>
                    <a:pt x="921" y="476"/>
                  </a:lnTo>
                  <a:lnTo>
                    <a:pt x="923" y="474"/>
                  </a:lnTo>
                  <a:lnTo>
                    <a:pt x="926" y="476"/>
                  </a:lnTo>
                  <a:lnTo>
                    <a:pt x="928" y="476"/>
                  </a:lnTo>
                  <a:lnTo>
                    <a:pt x="930" y="474"/>
                  </a:lnTo>
                  <a:lnTo>
                    <a:pt x="933" y="469"/>
                  </a:lnTo>
                  <a:lnTo>
                    <a:pt x="933" y="467"/>
                  </a:lnTo>
                  <a:lnTo>
                    <a:pt x="933" y="462"/>
                  </a:lnTo>
                  <a:lnTo>
                    <a:pt x="935" y="452"/>
                  </a:lnTo>
                  <a:lnTo>
                    <a:pt x="935" y="450"/>
                  </a:lnTo>
                  <a:lnTo>
                    <a:pt x="933" y="448"/>
                  </a:lnTo>
                  <a:lnTo>
                    <a:pt x="930" y="443"/>
                  </a:lnTo>
                  <a:lnTo>
                    <a:pt x="928" y="443"/>
                  </a:lnTo>
                  <a:lnTo>
                    <a:pt x="926" y="441"/>
                  </a:lnTo>
                  <a:lnTo>
                    <a:pt x="926" y="441"/>
                  </a:lnTo>
                  <a:lnTo>
                    <a:pt x="919" y="443"/>
                  </a:lnTo>
                  <a:lnTo>
                    <a:pt x="919" y="443"/>
                  </a:lnTo>
                  <a:lnTo>
                    <a:pt x="916" y="441"/>
                  </a:lnTo>
                  <a:lnTo>
                    <a:pt x="916" y="441"/>
                  </a:lnTo>
                  <a:lnTo>
                    <a:pt x="916" y="438"/>
                  </a:lnTo>
                  <a:lnTo>
                    <a:pt x="914" y="438"/>
                  </a:lnTo>
                  <a:lnTo>
                    <a:pt x="914" y="438"/>
                  </a:lnTo>
                  <a:lnTo>
                    <a:pt x="911" y="436"/>
                  </a:lnTo>
                  <a:lnTo>
                    <a:pt x="909" y="429"/>
                  </a:lnTo>
                  <a:lnTo>
                    <a:pt x="904" y="426"/>
                  </a:lnTo>
                  <a:lnTo>
                    <a:pt x="902" y="424"/>
                  </a:lnTo>
                  <a:lnTo>
                    <a:pt x="897" y="424"/>
                  </a:lnTo>
                  <a:lnTo>
                    <a:pt x="890" y="422"/>
                  </a:lnTo>
                  <a:lnTo>
                    <a:pt x="888" y="422"/>
                  </a:lnTo>
                  <a:lnTo>
                    <a:pt x="885" y="419"/>
                  </a:lnTo>
                  <a:lnTo>
                    <a:pt x="885" y="419"/>
                  </a:lnTo>
                  <a:lnTo>
                    <a:pt x="883" y="422"/>
                  </a:lnTo>
                  <a:lnTo>
                    <a:pt x="881" y="424"/>
                  </a:lnTo>
                  <a:lnTo>
                    <a:pt x="878" y="424"/>
                  </a:lnTo>
                  <a:lnTo>
                    <a:pt x="874" y="426"/>
                  </a:lnTo>
                  <a:lnTo>
                    <a:pt x="874" y="429"/>
                  </a:lnTo>
                  <a:lnTo>
                    <a:pt x="871" y="426"/>
                  </a:lnTo>
                  <a:lnTo>
                    <a:pt x="871" y="426"/>
                  </a:lnTo>
                  <a:lnTo>
                    <a:pt x="869" y="424"/>
                  </a:lnTo>
                  <a:lnTo>
                    <a:pt x="869" y="422"/>
                  </a:lnTo>
                  <a:lnTo>
                    <a:pt x="866" y="419"/>
                  </a:lnTo>
                  <a:lnTo>
                    <a:pt x="866" y="417"/>
                  </a:lnTo>
                  <a:lnTo>
                    <a:pt x="866" y="417"/>
                  </a:lnTo>
                  <a:lnTo>
                    <a:pt x="869" y="417"/>
                  </a:lnTo>
                  <a:lnTo>
                    <a:pt x="869" y="415"/>
                  </a:lnTo>
                  <a:lnTo>
                    <a:pt x="869" y="415"/>
                  </a:lnTo>
                  <a:lnTo>
                    <a:pt x="871" y="410"/>
                  </a:lnTo>
                  <a:lnTo>
                    <a:pt x="871" y="407"/>
                  </a:lnTo>
                  <a:lnTo>
                    <a:pt x="874" y="407"/>
                  </a:lnTo>
                  <a:lnTo>
                    <a:pt x="874" y="407"/>
                  </a:lnTo>
                  <a:lnTo>
                    <a:pt x="876" y="405"/>
                  </a:lnTo>
                  <a:lnTo>
                    <a:pt x="876" y="403"/>
                  </a:lnTo>
                  <a:lnTo>
                    <a:pt x="878" y="403"/>
                  </a:lnTo>
                  <a:lnTo>
                    <a:pt x="878" y="400"/>
                  </a:lnTo>
                  <a:lnTo>
                    <a:pt x="878" y="398"/>
                  </a:lnTo>
                  <a:lnTo>
                    <a:pt x="876" y="393"/>
                  </a:lnTo>
                  <a:lnTo>
                    <a:pt x="874" y="386"/>
                  </a:lnTo>
                  <a:lnTo>
                    <a:pt x="871" y="384"/>
                  </a:lnTo>
                  <a:lnTo>
                    <a:pt x="871" y="384"/>
                  </a:lnTo>
                  <a:lnTo>
                    <a:pt x="871" y="381"/>
                  </a:lnTo>
                  <a:lnTo>
                    <a:pt x="871" y="381"/>
                  </a:lnTo>
                  <a:lnTo>
                    <a:pt x="871" y="379"/>
                  </a:lnTo>
                  <a:lnTo>
                    <a:pt x="874" y="377"/>
                  </a:lnTo>
                  <a:lnTo>
                    <a:pt x="878" y="377"/>
                  </a:lnTo>
                  <a:lnTo>
                    <a:pt x="881" y="379"/>
                  </a:lnTo>
                  <a:lnTo>
                    <a:pt x="885" y="384"/>
                  </a:lnTo>
                  <a:lnTo>
                    <a:pt x="888" y="389"/>
                  </a:lnTo>
                  <a:lnTo>
                    <a:pt x="892" y="389"/>
                  </a:lnTo>
                  <a:lnTo>
                    <a:pt x="895" y="389"/>
                  </a:lnTo>
                  <a:lnTo>
                    <a:pt x="897" y="386"/>
                  </a:lnTo>
                  <a:lnTo>
                    <a:pt x="904" y="384"/>
                  </a:lnTo>
                  <a:lnTo>
                    <a:pt x="907" y="384"/>
                  </a:lnTo>
                  <a:lnTo>
                    <a:pt x="914" y="384"/>
                  </a:lnTo>
                  <a:lnTo>
                    <a:pt x="916" y="384"/>
                  </a:lnTo>
                  <a:lnTo>
                    <a:pt x="923" y="389"/>
                  </a:lnTo>
                  <a:lnTo>
                    <a:pt x="926" y="389"/>
                  </a:lnTo>
                  <a:lnTo>
                    <a:pt x="937" y="389"/>
                  </a:lnTo>
                  <a:lnTo>
                    <a:pt x="942" y="389"/>
                  </a:lnTo>
                  <a:lnTo>
                    <a:pt x="945" y="389"/>
                  </a:lnTo>
                  <a:lnTo>
                    <a:pt x="961" y="391"/>
                  </a:lnTo>
                  <a:lnTo>
                    <a:pt x="971" y="391"/>
                  </a:lnTo>
                  <a:lnTo>
                    <a:pt x="975" y="391"/>
                  </a:lnTo>
                  <a:lnTo>
                    <a:pt x="975" y="391"/>
                  </a:lnTo>
                  <a:lnTo>
                    <a:pt x="978" y="389"/>
                  </a:lnTo>
                  <a:lnTo>
                    <a:pt x="978" y="386"/>
                  </a:lnTo>
                  <a:lnTo>
                    <a:pt x="985" y="386"/>
                  </a:lnTo>
                  <a:lnTo>
                    <a:pt x="987" y="384"/>
                  </a:lnTo>
                  <a:lnTo>
                    <a:pt x="990" y="381"/>
                  </a:lnTo>
                  <a:lnTo>
                    <a:pt x="990" y="381"/>
                  </a:lnTo>
                  <a:lnTo>
                    <a:pt x="990" y="379"/>
                  </a:lnTo>
                  <a:lnTo>
                    <a:pt x="990" y="377"/>
                  </a:lnTo>
                  <a:lnTo>
                    <a:pt x="990" y="377"/>
                  </a:lnTo>
                  <a:lnTo>
                    <a:pt x="992" y="374"/>
                  </a:lnTo>
                  <a:lnTo>
                    <a:pt x="997" y="374"/>
                  </a:lnTo>
                  <a:lnTo>
                    <a:pt x="999" y="374"/>
                  </a:lnTo>
                  <a:lnTo>
                    <a:pt x="1001" y="372"/>
                  </a:lnTo>
                  <a:lnTo>
                    <a:pt x="1004" y="370"/>
                  </a:lnTo>
                  <a:lnTo>
                    <a:pt x="1004" y="370"/>
                  </a:lnTo>
                  <a:lnTo>
                    <a:pt x="1004" y="367"/>
                  </a:lnTo>
                  <a:lnTo>
                    <a:pt x="1004" y="365"/>
                  </a:lnTo>
                  <a:lnTo>
                    <a:pt x="1004" y="365"/>
                  </a:lnTo>
                  <a:lnTo>
                    <a:pt x="1006" y="363"/>
                  </a:lnTo>
                  <a:lnTo>
                    <a:pt x="1001" y="358"/>
                  </a:lnTo>
                  <a:lnTo>
                    <a:pt x="999" y="355"/>
                  </a:lnTo>
                  <a:lnTo>
                    <a:pt x="999" y="355"/>
                  </a:lnTo>
                  <a:lnTo>
                    <a:pt x="999" y="355"/>
                  </a:lnTo>
                  <a:lnTo>
                    <a:pt x="997" y="353"/>
                  </a:lnTo>
                  <a:lnTo>
                    <a:pt x="999" y="353"/>
                  </a:lnTo>
                  <a:lnTo>
                    <a:pt x="999" y="351"/>
                  </a:lnTo>
                  <a:lnTo>
                    <a:pt x="999" y="348"/>
                  </a:lnTo>
                  <a:lnTo>
                    <a:pt x="999" y="348"/>
                  </a:lnTo>
                  <a:lnTo>
                    <a:pt x="997" y="348"/>
                  </a:lnTo>
                  <a:lnTo>
                    <a:pt x="997" y="346"/>
                  </a:lnTo>
                  <a:lnTo>
                    <a:pt x="994" y="346"/>
                  </a:lnTo>
                  <a:lnTo>
                    <a:pt x="992" y="344"/>
                  </a:lnTo>
                  <a:lnTo>
                    <a:pt x="992" y="341"/>
                  </a:lnTo>
                  <a:lnTo>
                    <a:pt x="992" y="341"/>
                  </a:lnTo>
                  <a:lnTo>
                    <a:pt x="992" y="339"/>
                  </a:lnTo>
                  <a:lnTo>
                    <a:pt x="992" y="339"/>
                  </a:lnTo>
                  <a:lnTo>
                    <a:pt x="992" y="339"/>
                  </a:lnTo>
                  <a:lnTo>
                    <a:pt x="994" y="339"/>
                  </a:lnTo>
                  <a:lnTo>
                    <a:pt x="997" y="336"/>
                  </a:lnTo>
                  <a:lnTo>
                    <a:pt x="997" y="336"/>
                  </a:lnTo>
                  <a:lnTo>
                    <a:pt x="999" y="327"/>
                  </a:lnTo>
                  <a:lnTo>
                    <a:pt x="1001" y="325"/>
                  </a:lnTo>
                  <a:lnTo>
                    <a:pt x="1001" y="322"/>
                  </a:lnTo>
                  <a:lnTo>
                    <a:pt x="1001" y="322"/>
                  </a:lnTo>
                  <a:lnTo>
                    <a:pt x="1001" y="315"/>
                  </a:lnTo>
                  <a:lnTo>
                    <a:pt x="1001" y="313"/>
                  </a:lnTo>
                  <a:lnTo>
                    <a:pt x="1001" y="310"/>
                  </a:lnTo>
                  <a:lnTo>
                    <a:pt x="999" y="310"/>
                  </a:lnTo>
                  <a:lnTo>
                    <a:pt x="999" y="310"/>
                  </a:lnTo>
                  <a:lnTo>
                    <a:pt x="997" y="308"/>
                  </a:lnTo>
                  <a:lnTo>
                    <a:pt x="997" y="308"/>
                  </a:lnTo>
                  <a:lnTo>
                    <a:pt x="999" y="301"/>
                  </a:lnTo>
                  <a:lnTo>
                    <a:pt x="999" y="299"/>
                  </a:lnTo>
                  <a:lnTo>
                    <a:pt x="999" y="296"/>
                  </a:lnTo>
                  <a:lnTo>
                    <a:pt x="999" y="294"/>
                  </a:lnTo>
                  <a:lnTo>
                    <a:pt x="999" y="294"/>
                  </a:lnTo>
                  <a:lnTo>
                    <a:pt x="999" y="292"/>
                  </a:lnTo>
                  <a:lnTo>
                    <a:pt x="999" y="292"/>
                  </a:lnTo>
                  <a:lnTo>
                    <a:pt x="999" y="292"/>
                  </a:lnTo>
                  <a:lnTo>
                    <a:pt x="1001" y="292"/>
                  </a:lnTo>
                  <a:lnTo>
                    <a:pt x="1004" y="292"/>
                  </a:lnTo>
                  <a:lnTo>
                    <a:pt x="1006" y="292"/>
                  </a:lnTo>
                  <a:lnTo>
                    <a:pt x="1006" y="292"/>
                  </a:lnTo>
                  <a:lnTo>
                    <a:pt x="1008" y="289"/>
                  </a:lnTo>
                  <a:lnTo>
                    <a:pt x="1008" y="289"/>
                  </a:lnTo>
                  <a:lnTo>
                    <a:pt x="1006" y="28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" name="Freeform 39">
              <a:extLst>
                <a:ext uri="{FF2B5EF4-FFF2-40B4-BE49-F238E27FC236}">
                  <a16:creationId xmlns:a16="http://schemas.microsoft.com/office/drawing/2014/main" id="{4C08574D-7F07-D060-33F1-8094DD3CF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7036" y="2453476"/>
              <a:ext cx="86663" cy="89704"/>
            </a:xfrm>
            <a:custGeom>
              <a:avLst/>
              <a:gdLst>
                <a:gd name="T0" fmla="*/ 57 w 57"/>
                <a:gd name="T1" fmla="*/ 30 h 59"/>
                <a:gd name="T2" fmla="*/ 54 w 57"/>
                <a:gd name="T3" fmla="*/ 26 h 59"/>
                <a:gd name="T4" fmla="*/ 54 w 57"/>
                <a:gd name="T5" fmla="*/ 21 h 59"/>
                <a:gd name="T6" fmla="*/ 45 w 57"/>
                <a:gd name="T7" fmla="*/ 11 h 59"/>
                <a:gd name="T8" fmla="*/ 43 w 57"/>
                <a:gd name="T9" fmla="*/ 7 h 59"/>
                <a:gd name="T10" fmla="*/ 40 w 57"/>
                <a:gd name="T11" fmla="*/ 0 h 59"/>
                <a:gd name="T12" fmla="*/ 35 w 57"/>
                <a:gd name="T13" fmla="*/ 2 h 59"/>
                <a:gd name="T14" fmla="*/ 33 w 57"/>
                <a:gd name="T15" fmla="*/ 0 h 59"/>
                <a:gd name="T16" fmla="*/ 26 w 57"/>
                <a:gd name="T17" fmla="*/ 0 h 59"/>
                <a:gd name="T18" fmla="*/ 24 w 57"/>
                <a:gd name="T19" fmla="*/ 2 h 59"/>
                <a:gd name="T20" fmla="*/ 19 w 57"/>
                <a:gd name="T21" fmla="*/ 2 h 59"/>
                <a:gd name="T22" fmla="*/ 14 w 57"/>
                <a:gd name="T23" fmla="*/ 4 h 59"/>
                <a:gd name="T24" fmla="*/ 12 w 57"/>
                <a:gd name="T25" fmla="*/ 9 h 59"/>
                <a:gd name="T26" fmla="*/ 12 w 57"/>
                <a:gd name="T27" fmla="*/ 11 h 59"/>
                <a:gd name="T28" fmla="*/ 12 w 57"/>
                <a:gd name="T29" fmla="*/ 19 h 59"/>
                <a:gd name="T30" fmla="*/ 12 w 57"/>
                <a:gd name="T31" fmla="*/ 21 h 59"/>
                <a:gd name="T32" fmla="*/ 12 w 57"/>
                <a:gd name="T33" fmla="*/ 26 h 59"/>
                <a:gd name="T34" fmla="*/ 9 w 57"/>
                <a:gd name="T35" fmla="*/ 28 h 59"/>
                <a:gd name="T36" fmla="*/ 7 w 57"/>
                <a:gd name="T37" fmla="*/ 30 h 59"/>
                <a:gd name="T38" fmla="*/ 5 w 57"/>
                <a:gd name="T39" fmla="*/ 33 h 59"/>
                <a:gd name="T40" fmla="*/ 2 w 57"/>
                <a:gd name="T41" fmla="*/ 33 h 59"/>
                <a:gd name="T42" fmla="*/ 0 w 57"/>
                <a:gd name="T43" fmla="*/ 38 h 59"/>
                <a:gd name="T44" fmla="*/ 0 w 57"/>
                <a:gd name="T45" fmla="*/ 40 h 59"/>
                <a:gd name="T46" fmla="*/ 2 w 57"/>
                <a:gd name="T47" fmla="*/ 42 h 59"/>
                <a:gd name="T48" fmla="*/ 2 w 57"/>
                <a:gd name="T49" fmla="*/ 45 h 59"/>
                <a:gd name="T50" fmla="*/ 2 w 57"/>
                <a:gd name="T51" fmla="*/ 45 h 59"/>
                <a:gd name="T52" fmla="*/ 7 w 57"/>
                <a:gd name="T53" fmla="*/ 45 h 59"/>
                <a:gd name="T54" fmla="*/ 17 w 57"/>
                <a:gd name="T55" fmla="*/ 45 h 59"/>
                <a:gd name="T56" fmla="*/ 17 w 57"/>
                <a:gd name="T57" fmla="*/ 42 h 59"/>
                <a:gd name="T58" fmla="*/ 19 w 57"/>
                <a:gd name="T59" fmla="*/ 42 h 59"/>
                <a:gd name="T60" fmla="*/ 26 w 57"/>
                <a:gd name="T61" fmla="*/ 45 h 59"/>
                <a:gd name="T62" fmla="*/ 28 w 57"/>
                <a:gd name="T63" fmla="*/ 47 h 59"/>
                <a:gd name="T64" fmla="*/ 28 w 57"/>
                <a:gd name="T65" fmla="*/ 52 h 59"/>
                <a:gd name="T66" fmla="*/ 31 w 57"/>
                <a:gd name="T67" fmla="*/ 54 h 59"/>
                <a:gd name="T68" fmla="*/ 35 w 57"/>
                <a:gd name="T69" fmla="*/ 56 h 59"/>
                <a:gd name="T70" fmla="*/ 45 w 57"/>
                <a:gd name="T71" fmla="*/ 56 h 59"/>
                <a:gd name="T72" fmla="*/ 45 w 57"/>
                <a:gd name="T73" fmla="*/ 56 h 59"/>
                <a:gd name="T74" fmla="*/ 45 w 57"/>
                <a:gd name="T75" fmla="*/ 54 h 59"/>
                <a:gd name="T76" fmla="*/ 45 w 57"/>
                <a:gd name="T77" fmla="*/ 54 h 59"/>
                <a:gd name="T78" fmla="*/ 45 w 57"/>
                <a:gd name="T79" fmla="*/ 52 h 59"/>
                <a:gd name="T80" fmla="*/ 47 w 57"/>
                <a:gd name="T81" fmla="*/ 49 h 59"/>
                <a:gd name="T82" fmla="*/ 57 w 57"/>
                <a:gd name="T83" fmla="*/ 47 h 59"/>
                <a:gd name="T84" fmla="*/ 52 w 57"/>
                <a:gd name="T85" fmla="*/ 40 h 59"/>
                <a:gd name="T86" fmla="*/ 54 w 57"/>
                <a:gd name="T87" fmla="*/ 38 h 59"/>
                <a:gd name="T88" fmla="*/ 57 w 57"/>
                <a:gd name="T89" fmla="*/ 35 h 59"/>
                <a:gd name="T90" fmla="*/ 57 w 57"/>
                <a:gd name="T91" fmla="*/ 33 h 59"/>
                <a:gd name="T92" fmla="*/ 57 w 57"/>
                <a:gd name="T93" fmla="*/ 3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7" h="59">
                  <a:moveTo>
                    <a:pt x="57" y="33"/>
                  </a:moveTo>
                  <a:lnTo>
                    <a:pt x="57" y="30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54" y="23"/>
                  </a:lnTo>
                  <a:lnTo>
                    <a:pt x="54" y="21"/>
                  </a:lnTo>
                  <a:lnTo>
                    <a:pt x="54" y="21"/>
                  </a:lnTo>
                  <a:lnTo>
                    <a:pt x="45" y="11"/>
                  </a:lnTo>
                  <a:lnTo>
                    <a:pt x="43" y="9"/>
                  </a:lnTo>
                  <a:lnTo>
                    <a:pt x="43" y="7"/>
                  </a:lnTo>
                  <a:lnTo>
                    <a:pt x="43" y="4"/>
                  </a:lnTo>
                  <a:lnTo>
                    <a:pt x="40" y="0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3" y="2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4" y="2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7" y="4"/>
                  </a:lnTo>
                  <a:lnTo>
                    <a:pt x="14" y="4"/>
                  </a:lnTo>
                  <a:lnTo>
                    <a:pt x="12" y="7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11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23"/>
                  </a:lnTo>
                  <a:lnTo>
                    <a:pt x="12" y="26"/>
                  </a:lnTo>
                  <a:lnTo>
                    <a:pt x="9" y="26"/>
                  </a:lnTo>
                  <a:lnTo>
                    <a:pt x="9" y="28"/>
                  </a:lnTo>
                  <a:lnTo>
                    <a:pt x="9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2" y="33"/>
                  </a:lnTo>
                  <a:lnTo>
                    <a:pt x="2" y="35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5" y="47"/>
                  </a:lnTo>
                  <a:lnTo>
                    <a:pt x="7" y="45"/>
                  </a:lnTo>
                  <a:lnTo>
                    <a:pt x="14" y="45"/>
                  </a:lnTo>
                  <a:lnTo>
                    <a:pt x="17" y="45"/>
                  </a:lnTo>
                  <a:lnTo>
                    <a:pt x="17" y="45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26" y="45"/>
                  </a:lnTo>
                  <a:lnTo>
                    <a:pt x="26" y="47"/>
                  </a:lnTo>
                  <a:lnTo>
                    <a:pt x="28" y="47"/>
                  </a:lnTo>
                  <a:lnTo>
                    <a:pt x="28" y="49"/>
                  </a:lnTo>
                  <a:lnTo>
                    <a:pt x="28" y="52"/>
                  </a:lnTo>
                  <a:lnTo>
                    <a:pt x="31" y="52"/>
                  </a:lnTo>
                  <a:lnTo>
                    <a:pt x="31" y="54"/>
                  </a:lnTo>
                  <a:lnTo>
                    <a:pt x="33" y="54"/>
                  </a:lnTo>
                  <a:lnTo>
                    <a:pt x="35" y="56"/>
                  </a:lnTo>
                  <a:lnTo>
                    <a:pt x="40" y="59"/>
                  </a:lnTo>
                  <a:lnTo>
                    <a:pt x="45" y="56"/>
                  </a:lnTo>
                  <a:lnTo>
                    <a:pt x="45" y="56"/>
                  </a:lnTo>
                  <a:lnTo>
                    <a:pt x="45" y="56"/>
                  </a:lnTo>
                  <a:lnTo>
                    <a:pt x="45" y="56"/>
                  </a:lnTo>
                  <a:lnTo>
                    <a:pt x="45" y="54"/>
                  </a:lnTo>
                  <a:lnTo>
                    <a:pt x="45" y="54"/>
                  </a:lnTo>
                  <a:lnTo>
                    <a:pt x="45" y="54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45" y="49"/>
                  </a:lnTo>
                  <a:lnTo>
                    <a:pt x="47" y="49"/>
                  </a:lnTo>
                  <a:lnTo>
                    <a:pt x="50" y="47"/>
                  </a:lnTo>
                  <a:lnTo>
                    <a:pt x="57" y="47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38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7" y="35"/>
                  </a:lnTo>
                  <a:lnTo>
                    <a:pt x="57" y="35"/>
                  </a:lnTo>
                  <a:lnTo>
                    <a:pt x="57" y="33"/>
                  </a:lnTo>
                  <a:lnTo>
                    <a:pt x="57" y="33"/>
                  </a:lnTo>
                  <a:lnTo>
                    <a:pt x="57" y="3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2D8EC44-AECA-09DD-CEE5-8AADEF1E2EDD}"/>
                </a:ext>
              </a:extLst>
            </p:cNvPr>
            <p:cNvGrpSpPr/>
            <p:nvPr/>
          </p:nvGrpSpPr>
          <p:grpSpPr>
            <a:xfrm>
              <a:off x="4374734" y="5596252"/>
              <a:ext cx="320804" cy="741743"/>
              <a:chOff x="2617788" y="5467462"/>
              <a:chExt cx="334962" cy="774478"/>
            </a:xfrm>
            <a:grpFill/>
          </p:grpSpPr>
          <p:sp>
            <p:nvSpPr>
              <p:cNvPr id="11271" name="Freeform 41">
                <a:extLst>
                  <a:ext uri="{FF2B5EF4-FFF2-40B4-BE49-F238E27FC236}">
                    <a16:creationId xmlns:a16="http://schemas.microsoft.com/office/drawing/2014/main" id="{F2CB9300-431D-74F9-4712-D2BCE7494B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17788" y="5467462"/>
                <a:ext cx="334962" cy="774478"/>
              </a:xfrm>
              <a:custGeom>
                <a:avLst/>
                <a:gdLst>
                  <a:gd name="T0" fmla="*/ 104 w 173"/>
                  <a:gd name="T1" fmla="*/ 393 h 400"/>
                  <a:gd name="T2" fmla="*/ 102 w 173"/>
                  <a:gd name="T3" fmla="*/ 395 h 400"/>
                  <a:gd name="T4" fmla="*/ 99 w 173"/>
                  <a:gd name="T5" fmla="*/ 400 h 400"/>
                  <a:gd name="T6" fmla="*/ 97 w 173"/>
                  <a:gd name="T7" fmla="*/ 400 h 400"/>
                  <a:gd name="T8" fmla="*/ 97 w 173"/>
                  <a:gd name="T9" fmla="*/ 398 h 400"/>
                  <a:gd name="T10" fmla="*/ 97 w 173"/>
                  <a:gd name="T11" fmla="*/ 400 h 400"/>
                  <a:gd name="T12" fmla="*/ 99 w 173"/>
                  <a:gd name="T13" fmla="*/ 400 h 400"/>
                  <a:gd name="T14" fmla="*/ 102 w 173"/>
                  <a:gd name="T15" fmla="*/ 398 h 400"/>
                  <a:gd name="T16" fmla="*/ 104 w 173"/>
                  <a:gd name="T17" fmla="*/ 393 h 400"/>
                  <a:gd name="T18" fmla="*/ 168 w 173"/>
                  <a:gd name="T19" fmla="*/ 187 h 400"/>
                  <a:gd name="T20" fmla="*/ 168 w 173"/>
                  <a:gd name="T21" fmla="*/ 187 h 400"/>
                  <a:gd name="T22" fmla="*/ 168 w 173"/>
                  <a:gd name="T23" fmla="*/ 189 h 400"/>
                  <a:gd name="T24" fmla="*/ 168 w 173"/>
                  <a:gd name="T25" fmla="*/ 192 h 400"/>
                  <a:gd name="T26" fmla="*/ 168 w 173"/>
                  <a:gd name="T27" fmla="*/ 189 h 400"/>
                  <a:gd name="T28" fmla="*/ 168 w 173"/>
                  <a:gd name="T29" fmla="*/ 187 h 400"/>
                  <a:gd name="T30" fmla="*/ 168 w 173"/>
                  <a:gd name="T31" fmla="*/ 187 h 400"/>
                  <a:gd name="T32" fmla="*/ 170 w 173"/>
                  <a:gd name="T33" fmla="*/ 180 h 400"/>
                  <a:gd name="T34" fmla="*/ 170 w 173"/>
                  <a:gd name="T35" fmla="*/ 182 h 400"/>
                  <a:gd name="T36" fmla="*/ 170 w 173"/>
                  <a:gd name="T37" fmla="*/ 180 h 400"/>
                  <a:gd name="T38" fmla="*/ 170 w 173"/>
                  <a:gd name="T39" fmla="*/ 180 h 400"/>
                  <a:gd name="T40" fmla="*/ 170 w 173"/>
                  <a:gd name="T41" fmla="*/ 180 h 400"/>
                  <a:gd name="T42" fmla="*/ 52 w 173"/>
                  <a:gd name="T43" fmla="*/ 132 h 400"/>
                  <a:gd name="T44" fmla="*/ 52 w 173"/>
                  <a:gd name="T45" fmla="*/ 132 h 400"/>
                  <a:gd name="T46" fmla="*/ 52 w 173"/>
                  <a:gd name="T47" fmla="*/ 132 h 400"/>
                  <a:gd name="T48" fmla="*/ 54 w 173"/>
                  <a:gd name="T49" fmla="*/ 132 h 400"/>
                  <a:gd name="T50" fmla="*/ 54 w 173"/>
                  <a:gd name="T51" fmla="*/ 130 h 400"/>
                  <a:gd name="T52" fmla="*/ 54 w 173"/>
                  <a:gd name="T53" fmla="*/ 130 h 400"/>
                  <a:gd name="T54" fmla="*/ 43 w 173"/>
                  <a:gd name="T55" fmla="*/ 106 h 400"/>
                  <a:gd name="T56" fmla="*/ 43 w 173"/>
                  <a:gd name="T57" fmla="*/ 106 h 400"/>
                  <a:gd name="T58" fmla="*/ 43 w 173"/>
                  <a:gd name="T59" fmla="*/ 106 h 400"/>
                  <a:gd name="T60" fmla="*/ 43 w 173"/>
                  <a:gd name="T61" fmla="*/ 106 h 400"/>
                  <a:gd name="T62" fmla="*/ 170 w 173"/>
                  <a:gd name="T63" fmla="*/ 102 h 400"/>
                  <a:gd name="T64" fmla="*/ 170 w 173"/>
                  <a:gd name="T65" fmla="*/ 102 h 400"/>
                  <a:gd name="T66" fmla="*/ 173 w 173"/>
                  <a:gd name="T67" fmla="*/ 102 h 400"/>
                  <a:gd name="T68" fmla="*/ 173 w 173"/>
                  <a:gd name="T69" fmla="*/ 102 h 400"/>
                  <a:gd name="T70" fmla="*/ 0 w 173"/>
                  <a:gd name="T71" fmla="*/ 97 h 400"/>
                  <a:gd name="T72" fmla="*/ 0 w 173"/>
                  <a:gd name="T73" fmla="*/ 102 h 400"/>
                  <a:gd name="T74" fmla="*/ 2 w 173"/>
                  <a:gd name="T75" fmla="*/ 99 h 400"/>
                  <a:gd name="T76" fmla="*/ 2 w 173"/>
                  <a:gd name="T77" fmla="*/ 95 h 400"/>
                  <a:gd name="T78" fmla="*/ 2 w 173"/>
                  <a:gd name="T79" fmla="*/ 97 h 400"/>
                  <a:gd name="T80" fmla="*/ 64 w 173"/>
                  <a:gd name="T81" fmla="*/ 69 h 400"/>
                  <a:gd name="T82" fmla="*/ 66 w 173"/>
                  <a:gd name="T83" fmla="*/ 69 h 400"/>
                  <a:gd name="T84" fmla="*/ 66 w 173"/>
                  <a:gd name="T85" fmla="*/ 69 h 400"/>
                  <a:gd name="T86" fmla="*/ 66 w 173"/>
                  <a:gd name="T87" fmla="*/ 66 h 400"/>
                  <a:gd name="T88" fmla="*/ 69 w 173"/>
                  <a:gd name="T89" fmla="*/ 54 h 400"/>
                  <a:gd name="T90" fmla="*/ 69 w 173"/>
                  <a:gd name="T91" fmla="*/ 57 h 400"/>
                  <a:gd name="T92" fmla="*/ 69 w 173"/>
                  <a:gd name="T93" fmla="*/ 59 h 400"/>
                  <a:gd name="T94" fmla="*/ 71 w 173"/>
                  <a:gd name="T95" fmla="*/ 54 h 400"/>
                  <a:gd name="T96" fmla="*/ 71 w 173"/>
                  <a:gd name="T97" fmla="*/ 52 h 400"/>
                  <a:gd name="T98" fmla="*/ 71 w 173"/>
                  <a:gd name="T99" fmla="*/ 52 h 400"/>
                  <a:gd name="T100" fmla="*/ 71 w 173"/>
                  <a:gd name="T101" fmla="*/ 50 h 400"/>
                  <a:gd name="T102" fmla="*/ 95 w 173"/>
                  <a:gd name="T103" fmla="*/ 24 h 400"/>
                  <a:gd name="T104" fmla="*/ 95 w 173"/>
                  <a:gd name="T105" fmla="*/ 26 h 400"/>
                  <a:gd name="T106" fmla="*/ 95 w 173"/>
                  <a:gd name="T107" fmla="*/ 24 h 400"/>
                  <a:gd name="T108" fmla="*/ 95 w 173"/>
                  <a:gd name="T109" fmla="*/ 21 h 400"/>
                  <a:gd name="T110" fmla="*/ 62 w 173"/>
                  <a:gd name="T111" fmla="*/ 0 h 400"/>
                  <a:gd name="T112" fmla="*/ 59 w 173"/>
                  <a:gd name="T113" fmla="*/ 0 h 400"/>
                  <a:gd name="T114" fmla="*/ 62 w 173"/>
                  <a:gd name="T115" fmla="*/ 0 h 400"/>
                  <a:gd name="T116" fmla="*/ 62 w 173"/>
                  <a:gd name="T117" fmla="*/ 0 h 400"/>
                  <a:gd name="T118" fmla="*/ 62 w 173"/>
                  <a:gd name="T119" fmla="*/ 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73" h="400">
                    <a:moveTo>
                      <a:pt x="104" y="393"/>
                    </a:moveTo>
                    <a:lnTo>
                      <a:pt x="104" y="393"/>
                    </a:lnTo>
                    <a:lnTo>
                      <a:pt x="104" y="393"/>
                    </a:lnTo>
                    <a:lnTo>
                      <a:pt x="102" y="395"/>
                    </a:lnTo>
                    <a:lnTo>
                      <a:pt x="102" y="398"/>
                    </a:lnTo>
                    <a:lnTo>
                      <a:pt x="99" y="400"/>
                    </a:lnTo>
                    <a:lnTo>
                      <a:pt x="97" y="400"/>
                    </a:lnTo>
                    <a:lnTo>
                      <a:pt x="97" y="400"/>
                    </a:lnTo>
                    <a:lnTo>
                      <a:pt x="97" y="398"/>
                    </a:lnTo>
                    <a:lnTo>
                      <a:pt x="97" y="398"/>
                    </a:lnTo>
                    <a:lnTo>
                      <a:pt x="97" y="398"/>
                    </a:lnTo>
                    <a:lnTo>
                      <a:pt x="97" y="400"/>
                    </a:lnTo>
                    <a:lnTo>
                      <a:pt x="99" y="400"/>
                    </a:lnTo>
                    <a:lnTo>
                      <a:pt x="99" y="400"/>
                    </a:lnTo>
                    <a:lnTo>
                      <a:pt x="102" y="400"/>
                    </a:lnTo>
                    <a:lnTo>
                      <a:pt x="102" y="398"/>
                    </a:lnTo>
                    <a:lnTo>
                      <a:pt x="104" y="395"/>
                    </a:lnTo>
                    <a:lnTo>
                      <a:pt x="104" y="393"/>
                    </a:lnTo>
                    <a:lnTo>
                      <a:pt x="104" y="393"/>
                    </a:lnTo>
                    <a:close/>
                    <a:moveTo>
                      <a:pt x="168" y="187"/>
                    </a:moveTo>
                    <a:lnTo>
                      <a:pt x="168" y="187"/>
                    </a:lnTo>
                    <a:lnTo>
                      <a:pt x="168" y="187"/>
                    </a:lnTo>
                    <a:lnTo>
                      <a:pt x="168" y="189"/>
                    </a:lnTo>
                    <a:lnTo>
                      <a:pt x="168" y="189"/>
                    </a:lnTo>
                    <a:lnTo>
                      <a:pt x="168" y="189"/>
                    </a:lnTo>
                    <a:lnTo>
                      <a:pt x="168" y="192"/>
                    </a:lnTo>
                    <a:lnTo>
                      <a:pt x="168" y="189"/>
                    </a:lnTo>
                    <a:lnTo>
                      <a:pt x="168" y="189"/>
                    </a:lnTo>
                    <a:lnTo>
                      <a:pt x="168" y="189"/>
                    </a:lnTo>
                    <a:lnTo>
                      <a:pt x="168" y="187"/>
                    </a:lnTo>
                    <a:lnTo>
                      <a:pt x="168" y="187"/>
                    </a:lnTo>
                    <a:lnTo>
                      <a:pt x="168" y="187"/>
                    </a:lnTo>
                    <a:close/>
                    <a:moveTo>
                      <a:pt x="170" y="180"/>
                    </a:moveTo>
                    <a:lnTo>
                      <a:pt x="170" y="180"/>
                    </a:lnTo>
                    <a:lnTo>
                      <a:pt x="170" y="182"/>
                    </a:lnTo>
                    <a:lnTo>
                      <a:pt x="170" y="182"/>
                    </a:lnTo>
                    <a:lnTo>
                      <a:pt x="170" y="182"/>
                    </a:lnTo>
                    <a:lnTo>
                      <a:pt x="170" y="180"/>
                    </a:lnTo>
                    <a:lnTo>
                      <a:pt x="170" y="180"/>
                    </a:lnTo>
                    <a:lnTo>
                      <a:pt x="170" y="180"/>
                    </a:lnTo>
                    <a:lnTo>
                      <a:pt x="170" y="180"/>
                    </a:lnTo>
                    <a:lnTo>
                      <a:pt x="170" y="180"/>
                    </a:lnTo>
                    <a:close/>
                    <a:moveTo>
                      <a:pt x="54" y="130"/>
                    </a:moveTo>
                    <a:lnTo>
                      <a:pt x="52" y="132"/>
                    </a:lnTo>
                    <a:lnTo>
                      <a:pt x="52" y="132"/>
                    </a:lnTo>
                    <a:lnTo>
                      <a:pt x="52" y="132"/>
                    </a:lnTo>
                    <a:lnTo>
                      <a:pt x="52" y="132"/>
                    </a:lnTo>
                    <a:lnTo>
                      <a:pt x="52" y="132"/>
                    </a:lnTo>
                    <a:lnTo>
                      <a:pt x="54" y="132"/>
                    </a:lnTo>
                    <a:lnTo>
                      <a:pt x="54" y="132"/>
                    </a:lnTo>
                    <a:lnTo>
                      <a:pt x="54" y="130"/>
                    </a:lnTo>
                    <a:lnTo>
                      <a:pt x="54" y="130"/>
                    </a:lnTo>
                    <a:lnTo>
                      <a:pt x="54" y="130"/>
                    </a:lnTo>
                    <a:lnTo>
                      <a:pt x="54" y="130"/>
                    </a:lnTo>
                    <a:lnTo>
                      <a:pt x="54" y="130"/>
                    </a:lnTo>
                    <a:close/>
                    <a:moveTo>
                      <a:pt x="43" y="106"/>
                    </a:moveTo>
                    <a:lnTo>
                      <a:pt x="43" y="106"/>
                    </a:lnTo>
                    <a:lnTo>
                      <a:pt x="43" y="106"/>
                    </a:lnTo>
                    <a:lnTo>
                      <a:pt x="43" y="106"/>
                    </a:lnTo>
                    <a:lnTo>
                      <a:pt x="43" y="106"/>
                    </a:lnTo>
                    <a:lnTo>
                      <a:pt x="43" y="106"/>
                    </a:lnTo>
                    <a:lnTo>
                      <a:pt x="43" y="106"/>
                    </a:lnTo>
                    <a:close/>
                    <a:moveTo>
                      <a:pt x="173" y="102"/>
                    </a:moveTo>
                    <a:lnTo>
                      <a:pt x="170" y="102"/>
                    </a:lnTo>
                    <a:lnTo>
                      <a:pt x="170" y="102"/>
                    </a:lnTo>
                    <a:lnTo>
                      <a:pt x="170" y="102"/>
                    </a:lnTo>
                    <a:lnTo>
                      <a:pt x="173" y="102"/>
                    </a:lnTo>
                    <a:lnTo>
                      <a:pt x="173" y="102"/>
                    </a:lnTo>
                    <a:lnTo>
                      <a:pt x="173" y="102"/>
                    </a:lnTo>
                    <a:lnTo>
                      <a:pt x="173" y="102"/>
                    </a:lnTo>
                    <a:close/>
                    <a:moveTo>
                      <a:pt x="2" y="97"/>
                    </a:moveTo>
                    <a:lnTo>
                      <a:pt x="0" y="97"/>
                    </a:lnTo>
                    <a:lnTo>
                      <a:pt x="0" y="99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2" y="99"/>
                    </a:lnTo>
                    <a:lnTo>
                      <a:pt x="2" y="97"/>
                    </a:lnTo>
                    <a:lnTo>
                      <a:pt x="2" y="95"/>
                    </a:lnTo>
                    <a:lnTo>
                      <a:pt x="2" y="95"/>
                    </a:lnTo>
                    <a:lnTo>
                      <a:pt x="2" y="97"/>
                    </a:lnTo>
                    <a:close/>
                    <a:moveTo>
                      <a:pt x="64" y="66"/>
                    </a:moveTo>
                    <a:lnTo>
                      <a:pt x="64" y="69"/>
                    </a:lnTo>
                    <a:lnTo>
                      <a:pt x="64" y="69"/>
                    </a:lnTo>
                    <a:lnTo>
                      <a:pt x="66" y="69"/>
                    </a:lnTo>
                    <a:lnTo>
                      <a:pt x="66" y="69"/>
                    </a:lnTo>
                    <a:lnTo>
                      <a:pt x="66" y="69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64" y="66"/>
                    </a:lnTo>
                    <a:close/>
                    <a:moveTo>
                      <a:pt x="69" y="54"/>
                    </a:moveTo>
                    <a:lnTo>
                      <a:pt x="69" y="57"/>
                    </a:lnTo>
                    <a:lnTo>
                      <a:pt x="69" y="57"/>
                    </a:lnTo>
                    <a:lnTo>
                      <a:pt x="69" y="59"/>
                    </a:lnTo>
                    <a:lnTo>
                      <a:pt x="69" y="59"/>
                    </a:lnTo>
                    <a:lnTo>
                      <a:pt x="71" y="57"/>
                    </a:lnTo>
                    <a:lnTo>
                      <a:pt x="71" y="54"/>
                    </a:lnTo>
                    <a:lnTo>
                      <a:pt x="71" y="52"/>
                    </a:lnTo>
                    <a:lnTo>
                      <a:pt x="71" y="52"/>
                    </a:lnTo>
                    <a:lnTo>
                      <a:pt x="71" y="52"/>
                    </a:lnTo>
                    <a:lnTo>
                      <a:pt x="71" y="52"/>
                    </a:lnTo>
                    <a:lnTo>
                      <a:pt x="71" y="50"/>
                    </a:lnTo>
                    <a:lnTo>
                      <a:pt x="71" y="50"/>
                    </a:lnTo>
                    <a:lnTo>
                      <a:pt x="69" y="54"/>
                    </a:lnTo>
                    <a:close/>
                    <a:moveTo>
                      <a:pt x="95" y="24"/>
                    </a:moveTo>
                    <a:lnTo>
                      <a:pt x="95" y="24"/>
                    </a:lnTo>
                    <a:lnTo>
                      <a:pt x="95" y="26"/>
                    </a:lnTo>
                    <a:lnTo>
                      <a:pt x="95" y="24"/>
                    </a:lnTo>
                    <a:lnTo>
                      <a:pt x="95" y="24"/>
                    </a:lnTo>
                    <a:lnTo>
                      <a:pt x="97" y="21"/>
                    </a:lnTo>
                    <a:lnTo>
                      <a:pt x="95" y="21"/>
                    </a:lnTo>
                    <a:lnTo>
                      <a:pt x="95" y="24"/>
                    </a:lnTo>
                    <a:close/>
                    <a:moveTo>
                      <a:pt x="62" y="0"/>
                    </a:moveTo>
                    <a:lnTo>
                      <a:pt x="59" y="0"/>
                    </a:lnTo>
                    <a:lnTo>
                      <a:pt x="59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272" name="Freeform 42">
                <a:extLst>
                  <a:ext uri="{FF2B5EF4-FFF2-40B4-BE49-F238E27FC236}">
                    <a16:creationId xmlns:a16="http://schemas.microsoft.com/office/drawing/2014/main" id="{BD72A337-E214-0674-6CEB-193E86C9D6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47950" y="5537201"/>
                <a:ext cx="274638" cy="635000"/>
              </a:xfrm>
              <a:custGeom>
                <a:avLst/>
                <a:gdLst>
                  <a:gd name="T0" fmla="*/ 104 w 173"/>
                  <a:gd name="T1" fmla="*/ 393 h 400"/>
                  <a:gd name="T2" fmla="*/ 102 w 173"/>
                  <a:gd name="T3" fmla="*/ 395 h 400"/>
                  <a:gd name="T4" fmla="*/ 99 w 173"/>
                  <a:gd name="T5" fmla="*/ 400 h 400"/>
                  <a:gd name="T6" fmla="*/ 97 w 173"/>
                  <a:gd name="T7" fmla="*/ 400 h 400"/>
                  <a:gd name="T8" fmla="*/ 97 w 173"/>
                  <a:gd name="T9" fmla="*/ 398 h 400"/>
                  <a:gd name="T10" fmla="*/ 97 w 173"/>
                  <a:gd name="T11" fmla="*/ 400 h 400"/>
                  <a:gd name="T12" fmla="*/ 99 w 173"/>
                  <a:gd name="T13" fmla="*/ 400 h 400"/>
                  <a:gd name="T14" fmla="*/ 102 w 173"/>
                  <a:gd name="T15" fmla="*/ 398 h 400"/>
                  <a:gd name="T16" fmla="*/ 104 w 173"/>
                  <a:gd name="T17" fmla="*/ 393 h 400"/>
                  <a:gd name="T18" fmla="*/ 168 w 173"/>
                  <a:gd name="T19" fmla="*/ 187 h 400"/>
                  <a:gd name="T20" fmla="*/ 168 w 173"/>
                  <a:gd name="T21" fmla="*/ 187 h 400"/>
                  <a:gd name="T22" fmla="*/ 168 w 173"/>
                  <a:gd name="T23" fmla="*/ 189 h 400"/>
                  <a:gd name="T24" fmla="*/ 168 w 173"/>
                  <a:gd name="T25" fmla="*/ 192 h 400"/>
                  <a:gd name="T26" fmla="*/ 168 w 173"/>
                  <a:gd name="T27" fmla="*/ 189 h 400"/>
                  <a:gd name="T28" fmla="*/ 168 w 173"/>
                  <a:gd name="T29" fmla="*/ 187 h 400"/>
                  <a:gd name="T30" fmla="*/ 168 w 173"/>
                  <a:gd name="T31" fmla="*/ 187 h 400"/>
                  <a:gd name="T32" fmla="*/ 170 w 173"/>
                  <a:gd name="T33" fmla="*/ 180 h 400"/>
                  <a:gd name="T34" fmla="*/ 170 w 173"/>
                  <a:gd name="T35" fmla="*/ 182 h 400"/>
                  <a:gd name="T36" fmla="*/ 170 w 173"/>
                  <a:gd name="T37" fmla="*/ 180 h 400"/>
                  <a:gd name="T38" fmla="*/ 170 w 173"/>
                  <a:gd name="T39" fmla="*/ 180 h 400"/>
                  <a:gd name="T40" fmla="*/ 170 w 173"/>
                  <a:gd name="T41" fmla="*/ 180 h 400"/>
                  <a:gd name="T42" fmla="*/ 52 w 173"/>
                  <a:gd name="T43" fmla="*/ 132 h 400"/>
                  <a:gd name="T44" fmla="*/ 52 w 173"/>
                  <a:gd name="T45" fmla="*/ 132 h 400"/>
                  <a:gd name="T46" fmla="*/ 52 w 173"/>
                  <a:gd name="T47" fmla="*/ 132 h 400"/>
                  <a:gd name="T48" fmla="*/ 54 w 173"/>
                  <a:gd name="T49" fmla="*/ 132 h 400"/>
                  <a:gd name="T50" fmla="*/ 54 w 173"/>
                  <a:gd name="T51" fmla="*/ 130 h 400"/>
                  <a:gd name="T52" fmla="*/ 54 w 173"/>
                  <a:gd name="T53" fmla="*/ 130 h 400"/>
                  <a:gd name="T54" fmla="*/ 43 w 173"/>
                  <a:gd name="T55" fmla="*/ 106 h 400"/>
                  <a:gd name="T56" fmla="*/ 43 w 173"/>
                  <a:gd name="T57" fmla="*/ 106 h 400"/>
                  <a:gd name="T58" fmla="*/ 43 w 173"/>
                  <a:gd name="T59" fmla="*/ 106 h 400"/>
                  <a:gd name="T60" fmla="*/ 43 w 173"/>
                  <a:gd name="T61" fmla="*/ 106 h 400"/>
                  <a:gd name="T62" fmla="*/ 170 w 173"/>
                  <a:gd name="T63" fmla="*/ 102 h 400"/>
                  <a:gd name="T64" fmla="*/ 170 w 173"/>
                  <a:gd name="T65" fmla="*/ 102 h 400"/>
                  <a:gd name="T66" fmla="*/ 173 w 173"/>
                  <a:gd name="T67" fmla="*/ 102 h 400"/>
                  <a:gd name="T68" fmla="*/ 173 w 173"/>
                  <a:gd name="T69" fmla="*/ 102 h 400"/>
                  <a:gd name="T70" fmla="*/ 0 w 173"/>
                  <a:gd name="T71" fmla="*/ 97 h 400"/>
                  <a:gd name="T72" fmla="*/ 0 w 173"/>
                  <a:gd name="T73" fmla="*/ 102 h 400"/>
                  <a:gd name="T74" fmla="*/ 2 w 173"/>
                  <a:gd name="T75" fmla="*/ 99 h 400"/>
                  <a:gd name="T76" fmla="*/ 2 w 173"/>
                  <a:gd name="T77" fmla="*/ 95 h 400"/>
                  <a:gd name="T78" fmla="*/ 2 w 173"/>
                  <a:gd name="T79" fmla="*/ 97 h 400"/>
                  <a:gd name="T80" fmla="*/ 64 w 173"/>
                  <a:gd name="T81" fmla="*/ 69 h 400"/>
                  <a:gd name="T82" fmla="*/ 66 w 173"/>
                  <a:gd name="T83" fmla="*/ 69 h 400"/>
                  <a:gd name="T84" fmla="*/ 66 w 173"/>
                  <a:gd name="T85" fmla="*/ 69 h 400"/>
                  <a:gd name="T86" fmla="*/ 66 w 173"/>
                  <a:gd name="T87" fmla="*/ 66 h 400"/>
                  <a:gd name="T88" fmla="*/ 69 w 173"/>
                  <a:gd name="T89" fmla="*/ 54 h 400"/>
                  <a:gd name="T90" fmla="*/ 69 w 173"/>
                  <a:gd name="T91" fmla="*/ 57 h 400"/>
                  <a:gd name="T92" fmla="*/ 69 w 173"/>
                  <a:gd name="T93" fmla="*/ 59 h 400"/>
                  <a:gd name="T94" fmla="*/ 71 w 173"/>
                  <a:gd name="T95" fmla="*/ 54 h 400"/>
                  <a:gd name="T96" fmla="*/ 71 w 173"/>
                  <a:gd name="T97" fmla="*/ 52 h 400"/>
                  <a:gd name="T98" fmla="*/ 71 w 173"/>
                  <a:gd name="T99" fmla="*/ 52 h 400"/>
                  <a:gd name="T100" fmla="*/ 71 w 173"/>
                  <a:gd name="T101" fmla="*/ 50 h 400"/>
                  <a:gd name="T102" fmla="*/ 95 w 173"/>
                  <a:gd name="T103" fmla="*/ 24 h 400"/>
                  <a:gd name="T104" fmla="*/ 95 w 173"/>
                  <a:gd name="T105" fmla="*/ 26 h 400"/>
                  <a:gd name="T106" fmla="*/ 95 w 173"/>
                  <a:gd name="T107" fmla="*/ 24 h 400"/>
                  <a:gd name="T108" fmla="*/ 95 w 173"/>
                  <a:gd name="T109" fmla="*/ 21 h 400"/>
                  <a:gd name="T110" fmla="*/ 62 w 173"/>
                  <a:gd name="T111" fmla="*/ 0 h 400"/>
                  <a:gd name="T112" fmla="*/ 59 w 173"/>
                  <a:gd name="T113" fmla="*/ 0 h 400"/>
                  <a:gd name="T114" fmla="*/ 62 w 173"/>
                  <a:gd name="T115" fmla="*/ 0 h 400"/>
                  <a:gd name="T116" fmla="*/ 62 w 173"/>
                  <a:gd name="T117" fmla="*/ 0 h 400"/>
                  <a:gd name="T118" fmla="*/ 62 w 173"/>
                  <a:gd name="T119" fmla="*/ 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73" h="400">
                    <a:moveTo>
                      <a:pt x="104" y="393"/>
                    </a:moveTo>
                    <a:lnTo>
                      <a:pt x="104" y="393"/>
                    </a:lnTo>
                    <a:lnTo>
                      <a:pt x="104" y="393"/>
                    </a:lnTo>
                    <a:lnTo>
                      <a:pt x="102" y="395"/>
                    </a:lnTo>
                    <a:lnTo>
                      <a:pt x="102" y="398"/>
                    </a:lnTo>
                    <a:lnTo>
                      <a:pt x="99" y="400"/>
                    </a:lnTo>
                    <a:lnTo>
                      <a:pt x="97" y="400"/>
                    </a:lnTo>
                    <a:lnTo>
                      <a:pt x="97" y="400"/>
                    </a:lnTo>
                    <a:lnTo>
                      <a:pt x="97" y="398"/>
                    </a:lnTo>
                    <a:lnTo>
                      <a:pt x="97" y="398"/>
                    </a:lnTo>
                    <a:lnTo>
                      <a:pt x="97" y="398"/>
                    </a:lnTo>
                    <a:lnTo>
                      <a:pt x="97" y="400"/>
                    </a:lnTo>
                    <a:lnTo>
                      <a:pt x="99" y="400"/>
                    </a:lnTo>
                    <a:lnTo>
                      <a:pt x="99" y="400"/>
                    </a:lnTo>
                    <a:lnTo>
                      <a:pt x="102" y="400"/>
                    </a:lnTo>
                    <a:lnTo>
                      <a:pt x="102" y="398"/>
                    </a:lnTo>
                    <a:lnTo>
                      <a:pt x="104" y="395"/>
                    </a:lnTo>
                    <a:lnTo>
                      <a:pt x="104" y="393"/>
                    </a:lnTo>
                    <a:lnTo>
                      <a:pt x="104" y="393"/>
                    </a:lnTo>
                    <a:close/>
                    <a:moveTo>
                      <a:pt x="168" y="187"/>
                    </a:moveTo>
                    <a:lnTo>
                      <a:pt x="168" y="187"/>
                    </a:lnTo>
                    <a:lnTo>
                      <a:pt x="168" y="187"/>
                    </a:lnTo>
                    <a:lnTo>
                      <a:pt x="168" y="189"/>
                    </a:lnTo>
                    <a:lnTo>
                      <a:pt x="168" y="189"/>
                    </a:lnTo>
                    <a:lnTo>
                      <a:pt x="168" y="189"/>
                    </a:lnTo>
                    <a:lnTo>
                      <a:pt x="168" y="192"/>
                    </a:lnTo>
                    <a:lnTo>
                      <a:pt x="168" y="189"/>
                    </a:lnTo>
                    <a:lnTo>
                      <a:pt x="168" y="189"/>
                    </a:lnTo>
                    <a:lnTo>
                      <a:pt x="168" y="189"/>
                    </a:lnTo>
                    <a:lnTo>
                      <a:pt x="168" y="187"/>
                    </a:lnTo>
                    <a:lnTo>
                      <a:pt x="168" y="187"/>
                    </a:lnTo>
                    <a:lnTo>
                      <a:pt x="168" y="187"/>
                    </a:lnTo>
                    <a:close/>
                    <a:moveTo>
                      <a:pt x="170" y="180"/>
                    </a:moveTo>
                    <a:lnTo>
                      <a:pt x="170" y="180"/>
                    </a:lnTo>
                    <a:lnTo>
                      <a:pt x="170" y="182"/>
                    </a:lnTo>
                    <a:lnTo>
                      <a:pt x="170" y="182"/>
                    </a:lnTo>
                    <a:lnTo>
                      <a:pt x="170" y="182"/>
                    </a:lnTo>
                    <a:lnTo>
                      <a:pt x="170" y="180"/>
                    </a:lnTo>
                    <a:lnTo>
                      <a:pt x="170" y="180"/>
                    </a:lnTo>
                    <a:lnTo>
                      <a:pt x="170" y="180"/>
                    </a:lnTo>
                    <a:lnTo>
                      <a:pt x="170" y="180"/>
                    </a:lnTo>
                    <a:lnTo>
                      <a:pt x="170" y="180"/>
                    </a:lnTo>
                    <a:close/>
                    <a:moveTo>
                      <a:pt x="54" y="130"/>
                    </a:moveTo>
                    <a:lnTo>
                      <a:pt x="52" y="132"/>
                    </a:lnTo>
                    <a:lnTo>
                      <a:pt x="52" y="132"/>
                    </a:lnTo>
                    <a:lnTo>
                      <a:pt x="52" y="132"/>
                    </a:lnTo>
                    <a:lnTo>
                      <a:pt x="52" y="132"/>
                    </a:lnTo>
                    <a:lnTo>
                      <a:pt x="52" y="132"/>
                    </a:lnTo>
                    <a:lnTo>
                      <a:pt x="54" y="132"/>
                    </a:lnTo>
                    <a:lnTo>
                      <a:pt x="54" y="132"/>
                    </a:lnTo>
                    <a:lnTo>
                      <a:pt x="54" y="130"/>
                    </a:lnTo>
                    <a:lnTo>
                      <a:pt x="54" y="130"/>
                    </a:lnTo>
                    <a:lnTo>
                      <a:pt x="54" y="130"/>
                    </a:lnTo>
                    <a:lnTo>
                      <a:pt x="54" y="130"/>
                    </a:lnTo>
                    <a:lnTo>
                      <a:pt x="54" y="130"/>
                    </a:lnTo>
                    <a:close/>
                    <a:moveTo>
                      <a:pt x="43" y="106"/>
                    </a:moveTo>
                    <a:lnTo>
                      <a:pt x="43" y="106"/>
                    </a:lnTo>
                    <a:lnTo>
                      <a:pt x="43" y="106"/>
                    </a:lnTo>
                    <a:lnTo>
                      <a:pt x="43" y="106"/>
                    </a:lnTo>
                    <a:lnTo>
                      <a:pt x="43" y="106"/>
                    </a:lnTo>
                    <a:lnTo>
                      <a:pt x="43" y="106"/>
                    </a:lnTo>
                    <a:lnTo>
                      <a:pt x="43" y="106"/>
                    </a:lnTo>
                    <a:close/>
                    <a:moveTo>
                      <a:pt x="173" y="102"/>
                    </a:moveTo>
                    <a:lnTo>
                      <a:pt x="170" y="102"/>
                    </a:lnTo>
                    <a:lnTo>
                      <a:pt x="170" y="102"/>
                    </a:lnTo>
                    <a:lnTo>
                      <a:pt x="170" y="102"/>
                    </a:lnTo>
                    <a:lnTo>
                      <a:pt x="173" y="102"/>
                    </a:lnTo>
                    <a:lnTo>
                      <a:pt x="173" y="102"/>
                    </a:lnTo>
                    <a:lnTo>
                      <a:pt x="173" y="102"/>
                    </a:lnTo>
                    <a:lnTo>
                      <a:pt x="173" y="102"/>
                    </a:lnTo>
                    <a:close/>
                    <a:moveTo>
                      <a:pt x="2" y="97"/>
                    </a:moveTo>
                    <a:lnTo>
                      <a:pt x="0" y="97"/>
                    </a:lnTo>
                    <a:lnTo>
                      <a:pt x="0" y="99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2" y="99"/>
                    </a:lnTo>
                    <a:lnTo>
                      <a:pt x="2" y="97"/>
                    </a:lnTo>
                    <a:lnTo>
                      <a:pt x="2" y="95"/>
                    </a:lnTo>
                    <a:lnTo>
                      <a:pt x="2" y="95"/>
                    </a:lnTo>
                    <a:lnTo>
                      <a:pt x="2" y="97"/>
                    </a:lnTo>
                    <a:close/>
                    <a:moveTo>
                      <a:pt x="64" y="66"/>
                    </a:moveTo>
                    <a:lnTo>
                      <a:pt x="64" y="69"/>
                    </a:lnTo>
                    <a:lnTo>
                      <a:pt x="64" y="69"/>
                    </a:lnTo>
                    <a:lnTo>
                      <a:pt x="66" y="69"/>
                    </a:lnTo>
                    <a:lnTo>
                      <a:pt x="66" y="69"/>
                    </a:lnTo>
                    <a:lnTo>
                      <a:pt x="66" y="69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64" y="66"/>
                    </a:lnTo>
                    <a:close/>
                    <a:moveTo>
                      <a:pt x="69" y="54"/>
                    </a:moveTo>
                    <a:lnTo>
                      <a:pt x="69" y="57"/>
                    </a:lnTo>
                    <a:lnTo>
                      <a:pt x="69" y="57"/>
                    </a:lnTo>
                    <a:lnTo>
                      <a:pt x="69" y="59"/>
                    </a:lnTo>
                    <a:lnTo>
                      <a:pt x="69" y="59"/>
                    </a:lnTo>
                    <a:lnTo>
                      <a:pt x="71" y="57"/>
                    </a:lnTo>
                    <a:lnTo>
                      <a:pt x="71" y="54"/>
                    </a:lnTo>
                    <a:lnTo>
                      <a:pt x="71" y="52"/>
                    </a:lnTo>
                    <a:lnTo>
                      <a:pt x="71" y="52"/>
                    </a:lnTo>
                    <a:lnTo>
                      <a:pt x="71" y="52"/>
                    </a:lnTo>
                    <a:lnTo>
                      <a:pt x="71" y="52"/>
                    </a:lnTo>
                    <a:lnTo>
                      <a:pt x="71" y="50"/>
                    </a:lnTo>
                    <a:lnTo>
                      <a:pt x="71" y="50"/>
                    </a:lnTo>
                    <a:lnTo>
                      <a:pt x="69" y="54"/>
                    </a:lnTo>
                    <a:close/>
                    <a:moveTo>
                      <a:pt x="95" y="24"/>
                    </a:moveTo>
                    <a:lnTo>
                      <a:pt x="95" y="24"/>
                    </a:lnTo>
                    <a:lnTo>
                      <a:pt x="95" y="26"/>
                    </a:lnTo>
                    <a:lnTo>
                      <a:pt x="95" y="24"/>
                    </a:lnTo>
                    <a:lnTo>
                      <a:pt x="95" y="24"/>
                    </a:lnTo>
                    <a:lnTo>
                      <a:pt x="97" y="21"/>
                    </a:lnTo>
                    <a:lnTo>
                      <a:pt x="95" y="21"/>
                    </a:lnTo>
                    <a:lnTo>
                      <a:pt x="95" y="24"/>
                    </a:lnTo>
                    <a:close/>
                    <a:moveTo>
                      <a:pt x="62" y="0"/>
                    </a:moveTo>
                    <a:lnTo>
                      <a:pt x="59" y="0"/>
                    </a:lnTo>
                    <a:lnTo>
                      <a:pt x="59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39" name="Freeform 43">
              <a:extLst>
                <a:ext uri="{FF2B5EF4-FFF2-40B4-BE49-F238E27FC236}">
                  <a16:creationId xmlns:a16="http://schemas.microsoft.com/office/drawing/2014/main" id="{A8D26B1B-E784-9B36-77B0-87F9DCBBD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1905" y="5468432"/>
              <a:ext cx="442437" cy="799731"/>
            </a:xfrm>
            <a:custGeom>
              <a:avLst/>
              <a:gdLst>
                <a:gd name="T0" fmla="*/ 272 w 291"/>
                <a:gd name="T1" fmla="*/ 376 h 526"/>
                <a:gd name="T2" fmla="*/ 272 w 291"/>
                <a:gd name="T3" fmla="*/ 350 h 526"/>
                <a:gd name="T4" fmla="*/ 277 w 291"/>
                <a:gd name="T5" fmla="*/ 305 h 526"/>
                <a:gd name="T6" fmla="*/ 267 w 291"/>
                <a:gd name="T7" fmla="*/ 284 h 526"/>
                <a:gd name="T8" fmla="*/ 236 w 291"/>
                <a:gd name="T9" fmla="*/ 298 h 526"/>
                <a:gd name="T10" fmla="*/ 225 w 291"/>
                <a:gd name="T11" fmla="*/ 277 h 526"/>
                <a:gd name="T12" fmla="*/ 229 w 291"/>
                <a:gd name="T13" fmla="*/ 249 h 526"/>
                <a:gd name="T14" fmla="*/ 229 w 291"/>
                <a:gd name="T15" fmla="*/ 230 h 526"/>
                <a:gd name="T16" fmla="*/ 208 w 291"/>
                <a:gd name="T17" fmla="*/ 211 h 526"/>
                <a:gd name="T18" fmla="*/ 218 w 291"/>
                <a:gd name="T19" fmla="*/ 204 h 526"/>
                <a:gd name="T20" fmla="*/ 210 w 291"/>
                <a:gd name="T21" fmla="*/ 187 h 526"/>
                <a:gd name="T22" fmla="*/ 191 w 291"/>
                <a:gd name="T23" fmla="*/ 185 h 526"/>
                <a:gd name="T24" fmla="*/ 191 w 291"/>
                <a:gd name="T25" fmla="*/ 173 h 526"/>
                <a:gd name="T26" fmla="*/ 158 w 291"/>
                <a:gd name="T27" fmla="*/ 152 h 526"/>
                <a:gd name="T28" fmla="*/ 158 w 291"/>
                <a:gd name="T29" fmla="*/ 140 h 526"/>
                <a:gd name="T30" fmla="*/ 177 w 291"/>
                <a:gd name="T31" fmla="*/ 133 h 526"/>
                <a:gd name="T32" fmla="*/ 173 w 291"/>
                <a:gd name="T33" fmla="*/ 121 h 526"/>
                <a:gd name="T34" fmla="*/ 158 w 291"/>
                <a:gd name="T35" fmla="*/ 114 h 526"/>
                <a:gd name="T36" fmla="*/ 144 w 291"/>
                <a:gd name="T37" fmla="*/ 109 h 526"/>
                <a:gd name="T38" fmla="*/ 128 w 291"/>
                <a:gd name="T39" fmla="*/ 100 h 526"/>
                <a:gd name="T40" fmla="*/ 104 w 291"/>
                <a:gd name="T41" fmla="*/ 83 h 526"/>
                <a:gd name="T42" fmla="*/ 90 w 291"/>
                <a:gd name="T43" fmla="*/ 81 h 526"/>
                <a:gd name="T44" fmla="*/ 64 w 291"/>
                <a:gd name="T45" fmla="*/ 57 h 526"/>
                <a:gd name="T46" fmla="*/ 54 w 291"/>
                <a:gd name="T47" fmla="*/ 45 h 526"/>
                <a:gd name="T48" fmla="*/ 57 w 291"/>
                <a:gd name="T49" fmla="*/ 36 h 526"/>
                <a:gd name="T50" fmla="*/ 47 w 291"/>
                <a:gd name="T51" fmla="*/ 31 h 526"/>
                <a:gd name="T52" fmla="*/ 38 w 291"/>
                <a:gd name="T53" fmla="*/ 21 h 526"/>
                <a:gd name="T54" fmla="*/ 28 w 291"/>
                <a:gd name="T55" fmla="*/ 14 h 526"/>
                <a:gd name="T56" fmla="*/ 19 w 291"/>
                <a:gd name="T57" fmla="*/ 12 h 526"/>
                <a:gd name="T58" fmla="*/ 12 w 291"/>
                <a:gd name="T59" fmla="*/ 7 h 526"/>
                <a:gd name="T60" fmla="*/ 0 w 291"/>
                <a:gd name="T61" fmla="*/ 2 h 526"/>
                <a:gd name="T62" fmla="*/ 26 w 291"/>
                <a:gd name="T63" fmla="*/ 57 h 526"/>
                <a:gd name="T64" fmla="*/ 38 w 291"/>
                <a:gd name="T65" fmla="*/ 88 h 526"/>
                <a:gd name="T66" fmla="*/ 49 w 291"/>
                <a:gd name="T67" fmla="*/ 78 h 526"/>
                <a:gd name="T68" fmla="*/ 57 w 291"/>
                <a:gd name="T69" fmla="*/ 81 h 526"/>
                <a:gd name="T70" fmla="*/ 47 w 291"/>
                <a:gd name="T71" fmla="*/ 92 h 526"/>
                <a:gd name="T72" fmla="*/ 61 w 291"/>
                <a:gd name="T73" fmla="*/ 102 h 526"/>
                <a:gd name="T74" fmla="*/ 85 w 291"/>
                <a:gd name="T75" fmla="*/ 147 h 526"/>
                <a:gd name="T76" fmla="*/ 102 w 291"/>
                <a:gd name="T77" fmla="*/ 168 h 526"/>
                <a:gd name="T78" fmla="*/ 120 w 291"/>
                <a:gd name="T79" fmla="*/ 234 h 526"/>
                <a:gd name="T80" fmla="*/ 139 w 291"/>
                <a:gd name="T81" fmla="*/ 275 h 526"/>
                <a:gd name="T82" fmla="*/ 156 w 291"/>
                <a:gd name="T83" fmla="*/ 296 h 526"/>
                <a:gd name="T84" fmla="*/ 151 w 291"/>
                <a:gd name="T85" fmla="*/ 310 h 526"/>
                <a:gd name="T86" fmla="*/ 156 w 291"/>
                <a:gd name="T87" fmla="*/ 313 h 526"/>
                <a:gd name="T88" fmla="*/ 175 w 291"/>
                <a:gd name="T89" fmla="*/ 341 h 526"/>
                <a:gd name="T90" fmla="*/ 177 w 291"/>
                <a:gd name="T91" fmla="*/ 360 h 526"/>
                <a:gd name="T92" fmla="*/ 184 w 291"/>
                <a:gd name="T93" fmla="*/ 384 h 526"/>
                <a:gd name="T94" fmla="*/ 173 w 291"/>
                <a:gd name="T95" fmla="*/ 353 h 526"/>
                <a:gd name="T96" fmla="*/ 170 w 291"/>
                <a:gd name="T97" fmla="*/ 360 h 526"/>
                <a:gd name="T98" fmla="*/ 163 w 291"/>
                <a:gd name="T99" fmla="*/ 341 h 526"/>
                <a:gd name="T100" fmla="*/ 158 w 291"/>
                <a:gd name="T101" fmla="*/ 339 h 526"/>
                <a:gd name="T102" fmla="*/ 182 w 291"/>
                <a:gd name="T103" fmla="*/ 417 h 526"/>
                <a:gd name="T104" fmla="*/ 184 w 291"/>
                <a:gd name="T105" fmla="*/ 429 h 526"/>
                <a:gd name="T106" fmla="*/ 194 w 291"/>
                <a:gd name="T107" fmla="*/ 445 h 526"/>
                <a:gd name="T108" fmla="*/ 208 w 291"/>
                <a:gd name="T109" fmla="*/ 440 h 526"/>
                <a:gd name="T110" fmla="*/ 196 w 291"/>
                <a:gd name="T111" fmla="*/ 450 h 526"/>
                <a:gd name="T112" fmla="*/ 206 w 291"/>
                <a:gd name="T113" fmla="*/ 464 h 526"/>
                <a:gd name="T114" fmla="*/ 262 w 291"/>
                <a:gd name="T115" fmla="*/ 523 h 526"/>
                <a:gd name="T116" fmla="*/ 270 w 291"/>
                <a:gd name="T117" fmla="*/ 509 h 526"/>
                <a:gd name="T118" fmla="*/ 277 w 291"/>
                <a:gd name="T119" fmla="*/ 500 h 526"/>
                <a:gd name="T120" fmla="*/ 265 w 291"/>
                <a:gd name="T121" fmla="*/ 478 h 526"/>
                <a:gd name="T122" fmla="*/ 267 w 291"/>
                <a:gd name="T123" fmla="*/ 450 h 526"/>
                <a:gd name="T124" fmla="*/ 291 w 291"/>
                <a:gd name="T1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1" h="526">
                  <a:moveTo>
                    <a:pt x="291" y="384"/>
                  </a:moveTo>
                  <a:lnTo>
                    <a:pt x="289" y="379"/>
                  </a:lnTo>
                  <a:lnTo>
                    <a:pt x="286" y="379"/>
                  </a:lnTo>
                  <a:lnTo>
                    <a:pt x="286" y="376"/>
                  </a:lnTo>
                  <a:lnTo>
                    <a:pt x="286" y="374"/>
                  </a:lnTo>
                  <a:lnTo>
                    <a:pt x="284" y="374"/>
                  </a:lnTo>
                  <a:lnTo>
                    <a:pt x="284" y="374"/>
                  </a:lnTo>
                  <a:lnTo>
                    <a:pt x="281" y="374"/>
                  </a:lnTo>
                  <a:lnTo>
                    <a:pt x="281" y="374"/>
                  </a:lnTo>
                  <a:lnTo>
                    <a:pt x="274" y="376"/>
                  </a:lnTo>
                  <a:lnTo>
                    <a:pt x="274" y="376"/>
                  </a:lnTo>
                  <a:lnTo>
                    <a:pt x="274" y="376"/>
                  </a:lnTo>
                  <a:lnTo>
                    <a:pt x="272" y="376"/>
                  </a:lnTo>
                  <a:lnTo>
                    <a:pt x="272" y="376"/>
                  </a:lnTo>
                  <a:lnTo>
                    <a:pt x="272" y="374"/>
                  </a:lnTo>
                  <a:lnTo>
                    <a:pt x="270" y="374"/>
                  </a:lnTo>
                  <a:lnTo>
                    <a:pt x="270" y="374"/>
                  </a:lnTo>
                  <a:lnTo>
                    <a:pt x="270" y="374"/>
                  </a:lnTo>
                  <a:lnTo>
                    <a:pt x="267" y="374"/>
                  </a:lnTo>
                  <a:lnTo>
                    <a:pt x="267" y="374"/>
                  </a:lnTo>
                  <a:lnTo>
                    <a:pt x="267" y="374"/>
                  </a:lnTo>
                  <a:lnTo>
                    <a:pt x="267" y="372"/>
                  </a:lnTo>
                  <a:lnTo>
                    <a:pt x="267" y="372"/>
                  </a:lnTo>
                  <a:lnTo>
                    <a:pt x="267" y="372"/>
                  </a:lnTo>
                  <a:lnTo>
                    <a:pt x="272" y="353"/>
                  </a:lnTo>
                  <a:lnTo>
                    <a:pt x="272" y="350"/>
                  </a:lnTo>
                  <a:lnTo>
                    <a:pt x="272" y="348"/>
                  </a:lnTo>
                  <a:lnTo>
                    <a:pt x="272" y="346"/>
                  </a:lnTo>
                  <a:lnTo>
                    <a:pt x="272" y="341"/>
                  </a:lnTo>
                  <a:lnTo>
                    <a:pt x="272" y="341"/>
                  </a:lnTo>
                  <a:lnTo>
                    <a:pt x="272" y="339"/>
                  </a:lnTo>
                  <a:lnTo>
                    <a:pt x="274" y="334"/>
                  </a:lnTo>
                  <a:lnTo>
                    <a:pt x="274" y="331"/>
                  </a:lnTo>
                  <a:lnTo>
                    <a:pt x="274" y="329"/>
                  </a:lnTo>
                  <a:lnTo>
                    <a:pt x="272" y="322"/>
                  </a:lnTo>
                  <a:lnTo>
                    <a:pt x="272" y="320"/>
                  </a:lnTo>
                  <a:lnTo>
                    <a:pt x="272" y="317"/>
                  </a:lnTo>
                  <a:lnTo>
                    <a:pt x="272" y="317"/>
                  </a:lnTo>
                  <a:lnTo>
                    <a:pt x="277" y="305"/>
                  </a:lnTo>
                  <a:lnTo>
                    <a:pt x="277" y="303"/>
                  </a:lnTo>
                  <a:lnTo>
                    <a:pt x="277" y="303"/>
                  </a:lnTo>
                  <a:lnTo>
                    <a:pt x="277" y="301"/>
                  </a:lnTo>
                  <a:lnTo>
                    <a:pt x="277" y="301"/>
                  </a:lnTo>
                  <a:lnTo>
                    <a:pt x="274" y="301"/>
                  </a:lnTo>
                  <a:lnTo>
                    <a:pt x="274" y="298"/>
                  </a:lnTo>
                  <a:lnTo>
                    <a:pt x="274" y="296"/>
                  </a:lnTo>
                  <a:lnTo>
                    <a:pt x="274" y="294"/>
                  </a:lnTo>
                  <a:lnTo>
                    <a:pt x="272" y="291"/>
                  </a:lnTo>
                  <a:lnTo>
                    <a:pt x="272" y="291"/>
                  </a:lnTo>
                  <a:lnTo>
                    <a:pt x="270" y="287"/>
                  </a:lnTo>
                  <a:lnTo>
                    <a:pt x="270" y="287"/>
                  </a:lnTo>
                  <a:lnTo>
                    <a:pt x="267" y="284"/>
                  </a:lnTo>
                  <a:lnTo>
                    <a:pt x="265" y="287"/>
                  </a:lnTo>
                  <a:lnTo>
                    <a:pt x="260" y="287"/>
                  </a:lnTo>
                  <a:lnTo>
                    <a:pt x="255" y="289"/>
                  </a:lnTo>
                  <a:lnTo>
                    <a:pt x="253" y="291"/>
                  </a:lnTo>
                  <a:lnTo>
                    <a:pt x="253" y="291"/>
                  </a:lnTo>
                  <a:lnTo>
                    <a:pt x="248" y="296"/>
                  </a:lnTo>
                  <a:lnTo>
                    <a:pt x="244" y="298"/>
                  </a:lnTo>
                  <a:lnTo>
                    <a:pt x="241" y="298"/>
                  </a:lnTo>
                  <a:lnTo>
                    <a:pt x="241" y="298"/>
                  </a:lnTo>
                  <a:lnTo>
                    <a:pt x="239" y="298"/>
                  </a:lnTo>
                  <a:lnTo>
                    <a:pt x="239" y="298"/>
                  </a:lnTo>
                  <a:lnTo>
                    <a:pt x="236" y="298"/>
                  </a:lnTo>
                  <a:lnTo>
                    <a:pt x="236" y="298"/>
                  </a:lnTo>
                  <a:lnTo>
                    <a:pt x="236" y="296"/>
                  </a:lnTo>
                  <a:lnTo>
                    <a:pt x="234" y="294"/>
                  </a:lnTo>
                  <a:lnTo>
                    <a:pt x="232" y="294"/>
                  </a:lnTo>
                  <a:lnTo>
                    <a:pt x="229" y="291"/>
                  </a:lnTo>
                  <a:lnTo>
                    <a:pt x="227" y="291"/>
                  </a:lnTo>
                  <a:lnTo>
                    <a:pt x="227" y="289"/>
                  </a:lnTo>
                  <a:lnTo>
                    <a:pt x="227" y="289"/>
                  </a:lnTo>
                  <a:lnTo>
                    <a:pt x="227" y="287"/>
                  </a:lnTo>
                  <a:lnTo>
                    <a:pt x="227" y="284"/>
                  </a:lnTo>
                  <a:lnTo>
                    <a:pt x="227" y="282"/>
                  </a:lnTo>
                  <a:lnTo>
                    <a:pt x="227" y="282"/>
                  </a:lnTo>
                  <a:lnTo>
                    <a:pt x="225" y="279"/>
                  </a:lnTo>
                  <a:lnTo>
                    <a:pt x="225" y="277"/>
                  </a:lnTo>
                  <a:lnTo>
                    <a:pt x="225" y="277"/>
                  </a:lnTo>
                  <a:lnTo>
                    <a:pt x="222" y="275"/>
                  </a:lnTo>
                  <a:lnTo>
                    <a:pt x="225" y="270"/>
                  </a:lnTo>
                  <a:lnTo>
                    <a:pt x="225" y="268"/>
                  </a:lnTo>
                  <a:lnTo>
                    <a:pt x="225" y="268"/>
                  </a:lnTo>
                  <a:lnTo>
                    <a:pt x="225" y="268"/>
                  </a:lnTo>
                  <a:lnTo>
                    <a:pt x="225" y="260"/>
                  </a:lnTo>
                  <a:lnTo>
                    <a:pt x="225" y="251"/>
                  </a:lnTo>
                  <a:lnTo>
                    <a:pt x="225" y="251"/>
                  </a:lnTo>
                  <a:lnTo>
                    <a:pt x="225" y="249"/>
                  </a:lnTo>
                  <a:lnTo>
                    <a:pt x="227" y="249"/>
                  </a:lnTo>
                  <a:lnTo>
                    <a:pt x="229" y="249"/>
                  </a:lnTo>
                  <a:lnTo>
                    <a:pt x="229" y="249"/>
                  </a:lnTo>
                  <a:lnTo>
                    <a:pt x="232" y="246"/>
                  </a:lnTo>
                  <a:lnTo>
                    <a:pt x="232" y="244"/>
                  </a:lnTo>
                  <a:lnTo>
                    <a:pt x="232" y="242"/>
                  </a:lnTo>
                  <a:lnTo>
                    <a:pt x="232" y="239"/>
                  </a:lnTo>
                  <a:lnTo>
                    <a:pt x="232" y="237"/>
                  </a:lnTo>
                  <a:lnTo>
                    <a:pt x="232" y="237"/>
                  </a:lnTo>
                  <a:lnTo>
                    <a:pt x="232" y="234"/>
                  </a:lnTo>
                  <a:lnTo>
                    <a:pt x="232" y="232"/>
                  </a:lnTo>
                  <a:lnTo>
                    <a:pt x="232" y="232"/>
                  </a:lnTo>
                  <a:lnTo>
                    <a:pt x="232" y="232"/>
                  </a:lnTo>
                  <a:lnTo>
                    <a:pt x="229" y="232"/>
                  </a:lnTo>
                  <a:lnTo>
                    <a:pt x="229" y="232"/>
                  </a:lnTo>
                  <a:lnTo>
                    <a:pt x="229" y="230"/>
                  </a:lnTo>
                  <a:lnTo>
                    <a:pt x="227" y="230"/>
                  </a:lnTo>
                  <a:lnTo>
                    <a:pt x="227" y="227"/>
                  </a:lnTo>
                  <a:lnTo>
                    <a:pt x="227" y="227"/>
                  </a:lnTo>
                  <a:lnTo>
                    <a:pt x="227" y="225"/>
                  </a:lnTo>
                  <a:lnTo>
                    <a:pt x="225" y="225"/>
                  </a:lnTo>
                  <a:lnTo>
                    <a:pt x="225" y="223"/>
                  </a:lnTo>
                  <a:lnTo>
                    <a:pt x="220" y="220"/>
                  </a:lnTo>
                  <a:lnTo>
                    <a:pt x="213" y="218"/>
                  </a:lnTo>
                  <a:lnTo>
                    <a:pt x="210" y="218"/>
                  </a:lnTo>
                  <a:lnTo>
                    <a:pt x="210" y="218"/>
                  </a:lnTo>
                  <a:lnTo>
                    <a:pt x="208" y="213"/>
                  </a:lnTo>
                  <a:lnTo>
                    <a:pt x="208" y="211"/>
                  </a:lnTo>
                  <a:lnTo>
                    <a:pt x="208" y="211"/>
                  </a:lnTo>
                  <a:lnTo>
                    <a:pt x="208" y="208"/>
                  </a:lnTo>
                  <a:lnTo>
                    <a:pt x="208" y="206"/>
                  </a:lnTo>
                  <a:lnTo>
                    <a:pt x="208" y="206"/>
                  </a:lnTo>
                  <a:lnTo>
                    <a:pt x="210" y="206"/>
                  </a:lnTo>
                  <a:lnTo>
                    <a:pt x="210" y="204"/>
                  </a:lnTo>
                  <a:lnTo>
                    <a:pt x="210" y="204"/>
                  </a:lnTo>
                  <a:lnTo>
                    <a:pt x="213" y="204"/>
                  </a:lnTo>
                  <a:lnTo>
                    <a:pt x="213" y="204"/>
                  </a:lnTo>
                  <a:lnTo>
                    <a:pt x="215" y="206"/>
                  </a:lnTo>
                  <a:lnTo>
                    <a:pt x="215" y="206"/>
                  </a:lnTo>
                  <a:lnTo>
                    <a:pt x="218" y="206"/>
                  </a:lnTo>
                  <a:lnTo>
                    <a:pt x="218" y="204"/>
                  </a:lnTo>
                  <a:lnTo>
                    <a:pt x="218" y="204"/>
                  </a:lnTo>
                  <a:lnTo>
                    <a:pt x="218" y="204"/>
                  </a:lnTo>
                  <a:lnTo>
                    <a:pt x="218" y="201"/>
                  </a:lnTo>
                  <a:lnTo>
                    <a:pt x="218" y="201"/>
                  </a:lnTo>
                  <a:lnTo>
                    <a:pt x="215" y="201"/>
                  </a:lnTo>
                  <a:lnTo>
                    <a:pt x="215" y="199"/>
                  </a:lnTo>
                  <a:lnTo>
                    <a:pt x="213" y="194"/>
                  </a:lnTo>
                  <a:lnTo>
                    <a:pt x="213" y="192"/>
                  </a:lnTo>
                  <a:lnTo>
                    <a:pt x="213" y="192"/>
                  </a:lnTo>
                  <a:lnTo>
                    <a:pt x="210" y="192"/>
                  </a:lnTo>
                  <a:lnTo>
                    <a:pt x="210" y="189"/>
                  </a:lnTo>
                  <a:lnTo>
                    <a:pt x="210" y="189"/>
                  </a:lnTo>
                  <a:lnTo>
                    <a:pt x="210" y="187"/>
                  </a:lnTo>
                  <a:lnTo>
                    <a:pt x="210" y="187"/>
                  </a:lnTo>
                  <a:lnTo>
                    <a:pt x="210" y="185"/>
                  </a:lnTo>
                  <a:lnTo>
                    <a:pt x="210" y="185"/>
                  </a:lnTo>
                  <a:lnTo>
                    <a:pt x="210" y="182"/>
                  </a:lnTo>
                  <a:lnTo>
                    <a:pt x="210" y="180"/>
                  </a:lnTo>
                  <a:lnTo>
                    <a:pt x="210" y="180"/>
                  </a:lnTo>
                  <a:lnTo>
                    <a:pt x="210" y="182"/>
                  </a:lnTo>
                  <a:lnTo>
                    <a:pt x="206" y="185"/>
                  </a:lnTo>
                  <a:lnTo>
                    <a:pt x="206" y="185"/>
                  </a:lnTo>
                  <a:lnTo>
                    <a:pt x="203" y="185"/>
                  </a:lnTo>
                  <a:lnTo>
                    <a:pt x="196" y="185"/>
                  </a:lnTo>
                  <a:lnTo>
                    <a:pt x="194" y="185"/>
                  </a:lnTo>
                  <a:lnTo>
                    <a:pt x="191" y="185"/>
                  </a:lnTo>
                  <a:lnTo>
                    <a:pt x="191" y="185"/>
                  </a:lnTo>
                  <a:lnTo>
                    <a:pt x="189" y="185"/>
                  </a:lnTo>
                  <a:lnTo>
                    <a:pt x="189" y="185"/>
                  </a:lnTo>
                  <a:lnTo>
                    <a:pt x="187" y="185"/>
                  </a:lnTo>
                  <a:lnTo>
                    <a:pt x="187" y="185"/>
                  </a:lnTo>
                  <a:lnTo>
                    <a:pt x="184" y="185"/>
                  </a:lnTo>
                  <a:lnTo>
                    <a:pt x="182" y="185"/>
                  </a:lnTo>
                  <a:lnTo>
                    <a:pt x="182" y="185"/>
                  </a:lnTo>
                  <a:lnTo>
                    <a:pt x="182" y="185"/>
                  </a:lnTo>
                  <a:lnTo>
                    <a:pt x="182" y="182"/>
                  </a:lnTo>
                  <a:lnTo>
                    <a:pt x="182" y="182"/>
                  </a:lnTo>
                  <a:lnTo>
                    <a:pt x="184" y="178"/>
                  </a:lnTo>
                  <a:lnTo>
                    <a:pt x="184" y="178"/>
                  </a:lnTo>
                  <a:lnTo>
                    <a:pt x="191" y="173"/>
                  </a:lnTo>
                  <a:lnTo>
                    <a:pt x="194" y="171"/>
                  </a:lnTo>
                  <a:lnTo>
                    <a:pt x="189" y="168"/>
                  </a:lnTo>
                  <a:lnTo>
                    <a:pt x="187" y="163"/>
                  </a:lnTo>
                  <a:lnTo>
                    <a:pt x="187" y="163"/>
                  </a:lnTo>
                  <a:lnTo>
                    <a:pt x="184" y="163"/>
                  </a:lnTo>
                  <a:lnTo>
                    <a:pt x="184" y="161"/>
                  </a:lnTo>
                  <a:lnTo>
                    <a:pt x="182" y="161"/>
                  </a:lnTo>
                  <a:lnTo>
                    <a:pt x="182" y="161"/>
                  </a:lnTo>
                  <a:lnTo>
                    <a:pt x="180" y="159"/>
                  </a:lnTo>
                  <a:lnTo>
                    <a:pt x="177" y="159"/>
                  </a:lnTo>
                  <a:lnTo>
                    <a:pt x="165" y="154"/>
                  </a:lnTo>
                  <a:lnTo>
                    <a:pt x="161" y="154"/>
                  </a:lnTo>
                  <a:lnTo>
                    <a:pt x="158" y="152"/>
                  </a:lnTo>
                  <a:lnTo>
                    <a:pt x="158" y="152"/>
                  </a:lnTo>
                  <a:lnTo>
                    <a:pt x="158" y="152"/>
                  </a:lnTo>
                  <a:lnTo>
                    <a:pt x="158" y="152"/>
                  </a:lnTo>
                  <a:lnTo>
                    <a:pt x="158" y="149"/>
                  </a:lnTo>
                  <a:lnTo>
                    <a:pt x="158" y="149"/>
                  </a:lnTo>
                  <a:lnTo>
                    <a:pt x="158" y="149"/>
                  </a:lnTo>
                  <a:lnTo>
                    <a:pt x="158" y="147"/>
                  </a:lnTo>
                  <a:lnTo>
                    <a:pt x="156" y="147"/>
                  </a:lnTo>
                  <a:lnTo>
                    <a:pt x="156" y="147"/>
                  </a:lnTo>
                  <a:lnTo>
                    <a:pt x="158" y="145"/>
                  </a:lnTo>
                  <a:lnTo>
                    <a:pt x="158" y="145"/>
                  </a:lnTo>
                  <a:lnTo>
                    <a:pt x="158" y="142"/>
                  </a:lnTo>
                  <a:lnTo>
                    <a:pt x="158" y="140"/>
                  </a:lnTo>
                  <a:lnTo>
                    <a:pt x="158" y="140"/>
                  </a:lnTo>
                  <a:lnTo>
                    <a:pt x="158" y="137"/>
                  </a:lnTo>
                  <a:lnTo>
                    <a:pt x="161" y="140"/>
                  </a:lnTo>
                  <a:lnTo>
                    <a:pt x="163" y="140"/>
                  </a:lnTo>
                  <a:lnTo>
                    <a:pt x="165" y="140"/>
                  </a:lnTo>
                  <a:lnTo>
                    <a:pt x="168" y="140"/>
                  </a:lnTo>
                  <a:lnTo>
                    <a:pt x="170" y="140"/>
                  </a:lnTo>
                  <a:lnTo>
                    <a:pt x="170" y="140"/>
                  </a:lnTo>
                  <a:lnTo>
                    <a:pt x="173" y="137"/>
                  </a:lnTo>
                  <a:lnTo>
                    <a:pt x="173" y="135"/>
                  </a:lnTo>
                  <a:lnTo>
                    <a:pt x="173" y="135"/>
                  </a:lnTo>
                  <a:lnTo>
                    <a:pt x="175" y="135"/>
                  </a:lnTo>
                  <a:lnTo>
                    <a:pt x="177" y="133"/>
                  </a:lnTo>
                  <a:lnTo>
                    <a:pt x="177" y="133"/>
                  </a:lnTo>
                  <a:lnTo>
                    <a:pt x="177" y="133"/>
                  </a:lnTo>
                  <a:lnTo>
                    <a:pt x="180" y="133"/>
                  </a:lnTo>
                  <a:lnTo>
                    <a:pt x="180" y="133"/>
                  </a:lnTo>
                  <a:lnTo>
                    <a:pt x="180" y="133"/>
                  </a:lnTo>
                  <a:lnTo>
                    <a:pt x="177" y="130"/>
                  </a:lnTo>
                  <a:lnTo>
                    <a:pt x="177" y="128"/>
                  </a:lnTo>
                  <a:lnTo>
                    <a:pt x="177" y="126"/>
                  </a:lnTo>
                  <a:lnTo>
                    <a:pt x="175" y="123"/>
                  </a:lnTo>
                  <a:lnTo>
                    <a:pt x="175" y="123"/>
                  </a:lnTo>
                  <a:lnTo>
                    <a:pt x="175" y="121"/>
                  </a:lnTo>
                  <a:lnTo>
                    <a:pt x="175" y="121"/>
                  </a:lnTo>
                  <a:lnTo>
                    <a:pt x="173" y="121"/>
                  </a:lnTo>
                  <a:lnTo>
                    <a:pt x="173" y="121"/>
                  </a:lnTo>
                  <a:lnTo>
                    <a:pt x="170" y="121"/>
                  </a:lnTo>
                  <a:lnTo>
                    <a:pt x="170" y="123"/>
                  </a:lnTo>
                  <a:lnTo>
                    <a:pt x="170" y="121"/>
                  </a:lnTo>
                  <a:lnTo>
                    <a:pt x="168" y="121"/>
                  </a:lnTo>
                  <a:lnTo>
                    <a:pt x="165" y="121"/>
                  </a:lnTo>
                  <a:lnTo>
                    <a:pt x="165" y="121"/>
                  </a:lnTo>
                  <a:lnTo>
                    <a:pt x="163" y="118"/>
                  </a:lnTo>
                  <a:lnTo>
                    <a:pt x="161" y="116"/>
                  </a:lnTo>
                  <a:lnTo>
                    <a:pt x="161" y="114"/>
                  </a:lnTo>
                  <a:lnTo>
                    <a:pt x="158" y="114"/>
                  </a:lnTo>
                  <a:lnTo>
                    <a:pt x="158" y="114"/>
                  </a:lnTo>
                  <a:lnTo>
                    <a:pt x="158" y="114"/>
                  </a:lnTo>
                  <a:lnTo>
                    <a:pt x="156" y="114"/>
                  </a:lnTo>
                  <a:lnTo>
                    <a:pt x="156" y="114"/>
                  </a:lnTo>
                  <a:lnTo>
                    <a:pt x="156" y="114"/>
                  </a:lnTo>
                  <a:lnTo>
                    <a:pt x="154" y="114"/>
                  </a:lnTo>
                  <a:lnTo>
                    <a:pt x="154" y="114"/>
                  </a:lnTo>
                  <a:lnTo>
                    <a:pt x="154" y="111"/>
                  </a:lnTo>
                  <a:lnTo>
                    <a:pt x="151" y="109"/>
                  </a:lnTo>
                  <a:lnTo>
                    <a:pt x="151" y="109"/>
                  </a:lnTo>
                  <a:lnTo>
                    <a:pt x="149" y="109"/>
                  </a:lnTo>
                  <a:lnTo>
                    <a:pt x="149" y="107"/>
                  </a:lnTo>
                  <a:lnTo>
                    <a:pt x="146" y="107"/>
                  </a:lnTo>
                  <a:lnTo>
                    <a:pt x="146" y="107"/>
                  </a:lnTo>
                  <a:lnTo>
                    <a:pt x="144" y="109"/>
                  </a:lnTo>
                  <a:lnTo>
                    <a:pt x="144" y="109"/>
                  </a:lnTo>
                  <a:lnTo>
                    <a:pt x="142" y="109"/>
                  </a:lnTo>
                  <a:lnTo>
                    <a:pt x="142" y="109"/>
                  </a:lnTo>
                  <a:lnTo>
                    <a:pt x="139" y="107"/>
                  </a:lnTo>
                  <a:lnTo>
                    <a:pt x="139" y="107"/>
                  </a:lnTo>
                  <a:lnTo>
                    <a:pt x="139" y="104"/>
                  </a:lnTo>
                  <a:lnTo>
                    <a:pt x="139" y="100"/>
                  </a:lnTo>
                  <a:lnTo>
                    <a:pt x="139" y="97"/>
                  </a:lnTo>
                  <a:lnTo>
                    <a:pt x="139" y="97"/>
                  </a:lnTo>
                  <a:lnTo>
                    <a:pt x="139" y="97"/>
                  </a:lnTo>
                  <a:lnTo>
                    <a:pt x="137" y="97"/>
                  </a:lnTo>
                  <a:lnTo>
                    <a:pt x="132" y="97"/>
                  </a:lnTo>
                  <a:lnTo>
                    <a:pt x="128" y="100"/>
                  </a:lnTo>
                  <a:lnTo>
                    <a:pt x="125" y="100"/>
                  </a:lnTo>
                  <a:lnTo>
                    <a:pt x="120" y="100"/>
                  </a:lnTo>
                  <a:lnTo>
                    <a:pt x="118" y="100"/>
                  </a:lnTo>
                  <a:lnTo>
                    <a:pt x="116" y="97"/>
                  </a:lnTo>
                  <a:lnTo>
                    <a:pt x="113" y="97"/>
                  </a:lnTo>
                  <a:lnTo>
                    <a:pt x="111" y="97"/>
                  </a:lnTo>
                  <a:lnTo>
                    <a:pt x="109" y="95"/>
                  </a:lnTo>
                  <a:lnTo>
                    <a:pt x="106" y="95"/>
                  </a:lnTo>
                  <a:lnTo>
                    <a:pt x="106" y="92"/>
                  </a:lnTo>
                  <a:lnTo>
                    <a:pt x="104" y="90"/>
                  </a:lnTo>
                  <a:lnTo>
                    <a:pt x="104" y="88"/>
                  </a:lnTo>
                  <a:lnTo>
                    <a:pt x="104" y="85"/>
                  </a:lnTo>
                  <a:lnTo>
                    <a:pt x="104" y="83"/>
                  </a:lnTo>
                  <a:lnTo>
                    <a:pt x="102" y="83"/>
                  </a:lnTo>
                  <a:lnTo>
                    <a:pt x="102" y="83"/>
                  </a:lnTo>
                  <a:lnTo>
                    <a:pt x="102" y="83"/>
                  </a:lnTo>
                  <a:lnTo>
                    <a:pt x="99" y="83"/>
                  </a:lnTo>
                  <a:lnTo>
                    <a:pt x="99" y="83"/>
                  </a:lnTo>
                  <a:lnTo>
                    <a:pt x="99" y="83"/>
                  </a:lnTo>
                  <a:lnTo>
                    <a:pt x="97" y="83"/>
                  </a:lnTo>
                  <a:lnTo>
                    <a:pt x="97" y="83"/>
                  </a:lnTo>
                  <a:lnTo>
                    <a:pt x="94" y="83"/>
                  </a:lnTo>
                  <a:lnTo>
                    <a:pt x="92" y="81"/>
                  </a:lnTo>
                  <a:lnTo>
                    <a:pt x="92" y="81"/>
                  </a:lnTo>
                  <a:lnTo>
                    <a:pt x="92" y="81"/>
                  </a:lnTo>
                  <a:lnTo>
                    <a:pt x="90" y="81"/>
                  </a:lnTo>
                  <a:lnTo>
                    <a:pt x="90" y="81"/>
                  </a:lnTo>
                  <a:lnTo>
                    <a:pt x="87" y="81"/>
                  </a:lnTo>
                  <a:lnTo>
                    <a:pt x="87" y="78"/>
                  </a:lnTo>
                  <a:lnTo>
                    <a:pt x="87" y="78"/>
                  </a:lnTo>
                  <a:lnTo>
                    <a:pt x="87" y="76"/>
                  </a:lnTo>
                  <a:lnTo>
                    <a:pt x="85" y="76"/>
                  </a:lnTo>
                  <a:lnTo>
                    <a:pt x="85" y="76"/>
                  </a:lnTo>
                  <a:lnTo>
                    <a:pt x="83" y="73"/>
                  </a:lnTo>
                  <a:lnTo>
                    <a:pt x="80" y="73"/>
                  </a:lnTo>
                  <a:lnTo>
                    <a:pt x="78" y="71"/>
                  </a:lnTo>
                  <a:lnTo>
                    <a:pt x="66" y="59"/>
                  </a:lnTo>
                  <a:lnTo>
                    <a:pt x="64" y="57"/>
                  </a:lnTo>
                  <a:lnTo>
                    <a:pt x="64" y="57"/>
                  </a:lnTo>
                  <a:lnTo>
                    <a:pt x="64" y="57"/>
                  </a:lnTo>
                  <a:lnTo>
                    <a:pt x="61" y="57"/>
                  </a:lnTo>
                  <a:lnTo>
                    <a:pt x="61" y="57"/>
                  </a:lnTo>
                  <a:lnTo>
                    <a:pt x="61" y="57"/>
                  </a:lnTo>
                  <a:lnTo>
                    <a:pt x="61" y="57"/>
                  </a:lnTo>
                  <a:lnTo>
                    <a:pt x="61" y="57"/>
                  </a:lnTo>
                  <a:lnTo>
                    <a:pt x="59" y="55"/>
                  </a:lnTo>
                  <a:lnTo>
                    <a:pt x="59" y="52"/>
                  </a:lnTo>
                  <a:lnTo>
                    <a:pt x="59" y="50"/>
                  </a:lnTo>
                  <a:lnTo>
                    <a:pt x="57" y="47"/>
                  </a:lnTo>
                  <a:lnTo>
                    <a:pt x="57" y="45"/>
                  </a:lnTo>
                  <a:lnTo>
                    <a:pt x="54" y="45"/>
                  </a:lnTo>
                  <a:lnTo>
                    <a:pt x="54" y="45"/>
                  </a:lnTo>
                  <a:lnTo>
                    <a:pt x="54" y="43"/>
                  </a:lnTo>
                  <a:lnTo>
                    <a:pt x="54" y="43"/>
                  </a:lnTo>
                  <a:lnTo>
                    <a:pt x="54" y="40"/>
                  </a:lnTo>
                  <a:lnTo>
                    <a:pt x="57" y="40"/>
                  </a:lnTo>
                  <a:lnTo>
                    <a:pt x="57" y="38"/>
                  </a:lnTo>
                  <a:lnTo>
                    <a:pt x="59" y="38"/>
                  </a:lnTo>
                  <a:lnTo>
                    <a:pt x="59" y="38"/>
                  </a:lnTo>
                  <a:lnTo>
                    <a:pt x="59" y="38"/>
                  </a:lnTo>
                  <a:lnTo>
                    <a:pt x="59" y="36"/>
                  </a:lnTo>
                  <a:lnTo>
                    <a:pt x="59" y="36"/>
                  </a:lnTo>
                  <a:lnTo>
                    <a:pt x="57" y="36"/>
                  </a:lnTo>
                  <a:lnTo>
                    <a:pt x="57" y="36"/>
                  </a:lnTo>
                  <a:lnTo>
                    <a:pt x="57" y="36"/>
                  </a:lnTo>
                  <a:lnTo>
                    <a:pt x="52" y="36"/>
                  </a:lnTo>
                  <a:lnTo>
                    <a:pt x="52" y="38"/>
                  </a:lnTo>
                  <a:lnTo>
                    <a:pt x="52" y="36"/>
                  </a:lnTo>
                  <a:lnTo>
                    <a:pt x="52" y="36"/>
                  </a:lnTo>
                  <a:lnTo>
                    <a:pt x="52" y="36"/>
                  </a:lnTo>
                  <a:lnTo>
                    <a:pt x="52" y="36"/>
                  </a:lnTo>
                  <a:lnTo>
                    <a:pt x="49" y="33"/>
                  </a:lnTo>
                  <a:lnTo>
                    <a:pt x="49" y="33"/>
                  </a:lnTo>
                  <a:lnTo>
                    <a:pt x="49" y="33"/>
                  </a:lnTo>
                  <a:lnTo>
                    <a:pt x="49" y="33"/>
                  </a:lnTo>
                  <a:lnTo>
                    <a:pt x="47" y="33"/>
                  </a:lnTo>
                  <a:lnTo>
                    <a:pt x="47" y="33"/>
                  </a:lnTo>
                  <a:lnTo>
                    <a:pt x="47" y="31"/>
                  </a:lnTo>
                  <a:lnTo>
                    <a:pt x="47" y="31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7" y="24"/>
                  </a:lnTo>
                  <a:lnTo>
                    <a:pt x="47" y="21"/>
                  </a:lnTo>
                  <a:lnTo>
                    <a:pt x="42" y="19"/>
                  </a:lnTo>
                  <a:lnTo>
                    <a:pt x="40" y="19"/>
                  </a:lnTo>
                  <a:lnTo>
                    <a:pt x="40" y="21"/>
                  </a:lnTo>
                  <a:lnTo>
                    <a:pt x="40" y="21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5" y="21"/>
                  </a:lnTo>
                  <a:lnTo>
                    <a:pt x="35" y="21"/>
                  </a:lnTo>
                  <a:lnTo>
                    <a:pt x="33" y="19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0" y="17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8" y="19"/>
                  </a:lnTo>
                  <a:lnTo>
                    <a:pt x="28" y="17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6" y="12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6" y="12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7"/>
                  </a:lnTo>
                  <a:lnTo>
                    <a:pt x="12" y="29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6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9" y="43"/>
                  </a:lnTo>
                  <a:lnTo>
                    <a:pt x="26" y="57"/>
                  </a:lnTo>
                  <a:lnTo>
                    <a:pt x="28" y="59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28" y="66"/>
                  </a:lnTo>
                  <a:lnTo>
                    <a:pt x="28" y="64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33" y="62"/>
                  </a:lnTo>
                  <a:lnTo>
                    <a:pt x="33" y="64"/>
                  </a:lnTo>
                  <a:lnTo>
                    <a:pt x="30" y="66"/>
                  </a:lnTo>
                  <a:lnTo>
                    <a:pt x="33" y="73"/>
                  </a:lnTo>
                  <a:lnTo>
                    <a:pt x="38" y="83"/>
                  </a:lnTo>
                  <a:lnTo>
                    <a:pt x="38" y="88"/>
                  </a:lnTo>
                  <a:lnTo>
                    <a:pt x="38" y="90"/>
                  </a:lnTo>
                  <a:lnTo>
                    <a:pt x="40" y="90"/>
                  </a:lnTo>
                  <a:lnTo>
                    <a:pt x="40" y="90"/>
                  </a:lnTo>
                  <a:lnTo>
                    <a:pt x="40" y="90"/>
                  </a:lnTo>
                  <a:lnTo>
                    <a:pt x="40" y="90"/>
                  </a:lnTo>
                  <a:lnTo>
                    <a:pt x="42" y="90"/>
                  </a:lnTo>
                  <a:lnTo>
                    <a:pt x="42" y="88"/>
                  </a:lnTo>
                  <a:lnTo>
                    <a:pt x="42" y="81"/>
                  </a:lnTo>
                  <a:lnTo>
                    <a:pt x="42" y="78"/>
                  </a:lnTo>
                  <a:lnTo>
                    <a:pt x="45" y="81"/>
                  </a:lnTo>
                  <a:lnTo>
                    <a:pt x="47" y="81"/>
                  </a:lnTo>
                  <a:lnTo>
                    <a:pt x="47" y="78"/>
                  </a:lnTo>
                  <a:lnTo>
                    <a:pt x="49" y="78"/>
                  </a:lnTo>
                  <a:lnTo>
                    <a:pt x="49" y="78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54" y="76"/>
                  </a:lnTo>
                  <a:lnTo>
                    <a:pt x="57" y="76"/>
                  </a:lnTo>
                  <a:lnTo>
                    <a:pt x="59" y="76"/>
                  </a:lnTo>
                  <a:lnTo>
                    <a:pt x="59" y="73"/>
                  </a:lnTo>
                  <a:lnTo>
                    <a:pt x="61" y="76"/>
                  </a:lnTo>
                  <a:lnTo>
                    <a:pt x="61" y="76"/>
                  </a:lnTo>
                  <a:lnTo>
                    <a:pt x="59" y="76"/>
                  </a:lnTo>
                  <a:lnTo>
                    <a:pt x="59" y="78"/>
                  </a:lnTo>
                  <a:lnTo>
                    <a:pt x="57" y="78"/>
                  </a:lnTo>
                  <a:lnTo>
                    <a:pt x="57" y="81"/>
                  </a:lnTo>
                  <a:lnTo>
                    <a:pt x="54" y="81"/>
                  </a:lnTo>
                  <a:lnTo>
                    <a:pt x="54" y="81"/>
                  </a:lnTo>
                  <a:lnTo>
                    <a:pt x="54" y="78"/>
                  </a:lnTo>
                  <a:lnTo>
                    <a:pt x="52" y="81"/>
                  </a:lnTo>
                  <a:lnTo>
                    <a:pt x="49" y="83"/>
                  </a:lnTo>
                  <a:lnTo>
                    <a:pt x="52" y="85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4" y="90"/>
                  </a:lnTo>
                  <a:lnTo>
                    <a:pt x="54" y="90"/>
                  </a:lnTo>
                  <a:lnTo>
                    <a:pt x="52" y="90"/>
                  </a:lnTo>
                  <a:lnTo>
                    <a:pt x="47" y="90"/>
                  </a:lnTo>
                  <a:lnTo>
                    <a:pt x="47" y="92"/>
                  </a:lnTo>
                  <a:lnTo>
                    <a:pt x="49" y="95"/>
                  </a:lnTo>
                  <a:lnTo>
                    <a:pt x="49" y="95"/>
                  </a:lnTo>
                  <a:lnTo>
                    <a:pt x="52" y="97"/>
                  </a:lnTo>
                  <a:lnTo>
                    <a:pt x="54" y="97"/>
                  </a:lnTo>
                  <a:lnTo>
                    <a:pt x="57" y="97"/>
                  </a:lnTo>
                  <a:lnTo>
                    <a:pt x="57" y="97"/>
                  </a:lnTo>
                  <a:lnTo>
                    <a:pt x="59" y="95"/>
                  </a:lnTo>
                  <a:lnTo>
                    <a:pt x="61" y="95"/>
                  </a:lnTo>
                  <a:lnTo>
                    <a:pt x="61" y="97"/>
                  </a:lnTo>
                  <a:lnTo>
                    <a:pt x="59" y="97"/>
                  </a:lnTo>
                  <a:lnTo>
                    <a:pt x="61" y="100"/>
                  </a:lnTo>
                  <a:lnTo>
                    <a:pt x="61" y="100"/>
                  </a:lnTo>
                  <a:lnTo>
                    <a:pt x="61" y="102"/>
                  </a:lnTo>
                  <a:lnTo>
                    <a:pt x="54" y="100"/>
                  </a:lnTo>
                  <a:lnTo>
                    <a:pt x="52" y="100"/>
                  </a:lnTo>
                  <a:lnTo>
                    <a:pt x="54" y="104"/>
                  </a:lnTo>
                  <a:lnTo>
                    <a:pt x="57" y="107"/>
                  </a:lnTo>
                  <a:lnTo>
                    <a:pt x="57" y="109"/>
                  </a:lnTo>
                  <a:lnTo>
                    <a:pt x="57" y="109"/>
                  </a:lnTo>
                  <a:lnTo>
                    <a:pt x="59" y="107"/>
                  </a:lnTo>
                  <a:lnTo>
                    <a:pt x="59" y="107"/>
                  </a:lnTo>
                  <a:lnTo>
                    <a:pt x="73" y="123"/>
                  </a:lnTo>
                  <a:lnTo>
                    <a:pt x="78" y="128"/>
                  </a:lnTo>
                  <a:lnTo>
                    <a:pt x="83" y="142"/>
                  </a:lnTo>
                  <a:lnTo>
                    <a:pt x="83" y="145"/>
                  </a:lnTo>
                  <a:lnTo>
                    <a:pt x="85" y="147"/>
                  </a:lnTo>
                  <a:lnTo>
                    <a:pt x="85" y="149"/>
                  </a:lnTo>
                  <a:lnTo>
                    <a:pt x="85" y="152"/>
                  </a:lnTo>
                  <a:lnTo>
                    <a:pt x="87" y="154"/>
                  </a:lnTo>
                  <a:lnTo>
                    <a:pt x="87" y="154"/>
                  </a:lnTo>
                  <a:lnTo>
                    <a:pt x="90" y="154"/>
                  </a:lnTo>
                  <a:lnTo>
                    <a:pt x="92" y="154"/>
                  </a:lnTo>
                  <a:lnTo>
                    <a:pt x="94" y="156"/>
                  </a:lnTo>
                  <a:lnTo>
                    <a:pt x="97" y="159"/>
                  </a:lnTo>
                  <a:lnTo>
                    <a:pt x="97" y="163"/>
                  </a:lnTo>
                  <a:lnTo>
                    <a:pt x="99" y="166"/>
                  </a:lnTo>
                  <a:lnTo>
                    <a:pt x="99" y="166"/>
                  </a:lnTo>
                  <a:lnTo>
                    <a:pt x="102" y="166"/>
                  </a:lnTo>
                  <a:lnTo>
                    <a:pt x="102" y="168"/>
                  </a:lnTo>
                  <a:lnTo>
                    <a:pt x="99" y="168"/>
                  </a:lnTo>
                  <a:lnTo>
                    <a:pt x="99" y="171"/>
                  </a:lnTo>
                  <a:lnTo>
                    <a:pt x="99" y="171"/>
                  </a:lnTo>
                  <a:lnTo>
                    <a:pt x="102" y="171"/>
                  </a:lnTo>
                  <a:lnTo>
                    <a:pt x="102" y="173"/>
                  </a:lnTo>
                  <a:lnTo>
                    <a:pt x="111" y="197"/>
                  </a:lnTo>
                  <a:lnTo>
                    <a:pt x="116" y="218"/>
                  </a:lnTo>
                  <a:lnTo>
                    <a:pt x="118" y="227"/>
                  </a:lnTo>
                  <a:lnTo>
                    <a:pt x="120" y="232"/>
                  </a:lnTo>
                  <a:lnTo>
                    <a:pt x="123" y="232"/>
                  </a:lnTo>
                  <a:lnTo>
                    <a:pt x="123" y="234"/>
                  </a:lnTo>
                  <a:lnTo>
                    <a:pt x="123" y="234"/>
                  </a:lnTo>
                  <a:lnTo>
                    <a:pt x="120" y="234"/>
                  </a:lnTo>
                  <a:lnTo>
                    <a:pt x="123" y="237"/>
                  </a:lnTo>
                  <a:lnTo>
                    <a:pt x="123" y="237"/>
                  </a:lnTo>
                  <a:lnTo>
                    <a:pt x="123" y="239"/>
                  </a:lnTo>
                  <a:lnTo>
                    <a:pt x="123" y="239"/>
                  </a:lnTo>
                  <a:lnTo>
                    <a:pt x="123" y="242"/>
                  </a:lnTo>
                  <a:lnTo>
                    <a:pt x="130" y="256"/>
                  </a:lnTo>
                  <a:lnTo>
                    <a:pt x="132" y="260"/>
                  </a:lnTo>
                  <a:lnTo>
                    <a:pt x="132" y="260"/>
                  </a:lnTo>
                  <a:lnTo>
                    <a:pt x="135" y="263"/>
                  </a:lnTo>
                  <a:lnTo>
                    <a:pt x="137" y="265"/>
                  </a:lnTo>
                  <a:lnTo>
                    <a:pt x="137" y="270"/>
                  </a:lnTo>
                  <a:lnTo>
                    <a:pt x="137" y="272"/>
                  </a:lnTo>
                  <a:lnTo>
                    <a:pt x="139" y="275"/>
                  </a:lnTo>
                  <a:lnTo>
                    <a:pt x="142" y="282"/>
                  </a:lnTo>
                  <a:lnTo>
                    <a:pt x="144" y="287"/>
                  </a:lnTo>
                  <a:lnTo>
                    <a:pt x="146" y="296"/>
                  </a:lnTo>
                  <a:lnTo>
                    <a:pt x="149" y="301"/>
                  </a:lnTo>
                  <a:lnTo>
                    <a:pt x="149" y="301"/>
                  </a:lnTo>
                  <a:lnTo>
                    <a:pt x="151" y="303"/>
                  </a:lnTo>
                  <a:lnTo>
                    <a:pt x="151" y="303"/>
                  </a:lnTo>
                  <a:lnTo>
                    <a:pt x="154" y="303"/>
                  </a:lnTo>
                  <a:lnTo>
                    <a:pt x="154" y="301"/>
                  </a:lnTo>
                  <a:lnTo>
                    <a:pt x="154" y="298"/>
                  </a:lnTo>
                  <a:lnTo>
                    <a:pt x="154" y="294"/>
                  </a:lnTo>
                  <a:lnTo>
                    <a:pt x="154" y="296"/>
                  </a:lnTo>
                  <a:lnTo>
                    <a:pt x="156" y="296"/>
                  </a:lnTo>
                  <a:lnTo>
                    <a:pt x="156" y="298"/>
                  </a:lnTo>
                  <a:lnTo>
                    <a:pt x="156" y="298"/>
                  </a:lnTo>
                  <a:lnTo>
                    <a:pt x="158" y="298"/>
                  </a:lnTo>
                  <a:lnTo>
                    <a:pt x="158" y="298"/>
                  </a:lnTo>
                  <a:lnTo>
                    <a:pt x="158" y="298"/>
                  </a:lnTo>
                  <a:lnTo>
                    <a:pt x="158" y="298"/>
                  </a:lnTo>
                  <a:lnTo>
                    <a:pt x="158" y="301"/>
                  </a:lnTo>
                  <a:lnTo>
                    <a:pt x="158" y="301"/>
                  </a:lnTo>
                  <a:lnTo>
                    <a:pt x="156" y="303"/>
                  </a:lnTo>
                  <a:lnTo>
                    <a:pt x="151" y="305"/>
                  </a:lnTo>
                  <a:lnTo>
                    <a:pt x="151" y="308"/>
                  </a:lnTo>
                  <a:lnTo>
                    <a:pt x="151" y="308"/>
                  </a:lnTo>
                  <a:lnTo>
                    <a:pt x="151" y="310"/>
                  </a:lnTo>
                  <a:lnTo>
                    <a:pt x="151" y="313"/>
                  </a:lnTo>
                  <a:lnTo>
                    <a:pt x="151" y="313"/>
                  </a:lnTo>
                  <a:lnTo>
                    <a:pt x="156" y="322"/>
                  </a:lnTo>
                  <a:lnTo>
                    <a:pt x="156" y="324"/>
                  </a:lnTo>
                  <a:lnTo>
                    <a:pt x="158" y="327"/>
                  </a:lnTo>
                  <a:lnTo>
                    <a:pt x="158" y="324"/>
                  </a:lnTo>
                  <a:lnTo>
                    <a:pt x="156" y="322"/>
                  </a:lnTo>
                  <a:lnTo>
                    <a:pt x="156" y="317"/>
                  </a:lnTo>
                  <a:lnTo>
                    <a:pt x="156" y="315"/>
                  </a:lnTo>
                  <a:lnTo>
                    <a:pt x="156" y="315"/>
                  </a:lnTo>
                  <a:lnTo>
                    <a:pt x="154" y="313"/>
                  </a:lnTo>
                  <a:lnTo>
                    <a:pt x="156" y="310"/>
                  </a:lnTo>
                  <a:lnTo>
                    <a:pt x="156" y="313"/>
                  </a:lnTo>
                  <a:lnTo>
                    <a:pt x="156" y="313"/>
                  </a:lnTo>
                  <a:lnTo>
                    <a:pt x="158" y="313"/>
                  </a:lnTo>
                  <a:lnTo>
                    <a:pt x="158" y="313"/>
                  </a:lnTo>
                  <a:lnTo>
                    <a:pt x="161" y="320"/>
                  </a:lnTo>
                  <a:lnTo>
                    <a:pt x="163" y="322"/>
                  </a:lnTo>
                  <a:lnTo>
                    <a:pt x="161" y="324"/>
                  </a:lnTo>
                  <a:lnTo>
                    <a:pt x="163" y="329"/>
                  </a:lnTo>
                  <a:lnTo>
                    <a:pt x="165" y="331"/>
                  </a:lnTo>
                  <a:lnTo>
                    <a:pt x="165" y="329"/>
                  </a:lnTo>
                  <a:lnTo>
                    <a:pt x="168" y="331"/>
                  </a:lnTo>
                  <a:lnTo>
                    <a:pt x="173" y="336"/>
                  </a:lnTo>
                  <a:lnTo>
                    <a:pt x="173" y="336"/>
                  </a:lnTo>
                  <a:lnTo>
                    <a:pt x="175" y="341"/>
                  </a:lnTo>
                  <a:lnTo>
                    <a:pt x="175" y="343"/>
                  </a:lnTo>
                  <a:lnTo>
                    <a:pt x="175" y="346"/>
                  </a:lnTo>
                  <a:lnTo>
                    <a:pt x="175" y="348"/>
                  </a:lnTo>
                  <a:lnTo>
                    <a:pt x="175" y="348"/>
                  </a:lnTo>
                  <a:lnTo>
                    <a:pt x="175" y="350"/>
                  </a:lnTo>
                  <a:lnTo>
                    <a:pt x="175" y="353"/>
                  </a:lnTo>
                  <a:lnTo>
                    <a:pt x="175" y="353"/>
                  </a:lnTo>
                  <a:lnTo>
                    <a:pt x="175" y="355"/>
                  </a:lnTo>
                  <a:lnTo>
                    <a:pt x="175" y="358"/>
                  </a:lnTo>
                  <a:lnTo>
                    <a:pt x="175" y="358"/>
                  </a:lnTo>
                  <a:lnTo>
                    <a:pt x="175" y="360"/>
                  </a:lnTo>
                  <a:lnTo>
                    <a:pt x="177" y="360"/>
                  </a:lnTo>
                  <a:lnTo>
                    <a:pt x="177" y="360"/>
                  </a:lnTo>
                  <a:lnTo>
                    <a:pt x="177" y="362"/>
                  </a:lnTo>
                  <a:lnTo>
                    <a:pt x="177" y="367"/>
                  </a:lnTo>
                  <a:lnTo>
                    <a:pt x="180" y="369"/>
                  </a:lnTo>
                  <a:lnTo>
                    <a:pt x="180" y="372"/>
                  </a:lnTo>
                  <a:lnTo>
                    <a:pt x="177" y="376"/>
                  </a:lnTo>
                  <a:lnTo>
                    <a:pt x="177" y="376"/>
                  </a:lnTo>
                  <a:lnTo>
                    <a:pt x="180" y="376"/>
                  </a:lnTo>
                  <a:lnTo>
                    <a:pt x="182" y="376"/>
                  </a:lnTo>
                  <a:lnTo>
                    <a:pt x="184" y="376"/>
                  </a:lnTo>
                  <a:lnTo>
                    <a:pt x="187" y="379"/>
                  </a:lnTo>
                  <a:lnTo>
                    <a:pt x="189" y="379"/>
                  </a:lnTo>
                  <a:lnTo>
                    <a:pt x="184" y="384"/>
                  </a:lnTo>
                  <a:lnTo>
                    <a:pt x="184" y="384"/>
                  </a:lnTo>
                  <a:lnTo>
                    <a:pt x="180" y="384"/>
                  </a:lnTo>
                  <a:lnTo>
                    <a:pt x="180" y="384"/>
                  </a:lnTo>
                  <a:lnTo>
                    <a:pt x="175" y="381"/>
                  </a:lnTo>
                  <a:lnTo>
                    <a:pt x="173" y="381"/>
                  </a:lnTo>
                  <a:lnTo>
                    <a:pt x="170" y="379"/>
                  </a:lnTo>
                  <a:lnTo>
                    <a:pt x="173" y="369"/>
                  </a:lnTo>
                  <a:lnTo>
                    <a:pt x="175" y="367"/>
                  </a:lnTo>
                  <a:lnTo>
                    <a:pt x="175" y="367"/>
                  </a:lnTo>
                  <a:lnTo>
                    <a:pt x="175" y="365"/>
                  </a:lnTo>
                  <a:lnTo>
                    <a:pt x="175" y="362"/>
                  </a:lnTo>
                  <a:lnTo>
                    <a:pt x="175" y="360"/>
                  </a:lnTo>
                  <a:lnTo>
                    <a:pt x="173" y="358"/>
                  </a:lnTo>
                  <a:lnTo>
                    <a:pt x="173" y="353"/>
                  </a:lnTo>
                  <a:lnTo>
                    <a:pt x="173" y="350"/>
                  </a:lnTo>
                  <a:lnTo>
                    <a:pt x="173" y="348"/>
                  </a:lnTo>
                  <a:lnTo>
                    <a:pt x="173" y="348"/>
                  </a:lnTo>
                  <a:lnTo>
                    <a:pt x="170" y="346"/>
                  </a:lnTo>
                  <a:lnTo>
                    <a:pt x="170" y="343"/>
                  </a:lnTo>
                  <a:lnTo>
                    <a:pt x="168" y="341"/>
                  </a:lnTo>
                  <a:lnTo>
                    <a:pt x="168" y="341"/>
                  </a:lnTo>
                  <a:lnTo>
                    <a:pt x="168" y="343"/>
                  </a:lnTo>
                  <a:lnTo>
                    <a:pt x="170" y="348"/>
                  </a:lnTo>
                  <a:lnTo>
                    <a:pt x="170" y="350"/>
                  </a:lnTo>
                  <a:lnTo>
                    <a:pt x="170" y="358"/>
                  </a:lnTo>
                  <a:lnTo>
                    <a:pt x="170" y="360"/>
                  </a:lnTo>
                  <a:lnTo>
                    <a:pt x="170" y="360"/>
                  </a:lnTo>
                  <a:lnTo>
                    <a:pt x="165" y="341"/>
                  </a:lnTo>
                  <a:lnTo>
                    <a:pt x="165" y="339"/>
                  </a:lnTo>
                  <a:lnTo>
                    <a:pt x="165" y="341"/>
                  </a:lnTo>
                  <a:lnTo>
                    <a:pt x="165" y="343"/>
                  </a:lnTo>
                  <a:lnTo>
                    <a:pt x="165" y="343"/>
                  </a:lnTo>
                  <a:lnTo>
                    <a:pt x="163" y="343"/>
                  </a:lnTo>
                  <a:lnTo>
                    <a:pt x="163" y="343"/>
                  </a:lnTo>
                  <a:lnTo>
                    <a:pt x="163" y="343"/>
                  </a:lnTo>
                  <a:lnTo>
                    <a:pt x="163" y="341"/>
                  </a:lnTo>
                  <a:lnTo>
                    <a:pt x="163" y="341"/>
                  </a:lnTo>
                  <a:lnTo>
                    <a:pt x="163" y="339"/>
                  </a:lnTo>
                  <a:lnTo>
                    <a:pt x="163" y="341"/>
                  </a:lnTo>
                  <a:lnTo>
                    <a:pt x="163" y="341"/>
                  </a:lnTo>
                  <a:lnTo>
                    <a:pt x="161" y="341"/>
                  </a:lnTo>
                  <a:lnTo>
                    <a:pt x="161" y="339"/>
                  </a:lnTo>
                  <a:lnTo>
                    <a:pt x="161" y="339"/>
                  </a:lnTo>
                  <a:lnTo>
                    <a:pt x="161" y="336"/>
                  </a:lnTo>
                  <a:lnTo>
                    <a:pt x="161" y="336"/>
                  </a:lnTo>
                  <a:lnTo>
                    <a:pt x="163" y="336"/>
                  </a:lnTo>
                  <a:lnTo>
                    <a:pt x="163" y="336"/>
                  </a:lnTo>
                  <a:lnTo>
                    <a:pt x="163" y="334"/>
                  </a:lnTo>
                  <a:lnTo>
                    <a:pt x="161" y="331"/>
                  </a:lnTo>
                  <a:lnTo>
                    <a:pt x="158" y="329"/>
                  </a:lnTo>
                  <a:lnTo>
                    <a:pt x="158" y="331"/>
                  </a:lnTo>
                  <a:lnTo>
                    <a:pt x="158" y="331"/>
                  </a:lnTo>
                  <a:lnTo>
                    <a:pt x="158" y="339"/>
                  </a:lnTo>
                  <a:lnTo>
                    <a:pt x="161" y="339"/>
                  </a:lnTo>
                  <a:lnTo>
                    <a:pt x="163" y="348"/>
                  </a:lnTo>
                  <a:lnTo>
                    <a:pt x="165" y="365"/>
                  </a:lnTo>
                  <a:lnTo>
                    <a:pt x="163" y="369"/>
                  </a:lnTo>
                  <a:lnTo>
                    <a:pt x="165" y="384"/>
                  </a:lnTo>
                  <a:lnTo>
                    <a:pt x="173" y="405"/>
                  </a:lnTo>
                  <a:lnTo>
                    <a:pt x="182" y="424"/>
                  </a:lnTo>
                  <a:lnTo>
                    <a:pt x="182" y="424"/>
                  </a:lnTo>
                  <a:lnTo>
                    <a:pt x="182" y="424"/>
                  </a:lnTo>
                  <a:lnTo>
                    <a:pt x="177" y="414"/>
                  </a:lnTo>
                  <a:lnTo>
                    <a:pt x="177" y="412"/>
                  </a:lnTo>
                  <a:lnTo>
                    <a:pt x="180" y="414"/>
                  </a:lnTo>
                  <a:lnTo>
                    <a:pt x="182" y="417"/>
                  </a:lnTo>
                  <a:lnTo>
                    <a:pt x="184" y="424"/>
                  </a:lnTo>
                  <a:lnTo>
                    <a:pt x="184" y="424"/>
                  </a:lnTo>
                  <a:lnTo>
                    <a:pt x="184" y="424"/>
                  </a:lnTo>
                  <a:lnTo>
                    <a:pt x="184" y="424"/>
                  </a:lnTo>
                  <a:lnTo>
                    <a:pt x="187" y="421"/>
                  </a:lnTo>
                  <a:lnTo>
                    <a:pt x="184" y="426"/>
                  </a:lnTo>
                  <a:lnTo>
                    <a:pt x="184" y="429"/>
                  </a:lnTo>
                  <a:lnTo>
                    <a:pt x="184" y="429"/>
                  </a:lnTo>
                  <a:lnTo>
                    <a:pt x="184" y="426"/>
                  </a:lnTo>
                  <a:lnTo>
                    <a:pt x="184" y="426"/>
                  </a:lnTo>
                  <a:lnTo>
                    <a:pt x="184" y="426"/>
                  </a:lnTo>
                  <a:lnTo>
                    <a:pt x="184" y="426"/>
                  </a:lnTo>
                  <a:lnTo>
                    <a:pt x="184" y="429"/>
                  </a:lnTo>
                  <a:lnTo>
                    <a:pt x="187" y="436"/>
                  </a:lnTo>
                  <a:lnTo>
                    <a:pt x="189" y="440"/>
                  </a:lnTo>
                  <a:lnTo>
                    <a:pt x="189" y="443"/>
                  </a:lnTo>
                  <a:lnTo>
                    <a:pt x="189" y="443"/>
                  </a:lnTo>
                  <a:lnTo>
                    <a:pt x="189" y="445"/>
                  </a:lnTo>
                  <a:lnTo>
                    <a:pt x="191" y="447"/>
                  </a:lnTo>
                  <a:lnTo>
                    <a:pt x="191" y="447"/>
                  </a:lnTo>
                  <a:lnTo>
                    <a:pt x="191" y="450"/>
                  </a:lnTo>
                  <a:lnTo>
                    <a:pt x="191" y="447"/>
                  </a:lnTo>
                  <a:lnTo>
                    <a:pt x="191" y="445"/>
                  </a:lnTo>
                  <a:lnTo>
                    <a:pt x="194" y="443"/>
                  </a:lnTo>
                  <a:lnTo>
                    <a:pt x="196" y="443"/>
                  </a:lnTo>
                  <a:lnTo>
                    <a:pt x="194" y="445"/>
                  </a:lnTo>
                  <a:lnTo>
                    <a:pt x="194" y="445"/>
                  </a:lnTo>
                  <a:lnTo>
                    <a:pt x="194" y="445"/>
                  </a:lnTo>
                  <a:lnTo>
                    <a:pt x="194" y="447"/>
                  </a:lnTo>
                  <a:lnTo>
                    <a:pt x="196" y="445"/>
                  </a:lnTo>
                  <a:lnTo>
                    <a:pt x="196" y="443"/>
                  </a:lnTo>
                  <a:lnTo>
                    <a:pt x="199" y="443"/>
                  </a:lnTo>
                  <a:lnTo>
                    <a:pt x="201" y="443"/>
                  </a:lnTo>
                  <a:lnTo>
                    <a:pt x="201" y="443"/>
                  </a:lnTo>
                  <a:lnTo>
                    <a:pt x="203" y="443"/>
                  </a:lnTo>
                  <a:lnTo>
                    <a:pt x="203" y="440"/>
                  </a:lnTo>
                  <a:lnTo>
                    <a:pt x="203" y="440"/>
                  </a:lnTo>
                  <a:lnTo>
                    <a:pt x="206" y="440"/>
                  </a:lnTo>
                  <a:lnTo>
                    <a:pt x="208" y="440"/>
                  </a:lnTo>
                  <a:lnTo>
                    <a:pt x="208" y="443"/>
                  </a:lnTo>
                  <a:lnTo>
                    <a:pt x="206" y="443"/>
                  </a:lnTo>
                  <a:lnTo>
                    <a:pt x="203" y="443"/>
                  </a:lnTo>
                  <a:lnTo>
                    <a:pt x="203" y="443"/>
                  </a:lnTo>
                  <a:lnTo>
                    <a:pt x="203" y="443"/>
                  </a:lnTo>
                  <a:lnTo>
                    <a:pt x="206" y="445"/>
                  </a:lnTo>
                  <a:lnTo>
                    <a:pt x="206" y="445"/>
                  </a:lnTo>
                  <a:lnTo>
                    <a:pt x="206" y="445"/>
                  </a:lnTo>
                  <a:lnTo>
                    <a:pt x="201" y="445"/>
                  </a:lnTo>
                  <a:lnTo>
                    <a:pt x="199" y="445"/>
                  </a:lnTo>
                  <a:lnTo>
                    <a:pt x="196" y="447"/>
                  </a:lnTo>
                  <a:lnTo>
                    <a:pt x="196" y="447"/>
                  </a:lnTo>
                  <a:lnTo>
                    <a:pt x="196" y="450"/>
                  </a:lnTo>
                  <a:lnTo>
                    <a:pt x="196" y="452"/>
                  </a:lnTo>
                  <a:lnTo>
                    <a:pt x="199" y="450"/>
                  </a:lnTo>
                  <a:lnTo>
                    <a:pt x="201" y="450"/>
                  </a:lnTo>
                  <a:lnTo>
                    <a:pt x="201" y="450"/>
                  </a:lnTo>
                  <a:lnTo>
                    <a:pt x="201" y="452"/>
                  </a:lnTo>
                  <a:lnTo>
                    <a:pt x="199" y="452"/>
                  </a:lnTo>
                  <a:lnTo>
                    <a:pt x="196" y="452"/>
                  </a:lnTo>
                  <a:lnTo>
                    <a:pt x="194" y="450"/>
                  </a:lnTo>
                  <a:lnTo>
                    <a:pt x="194" y="450"/>
                  </a:lnTo>
                  <a:lnTo>
                    <a:pt x="194" y="452"/>
                  </a:lnTo>
                  <a:lnTo>
                    <a:pt x="194" y="455"/>
                  </a:lnTo>
                  <a:lnTo>
                    <a:pt x="206" y="462"/>
                  </a:lnTo>
                  <a:lnTo>
                    <a:pt x="206" y="464"/>
                  </a:lnTo>
                  <a:lnTo>
                    <a:pt x="210" y="471"/>
                  </a:lnTo>
                  <a:lnTo>
                    <a:pt x="215" y="476"/>
                  </a:lnTo>
                  <a:lnTo>
                    <a:pt x="215" y="478"/>
                  </a:lnTo>
                  <a:lnTo>
                    <a:pt x="225" y="488"/>
                  </a:lnTo>
                  <a:lnTo>
                    <a:pt x="225" y="492"/>
                  </a:lnTo>
                  <a:lnTo>
                    <a:pt x="232" y="497"/>
                  </a:lnTo>
                  <a:lnTo>
                    <a:pt x="241" y="511"/>
                  </a:lnTo>
                  <a:lnTo>
                    <a:pt x="246" y="516"/>
                  </a:lnTo>
                  <a:lnTo>
                    <a:pt x="258" y="526"/>
                  </a:lnTo>
                  <a:lnTo>
                    <a:pt x="258" y="523"/>
                  </a:lnTo>
                  <a:lnTo>
                    <a:pt x="260" y="523"/>
                  </a:lnTo>
                  <a:lnTo>
                    <a:pt x="260" y="523"/>
                  </a:lnTo>
                  <a:lnTo>
                    <a:pt x="262" y="523"/>
                  </a:lnTo>
                  <a:lnTo>
                    <a:pt x="262" y="523"/>
                  </a:lnTo>
                  <a:lnTo>
                    <a:pt x="265" y="523"/>
                  </a:lnTo>
                  <a:lnTo>
                    <a:pt x="265" y="523"/>
                  </a:lnTo>
                  <a:lnTo>
                    <a:pt x="265" y="521"/>
                  </a:lnTo>
                  <a:lnTo>
                    <a:pt x="265" y="521"/>
                  </a:lnTo>
                  <a:lnTo>
                    <a:pt x="265" y="518"/>
                  </a:lnTo>
                  <a:lnTo>
                    <a:pt x="265" y="518"/>
                  </a:lnTo>
                  <a:lnTo>
                    <a:pt x="265" y="518"/>
                  </a:lnTo>
                  <a:lnTo>
                    <a:pt x="267" y="516"/>
                  </a:lnTo>
                  <a:lnTo>
                    <a:pt x="270" y="511"/>
                  </a:lnTo>
                  <a:lnTo>
                    <a:pt x="270" y="511"/>
                  </a:lnTo>
                  <a:lnTo>
                    <a:pt x="270" y="509"/>
                  </a:lnTo>
                  <a:lnTo>
                    <a:pt x="270" y="509"/>
                  </a:lnTo>
                  <a:lnTo>
                    <a:pt x="270" y="504"/>
                  </a:lnTo>
                  <a:lnTo>
                    <a:pt x="270" y="504"/>
                  </a:lnTo>
                  <a:lnTo>
                    <a:pt x="270" y="502"/>
                  </a:lnTo>
                  <a:lnTo>
                    <a:pt x="270" y="502"/>
                  </a:lnTo>
                  <a:lnTo>
                    <a:pt x="270" y="502"/>
                  </a:lnTo>
                  <a:lnTo>
                    <a:pt x="270" y="502"/>
                  </a:lnTo>
                  <a:lnTo>
                    <a:pt x="270" y="502"/>
                  </a:lnTo>
                  <a:lnTo>
                    <a:pt x="270" y="504"/>
                  </a:lnTo>
                  <a:lnTo>
                    <a:pt x="272" y="504"/>
                  </a:lnTo>
                  <a:lnTo>
                    <a:pt x="272" y="504"/>
                  </a:lnTo>
                  <a:lnTo>
                    <a:pt x="274" y="502"/>
                  </a:lnTo>
                  <a:lnTo>
                    <a:pt x="274" y="500"/>
                  </a:lnTo>
                  <a:lnTo>
                    <a:pt x="277" y="500"/>
                  </a:lnTo>
                  <a:lnTo>
                    <a:pt x="277" y="497"/>
                  </a:lnTo>
                  <a:lnTo>
                    <a:pt x="277" y="495"/>
                  </a:lnTo>
                  <a:lnTo>
                    <a:pt x="277" y="495"/>
                  </a:lnTo>
                  <a:lnTo>
                    <a:pt x="277" y="492"/>
                  </a:lnTo>
                  <a:lnTo>
                    <a:pt x="274" y="490"/>
                  </a:lnTo>
                  <a:lnTo>
                    <a:pt x="270" y="488"/>
                  </a:lnTo>
                  <a:lnTo>
                    <a:pt x="267" y="485"/>
                  </a:lnTo>
                  <a:lnTo>
                    <a:pt x="267" y="485"/>
                  </a:lnTo>
                  <a:lnTo>
                    <a:pt x="267" y="483"/>
                  </a:lnTo>
                  <a:lnTo>
                    <a:pt x="267" y="483"/>
                  </a:lnTo>
                  <a:lnTo>
                    <a:pt x="267" y="481"/>
                  </a:lnTo>
                  <a:lnTo>
                    <a:pt x="267" y="481"/>
                  </a:lnTo>
                  <a:lnTo>
                    <a:pt x="265" y="478"/>
                  </a:lnTo>
                  <a:lnTo>
                    <a:pt x="265" y="478"/>
                  </a:lnTo>
                  <a:lnTo>
                    <a:pt x="265" y="476"/>
                  </a:lnTo>
                  <a:lnTo>
                    <a:pt x="267" y="474"/>
                  </a:lnTo>
                  <a:lnTo>
                    <a:pt x="272" y="466"/>
                  </a:lnTo>
                  <a:lnTo>
                    <a:pt x="274" y="459"/>
                  </a:lnTo>
                  <a:lnTo>
                    <a:pt x="274" y="459"/>
                  </a:lnTo>
                  <a:lnTo>
                    <a:pt x="274" y="459"/>
                  </a:lnTo>
                  <a:lnTo>
                    <a:pt x="274" y="459"/>
                  </a:lnTo>
                  <a:lnTo>
                    <a:pt x="274" y="457"/>
                  </a:lnTo>
                  <a:lnTo>
                    <a:pt x="272" y="457"/>
                  </a:lnTo>
                  <a:lnTo>
                    <a:pt x="270" y="455"/>
                  </a:lnTo>
                  <a:lnTo>
                    <a:pt x="270" y="455"/>
                  </a:lnTo>
                  <a:lnTo>
                    <a:pt x="267" y="450"/>
                  </a:lnTo>
                  <a:lnTo>
                    <a:pt x="265" y="443"/>
                  </a:lnTo>
                  <a:lnTo>
                    <a:pt x="265" y="443"/>
                  </a:lnTo>
                  <a:lnTo>
                    <a:pt x="265" y="440"/>
                  </a:lnTo>
                  <a:lnTo>
                    <a:pt x="265" y="440"/>
                  </a:lnTo>
                  <a:lnTo>
                    <a:pt x="270" y="438"/>
                  </a:lnTo>
                  <a:lnTo>
                    <a:pt x="272" y="433"/>
                  </a:lnTo>
                  <a:lnTo>
                    <a:pt x="274" y="429"/>
                  </a:lnTo>
                  <a:lnTo>
                    <a:pt x="281" y="407"/>
                  </a:lnTo>
                  <a:lnTo>
                    <a:pt x="284" y="402"/>
                  </a:lnTo>
                  <a:lnTo>
                    <a:pt x="286" y="393"/>
                  </a:lnTo>
                  <a:lnTo>
                    <a:pt x="289" y="393"/>
                  </a:lnTo>
                  <a:lnTo>
                    <a:pt x="289" y="391"/>
                  </a:lnTo>
                  <a:lnTo>
                    <a:pt x="291" y="388"/>
                  </a:lnTo>
                  <a:lnTo>
                    <a:pt x="291" y="386"/>
                  </a:lnTo>
                  <a:lnTo>
                    <a:pt x="291" y="38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" name="Freeform 45">
              <a:extLst>
                <a:ext uri="{FF2B5EF4-FFF2-40B4-BE49-F238E27FC236}">
                  <a16:creationId xmlns:a16="http://schemas.microsoft.com/office/drawing/2014/main" id="{B0A081AE-5769-B697-BB79-5872F2F65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8110" y="4439120"/>
              <a:ext cx="781486" cy="1234566"/>
            </a:xfrm>
            <a:custGeom>
              <a:avLst/>
              <a:gdLst>
                <a:gd name="T0" fmla="*/ 488 w 514"/>
                <a:gd name="T1" fmla="*/ 606 h 812"/>
                <a:gd name="T2" fmla="*/ 471 w 514"/>
                <a:gd name="T3" fmla="*/ 580 h 812"/>
                <a:gd name="T4" fmla="*/ 457 w 514"/>
                <a:gd name="T5" fmla="*/ 549 h 812"/>
                <a:gd name="T6" fmla="*/ 436 w 514"/>
                <a:gd name="T7" fmla="*/ 542 h 812"/>
                <a:gd name="T8" fmla="*/ 412 w 514"/>
                <a:gd name="T9" fmla="*/ 559 h 812"/>
                <a:gd name="T10" fmla="*/ 381 w 514"/>
                <a:gd name="T11" fmla="*/ 559 h 812"/>
                <a:gd name="T12" fmla="*/ 348 w 514"/>
                <a:gd name="T13" fmla="*/ 545 h 812"/>
                <a:gd name="T14" fmla="*/ 339 w 514"/>
                <a:gd name="T15" fmla="*/ 564 h 812"/>
                <a:gd name="T16" fmla="*/ 334 w 514"/>
                <a:gd name="T17" fmla="*/ 545 h 812"/>
                <a:gd name="T18" fmla="*/ 329 w 514"/>
                <a:gd name="T19" fmla="*/ 514 h 812"/>
                <a:gd name="T20" fmla="*/ 369 w 514"/>
                <a:gd name="T21" fmla="*/ 537 h 812"/>
                <a:gd name="T22" fmla="*/ 374 w 514"/>
                <a:gd name="T23" fmla="*/ 523 h 812"/>
                <a:gd name="T24" fmla="*/ 381 w 514"/>
                <a:gd name="T25" fmla="*/ 497 h 812"/>
                <a:gd name="T26" fmla="*/ 358 w 514"/>
                <a:gd name="T27" fmla="*/ 495 h 812"/>
                <a:gd name="T28" fmla="*/ 317 w 514"/>
                <a:gd name="T29" fmla="*/ 490 h 812"/>
                <a:gd name="T30" fmla="*/ 310 w 514"/>
                <a:gd name="T31" fmla="*/ 471 h 812"/>
                <a:gd name="T32" fmla="*/ 308 w 514"/>
                <a:gd name="T33" fmla="*/ 419 h 812"/>
                <a:gd name="T34" fmla="*/ 339 w 514"/>
                <a:gd name="T35" fmla="*/ 414 h 812"/>
                <a:gd name="T36" fmla="*/ 329 w 514"/>
                <a:gd name="T37" fmla="*/ 355 h 812"/>
                <a:gd name="T38" fmla="*/ 336 w 514"/>
                <a:gd name="T39" fmla="*/ 322 h 812"/>
                <a:gd name="T40" fmla="*/ 393 w 514"/>
                <a:gd name="T41" fmla="*/ 261 h 812"/>
                <a:gd name="T42" fmla="*/ 384 w 514"/>
                <a:gd name="T43" fmla="*/ 218 h 812"/>
                <a:gd name="T44" fmla="*/ 379 w 514"/>
                <a:gd name="T45" fmla="*/ 159 h 812"/>
                <a:gd name="T46" fmla="*/ 400 w 514"/>
                <a:gd name="T47" fmla="*/ 107 h 812"/>
                <a:gd name="T48" fmla="*/ 395 w 514"/>
                <a:gd name="T49" fmla="*/ 74 h 812"/>
                <a:gd name="T50" fmla="*/ 388 w 514"/>
                <a:gd name="T51" fmla="*/ 21 h 812"/>
                <a:gd name="T52" fmla="*/ 346 w 514"/>
                <a:gd name="T53" fmla="*/ 26 h 812"/>
                <a:gd name="T54" fmla="*/ 306 w 514"/>
                <a:gd name="T55" fmla="*/ 69 h 812"/>
                <a:gd name="T56" fmla="*/ 272 w 514"/>
                <a:gd name="T57" fmla="*/ 90 h 812"/>
                <a:gd name="T58" fmla="*/ 261 w 514"/>
                <a:gd name="T59" fmla="*/ 128 h 812"/>
                <a:gd name="T60" fmla="*/ 208 w 514"/>
                <a:gd name="T61" fmla="*/ 135 h 812"/>
                <a:gd name="T62" fmla="*/ 168 w 514"/>
                <a:gd name="T63" fmla="*/ 130 h 812"/>
                <a:gd name="T64" fmla="*/ 178 w 514"/>
                <a:gd name="T65" fmla="*/ 178 h 812"/>
                <a:gd name="T66" fmla="*/ 126 w 514"/>
                <a:gd name="T67" fmla="*/ 192 h 812"/>
                <a:gd name="T68" fmla="*/ 88 w 514"/>
                <a:gd name="T69" fmla="*/ 197 h 812"/>
                <a:gd name="T70" fmla="*/ 66 w 514"/>
                <a:gd name="T71" fmla="*/ 223 h 812"/>
                <a:gd name="T72" fmla="*/ 38 w 514"/>
                <a:gd name="T73" fmla="*/ 225 h 812"/>
                <a:gd name="T74" fmla="*/ 17 w 514"/>
                <a:gd name="T75" fmla="*/ 239 h 812"/>
                <a:gd name="T76" fmla="*/ 29 w 514"/>
                <a:gd name="T77" fmla="*/ 249 h 812"/>
                <a:gd name="T78" fmla="*/ 43 w 514"/>
                <a:gd name="T79" fmla="*/ 282 h 812"/>
                <a:gd name="T80" fmla="*/ 24 w 514"/>
                <a:gd name="T81" fmla="*/ 327 h 812"/>
                <a:gd name="T82" fmla="*/ 10 w 514"/>
                <a:gd name="T83" fmla="*/ 339 h 812"/>
                <a:gd name="T84" fmla="*/ 17 w 514"/>
                <a:gd name="T85" fmla="*/ 386 h 812"/>
                <a:gd name="T86" fmla="*/ 2 w 514"/>
                <a:gd name="T87" fmla="*/ 426 h 812"/>
                <a:gd name="T88" fmla="*/ 5 w 514"/>
                <a:gd name="T89" fmla="*/ 443 h 812"/>
                <a:gd name="T90" fmla="*/ 29 w 514"/>
                <a:gd name="T91" fmla="*/ 469 h 812"/>
                <a:gd name="T92" fmla="*/ 40 w 514"/>
                <a:gd name="T93" fmla="*/ 500 h 812"/>
                <a:gd name="T94" fmla="*/ 71 w 514"/>
                <a:gd name="T95" fmla="*/ 573 h 812"/>
                <a:gd name="T96" fmla="*/ 74 w 514"/>
                <a:gd name="T97" fmla="*/ 620 h 812"/>
                <a:gd name="T98" fmla="*/ 97 w 514"/>
                <a:gd name="T99" fmla="*/ 677 h 812"/>
                <a:gd name="T100" fmla="*/ 116 w 514"/>
                <a:gd name="T101" fmla="*/ 691 h 812"/>
                <a:gd name="T102" fmla="*/ 137 w 514"/>
                <a:gd name="T103" fmla="*/ 710 h 812"/>
                <a:gd name="T104" fmla="*/ 152 w 514"/>
                <a:gd name="T105" fmla="*/ 734 h 812"/>
                <a:gd name="T106" fmla="*/ 199 w 514"/>
                <a:gd name="T107" fmla="*/ 774 h 812"/>
                <a:gd name="T108" fmla="*/ 246 w 514"/>
                <a:gd name="T109" fmla="*/ 791 h 812"/>
                <a:gd name="T110" fmla="*/ 282 w 514"/>
                <a:gd name="T111" fmla="*/ 810 h 812"/>
                <a:gd name="T112" fmla="*/ 362 w 514"/>
                <a:gd name="T113" fmla="*/ 791 h 812"/>
                <a:gd name="T114" fmla="*/ 421 w 514"/>
                <a:gd name="T115" fmla="*/ 758 h 812"/>
                <a:gd name="T116" fmla="*/ 400 w 514"/>
                <a:gd name="T117" fmla="*/ 710 h 812"/>
                <a:gd name="T118" fmla="*/ 426 w 514"/>
                <a:gd name="T119" fmla="*/ 668 h 812"/>
                <a:gd name="T120" fmla="*/ 476 w 514"/>
                <a:gd name="T121" fmla="*/ 668 h 812"/>
                <a:gd name="T122" fmla="*/ 495 w 514"/>
                <a:gd name="T123" fmla="*/ 661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4" h="812">
                  <a:moveTo>
                    <a:pt x="514" y="618"/>
                  </a:moveTo>
                  <a:lnTo>
                    <a:pt x="514" y="618"/>
                  </a:lnTo>
                  <a:lnTo>
                    <a:pt x="511" y="618"/>
                  </a:lnTo>
                  <a:lnTo>
                    <a:pt x="511" y="616"/>
                  </a:lnTo>
                  <a:lnTo>
                    <a:pt x="511" y="616"/>
                  </a:lnTo>
                  <a:lnTo>
                    <a:pt x="509" y="618"/>
                  </a:lnTo>
                  <a:lnTo>
                    <a:pt x="509" y="618"/>
                  </a:lnTo>
                  <a:lnTo>
                    <a:pt x="509" y="618"/>
                  </a:lnTo>
                  <a:lnTo>
                    <a:pt x="509" y="618"/>
                  </a:lnTo>
                  <a:lnTo>
                    <a:pt x="507" y="618"/>
                  </a:lnTo>
                  <a:lnTo>
                    <a:pt x="507" y="618"/>
                  </a:lnTo>
                  <a:lnTo>
                    <a:pt x="507" y="618"/>
                  </a:lnTo>
                  <a:lnTo>
                    <a:pt x="502" y="616"/>
                  </a:lnTo>
                  <a:lnTo>
                    <a:pt x="500" y="613"/>
                  </a:lnTo>
                  <a:lnTo>
                    <a:pt x="500" y="613"/>
                  </a:lnTo>
                  <a:lnTo>
                    <a:pt x="500" y="613"/>
                  </a:lnTo>
                  <a:lnTo>
                    <a:pt x="500" y="613"/>
                  </a:lnTo>
                  <a:lnTo>
                    <a:pt x="497" y="613"/>
                  </a:lnTo>
                  <a:lnTo>
                    <a:pt x="497" y="613"/>
                  </a:lnTo>
                  <a:lnTo>
                    <a:pt x="497" y="613"/>
                  </a:lnTo>
                  <a:lnTo>
                    <a:pt x="495" y="613"/>
                  </a:lnTo>
                  <a:lnTo>
                    <a:pt x="495" y="613"/>
                  </a:lnTo>
                  <a:lnTo>
                    <a:pt x="493" y="613"/>
                  </a:lnTo>
                  <a:lnTo>
                    <a:pt x="493" y="613"/>
                  </a:lnTo>
                  <a:lnTo>
                    <a:pt x="493" y="613"/>
                  </a:lnTo>
                  <a:lnTo>
                    <a:pt x="490" y="611"/>
                  </a:lnTo>
                  <a:lnTo>
                    <a:pt x="490" y="611"/>
                  </a:lnTo>
                  <a:lnTo>
                    <a:pt x="490" y="608"/>
                  </a:lnTo>
                  <a:lnTo>
                    <a:pt x="490" y="608"/>
                  </a:lnTo>
                  <a:lnTo>
                    <a:pt x="488" y="608"/>
                  </a:lnTo>
                  <a:lnTo>
                    <a:pt x="488" y="606"/>
                  </a:lnTo>
                  <a:lnTo>
                    <a:pt x="488" y="606"/>
                  </a:lnTo>
                  <a:lnTo>
                    <a:pt x="488" y="606"/>
                  </a:lnTo>
                  <a:lnTo>
                    <a:pt x="488" y="604"/>
                  </a:lnTo>
                  <a:lnTo>
                    <a:pt x="490" y="604"/>
                  </a:lnTo>
                  <a:lnTo>
                    <a:pt x="490" y="604"/>
                  </a:lnTo>
                  <a:lnTo>
                    <a:pt x="490" y="604"/>
                  </a:lnTo>
                  <a:lnTo>
                    <a:pt x="490" y="597"/>
                  </a:lnTo>
                  <a:lnTo>
                    <a:pt x="490" y="597"/>
                  </a:lnTo>
                  <a:lnTo>
                    <a:pt x="490" y="594"/>
                  </a:lnTo>
                  <a:lnTo>
                    <a:pt x="490" y="594"/>
                  </a:lnTo>
                  <a:lnTo>
                    <a:pt x="490" y="592"/>
                  </a:lnTo>
                  <a:lnTo>
                    <a:pt x="490" y="592"/>
                  </a:lnTo>
                  <a:lnTo>
                    <a:pt x="490" y="590"/>
                  </a:lnTo>
                  <a:lnTo>
                    <a:pt x="490" y="587"/>
                  </a:lnTo>
                  <a:lnTo>
                    <a:pt x="490" y="587"/>
                  </a:lnTo>
                  <a:lnTo>
                    <a:pt x="490" y="585"/>
                  </a:lnTo>
                  <a:lnTo>
                    <a:pt x="490" y="582"/>
                  </a:lnTo>
                  <a:lnTo>
                    <a:pt x="490" y="582"/>
                  </a:lnTo>
                  <a:lnTo>
                    <a:pt x="490" y="582"/>
                  </a:lnTo>
                  <a:lnTo>
                    <a:pt x="490" y="582"/>
                  </a:lnTo>
                  <a:lnTo>
                    <a:pt x="488" y="582"/>
                  </a:lnTo>
                  <a:lnTo>
                    <a:pt x="488" y="582"/>
                  </a:lnTo>
                  <a:lnTo>
                    <a:pt x="485" y="582"/>
                  </a:lnTo>
                  <a:lnTo>
                    <a:pt x="485" y="582"/>
                  </a:lnTo>
                  <a:lnTo>
                    <a:pt x="485" y="582"/>
                  </a:lnTo>
                  <a:lnTo>
                    <a:pt x="483" y="580"/>
                  </a:lnTo>
                  <a:lnTo>
                    <a:pt x="483" y="580"/>
                  </a:lnTo>
                  <a:lnTo>
                    <a:pt x="483" y="580"/>
                  </a:lnTo>
                  <a:lnTo>
                    <a:pt x="481" y="580"/>
                  </a:lnTo>
                  <a:lnTo>
                    <a:pt x="481" y="582"/>
                  </a:lnTo>
                  <a:lnTo>
                    <a:pt x="478" y="582"/>
                  </a:lnTo>
                  <a:lnTo>
                    <a:pt x="478" y="582"/>
                  </a:lnTo>
                  <a:lnTo>
                    <a:pt x="476" y="582"/>
                  </a:lnTo>
                  <a:lnTo>
                    <a:pt x="474" y="582"/>
                  </a:lnTo>
                  <a:lnTo>
                    <a:pt x="471" y="580"/>
                  </a:lnTo>
                  <a:lnTo>
                    <a:pt x="471" y="580"/>
                  </a:lnTo>
                  <a:lnTo>
                    <a:pt x="469" y="580"/>
                  </a:lnTo>
                  <a:lnTo>
                    <a:pt x="469" y="580"/>
                  </a:lnTo>
                  <a:lnTo>
                    <a:pt x="469" y="580"/>
                  </a:lnTo>
                  <a:lnTo>
                    <a:pt x="466" y="580"/>
                  </a:lnTo>
                  <a:lnTo>
                    <a:pt x="464" y="575"/>
                  </a:lnTo>
                  <a:lnTo>
                    <a:pt x="462" y="573"/>
                  </a:lnTo>
                  <a:lnTo>
                    <a:pt x="462" y="573"/>
                  </a:lnTo>
                  <a:lnTo>
                    <a:pt x="459" y="573"/>
                  </a:lnTo>
                  <a:lnTo>
                    <a:pt x="459" y="573"/>
                  </a:lnTo>
                  <a:lnTo>
                    <a:pt x="457" y="575"/>
                  </a:lnTo>
                  <a:lnTo>
                    <a:pt x="457" y="575"/>
                  </a:lnTo>
                  <a:lnTo>
                    <a:pt x="455" y="573"/>
                  </a:lnTo>
                  <a:lnTo>
                    <a:pt x="455" y="573"/>
                  </a:lnTo>
                  <a:lnTo>
                    <a:pt x="455" y="571"/>
                  </a:lnTo>
                  <a:lnTo>
                    <a:pt x="455" y="571"/>
                  </a:lnTo>
                  <a:lnTo>
                    <a:pt x="455" y="568"/>
                  </a:lnTo>
                  <a:lnTo>
                    <a:pt x="455" y="568"/>
                  </a:lnTo>
                  <a:lnTo>
                    <a:pt x="457" y="571"/>
                  </a:lnTo>
                  <a:lnTo>
                    <a:pt x="459" y="571"/>
                  </a:lnTo>
                  <a:lnTo>
                    <a:pt x="459" y="568"/>
                  </a:lnTo>
                  <a:lnTo>
                    <a:pt x="459" y="568"/>
                  </a:lnTo>
                  <a:lnTo>
                    <a:pt x="459" y="568"/>
                  </a:lnTo>
                  <a:lnTo>
                    <a:pt x="459" y="566"/>
                  </a:lnTo>
                  <a:lnTo>
                    <a:pt x="459" y="566"/>
                  </a:lnTo>
                  <a:lnTo>
                    <a:pt x="457" y="564"/>
                  </a:lnTo>
                  <a:lnTo>
                    <a:pt x="457" y="564"/>
                  </a:lnTo>
                  <a:lnTo>
                    <a:pt x="457" y="561"/>
                  </a:lnTo>
                  <a:lnTo>
                    <a:pt x="459" y="559"/>
                  </a:lnTo>
                  <a:lnTo>
                    <a:pt x="459" y="556"/>
                  </a:lnTo>
                  <a:lnTo>
                    <a:pt x="459" y="556"/>
                  </a:lnTo>
                  <a:lnTo>
                    <a:pt x="459" y="554"/>
                  </a:lnTo>
                  <a:lnTo>
                    <a:pt x="457" y="549"/>
                  </a:lnTo>
                  <a:lnTo>
                    <a:pt x="452" y="547"/>
                  </a:lnTo>
                  <a:lnTo>
                    <a:pt x="448" y="549"/>
                  </a:lnTo>
                  <a:lnTo>
                    <a:pt x="448" y="549"/>
                  </a:lnTo>
                  <a:lnTo>
                    <a:pt x="448" y="549"/>
                  </a:lnTo>
                  <a:lnTo>
                    <a:pt x="445" y="549"/>
                  </a:lnTo>
                  <a:lnTo>
                    <a:pt x="445" y="549"/>
                  </a:lnTo>
                  <a:lnTo>
                    <a:pt x="443" y="549"/>
                  </a:lnTo>
                  <a:lnTo>
                    <a:pt x="443" y="549"/>
                  </a:lnTo>
                  <a:lnTo>
                    <a:pt x="440" y="552"/>
                  </a:lnTo>
                  <a:lnTo>
                    <a:pt x="440" y="554"/>
                  </a:lnTo>
                  <a:lnTo>
                    <a:pt x="438" y="554"/>
                  </a:lnTo>
                  <a:lnTo>
                    <a:pt x="438" y="554"/>
                  </a:lnTo>
                  <a:lnTo>
                    <a:pt x="438" y="552"/>
                  </a:lnTo>
                  <a:lnTo>
                    <a:pt x="438" y="552"/>
                  </a:lnTo>
                  <a:lnTo>
                    <a:pt x="438" y="549"/>
                  </a:lnTo>
                  <a:lnTo>
                    <a:pt x="438" y="547"/>
                  </a:lnTo>
                  <a:lnTo>
                    <a:pt x="438" y="547"/>
                  </a:lnTo>
                  <a:lnTo>
                    <a:pt x="438" y="547"/>
                  </a:lnTo>
                  <a:lnTo>
                    <a:pt x="440" y="545"/>
                  </a:lnTo>
                  <a:lnTo>
                    <a:pt x="440" y="545"/>
                  </a:lnTo>
                  <a:lnTo>
                    <a:pt x="440" y="542"/>
                  </a:lnTo>
                  <a:lnTo>
                    <a:pt x="440" y="542"/>
                  </a:lnTo>
                  <a:lnTo>
                    <a:pt x="440" y="540"/>
                  </a:lnTo>
                  <a:lnTo>
                    <a:pt x="440" y="540"/>
                  </a:lnTo>
                  <a:lnTo>
                    <a:pt x="440" y="537"/>
                  </a:lnTo>
                  <a:lnTo>
                    <a:pt x="440" y="537"/>
                  </a:lnTo>
                  <a:lnTo>
                    <a:pt x="440" y="537"/>
                  </a:lnTo>
                  <a:lnTo>
                    <a:pt x="440" y="537"/>
                  </a:lnTo>
                  <a:lnTo>
                    <a:pt x="438" y="540"/>
                  </a:lnTo>
                  <a:lnTo>
                    <a:pt x="438" y="540"/>
                  </a:lnTo>
                  <a:lnTo>
                    <a:pt x="438" y="540"/>
                  </a:lnTo>
                  <a:lnTo>
                    <a:pt x="436" y="542"/>
                  </a:lnTo>
                  <a:lnTo>
                    <a:pt x="436" y="542"/>
                  </a:lnTo>
                  <a:lnTo>
                    <a:pt x="436" y="542"/>
                  </a:lnTo>
                  <a:lnTo>
                    <a:pt x="433" y="542"/>
                  </a:lnTo>
                  <a:lnTo>
                    <a:pt x="433" y="542"/>
                  </a:lnTo>
                  <a:lnTo>
                    <a:pt x="431" y="542"/>
                  </a:lnTo>
                  <a:lnTo>
                    <a:pt x="431" y="542"/>
                  </a:lnTo>
                  <a:lnTo>
                    <a:pt x="431" y="542"/>
                  </a:lnTo>
                  <a:lnTo>
                    <a:pt x="429" y="542"/>
                  </a:lnTo>
                  <a:lnTo>
                    <a:pt x="426" y="542"/>
                  </a:lnTo>
                  <a:lnTo>
                    <a:pt x="424" y="540"/>
                  </a:lnTo>
                  <a:lnTo>
                    <a:pt x="424" y="540"/>
                  </a:lnTo>
                  <a:lnTo>
                    <a:pt x="424" y="540"/>
                  </a:lnTo>
                  <a:lnTo>
                    <a:pt x="421" y="542"/>
                  </a:lnTo>
                  <a:lnTo>
                    <a:pt x="421" y="542"/>
                  </a:lnTo>
                  <a:lnTo>
                    <a:pt x="421" y="542"/>
                  </a:lnTo>
                  <a:lnTo>
                    <a:pt x="421" y="545"/>
                  </a:lnTo>
                  <a:lnTo>
                    <a:pt x="421" y="545"/>
                  </a:lnTo>
                  <a:lnTo>
                    <a:pt x="424" y="545"/>
                  </a:lnTo>
                  <a:lnTo>
                    <a:pt x="424" y="547"/>
                  </a:lnTo>
                  <a:lnTo>
                    <a:pt x="424" y="547"/>
                  </a:lnTo>
                  <a:lnTo>
                    <a:pt x="424" y="547"/>
                  </a:lnTo>
                  <a:lnTo>
                    <a:pt x="424" y="549"/>
                  </a:lnTo>
                  <a:lnTo>
                    <a:pt x="424" y="549"/>
                  </a:lnTo>
                  <a:lnTo>
                    <a:pt x="421" y="549"/>
                  </a:lnTo>
                  <a:lnTo>
                    <a:pt x="419" y="552"/>
                  </a:lnTo>
                  <a:lnTo>
                    <a:pt x="419" y="552"/>
                  </a:lnTo>
                  <a:lnTo>
                    <a:pt x="417" y="554"/>
                  </a:lnTo>
                  <a:lnTo>
                    <a:pt x="417" y="554"/>
                  </a:lnTo>
                  <a:lnTo>
                    <a:pt x="417" y="554"/>
                  </a:lnTo>
                  <a:lnTo>
                    <a:pt x="414" y="556"/>
                  </a:lnTo>
                  <a:lnTo>
                    <a:pt x="412" y="556"/>
                  </a:lnTo>
                  <a:lnTo>
                    <a:pt x="412" y="556"/>
                  </a:lnTo>
                  <a:lnTo>
                    <a:pt x="412" y="559"/>
                  </a:lnTo>
                  <a:lnTo>
                    <a:pt x="412" y="559"/>
                  </a:lnTo>
                  <a:lnTo>
                    <a:pt x="410" y="561"/>
                  </a:lnTo>
                  <a:lnTo>
                    <a:pt x="410" y="561"/>
                  </a:lnTo>
                  <a:lnTo>
                    <a:pt x="410" y="561"/>
                  </a:lnTo>
                  <a:lnTo>
                    <a:pt x="410" y="561"/>
                  </a:lnTo>
                  <a:lnTo>
                    <a:pt x="407" y="561"/>
                  </a:lnTo>
                  <a:lnTo>
                    <a:pt x="407" y="559"/>
                  </a:lnTo>
                  <a:lnTo>
                    <a:pt x="407" y="559"/>
                  </a:lnTo>
                  <a:lnTo>
                    <a:pt x="405" y="559"/>
                  </a:lnTo>
                  <a:lnTo>
                    <a:pt x="403" y="559"/>
                  </a:lnTo>
                  <a:lnTo>
                    <a:pt x="403" y="559"/>
                  </a:lnTo>
                  <a:lnTo>
                    <a:pt x="403" y="561"/>
                  </a:lnTo>
                  <a:lnTo>
                    <a:pt x="400" y="561"/>
                  </a:lnTo>
                  <a:lnTo>
                    <a:pt x="400" y="561"/>
                  </a:lnTo>
                  <a:lnTo>
                    <a:pt x="400" y="564"/>
                  </a:lnTo>
                  <a:lnTo>
                    <a:pt x="403" y="564"/>
                  </a:lnTo>
                  <a:lnTo>
                    <a:pt x="400" y="564"/>
                  </a:lnTo>
                  <a:lnTo>
                    <a:pt x="400" y="564"/>
                  </a:lnTo>
                  <a:lnTo>
                    <a:pt x="398" y="564"/>
                  </a:lnTo>
                  <a:lnTo>
                    <a:pt x="395" y="564"/>
                  </a:lnTo>
                  <a:lnTo>
                    <a:pt x="393" y="566"/>
                  </a:lnTo>
                  <a:lnTo>
                    <a:pt x="391" y="568"/>
                  </a:lnTo>
                  <a:lnTo>
                    <a:pt x="391" y="568"/>
                  </a:lnTo>
                  <a:lnTo>
                    <a:pt x="388" y="568"/>
                  </a:lnTo>
                  <a:lnTo>
                    <a:pt x="386" y="568"/>
                  </a:lnTo>
                  <a:lnTo>
                    <a:pt x="386" y="568"/>
                  </a:lnTo>
                  <a:lnTo>
                    <a:pt x="386" y="568"/>
                  </a:lnTo>
                  <a:lnTo>
                    <a:pt x="384" y="568"/>
                  </a:lnTo>
                  <a:lnTo>
                    <a:pt x="384" y="568"/>
                  </a:lnTo>
                  <a:lnTo>
                    <a:pt x="384" y="566"/>
                  </a:lnTo>
                  <a:lnTo>
                    <a:pt x="384" y="564"/>
                  </a:lnTo>
                  <a:lnTo>
                    <a:pt x="384" y="564"/>
                  </a:lnTo>
                  <a:lnTo>
                    <a:pt x="384" y="559"/>
                  </a:lnTo>
                  <a:lnTo>
                    <a:pt x="381" y="559"/>
                  </a:lnTo>
                  <a:lnTo>
                    <a:pt x="381" y="556"/>
                  </a:lnTo>
                  <a:lnTo>
                    <a:pt x="381" y="556"/>
                  </a:lnTo>
                  <a:lnTo>
                    <a:pt x="379" y="556"/>
                  </a:lnTo>
                  <a:lnTo>
                    <a:pt x="379" y="554"/>
                  </a:lnTo>
                  <a:lnTo>
                    <a:pt x="379" y="554"/>
                  </a:lnTo>
                  <a:lnTo>
                    <a:pt x="379" y="552"/>
                  </a:lnTo>
                  <a:lnTo>
                    <a:pt x="379" y="552"/>
                  </a:lnTo>
                  <a:lnTo>
                    <a:pt x="377" y="552"/>
                  </a:lnTo>
                  <a:lnTo>
                    <a:pt x="374" y="552"/>
                  </a:lnTo>
                  <a:lnTo>
                    <a:pt x="372" y="552"/>
                  </a:lnTo>
                  <a:lnTo>
                    <a:pt x="369" y="552"/>
                  </a:lnTo>
                  <a:lnTo>
                    <a:pt x="369" y="552"/>
                  </a:lnTo>
                  <a:lnTo>
                    <a:pt x="367" y="552"/>
                  </a:lnTo>
                  <a:lnTo>
                    <a:pt x="367" y="552"/>
                  </a:lnTo>
                  <a:lnTo>
                    <a:pt x="365" y="552"/>
                  </a:lnTo>
                  <a:lnTo>
                    <a:pt x="365" y="549"/>
                  </a:lnTo>
                  <a:lnTo>
                    <a:pt x="362" y="549"/>
                  </a:lnTo>
                  <a:lnTo>
                    <a:pt x="362" y="549"/>
                  </a:lnTo>
                  <a:lnTo>
                    <a:pt x="360" y="549"/>
                  </a:lnTo>
                  <a:lnTo>
                    <a:pt x="358" y="549"/>
                  </a:lnTo>
                  <a:lnTo>
                    <a:pt x="358" y="547"/>
                  </a:lnTo>
                  <a:lnTo>
                    <a:pt x="355" y="547"/>
                  </a:lnTo>
                  <a:lnTo>
                    <a:pt x="355" y="547"/>
                  </a:lnTo>
                  <a:lnTo>
                    <a:pt x="355" y="547"/>
                  </a:lnTo>
                  <a:lnTo>
                    <a:pt x="353" y="549"/>
                  </a:lnTo>
                  <a:lnTo>
                    <a:pt x="350" y="549"/>
                  </a:lnTo>
                  <a:lnTo>
                    <a:pt x="350" y="547"/>
                  </a:lnTo>
                  <a:lnTo>
                    <a:pt x="350" y="547"/>
                  </a:lnTo>
                  <a:lnTo>
                    <a:pt x="350" y="545"/>
                  </a:lnTo>
                  <a:lnTo>
                    <a:pt x="350" y="545"/>
                  </a:lnTo>
                  <a:lnTo>
                    <a:pt x="350" y="545"/>
                  </a:lnTo>
                  <a:lnTo>
                    <a:pt x="350" y="545"/>
                  </a:lnTo>
                  <a:lnTo>
                    <a:pt x="348" y="545"/>
                  </a:lnTo>
                  <a:lnTo>
                    <a:pt x="348" y="545"/>
                  </a:lnTo>
                  <a:lnTo>
                    <a:pt x="348" y="545"/>
                  </a:lnTo>
                  <a:lnTo>
                    <a:pt x="348" y="547"/>
                  </a:lnTo>
                  <a:lnTo>
                    <a:pt x="348" y="547"/>
                  </a:lnTo>
                  <a:lnTo>
                    <a:pt x="348" y="547"/>
                  </a:lnTo>
                  <a:lnTo>
                    <a:pt x="348" y="547"/>
                  </a:lnTo>
                  <a:lnTo>
                    <a:pt x="348" y="547"/>
                  </a:lnTo>
                  <a:lnTo>
                    <a:pt x="348" y="549"/>
                  </a:lnTo>
                  <a:lnTo>
                    <a:pt x="348" y="549"/>
                  </a:lnTo>
                  <a:lnTo>
                    <a:pt x="348" y="549"/>
                  </a:lnTo>
                  <a:lnTo>
                    <a:pt x="346" y="549"/>
                  </a:lnTo>
                  <a:lnTo>
                    <a:pt x="346" y="549"/>
                  </a:lnTo>
                  <a:lnTo>
                    <a:pt x="346" y="552"/>
                  </a:lnTo>
                  <a:lnTo>
                    <a:pt x="346" y="552"/>
                  </a:lnTo>
                  <a:lnTo>
                    <a:pt x="346" y="552"/>
                  </a:lnTo>
                  <a:lnTo>
                    <a:pt x="346" y="552"/>
                  </a:lnTo>
                  <a:lnTo>
                    <a:pt x="348" y="552"/>
                  </a:lnTo>
                  <a:lnTo>
                    <a:pt x="348" y="554"/>
                  </a:lnTo>
                  <a:lnTo>
                    <a:pt x="348" y="554"/>
                  </a:lnTo>
                  <a:lnTo>
                    <a:pt x="348" y="556"/>
                  </a:lnTo>
                  <a:lnTo>
                    <a:pt x="348" y="556"/>
                  </a:lnTo>
                  <a:lnTo>
                    <a:pt x="348" y="559"/>
                  </a:lnTo>
                  <a:lnTo>
                    <a:pt x="348" y="559"/>
                  </a:lnTo>
                  <a:lnTo>
                    <a:pt x="348" y="561"/>
                  </a:lnTo>
                  <a:lnTo>
                    <a:pt x="348" y="561"/>
                  </a:lnTo>
                  <a:lnTo>
                    <a:pt x="346" y="561"/>
                  </a:lnTo>
                  <a:lnTo>
                    <a:pt x="346" y="561"/>
                  </a:lnTo>
                  <a:lnTo>
                    <a:pt x="343" y="561"/>
                  </a:lnTo>
                  <a:lnTo>
                    <a:pt x="341" y="561"/>
                  </a:lnTo>
                  <a:lnTo>
                    <a:pt x="341" y="561"/>
                  </a:lnTo>
                  <a:lnTo>
                    <a:pt x="341" y="561"/>
                  </a:lnTo>
                  <a:lnTo>
                    <a:pt x="339" y="561"/>
                  </a:lnTo>
                  <a:lnTo>
                    <a:pt x="339" y="564"/>
                  </a:lnTo>
                  <a:lnTo>
                    <a:pt x="339" y="564"/>
                  </a:lnTo>
                  <a:lnTo>
                    <a:pt x="339" y="564"/>
                  </a:lnTo>
                  <a:lnTo>
                    <a:pt x="336" y="564"/>
                  </a:lnTo>
                  <a:lnTo>
                    <a:pt x="336" y="564"/>
                  </a:lnTo>
                  <a:lnTo>
                    <a:pt x="334" y="561"/>
                  </a:lnTo>
                  <a:lnTo>
                    <a:pt x="334" y="561"/>
                  </a:lnTo>
                  <a:lnTo>
                    <a:pt x="334" y="559"/>
                  </a:lnTo>
                  <a:lnTo>
                    <a:pt x="334" y="559"/>
                  </a:lnTo>
                  <a:lnTo>
                    <a:pt x="332" y="559"/>
                  </a:lnTo>
                  <a:lnTo>
                    <a:pt x="332" y="559"/>
                  </a:lnTo>
                  <a:lnTo>
                    <a:pt x="332" y="559"/>
                  </a:lnTo>
                  <a:lnTo>
                    <a:pt x="332" y="561"/>
                  </a:lnTo>
                  <a:lnTo>
                    <a:pt x="332" y="561"/>
                  </a:lnTo>
                  <a:lnTo>
                    <a:pt x="332" y="564"/>
                  </a:lnTo>
                  <a:lnTo>
                    <a:pt x="329" y="564"/>
                  </a:lnTo>
                  <a:lnTo>
                    <a:pt x="329" y="564"/>
                  </a:lnTo>
                  <a:lnTo>
                    <a:pt x="329" y="561"/>
                  </a:lnTo>
                  <a:lnTo>
                    <a:pt x="329" y="559"/>
                  </a:lnTo>
                  <a:lnTo>
                    <a:pt x="329" y="556"/>
                  </a:lnTo>
                  <a:lnTo>
                    <a:pt x="329" y="554"/>
                  </a:lnTo>
                  <a:lnTo>
                    <a:pt x="329" y="554"/>
                  </a:lnTo>
                  <a:lnTo>
                    <a:pt x="329" y="552"/>
                  </a:lnTo>
                  <a:lnTo>
                    <a:pt x="332" y="552"/>
                  </a:lnTo>
                  <a:lnTo>
                    <a:pt x="332" y="549"/>
                  </a:lnTo>
                  <a:lnTo>
                    <a:pt x="332" y="549"/>
                  </a:lnTo>
                  <a:lnTo>
                    <a:pt x="332" y="549"/>
                  </a:lnTo>
                  <a:lnTo>
                    <a:pt x="332" y="547"/>
                  </a:lnTo>
                  <a:lnTo>
                    <a:pt x="334" y="547"/>
                  </a:lnTo>
                  <a:lnTo>
                    <a:pt x="334" y="547"/>
                  </a:lnTo>
                  <a:lnTo>
                    <a:pt x="334" y="547"/>
                  </a:lnTo>
                  <a:lnTo>
                    <a:pt x="334" y="545"/>
                  </a:lnTo>
                  <a:lnTo>
                    <a:pt x="334" y="545"/>
                  </a:lnTo>
                  <a:lnTo>
                    <a:pt x="334" y="545"/>
                  </a:lnTo>
                  <a:lnTo>
                    <a:pt x="334" y="542"/>
                  </a:lnTo>
                  <a:lnTo>
                    <a:pt x="334" y="542"/>
                  </a:lnTo>
                  <a:lnTo>
                    <a:pt x="332" y="540"/>
                  </a:lnTo>
                  <a:lnTo>
                    <a:pt x="332" y="537"/>
                  </a:lnTo>
                  <a:lnTo>
                    <a:pt x="329" y="535"/>
                  </a:lnTo>
                  <a:lnTo>
                    <a:pt x="327" y="535"/>
                  </a:lnTo>
                  <a:lnTo>
                    <a:pt x="327" y="533"/>
                  </a:lnTo>
                  <a:lnTo>
                    <a:pt x="327" y="533"/>
                  </a:lnTo>
                  <a:lnTo>
                    <a:pt x="327" y="533"/>
                  </a:lnTo>
                  <a:lnTo>
                    <a:pt x="324" y="530"/>
                  </a:lnTo>
                  <a:lnTo>
                    <a:pt x="327" y="528"/>
                  </a:lnTo>
                  <a:lnTo>
                    <a:pt x="327" y="528"/>
                  </a:lnTo>
                  <a:lnTo>
                    <a:pt x="327" y="528"/>
                  </a:lnTo>
                  <a:lnTo>
                    <a:pt x="327" y="526"/>
                  </a:lnTo>
                  <a:lnTo>
                    <a:pt x="327" y="526"/>
                  </a:lnTo>
                  <a:lnTo>
                    <a:pt x="324" y="523"/>
                  </a:lnTo>
                  <a:lnTo>
                    <a:pt x="320" y="516"/>
                  </a:lnTo>
                  <a:lnTo>
                    <a:pt x="317" y="516"/>
                  </a:lnTo>
                  <a:lnTo>
                    <a:pt x="317" y="516"/>
                  </a:lnTo>
                  <a:lnTo>
                    <a:pt x="320" y="514"/>
                  </a:lnTo>
                  <a:lnTo>
                    <a:pt x="320" y="514"/>
                  </a:lnTo>
                  <a:lnTo>
                    <a:pt x="322" y="514"/>
                  </a:lnTo>
                  <a:lnTo>
                    <a:pt x="322" y="514"/>
                  </a:lnTo>
                  <a:lnTo>
                    <a:pt x="322" y="511"/>
                  </a:lnTo>
                  <a:lnTo>
                    <a:pt x="322" y="511"/>
                  </a:lnTo>
                  <a:lnTo>
                    <a:pt x="324" y="511"/>
                  </a:lnTo>
                  <a:lnTo>
                    <a:pt x="324" y="511"/>
                  </a:lnTo>
                  <a:lnTo>
                    <a:pt x="324" y="511"/>
                  </a:lnTo>
                  <a:lnTo>
                    <a:pt x="324" y="511"/>
                  </a:lnTo>
                  <a:lnTo>
                    <a:pt x="327" y="514"/>
                  </a:lnTo>
                  <a:lnTo>
                    <a:pt x="327" y="514"/>
                  </a:lnTo>
                  <a:lnTo>
                    <a:pt x="329" y="514"/>
                  </a:lnTo>
                  <a:lnTo>
                    <a:pt x="329" y="514"/>
                  </a:lnTo>
                  <a:lnTo>
                    <a:pt x="329" y="514"/>
                  </a:lnTo>
                  <a:lnTo>
                    <a:pt x="329" y="514"/>
                  </a:lnTo>
                  <a:lnTo>
                    <a:pt x="329" y="514"/>
                  </a:lnTo>
                  <a:lnTo>
                    <a:pt x="329" y="516"/>
                  </a:lnTo>
                  <a:lnTo>
                    <a:pt x="332" y="521"/>
                  </a:lnTo>
                  <a:lnTo>
                    <a:pt x="332" y="523"/>
                  </a:lnTo>
                  <a:lnTo>
                    <a:pt x="332" y="526"/>
                  </a:lnTo>
                  <a:lnTo>
                    <a:pt x="334" y="526"/>
                  </a:lnTo>
                  <a:lnTo>
                    <a:pt x="334" y="526"/>
                  </a:lnTo>
                  <a:lnTo>
                    <a:pt x="334" y="526"/>
                  </a:lnTo>
                  <a:lnTo>
                    <a:pt x="336" y="528"/>
                  </a:lnTo>
                  <a:lnTo>
                    <a:pt x="336" y="528"/>
                  </a:lnTo>
                  <a:lnTo>
                    <a:pt x="341" y="528"/>
                  </a:lnTo>
                  <a:lnTo>
                    <a:pt x="341" y="528"/>
                  </a:lnTo>
                  <a:lnTo>
                    <a:pt x="343" y="530"/>
                  </a:lnTo>
                  <a:lnTo>
                    <a:pt x="343" y="530"/>
                  </a:lnTo>
                  <a:lnTo>
                    <a:pt x="343" y="533"/>
                  </a:lnTo>
                  <a:lnTo>
                    <a:pt x="346" y="533"/>
                  </a:lnTo>
                  <a:lnTo>
                    <a:pt x="346" y="533"/>
                  </a:lnTo>
                  <a:lnTo>
                    <a:pt x="348" y="533"/>
                  </a:lnTo>
                  <a:lnTo>
                    <a:pt x="350" y="533"/>
                  </a:lnTo>
                  <a:lnTo>
                    <a:pt x="353" y="533"/>
                  </a:lnTo>
                  <a:lnTo>
                    <a:pt x="353" y="533"/>
                  </a:lnTo>
                  <a:lnTo>
                    <a:pt x="362" y="530"/>
                  </a:lnTo>
                  <a:lnTo>
                    <a:pt x="362" y="530"/>
                  </a:lnTo>
                  <a:lnTo>
                    <a:pt x="362" y="530"/>
                  </a:lnTo>
                  <a:lnTo>
                    <a:pt x="365" y="530"/>
                  </a:lnTo>
                  <a:lnTo>
                    <a:pt x="365" y="533"/>
                  </a:lnTo>
                  <a:lnTo>
                    <a:pt x="367" y="533"/>
                  </a:lnTo>
                  <a:lnTo>
                    <a:pt x="367" y="533"/>
                  </a:lnTo>
                  <a:lnTo>
                    <a:pt x="367" y="533"/>
                  </a:lnTo>
                  <a:lnTo>
                    <a:pt x="367" y="533"/>
                  </a:lnTo>
                  <a:lnTo>
                    <a:pt x="369" y="537"/>
                  </a:lnTo>
                  <a:lnTo>
                    <a:pt x="372" y="540"/>
                  </a:lnTo>
                  <a:lnTo>
                    <a:pt x="372" y="540"/>
                  </a:lnTo>
                  <a:lnTo>
                    <a:pt x="372" y="542"/>
                  </a:lnTo>
                  <a:lnTo>
                    <a:pt x="372" y="542"/>
                  </a:lnTo>
                  <a:lnTo>
                    <a:pt x="372" y="545"/>
                  </a:lnTo>
                  <a:lnTo>
                    <a:pt x="372" y="545"/>
                  </a:lnTo>
                  <a:lnTo>
                    <a:pt x="372" y="545"/>
                  </a:lnTo>
                  <a:lnTo>
                    <a:pt x="374" y="545"/>
                  </a:lnTo>
                  <a:lnTo>
                    <a:pt x="377" y="547"/>
                  </a:lnTo>
                  <a:lnTo>
                    <a:pt x="377" y="547"/>
                  </a:lnTo>
                  <a:lnTo>
                    <a:pt x="379" y="547"/>
                  </a:lnTo>
                  <a:lnTo>
                    <a:pt x="379" y="545"/>
                  </a:lnTo>
                  <a:lnTo>
                    <a:pt x="379" y="545"/>
                  </a:lnTo>
                  <a:lnTo>
                    <a:pt x="379" y="545"/>
                  </a:lnTo>
                  <a:lnTo>
                    <a:pt x="377" y="542"/>
                  </a:lnTo>
                  <a:lnTo>
                    <a:pt x="377" y="540"/>
                  </a:lnTo>
                  <a:lnTo>
                    <a:pt x="377" y="540"/>
                  </a:lnTo>
                  <a:lnTo>
                    <a:pt x="379" y="537"/>
                  </a:lnTo>
                  <a:lnTo>
                    <a:pt x="377" y="537"/>
                  </a:lnTo>
                  <a:lnTo>
                    <a:pt x="377" y="537"/>
                  </a:lnTo>
                  <a:lnTo>
                    <a:pt x="377" y="535"/>
                  </a:lnTo>
                  <a:lnTo>
                    <a:pt x="374" y="535"/>
                  </a:lnTo>
                  <a:lnTo>
                    <a:pt x="374" y="535"/>
                  </a:lnTo>
                  <a:lnTo>
                    <a:pt x="374" y="533"/>
                  </a:lnTo>
                  <a:lnTo>
                    <a:pt x="374" y="533"/>
                  </a:lnTo>
                  <a:lnTo>
                    <a:pt x="374" y="530"/>
                  </a:lnTo>
                  <a:lnTo>
                    <a:pt x="374" y="530"/>
                  </a:lnTo>
                  <a:lnTo>
                    <a:pt x="372" y="528"/>
                  </a:lnTo>
                  <a:lnTo>
                    <a:pt x="372" y="528"/>
                  </a:lnTo>
                  <a:lnTo>
                    <a:pt x="372" y="528"/>
                  </a:lnTo>
                  <a:lnTo>
                    <a:pt x="372" y="526"/>
                  </a:lnTo>
                  <a:lnTo>
                    <a:pt x="372" y="526"/>
                  </a:lnTo>
                  <a:lnTo>
                    <a:pt x="374" y="523"/>
                  </a:lnTo>
                  <a:lnTo>
                    <a:pt x="374" y="521"/>
                  </a:lnTo>
                  <a:lnTo>
                    <a:pt x="374" y="521"/>
                  </a:lnTo>
                  <a:lnTo>
                    <a:pt x="374" y="521"/>
                  </a:lnTo>
                  <a:lnTo>
                    <a:pt x="374" y="521"/>
                  </a:lnTo>
                  <a:lnTo>
                    <a:pt x="372" y="519"/>
                  </a:lnTo>
                  <a:lnTo>
                    <a:pt x="372" y="519"/>
                  </a:lnTo>
                  <a:lnTo>
                    <a:pt x="372" y="519"/>
                  </a:lnTo>
                  <a:lnTo>
                    <a:pt x="372" y="519"/>
                  </a:lnTo>
                  <a:lnTo>
                    <a:pt x="372" y="519"/>
                  </a:lnTo>
                  <a:lnTo>
                    <a:pt x="374" y="516"/>
                  </a:lnTo>
                  <a:lnTo>
                    <a:pt x="377" y="514"/>
                  </a:lnTo>
                  <a:lnTo>
                    <a:pt x="377" y="514"/>
                  </a:lnTo>
                  <a:lnTo>
                    <a:pt x="377" y="514"/>
                  </a:lnTo>
                  <a:lnTo>
                    <a:pt x="379" y="514"/>
                  </a:lnTo>
                  <a:lnTo>
                    <a:pt x="384" y="514"/>
                  </a:lnTo>
                  <a:lnTo>
                    <a:pt x="386" y="511"/>
                  </a:lnTo>
                  <a:lnTo>
                    <a:pt x="386" y="511"/>
                  </a:lnTo>
                  <a:lnTo>
                    <a:pt x="386" y="511"/>
                  </a:lnTo>
                  <a:lnTo>
                    <a:pt x="386" y="511"/>
                  </a:lnTo>
                  <a:lnTo>
                    <a:pt x="386" y="509"/>
                  </a:lnTo>
                  <a:lnTo>
                    <a:pt x="386" y="509"/>
                  </a:lnTo>
                  <a:lnTo>
                    <a:pt x="386" y="507"/>
                  </a:lnTo>
                  <a:lnTo>
                    <a:pt x="386" y="504"/>
                  </a:lnTo>
                  <a:lnTo>
                    <a:pt x="386" y="504"/>
                  </a:lnTo>
                  <a:lnTo>
                    <a:pt x="386" y="502"/>
                  </a:lnTo>
                  <a:lnTo>
                    <a:pt x="386" y="500"/>
                  </a:lnTo>
                  <a:lnTo>
                    <a:pt x="386" y="500"/>
                  </a:lnTo>
                  <a:lnTo>
                    <a:pt x="386" y="500"/>
                  </a:lnTo>
                  <a:lnTo>
                    <a:pt x="386" y="500"/>
                  </a:lnTo>
                  <a:lnTo>
                    <a:pt x="381" y="497"/>
                  </a:lnTo>
                  <a:lnTo>
                    <a:pt x="381" y="497"/>
                  </a:lnTo>
                  <a:lnTo>
                    <a:pt x="381" y="497"/>
                  </a:lnTo>
                  <a:lnTo>
                    <a:pt x="381" y="497"/>
                  </a:lnTo>
                  <a:lnTo>
                    <a:pt x="381" y="497"/>
                  </a:lnTo>
                  <a:lnTo>
                    <a:pt x="381" y="495"/>
                  </a:lnTo>
                  <a:lnTo>
                    <a:pt x="379" y="495"/>
                  </a:lnTo>
                  <a:lnTo>
                    <a:pt x="379" y="495"/>
                  </a:lnTo>
                  <a:lnTo>
                    <a:pt x="379" y="495"/>
                  </a:lnTo>
                  <a:lnTo>
                    <a:pt x="377" y="495"/>
                  </a:lnTo>
                  <a:lnTo>
                    <a:pt x="377" y="495"/>
                  </a:lnTo>
                  <a:lnTo>
                    <a:pt x="374" y="495"/>
                  </a:lnTo>
                  <a:lnTo>
                    <a:pt x="374" y="495"/>
                  </a:lnTo>
                  <a:lnTo>
                    <a:pt x="374" y="497"/>
                  </a:lnTo>
                  <a:lnTo>
                    <a:pt x="374" y="497"/>
                  </a:lnTo>
                  <a:lnTo>
                    <a:pt x="374" y="500"/>
                  </a:lnTo>
                  <a:lnTo>
                    <a:pt x="374" y="500"/>
                  </a:lnTo>
                  <a:lnTo>
                    <a:pt x="377" y="502"/>
                  </a:lnTo>
                  <a:lnTo>
                    <a:pt x="379" y="504"/>
                  </a:lnTo>
                  <a:lnTo>
                    <a:pt x="377" y="504"/>
                  </a:lnTo>
                  <a:lnTo>
                    <a:pt x="377" y="504"/>
                  </a:lnTo>
                  <a:lnTo>
                    <a:pt x="377" y="504"/>
                  </a:lnTo>
                  <a:lnTo>
                    <a:pt x="374" y="504"/>
                  </a:lnTo>
                  <a:lnTo>
                    <a:pt x="372" y="502"/>
                  </a:lnTo>
                  <a:lnTo>
                    <a:pt x="372" y="500"/>
                  </a:lnTo>
                  <a:lnTo>
                    <a:pt x="369" y="500"/>
                  </a:lnTo>
                  <a:lnTo>
                    <a:pt x="369" y="500"/>
                  </a:lnTo>
                  <a:lnTo>
                    <a:pt x="365" y="500"/>
                  </a:lnTo>
                  <a:lnTo>
                    <a:pt x="365" y="497"/>
                  </a:lnTo>
                  <a:lnTo>
                    <a:pt x="362" y="497"/>
                  </a:lnTo>
                  <a:lnTo>
                    <a:pt x="362" y="495"/>
                  </a:lnTo>
                  <a:lnTo>
                    <a:pt x="362" y="495"/>
                  </a:lnTo>
                  <a:lnTo>
                    <a:pt x="362" y="495"/>
                  </a:lnTo>
                  <a:lnTo>
                    <a:pt x="362" y="495"/>
                  </a:lnTo>
                  <a:lnTo>
                    <a:pt x="362" y="495"/>
                  </a:lnTo>
                  <a:lnTo>
                    <a:pt x="360" y="495"/>
                  </a:lnTo>
                  <a:lnTo>
                    <a:pt x="358" y="495"/>
                  </a:lnTo>
                  <a:lnTo>
                    <a:pt x="355" y="495"/>
                  </a:lnTo>
                  <a:lnTo>
                    <a:pt x="353" y="495"/>
                  </a:lnTo>
                  <a:lnTo>
                    <a:pt x="350" y="495"/>
                  </a:lnTo>
                  <a:lnTo>
                    <a:pt x="350" y="493"/>
                  </a:lnTo>
                  <a:lnTo>
                    <a:pt x="348" y="493"/>
                  </a:lnTo>
                  <a:lnTo>
                    <a:pt x="348" y="493"/>
                  </a:lnTo>
                  <a:lnTo>
                    <a:pt x="346" y="495"/>
                  </a:lnTo>
                  <a:lnTo>
                    <a:pt x="346" y="497"/>
                  </a:lnTo>
                  <a:lnTo>
                    <a:pt x="343" y="500"/>
                  </a:lnTo>
                  <a:lnTo>
                    <a:pt x="343" y="500"/>
                  </a:lnTo>
                  <a:lnTo>
                    <a:pt x="343" y="500"/>
                  </a:lnTo>
                  <a:lnTo>
                    <a:pt x="343" y="504"/>
                  </a:lnTo>
                  <a:lnTo>
                    <a:pt x="343" y="504"/>
                  </a:lnTo>
                  <a:lnTo>
                    <a:pt x="343" y="504"/>
                  </a:lnTo>
                  <a:lnTo>
                    <a:pt x="341" y="507"/>
                  </a:lnTo>
                  <a:lnTo>
                    <a:pt x="341" y="507"/>
                  </a:lnTo>
                  <a:lnTo>
                    <a:pt x="339" y="507"/>
                  </a:lnTo>
                  <a:lnTo>
                    <a:pt x="336" y="504"/>
                  </a:lnTo>
                  <a:lnTo>
                    <a:pt x="334" y="504"/>
                  </a:lnTo>
                  <a:lnTo>
                    <a:pt x="329" y="504"/>
                  </a:lnTo>
                  <a:lnTo>
                    <a:pt x="322" y="502"/>
                  </a:lnTo>
                  <a:lnTo>
                    <a:pt x="322" y="502"/>
                  </a:lnTo>
                  <a:lnTo>
                    <a:pt x="322" y="500"/>
                  </a:lnTo>
                  <a:lnTo>
                    <a:pt x="324" y="500"/>
                  </a:lnTo>
                  <a:lnTo>
                    <a:pt x="324" y="500"/>
                  </a:lnTo>
                  <a:lnTo>
                    <a:pt x="324" y="497"/>
                  </a:lnTo>
                  <a:lnTo>
                    <a:pt x="324" y="497"/>
                  </a:lnTo>
                  <a:lnTo>
                    <a:pt x="324" y="497"/>
                  </a:lnTo>
                  <a:lnTo>
                    <a:pt x="320" y="495"/>
                  </a:lnTo>
                  <a:lnTo>
                    <a:pt x="320" y="495"/>
                  </a:lnTo>
                  <a:lnTo>
                    <a:pt x="317" y="493"/>
                  </a:lnTo>
                  <a:lnTo>
                    <a:pt x="317" y="493"/>
                  </a:lnTo>
                  <a:lnTo>
                    <a:pt x="317" y="490"/>
                  </a:lnTo>
                  <a:lnTo>
                    <a:pt x="317" y="490"/>
                  </a:lnTo>
                  <a:lnTo>
                    <a:pt x="317" y="488"/>
                  </a:lnTo>
                  <a:lnTo>
                    <a:pt x="317" y="488"/>
                  </a:lnTo>
                  <a:lnTo>
                    <a:pt x="317" y="485"/>
                  </a:lnTo>
                  <a:lnTo>
                    <a:pt x="317" y="485"/>
                  </a:lnTo>
                  <a:lnTo>
                    <a:pt x="320" y="485"/>
                  </a:lnTo>
                  <a:lnTo>
                    <a:pt x="320" y="485"/>
                  </a:lnTo>
                  <a:lnTo>
                    <a:pt x="320" y="485"/>
                  </a:lnTo>
                  <a:lnTo>
                    <a:pt x="320" y="485"/>
                  </a:lnTo>
                  <a:lnTo>
                    <a:pt x="322" y="485"/>
                  </a:lnTo>
                  <a:lnTo>
                    <a:pt x="322" y="485"/>
                  </a:lnTo>
                  <a:lnTo>
                    <a:pt x="322" y="485"/>
                  </a:lnTo>
                  <a:lnTo>
                    <a:pt x="322" y="485"/>
                  </a:lnTo>
                  <a:lnTo>
                    <a:pt x="324" y="483"/>
                  </a:lnTo>
                  <a:lnTo>
                    <a:pt x="324" y="483"/>
                  </a:lnTo>
                  <a:lnTo>
                    <a:pt x="324" y="481"/>
                  </a:lnTo>
                  <a:lnTo>
                    <a:pt x="324" y="481"/>
                  </a:lnTo>
                  <a:lnTo>
                    <a:pt x="324" y="478"/>
                  </a:lnTo>
                  <a:lnTo>
                    <a:pt x="324" y="478"/>
                  </a:lnTo>
                  <a:lnTo>
                    <a:pt x="324" y="476"/>
                  </a:lnTo>
                  <a:lnTo>
                    <a:pt x="324" y="476"/>
                  </a:lnTo>
                  <a:lnTo>
                    <a:pt x="322" y="476"/>
                  </a:lnTo>
                  <a:lnTo>
                    <a:pt x="320" y="476"/>
                  </a:lnTo>
                  <a:lnTo>
                    <a:pt x="317" y="476"/>
                  </a:lnTo>
                  <a:lnTo>
                    <a:pt x="317" y="476"/>
                  </a:lnTo>
                  <a:lnTo>
                    <a:pt x="317" y="476"/>
                  </a:lnTo>
                  <a:lnTo>
                    <a:pt x="315" y="476"/>
                  </a:lnTo>
                  <a:lnTo>
                    <a:pt x="315" y="476"/>
                  </a:lnTo>
                  <a:lnTo>
                    <a:pt x="313" y="476"/>
                  </a:lnTo>
                  <a:lnTo>
                    <a:pt x="313" y="476"/>
                  </a:lnTo>
                  <a:lnTo>
                    <a:pt x="313" y="476"/>
                  </a:lnTo>
                  <a:lnTo>
                    <a:pt x="313" y="474"/>
                  </a:lnTo>
                  <a:lnTo>
                    <a:pt x="310" y="471"/>
                  </a:lnTo>
                  <a:lnTo>
                    <a:pt x="310" y="471"/>
                  </a:lnTo>
                  <a:lnTo>
                    <a:pt x="310" y="469"/>
                  </a:lnTo>
                  <a:lnTo>
                    <a:pt x="308" y="469"/>
                  </a:lnTo>
                  <a:lnTo>
                    <a:pt x="308" y="469"/>
                  </a:lnTo>
                  <a:lnTo>
                    <a:pt x="306" y="469"/>
                  </a:lnTo>
                  <a:lnTo>
                    <a:pt x="306" y="466"/>
                  </a:lnTo>
                  <a:lnTo>
                    <a:pt x="306" y="466"/>
                  </a:lnTo>
                  <a:lnTo>
                    <a:pt x="303" y="462"/>
                  </a:lnTo>
                  <a:lnTo>
                    <a:pt x="303" y="459"/>
                  </a:lnTo>
                  <a:lnTo>
                    <a:pt x="303" y="457"/>
                  </a:lnTo>
                  <a:lnTo>
                    <a:pt x="303" y="455"/>
                  </a:lnTo>
                  <a:lnTo>
                    <a:pt x="306" y="452"/>
                  </a:lnTo>
                  <a:lnTo>
                    <a:pt x="306" y="450"/>
                  </a:lnTo>
                  <a:lnTo>
                    <a:pt x="306" y="448"/>
                  </a:lnTo>
                  <a:lnTo>
                    <a:pt x="306" y="448"/>
                  </a:lnTo>
                  <a:lnTo>
                    <a:pt x="306" y="443"/>
                  </a:lnTo>
                  <a:lnTo>
                    <a:pt x="306" y="443"/>
                  </a:lnTo>
                  <a:lnTo>
                    <a:pt x="308" y="443"/>
                  </a:lnTo>
                  <a:lnTo>
                    <a:pt x="310" y="440"/>
                  </a:lnTo>
                  <a:lnTo>
                    <a:pt x="310" y="440"/>
                  </a:lnTo>
                  <a:lnTo>
                    <a:pt x="310" y="440"/>
                  </a:lnTo>
                  <a:lnTo>
                    <a:pt x="310" y="440"/>
                  </a:lnTo>
                  <a:lnTo>
                    <a:pt x="313" y="431"/>
                  </a:lnTo>
                  <a:lnTo>
                    <a:pt x="313" y="429"/>
                  </a:lnTo>
                  <a:lnTo>
                    <a:pt x="313" y="426"/>
                  </a:lnTo>
                  <a:lnTo>
                    <a:pt x="313" y="424"/>
                  </a:lnTo>
                  <a:lnTo>
                    <a:pt x="313" y="424"/>
                  </a:lnTo>
                  <a:lnTo>
                    <a:pt x="313" y="421"/>
                  </a:lnTo>
                  <a:lnTo>
                    <a:pt x="313" y="421"/>
                  </a:lnTo>
                  <a:lnTo>
                    <a:pt x="310" y="421"/>
                  </a:lnTo>
                  <a:lnTo>
                    <a:pt x="310" y="421"/>
                  </a:lnTo>
                  <a:lnTo>
                    <a:pt x="310" y="419"/>
                  </a:lnTo>
                  <a:lnTo>
                    <a:pt x="308" y="419"/>
                  </a:lnTo>
                  <a:lnTo>
                    <a:pt x="306" y="419"/>
                  </a:lnTo>
                  <a:lnTo>
                    <a:pt x="306" y="419"/>
                  </a:lnTo>
                  <a:lnTo>
                    <a:pt x="303" y="417"/>
                  </a:lnTo>
                  <a:lnTo>
                    <a:pt x="301" y="417"/>
                  </a:lnTo>
                  <a:lnTo>
                    <a:pt x="301" y="417"/>
                  </a:lnTo>
                  <a:lnTo>
                    <a:pt x="301" y="417"/>
                  </a:lnTo>
                  <a:lnTo>
                    <a:pt x="301" y="414"/>
                  </a:lnTo>
                  <a:lnTo>
                    <a:pt x="303" y="414"/>
                  </a:lnTo>
                  <a:lnTo>
                    <a:pt x="303" y="414"/>
                  </a:lnTo>
                  <a:lnTo>
                    <a:pt x="303" y="412"/>
                  </a:lnTo>
                  <a:lnTo>
                    <a:pt x="303" y="412"/>
                  </a:lnTo>
                  <a:lnTo>
                    <a:pt x="303" y="410"/>
                  </a:lnTo>
                  <a:lnTo>
                    <a:pt x="303" y="407"/>
                  </a:lnTo>
                  <a:lnTo>
                    <a:pt x="306" y="405"/>
                  </a:lnTo>
                  <a:lnTo>
                    <a:pt x="308" y="405"/>
                  </a:lnTo>
                  <a:lnTo>
                    <a:pt x="317" y="410"/>
                  </a:lnTo>
                  <a:lnTo>
                    <a:pt x="320" y="410"/>
                  </a:lnTo>
                  <a:lnTo>
                    <a:pt x="322" y="410"/>
                  </a:lnTo>
                  <a:lnTo>
                    <a:pt x="324" y="412"/>
                  </a:lnTo>
                  <a:lnTo>
                    <a:pt x="327" y="412"/>
                  </a:lnTo>
                  <a:lnTo>
                    <a:pt x="327" y="412"/>
                  </a:lnTo>
                  <a:lnTo>
                    <a:pt x="329" y="412"/>
                  </a:lnTo>
                  <a:lnTo>
                    <a:pt x="329" y="412"/>
                  </a:lnTo>
                  <a:lnTo>
                    <a:pt x="332" y="412"/>
                  </a:lnTo>
                  <a:lnTo>
                    <a:pt x="332" y="412"/>
                  </a:lnTo>
                  <a:lnTo>
                    <a:pt x="334" y="412"/>
                  </a:lnTo>
                  <a:lnTo>
                    <a:pt x="334" y="412"/>
                  </a:lnTo>
                  <a:lnTo>
                    <a:pt x="334" y="412"/>
                  </a:lnTo>
                  <a:lnTo>
                    <a:pt x="336" y="412"/>
                  </a:lnTo>
                  <a:lnTo>
                    <a:pt x="336" y="414"/>
                  </a:lnTo>
                  <a:lnTo>
                    <a:pt x="336" y="414"/>
                  </a:lnTo>
                  <a:lnTo>
                    <a:pt x="336" y="414"/>
                  </a:lnTo>
                  <a:lnTo>
                    <a:pt x="339" y="414"/>
                  </a:lnTo>
                  <a:lnTo>
                    <a:pt x="339" y="414"/>
                  </a:lnTo>
                  <a:lnTo>
                    <a:pt x="339" y="414"/>
                  </a:lnTo>
                  <a:lnTo>
                    <a:pt x="343" y="410"/>
                  </a:lnTo>
                  <a:lnTo>
                    <a:pt x="343" y="410"/>
                  </a:lnTo>
                  <a:lnTo>
                    <a:pt x="343" y="407"/>
                  </a:lnTo>
                  <a:lnTo>
                    <a:pt x="346" y="405"/>
                  </a:lnTo>
                  <a:lnTo>
                    <a:pt x="346" y="403"/>
                  </a:lnTo>
                  <a:lnTo>
                    <a:pt x="346" y="403"/>
                  </a:lnTo>
                  <a:lnTo>
                    <a:pt x="348" y="403"/>
                  </a:lnTo>
                  <a:lnTo>
                    <a:pt x="348" y="400"/>
                  </a:lnTo>
                  <a:lnTo>
                    <a:pt x="348" y="400"/>
                  </a:lnTo>
                  <a:lnTo>
                    <a:pt x="348" y="398"/>
                  </a:lnTo>
                  <a:lnTo>
                    <a:pt x="348" y="398"/>
                  </a:lnTo>
                  <a:lnTo>
                    <a:pt x="348" y="395"/>
                  </a:lnTo>
                  <a:lnTo>
                    <a:pt x="348" y="393"/>
                  </a:lnTo>
                  <a:lnTo>
                    <a:pt x="346" y="386"/>
                  </a:lnTo>
                  <a:lnTo>
                    <a:pt x="346" y="379"/>
                  </a:lnTo>
                  <a:lnTo>
                    <a:pt x="343" y="377"/>
                  </a:lnTo>
                  <a:lnTo>
                    <a:pt x="343" y="377"/>
                  </a:lnTo>
                  <a:lnTo>
                    <a:pt x="341" y="377"/>
                  </a:lnTo>
                  <a:lnTo>
                    <a:pt x="339" y="374"/>
                  </a:lnTo>
                  <a:lnTo>
                    <a:pt x="336" y="374"/>
                  </a:lnTo>
                  <a:lnTo>
                    <a:pt x="336" y="374"/>
                  </a:lnTo>
                  <a:lnTo>
                    <a:pt x="336" y="372"/>
                  </a:lnTo>
                  <a:lnTo>
                    <a:pt x="334" y="365"/>
                  </a:lnTo>
                  <a:lnTo>
                    <a:pt x="334" y="365"/>
                  </a:lnTo>
                  <a:lnTo>
                    <a:pt x="334" y="362"/>
                  </a:lnTo>
                  <a:lnTo>
                    <a:pt x="334" y="362"/>
                  </a:lnTo>
                  <a:lnTo>
                    <a:pt x="332" y="362"/>
                  </a:lnTo>
                  <a:lnTo>
                    <a:pt x="332" y="360"/>
                  </a:lnTo>
                  <a:lnTo>
                    <a:pt x="332" y="358"/>
                  </a:lnTo>
                  <a:lnTo>
                    <a:pt x="329" y="355"/>
                  </a:lnTo>
                  <a:lnTo>
                    <a:pt x="329" y="355"/>
                  </a:lnTo>
                  <a:lnTo>
                    <a:pt x="329" y="355"/>
                  </a:lnTo>
                  <a:lnTo>
                    <a:pt x="329" y="353"/>
                  </a:lnTo>
                  <a:lnTo>
                    <a:pt x="329" y="353"/>
                  </a:lnTo>
                  <a:lnTo>
                    <a:pt x="332" y="353"/>
                  </a:lnTo>
                  <a:lnTo>
                    <a:pt x="334" y="355"/>
                  </a:lnTo>
                  <a:lnTo>
                    <a:pt x="334" y="355"/>
                  </a:lnTo>
                  <a:lnTo>
                    <a:pt x="334" y="355"/>
                  </a:lnTo>
                  <a:lnTo>
                    <a:pt x="334" y="355"/>
                  </a:lnTo>
                  <a:lnTo>
                    <a:pt x="334" y="353"/>
                  </a:lnTo>
                  <a:lnTo>
                    <a:pt x="334" y="348"/>
                  </a:lnTo>
                  <a:lnTo>
                    <a:pt x="334" y="341"/>
                  </a:lnTo>
                  <a:lnTo>
                    <a:pt x="334" y="341"/>
                  </a:lnTo>
                  <a:lnTo>
                    <a:pt x="334" y="341"/>
                  </a:lnTo>
                  <a:lnTo>
                    <a:pt x="334" y="341"/>
                  </a:lnTo>
                  <a:lnTo>
                    <a:pt x="334" y="339"/>
                  </a:lnTo>
                  <a:lnTo>
                    <a:pt x="336" y="336"/>
                  </a:lnTo>
                  <a:lnTo>
                    <a:pt x="336" y="336"/>
                  </a:lnTo>
                  <a:lnTo>
                    <a:pt x="339" y="336"/>
                  </a:lnTo>
                  <a:lnTo>
                    <a:pt x="339" y="336"/>
                  </a:lnTo>
                  <a:lnTo>
                    <a:pt x="339" y="336"/>
                  </a:lnTo>
                  <a:lnTo>
                    <a:pt x="341" y="336"/>
                  </a:lnTo>
                  <a:lnTo>
                    <a:pt x="341" y="336"/>
                  </a:lnTo>
                  <a:lnTo>
                    <a:pt x="343" y="336"/>
                  </a:lnTo>
                  <a:lnTo>
                    <a:pt x="343" y="336"/>
                  </a:lnTo>
                  <a:lnTo>
                    <a:pt x="341" y="334"/>
                  </a:lnTo>
                  <a:lnTo>
                    <a:pt x="341" y="329"/>
                  </a:lnTo>
                  <a:lnTo>
                    <a:pt x="339" y="327"/>
                  </a:lnTo>
                  <a:lnTo>
                    <a:pt x="339" y="327"/>
                  </a:lnTo>
                  <a:lnTo>
                    <a:pt x="339" y="327"/>
                  </a:lnTo>
                  <a:lnTo>
                    <a:pt x="339" y="327"/>
                  </a:lnTo>
                  <a:lnTo>
                    <a:pt x="336" y="327"/>
                  </a:lnTo>
                  <a:lnTo>
                    <a:pt x="336" y="324"/>
                  </a:lnTo>
                  <a:lnTo>
                    <a:pt x="336" y="322"/>
                  </a:lnTo>
                  <a:lnTo>
                    <a:pt x="336" y="317"/>
                  </a:lnTo>
                  <a:lnTo>
                    <a:pt x="336" y="315"/>
                  </a:lnTo>
                  <a:lnTo>
                    <a:pt x="336" y="313"/>
                  </a:lnTo>
                  <a:lnTo>
                    <a:pt x="336" y="310"/>
                  </a:lnTo>
                  <a:lnTo>
                    <a:pt x="341" y="306"/>
                  </a:lnTo>
                  <a:lnTo>
                    <a:pt x="350" y="301"/>
                  </a:lnTo>
                  <a:lnTo>
                    <a:pt x="353" y="301"/>
                  </a:lnTo>
                  <a:lnTo>
                    <a:pt x="360" y="298"/>
                  </a:lnTo>
                  <a:lnTo>
                    <a:pt x="360" y="298"/>
                  </a:lnTo>
                  <a:lnTo>
                    <a:pt x="362" y="301"/>
                  </a:lnTo>
                  <a:lnTo>
                    <a:pt x="365" y="301"/>
                  </a:lnTo>
                  <a:lnTo>
                    <a:pt x="369" y="301"/>
                  </a:lnTo>
                  <a:lnTo>
                    <a:pt x="384" y="301"/>
                  </a:lnTo>
                  <a:lnTo>
                    <a:pt x="384" y="301"/>
                  </a:lnTo>
                  <a:lnTo>
                    <a:pt x="384" y="301"/>
                  </a:lnTo>
                  <a:lnTo>
                    <a:pt x="386" y="301"/>
                  </a:lnTo>
                  <a:lnTo>
                    <a:pt x="388" y="298"/>
                  </a:lnTo>
                  <a:lnTo>
                    <a:pt x="388" y="296"/>
                  </a:lnTo>
                  <a:lnTo>
                    <a:pt x="388" y="296"/>
                  </a:lnTo>
                  <a:lnTo>
                    <a:pt x="388" y="291"/>
                  </a:lnTo>
                  <a:lnTo>
                    <a:pt x="388" y="289"/>
                  </a:lnTo>
                  <a:lnTo>
                    <a:pt x="388" y="284"/>
                  </a:lnTo>
                  <a:lnTo>
                    <a:pt x="388" y="282"/>
                  </a:lnTo>
                  <a:lnTo>
                    <a:pt x="388" y="277"/>
                  </a:lnTo>
                  <a:lnTo>
                    <a:pt x="388" y="275"/>
                  </a:lnTo>
                  <a:lnTo>
                    <a:pt x="388" y="272"/>
                  </a:lnTo>
                  <a:lnTo>
                    <a:pt x="388" y="270"/>
                  </a:lnTo>
                  <a:lnTo>
                    <a:pt x="388" y="270"/>
                  </a:lnTo>
                  <a:lnTo>
                    <a:pt x="388" y="265"/>
                  </a:lnTo>
                  <a:lnTo>
                    <a:pt x="391" y="265"/>
                  </a:lnTo>
                  <a:lnTo>
                    <a:pt x="391" y="263"/>
                  </a:lnTo>
                  <a:lnTo>
                    <a:pt x="391" y="263"/>
                  </a:lnTo>
                  <a:lnTo>
                    <a:pt x="393" y="261"/>
                  </a:lnTo>
                  <a:lnTo>
                    <a:pt x="395" y="261"/>
                  </a:lnTo>
                  <a:lnTo>
                    <a:pt x="395" y="258"/>
                  </a:lnTo>
                  <a:lnTo>
                    <a:pt x="395" y="258"/>
                  </a:lnTo>
                  <a:lnTo>
                    <a:pt x="398" y="256"/>
                  </a:lnTo>
                  <a:lnTo>
                    <a:pt x="395" y="256"/>
                  </a:lnTo>
                  <a:lnTo>
                    <a:pt x="395" y="253"/>
                  </a:lnTo>
                  <a:lnTo>
                    <a:pt x="395" y="253"/>
                  </a:lnTo>
                  <a:lnTo>
                    <a:pt x="391" y="251"/>
                  </a:lnTo>
                  <a:lnTo>
                    <a:pt x="388" y="251"/>
                  </a:lnTo>
                  <a:lnTo>
                    <a:pt x="381" y="251"/>
                  </a:lnTo>
                  <a:lnTo>
                    <a:pt x="379" y="251"/>
                  </a:lnTo>
                  <a:lnTo>
                    <a:pt x="367" y="246"/>
                  </a:lnTo>
                  <a:lnTo>
                    <a:pt x="367" y="246"/>
                  </a:lnTo>
                  <a:lnTo>
                    <a:pt x="362" y="242"/>
                  </a:lnTo>
                  <a:lnTo>
                    <a:pt x="362" y="242"/>
                  </a:lnTo>
                  <a:lnTo>
                    <a:pt x="365" y="242"/>
                  </a:lnTo>
                  <a:lnTo>
                    <a:pt x="369" y="237"/>
                  </a:lnTo>
                  <a:lnTo>
                    <a:pt x="372" y="235"/>
                  </a:lnTo>
                  <a:lnTo>
                    <a:pt x="377" y="235"/>
                  </a:lnTo>
                  <a:lnTo>
                    <a:pt x="377" y="232"/>
                  </a:lnTo>
                  <a:lnTo>
                    <a:pt x="377" y="232"/>
                  </a:lnTo>
                  <a:lnTo>
                    <a:pt x="377" y="230"/>
                  </a:lnTo>
                  <a:lnTo>
                    <a:pt x="379" y="227"/>
                  </a:lnTo>
                  <a:lnTo>
                    <a:pt x="379" y="227"/>
                  </a:lnTo>
                  <a:lnTo>
                    <a:pt x="381" y="227"/>
                  </a:lnTo>
                  <a:lnTo>
                    <a:pt x="381" y="225"/>
                  </a:lnTo>
                  <a:lnTo>
                    <a:pt x="384" y="225"/>
                  </a:lnTo>
                  <a:lnTo>
                    <a:pt x="384" y="223"/>
                  </a:lnTo>
                  <a:lnTo>
                    <a:pt x="384" y="223"/>
                  </a:lnTo>
                  <a:lnTo>
                    <a:pt x="384" y="220"/>
                  </a:lnTo>
                  <a:lnTo>
                    <a:pt x="384" y="220"/>
                  </a:lnTo>
                  <a:lnTo>
                    <a:pt x="384" y="218"/>
                  </a:lnTo>
                  <a:lnTo>
                    <a:pt x="384" y="218"/>
                  </a:lnTo>
                  <a:lnTo>
                    <a:pt x="384" y="218"/>
                  </a:lnTo>
                  <a:lnTo>
                    <a:pt x="381" y="218"/>
                  </a:lnTo>
                  <a:lnTo>
                    <a:pt x="381" y="218"/>
                  </a:lnTo>
                  <a:lnTo>
                    <a:pt x="381" y="218"/>
                  </a:lnTo>
                  <a:lnTo>
                    <a:pt x="381" y="218"/>
                  </a:lnTo>
                  <a:lnTo>
                    <a:pt x="381" y="216"/>
                  </a:lnTo>
                  <a:lnTo>
                    <a:pt x="381" y="216"/>
                  </a:lnTo>
                  <a:lnTo>
                    <a:pt x="384" y="213"/>
                  </a:lnTo>
                  <a:lnTo>
                    <a:pt x="384" y="213"/>
                  </a:lnTo>
                  <a:lnTo>
                    <a:pt x="384" y="213"/>
                  </a:lnTo>
                  <a:lnTo>
                    <a:pt x="384" y="211"/>
                  </a:lnTo>
                  <a:lnTo>
                    <a:pt x="381" y="211"/>
                  </a:lnTo>
                  <a:lnTo>
                    <a:pt x="381" y="211"/>
                  </a:lnTo>
                  <a:lnTo>
                    <a:pt x="381" y="208"/>
                  </a:lnTo>
                  <a:lnTo>
                    <a:pt x="381" y="208"/>
                  </a:lnTo>
                  <a:lnTo>
                    <a:pt x="381" y="204"/>
                  </a:lnTo>
                  <a:lnTo>
                    <a:pt x="381" y="201"/>
                  </a:lnTo>
                  <a:lnTo>
                    <a:pt x="381" y="201"/>
                  </a:lnTo>
                  <a:lnTo>
                    <a:pt x="384" y="201"/>
                  </a:lnTo>
                  <a:lnTo>
                    <a:pt x="384" y="199"/>
                  </a:lnTo>
                  <a:lnTo>
                    <a:pt x="384" y="185"/>
                  </a:lnTo>
                  <a:lnTo>
                    <a:pt x="384" y="182"/>
                  </a:lnTo>
                  <a:lnTo>
                    <a:pt x="384" y="180"/>
                  </a:lnTo>
                  <a:lnTo>
                    <a:pt x="386" y="178"/>
                  </a:lnTo>
                  <a:lnTo>
                    <a:pt x="386" y="175"/>
                  </a:lnTo>
                  <a:lnTo>
                    <a:pt x="386" y="173"/>
                  </a:lnTo>
                  <a:lnTo>
                    <a:pt x="386" y="171"/>
                  </a:lnTo>
                  <a:lnTo>
                    <a:pt x="384" y="166"/>
                  </a:lnTo>
                  <a:lnTo>
                    <a:pt x="384" y="166"/>
                  </a:lnTo>
                  <a:lnTo>
                    <a:pt x="381" y="161"/>
                  </a:lnTo>
                  <a:lnTo>
                    <a:pt x="381" y="159"/>
                  </a:lnTo>
                  <a:lnTo>
                    <a:pt x="381" y="159"/>
                  </a:lnTo>
                  <a:lnTo>
                    <a:pt x="379" y="159"/>
                  </a:lnTo>
                  <a:lnTo>
                    <a:pt x="377" y="156"/>
                  </a:lnTo>
                  <a:lnTo>
                    <a:pt x="377" y="156"/>
                  </a:lnTo>
                  <a:lnTo>
                    <a:pt x="377" y="156"/>
                  </a:lnTo>
                  <a:lnTo>
                    <a:pt x="374" y="154"/>
                  </a:lnTo>
                  <a:lnTo>
                    <a:pt x="374" y="154"/>
                  </a:lnTo>
                  <a:lnTo>
                    <a:pt x="377" y="149"/>
                  </a:lnTo>
                  <a:lnTo>
                    <a:pt x="391" y="130"/>
                  </a:lnTo>
                  <a:lnTo>
                    <a:pt x="391" y="128"/>
                  </a:lnTo>
                  <a:lnTo>
                    <a:pt x="393" y="126"/>
                  </a:lnTo>
                  <a:lnTo>
                    <a:pt x="393" y="126"/>
                  </a:lnTo>
                  <a:lnTo>
                    <a:pt x="395" y="123"/>
                  </a:lnTo>
                  <a:lnTo>
                    <a:pt x="395" y="123"/>
                  </a:lnTo>
                  <a:lnTo>
                    <a:pt x="398" y="123"/>
                  </a:lnTo>
                  <a:lnTo>
                    <a:pt x="398" y="123"/>
                  </a:lnTo>
                  <a:lnTo>
                    <a:pt x="400" y="121"/>
                  </a:lnTo>
                  <a:lnTo>
                    <a:pt x="400" y="121"/>
                  </a:lnTo>
                  <a:lnTo>
                    <a:pt x="400" y="119"/>
                  </a:lnTo>
                  <a:lnTo>
                    <a:pt x="403" y="119"/>
                  </a:lnTo>
                  <a:lnTo>
                    <a:pt x="407" y="116"/>
                  </a:lnTo>
                  <a:lnTo>
                    <a:pt x="407" y="116"/>
                  </a:lnTo>
                  <a:lnTo>
                    <a:pt x="407" y="116"/>
                  </a:lnTo>
                  <a:lnTo>
                    <a:pt x="412" y="109"/>
                  </a:lnTo>
                  <a:lnTo>
                    <a:pt x="412" y="109"/>
                  </a:lnTo>
                  <a:lnTo>
                    <a:pt x="412" y="107"/>
                  </a:lnTo>
                  <a:lnTo>
                    <a:pt x="410" y="107"/>
                  </a:lnTo>
                  <a:lnTo>
                    <a:pt x="407" y="107"/>
                  </a:lnTo>
                  <a:lnTo>
                    <a:pt x="407" y="109"/>
                  </a:lnTo>
                  <a:lnTo>
                    <a:pt x="405" y="109"/>
                  </a:lnTo>
                  <a:lnTo>
                    <a:pt x="403" y="111"/>
                  </a:lnTo>
                  <a:lnTo>
                    <a:pt x="403" y="111"/>
                  </a:lnTo>
                  <a:lnTo>
                    <a:pt x="400" y="111"/>
                  </a:lnTo>
                  <a:lnTo>
                    <a:pt x="400" y="109"/>
                  </a:lnTo>
                  <a:lnTo>
                    <a:pt x="400" y="107"/>
                  </a:lnTo>
                  <a:lnTo>
                    <a:pt x="395" y="107"/>
                  </a:lnTo>
                  <a:lnTo>
                    <a:pt x="395" y="107"/>
                  </a:lnTo>
                  <a:lnTo>
                    <a:pt x="393" y="107"/>
                  </a:lnTo>
                  <a:lnTo>
                    <a:pt x="391" y="107"/>
                  </a:lnTo>
                  <a:lnTo>
                    <a:pt x="391" y="107"/>
                  </a:lnTo>
                  <a:lnTo>
                    <a:pt x="388" y="107"/>
                  </a:lnTo>
                  <a:lnTo>
                    <a:pt x="386" y="104"/>
                  </a:lnTo>
                  <a:lnTo>
                    <a:pt x="386" y="104"/>
                  </a:lnTo>
                  <a:lnTo>
                    <a:pt x="381" y="102"/>
                  </a:lnTo>
                  <a:lnTo>
                    <a:pt x="381" y="100"/>
                  </a:lnTo>
                  <a:lnTo>
                    <a:pt x="381" y="97"/>
                  </a:lnTo>
                  <a:lnTo>
                    <a:pt x="386" y="92"/>
                  </a:lnTo>
                  <a:lnTo>
                    <a:pt x="386" y="90"/>
                  </a:lnTo>
                  <a:lnTo>
                    <a:pt x="388" y="90"/>
                  </a:lnTo>
                  <a:lnTo>
                    <a:pt x="388" y="90"/>
                  </a:lnTo>
                  <a:lnTo>
                    <a:pt x="393" y="88"/>
                  </a:lnTo>
                  <a:lnTo>
                    <a:pt x="393" y="88"/>
                  </a:lnTo>
                  <a:lnTo>
                    <a:pt x="393" y="85"/>
                  </a:lnTo>
                  <a:lnTo>
                    <a:pt x="395" y="85"/>
                  </a:lnTo>
                  <a:lnTo>
                    <a:pt x="393" y="83"/>
                  </a:lnTo>
                  <a:lnTo>
                    <a:pt x="393" y="83"/>
                  </a:lnTo>
                  <a:lnTo>
                    <a:pt x="393" y="81"/>
                  </a:lnTo>
                  <a:lnTo>
                    <a:pt x="391" y="81"/>
                  </a:lnTo>
                  <a:lnTo>
                    <a:pt x="391" y="78"/>
                  </a:lnTo>
                  <a:lnTo>
                    <a:pt x="391" y="78"/>
                  </a:lnTo>
                  <a:lnTo>
                    <a:pt x="391" y="78"/>
                  </a:lnTo>
                  <a:lnTo>
                    <a:pt x="391" y="78"/>
                  </a:lnTo>
                  <a:lnTo>
                    <a:pt x="391" y="76"/>
                  </a:lnTo>
                  <a:lnTo>
                    <a:pt x="393" y="76"/>
                  </a:lnTo>
                  <a:lnTo>
                    <a:pt x="393" y="74"/>
                  </a:lnTo>
                  <a:lnTo>
                    <a:pt x="393" y="74"/>
                  </a:lnTo>
                  <a:lnTo>
                    <a:pt x="395" y="74"/>
                  </a:lnTo>
                  <a:lnTo>
                    <a:pt x="395" y="74"/>
                  </a:lnTo>
                  <a:lnTo>
                    <a:pt x="398" y="71"/>
                  </a:lnTo>
                  <a:lnTo>
                    <a:pt x="405" y="64"/>
                  </a:lnTo>
                  <a:lnTo>
                    <a:pt x="405" y="64"/>
                  </a:lnTo>
                  <a:lnTo>
                    <a:pt x="405" y="64"/>
                  </a:lnTo>
                  <a:lnTo>
                    <a:pt x="405" y="62"/>
                  </a:lnTo>
                  <a:lnTo>
                    <a:pt x="405" y="57"/>
                  </a:lnTo>
                  <a:lnTo>
                    <a:pt x="403" y="55"/>
                  </a:lnTo>
                  <a:lnTo>
                    <a:pt x="403" y="52"/>
                  </a:lnTo>
                  <a:lnTo>
                    <a:pt x="403" y="50"/>
                  </a:lnTo>
                  <a:lnTo>
                    <a:pt x="398" y="48"/>
                  </a:lnTo>
                  <a:lnTo>
                    <a:pt x="398" y="48"/>
                  </a:lnTo>
                  <a:lnTo>
                    <a:pt x="398" y="45"/>
                  </a:lnTo>
                  <a:lnTo>
                    <a:pt x="398" y="45"/>
                  </a:lnTo>
                  <a:lnTo>
                    <a:pt x="398" y="45"/>
                  </a:lnTo>
                  <a:lnTo>
                    <a:pt x="398" y="43"/>
                  </a:lnTo>
                  <a:lnTo>
                    <a:pt x="400" y="43"/>
                  </a:lnTo>
                  <a:lnTo>
                    <a:pt x="400" y="43"/>
                  </a:lnTo>
                  <a:lnTo>
                    <a:pt x="403" y="43"/>
                  </a:lnTo>
                  <a:lnTo>
                    <a:pt x="403" y="43"/>
                  </a:lnTo>
                  <a:lnTo>
                    <a:pt x="403" y="40"/>
                  </a:lnTo>
                  <a:lnTo>
                    <a:pt x="400" y="36"/>
                  </a:lnTo>
                  <a:lnTo>
                    <a:pt x="398" y="29"/>
                  </a:lnTo>
                  <a:lnTo>
                    <a:pt x="398" y="29"/>
                  </a:lnTo>
                  <a:lnTo>
                    <a:pt x="398" y="26"/>
                  </a:lnTo>
                  <a:lnTo>
                    <a:pt x="400" y="24"/>
                  </a:lnTo>
                  <a:lnTo>
                    <a:pt x="400" y="24"/>
                  </a:lnTo>
                  <a:lnTo>
                    <a:pt x="400" y="21"/>
                  </a:lnTo>
                  <a:lnTo>
                    <a:pt x="400" y="21"/>
                  </a:lnTo>
                  <a:lnTo>
                    <a:pt x="395" y="19"/>
                  </a:lnTo>
                  <a:lnTo>
                    <a:pt x="391" y="19"/>
                  </a:lnTo>
                  <a:lnTo>
                    <a:pt x="391" y="19"/>
                  </a:lnTo>
                  <a:lnTo>
                    <a:pt x="391" y="19"/>
                  </a:lnTo>
                  <a:lnTo>
                    <a:pt x="388" y="21"/>
                  </a:lnTo>
                  <a:lnTo>
                    <a:pt x="386" y="21"/>
                  </a:lnTo>
                  <a:lnTo>
                    <a:pt x="384" y="21"/>
                  </a:lnTo>
                  <a:lnTo>
                    <a:pt x="384" y="21"/>
                  </a:lnTo>
                  <a:lnTo>
                    <a:pt x="384" y="21"/>
                  </a:lnTo>
                  <a:lnTo>
                    <a:pt x="384" y="21"/>
                  </a:lnTo>
                  <a:lnTo>
                    <a:pt x="381" y="19"/>
                  </a:lnTo>
                  <a:lnTo>
                    <a:pt x="381" y="17"/>
                  </a:lnTo>
                  <a:lnTo>
                    <a:pt x="379" y="17"/>
                  </a:lnTo>
                  <a:lnTo>
                    <a:pt x="377" y="14"/>
                  </a:lnTo>
                  <a:lnTo>
                    <a:pt x="374" y="14"/>
                  </a:lnTo>
                  <a:lnTo>
                    <a:pt x="374" y="14"/>
                  </a:lnTo>
                  <a:lnTo>
                    <a:pt x="372" y="12"/>
                  </a:lnTo>
                  <a:lnTo>
                    <a:pt x="372" y="12"/>
                  </a:lnTo>
                  <a:lnTo>
                    <a:pt x="372" y="5"/>
                  </a:lnTo>
                  <a:lnTo>
                    <a:pt x="372" y="5"/>
                  </a:lnTo>
                  <a:lnTo>
                    <a:pt x="372" y="3"/>
                  </a:lnTo>
                  <a:lnTo>
                    <a:pt x="369" y="3"/>
                  </a:lnTo>
                  <a:lnTo>
                    <a:pt x="369" y="0"/>
                  </a:lnTo>
                  <a:lnTo>
                    <a:pt x="367" y="0"/>
                  </a:lnTo>
                  <a:lnTo>
                    <a:pt x="367" y="0"/>
                  </a:lnTo>
                  <a:lnTo>
                    <a:pt x="365" y="0"/>
                  </a:lnTo>
                  <a:lnTo>
                    <a:pt x="365" y="3"/>
                  </a:lnTo>
                  <a:lnTo>
                    <a:pt x="360" y="7"/>
                  </a:lnTo>
                  <a:lnTo>
                    <a:pt x="360" y="7"/>
                  </a:lnTo>
                  <a:lnTo>
                    <a:pt x="360" y="10"/>
                  </a:lnTo>
                  <a:lnTo>
                    <a:pt x="360" y="14"/>
                  </a:lnTo>
                  <a:lnTo>
                    <a:pt x="360" y="17"/>
                  </a:lnTo>
                  <a:lnTo>
                    <a:pt x="360" y="17"/>
                  </a:lnTo>
                  <a:lnTo>
                    <a:pt x="358" y="19"/>
                  </a:lnTo>
                  <a:lnTo>
                    <a:pt x="358" y="19"/>
                  </a:lnTo>
                  <a:lnTo>
                    <a:pt x="358" y="19"/>
                  </a:lnTo>
                  <a:lnTo>
                    <a:pt x="353" y="21"/>
                  </a:lnTo>
                  <a:lnTo>
                    <a:pt x="346" y="26"/>
                  </a:lnTo>
                  <a:lnTo>
                    <a:pt x="346" y="26"/>
                  </a:lnTo>
                  <a:lnTo>
                    <a:pt x="343" y="29"/>
                  </a:lnTo>
                  <a:lnTo>
                    <a:pt x="343" y="29"/>
                  </a:lnTo>
                  <a:lnTo>
                    <a:pt x="343" y="31"/>
                  </a:lnTo>
                  <a:lnTo>
                    <a:pt x="343" y="33"/>
                  </a:lnTo>
                  <a:lnTo>
                    <a:pt x="343" y="33"/>
                  </a:lnTo>
                  <a:lnTo>
                    <a:pt x="341" y="33"/>
                  </a:lnTo>
                  <a:lnTo>
                    <a:pt x="339" y="33"/>
                  </a:lnTo>
                  <a:lnTo>
                    <a:pt x="339" y="33"/>
                  </a:lnTo>
                  <a:lnTo>
                    <a:pt x="336" y="33"/>
                  </a:lnTo>
                  <a:lnTo>
                    <a:pt x="334" y="33"/>
                  </a:lnTo>
                  <a:lnTo>
                    <a:pt x="334" y="36"/>
                  </a:lnTo>
                  <a:lnTo>
                    <a:pt x="334" y="36"/>
                  </a:lnTo>
                  <a:lnTo>
                    <a:pt x="329" y="33"/>
                  </a:lnTo>
                  <a:lnTo>
                    <a:pt x="327" y="33"/>
                  </a:lnTo>
                  <a:lnTo>
                    <a:pt x="324" y="36"/>
                  </a:lnTo>
                  <a:lnTo>
                    <a:pt x="322" y="38"/>
                  </a:lnTo>
                  <a:lnTo>
                    <a:pt x="322" y="38"/>
                  </a:lnTo>
                  <a:lnTo>
                    <a:pt x="322" y="43"/>
                  </a:lnTo>
                  <a:lnTo>
                    <a:pt x="322" y="45"/>
                  </a:lnTo>
                  <a:lnTo>
                    <a:pt x="322" y="48"/>
                  </a:lnTo>
                  <a:lnTo>
                    <a:pt x="320" y="52"/>
                  </a:lnTo>
                  <a:lnTo>
                    <a:pt x="320" y="55"/>
                  </a:lnTo>
                  <a:lnTo>
                    <a:pt x="320" y="57"/>
                  </a:lnTo>
                  <a:lnTo>
                    <a:pt x="320" y="59"/>
                  </a:lnTo>
                  <a:lnTo>
                    <a:pt x="320" y="62"/>
                  </a:lnTo>
                  <a:lnTo>
                    <a:pt x="320" y="64"/>
                  </a:lnTo>
                  <a:lnTo>
                    <a:pt x="317" y="69"/>
                  </a:lnTo>
                  <a:lnTo>
                    <a:pt x="317" y="69"/>
                  </a:lnTo>
                  <a:lnTo>
                    <a:pt x="315" y="71"/>
                  </a:lnTo>
                  <a:lnTo>
                    <a:pt x="313" y="71"/>
                  </a:lnTo>
                  <a:lnTo>
                    <a:pt x="308" y="69"/>
                  </a:lnTo>
                  <a:lnTo>
                    <a:pt x="306" y="69"/>
                  </a:lnTo>
                  <a:lnTo>
                    <a:pt x="306" y="69"/>
                  </a:lnTo>
                  <a:lnTo>
                    <a:pt x="303" y="69"/>
                  </a:lnTo>
                  <a:lnTo>
                    <a:pt x="303" y="71"/>
                  </a:lnTo>
                  <a:lnTo>
                    <a:pt x="306" y="74"/>
                  </a:lnTo>
                  <a:lnTo>
                    <a:pt x="306" y="76"/>
                  </a:lnTo>
                  <a:lnTo>
                    <a:pt x="306" y="78"/>
                  </a:lnTo>
                  <a:lnTo>
                    <a:pt x="306" y="78"/>
                  </a:lnTo>
                  <a:lnTo>
                    <a:pt x="303" y="78"/>
                  </a:lnTo>
                  <a:lnTo>
                    <a:pt x="303" y="78"/>
                  </a:lnTo>
                  <a:lnTo>
                    <a:pt x="301" y="81"/>
                  </a:lnTo>
                  <a:lnTo>
                    <a:pt x="298" y="81"/>
                  </a:lnTo>
                  <a:lnTo>
                    <a:pt x="298" y="83"/>
                  </a:lnTo>
                  <a:lnTo>
                    <a:pt x="298" y="85"/>
                  </a:lnTo>
                  <a:lnTo>
                    <a:pt x="296" y="92"/>
                  </a:lnTo>
                  <a:lnTo>
                    <a:pt x="294" y="90"/>
                  </a:lnTo>
                  <a:lnTo>
                    <a:pt x="291" y="88"/>
                  </a:lnTo>
                  <a:lnTo>
                    <a:pt x="291" y="88"/>
                  </a:lnTo>
                  <a:lnTo>
                    <a:pt x="289" y="88"/>
                  </a:lnTo>
                  <a:lnTo>
                    <a:pt x="287" y="85"/>
                  </a:lnTo>
                  <a:lnTo>
                    <a:pt x="287" y="83"/>
                  </a:lnTo>
                  <a:lnTo>
                    <a:pt x="287" y="83"/>
                  </a:lnTo>
                  <a:lnTo>
                    <a:pt x="284" y="85"/>
                  </a:lnTo>
                  <a:lnTo>
                    <a:pt x="282" y="85"/>
                  </a:lnTo>
                  <a:lnTo>
                    <a:pt x="279" y="83"/>
                  </a:lnTo>
                  <a:lnTo>
                    <a:pt x="279" y="83"/>
                  </a:lnTo>
                  <a:lnTo>
                    <a:pt x="277" y="83"/>
                  </a:lnTo>
                  <a:lnTo>
                    <a:pt x="277" y="85"/>
                  </a:lnTo>
                  <a:lnTo>
                    <a:pt x="277" y="85"/>
                  </a:lnTo>
                  <a:lnTo>
                    <a:pt x="275" y="88"/>
                  </a:lnTo>
                  <a:lnTo>
                    <a:pt x="275" y="88"/>
                  </a:lnTo>
                  <a:lnTo>
                    <a:pt x="272" y="88"/>
                  </a:lnTo>
                  <a:lnTo>
                    <a:pt x="272" y="88"/>
                  </a:lnTo>
                  <a:lnTo>
                    <a:pt x="272" y="90"/>
                  </a:lnTo>
                  <a:lnTo>
                    <a:pt x="272" y="90"/>
                  </a:lnTo>
                  <a:lnTo>
                    <a:pt x="272" y="90"/>
                  </a:lnTo>
                  <a:lnTo>
                    <a:pt x="272" y="92"/>
                  </a:lnTo>
                  <a:lnTo>
                    <a:pt x="272" y="92"/>
                  </a:lnTo>
                  <a:lnTo>
                    <a:pt x="270" y="92"/>
                  </a:lnTo>
                  <a:lnTo>
                    <a:pt x="268" y="95"/>
                  </a:lnTo>
                  <a:lnTo>
                    <a:pt x="268" y="95"/>
                  </a:lnTo>
                  <a:lnTo>
                    <a:pt x="265" y="95"/>
                  </a:lnTo>
                  <a:lnTo>
                    <a:pt x="265" y="97"/>
                  </a:lnTo>
                  <a:lnTo>
                    <a:pt x="265" y="97"/>
                  </a:lnTo>
                  <a:lnTo>
                    <a:pt x="263" y="100"/>
                  </a:lnTo>
                  <a:lnTo>
                    <a:pt x="256" y="102"/>
                  </a:lnTo>
                  <a:lnTo>
                    <a:pt x="253" y="104"/>
                  </a:lnTo>
                  <a:lnTo>
                    <a:pt x="253" y="104"/>
                  </a:lnTo>
                  <a:lnTo>
                    <a:pt x="256" y="104"/>
                  </a:lnTo>
                  <a:lnTo>
                    <a:pt x="256" y="107"/>
                  </a:lnTo>
                  <a:lnTo>
                    <a:pt x="258" y="109"/>
                  </a:lnTo>
                  <a:lnTo>
                    <a:pt x="258" y="109"/>
                  </a:lnTo>
                  <a:lnTo>
                    <a:pt x="258" y="109"/>
                  </a:lnTo>
                  <a:lnTo>
                    <a:pt x="256" y="111"/>
                  </a:lnTo>
                  <a:lnTo>
                    <a:pt x="256" y="111"/>
                  </a:lnTo>
                  <a:lnTo>
                    <a:pt x="258" y="114"/>
                  </a:lnTo>
                  <a:lnTo>
                    <a:pt x="258" y="114"/>
                  </a:lnTo>
                  <a:lnTo>
                    <a:pt x="258" y="116"/>
                  </a:lnTo>
                  <a:lnTo>
                    <a:pt x="256" y="116"/>
                  </a:lnTo>
                  <a:lnTo>
                    <a:pt x="256" y="119"/>
                  </a:lnTo>
                  <a:lnTo>
                    <a:pt x="256" y="119"/>
                  </a:lnTo>
                  <a:lnTo>
                    <a:pt x="256" y="121"/>
                  </a:lnTo>
                  <a:lnTo>
                    <a:pt x="256" y="121"/>
                  </a:lnTo>
                  <a:lnTo>
                    <a:pt x="258" y="123"/>
                  </a:lnTo>
                  <a:lnTo>
                    <a:pt x="258" y="126"/>
                  </a:lnTo>
                  <a:lnTo>
                    <a:pt x="258" y="126"/>
                  </a:lnTo>
                  <a:lnTo>
                    <a:pt x="261" y="128"/>
                  </a:lnTo>
                  <a:lnTo>
                    <a:pt x="263" y="130"/>
                  </a:lnTo>
                  <a:lnTo>
                    <a:pt x="263" y="130"/>
                  </a:lnTo>
                  <a:lnTo>
                    <a:pt x="261" y="133"/>
                  </a:lnTo>
                  <a:lnTo>
                    <a:pt x="258" y="133"/>
                  </a:lnTo>
                  <a:lnTo>
                    <a:pt x="258" y="135"/>
                  </a:lnTo>
                  <a:lnTo>
                    <a:pt x="256" y="135"/>
                  </a:lnTo>
                  <a:lnTo>
                    <a:pt x="253" y="133"/>
                  </a:lnTo>
                  <a:lnTo>
                    <a:pt x="251" y="133"/>
                  </a:lnTo>
                  <a:lnTo>
                    <a:pt x="249" y="133"/>
                  </a:lnTo>
                  <a:lnTo>
                    <a:pt x="249" y="133"/>
                  </a:lnTo>
                  <a:lnTo>
                    <a:pt x="246" y="133"/>
                  </a:lnTo>
                  <a:lnTo>
                    <a:pt x="244" y="130"/>
                  </a:lnTo>
                  <a:lnTo>
                    <a:pt x="244" y="130"/>
                  </a:lnTo>
                  <a:lnTo>
                    <a:pt x="242" y="130"/>
                  </a:lnTo>
                  <a:lnTo>
                    <a:pt x="242" y="130"/>
                  </a:lnTo>
                  <a:lnTo>
                    <a:pt x="239" y="130"/>
                  </a:lnTo>
                  <a:lnTo>
                    <a:pt x="237" y="130"/>
                  </a:lnTo>
                  <a:lnTo>
                    <a:pt x="237" y="133"/>
                  </a:lnTo>
                  <a:lnTo>
                    <a:pt x="234" y="133"/>
                  </a:lnTo>
                  <a:lnTo>
                    <a:pt x="232" y="130"/>
                  </a:lnTo>
                  <a:lnTo>
                    <a:pt x="232" y="130"/>
                  </a:lnTo>
                  <a:lnTo>
                    <a:pt x="230" y="130"/>
                  </a:lnTo>
                  <a:lnTo>
                    <a:pt x="225" y="133"/>
                  </a:lnTo>
                  <a:lnTo>
                    <a:pt x="223" y="135"/>
                  </a:lnTo>
                  <a:lnTo>
                    <a:pt x="223" y="135"/>
                  </a:lnTo>
                  <a:lnTo>
                    <a:pt x="220" y="135"/>
                  </a:lnTo>
                  <a:lnTo>
                    <a:pt x="220" y="135"/>
                  </a:lnTo>
                  <a:lnTo>
                    <a:pt x="218" y="135"/>
                  </a:lnTo>
                  <a:lnTo>
                    <a:pt x="213" y="135"/>
                  </a:lnTo>
                  <a:lnTo>
                    <a:pt x="213" y="135"/>
                  </a:lnTo>
                  <a:lnTo>
                    <a:pt x="211" y="137"/>
                  </a:lnTo>
                  <a:lnTo>
                    <a:pt x="211" y="137"/>
                  </a:lnTo>
                  <a:lnTo>
                    <a:pt x="208" y="135"/>
                  </a:lnTo>
                  <a:lnTo>
                    <a:pt x="208" y="135"/>
                  </a:lnTo>
                  <a:lnTo>
                    <a:pt x="206" y="135"/>
                  </a:lnTo>
                  <a:lnTo>
                    <a:pt x="206" y="133"/>
                  </a:lnTo>
                  <a:lnTo>
                    <a:pt x="206" y="130"/>
                  </a:lnTo>
                  <a:lnTo>
                    <a:pt x="206" y="128"/>
                  </a:lnTo>
                  <a:lnTo>
                    <a:pt x="204" y="128"/>
                  </a:lnTo>
                  <a:lnTo>
                    <a:pt x="204" y="126"/>
                  </a:lnTo>
                  <a:lnTo>
                    <a:pt x="201" y="128"/>
                  </a:lnTo>
                  <a:lnTo>
                    <a:pt x="199" y="126"/>
                  </a:lnTo>
                  <a:lnTo>
                    <a:pt x="197" y="128"/>
                  </a:lnTo>
                  <a:lnTo>
                    <a:pt x="197" y="130"/>
                  </a:lnTo>
                  <a:lnTo>
                    <a:pt x="194" y="130"/>
                  </a:lnTo>
                  <a:lnTo>
                    <a:pt x="192" y="130"/>
                  </a:lnTo>
                  <a:lnTo>
                    <a:pt x="192" y="130"/>
                  </a:lnTo>
                  <a:lnTo>
                    <a:pt x="192" y="128"/>
                  </a:lnTo>
                  <a:lnTo>
                    <a:pt x="190" y="128"/>
                  </a:lnTo>
                  <a:lnTo>
                    <a:pt x="190" y="126"/>
                  </a:lnTo>
                  <a:lnTo>
                    <a:pt x="187" y="126"/>
                  </a:lnTo>
                  <a:lnTo>
                    <a:pt x="185" y="126"/>
                  </a:lnTo>
                  <a:lnTo>
                    <a:pt x="182" y="126"/>
                  </a:lnTo>
                  <a:lnTo>
                    <a:pt x="180" y="123"/>
                  </a:lnTo>
                  <a:lnTo>
                    <a:pt x="180" y="121"/>
                  </a:lnTo>
                  <a:lnTo>
                    <a:pt x="178" y="119"/>
                  </a:lnTo>
                  <a:lnTo>
                    <a:pt x="178" y="119"/>
                  </a:lnTo>
                  <a:lnTo>
                    <a:pt x="175" y="119"/>
                  </a:lnTo>
                  <a:lnTo>
                    <a:pt x="175" y="121"/>
                  </a:lnTo>
                  <a:lnTo>
                    <a:pt x="173" y="121"/>
                  </a:lnTo>
                  <a:lnTo>
                    <a:pt x="173" y="121"/>
                  </a:lnTo>
                  <a:lnTo>
                    <a:pt x="171" y="126"/>
                  </a:lnTo>
                  <a:lnTo>
                    <a:pt x="171" y="126"/>
                  </a:lnTo>
                  <a:lnTo>
                    <a:pt x="171" y="128"/>
                  </a:lnTo>
                  <a:lnTo>
                    <a:pt x="168" y="128"/>
                  </a:lnTo>
                  <a:lnTo>
                    <a:pt x="168" y="130"/>
                  </a:lnTo>
                  <a:lnTo>
                    <a:pt x="168" y="133"/>
                  </a:lnTo>
                  <a:lnTo>
                    <a:pt x="168" y="137"/>
                  </a:lnTo>
                  <a:lnTo>
                    <a:pt x="171" y="137"/>
                  </a:lnTo>
                  <a:lnTo>
                    <a:pt x="171" y="140"/>
                  </a:lnTo>
                  <a:lnTo>
                    <a:pt x="171" y="142"/>
                  </a:lnTo>
                  <a:lnTo>
                    <a:pt x="171" y="142"/>
                  </a:lnTo>
                  <a:lnTo>
                    <a:pt x="173" y="142"/>
                  </a:lnTo>
                  <a:lnTo>
                    <a:pt x="173" y="145"/>
                  </a:lnTo>
                  <a:lnTo>
                    <a:pt x="175" y="145"/>
                  </a:lnTo>
                  <a:lnTo>
                    <a:pt x="175" y="147"/>
                  </a:lnTo>
                  <a:lnTo>
                    <a:pt x="175" y="149"/>
                  </a:lnTo>
                  <a:lnTo>
                    <a:pt x="175" y="149"/>
                  </a:lnTo>
                  <a:lnTo>
                    <a:pt x="175" y="152"/>
                  </a:lnTo>
                  <a:lnTo>
                    <a:pt x="175" y="152"/>
                  </a:lnTo>
                  <a:lnTo>
                    <a:pt x="173" y="154"/>
                  </a:lnTo>
                  <a:lnTo>
                    <a:pt x="173" y="154"/>
                  </a:lnTo>
                  <a:lnTo>
                    <a:pt x="173" y="156"/>
                  </a:lnTo>
                  <a:lnTo>
                    <a:pt x="173" y="159"/>
                  </a:lnTo>
                  <a:lnTo>
                    <a:pt x="175" y="161"/>
                  </a:lnTo>
                  <a:lnTo>
                    <a:pt x="175" y="161"/>
                  </a:lnTo>
                  <a:lnTo>
                    <a:pt x="178" y="161"/>
                  </a:lnTo>
                  <a:lnTo>
                    <a:pt x="178" y="164"/>
                  </a:lnTo>
                  <a:lnTo>
                    <a:pt x="178" y="166"/>
                  </a:lnTo>
                  <a:lnTo>
                    <a:pt x="178" y="166"/>
                  </a:lnTo>
                  <a:lnTo>
                    <a:pt x="178" y="168"/>
                  </a:lnTo>
                  <a:lnTo>
                    <a:pt x="175" y="168"/>
                  </a:lnTo>
                  <a:lnTo>
                    <a:pt x="175" y="168"/>
                  </a:lnTo>
                  <a:lnTo>
                    <a:pt x="175" y="171"/>
                  </a:lnTo>
                  <a:lnTo>
                    <a:pt x="175" y="171"/>
                  </a:lnTo>
                  <a:lnTo>
                    <a:pt x="178" y="173"/>
                  </a:lnTo>
                  <a:lnTo>
                    <a:pt x="178" y="175"/>
                  </a:lnTo>
                  <a:lnTo>
                    <a:pt x="178" y="175"/>
                  </a:lnTo>
                  <a:lnTo>
                    <a:pt x="178" y="178"/>
                  </a:lnTo>
                  <a:lnTo>
                    <a:pt x="178" y="178"/>
                  </a:lnTo>
                  <a:lnTo>
                    <a:pt x="178" y="178"/>
                  </a:lnTo>
                  <a:lnTo>
                    <a:pt x="175" y="180"/>
                  </a:lnTo>
                  <a:lnTo>
                    <a:pt x="175" y="180"/>
                  </a:lnTo>
                  <a:lnTo>
                    <a:pt x="173" y="180"/>
                  </a:lnTo>
                  <a:lnTo>
                    <a:pt x="171" y="178"/>
                  </a:lnTo>
                  <a:lnTo>
                    <a:pt x="168" y="175"/>
                  </a:lnTo>
                  <a:lnTo>
                    <a:pt x="168" y="175"/>
                  </a:lnTo>
                  <a:lnTo>
                    <a:pt x="166" y="175"/>
                  </a:lnTo>
                  <a:lnTo>
                    <a:pt x="166" y="175"/>
                  </a:lnTo>
                  <a:lnTo>
                    <a:pt x="166" y="178"/>
                  </a:lnTo>
                  <a:lnTo>
                    <a:pt x="163" y="178"/>
                  </a:lnTo>
                  <a:lnTo>
                    <a:pt x="163" y="178"/>
                  </a:lnTo>
                  <a:lnTo>
                    <a:pt x="161" y="180"/>
                  </a:lnTo>
                  <a:lnTo>
                    <a:pt x="159" y="180"/>
                  </a:lnTo>
                  <a:lnTo>
                    <a:pt x="156" y="180"/>
                  </a:lnTo>
                  <a:lnTo>
                    <a:pt x="156" y="180"/>
                  </a:lnTo>
                  <a:lnTo>
                    <a:pt x="154" y="180"/>
                  </a:lnTo>
                  <a:lnTo>
                    <a:pt x="154" y="180"/>
                  </a:lnTo>
                  <a:lnTo>
                    <a:pt x="154" y="178"/>
                  </a:lnTo>
                  <a:lnTo>
                    <a:pt x="152" y="178"/>
                  </a:lnTo>
                  <a:lnTo>
                    <a:pt x="147" y="178"/>
                  </a:lnTo>
                  <a:lnTo>
                    <a:pt x="145" y="178"/>
                  </a:lnTo>
                  <a:lnTo>
                    <a:pt x="142" y="180"/>
                  </a:lnTo>
                  <a:lnTo>
                    <a:pt x="142" y="180"/>
                  </a:lnTo>
                  <a:lnTo>
                    <a:pt x="140" y="180"/>
                  </a:lnTo>
                  <a:lnTo>
                    <a:pt x="133" y="182"/>
                  </a:lnTo>
                  <a:lnTo>
                    <a:pt x="133" y="182"/>
                  </a:lnTo>
                  <a:lnTo>
                    <a:pt x="133" y="182"/>
                  </a:lnTo>
                  <a:lnTo>
                    <a:pt x="133" y="185"/>
                  </a:lnTo>
                  <a:lnTo>
                    <a:pt x="133" y="187"/>
                  </a:lnTo>
                  <a:lnTo>
                    <a:pt x="133" y="187"/>
                  </a:lnTo>
                  <a:lnTo>
                    <a:pt x="126" y="192"/>
                  </a:lnTo>
                  <a:lnTo>
                    <a:pt x="123" y="192"/>
                  </a:lnTo>
                  <a:lnTo>
                    <a:pt x="121" y="192"/>
                  </a:lnTo>
                  <a:lnTo>
                    <a:pt x="121" y="192"/>
                  </a:lnTo>
                  <a:lnTo>
                    <a:pt x="118" y="192"/>
                  </a:lnTo>
                  <a:lnTo>
                    <a:pt x="118" y="190"/>
                  </a:lnTo>
                  <a:lnTo>
                    <a:pt x="116" y="190"/>
                  </a:lnTo>
                  <a:lnTo>
                    <a:pt x="116" y="190"/>
                  </a:lnTo>
                  <a:lnTo>
                    <a:pt x="116" y="187"/>
                  </a:lnTo>
                  <a:lnTo>
                    <a:pt x="114" y="187"/>
                  </a:lnTo>
                  <a:lnTo>
                    <a:pt x="111" y="187"/>
                  </a:lnTo>
                  <a:lnTo>
                    <a:pt x="111" y="185"/>
                  </a:lnTo>
                  <a:lnTo>
                    <a:pt x="111" y="185"/>
                  </a:lnTo>
                  <a:lnTo>
                    <a:pt x="111" y="182"/>
                  </a:lnTo>
                  <a:lnTo>
                    <a:pt x="109" y="182"/>
                  </a:lnTo>
                  <a:lnTo>
                    <a:pt x="109" y="182"/>
                  </a:lnTo>
                  <a:lnTo>
                    <a:pt x="109" y="182"/>
                  </a:lnTo>
                  <a:lnTo>
                    <a:pt x="104" y="182"/>
                  </a:lnTo>
                  <a:lnTo>
                    <a:pt x="100" y="182"/>
                  </a:lnTo>
                  <a:lnTo>
                    <a:pt x="100" y="182"/>
                  </a:lnTo>
                  <a:lnTo>
                    <a:pt x="100" y="182"/>
                  </a:lnTo>
                  <a:lnTo>
                    <a:pt x="97" y="185"/>
                  </a:lnTo>
                  <a:lnTo>
                    <a:pt x="97" y="187"/>
                  </a:lnTo>
                  <a:lnTo>
                    <a:pt x="97" y="187"/>
                  </a:lnTo>
                  <a:lnTo>
                    <a:pt x="95" y="190"/>
                  </a:lnTo>
                  <a:lnTo>
                    <a:pt x="95" y="190"/>
                  </a:lnTo>
                  <a:lnTo>
                    <a:pt x="95" y="190"/>
                  </a:lnTo>
                  <a:lnTo>
                    <a:pt x="92" y="192"/>
                  </a:lnTo>
                  <a:lnTo>
                    <a:pt x="88" y="192"/>
                  </a:lnTo>
                  <a:lnTo>
                    <a:pt x="85" y="192"/>
                  </a:lnTo>
                  <a:lnTo>
                    <a:pt x="85" y="194"/>
                  </a:lnTo>
                  <a:lnTo>
                    <a:pt x="85" y="194"/>
                  </a:lnTo>
                  <a:lnTo>
                    <a:pt x="85" y="194"/>
                  </a:lnTo>
                  <a:lnTo>
                    <a:pt x="88" y="197"/>
                  </a:lnTo>
                  <a:lnTo>
                    <a:pt x="88" y="197"/>
                  </a:lnTo>
                  <a:lnTo>
                    <a:pt x="88" y="199"/>
                  </a:lnTo>
                  <a:lnTo>
                    <a:pt x="88" y="204"/>
                  </a:lnTo>
                  <a:lnTo>
                    <a:pt x="88" y="204"/>
                  </a:lnTo>
                  <a:lnTo>
                    <a:pt x="88" y="204"/>
                  </a:lnTo>
                  <a:lnTo>
                    <a:pt x="88" y="204"/>
                  </a:lnTo>
                  <a:lnTo>
                    <a:pt x="88" y="206"/>
                  </a:lnTo>
                  <a:lnTo>
                    <a:pt x="88" y="206"/>
                  </a:lnTo>
                  <a:lnTo>
                    <a:pt x="85" y="206"/>
                  </a:lnTo>
                  <a:lnTo>
                    <a:pt x="83" y="204"/>
                  </a:lnTo>
                  <a:lnTo>
                    <a:pt x="81" y="204"/>
                  </a:lnTo>
                  <a:lnTo>
                    <a:pt x="81" y="204"/>
                  </a:lnTo>
                  <a:lnTo>
                    <a:pt x="81" y="204"/>
                  </a:lnTo>
                  <a:lnTo>
                    <a:pt x="78" y="206"/>
                  </a:lnTo>
                  <a:lnTo>
                    <a:pt x="76" y="206"/>
                  </a:lnTo>
                  <a:lnTo>
                    <a:pt x="74" y="206"/>
                  </a:lnTo>
                  <a:lnTo>
                    <a:pt x="74" y="208"/>
                  </a:lnTo>
                  <a:lnTo>
                    <a:pt x="74" y="208"/>
                  </a:lnTo>
                  <a:lnTo>
                    <a:pt x="74" y="208"/>
                  </a:lnTo>
                  <a:lnTo>
                    <a:pt x="71" y="211"/>
                  </a:lnTo>
                  <a:lnTo>
                    <a:pt x="71" y="211"/>
                  </a:lnTo>
                  <a:lnTo>
                    <a:pt x="71" y="211"/>
                  </a:lnTo>
                  <a:lnTo>
                    <a:pt x="69" y="211"/>
                  </a:lnTo>
                  <a:lnTo>
                    <a:pt x="69" y="211"/>
                  </a:lnTo>
                  <a:lnTo>
                    <a:pt x="69" y="211"/>
                  </a:lnTo>
                  <a:lnTo>
                    <a:pt x="66" y="216"/>
                  </a:lnTo>
                  <a:lnTo>
                    <a:pt x="66" y="216"/>
                  </a:lnTo>
                  <a:lnTo>
                    <a:pt x="66" y="216"/>
                  </a:lnTo>
                  <a:lnTo>
                    <a:pt x="64" y="218"/>
                  </a:lnTo>
                  <a:lnTo>
                    <a:pt x="64" y="218"/>
                  </a:lnTo>
                  <a:lnTo>
                    <a:pt x="66" y="220"/>
                  </a:lnTo>
                  <a:lnTo>
                    <a:pt x="66" y="223"/>
                  </a:lnTo>
                  <a:lnTo>
                    <a:pt x="66" y="223"/>
                  </a:lnTo>
                  <a:lnTo>
                    <a:pt x="64" y="225"/>
                  </a:lnTo>
                  <a:lnTo>
                    <a:pt x="62" y="225"/>
                  </a:lnTo>
                  <a:lnTo>
                    <a:pt x="62" y="225"/>
                  </a:lnTo>
                  <a:lnTo>
                    <a:pt x="62" y="225"/>
                  </a:lnTo>
                  <a:lnTo>
                    <a:pt x="59" y="225"/>
                  </a:lnTo>
                  <a:lnTo>
                    <a:pt x="57" y="230"/>
                  </a:lnTo>
                  <a:lnTo>
                    <a:pt x="55" y="230"/>
                  </a:lnTo>
                  <a:lnTo>
                    <a:pt x="55" y="230"/>
                  </a:lnTo>
                  <a:lnTo>
                    <a:pt x="52" y="230"/>
                  </a:lnTo>
                  <a:lnTo>
                    <a:pt x="52" y="230"/>
                  </a:lnTo>
                  <a:lnTo>
                    <a:pt x="52" y="230"/>
                  </a:lnTo>
                  <a:lnTo>
                    <a:pt x="52" y="230"/>
                  </a:lnTo>
                  <a:lnTo>
                    <a:pt x="52" y="230"/>
                  </a:lnTo>
                  <a:lnTo>
                    <a:pt x="52" y="230"/>
                  </a:lnTo>
                  <a:lnTo>
                    <a:pt x="52" y="227"/>
                  </a:lnTo>
                  <a:lnTo>
                    <a:pt x="52" y="227"/>
                  </a:lnTo>
                  <a:lnTo>
                    <a:pt x="52" y="227"/>
                  </a:lnTo>
                  <a:lnTo>
                    <a:pt x="52" y="227"/>
                  </a:lnTo>
                  <a:lnTo>
                    <a:pt x="50" y="225"/>
                  </a:lnTo>
                  <a:lnTo>
                    <a:pt x="50" y="225"/>
                  </a:lnTo>
                  <a:lnTo>
                    <a:pt x="50" y="223"/>
                  </a:lnTo>
                  <a:lnTo>
                    <a:pt x="50" y="223"/>
                  </a:lnTo>
                  <a:lnTo>
                    <a:pt x="50" y="220"/>
                  </a:lnTo>
                  <a:lnTo>
                    <a:pt x="47" y="220"/>
                  </a:lnTo>
                  <a:lnTo>
                    <a:pt x="45" y="220"/>
                  </a:lnTo>
                  <a:lnTo>
                    <a:pt x="43" y="220"/>
                  </a:lnTo>
                  <a:lnTo>
                    <a:pt x="40" y="220"/>
                  </a:lnTo>
                  <a:lnTo>
                    <a:pt x="40" y="218"/>
                  </a:lnTo>
                  <a:lnTo>
                    <a:pt x="38" y="218"/>
                  </a:lnTo>
                  <a:lnTo>
                    <a:pt x="38" y="218"/>
                  </a:lnTo>
                  <a:lnTo>
                    <a:pt x="38" y="220"/>
                  </a:lnTo>
                  <a:lnTo>
                    <a:pt x="38" y="223"/>
                  </a:lnTo>
                  <a:lnTo>
                    <a:pt x="38" y="225"/>
                  </a:lnTo>
                  <a:lnTo>
                    <a:pt x="36" y="225"/>
                  </a:lnTo>
                  <a:lnTo>
                    <a:pt x="36" y="225"/>
                  </a:lnTo>
                  <a:lnTo>
                    <a:pt x="36" y="227"/>
                  </a:lnTo>
                  <a:lnTo>
                    <a:pt x="33" y="227"/>
                  </a:lnTo>
                  <a:lnTo>
                    <a:pt x="33" y="227"/>
                  </a:lnTo>
                  <a:lnTo>
                    <a:pt x="33" y="227"/>
                  </a:lnTo>
                  <a:lnTo>
                    <a:pt x="31" y="230"/>
                  </a:lnTo>
                  <a:lnTo>
                    <a:pt x="29" y="232"/>
                  </a:lnTo>
                  <a:lnTo>
                    <a:pt x="29" y="232"/>
                  </a:lnTo>
                  <a:lnTo>
                    <a:pt x="29" y="232"/>
                  </a:lnTo>
                  <a:lnTo>
                    <a:pt x="29" y="230"/>
                  </a:lnTo>
                  <a:lnTo>
                    <a:pt x="26" y="230"/>
                  </a:lnTo>
                  <a:lnTo>
                    <a:pt x="26" y="230"/>
                  </a:lnTo>
                  <a:lnTo>
                    <a:pt x="26" y="230"/>
                  </a:lnTo>
                  <a:lnTo>
                    <a:pt x="26" y="227"/>
                  </a:lnTo>
                  <a:lnTo>
                    <a:pt x="24" y="230"/>
                  </a:lnTo>
                  <a:lnTo>
                    <a:pt x="24" y="230"/>
                  </a:lnTo>
                  <a:lnTo>
                    <a:pt x="24" y="232"/>
                  </a:lnTo>
                  <a:lnTo>
                    <a:pt x="24" y="232"/>
                  </a:lnTo>
                  <a:lnTo>
                    <a:pt x="24" y="232"/>
                  </a:lnTo>
                  <a:lnTo>
                    <a:pt x="21" y="232"/>
                  </a:lnTo>
                  <a:lnTo>
                    <a:pt x="21" y="232"/>
                  </a:lnTo>
                  <a:lnTo>
                    <a:pt x="21" y="232"/>
                  </a:lnTo>
                  <a:lnTo>
                    <a:pt x="19" y="232"/>
                  </a:lnTo>
                  <a:lnTo>
                    <a:pt x="19" y="232"/>
                  </a:lnTo>
                  <a:lnTo>
                    <a:pt x="17" y="230"/>
                  </a:lnTo>
                  <a:lnTo>
                    <a:pt x="17" y="232"/>
                  </a:lnTo>
                  <a:lnTo>
                    <a:pt x="17" y="235"/>
                  </a:lnTo>
                  <a:lnTo>
                    <a:pt x="14" y="237"/>
                  </a:lnTo>
                  <a:lnTo>
                    <a:pt x="14" y="237"/>
                  </a:lnTo>
                  <a:lnTo>
                    <a:pt x="14" y="237"/>
                  </a:lnTo>
                  <a:lnTo>
                    <a:pt x="14" y="239"/>
                  </a:lnTo>
                  <a:lnTo>
                    <a:pt x="17" y="239"/>
                  </a:lnTo>
                  <a:lnTo>
                    <a:pt x="17" y="239"/>
                  </a:lnTo>
                  <a:lnTo>
                    <a:pt x="17" y="239"/>
                  </a:lnTo>
                  <a:lnTo>
                    <a:pt x="17" y="239"/>
                  </a:lnTo>
                  <a:lnTo>
                    <a:pt x="19" y="237"/>
                  </a:lnTo>
                  <a:lnTo>
                    <a:pt x="19" y="237"/>
                  </a:lnTo>
                  <a:lnTo>
                    <a:pt x="19" y="237"/>
                  </a:lnTo>
                  <a:lnTo>
                    <a:pt x="19" y="237"/>
                  </a:lnTo>
                  <a:lnTo>
                    <a:pt x="19" y="237"/>
                  </a:lnTo>
                  <a:lnTo>
                    <a:pt x="21" y="237"/>
                  </a:lnTo>
                  <a:lnTo>
                    <a:pt x="21" y="239"/>
                  </a:lnTo>
                  <a:lnTo>
                    <a:pt x="21" y="239"/>
                  </a:lnTo>
                  <a:lnTo>
                    <a:pt x="21" y="239"/>
                  </a:lnTo>
                  <a:lnTo>
                    <a:pt x="21" y="239"/>
                  </a:lnTo>
                  <a:lnTo>
                    <a:pt x="21" y="242"/>
                  </a:lnTo>
                  <a:lnTo>
                    <a:pt x="21" y="242"/>
                  </a:lnTo>
                  <a:lnTo>
                    <a:pt x="21" y="242"/>
                  </a:lnTo>
                  <a:lnTo>
                    <a:pt x="24" y="242"/>
                  </a:lnTo>
                  <a:lnTo>
                    <a:pt x="24" y="242"/>
                  </a:lnTo>
                  <a:lnTo>
                    <a:pt x="24" y="242"/>
                  </a:lnTo>
                  <a:lnTo>
                    <a:pt x="26" y="242"/>
                  </a:lnTo>
                  <a:lnTo>
                    <a:pt x="26" y="242"/>
                  </a:lnTo>
                  <a:lnTo>
                    <a:pt x="26" y="244"/>
                  </a:lnTo>
                  <a:lnTo>
                    <a:pt x="26" y="244"/>
                  </a:lnTo>
                  <a:lnTo>
                    <a:pt x="26" y="244"/>
                  </a:lnTo>
                  <a:lnTo>
                    <a:pt x="26" y="246"/>
                  </a:lnTo>
                  <a:lnTo>
                    <a:pt x="26" y="246"/>
                  </a:lnTo>
                  <a:lnTo>
                    <a:pt x="26" y="246"/>
                  </a:lnTo>
                  <a:lnTo>
                    <a:pt x="29" y="246"/>
                  </a:lnTo>
                  <a:lnTo>
                    <a:pt x="29" y="246"/>
                  </a:lnTo>
                  <a:lnTo>
                    <a:pt x="31" y="249"/>
                  </a:lnTo>
                  <a:lnTo>
                    <a:pt x="31" y="249"/>
                  </a:lnTo>
                  <a:lnTo>
                    <a:pt x="31" y="249"/>
                  </a:lnTo>
                  <a:lnTo>
                    <a:pt x="29" y="249"/>
                  </a:lnTo>
                  <a:lnTo>
                    <a:pt x="29" y="249"/>
                  </a:lnTo>
                  <a:lnTo>
                    <a:pt x="29" y="249"/>
                  </a:lnTo>
                  <a:lnTo>
                    <a:pt x="26" y="251"/>
                  </a:lnTo>
                  <a:lnTo>
                    <a:pt x="24" y="251"/>
                  </a:lnTo>
                  <a:lnTo>
                    <a:pt x="24" y="251"/>
                  </a:lnTo>
                  <a:lnTo>
                    <a:pt x="24" y="251"/>
                  </a:lnTo>
                  <a:lnTo>
                    <a:pt x="24" y="253"/>
                  </a:lnTo>
                  <a:lnTo>
                    <a:pt x="24" y="256"/>
                  </a:lnTo>
                  <a:lnTo>
                    <a:pt x="26" y="256"/>
                  </a:lnTo>
                  <a:lnTo>
                    <a:pt x="26" y="258"/>
                  </a:lnTo>
                  <a:lnTo>
                    <a:pt x="26" y="258"/>
                  </a:lnTo>
                  <a:lnTo>
                    <a:pt x="26" y="258"/>
                  </a:lnTo>
                  <a:lnTo>
                    <a:pt x="26" y="261"/>
                  </a:lnTo>
                  <a:lnTo>
                    <a:pt x="26" y="261"/>
                  </a:lnTo>
                  <a:lnTo>
                    <a:pt x="26" y="263"/>
                  </a:lnTo>
                  <a:lnTo>
                    <a:pt x="26" y="263"/>
                  </a:lnTo>
                  <a:lnTo>
                    <a:pt x="26" y="263"/>
                  </a:lnTo>
                  <a:lnTo>
                    <a:pt x="29" y="263"/>
                  </a:lnTo>
                  <a:lnTo>
                    <a:pt x="29" y="263"/>
                  </a:lnTo>
                  <a:lnTo>
                    <a:pt x="29" y="261"/>
                  </a:lnTo>
                  <a:lnTo>
                    <a:pt x="31" y="261"/>
                  </a:lnTo>
                  <a:lnTo>
                    <a:pt x="31" y="261"/>
                  </a:lnTo>
                  <a:lnTo>
                    <a:pt x="31" y="261"/>
                  </a:lnTo>
                  <a:lnTo>
                    <a:pt x="40" y="265"/>
                  </a:lnTo>
                  <a:lnTo>
                    <a:pt x="43" y="265"/>
                  </a:lnTo>
                  <a:lnTo>
                    <a:pt x="43" y="268"/>
                  </a:lnTo>
                  <a:lnTo>
                    <a:pt x="43" y="268"/>
                  </a:lnTo>
                  <a:lnTo>
                    <a:pt x="43" y="268"/>
                  </a:lnTo>
                  <a:lnTo>
                    <a:pt x="43" y="270"/>
                  </a:lnTo>
                  <a:lnTo>
                    <a:pt x="43" y="272"/>
                  </a:lnTo>
                  <a:lnTo>
                    <a:pt x="43" y="277"/>
                  </a:lnTo>
                  <a:lnTo>
                    <a:pt x="43" y="282"/>
                  </a:lnTo>
                  <a:lnTo>
                    <a:pt x="43" y="282"/>
                  </a:lnTo>
                  <a:lnTo>
                    <a:pt x="43" y="284"/>
                  </a:lnTo>
                  <a:lnTo>
                    <a:pt x="43" y="284"/>
                  </a:lnTo>
                  <a:lnTo>
                    <a:pt x="38" y="284"/>
                  </a:lnTo>
                  <a:lnTo>
                    <a:pt x="36" y="284"/>
                  </a:lnTo>
                  <a:lnTo>
                    <a:pt x="36" y="287"/>
                  </a:lnTo>
                  <a:lnTo>
                    <a:pt x="33" y="287"/>
                  </a:lnTo>
                  <a:lnTo>
                    <a:pt x="33" y="287"/>
                  </a:lnTo>
                  <a:lnTo>
                    <a:pt x="33" y="289"/>
                  </a:lnTo>
                  <a:lnTo>
                    <a:pt x="33" y="289"/>
                  </a:lnTo>
                  <a:lnTo>
                    <a:pt x="36" y="289"/>
                  </a:lnTo>
                  <a:lnTo>
                    <a:pt x="38" y="289"/>
                  </a:lnTo>
                  <a:lnTo>
                    <a:pt x="38" y="291"/>
                  </a:lnTo>
                  <a:lnTo>
                    <a:pt x="38" y="291"/>
                  </a:lnTo>
                  <a:lnTo>
                    <a:pt x="38" y="291"/>
                  </a:lnTo>
                  <a:lnTo>
                    <a:pt x="38" y="291"/>
                  </a:lnTo>
                  <a:lnTo>
                    <a:pt x="38" y="294"/>
                  </a:lnTo>
                  <a:lnTo>
                    <a:pt x="38" y="296"/>
                  </a:lnTo>
                  <a:lnTo>
                    <a:pt x="38" y="298"/>
                  </a:lnTo>
                  <a:lnTo>
                    <a:pt x="36" y="301"/>
                  </a:lnTo>
                  <a:lnTo>
                    <a:pt x="36" y="303"/>
                  </a:lnTo>
                  <a:lnTo>
                    <a:pt x="33" y="308"/>
                  </a:lnTo>
                  <a:lnTo>
                    <a:pt x="31" y="310"/>
                  </a:lnTo>
                  <a:lnTo>
                    <a:pt x="29" y="313"/>
                  </a:lnTo>
                  <a:lnTo>
                    <a:pt x="29" y="313"/>
                  </a:lnTo>
                  <a:lnTo>
                    <a:pt x="31" y="313"/>
                  </a:lnTo>
                  <a:lnTo>
                    <a:pt x="31" y="315"/>
                  </a:lnTo>
                  <a:lnTo>
                    <a:pt x="31" y="315"/>
                  </a:lnTo>
                  <a:lnTo>
                    <a:pt x="31" y="317"/>
                  </a:lnTo>
                  <a:lnTo>
                    <a:pt x="29" y="322"/>
                  </a:lnTo>
                  <a:lnTo>
                    <a:pt x="26" y="324"/>
                  </a:lnTo>
                  <a:lnTo>
                    <a:pt x="26" y="324"/>
                  </a:lnTo>
                  <a:lnTo>
                    <a:pt x="24" y="327"/>
                  </a:lnTo>
                  <a:lnTo>
                    <a:pt x="24" y="327"/>
                  </a:lnTo>
                  <a:lnTo>
                    <a:pt x="21" y="329"/>
                  </a:lnTo>
                  <a:lnTo>
                    <a:pt x="19" y="329"/>
                  </a:lnTo>
                  <a:lnTo>
                    <a:pt x="14" y="329"/>
                  </a:lnTo>
                  <a:lnTo>
                    <a:pt x="14" y="329"/>
                  </a:lnTo>
                  <a:lnTo>
                    <a:pt x="14" y="329"/>
                  </a:lnTo>
                  <a:lnTo>
                    <a:pt x="14" y="329"/>
                  </a:lnTo>
                  <a:lnTo>
                    <a:pt x="14" y="327"/>
                  </a:lnTo>
                  <a:lnTo>
                    <a:pt x="14" y="327"/>
                  </a:lnTo>
                  <a:lnTo>
                    <a:pt x="14" y="327"/>
                  </a:lnTo>
                  <a:lnTo>
                    <a:pt x="14" y="324"/>
                  </a:lnTo>
                  <a:lnTo>
                    <a:pt x="14" y="324"/>
                  </a:lnTo>
                  <a:lnTo>
                    <a:pt x="14" y="324"/>
                  </a:lnTo>
                  <a:lnTo>
                    <a:pt x="12" y="324"/>
                  </a:lnTo>
                  <a:lnTo>
                    <a:pt x="12" y="324"/>
                  </a:lnTo>
                  <a:lnTo>
                    <a:pt x="10" y="324"/>
                  </a:lnTo>
                  <a:lnTo>
                    <a:pt x="5" y="329"/>
                  </a:lnTo>
                  <a:lnTo>
                    <a:pt x="2" y="329"/>
                  </a:lnTo>
                  <a:lnTo>
                    <a:pt x="2" y="334"/>
                  </a:lnTo>
                  <a:lnTo>
                    <a:pt x="2" y="334"/>
                  </a:lnTo>
                  <a:lnTo>
                    <a:pt x="2" y="334"/>
                  </a:lnTo>
                  <a:lnTo>
                    <a:pt x="0" y="334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339"/>
                  </a:lnTo>
                  <a:lnTo>
                    <a:pt x="2" y="339"/>
                  </a:lnTo>
                  <a:lnTo>
                    <a:pt x="5" y="339"/>
                  </a:lnTo>
                  <a:lnTo>
                    <a:pt x="5" y="339"/>
                  </a:lnTo>
                  <a:lnTo>
                    <a:pt x="7" y="339"/>
                  </a:lnTo>
                  <a:lnTo>
                    <a:pt x="7" y="339"/>
                  </a:lnTo>
                  <a:lnTo>
                    <a:pt x="7" y="339"/>
                  </a:lnTo>
                  <a:lnTo>
                    <a:pt x="10" y="336"/>
                  </a:lnTo>
                  <a:lnTo>
                    <a:pt x="10" y="339"/>
                  </a:lnTo>
                  <a:lnTo>
                    <a:pt x="12" y="339"/>
                  </a:lnTo>
                  <a:lnTo>
                    <a:pt x="14" y="341"/>
                  </a:lnTo>
                  <a:lnTo>
                    <a:pt x="17" y="341"/>
                  </a:lnTo>
                  <a:lnTo>
                    <a:pt x="17" y="341"/>
                  </a:lnTo>
                  <a:lnTo>
                    <a:pt x="17" y="346"/>
                  </a:lnTo>
                  <a:lnTo>
                    <a:pt x="19" y="353"/>
                  </a:lnTo>
                  <a:lnTo>
                    <a:pt x="19" y="353"/>
                  </a:lnTo>
                  <a:lnTo>
                    <a:pt x="19" y="355"/>
                  </a:lnTo>
                  <a:lnTo>
                    <a:pt x="17" y="358"/>
                  </a:lnTo>
                  <a:lnTo>
                    <a:pt x="17" y="360"/>
                  </a:lnTo>
                  <a:lnTo>
                    <a:pt x="17" y="360"/>
                  </a:lnTo>
                  <a:lnTo>
                    <a:pt x="19" y="362"/>
                  </a:lnTo>
                  <a:lnTo>
                    <a:pt x="19" y="362"/>
                  </a:lnTo>
                  <a:lnTo>
                    <a:pt x="19" y="365"/>
                  </a:lnTo>
                  <a:lnTo>
                    <a:pt x="19" y="365"/>
                  </a:lnTo>
                  <a:lnTo>
                    <a:pt x="19" y="365"/>
                  </a:lnTo>
                  <a:lnTo>
                    <a:pt x="19" y="367"/>
                  </a:lnTo>
                  <a:lnTo>
                    <a:pt x="19" y="367"/>
                  </a:lnTo>
                  <a:lnTo>
                    <a:pt x="19" y="369"/>
                  </a:lnTo>
                  <a:lnTo>
                    <a:pt x="19" y="369"/>
                  </a:lnTo>
                  <a:lnTo>
                    <a:pt x="24" y="374"/>
                  </a:lnTo>
                  <a:lnTo>
                    <a:pt x="24" y="374"/>
                  </a:lnTo>
                  <a:lnTo>
                    <a:pt x="24" y="374"/>
                  </a:lnTo>
                  <a:lnTo>
                    <a:pt x="24" y="377"/>
                  </a:lnTo>
                  <a:lnTo>
                    <a:pt x="24" y="381"/>
                  </a:lnTo>
                  <a:lnTo>
                    <a:pt x="24" y="381"/>
                  </a:lnTo>
                  <a:lnTo>
                    <a:pt x="24" y="384"/>
                  </a:lnTo>
                  <a:lnTo>
                    <a:pt x="21" y="384"/>
                  </a:lnTo>
                  <a:lnTo>
                    <a:pt x="21" y="384"/>
                  </a:lnTo>
                  <a:lnTo>
                    <a:pt x="19" y="384"/>
                  </a:lnTo>
                  <a:lnTo>
                    <a:pt x="17" y="384"/>
                  </a:lnTo>
                  <a:lnTo>
                    <a:pt x="17" y="386"/>
                  </a:lnTo>
                  <a:lnTo>
                    <a:pt x="17" y="386"/>
                  </a:lnTo>
                  <a:lnTo>
                    <a:pt x="17" y="386"/>
                  </a:lnTo>
                  <a:lnTo>
                    <a:pt x="17" y="388"/>
                  </a:lnTo>
                  <a:lnTo>
                    <a:pt x="17" y="388"/>
                  </a:lnTo>
                  <a:lnTo>
                    <a:pt x="21" y="391"/>
                  </a:lnTo>
                  <a:lnTo>
                    <a:pt x="21" y="391"/>
                  </a:lnTo>
                  <a:lnTo>
                    <a:pt x="21" y="391"/>
                  </a:lnTo>
                  <a:lnTo>
                    <a:pt x="21" y="391"/>
                  </a:lnTo>
                  <a:lnTo>
                    <a:pt x="24" y="393"/>
                  </a:lnTo>
                  <a:lnTo>
                    <a:pt x="24" y="393"/>
                  </a:lnTo>
                  <a:lnTo>
                    <a:pt x="21" y="395"/>
                  </a:lnTo>
                  <a:lnTo>
                    <a:pt x="19" y="400"/>
                  </a:lnTo>
                  <a:lnTo>
                    <a:pt x="19" y="403"/>
                  </a:lnTo>
                  <a:lnTo>
                    <a:pt x="19" y="403"/>
                  </a:lnTo>
                  <a:lnTo>
                    <a:pt x="19" y="405"/>
                  </a:lnTo>
                  <a:lnTo>
                    <a:pt x="19" y="405"/>
                  </a:lnTo>
                  <a:lnTo>
                    <a:pt x="19" y="410"/>
                  </a:lnTo>
                  <a:lnTo>
                    <a:pt x="19" y="410"/>
                  </a:lnTo>
                  <a:lnTo>
                    <a:pt x="19" y="412"/>
                  </a:lnTo>
                  <a:lnTo>
                    <a:pt x="19" y="412"/>
                  </a:lnTo>
                  <a:lnTo>
                    <a:pt x="19" y="414"/>
                  </a:lnTo>
                  <a:lnTo>
                    <a:pt x="19" y="414"/>
                  </a:lnTo>
                  <a:lnTo>
                    <a:pt x="17" y="417"/>
                  </a:lnTo>
                  <a:lnTo>
                    <a:pt x="17" y="419"/>
                  </a:lnTo>
                  <a:lnTo>
                    <a:pt x="17" y="419"/>
                  </a:lnTo>
                  <a:lnTo>
                    <a:pt x="17" y="419"/>
                  </a:lnTo>
                  <a:lnTo>
                    <a:pt x="14" y="421"/>
                  </a:lnTo>
                  <a:lnTo>
                    <a:pt x="14" y="424"/>
                  </a:lnTo>
                  <a:lnTo>
                    <a:pt x="12" y="424"/>
                  </a:lnTo>
                  <a:lnTo>
                    <a:pt x="10" y="424"/>
                  </a:lnTo>
                  <a:lnTo>
                    <a:pt x="7" y="424"/>
                  </a:lnTo>
                  <a:lnTo>
                    <a:pt x="7" y="424"/>
                  </a:lnTo>
                  <a:lnTo>
                    <a:pt x="7" y="424"/>
                  </a:lnTo>
                  <a:lnTo>
                    <a:pt x="2" y="426"/>
                  </a:lnTo>
                  <a:lnTo>
                    <a:pt x="0" y="429"/>
                  </a:lnTo>
                  <a:lnTo>
                    <a:pt x="0" y="431"/>
                  </a:lnTo>
                  <a:lnTo>
                    <a:pt x="2" y="433"/>
                  </a:lnTo>
                  <a:lnTo>
                    <a:pt x="2" y="433"/>
                  </a:lnTo>
                  <a:lnTo>
                    <a:pt x="5" y="433"/>
                  </a:lnTo>
                  <a:lnTo>
                    <a:pt x="7" y="431"/>
                  </a:lnTo>
                  <a:lnTo>
                    <a:pt x="7" y="431"/>
                  </a:lnTo>
                  <a:lnTo>
                    <a:pt x="7" y="429"/>
                  </a:lnTo>
                  <a:lnTo>
                    <a:pt x="12" y="429"/>
                  </a:lnTo>
                  <a:lnTo>
                    <a:pt x="12" y="426"/>
                  </a:lnTo>
                  <a:lnTo>
                    <a:pt x="14" y="429"/>
                  </a:lnTo>
                  <a:lnTo>
                    <a:pt x="14" y="429"/>
                  </a:lnTo>
                  <a:lnTo>
                    <a:pt x="17" y="429"/>
                  </a:lnTo>
                  <a:lnTo>
                    <a:pt x="17" y="429"/>
                  </a:lnTo>
                  <a:lnTo>
                    <a:pt x="17" y="431"/>
                  </a:lnTo>
                  <a:lnTo>
                    <a:pt x="14" y="431"/>
                  </a:lnTo>
                  <a:lnTo>
                    <a:pt x="14" y="431"/>
                  </a:lnTo>
                  <a:lnTo>
                    <a:pt x="12" y="431"/>
                  </a:lnTo>
                  <a:lnTo>
                    <a:pt x="12" y="431"/>
                  </a:lnTo>
                  <a:lnTo>
                    <a:pt x="10" y="431"/>
                  </a:lnTo>
                  <a:lnTo>
                    <a:pt x="10" y="433"/>
                  </a:lnTo>
                  <a:lnTo>
                    <a:pt x="7" y="436"/>
                  </a:lnTo>
                  <a:lnTo>
                    <a:pt x="7" y="436"/>
                  </a:lnTo>
                  <a:lnTo>
                    <a:pt x="5" y="433"/>
                  </a:lnTo>
                  <a:lnTo>
                    <a:pt x="5" y="433"/>
                  </a:lnTo>
                  <a:lnTo>
                    <a:pt x="2" y="436"/>
                  </a:lnTo>
                  <a:lnTo>
                    <a:pt x="2" y="436"/>
                  </a:lnTo>
                  <a:lnTo>
                    <a:pt x="2" y="438"/>
                  </a:lnTo>
                  <a:lnTo>
                    <a:pt x="2" y="438"/>
                  </a:lnTo>
                  <a:lnTo>
                    <a:pt x="0" y="438"/>
                  </a:lnTo>
                  <a:lnTo>
                    <a:pt x="0" y="440"/>
                  </a:lnTo>
                  <a:lnTo>
                    <a:pt x="2" y="440"/>
                  </a:lnTo>
                  <a:lnTo>
                    <a:pt x="5" y="443"/>
                  </a:lnTo>
                  <a:lnTo>
                    <a:pt x="5" y="443"/>
                  </a:lnTo>
                  <a:lnTo>
                    <a:pt x="7" y="445"/>
                  </a:lnTo>
                  <a:lnTo>
                    <a:pt x="7" y="445"/>
                  </a:lnTo>
                  <a:lnTo>
                    <a:pt x="10" y="445"/>
                  </a:lnTo>
                  <a:lnTo>
                    <a:pt x="10" y="445"/>
                  </a:lnTo>
                  <a:lnTo>
                    <a:pt x="10" y="445"/>
                  </a:lnTo>
                  <a:lnTo>
                    <a:pt x="12" y="450"/>
                  </a:lnTo>
                  <a:lnTo>
                    <a:pt x="12" y="448"/>
                  </a:lnTo>
                  <a:lnTo>
                    <a:pt x="14" y="445"/>
                  </a:lnTo>
                  <a:lnTo>
                    <a:pt x="17" y="448"/>
                  </a:lnTo>
                  <a:lnTo>
                    <a:pt x="19" y="448"/>
                  </a:lnTo>
                  <a:lnTo>
                    <a:pt x="19" y="450"/>
                  </a:lnTo>
                  <a:lnTo>
                    <a:pt x="19" y="455"/>
                  </a:lnTo>
                  <a:lnTo>
                    <a:pt x="21" y="457"/>
                  </a:lnTo>
                  <a:lnTo>
                    <a:pt x="19" y="459"/>
                  </a:lnTo>
                  <a:lnTo>
                    <a:pt x="19" y="459"/>
                  </a:lnTo>
                  <a:lnTo>
                    <a:pt x="21" y="462"/>
                  </a:lnTo>
                  <a:lnTo>
                    <a:pt x="21" y="462"/>
                  </a:lnTo>
                  <a:lnTo>
                    <a:pt x="24" y="462"/>
                  </a:lnTo>
                  <a:lnTo>
                    <a:pt x="26" y="462"/>
                  </a:lnTo>
                  <a:lnTo>
                    <a:pt x="26" y="459"/>
                  </a:lnTo>
                  <a:lnTo>
                    <a:pt x="29" y="462"/>
                  </a:lnTo>
                  <a:lnTo>
                    <a:pt x="29" y="462"/>
                  </a:lnTo>
                  <a:lnTo>
                    <a:pt x="24" y="462"/>
                  </a:lnTo>
                  <a:lnTo>
                    <a:pt x="24" y="464"/>
                  </a:lnTo>
                  <a:lnTo>
                    <a:pt x="24" y="466"/>
                  </a:lnTo>
                  <a:lnTo>
                    <a:pt x="24" y="469"/>
                  </a:lnTo>
                  <a:lnTo>
                    <a:pt x="24" y="471"/>
                  </a:lnTo>
                  <a:lnTo>
                    <a:pt x="24" y="471"/>
                  </a:lnTo>
                  <a:lnTo>
                    <a:pt x="26" y="471"/>
                  </a:lnTo>
                  <a:lnTo>
                    <a:pt x="29" y="471"/>
                  </a:lnTo>
                  <a:lnTo>
                    <a:pt x="29" y="469"/>
                  </a:lnTo>
                  <a:lnTo>
                    <a:pt x="29" y="469"/>
                  </a:lnTo>
                  <a:lnTo>
                    <a:pt x="29" y="466"/>
                  </a:lnTo>
                  <a:lnTo>
                    <a:pt x="31" y="466"/>
                  </a:lnTo>
                  <a:lnTo>
                    <a:pt x="31" y="466"/>
                  </a:lnTo>
                  <a:lnTo>
                    <a:pt x="31" y="466"/>
                  </a:lnTo>
                  <a:lnTo>
                    <a:pt x="31" y="469"/>
                  </a:lnTo>
                  <a:lnTo>
                    <a:pt x="31" y="469"/>
                  </a:lnTo>
                  <a:lnTo>
                    <a:pt x="31" y="469"/>
                  </a:lnTo>
                  <a:lnTo>
                    <a:pt x="33" y="469"/>
                  </a:lnTo>
                  <a:lnTo>
                    <a:pt x="33" y="469"/>
                  </a:lnTo>
                  <a:lnTo>
                    <a:pt x="33" y="471"/>
                  </a:lnTo>
                  <a:lnTo>
                    <a:pt x="31" y="471"/>
                  </a:lnTo>
                  <a:lnTo>
                    <a:pt x="33" y="471"/>
                  </a:lnTo>
                  <a:lnTo>
                    <a:pt x="38" y="478"/>
                  </a:lnTo>
                  <a:lnTo>
                    <a:pt x="36" y="476"/>
                  </a:lnTo>
                  <a:lnTo>
                    <a:pt x="36" y="478"/>
                  </a:lnTo>
                  <a:lnTo>
                    <a:pt x="36" y="478"/>
                  </a:lnTo>
                  <a:lnTo>
                    <a:pt x="33" y="478"/>
                  </a:lnTo>
                  <a:lnTo>
                    <a:pt x="33" y="476"/>
                  </a:lnTo>
                  <a:lnTo>
                    <a:pt x="31" y="474"/>
                  </a:lnTo>
                  <a:lnTo>
                    <a:pt x="29" y="471"/>
                  </a:lnTo>
                  <a:lnTo>
                    <a:pt x="31" y="474"/>
                  </a:lnTo>
                  <a:lnTo>
                    <a:pt x="33" y="478"/>
                  </a:lnTo>
                  <a:lnTo>
                    <a:pt x="33" y="483"/>
                  </a:lnTo>
                  <a:lnTo>
                    <a:pt x="33" y="483"/>
                  </a:lnTo>
                  <a:lnTo>
                    <a:pt x="33" y="483"/>
                  </a:lnTo>
                  <a:lnTo>
                    <a:pt x="33" y="485"/>
                  </a:lnTo>
                  <a:lnTo>
                    <a:pt x="33" y="488"/>
                  </a:lnTo>
                  <a:lnTo>
                    <a:pt x="36" y="490"/>
                  </a:lnTo>
                  <a:lnTo>
                    <a:pt x="36" y="490"/>
                  </a:lnTo>
                  <a:lnTo>
                    <a:pt x="36" y="493"/>
                  </a:lnTo>
                  <a:lnTo>
                    <a:pt x="38" y="497"/>
                  </a:lnTo>
                  <a:lnTo>
                    <a:pt x="38" y="500"/>
                  </a:lnTo>
                  <a:lnTo>
                    <a:pt x="40" y="500"/>
                  </a:lnTo>
                  <a:lnTo>
                    <a:pt x="47" y="502"/>
                  </a:lnTo>
                  <a:lnTo>
                    <a:pt x="47" y="504"/>
                  </a:lnTo>
                  <a:lnTo>
                    <a:pt x="45" y="504"/>
                  </a:lnTo>
                  <a:lnTo>
                    <a:pt x="43" y="504"/>
                  </a:lnTo>
                  <a:lnTo>
                    <a:pt x="40" y="504"/>
                  </a:lnTo>
                  <a:lnTo>
                    <a:pt x="38" y="502"/>
                  </a:lnTo>
                  <a:lnTo>
                    <a:pt x="38" y="504"/>
                  </a:lnTo>
                  <a:lnTo>
                    <a:pt x="40" y="507"/>
                  </a:lnTo>
                  <a:lnTo>
                    <a:pt x="43" y="511"/>
                  </a:lnTo>
                  <a:lnTo>
                    <a:pt x="43" y="514"/>
                  </a:lnTo>
                  <a:lnTo>
                    <a:pt x="43" y="521"/>
                  </a:lnTo>
                  <a:lnTo>
                    <a:pt x="45" y="523"/>
                  </a:lnTo>
                  <a:lnTo>
                    <a:pt x="45" y="523"/>
                  </a:lnTo>
                  <a:lnTo>
                    <a:pt x="45" y="526"/>
                  </a:lnTo>
                  <a:lnTo>
                    <a:pt x="45" y="526"/>
                  </a:lnTo>
                  <a:lnTo>
                    <a:pt x="45" y="528"/>
                  </a:lnTo>
                  <a:lnTo>
                    <a:pt x="45" y="530"/>
                  </a:lnTo>
                  <a:lnTo>
                    <a:pt x="47" y="533"/>
                  </a:lnTo>
                  <a:lnTo>
                    <a:pt x="50" y="537"/>
                  </a:lnTo>
                  <a:lnTo>
                    <a:pt x="52" y="540"/>
                  </a:lnTo>
                  <a:lnTo>
                    <a:pt x="57" y="545"/>
                  </a:lnTo>
                  <a:lnTo>
                    <a:pt x="57" y="549"/>
                  </a:lnTo>
                  <a:lnTo>
                    <a:pt x="59" y="554"/>
                  </a:lnTo>
                  <a:lnTo>
                    <a:pt x="62" y="561"/>
                  </a:lnTo>
                  <a:lnTo>
                    <a:pt x="64" y="571"/>
                  </a:lnTo>
                  <a:lnTo>
                    <a:pt x="64" y="573"/>
                  </a:lnTo>
                  <a:lnTo>
                    <a:pt x="66" y="568"/>
                  </a:lnTo>
                  <a:lnTo>
                    <a:pt x="69" y="568"/>
                  </a:lnTo>
                  <a:lnTo>
                    <a:pt x="69" y="571"/>
                  </a:lnTo>
                  <a:lnTo>
                    <a:pt x="69" y="571"/>
                  </a:lnTo>
                  <a:lnTo>
                    <a:pt x="69" y="571"/>
                  </a:lnTo>
                  <a:lnTo>
                    <a:pt x="69" y="573"/>
                  </a:lnTo>
                  <a:lnTo>
                    <a:pt x="71" y="573"/>
                  </a:lnTo>
                  <a:lnTo>
                    <a:pt x="71" y="575"/>
                  </a:lnTo>
                  <a:lnTo>
                    <a:pt x="74" y="575"/>
                  </a:lnTo>
                  <a:lnTo>
                    <a:pt x="71" y="575"/>
                  </a:lnTo>
                  <a:lnTo>
                    <a:pt x="71" y="575"/>
                  </a:lnTo>
                  <a:lnTo>
                    <a:pt x="69" y="575"/>
                  </a:lnTo>
                  <a:lnTo>
                    <a:pt x="69" y="575"/>
                  </a:lnTo>
                  <a:lnTo>
                    <a:pt x="66" y="575"/>
                  </a:lnTo>
                  <a:lnTo>
                    <a:pt x="66" y="575"/>
                  </a:lnTo>
                  <a:lnTo>
                    <a:pt x="66" y="578"/>
                  </a:lnTo>
                  <a:lnTo>
                    <a:pt x="66" y="578"/>
                  </a:lnTo>
                  <a:lnTo>
                    <a:pt x="66" y="578"/>
                  </a:lnTo>
                  <a:lnTo>
                    <a:pt x="66" y="578"/>
                  </a:lnTo>
                  <a:lnTo>
                    <a:pt x="66" y="578"/>
                  </a:lnTo>
                  <a:lnTo>
                    <a:pt x="66" y="578"/>
                  </a:lnTo>
                  <a:lnTo>
                    <a:pt x="66" y="578"/>
                  </a:lnTo>
                  <a:lnTo>
                    <a:pt x="66" y="580"/>
                  </a:lnTo>
                  <a:lnTo>
                    <a:pt x="66" y="587"/>
                  </a:lnTo>
                  <a:lnTo>
                    <a:pt x="66" y="590"/>
                  </a:lnTo>
                  <a:lnTo>
                    <a:pt x="69" y="597"/>
                  </a:lnTo>
                  <a:lnTo>
                    <a:pt x="69" y="599"/>
                  </a:lnTo>
                  <a:lnTo>
                    <a:pt x="69" y="601"/>
                  </a:lnTo>
                  <a:lnTo>
                    <a:pt x="71" y="604"/>
                  </a:lnTo>
                  <a:lnTo>
                    <a:pt x="69" y="601"/>
                  </a:lnTo>
                  <a:lnTo>
                    <a:pt x="69" y="599"/>
                  </a:lnTo>
                  <a:lnTo>
                    <a:pt x="66" y="597"/>
                  </a:lnTo>
                  <a:lnTo>
                    <a:pt x="66" y="599"/>
                  </a:lnTo>
                  <a:lnTo>
                    <a:pt x="69" y="604"/>
                  </a:lnTo>
                  <a:lnTo>
                    <a:pt x="69" y="606"/>
                  </a:lnTo>
                  <a:lnTo>
                    <a:pt x="69" y="606"/>
                  </a:lnTo>
                  <a:lnTo>
                    <a:pt x="69" y="608"/>
                  </a:lnTo>
                  <a:lnTo>
                    <a:pt x="71" y="611"/>
                  </a:lnTo>
                  <a:lnTo>
                    <a:pt x="71" y="613"/>
                  </a:lnTo>
                  <a:lnTo>
                    <a:pt x="74" y="620"/>
                  </a:lnTo>
                  <a:lnTo>
                    <a:pt x="74" y="625"/>
                  </a:lnTo>
                  <a:lnTo>
                    <a:pt x="76" y="632"/>
                  </a:lnTo>
                  <a:lnTo>
                    <a:pt x="76" y="632"/>
                  </a:lnTo>
                  <a:lnTo>
                    <a:pt x="76" y="632"/>
                  </a:lnTo>
                  <a:lnTo>
                    <a:pt x="76" y="635"/>
                  </a:lnTo>
                  <a:lnTo>
                    <a:pt x="76" y="637"/>
                  </a:lnTo>
                  <a:lnTo>
                    <a:pt x="78" y="639"/>
                  </a:lnTo>
                  <a:lnTo>
                    <a:pt x="78" y="639"/>
                  </a:lnTo>
                  <a:lnTo>
                    <a:pt x="78" y="642"/>
                  </a:lnTo>
                  <a:lnTo>
                    <a:pt x="78" y="646"/>
                  </a:lnTo>
                  <a:lnTo>
                    <a:pt x="83" y="668"/>
                  </a:lnTo>
                  <a:lnTo>
                    <a:pt x="88" y="668"/>
                  </a:lnTo>
                  <a:lnTo>
                    <a:pt x="92" y="668"/>
                  </a:lnTo>
                  <a:lnTo>
                    <a:pt x="97" y="665"/>
                  </a:lnTo>
                  <a:lnTo>
                    <a:pt x="97" y="668"/>
                  </a:lnTo>
                  <a:lnTo>
                    <a:pt x="95" y="668"/>
                  </a:lnTo>
                  <a:lnTo>
                    <a:pt x="92" y="668"/>
                  </a:lnTo>
                  <a:lnTo>
                    <a:pt x="90" y="670"/>
                  </a:lnTo>
                  <a:lnTo>
                    <a:pt x="90" y="670"/>
                  </a:lnTo>
                  <a:lnTo>
                    <a:pt x="88" y="672"/>
                  </a:lnTo>
                  <a:lnTo>
                    <a:pt x="88" y="672"/>
                  </a:lnTo>
                  <a:lnTo>
                    <a:pt x="88" y="672"/>
                  </a:lnTo>
                  <a:lnTo>
                    <a:pt x="83" y="670"/>
                  </a:lnTo>
                  <a:lnTo>
                    <a:pt x="83" y="672"/>
                  </a:lnTo>
                  <a:lnTo>
                    <a:pt x="85" y="672"/>
                  </a:lnTo>
                  <a:lnTo>
                    <a:pt x="85" y="675"/>
                  </a:lnTo>
                  <a:lnTo>
                    <a:pt x="88" y="675"/>
                  </a:lnTo>
                  <a:lnTo>
                    <a:pt x="88" y="677"/>
                  </a:lnTo>
                  <a:lnTo>
                    <a:pt x="88" y="679"/>
                  </a:lnTo>
                  <a:lnTo>
                    <a:pt x="92" y="677"/>
                  </a:lnTo>
                  <a:lnTo>
                    <a:pt x="95" y="677"/>
                  </a:lnTo>
                  <a:lnTo>
                    <a:pt x="97" y="677"/>
                  </a:lnTo>
                  <a:lnTo>
                    <a:pt x="97" y="677"/>
                  </a:lnTo>
                  <a:lnTo>
                    <a:pt x="97" y="677"/>
                  </a:lnTo>
                  <a:lnTo>
                    <a:pt x="97" y="679"/>
                  </a:lnTo>
                  <a:lnTo>
                    <a:pt x="97" y="679"/>
                  </a:lnTo>
                  <a:lnTo>
                    <a:pt x="97" y="679"/>
                  </a:lnTo>
                  <a:lnTo>
                    <a:pt x="100" y="682"/>
                  </a:lnTo>
                  <a:lnTo>
                    <a:pt x="100" y="682"/>
                  </a:lnTo>
                  <a:lnTo>
                    <a:pt x="100" y="682"/>
                  </a:lnTo>
                  <a:lnTo>
                    <a:pt x="100" y="684"/>
                  </a:lnTo>
                  <a:lnTo>
                    <a:pt x="100" y="684"/>
                  </a:lnTo>
                  <a:lnTo>
                    <a:pt x="102" y="684"/>
                  </a:lnTo>
                  <a:lnTo>
                    <a:pt x="104" y="684"/>
                  </a:lnTo>
                  <a:lnTo>
                    <a:pt x="104" y="684"/>
                  </a:lnTo>
                  <a:lnTo>
                    <a:pt x="104" y="684"/>
                  </a:lnTo>
                  <a:lnTo>
                    <a:pt x="104" y="684"/>
                  </a:lnTo>
                  <a:lnTo>
                    <a:pt x="104" y="684"/>
                  </a:lnTo>
                  <a:lnTo>
                    <a:pt x="104" y="687"/>
                  </a:lnTo>
                  <a:lnTo>
                    <a:pt x="104" y="687"/>
                  </a:lnTo>
                  <a:lnTo>
                    <a:pt x="104" y="687"/>
                  </a:lnTo>
                  <a:lnTo>
                    <a:pt x="104" y="689"/>
                  </a:lnTo>
                  <a:lnTo>
                    <a:pt x="107" y="689"/>
                  </a:lnTo>
                  <a:lnTo>
                    <a:pt x="107" y="689"/>
                  </a:lnTo>
                  <a:lnTo>
                    <a:pt x="107" y="689"/>
                  </a:lnTo>
                  <a:lnTo>
                    <a:pt x="107" y="689"/>
                  </a:lnTo>
                  <a:lnTo>
                    <a:pt x="109" y="687"/>
                  </a:lnTo>
                  <a:lnTo>
                    <a:pt x="109" y="687"/>
                  </a:lnTo>
                  <a:lnTo>
                    <a:pt x="111" y="687"/>
                  </a:lnTo>
                  <a:lnTo>
                    <a:pt x="111" y="687"/>
                  </a:lnTo>
                  <a:lnTo>
                    <a:pt x="114" y="689"/>
                  </a:lnTo>
                  <a:lnTo>
                    <a:pt x="116" y="689"/>
                  </a:lnTo>
                  <a:lnTo>
                    <a:pt x="116" y="689"/>
                  </a:lnTo>
                  <a:lnTo>
                    <a:pt x="116" y="689"/>
                  </a:lnTo>
                  <a:lnTo>
                    <a:pt x="116" y="691"/>
                  </a:lnTo>
                  <a:lnTo>
                    <a:pt x="116" y="691"/>
                  </a:lnTo>
                  <a:lnTo>
                    <a:pt x="116" y="691"/>
                  </a:lnTo>
                  <a:lnTo>
                    <a:pt x="116" y="694"/>
                  </a:lnTo>
                  <a:lnTo>
                    <a:pt x="116" y="694"/>
                  </a:lnTo>
                  <a:lnTo>
                    <a:pt x="116" y="696"/>
                  </a:lnTo>
                  <a:lnTo>
                    <a:pt x="118" y="696"/>
                  </a:lnTo>
                  <a:lnTo>
                    <a:pt x="118" y="696"/>
                  </a:lnTo>
                  <a:lnTo>
                    <a:pt x="118" y="694"/>
                  </a:lnTo>
                  <a:lnTo>
                    <a:pt x="121" y="694"/>
                  </a:lnTo>
                  <a:lnTo>
                    <a:pt x="121" y="694"/>
                  </a:lnTo>
                  <a:lnTo>
                    <a:pt x="121" y="696"/>
                  </a:lnTo>
                  <a:lnTo>
                    <a:pt x="123" y="698"/>
                  </a:lnTo>
                  <a:lnTo>
                    <a:pt x="123" y="698"/>
                  </a:lnTo>
                  <a:lnTo>
                    <a:pt x="126" y="698"/>
                  </a:lnTo>
                  <a:lnTo>
                    <a:pt x="126" y="698"/>
                  </a:lnTo>
                  <a:lnTo>
                    <a:pt x="126" y="698"/>
                  </a:lnTo>
                  <a:lnTo>
                    <a:pt x="128" y="698"/>
                  </a:lnTo>
                  <a:lnTo>
                    <a:pt x="128" y="698"/>
                  </a:lnTo>
                  <a:lnTo>
                    <a:pt x="128" y="696"/>
                  </a:lnTo>
                  <a:lnTo>
                    <a:pt x="130" y="696"/>
                  </a:lnTo>
                  <a:lnTo>
                    <a:pt x="135" y="698"/>
                  </a:lnTo>
                  <a:lnTo>
                    <a:pt x="135" y="701"/>
                  </a:lnTo>
                  <a:lnTo>
                    <a:pt x="133" y="703"/>
                  </a:lnTo>
                  <a:lnTo>
                    <a:pt x="133" y="703"/>
                  </a:lnTo>
                  <a:lnTo>
                    <a:pt x="133" y="706"/>
                  </a:lnTo>
                  <a:lnTo>
                    <a:pt x="133" y="706"/>
                  </a:lnTo>
                  <a:lnTo>
                    <a:pt x="135" y="708"/>
                  </a:lnTo>
                  <a:lnTo>
                    <a:pt x="135" y="708"/>
                  </a:lnTo>
                  <a:lnTo>
                    <a:pt x="135" y="710"/>
                  </a:lnTo>
                  <a:lnTo>
                    <a:pt x="135" y="710"/>
                  </a:lnTo>
                  <a:lnTo>
                    <a:pt x="137" y="710"/>
                  </a:lnTo>
                  <a:lnTo>
                    <a:pt x="137" y="710"/>
                  </a:lnTo>
                  <a:lnTo>
                    <a:pt x="137" y="710"/>
                  </a:lnTo>
                  <a:lnTo>
                    <a:pt x="137" y="710"/>
                  </a:lnTo>
                  <a:lnTo>
                    <a:pt x="140" y="713"/>
                  </a:lnTo>
                  <a:lnTo>
                    <a:pt x="140" y="713"/>
                  </a:lnTo>
                  <a:lnTo>
                    <a:pt x="140" y="713"/>
                  </a:lnTo>
                  <a:lnTo>
                    <a:pt x="140" y="713"/>
                  </a:lnTo>
                  <a:lnTo>
                    <a:pt x="140" y="713"/>
                  </a:lnTo>
                  <a:lnTo>
                    <a:pt x="140" y="713"/>
                  </a:lnTo>
                  <a:lnTo>
                    <a:pt x="145" y="713"/>
                  </a:lnTo>
                  <a:lnTo>
                    <a:pt x="145" y="713"/>
                  </a:lnTo>
                  <a:lnTo>
                    <a:pt x="145" y="713"/>
                  </a:lnTo>
                  <a:lnTo>
                    <a:pt x="147" y="713"/>
                  </a:lnTo>
                  <a:lnTo>
                    <a:pt x="147" y="713"/>
                  </a:lnTo>
                  <a:lnTo>
                    <a:pt x="147" y="715"/>
                  </a:lnTo>
                  <a:lnTo>
                    <a:pt x="147" y="715"/>
                  </a:lnTo>
                  <a:lnTo>
                    <a:pt x="147" y="715"/>
                  </a:lnTo>
                  <a:lnTo>
                    <a:pt x="145" y="715"/>
                  </a:lnTo>
                  <a:lnTo>
                    <a:pt x="145" y="717"/>
                  </a:lnTo>
                  <a:lnTo>
                    <a:pt x="142" y="717"/>
                  </a:lnTo>
                  <a:lnTo>
                    <a:pt x="142" y="720"/>
                  </a:lnTo>
                  <a:lnTo>
                    <a:pt x="142" y="720"/>
                  </a:lnTo>
                  <a:lnTo>
                    <a:pt x="142" y="722"/>
                  </a:lnTo>
                  <a:lnTo>
                    <a:pt x="142" y="722"/>
                  </a:lnTo>
                  <a:lnTo>
                    <a:pt x="145" y="722"/>
                  </a:lnTo>
                  <a:lnTo>
                    <a:pt x="145" y="724"/>
                  </a:lnTo>
                  <a:lnTo>
                    <a:pt x="147" y="727"/>
                  </a:lnTo>
                  <a:lnTo>
                    <a:pt x="147" y="729"/>
                  </a:lnTo>
                  <a:lnTo>
                    <a:pt x="147" y="732"/>
                  </a:lnTo>
                  <a:lnTo>
                    <a:pt x="149" y="734"/>
                  </a:lnTo>
                  <a:lnTo>
                    <a:pt x="149" y="734"/>
                  </a:lnTo>
                  <a:lnTo>
                    <a:pt x="149" y="734"/>
                  </a:lnTo>
                  <a:lnTo>
                    <a:pt x="149" y="734"/>
                  </a:lnTo>
                  <a:lnTo>
                    <a:pt x="149" y="734"/>
                  </a:lnTo>
                  <a:lnTo>
                    <a:pt x="152" y="734"/>
                  </a:lnTo>
                  <a:lnTo>
                    <a:pt x="152" y="734"/>
                  </a:lnTo>
                  <a:lnTo>
                    <a:pt x="152" y="734"/>
                  </a:lnTo>
                  <a:lnTo>
                    <a:pt x="154" y="736"/>
                  </a:lnTo>
                  <a:lnTo>
                    <a:pt x="166" y="748"/>
                  </a:lnTo>
                  <a:lnTo>
                    <a:pt x="168" y="750"/>
                  </a:lnTo>
                  <a:lnTo>
                    <a:pt x="171" y="750"/>
                  </a:lnTo>
                  <a:lnTo>
                    <a:pt x="173" y="753"/>
                  </a:lnTo>
                  <a:lnTo>
                    <a:pt x="173" y="753"/>
                  </a:lnTo>
                  <a:lnTo>
                    <a:pt x="175" y="753"/>
                  </a:lnTo>
                  <a:lnTo>
                    <a:pt x="175" y="755"/>
                  </a:lnTo>
                  <a:lnTo>
                    <a:pt x="175" y="755"/>
                  </a:lnTo>
                  <a:lnTo>
                    <a:pt x="175" y="758"/>
                  </a:lnTo>
                  <a:lnTo>
                    <a:pt x="178" y="758"/>
                  </a:lnTo>
                  <a:lnTo>
                    <a:pt x="178" y="758"/>
                  </a:lnTo>
                  <a:lnTo>
                    <a:pt x="180" y="758"/>
                  </a:lnTo>
                  <a:lnTo>
                    <a:pt x="180" y="758"/>
                  </a:lnTo>
                  <a:lnTo>
                    <a:pt x="180" y="758"/>
                  </a:lnTo>
                  <a:lnTo>
                    <a:pt x="182" y="760"/>
                  </a:lnTo>
                  <a:lnTo>
                    <a:pt x="185" y="760"/>
                  </a:lnTo>
                  <a:lnTo>
                    <a:pt x="185" y="760"/>
                  </a:lnTo>
                  <a:lnTo>
                    <a:pt x="187" y="760"/>
                  </a:lnTo>
                  <a:lnTo>
                    <a:pt x="187" y="760"/>
                  </a:lnTo>
                  <a:lnTo>
                    <a:pt x="187" y="760"/>
                  </a:lnTo>
                  <a:lnTo>
                    <a:pt x="190" y="760"/>
                  </a:lnTo>
                  <a:lnTo>
                    <a:pt x="190" y="760"/>
                  </a:lnTo>
                  <a:lnTo>
                    <a:pt x="190" y="760"/>
                  </a:lnTo>
                  <a:lnTo>
                    <a:pt x="192" y="760"/>
                  </a:lnTo>
                  <a:lnTo>
                    <a:pt x="192" y="762"/>
                  </a:lnTo>
                  <a:lnTo>
                    <a:pt x="192" y="765"/>
                  </a:lnTo>
                  <a:lnTo>
                    <a:pt x="192" y="767"/>
                  </a:lnTo>
                  <a:lnTo>
                    <a:pt x="194" y="769"/>
                  </a:lnTo>
                  <a:lnTo>
                    <a:pt x="194" y="772"/>
                  </a:lnTo>
                  <a:lnTo>
                    <a:pt x="197" y="772"/>
                  </a:lnTo>
                  <a:lnTo>
                    <a:pt x="199" y="774"/>
                  </a:lnTo>
                  <a:lnTo>
                    <a:pt x="201" y="774"/>
                  </a:lnTo>
                  <a:lnTo>
                    <a:pt x="204" y="774"/>
                  </a:lnTo>
                  <a:lnTo>
                    <a:pt x="206" y="777"/>
                  </a:lnTo>
                  <a:lnTo>
                    <a:pt x="208" y="777"/>
                  </a:lnTo>
                  <a:lnTo>
                    <a:pt x="213" y="777"/>
                  </a:lnTo>
                  <a:lnTo>
                    <a:pt x="216" y="777"/>
                  </a:lnTo>
                  <a:lnTo>
                    <a:pt x="220" y="774"/>
                  </a:lnTo>
                  <a:lnTo>
                    <a:pt x="225" y="774"/>
                  </a:lnTo>
                  <a:lnTo>
                    <a:pt x="227" y="774"/>
                  </a:lnTo>
                  <a:lnTo>
                    <a:pt x="227" y="774"/>
                  </a:lnTo>
                  <a:lnTo>
                    <a:pt x="227" y="774"/>
                  </a:lnTo>
                  <a:lnTo>
                    <a:pt x="227" y="777"/>
                  </a:lnTo>
                  <a:lnTo>
                    <a:pt x="227" y="781"/>
                  </a:lnTo>
                  <a:lnTo>
                    <a:pt x="227" y="784"/>
                  </a:lnTo>
                  <a:lnTo>
                    <a:pt x="227" y="784"/>
                  </a:lnTo>
                  <a:lnTo>
                    <a:pt x="230" y="786"/>
                  </a:lnTo>
                  <a:lnTo>
                    <a:pt x="230" y="786"/>
                  </a:lnTo>
                  <a:lnTo>
                    <a:pt x="232" y="786"/>
                  </a:lnTo>
                  <a:lnTo>
                    <a:pt x="232" y="786"/>
                  </a:lnTo>
                  <a:lnTo>
                    <a:pt x="234" y="784"/>
                  </a:lnTo>
                  <a:lnTo>
                    <a:pt x="234" y="784"/>
                  </a:lnTo>
                  <a:lnTo>
                    <a:pt x="237" y="784"/>
                  </a:lnTo>
                  <a:lnTo>
                    <a:pt x="237" y="786"/>
                  </a:lnTo>
                  <a:lnTo>
                    <a:pt x="239" y="786"/>
                  </a:lnTo>
                  <a:lnTo>
                    <a:pt x="239" y="786"/>
                  </a:lnTo>
                  <a:lnTo>
                    <a:pt x="239" y="788"/>
                  </a:lnTo>
                  <a:lnTo>
                    <a:pt x="242" y="791"/>
                  </a:lnTo>
                  <a:lnTo>
                    <a:pt x="242" y="791"/>
                  </a:lnTo>
                  <a:lnTo>
                    <a:pt x="244" y="791"/>
                  </a:lnTo>
                  <a:lnTo>
                    <a:pt x="244" y="791"/>
                  </a:lnTo>
                  <a:lnTo>
                    <a:pt x="244" y="791"/>
                  </a:lnTo>
                  <a:lnTo>
                    <a:pt x="246" y="791"/>
                  </a:lnTo>
                  <a:lnTo>
                    <a:pt x="246" y="791"/>
                  </a:lnTo>
                  <a:lnTo>
                    <a:pt x="246" y="791"/>
                  </a:lnTo>
                  <a:lnTo>
                    <a:pt x="249" y="791"/>
                  </a:lnTo>
                  <a:lnTo>
                    <a:pt x="249" y="793"/>
                  </a:lnTo>
                  <a:lnTo>
                    <a:pt x="251" y="795"/>
                  </a:lnTo>
                  <a:lnTo>
                    <a:pt x="253" y="798"/>
                  </a:lnTo>
                  <a:lnTo>
                    <a:pt x="253" y="798"/>
                  </a:lnTo>
                  <a:lnTo>
                    <a:pt x="256" y="798"/>
                  </a:lnTo>
                  <a:lnTo>
                    <a:pt x="258" y="798"/>
                  </a:lnTo>
                  <a:lnTo>
                    <a:pt x="258" y="800"/>
                  </a:lnTo>
                  <a:lnTo>
                    <a:pt x="258" y="798"/>
                  </a:lnTo>
                  <a:lnTo>
                    <a:pt x="261" y="798"/>
                  </a:lnTo>
                  <a:lnTo>
                    <a:pt x="261" y="798"/>
                  </a:lnTo>
                  <a:lnTo>
                    <a:pt x="263" y="798"/>
                  </a:lnTo>
                  <a:lnTo>
                    <a:pt x="263" y="798"/>
                  </a:lnTo>
                  <a:lnTo>
                    <a:pt x="263" y="800"/>
                  </a:lnTo>
                  <a:lnTo>
                    <a:pt x="263" y="800"/>
                  </a:lnTo>
                  <a:lnTo>
                    <a:pt x="265" y="803"/>
                  </a:lnTo>
                  <a:lnTo>
                    <a:pt x="265" y="805"/>
                  </a:lnTo>
                  <a:lnTo>
                    <a:pt x="265" y="807"/>
                  </a:lnTo>
                  <a:lnTo>
                    <a:pt x="268" y="807"/>
                  </a:lnTo>
                  <a:lnTo>
                    <a:pt x="268" y="805"/>
                  </a:lnTo>
                  <a:lnTo>
                    <a:pt x="268" y="805"/>
                  </a:lnTo>
                  <a:lnTo>
                    <a:pt x="270" y="805"/>
                  </a:lnTo>
                  <a:lnTo>
                    <a:pt x="270" y="803"/>
                  </a:lnTo>
                  <a:lnTo>
                    <a:pt x="272" y="803"/>
                  </a:lnTo>
                  <a:lnTo>
                    <a:pt x="275" y="803"/>
                  </a:lnTo>
                  <a:lnTo>
                    <a:pt x="277" y="803"/>
                  </a:lnTo>
                  <a:lnTo>
                    <a:pt x="279" y="803"/>
                  </a:lnTo>
                  <a:lnTo>
                    <a:pt x="282" y="805"/>
                  </a:lnTo>
                  <a:lnTo>
                    <a:pt x="282" y="805"/>
                  </a:lnTo>
                  <a:lnTo>
                    <a:pt x="282" y="807"/>
                  </a:lnTo>
                  <a:lnTo>
                    <a:pt x="282" y="810"/>
                  </a:lnTo>
                  <a:lnTo>
                    <a:pt x="282" y="810"/>
                  </a:lnTo>
                  <a:lnTo>
                    <a:pt x="282" y="812"/>
                  </a:lnTo>
                  <a:lnTo>
                    <a:pt x="284" y="812"/>
                  </a:lnTo>
                  <a:lnTo>
                    <a:pt x="287" y="812"/>
                  </a:lnTo>
                  <a:lnTo>
                    <a:pt x="289" y="812"/>
                  </a:lnTo>
                  <a:lnTo>
                    <a:pt x="306" y="810"/>
                  </a:lnTo>
                  <a:lnTo>
                    <a:pt x="306" y="812"/>
                  </a:lnTo>
                  <a:lnTo>
                    <a:pt x="313" y="812"/>
                  </a:lnTo>
                  <a:lnTo>
                    <a:pt x="313" y="812"/>
                  </a:lnTo>
                  <a:lnTo>
                    <a:pt x="315" y="810"/>
                  </a:lnTo>
                  <a:lnTo>
                    <a:pt x="315" y="803"/>
                  </a:lnTo>
                  <a:lnTo>
                    <a:pt x="317" y="798"/>
                  </a:lnTo>
                  <a:lnTo>
                    <a:pt x="322" y="793"/>
                  </a:lnTo>
                  <a:lnTo>
                    <a:pt x="324" y="791"/>
                  </a:lnTo>
                  <a:lnTo>
                    <a:pt x="324" y="791"/>
                  </a:lnTo>
                  <a:lnTo>
                    <a:pt x="327" y="791"/>
                  </a:lnTo>
                  <a:lnTo>
                    <a:pt x="329" y="791"/>
                  </a:lnTo>
                  <a:lnTo>
                    <a:pt x="332" y="791"/>
                  </a:lnTo>
                  <a:lnTo>
                    <a:pt x="334" y="788"/>
                  </a:lnTo>
                  <a:lnTo>
                    <a:pt x="334" y="791"/>
                  </a:lnTo>
                  <a:lnTo>
                    <a:pt x="336" y="791"/>
                  </a:lnTo>
                  <a:lnTo>
                    <a:pt x="343" y="798"/>
                  </a:lnTo>
                  <a:lnTo>
                    <a:pt x="343" y="798"/>
                  </a:lnTo>
                  <a:lnTo>
                    <a:pt x="346" y="798"/>
                  </a:lnTo>
                  <a:lnTo>
                    <a:pt x="346" y="795"/>
                  </a:lnTo>
                  <a:lnTo>
                    <a:pt x="346" y="793"/>
                  </a:lnTo>
                  <a:lnTo>
                    <a:pt x="348" y="793"/>
                  </a:lnTo>
                  <a:lnTo>
                    <a:pt x="348" y="793"/>
                  </a:lnTo>
                  <a:lnTo>
                    <a:pt x="350" y="793"/>
                  </a:lnTo>
                  <a:lnTo>
                    <a:pt x="353" y="791"/>
                  </a:lnTo>
                  <a:lnTo>
                    <a:pt x="358" y="793"/>
                  </a:lnTo>
                  <a:lnTo>
                    <a:pt x="360" y="791"/>
                  </a:lnTo>
                  <a:lnTo>
                    <a:pt x="362" y="791"/>
                  </a:lnTo>
                  <a:lnTo>
                    <a:pt x="362" y="791"/>
                  </a:lnTo>
                  <a:lnTo>
                    <a:pt x="365" y="791"/>
                  </a:lnTo>
                  <a:lnTo>
                    <a:pt x="365" y="791"/>
                  </a:lnTo>
                  <a:lnTo>
                    <a:pt x="367" y="791"/>
                  </a:lnTo>
                  <a:lnTo>
                    <a:pt x="369" y="793"/>
                  </a:lnTo>
                  <a:lnTo>
                    <a:pt x="369" y="793"/>
                  </a:lnTo>
                  <a:lnTo>
                    <a:pt x="372" y="793"/>
                  </a:lnTo>
                  <a:lnTo>
                    <a:pt x="374" y="793"/>
                  </a:lnTo>
                  <a:lnTo>
                    <a:pt x="377" y="793"/>
                  </a:lnTo>
                  <a:lnTo>
                    <a:pt x="381" y="793"/>
                  </a:lnTo>
                  <a:lnTo>
                    <a:pt x="381" y="793"/>
                  </a:lnTo>
                  <a:lnTo>
                    <a:pt x="384" y="791"/>
                  </a:lnTo>
                  <a:lnTo>
                    <a:pt x="384" y="788"/>
                  </a:lnTo>
                  <a:lnTo>
                    <a:pt x="386" y="784"/>
                  </a:lnTo>
                  <a:lnTo>
                    <a:pt x="386" y="781"/>
                  </a:lnTo>
                  <a:lnTo>
                    <a:pt x="388" y="779"/>
                  </a:lnTo>
                  <a:lnTo>
                    <a:pt x="388" y="777"/>
                  </a:lnTo>
                  <a:lnTo>
                    <a:pt x="391" y="777"/>
                  </a:lnTo>
                  <a:lnTo>
                    <a:pt x="393" y="777"/>
                  </a:lnTo>
                  <a:lnTo>
                    <a:pt x="405" y="774"/>
                  </a:lnTo>
                  <a:lnTo>
                    <a:pt x="407" y="774"/>
                  </a:lnTo>
                  <a:lnTo>
                    <a:pt x="407" y="774"/>
                  </a:lnTo>
                  <a:lnTo>
                    <a:pt x="410" y="774"/>
                  </a:lnTo>
                  <a:lnTo>
                    <a:pt x="410" y="772"/>
                  </a:lnTo>
                  <a:lnTo>
                    <a:pt x="412" y="769"/>
                  </a:lnTo>
                  <a:lnTo>
                    <a:pt x="414" y="765"/>
                  </a:lnTo>
                  <a:lnTo>
                    <a:pt x="417" y="762"/>
                  </a:lnTo>
                  <a:lnTo>
                    <a:pt x="417" y="762"/>
                  </a:lnTo>
                  <a:lnTo>
                    <a:pt x="419" y="760"/>
                  </a:lnTo>
                  <a:lnTo>
                    <a:pt x="419" y="760"/>
                  </a:lnTo>
                  <a:lnTo>
                    <a:pt x="419" y="760"/>
                  </a:lnTo>
                  <a:lnTo>
                    <a:pt x="421" y="758"/>
                  </a:lnTo>
                  <a:lnTo>
                    <a:pt x="421" y="758"/>
                  </a:lnTo>
                  <a:lnTo>
                    <a:pt x="421" y="758"/>
                  </a:lnTo>
                  <a:lnTo>
                    <a:pt x="421" y="758"/>
                  </a:lnTo>
                  <a:lnTo>
                    <a:pt x="421" y="755"/>
                  </a:lnTo>
                  <a:lnTo>
                    <a:pt x="421" y="755"/>
                  </a:lnTo>
                  <a:lnTo>
                    <a:pt x="421" y="755"/>
                  </a:lnTo>
                  <a:lnTo>
                    <a:pt x="421" y="753"/>
                  </a:lnTo>
                  <a:lnTo>
                    <a:pt x="417" y="748"/>
                  </a:lnTo>
                  <a:lnTo>
                    <a:pt x="417" y="748"/>
                  </a:lnTo>
                  <a:lnTo>
                    <a:pt x="417" y="748"/>
                  </a:lnTo>
                  <a:lnTo>
                    <a:pt x="414" y="746"/>
                  </a:lnTo>
                  <a:lnTo>
                    <a:pt x="410" y="746"/>
                  </a:lnTo>
                  <a:lnTo>
                    <a:pt x="391" y="746"/>
                  </a:lnTo>
                  <a:lnTo>
                    <a:pt x="388" y="743"/>
                  </a:lnTo>
                  <a:lnTo>
                    <a:pt x="388" y="743"/>
                  </a:lnTo>
                  <a:lnTo>
                    <a:pt x="388" y="741"/>
                  </a:lnTo>
                  <a:lnTo>
                    <a:pt x="388" y="741"/>
                  </a:lnTo>
                  <a:lnTo>
                    <a:pt x="386" y="739"/>
                  </a:lnTo>
                  <a:lnTo>
                    <a:pt x="386" y="739"/>
                  </a:lnTo>
                  <a:lnTo>
                    <a:pt x="386" y="739"/>
                  </a:lnTo>
                  <a:lnTo>
                    <a:pt x="388" y="736"/>
                  </a:lnTo>
                  <a:lnTo>
                    <a:pt x="388" y="736"/>
                  </a:lnTo>
                  <a:lnTo>
                    <a:pt x="388" y="734"/>
                  </a:lnTo>
                  <a:lnTo>
                    <a:pt x="393" y="732"/>
                  </a:lnTo>
                  <a:lnTo>
                    <a:pt x="398" y="729"/>
                  </a:lnTo>
                  <a:lnTo>
                    <a:pt x="398" y="727"/>
                  </a:lnTo>
                  <a:lnTo>
                    <a:pt x="400" y="724"/>
                  </a:lnTo>
                  <a:lnTo>
                    <a:pt x="403" y="722"/>
                  </a:lnTo>
                  <a:lnTo>
                    <a:pt x="403" y="722"/>
                  </a:lnTo>
                  <a:lnTo>
                    <a:pt x="405" y="715"/>
                  </a:lnTo>
                  <a:lnTo>
                    <a:pt x="405" y="713"/>
                  </a:lnTo>
                  <a:lnTo>
                    <a:pt x="405" y="710"/>
                  </a:lnTo>
                  <a:lnTo>
                    <a:pt x="403" y="710"/>
                  </a:lnTo>
                  <a:lnTo>
                    <a:pt x="403" y="710"/>
                  </a:lnTo>
                  <a:lnTo>
                    <a:pt x="400" y="710"/>
                  </a:lnTo>
                  <a:lnTo>
                    <a:pt x="400" y="710"/>
                  </a:lnTo>
                  <a:lnTo>
                    <a:pt x="400" y="710"/>
                  </a:lnTo>
                  <a:lnTo>
                    <a:pt x="400" y="710"/>
                  </a:lnTo>
                  <a:lnTo>
                    <a:pt x="400" y="710"/>
                  </a:lnTo>
                  <a:lnTo>
                    <a:pt x="400" y="710"/>
                  </a:lnTo>
                  <a:lnTo>
                    <a:pt x="400" y="708"/>
                  </a:lnTo>
                  <a:lnTo>
                    <a:pt x="400" y="708"/>
                  </a:lnTo>
                  <a:lnTo>
                    <a:pt x="400" y="706"/>
                  </a:lnTo>
                  <a:lnTo>
                    <a:pt x="398" y="706"/>
                  </a:lnTo>
                  <a:lnTo>
                    <a:pt x="398" y="703"/>
                  </a:lnTo>
                  <a:lnTo>
                    <a:pt x="398" y="701"/>
                  </a:lnTo>
                  <a:lnTo>
                    <a:pt x="400" y="696"/>
                  </a:lnTo>
                  <a:lnTo>
                    <a:pt x="403" y="689"/>
                  </a:lnTo>
                  <a:lnTo>
                    <a:pt x="405" y="689"/>
                  </a:lnTo>
                  <a:lnTo>
                    <a:pt x="407" y="689"/>
                  </a:lnTo>
                  <a:lnTo>
                    <a:pt x="407" y="689"/>
                  </a:lnTo>
                  <a:lnTo>
                    <a:pt x="410" y="689"/>
                  </a:lnTo>
                  <a:lnTo>
                    <a:pt x="412" y="689"/>
                  </a:lnTo>
                  <a:lnTo>
                    <a:pt x="412" y="689"/>
                  </a:lnTo>
                  <a:lnTo>
                    <a:pt x="414" y="689"/>
                  </a:lnTo>
                  <a:lnTo>
                    <a:pt x="419" y="687"/>
                  </a:lnTo>
                  <a:lnTo>
                    <a:pt x="419" y="687"/>
                  </a:lnTo>
                  <a:lnTo>
                    <a:pt x="421" y="684"/>
                  </a:lnTo>
                  <a:lnTo>
                    <a:pt x="421" y="684"/>
                  </a:lnTo>
                  <a:lnTo>
                    <a:pt x="421" y="684"/>
                  </a:lnTo>
                  <a:lnTo>
                    <a:pt x="421" y="682"/>
                  </a:lnTo>
                  <a:lnTo>
                    <a:pt x="419" y="682"/>
                  </a:lnTo>
                  <a:lnTo>
                    <a:pt x="419" y="682"/>
                  </a:lnTo>
                  <a:lnTo>
                    <a:pt x="419" y="679"/>
                  </a:lnTo>
                  <a:lnTo>
                    <a:pt x="421" y="679"/>
                  </a:lnTo>
                  <a:lnTo>
                    <a:pt x="421" y="677"/>
                  </a:lnTo>
                  <a:lnTo>
                    <a:pt x="424" y="675"/>
                  </a:lnTo>
                  <a:lnTo>
                    <a:pt x="426" y="668"/>
                  </a:lnTo>
                  <a:lnTo>
                    <a:pt x="431" y="668"/>
                  </a:lnTo>
                  <a:lnTo>
                    <a:pt x="436" y="665"/>
                  </a:lnTo>
                  <a:lnTo>
                    <a:pt x="438" y="668"/>
                  </a:lnTo>
                  <a:lnTo>
                    <a:pt x="438" y="668"/>
                  </a:lnTo>
                  <a:lnTo>
                    <a:pt x="440" y="668"/>
                  </a:lnTo>
                  <a:lnTo>
                    <a:pt x="440" y="668"/>
                  </a:lnTo>
                  <a:lnTo>
                    <a:pt x="440" y="670"/>
                  </a:lnTo>
                  <a:lnTo>
                    <a:pt x="443" y="670"/>
                  </a:lnTo>
                  <a:lnTo>
                    <a:pt x="443" y="672"/>
                  </a:lnTo>
                  <a:lnTo>
                    <a:pt x="445" y="675"/>
                  </a:lnTo>
                  <a:lnTo>
                    <a:pt x="448" y="675"/>
                  </a:lnTo>
                  <a:lnTo>
                    <a:pt x="448" y="675"/>
                  </a:lnTo>
                  <a:lnTo>
                    <a:pt x="450" y="675"/>
                  </a:lnTo>
                  <a:lnTo>
                    <a:pt x="450" y="672"/>
                  </a:lnTo>
                  <a:lnTo>
                    <a:pt x="450" y="672"/>
                  </a:lnTo>
                  <a:lnTo>
                    <a:pt x="450" y="672"/>
                  </a:lnTo>
                  <a:lnTo>
                    <a:pt x="452" y="670"/>
                  </a:lnTo>
                  <a:lnTo>
                    <a:pt x="452" y="670"/>
                  </a:lnTo>
                  <a:lnTo>
                    <a:pt x="455" y="670"/>
                  </a:lnTo>
                  <a:lnTo>
                    <a:pt x="457" y="672"/>
                  </a:lnTo>
                  <a:lnTo>
                    <a:pt x="464" y="677"/>
                  </a:lnTo>
                  <a:lnTo>
                    <a:pt x="466" y="677"/>
                  </a:lnTo>
                  <a:lnTo>
                    <a:pt x="474" y="679"/>
                  </a:lnTo>
                  <a:lnTo>
                    <a:pt x="476" y="679"/>
                  </a:lnTo>
                  <a:lnTo>
                    <a:pt x="476" y="677"/>
                  </a:lnTo>
                  <a:lnTo>
                    <a:pt x="476" y="675"/>
                  </a:lnTo>
                  <a:lnTo>
                    <a:pt x="476" y="675"/>
                  </a:lnTo>
                  <a:lnTo>
                    <a:pt x="476" y="672"/>
                  </a:lnTo>
                  <a:lnTo>
                    <a:pt x="476" y="670"/>
                  </a:lnTo>
                  <a:lnTo>
                    <a:pt x="476" y="670"/>
                  </a:lnTo>
                  <a:lnTo>
                    <a:pt x="476" y="668"/>
                  </a:lnTo>
                  <a:lnTo>
                    <a:pt x="476" y="668"/>
                  </a:lnTo>
                  <a:lnTo>
                    <a:pt x="476" y="668"/>
                  </a:lnTo>
                  <a:lnTo>
                    <a:pt x="478" y="668"/>
                  </a:lnTo>
                  <a:lnTo>
                    <a:pt x="478" y="668"/>
                  </a:lnTo>
                  <a:lnTo>
                    <a:pt x="478" y="670"/>
                  </a:lnTo>
                  <a:lnTo>
                    <a:pt x="481" y="670"/>
                  </a:lnTo>
                  <a:lnTo>
                    <a:pt x="481" y="670"/>
                  </a:lnTo>
                  <a:lnTo>
                    <a:pt x="481" y="670"/>
                  </a:lnTo>
                  <a:lnTo>
                    <a:pt x="481" y="670"/>
                  </a:lnTo>
                  <a:lnTo>
                    <a:pt x="483" y="668"/>
                  </a:lnTo>
                  <a:lnTo>
                    <a:pt x="483" y="668"/>
                  </a:lnTo>
                  <a:lnTo>
                    <a:pt x="483" y="668"/>
                  </a:lnTo>
                  <a:lnTo>
                    <a:pt x="485" y="668"/>
                  </a:lnTo>
                  <a:lnTo>
                    <a:pt x="485" y="668"/>
                  </a:lnTo>
                  <a:lnTo>
                    <a:pt x="485" y="668"/>
                  </a:lnTo>
                  <a:lnTo>
                    <a:pt x="488" y="668"/>
                  </a:lnTo>
                  <a:lnTo>
                    <a:pt x="488" y="665"/>
                  </a:lnTo>
                  <a:lnTo>
                    <a:pt x="488" y="663"/>
                  </a:lnTo>
                  <a:lnTo>
                    <a:pt x="488" y="663"/>
                  </a:lnTo>
                  <a:lnTo>
                    <a:pt x="488" y="661"/>
                  </a:lnTo>
                  <a:lnTo>
                    <a:pt x="488" y="661"/>
                  </a:lnTo>
                  <a:lnTo>
                    <a:pt x="490" y="661"/>
                  </a:lnTo>
                  <a:lnTo>
                    <a:pt x="490" y="661"/>
                  </a:lnTo>
                  <a:lnTo>
                    <a:pt x="490" y="661"/>
                  </a:lnTo>
                  <a:lnTo>
                    <a:pt x="490" y="663"/>
                  </a:lnTo>
                  <a:lnTo>
                    <a:pt x="497" y="668"/>
                  </a:lnTo>
                  <a:lnTo>
                    <a:pt x="500" y="668"/>
                  </a:lnTo>
                  <a:lnTo>
                    <a:pt x="502" y="668"/>
                  </a:lnTo>
                  <a:lnTo>
                    <a:pt x="502" y="668"/>
                  </a:lnTo>
                  <a:lnTo>
                    <a:pt x="502" y="665"/>
                  </a:lnTo>
                  <a:lnTo>
                    <a:pt x="502" y="665"/>
                  </a:lnTo>
                  <a:lnTo>
                    <a:pt x="500" y="663"/>
                  </a:lnTo>
                  <a:lnTo>
                    <a:pt x="497" y="661"/>
                  </a:lnTo>
                  <a:lnTo>
                    <a:pt x="497" y="661"/>
                  </a:lnTo>
                  <a:lnTo>
                    <a:pt x="495" y="661"/>
                  </a:lnTo>
                  <a:lnTo>
                    <a:pt x="495" y="661"/>
                  </a:lnTo>
                  <a:lnTo>
                    <a:pt x="495" y="658"/>
                  </a:lnTo>
                  <a:lnTo>
                    <a:pt x="495" y="658"/>
                  </a:lnTo>
                  <a:lnTo>
                    <a:pt x="500" y="653"/>
                  </a:lnTo>
                  <a:lnTo>
                    <a:pt x="500" y="651"/>
                  </a:lnTo>
                  <a:lnTo>
                    <a:pt x="500" y="651"/>
                  </a:lnTo>
                  <a:lnTo>
                    <a:pt x="500" y="651"/>
                  </a:lnTo>
                  <a:lnTo>
                    <a:pt x="502" y="649"/>
                  </a:lnTo>
                  <a:lnTo>
                    <a:pt x="502" y="646"/>
                  </a:lnTo>
                  <a:lnTo>
                    <a:pt x="502" y="646"/>
                  </a:lnTo>
                  <a:lnTo>
                    <a:pt x="502" y="646"/>
                  </a:lnTo>
                  <a:lnTo>
                    <a:pt x="504" y="644"/>
                  </a:lnTo>
                  <a:lnTo>
                    <a:pt x="507" y="644"/>
                  </a:lnTo>
                  <a:lnTo>
                    <a:pt x="507" y="642"/>
                  </a:lnTo>
                  <a:lnTo>
                    <a:pt x="507" y="642"/>
                  </a:lnTo>
                  <a:lnTo>
                    <a:pt x="507" y="639"/>
                  </a:lnTo>
                  <a:lnTo>
                    <a:pt x="507" y="637"/>
                  </a:lnTo>
                  <a:lnTo>
                    <a:pt x="509" y="635"/>
                  </a:lnTo>
                  <a:lnTo>
                    <a:pt x="509" y="635"/>
                  </a:lnTo>
                  <a:lnTo>
                    <a:pt x="511" y="632"/>
                  </a:lnTo>
                  <a:lnTo>
                    <a:pt x="511" y="630"/>
                  </a:lnTo>
                  <a:lnTo>
                    <a:pt x="511" y="630"/>
                  </a:lnTo>
                  <a:lnTo>
                    <a:pt x="511" y="627"/>
                  </a:lnTo>
                  <a:lnTo>
                    <a:pt x="511" y="627"/>
                  </a:lnTo>
                  <a:lnTo>
                    <a:pt x="514" y="625"/>
                  </a:lnTo>
                  <a:lnTo>
                    <a:pt x="514" y="625"/>
                  </a:lnTo>
                  <a:lnTo>
                    <a:pt x="514" y="625"/>
                  </a:lnTo>
                  <a:lnTo>
                    <a:pt x="514" y="623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4" y="61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" name="Freeform 47">
              <a:extLst>
                <a:ext uri="{FF2B5EF4-FFF2-40B4-BE49-F238E27FC236}">
                  <a16:creationId xmlns:a16="http://schemas.microsoft.com/office/drawing/2014/main" id="{4A7675D5-169D-7B93-D8AF-4CD2F60E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256" y="3151341"/>
              <a:ext cx="795170" cy="632487"/>
            </a:xfrm>
            <a:custGeom>
              <a:avLst/>
              <a:gdLst>
                <a:gd name="T0" fmla="*/ 518 w 523"/>
                <a:gd name="T1" fmla="*/ 71 h 416"/>
                <a:gd name="T2" fmla="*/ 518 w 523"/>
                <a:gd name="T3" fmla="*/ 57 h 416"/>
                <a:gd name="T4" fmla="*/ 509 w 523"/>
                <a:gd name="T5" fmla="*/ 21 h 416"/>
                <a:gd name="T6" fmla="*/ 485 w 523"/>
                <a:gd name="T7" fmla="*/ 2 h 416"/>
                <a:gd name="T8" fmla="*/ 461 w 523"/>
                <a:gd name="T9" fmla="*/ 16 h 416"/>
                <a:gd name="T10" fmla="*/ 440 w 523"/>
                <a:gd name="T11" fmla="*/ 33 h 416"/>
                <a:gd name="T12" fmla="*/ 428 w 523"/>
                <a:gd name="T13" fmla="*/ 83 h 416"/>
                <a:gd name="T14" fmla="*/ 395 w 523"/>
                <a:gd name="T15" fmla="*/ 92 h 416"/>
                <a:gd name="T16" fmla="*/ 359 w 523"/>
                <a:gd name="T17" fmla="*/ 113 h 416"/>
                <a:gd name="T18" fmla="*/ 341 w 523"/>
                <a:gd name="T19" fmla="*/ 104 h 416"/>
                <a:gd name="T20" fmla="*/ 310 w 523"/>
                <a:gd name="T21" fmla="*/ 78 h 416"/>
                <a:gd name="T22" fmla="*/ 272 w 523"/>
                <a:gd name="T23" fmla="*/ 73 h 416"/>
                <a:gd name="T24" fmla="*/ 260 w 523"/>
                <a:gd name="T25" fmla="*/ 97 h 416"/>
                <a:gd name="T26" fmla="*/ 222 w 523"/>
                <a:gd name="T27" fmla="*/ 104 h 416"/>
                <a:gd name="T28" fmla="*/ 201 w 523"/>
                <a:gd name="T29" fmla="*/ 116 h 416"/>
                <a:gd name="T30" fmla="*/ 168 w 523"/>
                <a:gd name="T31" fmla="*/ 104 h 416"/>
                <a:gd name="T32" fmla="*/ 142 w 523"/>
                <a:gd name="T33" fmla="*/ 118 h 416"/>
                <a:gd name="T34" fmla="*/ 118 w 523"/>
                <a:gd name="T35" fmla="*/ 116 h 416"/>
                <a:gd name="T36" fmla="*/ 104 w 523"/>
                <a:gd name="T37" fmla="*/ 99 h 416"/>
                <a:gd name="T38" fmla="*/ 92 w 523"/>
                <a:gd name="T39" fmla="*/ 102 h 416"/>
                <a:gd name="T40" fmla="*/ 75 w 523"/>
                <a:gd name="T41" fmla="*/ 90 h 416"/>
                <a:gd name="T42" fmla="*/ 40 w 523"/>
                <a:gd name="T43" fmla="*/ 102 h 416"/>
                <a:gd name="T44" fmla="*/ 11 w 523"/>
                <a:gd name="T45" fmla="*/ 116 h 416"/>
                <a:gd name="T46" fmla="*/ 4 w 523"/>
                <a:gd name="T47" fmla="*/ 149 h 416"/>
                <a:gd name="T48" fmla="*/ 45 w 523"/>
                <a:gd name="T49" fmla="*/ 196 h 416"/>
                <a:gd name="T50" fmla="*/ 54 w 523"/>
                <a:gd name="T51" fmla="*/ 218 h 416"/>
                <a:gd name="T52" fmla="*/ 68 w 523"/>
                <a:gd name="T53" fmla="*/ 210 h 416"/>
                <a:gd name="T54" fmla="*/ 71 w 523"/>
                <a:gd name="T55" fmla="*/ 232 h 416"/>
                <a:gd name="T56" fmla="*/ 78 w 523"/>
                <a:gd name="T57" fmla="*/ 244 h 416"/>
                <a:gd name="T58" fmla="*/ 90 w 523"/>
                <a:gd name="T59" fmla="*/ 291 h 416"/>
                <a:gd name="T60" fmla="*/ 104 w 523"/>
                <a:gd name="T61" fmla="*/ 291 h 416"/>
                <a:gd name="T62" fmla="*/ 113 w 523"/>
                <a:gd name="T63" fmla="*/ 310 h 416"/>
                <a:gd name="T64" fmla="*/ 85 w 523"/>
                <a:gd name="T65" fmla="*/ 336 h 416"/>
                <a:gd name="T66" fmla="*/ 90 w 523"/>
                <a:gd name="T67" fmla="*/ 362 h 416"/>
                <a:gd name="T68" fmla="*/ 132 w 523"/>
                <a:gd name="T69" fmla="*/ 367 h 416"/>
                <a:gd name="T70" fmla="*/ 180 w 523"/>
                <a:gd name="T71" fmla="*/ 362 h 416"/>
                <a:gd name="T72" fmla="*/ 191 w 523"/>
                <a:gd name="T73" fmla="*/ 395 h 416"/>
                <a:gd name="T74" fmla="*/ 215 w 523"/>
                <a:gd name="T75" fmla="*/ 412 h 416"/>
                <a:gd name="T76" fmla="*/ 272 w 523"/>
                <a:gd name="T77" fmla="*/ 405 h 416"/>
                <a:gd name="T78" fmla="*/ 279 w 523"/>
                <a:gd name="T79" fmla="*/ 412 h 416"/>
                <a:gd name="T80" fmla="*/ 300 w 523"/>
                <a:gd name="T81" fmla="*/ 386 h 416"/>
                <a:gd name="T82" fmla="*/ 300 w 523"/>
                <a:gd name="T83" fmla="*/ 352 h 416"/>
                <a:gd name="T84" fmla="*/ 343 w 523"/>
                <a:gd name="T85" fmla="*/ 371 h 416"/>
                <a:gd name="T86" fmla="*/ 388 w 523"/>
                <a:gd name="T87" fmla="*/ 383 h 416"/>
                <a:gd name="T88" fmla="*/ 395 w 523"/>
                <a:gd name="T89" fmla="*/ 369 h 416"/>
                <a:gd name="T90" fmla="*/ 390 w 523"/>
                <a:gd name="T91" fmla="*/ 352 h 416"/>
                <a:gd name="T92" fmla="*/ 362 w 523"/>
                <a:gd name="T93" fmla="*/ 322 h 416"/>
                <a:gd name="T94" fmla="*/ 355 w 523"/>
                <a:gd name="T95" fmla="*/ 296 h 416"/>
                <a:gd name="T96" fmla="*/ 341 w 523"/>
                <a:gd name="T97" fmla="*/ 289 h 416"/>
                <a:gd name="T98" fmla="*/ 291 w 523"/>
                <a:gd name="T99" fmla="*/ 267 h 416"/>
                <a:gd name="T100" fmla="*/ 286 w 523"/>
                <a:gd name="T101" fmla="*/ 237 h 416"/>
                <a:gd name="T102" fmla="*/ 305 w 523"/>
                <a:gd name="T103" fmla="*/ 218 h 416"/>
                <a:gd name="T104" fmla="*/ 322 w 523"/>
                <a:gd name="T105" fmla="*/ 229 h 416"/>
                <a:gd name="T106" fmla="*/ 343 w 523"/>
                <a:gd name="T107" fmla="*/ 222 h 416"/>
                <a:gd name="T108" fmla="*/ 397 w 523"/>
                <a:gd name="T109" fmla="*/ 189 h 416"/>
                <a:gd name="T110" fmla="*/ 421 w 523"/>
                <a:gd name="T111" fmla="*/ 182 h 416"/>
                <a:gd name="T112" fmla="*/ 440 w 523"/>
                <a:gd name="T113" fmla="*/ 182 h 416"/>
                <a:gd name="T114" fmla="*/ 452 w 523"/>
                <a:gd name="T115" fmla="*/ 170 h 416"/>
                <a:gd name="T116" fmla="*/ 457 w 523"/>
                <a:gd name="T117" fmla="*/ 166 h 416"/>
                <a:gd name="T118" fmla="*/ 478 w 523"/>
                <a:gd name="T119" fmla="*/ 149 h 416"/>
                <a:gd name="T120" fmla="*/ 492 w 523"/>
                <a:gd name="T121" fmla="*/ 137 h 416"/>
                <a:gd name="T122" fmla="*/ 509 w 523"/>
                <a:gd name="T123" fmla="*/ 106 h 416"/>
                <a:gd name="T124" fmla="*/ 506 w 523"/>
                <a:gd name="T125" fmla="*/ 9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23" h="416">
                  <a:moveTo>
                    <a:pt x="520" y="87"/>
                  </a:moveTo>
                  <a:lnTo>
                    <a:pt x="520" y="87"/>
                  </a:lnTo>
                  <a:lnTo>
                    <a:pt x="520" y="87"/>
                  </a:lnTo>
                  <a:lnTo>
                    <a:pt x="518" y="85"/>
                  </a:lnTo>
                  <a:lnTo>
                    <a:pt x="520" y="85"/>
                  </a:lnTo>
                  <a:lnTo>
                    <a:pt x="520" y="85"/>
                  </a:lnTo>
                  <a:lnTo>
                    <a:pt x="520" y="83"/>
                  </a:lnTo>
                  <a:lnTo>
                    <a:pt x="523" y="83"/>
                  </a:lnTo>
                  <a:lnTo>
                    <a:pt x="523" y="80"/>
                  </a:lnTo>
                  <a:lnTo>
                    <a:pt x="520" y="80"/>
                  </a:lnTo>
                  <a:lnTo>
                    <a:pt x="520" y="80"/>
                  </a:lnTo>
                  <a:lnTo>
                    <a:pt x="520" y="78"/>
                  </a:lnTo>
                  <a:lnTo>
                    <a:pt x="520" y="78"/>
                  </a:lnTo>
                  <a:lnTo>
                    <a:pt x="520" y="76"/>
                  </a:lnTo>
                  <a:lnTo>
                    <a:pt x="520" y="73"/>
                  </a:lnTo>
                  <a:lnTo>
                    <a:pt x="518" y="73"/>
                  </a:lnTo>
                  <a:lnTo>
                    <a:pt x="518" y="71"/>
                  </a:lnTo>
                  <a:lnTo>
                    <a:pt x="518" y="71"/>
                  </a:lnTo>
                  <a:lnTo>
                    <a:pt x="518" y="71"/>
                  </a:lnTo>
                  <a:lnTo>
                    <a:pt x="513" y="71"/>
                  </a:lnTo>
                  <a:lnTo>
                    <a:pt x="513" y="68"/>
                  </a:lnTo>
                  <a:lnTo>
                    <a:pt x="513" y="68"/>
                  </a:lnTo>
                  <a:lnTo>
                    <a:pt x="513" y="68"/>
                  </a:lnTo>
                  <a:lnTo>
                    <a:pt x="513" y="66"/>
                  </a:lnTo>
                  <a:lnTo>
                    <a:pt x="513" y="66"/>
                  </a:lnTo>
                  <a:lnTo>
                    <a:pt x="513" y="66"/>
                  </a:lnTo>
                  <a:lnTo>
                    <a:pt x="513" y="66"/>
                  </a:lnTo>
                  <a:lnTo>
                    <a:pt x="516" y="66"/>
                  </a:lnTo>
                  <a:lnTo>
                    <a:pt x="516" y="66"/>
                  </a:lnTo>
                  <a:lnTo>
                    <a:pt x="518" y="66"/>
                  </a:lnTo>
                  <a:lnTo>
                    <a:pt x="518" y="66"/>
                  </a:lnTo>
                  <a:lnTo>
                    <a:pt x="518" y="66"/>
                  </a:lnTo>
                  <a:lnTo>
                    <a:pt x="518" y="59"/>
                  </a:lnTo>
                  <a:lnTo>
                    <a:pt x="518" y="57"/>
                  </a:lnTo>
                  <a:lnTo>
                    <a:pt x="520" y="54"/>
                  </a:lnTo>
                  <a:lnTo>
                    <a:pt x="520" y="54"/>
                  </a:lnTo>
                  <a:lnTo>
                    <a:pt x="520" y="50"/>
                  </a:lnTo>
                  <a:lnTo>
                    <a:pt x="520" y="47"/>
                  </a:lnTo>
                  <a:lnTo>
                    <a:pt x="518" y="38"/>
                  </a:lnTo>
                  <a:lnTo>
                    <a:pt x="516" y="35"/>
                  </a:lnTo>
                  <a:lnTo>
                    <a:pt x="516" y="35"/>
                  </a:lnTo>
                  <a:lnTo>
                    <a:pt x="516" y="33"/>
                  </a:lnTo>
                  <a:lnTo>
                    <a:pt x="511" y="28"/>
                  </a:lnTo>
                  <a:lnTo>
                    <a:pt x="511" y="28"/>
                  </a:lnTo>
                  <a:lnTo>
                    <a:pt x="509" y="28"/>
                  </a:lnTo>
                  <a:lnTo>
                    <a:pt x="509" y="28"/>
                  </a:lnTo>
                  <a:lnTo>
                    <a:pt x="509" y="28"/>
                  </a:lnTo>
                  <a:lnTo>
                    <a:pt x="509" y="26"/>
                  </a:lnTo>
                  <a:lnTo>
                    <a:pt x="509" y="26"/>
                  </a:lnTo>
                  <a:lnTo>
                    <a:pt x="509" y="23"/>
                  </a:lnTo>
                  <a:lnTo>
                    <a:pt x="509" y="21"/>
                  </a:lnTo>
                  <a:lnTo>
                    <a:pt x="506" y="19"/>
                  </a:lnTo>
                  <a:lnTo>
                    <a:pt x="506" y="19"/>
                  </a:lnTo>
                  <a:lnTo>
                    <a:pt x="509" y="16"/>
                  </a:lnTo>
                  <a:lnTo>
                    <a:pt x="509" y="16"/>
                  </a:lnTo>
                  <a:lnTo>
                    <a:pt x="509" y="14"/>
                  </a:lnTo>
                  <a:lnTo>
                    <a:pt x="509" y="12"/>
                  </a:lnTo>
                  <a:lnTo>
                    <a:pt x="509" y="12"/>
                  </a:lnTo>
                  <a:lnTo>
                    <a:pt x="509" y="9"/>
                  </a:lnTo>
                  <a:lnTo>
                    <a:pt x="506" y="9"/>
                  </a:lnTo>
                  <a:lnTo>
                    <a:pt x="506" y="9"/>
                  </a:lnTo>
                  <a:lnTo>
                    <a:pt x="502" y="7"/>
                  </a:lnTo>
                  <a:lnTo>
                    <a:pt x="497" y="9"/>
                  </a:lnTo>
                  <a:lnTo>
                    <a:pt x="494" y="7"/>
                  </a:lnTo>
                  <a:lnTo>
                    <a:pt x="487" y="7"/>
                  </a:lnTo>
                  <a:lnTo>
                    <a:pt x="487" y="5"/>
                  </a:lnTo>
                  <a:lnTo>
                    <a:pt x="485" y="2"/>
                  </a:lnTo>
                  <a:lnTo>
                    <a:pt x="485" y="2"/>
                  </a:lnTo>
                  <a:lnTo>
                    <a:pt x="483" y="0"/>
                  </a:lnTo>
                  <a:lnTo>
                    <a:pt x="483" y="0"/>
                  </a:lnTo>
                  <a:lnTo>
                    <a:pt x="480" y="0"/>
                  </a:lnTo>
                  <a:lnTo>
                    <a:pt x="480" y="0"/>
                  </a:lnTo>
                  <a:lnTo>
                    <a:pt x="480" y="0"/>
                  </a:lnTo>
                  <a:lnTo>
                    <a:pt x="478" y="0"/>
                  </a:lnTo>
                  <a:lnTo>
                    <a:pt x="473" y="5"/>
                  </a:lnTo>
                  <a:lnTo>
                    <a:pt x="471" y="7"/>
                  </a:lnTo>
                  <a:lnTo>
                    <a:pt x="471" y="7"/>
                  </a:lnTo>
                  <a:lnTo>
                    <a:pt x="471" y="9"/>
                  </a:lnTo>
                  <a:lnTo>
                    <a:pt x="471" y="9"/>
                  </a:lnTo>
                  <a:lnTo>
                    <a:pt x="468" y="12"/>
                  </a:lnTo>
                  <a:lnTo>
                    <a:pt x="468" y="14"/>
                  </a:lnTo>
                  <a:lnTo>
                    <a:pt x="468" y="16"/>
                  </a:lnTo>
                  <a:lnTo>
                    <a:pt x="466" y="16"/>
                  </a:lnTo>
                  <a:lnTo>
                    <a:pt x="464" y="16"/>
                  </a:lnTo>
                  <a:lnTo>
                    <a:pt x="461" y="16"/>
                  </a:lnTo>
                  <a:lnTo>
                    <a:pt x="461" y="14"/>
                  </a:lnTo>
                  <a:lnTo>
                    <a:pt x="459" y="14"/>
                  </a:lnTo>
                  <a:lnTo>
                    <a:pt x="459" y="14"/>
                  </a:lnTo>
                  <a:lnTo>
                    <a:pt x="459" y="16"/>
                  </a:lnTo>
                  <a:lnTo>
                    <a:pt x="459" y="16"/>
                  </a:lnTo>
                  <a:lnTo>
                    <a:pt x="454" y="16"/>
                  </a:lnTo>
                  <a:lnTo>
                    <a:pt x="454" y="16"/>
                  </a:lnTo>
                  <a:lnTo>
                    <a:pt x="452" y="19"/>
                  </a:lnTo>
                  <a:lnTo>
                    <a:pt x="452" y="21"/>
                  </a:lnTo>
                  <a:lnTo>
                    <a:pt x="452" y="23"/>
                  </a:lnTo>
                  <a:lnTo>
                    <a:pt x="449" y="31"/>
                  </a:lnTo>
                  <a:lnTo>
                    <a:pt x="449" y="31"/>
                  </a:lnTo>
                  <a:lnTo>
                    <a:pt x="449" y="31"/>
                  </a:lnTo>
                  <a:lnTo>
                    <a:pt x="445" y="31"/>
                  </a:lnTo>
                  <a:lnTo>
                    <a:pt x="445" y="31"/>
                  </a:lnTo>
                  <a:lnTo>
                    <a:pt x="440" y="33"/>
                  </a:lnTo>
                  <a:lnTo>
                    <a:pt x="440" y="33"/>
                  </a:lnTo>
                  <a:lnTo>
                    <a:pt x="438" y="35"/>
                  </a:lnTo>
                  <a:lnTo>
                    <a:pt x="433" y="40"/>
                  </a:lnTo>
                  <a:lnTo>
                    <a:pt x="433" y="42"/>
                  </a:lnTo>
                  <a:lnTo>
                    <a:pt x="433" y="42"/>
                  </a:lnTo>
                  <a:lnTo>
                    <a:pt x="433" y="57"/>
                  </a:lnTo>
                  <a:lnTo>
                    <a:pt x="433" y="59"/>
                  </a:lnTo>
                  <a:lnTo>
                    <a:pt x="433" y="59"/>
                  </a:lnTo>
                  <a:lnTo>
                    <a:pt x="430" y="61"/>
                  </a:lnTo>
                  <a:lnTo>
                    <a:pt x="428" y="66"/>
                  </a:lnTo>
                  <a:lnTo>
                    <a:pt x="428" y="66"/>
                  </a:lnTo>
                  <a:lnTo>
                    <a:pt x="428" y="66"/>
                  </a:lnTo>
                  <a:lnTo>
                    <a:pt x="428" y="68"/>
                  </a:lnTo>
                  <a:lnTo>
                    <a:pt x="428" y="68"/>
                  </a:lnTo>
                  <a:lnTo>
                    <a:pt x="428" y="71"/>
                  </a:lnTo>
                  <a:lnTo>
                    <a:pt x="428" y="71"/>
                  </a:lnTo>
                  <a:lnTo>
                    <a:pt x="426" y="78"/>
                  </a:lnTo>
                  <a:lnTo>
                    <a:pt x="428" y="83"/>
                  </a:lnTo>
                  <a:lnTo>
                    <a:pt x="426" y="87"/>
                  </a:lnTo>
                  <a:lnTo>
                    <a:pt x="426" y="87"/>
                  </a:lnTo>
                  <a:lnTo>
                    <a:pt x="426" y="90"/>
                  </a:lnTo>
                  <a:lnTo>
                    <a:pt x="423" y="92"/>
                  </a:lnTo>
                  <a:lnTo>
                    <a:pt x="423" y="92"/>
                  </a:lnTo>
                  <a:lnTo>
                    <a:pt x="421" y="92"/>
                  </a:lnTo>
                  <a:lnTo>
                    <a:pt x="414" y="90"/>
                  </a:lnTo>
                  <a:lnTo>
                    <a:pt x="412" y="87"/>
                  </a:lnTo>
                  <a:lnTo>
                    <a:pt x="409" y="90"/>
                  </a:lnTo>
                  <a:lnTo>
                    <a:pt x="409" y="90"/>
                  </a:lnTo>
                  <a:lnTo>
                    <a:pt x="407" y="92"/>
                  </a:lnTo>
                  <a:lnTo>
                    <a:pt x="407" y="95"/>
                  </a:lnTo>
                  <a:lnTo>
                    <a:pt x="407" y="97"/>
                  </a:lnTo>
                  <a:lnTo>
                    <a:pt x="407" y="99"/>
                  </a:lnTo>
                  <a:lnTo>
                    <a:pt x="407" y="99"/>
                  </a:lnTo>
                  <a:lnTo>
                    <a:pt x="397" y="97"/>
                  </a:lnTo>
                  <a:lnTo>
                    <a:pt x="395" y="92"/>
                  </a:lnTo>
                  <a:lnTo>
                    <a:pt x="393" y="92"/>
                  </a:lnTo>
                  <a:lnTo>
                    <a:pt x="390" y="92"/>
                  </a:lnTo>
                  <a:lnTo>
                    <a:pt x="390" y="92"/>
                  </a:lnTo>
                  <a:lnTo>
                    <a:pt x="390" y="92"/>
                  </a:lnTo>
                  <a:lnTo>
                    <a:pt x="388" y="95"/>
                  </a:lnTo>
                  <a:lnTo>
                    <a:pt x="386" y="97"/>
                  </a:lnTo>
                  <a:lnTo>
                    <a:pt x="383" y="97"/>
                  </a:lnTo>
                  <a:lnTo>
                    <a:pt x="381" y="97"/>
                  </a:lnTo>
                  <a:lnTo>
                    <a:pt x="378" y="97"/>
                  </a:lnTo>
                  <a:lnTo>
                    <a:pt x="376" y="97"/>
                  </a:lnTo>
                  <a:lnTo>
                    <a:pt x="374" y="95"/>
                  </a:lnTo>
                  <a:lnTo>
                    <a:pt x="371" y="95"/>
                  </a:lnTo>
                  <a:lnTo>
                    <a:pt x="367" y="102"/>
                  </a:lnTo>
                  <a:lnTo>
                    <a:pt x="362" y="104"/>
                  </a:lnTo>
                  <a:lnTo>
                    <a:pt x="362" y="106"/>
                  </a:lnTo>
                  <a:lnTo>
                    <a:pt x="359" y="109"/>
                  </a:lnTo>
                  <a:lnTo>
                    <a:pt x="359" y="113"/>
                  </a:lnTo>
                  <a:lnTo>
                    <a:pt x="359" y="116"/>
                  </a:lnTo>
                  <a:lnTo>
                    <a:pt x="357" y="116"/>
                  </a:lnTo>
                  <a:lnTo>
                    <a:pt x="357" y="116"/>
                  </a:lnTo>
                  <a:lnTo>
                    <a:pt x="357" y="118"/>
                  </a:lnTo>
                  <a:lnTo>
                    <a:pt x="357" y="118"/>
                  </a:lnTo>
                  <a:lnTo>
                    <a:pt x="357" y="121"/>
                  </a:lnTo>
                  <a:lnTo>
                    <a:pt x="357" y="121"/>
                  </a:lnTo>
                  <a:lnTo>
                    <a:pt x="357" y="123"/>
                  </a:lnTo>
                  <a:lnTo>
                    <a:pt x="355" y="123"/>
                  </a:lnTo>
                  <a:lnTo>
                    <a:pt x="352" y="121"/>
                  </a:lnTo>
                  <a:lnTo>
                    <a:pt x="345" y="116"/>
                  </a:lnTo>
                  <a:lnTo>
                    <a:pt x="336" y="111"/>
                  </a:lnTo>
                  <a:lnTo>
                    <a:pt x="336" y="109"/>
                  </a:lnTo>
                  <a:lnTo>
                    <a:pt x="336" y="109"/>
                  </a:lnTo>
                  <a:lnTo>
                    <a:pt x="338" y="106"/>
                  </a:lnTo>
                  <a:lnTo>
                    <a:pt x="338" y="104"/>
                  </a:lnTo>
                  <a:lnTo>
                    <a:pt x="341" y="104"/>
                  </a:lnTo>
                  <a:lnTo>
                    <a:pt x="338" y="99"/>
                  </a:lnTo>
                  <a:lnTo>
                    <a:pt x="338" y="97"/>
                  </a:lnTo>
                  <a:lnTo>
                    <a:pt x="338" y="97"/>
                  </a:lnTo>
                  <a:lnTo>
                    <a:pt x="333" y="97"/>
                  </a:lnTo>
                  <a:lnTo>
                    <a:pt x="331" y="95"/>
                  </a:lnTo>
                  <a:lnTo>
                    <a:pt x="329" y="95"/>
                  </a:lnTo>
                  <a:lnTo>
                    <a:pt x="326" y="97"/>
                  </a:lnTo>
                  <a:lnTo>
                    <a:pt x="324" y="97"/>
                  </a:lnTo>
                  <a:lnTo>
                    <a:pt x="322" y="97"/>
                  </a:lnTo>
                  <a:lnTo>
                    <a:pt x="319" y="95"/>
                  </a:lnTo>
                  <a:lnTo>
                    <a:pt x="319" y="92"/>
                  </a:lnTo>
                  <a:lnTo>
                    <a:pt x="317" y="90"/>
                  </a:lnTo>
                  <a:lnTo>
                    <a:pt x="317" y="80"/>
                  </a:lnTo>
                  <a:lnTo>
                    <a:pt x="317" y="78"/>
                  </a:lnTo>
                  <a:lnTo>
                    <a:pt x="314" y="78"/>
                  </a:lnTo>
                  <a:lnTo>
                    <a:pt x="312" y="78"/>
                  </a:lnTo>
                  <a:lnTo>
                    <a:pt x="310" y="78"/>
                  </a:lnTo>
                  <a:lnTo>
                    <a:pt x="310" y="76"/>
                  </a:lnTo>
                  <a:lnTo>
                    <a:pt x="307" y="76"/>
                  </a:lnTo>
                  <a:lnTo>
                    <a:pt x="310" y="76"/>
                  </a:lnTo>
                  <a:lnTo>
                    <a:pt x="310" y="73"/>
                  </a:lnTo>
                  <a:lnTo>
                    <a:pt x="310" y="73"/>
                  </a:lnTo>
                  <a:lnTo>
                    <a:pt x="310" y="71"/>
                  </a:lnTo>
                  <a:lnTo>
                    <a:pt x="307" y="73"/>
                  </a:lnTo>
                  <a:lnTo>
                    <a:pt x="305" y="73"/>
                  </a:lnTo>
                  <a:lnTo>
                    <a:pt x="300" y="78"/>
                  </a:lnTo>
                  <a:lnTo>
                    <a:pt x="293" y="78"/>
                  </a:lnTo>
                  <a:lnTo>
                    <a:pt x="288" y="71"/>
                  </a:lnTo>
                  <a:lnTo>
                    <a:pt x="286" y="68"/>
                  </a:lnTo>
                  <a:lnTo>
                    <a:pt x="286" y="68"/>
                  </a:lnTo>
                  <a:lnTo>
                    <a:pt x="274" y="68"/>
                  </a:lnTo>
                  <a:lnTo>
                    <a:pt x="274" y="68"/>
                  </a:lnTo>
                  <a:lnTo>
                    <a:pt x="272" y="71"/>
                  </a:lnTo>
                  <a:lnTo>
                    <a:pt x="272" y="73"/>
                  </a:lnTo>
                  <a:lnTo>
                    <a:pt x="270" y="76"/>
                  </a:lnTo>
                  <a:lnTo>
                    <a:pt x="270" y="76"/>
                  </a:lnTo>
                  <a:lnTo>
                    <a:pt x="270" y="80"/>
                  </a:lnTo>
                  <a:lnTo>
                    <a:pt x="270" y="83"/>
                  </a:lnTo>
                  <a:lnTo>
                    <a:pt x="267" y="83"/>
                  </a:lnTo>
                  <a:lnTo>
                    <a:pt x="265" y="83"/>
                  </a:lnTo>
                  <a:lnTo>
                    <a:pt x="265" y="85"/>
                  </a:lnTo>
                  <a:lnTo>
                    <a:pt x="265" y="85"/>
                  </a:lnTo>
                  <a:lnTo>
                    <a:pt x="265" y="85"/>
                  </a:lnTo>
                  <a:lnTo>
                    <a:pt x="265" y="87"/>
                  </a:lnTo>
                  <a:lnTo>
                    <a:pt x="265" y="87"/>
                  </a:lnTo>
                  <a:lnTo>
                    <a:pt x="265" y="90"/>
                  </a:lnTo>
                  <a:lnTo>
                    <a:pt x="265" y="95"/>
                  </a:lnTo>
                  <a:lnTo>
                    <a:pt x="265" y="95"/>
                  </a:lnTo>
                  <a:lnTo>
                    <a:pt x="265" y="97"/>
                  </a:lnTo>
                  <a:lnTo>
                    <a:pt x="260" y="97"/>
                  </a:lnTo>
                  <a:lnTo>
                    <a:pt x="260" y="97"/>
                  </a:lnTo>
                  <a:lnTo>
                    <a:pt x="258" y="95"/>
                  </a:lnTo>
                  <a:lnTo>
                    <a:pt x="255" y="95"/>
                  </a:lnTo>
                  <a:lnTo>
                    <a:pt x="255" y="97"/>
                  </a:lnTo>
                  <a:lnTo>
                    <a:pt x="255" y="97"/>
                  </a:lnTo>
                  <a:lnTo>
                    <a:pt x="253" y="99"/>
                  </a:lnTo>
                  <a:lnTo>
                    <a:pt x="253" y="99"/>
                  </a:lnTo>
                  <a:lnTo>
                    <a:pt x="251" y="102"/>
                  </a:lnTo>
                  <a:lnTo>
                    <a:pt x="248" y="104"/>
                  </a:lnTo>
                  <a:lnTo>
                    <a:pt x="248" y="102"/>
                  </a:lnTo>
                  <a:lnTo>
                    <a:pt x="246" y="102"/>
                  </a:lnTo>
                  <a:lnTo>
                    <a:pt x="246" y="102"/>
                  </a:lnTo>
                  <a:lnTo>
                    <a:pt x="243" y="102"/>
                  </a:lnTo>
                  <a:lnTo>
                    <a:pt x="241" y="102"/>
                  </a:lnTo>
                  <a:lnTo>
                    <a:pt x="234" y="102"/>
                  </a:lnTo>
                  <a:lnTo>
                    <a:pt x="232" y="104"/>
                  </a:lnTo>
                  <a:lnTo>
                    <a:pt x="225" y="104"/>
                  </a:lnTo>
                  <a:lnTo>
                    <a:pt x="222" y="104"/>
                  </a:lnTo>
                  <a:lnTo>
                    <a:pt x="222" y="106"/>
                  </a:lnTo>
                  <a:lnTo>
                    <a:pt x="222" y="106"/>
                  </a:lnTo>
                  <a:lnTo>
                    <a:pt x="220" y="106"/>
                  </a:lnTo>
                  <a:lnTo>
                    <a:pt x="220" y="109"/>
                  </a:lnTo>
                  <a:lnTo>
                    <a:pt x="210" y="111"/>
                  </a:lnTo>
                  <a:lnTo>
                    <a:pt x="208" y="113"/>
                  </a:lnTo>
                  <a:lnTo>
                    <a:pt x="208" y="113"/>
                  </a:lnTo>
                  <a:lnTo>
                    <a:pt x="208" y="116"/>
                  </a:lnTo>
                  <a:lnTo>
                    <a:pt x="208" y="116"/>
                  </a:lnTo>
                  <a:lnTo>
                    <a:pt x="208" y="116"/>
                  </a:lnTo>
                  <a:lnTo>
                    <a:pt x="206" y="118"/>
                  </a:lnTo>
                  <a:lnTo>
                    <a:pt x="201" y="123"/>
                  </a:lnTo>
                  <a:lnTo>
                    <a:pt x="201" y="123"/>
                  </a:lnTo>
                  <a:lnTo>
                    <a:pt x="198" y="123"/>
                  </a:lnTo>
                  <a:lnTo>
                    <a:pt x="198" y="121"/>
                  </a:lnTo>
                  <a:lnTo>
                    <a:pt x="201" y="118"/>
                  </a:lnTo>
                  <a:lnTo>
                    <a:pt x="201" y="116"/>
                  </a:lnTo>
                  <a:lnTo>
                    <a:pt x="198" y="116"/>
                  </a:lnTo>
                  <a:lnTo>
                    <a:pt x="191" y="118"/>
                  </a:lnTo>
                  <a:lnTo>
                    <a:pt x="189" y="121"/>
                  </a:lnTo>
                  <a:lnTo>
                    <a:pt x="187" y="121"/>
                  </a:lnTo>
                  <a:lnTo>
                    <a:pt x="184" y="123"/>
                  </a:lnTo>
                  <a:lnTo>
                    <a:pt x="180" y="121"/>
                  </a:lnTo>
                  <a:lnTo>
                    <a:pt x="177" y="121"/>
                  </a:lnTo>
                  <a:lnTo>
                    <a:pt x="177" y="118"/>
                  </a:lnTo>
                  <a:lnTo>
                    <a:pt x="175" y="111"/>
                  </a:lnTo>
                  <a:lnTo>
                    <a:pt x="175" y="111"/>
                  </a:lnTo>
                  <a:lnTo>
                    <a:pt x="175" y="111"/>
                  </a:lnTo>
                  <a:lnTo>
                    <a:pt x="175" y="111"/>
                  </a:lnTo>
                  <a:lnTo>
                    <a:pt x="172" y="111"/>
                  </a:lnTo>
                  <a:lnTo>
                    <a:pt x="170" y="111"/>
                  </a:lnTo>
                  <a:lnTo>
                    <a:pt x="170" y="104"/>
                  </a:lnTo>
                  <a:lnTo>
                    <a:pt x="168" y="104"/>
                  </a:lnTo>
                  <a:lnTo>
                    <a:pt x="168" y="104"/>
                  </a:lnTo>
                  <a:lnTo>
                    <a:pt x="165" y="104"/>
                  </a:lnTo>
                  <a:lnTo>
                    <a:pt x="165" y="104"/>
                  </a:lnTo>
                  <a:lnTo>
                    <a:pt x="163" y="106"/>
                  </a:lnTo>
                  <a:lnTo>
                    <a:pt x="161" y="106"/>
                  </a:lnTo>
                  <a:lnTo>
                    <a:pt x="156" y="111"/>
                  </a:lnTo>
                  <a:lnTo>
                    <a:pt x="154" y="111"/>
                  </a:lnTo>
                  <a:lnTo>
                    <a:pt x="154" y="113"/>
                  </a:lnTo>
                  <a:lnTo>
                    <a:pt x="151" y="118"/>
                  </a:lnTo>
                  <a:lnTo>
                    <a:pt x="151" y="118"/>
                  </a:lnTo>
                  <a:lnTo>
                    <a:pt x="149" y="118"/>
                  </a:lnTo>
                  <a:lnTo>
                    <a:pt x="146" y="118"/>
                  </a:lnTo>
                  <a:lnTo>
                    <a:pt x="146" y="118"/>
                  </a:lnTo>
                  <a:lnTo>
                    <a:pt x="144" y="118"/>
                  </a:lnTo>
                  <a:lnTo>
                    <a:pt x="144" y="116"/>
                  </a:lnTo>
                  <a:lnTo>
                    <a:pt x="142" y="116"/>
                  </a:lnTo>
                  <a:lnTo>
                    <a:pt x="142" y="116"/>
                  </a:lnTo>
                  <a:lnTo>
                    <a:pt x="142" y="118"/>
                  </a:lnTo>
                  <a:lnTo>
                    <a:pt x="142" y="118"/>
                  </a:lnTo>
                  <a:lnTo>
                    <a:pt x="137" y="121"/>
                  </a:lnTo>
                  <a:lnTo>
                    <a:pt x="137" y="123"/>
                  </a:lnTo>
                  <a:lnTo>
                    <a:pt x="137" y="123"/>
                  </a:lnTo>
                  <a:lnTo>
                    <a:pt x="137" y="125"/>
                  </a:lnTo>
                  <a:lnTo>
                    <a:pt x="135" y="128"/>
                  </a:lnTo>
                  <a:lnTo>
                    <a:pt x="132" y="128"/>
                  </a:lnTo>
                  <a:lnTo>
                    <a:pt x="132" y="128"/>
                  </a:lnTo>
                  <a:lnTo>
                    <a:pt x="130" y="128"/>
                  </a:lnTo>
                  <a:lnTo>
                    <a:pt x="130" y="128"/>
                  </a:lnTo>
                  <a:lnTo>
                    <a:pt x="127" y="125"/>
                  </a:lnTo>
                  <a:lnTo>
                    <a:pt x="127" y="125"/>
                  </a:lnTo>
                  <a:lnTo>
                    <a:pt x="125" y="123"/>
                  </a:lnTo>
                  <a:lnTo>
                    <a:pt x="125" y="123"/>
                  </a:lnTo>
                  <a:lnTo>
                    <a:pt x="123" y="121"/>
                  </a:lnTo>
                  <a:lnTo>
                    <a:pt x="118" y="118"/>
                  </a:lnTo>
                  <a:lnTo>
                    <a:pt x="118" y="116"/>
                  </a:lnTo>
                  <a:lnTo>
                    <a:pt x="116" y="116"/>
                  </a:lnTo>
                  <a:lnTo>
                    <a:pt x="113" y="113"/>
                  </a:lnTo>
                  <a:lnTo>
                    <a:pt x="111" y="111"/>
                  </a:lnTo>
                  <a:lnTo>
                    <a:pt x="111" y="109"/>
                  </a:lnTo>
                  <a:lnTo>
                    <a:pt x="111" y="106"/>
                  </a:lnTo>
                  <a:lnTo>
                    <a:pt x="113" y="106"/>
                  </a:lnTo>
                  <a:lnTo>
                    <a:pt x="113" y="102"/>
                  </a:lnTo>
                  <a:lnTo>
                    <a:pt x="111" y="99"/>
                  </a:lnTo>
                  <a:lnTo>
                    <a:pt x="111" y="99"/>
                  </a:lnTo>
                  <a:lnTo>
                    <a:pt x="109" y="99"/>
                  </a:lnTo>
                  <a:lnTo>
                    <a:pt x="109" y="99"/>
                  </a:lnTo>
                  <a:lnTo>
                    <a:pt x="106" y="99"/>
                  </a:lnTo>
                  <a:lnTo>
                    <a:pt x="106" y="102"/>
                  </a:lnTo>
                  <a:lnTo>
                    <a:pt x="106" y="102"/>
                  </a:lnTo>
                  <a:lnTo>
                    <a:pt x="104" y="99"/>
                  </a:lnTo>
                  <a:lnTo>
                    <a:pt x="104" y="99"/>
                  </a:lnTo>
                  <a:lnTo>
                    <a:pt x="104" y="99"/>
                  </a:lnTo>
                  <a:lnTo>
                    <a:pt x="101" y="99"/>
                  </a:lnTo>
                  <a:lnTo>
                    <a:pt x="101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7" y="102"/>
                  </a:lnTo>
                  <a:lnTo>
                    <a:pt x="97" y="102"/>
                  </a:lnTo>
                  <a:lnTo>
                    <a:pt x="97" y="104"/>
                  </a:lnTo>
                  <a:lnTo>
                    <a:pt x="97" y="104"/>
                  </a:lnTo>
                  <a:lnTo>
                    <a:pt x="97" y="106"/>
                  </a:lnTo>
                  <a:lnTo>
                    <a:pt x="97" y="106"/>
                  </a:lnTo>
                  <a:lnTo>
                    <a:pt x="94" y="106"/>
                  </a:lnTo>
                  <a:lnTo>
                    <a:pt x="94" y="104"/>
                  </a:lnTo>
                  <a:lnTo>
                    <a:pt x="94" y="104"/>
                  </a:lnTo>
                  <a:lnTo>
                    <a:pt x="94" y="102"/>
                  </a:lnTo>
                  <a:lnTo>
                    <a:pt x="94" y="102"/>
                  </a:lnTo>
                  <a:lnTo>
                    <a:pt x="92" y="102"/>
                  </a:lnTo>
                  <a:lnTo>
                    <a:pt x="92" y="102"/>
                  </a:lnTo>
                  <a:lnTo>
                    <a:pt x="92" y="102"/>
                  </a:lnTo>
                  <a:lnTo>
                    <a:pt x="92" y="104"/>
                  </a:lnTo>
                  <a:lnTo>
                    <a:pt x="92" y="104"/>
                  </a:lnTo>
                  <a:lnTo>
                    <a:pt x="92" y="106"/>
                  </a:lnTo>
                  <a:lnTo>
                    <a:pt x="92" y="106"/>
                  </a:lnTo>
                  <a:lnTo>
                    <a:pt x="90" y="106"/>
                  </a:lnTo>
                  <a:lnTo>
                    <a:pt x="90" y="106"/>
                  </a:lnTo>
                  <a:lnTo>
                    <a:pt x="87" y="104"/>
                  </a:lnTo>
                  <a:lnTo>
                    <a:pt x="87" y="102"/>
                  </a:lnTo>
                  <a:lnTo>
                    <a:pt x="85" y="95"/>
                  </a:lnTo>
                  <a:lnTo>
                    <a:pt x="80" y="87"/>
                  </a:lnTo>
                  <a:lnTo>
                    <a:pt x="78" y="85"/>
                  </a:lnTo>
                  <a:lnTo>
                    <a:pt x="78" y="85"/>
                  </a:lnTo>
                  <a:lnTo>
                    <a:pt x="78" y="85"/>
                  </a:lnTo>
                  <a:lnTo>
                    <a:pt x="75" y="85"/>
                  </a:lnTo>
                  <a:lnTo>
                    <a:pt x="75" y="90"/>
                  </a:lnTo>
                  <a:lnTo>
                    <a:pt x="75" y="90"/>
                  </a:lnTo>
                  <a:lnTo>
                    <a:pt x="75" y="92"/>
                  </a:lnTo>
                  <a:lnTo>
                    <a:pt x="73" y="92"/>
                  </a:lnTo>
                  <a:lnTo>
                    <a:pt x="73" y="92"/>
                  </a:lnTo>
                  <a:lnTo>
                    <a:pt x="71" y="92"/>
                  </a:lnTo>
                  <a:lnTo>
                    <a:pt x="71" y="95"/>
                  </a:lnTo>
                  <a:lnTo>
                    <a:pt x="68" y="97"/>
                  </a:lnTo>
                  <a:lnTo>
                    <a:pt x="66" y="97"/>
                  </a:lnTo>
                  <a:lnTo>
                    <a:pt x="61" y="97"/>
                  </a:lnTo>
                  <a:lnTo>
                    <a:pt x="59" y="99"/>
                  </a:lnTo>
                  <a:lnTo>
                    <a:pt x="59" y="99"/>
                  </a:lnTo>
                  <a:lnTo>
                    <a:pt x="56" y="99"/>
                  </a:lnTo>
                  <a:lnTo>
                    <a:pt x="54" y="97"/>
                  </a:lnTo>
                  <a:lnTo>
                    <a:pt x="54" y="97"/>
                  </a:lnTo>
                  <a:lnTo>
                    <a:pt x="52" y="99"/>
                  </a:lnTo>
                  <a:lnTo>
                    <a:pt x="49" y="102"/>
                  </a:lnTo>
                  <a:lnTo>
                    <a:pt x="47" y="102"/>
                  </a:lnTo>
                  <a:lnTo>
                    <a:pt x="40" y="102"/>
                  </a:lnTo>
                  <a:lnTo>
                    <a:pt x="33" y="102"/>
                  </a:lnTo>
                  <a:lnTo>
                    <a:pt x="23" y="99"/>
                  </a:lnTo>
                  <a:lnTo>
                    <a:pt x="21" y="99"/>
                  </a:lnTo>
                  <a:lnTo>
                    <a:pt x="11" y="99"/>
                  </a:lnTo>
                  <a:lnTo>
                    <a:pt x="9" y="102"/>
                  </a:lnTo>
                  <a:lnTo>
                    <a:pt x="7" y="102"/>
                  </a:lnTo>
                  <a:lnTo>
                    <a:pt x="7" y="104"/>
                  </a:lnTo>
                  <a:lnTo>
                    <a:pt x="7" y="104"/>
                  </a:lnTo>
                  <a:lnTo>
                    <a:pt x="7" y="104"/>
                  </a:lnTo>
                  <a:lnTo>
                    <a:pt x="7" y="106"/>
                  </a:lnTo>
                  <a:lnTo>
                    <a:pt x="7" y="106"/>
                  </a:lnTo>
                  <a:lnTo>
                    <a:pt x="7" y="106"/>
                  </a:lnTo>
                  <a:lnTo>
                    <a:pt x="7" y="109"/>
                  </a:lnTo>
                  <a:lnTo>
                    <a:pt x="7" y="111"/>
                  </a:lnTo>
                  <a:lnTo>
                    <a:pt x="9" y="113"/>
                  </a:lnTo>
                  <a:lnTo>
                    <a:pt x="9" y="113"/>
                  </a:lnTo>
                  <a:lnTo>
                    <a:pt x="11" y="116"/>
                  </a:lnTo>
                  <a:lnTo>
                    <a:pt x="11" y="118"/>
                  </a:lnTo>
                  <a:lnTo>
                    <a:pt x="11" y="118"/>
                  </a:lnTo>
                  <a:lnTo>
                    <a:pt x="11" y="121"/>
                  </a:lnTo>
                  <a:lnTo>
                    <a:pt x="11" y="121"/>
                  </a:lnTo>
                  <a:lnTo>
                    <a:pt x="11" y="123"/>
                  </a:lnTo>
                  <a:lnTo>
                    <a:pt x="9" y="125"/>
                  </a:lnTo>
                  <a:lnTo>
                    <a:pt x="9" y="128"/>
                  </a:lnTo>
                  <a:lnTo>
                    <a:pt x="9" y="128"/>
                  </a:lnTo>
                  <a:lnTo>
                    <a:pt x="9" y="130"/>
                  </a:lnTo>
                  <a:lnTo>
                    <a:pt x="9" y="130"/>
                  </a:lnTo>
                  <a:lnTo>
                    <a:pt x="7" y="132"/>
                  </a:lnTo>
                  <a:lnTo>
                    <a:pt x="7" y="132"/>
                  </a:lnTo>
                  <a:lnTo>
                    <a:pt x="4" y="137"/>
                  </a:lnTo>
                  <a:lnTo>
                    <a:pt x="2" y="139"/>
                  </a:lnTo>
                  <a:lnTo>
                    <a:pt x="2" y="142"/>
                  </a:lnTo>
                  <a:lnTo>
                    <a:pt x="0" y="149"/>
                  </a:lnTo>
                  <a:lnTo>
                    <a:pt x="4" y="149"/>
                  </a:lnTo>
                  <a:lnTo>
                    <a:pt x="11" y="151"/>
                  </a:lnTo>
                  <a:lnTo>
                    <a:pt x="11" y="151"/>
                  </a:lnTo>
                  <a:lnTo>
                    <a:pt x="14" y="151"/>
                  </a:lnTo>
                  <a:lnTo>
                    <a:pt x="14" y="154"/>
                  </a:lnTo>
                  <a:lnTo>
                    <a:pt x="19" y="156"/>
                  </a:lnTo>
                  <a:lnTo>
                    <a:pt x="19" y="156"/>
                  </a:lnTo>
                  <a:lnTo>
                    <a:pt x="21" y="158"/>
                  </a:lnTo>
                  <a:lnTo>
                    <a:pt x="21" y="158"/>
                  </a:lnTo>
                  <a:lnTo>
                    <a:pt x="21" y="163"/>
                  </a:lnTo>
                  <a:lnTo>
                    <a:pt x="21" y="166"/>
                  </a:lnTo>
                  <a:lnTo>
                    <a:pt x="21" y="168"/>
                  </a:lnTo>
                  <a:lnTo>
                    <a:pt x="21" y="170"/>
                  </a:lnTo>
                  <a:lnTo>
                    <a:pt x="23" y="170"/>
                  </a:lnTo>
                  <a:lnTo>
                    <a:pt x="23" y="175"/>
                  </a:lnTo>
                  <a:lnTo>
                    <a:pt x="40" y="189"/>
                  </a:lnTo>
                  <a:lnTo>
                    <a:pt x="42" y="192"/>
                  </a:lnTo>
                  <a:lnTo>
                    <a:pt x="45" y="196"/>
                  </a:lnTo>
                  <a:lnTo>
                    <a:pt x="45" y="196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42" y="203"/>
                  </a:lnTo>
                  <a:lnTo>
                    <a:pt x="42" y="203"/>
                  </a:lnTo>
                  <a:lnTo>
                    <a:pt x="42" y="206"/>
                  </a:lnTo>
                  <a:lnTo>
                    <a:pt x="42" y="206"/>
                  </a:lnTo>
                  <a:lnTo>
                    <a:pt x="45" y="208"/>
                  </a:lnTo>
                  <a:lnTo>
                    <a:pt x="45" y="213"/>
                  </a:lnTo>
                  <a:lnTo>
                    <a:pt x="47" y="215"/>
                  </a:lnTo>
                  <a:lnTo>
                    <a:pt x="47" y="215"/>
                  </a:lnTo>
                  <a:lnTo>
                    <a:pt x="49" y="218"/>
                  </a:lnTo>
                  <a:lnTo>
                    <a:pt x="49" y="218"/>
                  </a:lnTo>
                  <a:lnTo>
                    <a:pt x="52" y="218"/>
                  </a:lnTo>
                  <a:lnTo>
                    <a:pt x="52" y="218"/>
                  </a:lnTo>
                  <a:lnTo>
                    <a:pt x="54" y="218"/>
                  </a:lnTo>
                  <a:lnTo>
                    <a:pt x="54" y="218"/>
                  </a:lnTo>
                  <a:lnTo>
                    <a:pt x="56" y="218"/>
                  </a:lnTo>
                  <a:lnTo>
                    <a:pt x="56" y="218"/>
                  </a:lnTo>
                  <a:lnTo>
                    <a:pt x="64" y="220"/>
                  </a:lnTo>
                  <a:lnTo>
                    <a:pt x="66" y="220"/>
                  </a:lnTo>
                  <a:lnTo>
                    <a:pt x="66" y="220"/>
                  </a:lnTo>
                  <a:lnTo>
                    <a:pt x="66" y="220"/>
                  </a:lnTo>
                  <a:lnTo>
                    <a:pt x="66" y="220"/>
                  </a:lnTo>
                  <a:lnTo>
                    <a:pt x="66" y="220"/>
                  </a:lnTo>
                  <a:lnTo>
                    <a:pt x="66" y="215"/>
                  </a:lnTo>
                  <a:lnTo>
                    <a:pt x="66" y="215"/>
                  </a:lnTo>
                  <a:lnTo>
                    <a:pt x="66" y="213"/>
                  </a:lnTo>
                  <a:lnTo>
                    <a:pt x="66" y="213"/>
                  </a:lnTo>
                  <a:lnTo>
                    <a:pt x="66" y="213"/>
                  </a:lnTo>
                  <a:lnTo>
                    <a:pt x="66" y="213"/>
                  </a:lnTo>
                  <a:lnTo>
                    <a:pt x="68" y="213"/>
                  </a:lnTo>
                  <a:lnTo>
                    <a:pt x="68" y="213"/>
                  </a:lnTo>
                  <a:lnTo>
                    <a:pt x="68" y="210"/>
                  </a:lnTo>
                  <a:lnTo>
                    <a:pt x="71" y="210"/>
                  </a:lnTo>
                  <a:lnTo>
                    <a:pt x="71" y="210"/>
                  </a:lnTo>
                  <a:lnTo>
                    <a:pt x="73" y="210"/>
                  </a:lnTo>
                  <a:lnTo>
                    <a:pt x="73" y="210"/>
                  </a:lnTo>
                  <a:lnTo>
                    <a:pt x="73" y="213"/>
                  </a:lnTo>
                  <a:lnTo>
                    <a:pt x="75" y="213"/>
                  </a:lnTo>
                  <a:lnTo>
                    <a:pt x="75" y="215"/>
                  </a:lnTo>
                  <a:lnTo>
                    <a:pt x="75" y="215"/>
                  </a:lnTo>
                  <a:lnTo>
                    <a:pt x="78" y="220"/>
                  </a:lnTo>
                  <a:lnTo>
                    <a:pt x="78" y="220"/>
                  </a:lnTo>
                  <a:lnTo>
                    <a:pt x="78" y="222"/>
                  </a:lnTo>
                  <a:lnTo>
                    <a:pt x="75" y="222"/>
                  </a:lnTo>
                  <a:lnTo>
                    <a:pt x="75" y="225"/>
                  </a:lnTo>
                  <a:lnTo>
                    <a:pt x="75" y="225"/>
                  </a:lnTo>
                  <a:lnTo>
                    <a:pt x="71" y="229"/>
                  </a:lnTo>
                  <a:lnTo>
                    <a:pt x="71" y="229"/>
                  </a:lnTo>
                  <a:lnTo>
                    <a:pt x="71" y="232"/>
                  </a:lnTo>
                  <a:lnTo>
                    <a:pt x="68" y="232"/>
                  </a:lnTo>
                  <a:lnTo>
                    <a:pt x="71" y="234"/>
                  </a:lnTo>
                  <a:lnTo>
                    <a:pt x="71" y="234"/>
                  </a:lnTo>
                  <a:lnTo>
                    <a:pt x="71" y="237"/>
                  </a:lnTo>
                  <a:lnTo>
                    <a:pt x="71" y="237"/>
                  </a:lnTo>
                  <a:lnTo>
                    <a:pt x="68" y="241"/>
                  </a:lnTo>
                  <a:lnTo>
                    <a:pt x="68" y="241"/>
                  </a:lnTo>
                  <a:lnTo>
                    <a:pt x="68" y="244"/>
                  </a:lnTo>
                  <a:lnTo>
                    <a:pt x="68" y="244"/>
                  </a:lnTo>
                  <a:lnTo>
                    <a:pt x="68" y="246"/>
                  </a:lnTo>
                  <a:lnTo>
                    <a:pt x="71" y="246"/>
                  </a:lnTo>
                  <a:lnTo>
                    <a:pt x="71" y="246"/>
                  </a:lnTo>
                  <a:lnTo>
                    <a:pt x="71" y="246"/>
                  </a:lnTo>
                  <a:lnTo>
                    <a:pt x="73" y="244"/>
                  </a:lnTo>
                  <a:lnTo>
                    <a:pt x="75" y="241"/>
                  </a:lnTo>
                  <a:lnTo>
                    <a:pt x="75" y="241"/>
                  </a:lnTo>
                  <a:lnTo>
                    <a:pt x="78" y="244"/>
                  </a:lnTo>
                  <a:lnTo>
                    <a:pt x="78" y="244"/>
                  </a:lnTo>
                  <a:lnTo>
                    <a:pt x="78" y="246"/>
                  </a:lnTo>
                  <a:lnTo>
                    <a:pt x="80" y="253"/>
                  </a:lnTo>
                  <a:lnTo>
                    <a:pt x="78" y="263"/>
                  </a:lnTo>
                  <a:lnTo>
                    <a:pt x="78" y="267"/>
                  </a:lnTo>
                  <a:lnTo>
                    <a:pt x="78" y="272"/>
                  </a:lnTo>
                  <a:lnTo>
                    <a:pt x="80" y="274"/>
                  </a:lnTo>
                  <a:lnTo>
                    <a:pt x="85" y="279"/>
                  </a:lnTo>
                  <a:lnTo>
                    <a:pt x="85" y="279"/>
                  </a:lnTo>
                  <a:lnTo>
                    <a:pt x="85" y="281"/>
                  </a:lnTo>
                  <a:lnTo>
                    <a:pt x="87" y="284"/>
                  </a:lnTo>
                  <a:lnTo>
                    <a:pt x="87" y="286"/>
                  </a:lnTo>
                  <a:lnTo>
                    <a:pt x="87" y="289"/>
                  </a:lnTo>
                  <a:lnTo>
                    <a:pt x="87" y="291"/>
                  </a:lnTo>
                  <a:lnTo>
                    <a:pt x="87" y="291"/>
                  </a:lnTo>
                  <a:lnTo>
                    <a:pt x="90" y="291"/>
                  </a:lnTo>
                  <a:lnTo>
                    <a:pt x="90" y="291"/>
                  </a:lnTo>
                  <a:lnTo>
                    <a:pt x="90" y="291"/>
                  </a:lnTo>
                  <a:lnTo>
                    <a:pt x="92" y="291"/>
                  </a:lnTo>
                  <a:lnTo>
                    <a:pt x="92" y="291"/>
                  </a:lnTo>
                  <a:lnTo>
                    <a:pt x="92" y="291"/>
                  </a:lnTo>
                  <a:lnTo>
                    <a:pt x="92" y="291"/>
                  </a:lnTo>
                  <a:lnTo>
                    <a:pt x="92" y="291"/>
                  </a:lnTo>
                  <a:lnTo>
                    <a:pt x="92" y="289"/>
                  </a:lnTo>
                  <a:lnTo>
                    <a:pt x="92" y="289"/>
                  </a:lnTo>
                  <a:lnTo>
                    <a:pt x="92" y="289"/>
                  </a:lnTo>
                  <a:lnTo>
                    <a:pt x="94" y="289"/>
                  </a:lnTo>
                  <a:lnTo>
                    <a:pt x="97" y="291"/>
                  </a:lnTo>
                  <a:lnTo>
                    <a:pt x="99" y="291"/>
                  </a:lnTo>
                  <a:lnTo>
                    <a:pt x="99" y="291"/>
                  </a:lnTo>
                  <a:lnTo>
                    <a:pt x="101" y="291"/>
                  </a:lnTo>
                  <a:lnTo>
                    <a:pt x="101" y="291"/>
                  </a:lnTo>
                  <a:lnTo>
                    <a:pt x="104" y="291"/>
                  </a:lnTo>
                  <a:lnTo>
                    <a:pt x="104" y="291"/>
                  </a:lnTo>
                  <a:lnTo>
                    <a:pt x="104" y="291"/>
                  </a:lnTo>
                  <a:lnTo>
                    <a:pt x="106" y="291"/>
                  </a:lnTo>
                  <a:lnTo>
                    <a:pt x="106" y="291"/>
                  </a:lnTo>
                  <a:lnTo>
                    <a:pt x="109" y="291"/>
                  </a:lnTo>
                  <a:lnTo>
                    <a:pt x="109" y="291"/>
                  </a:lnTo>
                  <a:lnTo>
                    <a:pt x="111" y="293"/>
                  </a:lnTo>
                  <a:lnTo>
                    <a:pt x="113" y="293"/>
                  </a:lnTo>
                  <a:lnTo>
                    <a:pt x="113" y="293"/>
                  </a:lnTo>
                  <a:lnTo>
                    <a:pt x="113" y="298"/>
                  </a:lnTo>
                  <a:lnTo>
                    <a:pt x="113" y="298"/>
                  </a:lnTo>
                  <a:lnTo>
                    <a:pt x="116" y="300"/>
                  </a:lnTo>
                  <a:lnTo>
                    <a:pt x="116" y="303"/>
                  </a:lnTo>
                  <a:lnTo>
                    <a:pt x="116" y="303"/>
                  </a:lnTo>
                  <a:lnTo>
                    <a:pt x="116" y="305"/>
                  </a:lnTo>
                  <a:lnTo>
                    <a:pt x="116" y="308"/>
                  </a:lnTo>
                  <a:lnTo>
                    <a:pt x="113" y="308"/>
                  </a:lnTo>
                  <a:lnTo>
                    <a:pt x="113" y="310"/>
                  </a:lnTo>
                  <a:lnTo>
                    <a:pt x="109" y="312"/>
                  </a:lnTo>
                  <a:lnTo>
                    <a:pt x="106" y="315"/>
                  </a:lnTo>
                  <a:lnTo>
                    <a:pt x="106" y="315"/>
                  </a:lnTo>
                  <a:lnTo>
                    <a:pt x="104" y="315"/>
                  </a:lnTo>
                  <a:lnTo>
                    <a:pt x="104" y="317"/>
                  </a:lnTo>
                  <a:lnTo>
                    <a:pt x="101" y="317"/>
                  </a:lnTo>
                  <a:lnTo>
                    <a:pt x="101" y="317"/>
                  </a:lnTo>
                  <a:lnTo>
                    <a:pt x="101" y="319"/>
                  </a:lnTo>
                  <a:lnTo>
                    <a:pt x="99" y="319"/>
                  </a:lnTo>
                  <a:lnTo>
                    <a:pt x="99" y="326"/>
                  </a:lnTo>
                  <a:lnTo>
                    <a:pt x="97" y="326"/>
                  </a:lnTo>
                  <a:lnTo>
                    <a:pt x="97" y="329"/>
                  </a:lnTo>
                  <a:lnTo>
                    <a:pt x="92" y="331"/>
                  </a:lnTo>
                  <a:lnTo>
                    <a:pt x="90" y="334"/>
                  </a:lnTo>
                  <a:lnTo>
                    <a:pt x="87" y="336"/>
                  </a:lnTo>
                  <a:lnTo>
                    <a:pt x="87" y="336"/>
                  </a:lnTo>
                  <a:lnTo>
                    <a:pt x="85" y="336"/>
                  </a:lnTo>
                  <a:lnTo>
                    <a:pt x="83" y="336"/>
                  </a:lnTo>
                  <a:lnTo>
                    <a:pt x="83" y="336"/>
                  </a:lnTo>
                  <a:lnTo>
                    <a:pt x="80" y="336"/>
                  </a:lnTo>
                  <a:lnTo>
                    <a:pt x="78" y="338"/>
                  </a:lnTo>
                  <a:lnTo>
                    <a:pt x="78" y="341"/>
                  </a:lnTo>
                  <a:lnTo>
                    <a:pt x="78" y="341"/>
                  </a:lnTo>
                  <a:lnTo>
                    <a:pt x="75" y="341"/>
                  </a:lnTo>
                  <a:lnTo>
                    <a:pt x="73" y="341"/>
                  </a:lnTo>
                  <a:lnTo>
                    <a:pt x="73" y="343"/>
                  </a:lnTo>
                  <a:lnTo>
                    <a:pt x="73" y="343"/>
                  </a:lnTo>
                  <a:lnTo>
                    <a:pt x="73" y="343"/>
                  </a:lnTo>
                  <a:lnTo>
                    <a:pt x="73" y="345"/>
                  </a:lnTo>
                  <a:lnTo>
                    <a:pt x="71" y="348"/>
                  </a:lnTo>
                  <a:lnTo>
                    <a:pt x="75" y="350"/>
                  </a:lnTo>
                  <a:lnTo>
                    <a:pt x="80" y="350"/>
                  </a:lnTo>
                  <a:lnTo>
                    <a:pt x="83" y="352"/>
                  </a:lnTo>
                  <a:lnTo>
                    <a:pt x="90" y="362"/>
                  </a:lnTo>
                  <a:lnTo>
                    <a:pt x="90" y="364"/>
                  </a:lnTo>
                  <a:lnTo>
                    <a:pt x="92" y="364"/>
                  </a:lnTo>
                  <a:lnTo>
                    <a:pt x="92" y="367"/>
                  </a:lnTo>
                  <a:lnTo>
                    <a:pt x="97" y="369"/>
                  </a:lnTo>
                  <a:lnTo>
                    <a:pt x="97" y="371"/>
                  </a:lnTo>
                  <a:lnTo>
                    <a:pt x="97" y="371"/>
                  </a:lnTo>
                  <a:lnTo>
                    <a:pt x="99" y="371"/>
                  </a:lnTo>
                  <a:lnTo>
                    <a:pt x="101" y="371"/>
                  </a:lnTo>
                  <a:lnTo>
                    <a:pt x="109" y="374"/>
                  </a:lnTo>
                  <a:lnTo>
                    <a:pt x="111" y="374"/>
                  </a:lnTo>
                  <a:lnTo>
                    <a:pt x="123" y="374"/>
                  </a:lnTo>
                  <a:lnTo>
                    <a:pt x="123" y="374"/>
                  </a:lnTo>
                  <a:lnTo>
                    <a:pt x="130" y="369"/>
                  </a:lnTo>
                  <a:lnTo>
                    <a:pt x="132" y="369"/>
                  </a:lnTo>
                  <a:lnTo>
                    <a:pt x="132" y="369"/>
                  </a:lnTo>
                  <a:lnTo>
                    <a:pt x="132" y="369"/>
                  </a:lnTo>
                  <a:lnTo>
                    <a:pt x="132" y="367"/>
                  </a:lnTo>
                  <a:lnTo>
                    <a:pt x="132" y="367"/>
                  </a:lnTo>
                  <a:lnTo>
                    <a:pt x="132" y="364"/>
                  </a:lnTo>
                  <a:lnTo>
                    <a:pt x="132" y="364"/>
                  </a:lnTo>
                  <a:lnTo>
                    <a:pt x="132" y="364"/>
                  </a:lnTo>
                  <a:lnTo>
                    <a:pt x="135" y="362"/>
                  </a:lnTo>
                  <a:lnTo>
                    <a:pt x="137" y="362"/>
                  </a:lnTo>
                  <a:lnTo>
                    <a:pt x="158" y="362"/>
                  </a:lnTo>
                  <a:lnTo>
                    <a:pt x="161" y="362"/>
                  </a:lnTo>
                  <a:lnTo>
                    <a:pt x="163" y="362"/>
                  </a:lnTo>
                  <a:lnTo>
                    <a:pt x="163" y="360"/>
                  </a:lnTo>
                  <a:lnTo>
                    <a:pt x="163" y="360"/>
                  </a:lnTo>
                  <a:lnTo>
                    <a:pt x="165" y="360"/>
                  </a:lnTo>
                  <a:lnTo>
                    <a:pt x="168" y="360"/>
                  </a:lnTo>
                  <a:lnTo>
                    <a:pt x="168" y="360"/>
                  </a:lnTo>
                  <a:lnTo>
                    <a:pt x="175" y="362"/>
                  </a:lnTo>
                  <a:lnTo>
                    <a:pt x="180" y="362"/>
                  </a:lnTo>
                  <a:lnTo>
                    <a:pt x="180" y="362"/>
                  </a:lnTo>
                  <a:lnTo>
                    <a:pt x="182" y="362"/>
                  </a:lnTo>
                  <a:lnTo>
                    <a:pt x="182" y="360"/>
                  </a:lnTo>
                  <a:lnTo>
                    <a:pt x="184" y="360"/>
                  </a:lnTo>
                  <a:lnTo>
                    <a:pt x="184" y="360"/>
                  </a:lnTo>
                  <a:lnTo>
                    <a:pt x="189" y="360"/>
                  </a:lnTo>
                  <a:lnTo>
                    <a:pt x="189" y="360"/>
                  </a:lnTo>
                  <a:lnTo>
                    <a:pt x="194" y="355"/>
                  </a:lnTo>
                  <a:lnTo>
                    <a:pt x="196" y="352"/>
                  </a:lnTo>
                  <a:lnTo>
                    <a:pt x="201" y="360"/>
                  </a:lnTo>
                  <a:lnTo>
                    <a:pt x="201" y="367"/>
                  </a:lnTo>
                  <a:lnTo>
                    <a:pt x="201" y="371"/>
                  </a:lnTo>
                  <a:lnTo>
                    <a:pt x="201" y="374"/>
                  </a:lnTo>
                  <a:lnTo>
                    <a:pt x="201" y="376"/>
                  </a:lnTo>
                  <a:lnTo>
                    <a:pt x="201" y="379"/>
                  </a:lnTo>
                  <a:lnTo>
                    <a:pt x="201" y="381"/>
                  </a:lnTo>
                  <a:lnTo>
                    <a:pt x="194" y="388"/>
                  </a:lnTo>
                  <a:lnTo>
                    <a:pt x="191" y="395"/>
                  </a:lnTo>
                  <a:lnTo>
                    <a:pt x="189" y="397"/>
                  </a:lnTo>
                  <a:lnTo>
                    <a:pt x="189" y="400"/>
                  </a:lnTo>
                  <a:lnTo>
                    <a:pt x="189" y="400"/>
                  </a:lnTo>
                  <a:lnTo>
                    <a:pt x="189" y="402"/>
                  </a:lnTo>
                  <a:lnTo>
                    <a:pt x="189" y="402"/>
                  </a:lnTo>
                  <a:lnTo>
                    <a:pt x="189" y="402"/>
                  </a:lnTo>
                  <a:lnTo>
                    <a:pt x="194" y="400"/>
                  </a:lnTo>
                  <a:lnTo>
                    <a:pt x="196" y="400"/>
                  </a:lnTo>
                  <a:lnTo>
                    <a:pt x="196" y="400"/>
                  </a:lnTo>
                  <a:lnTo>
                    <a:pt x="198" y="400"/>
                  </a:lnTo>
                  <a:lnTo>
                    <a:pt x="201" y="400"/>
                  </a:lnTo>
                  <a:lnTo>
                    <a:pt x="203" y="402"/>
                  </a:lnTo>
                  <a:lnTo>
                    <a:pt x="210" y="407"/>
                  </a:lnTo>
                  <a:lnTo>
                    <a:pt x="213" y="409"/>
                  </a:lnTo>
                  <a:lnTo>
                    <a:pt x="215" y="412"/>
                  </a:lnTo>
                  <a:lnTo>
                    <a:pt x="215" y="412"/>
                  </a:lnTo>
                  <a:lnTo>
                    <a:pt x="215" y="412"/>
                  </a:lnTo>
                  <a:lnTo>
                    <a:pt x="217" y="412"/>
                  </a:lnTo>
                  <a:lnTo>
                    <a:pt x="222" y="405"/>
                  </a:lnTo>
                  <a:lnTo>
                    <a:pt x="227" y="400"/>
                  </a:lnTo>
                  <a:lnTo>
                    <a:pt x="229" y="397"/>
                  </a:lnTo>
                  <a:lnTo>
                    <a:pt x="234" y="397"/>
                  </a:lnTo>
                  <a:lnTo>
                    <a:pt x="236" y="395"/>
                  </a:lnTo>
                  <a:lnTo>
                    <a:pt x="236" y="395"/>
                  </a:lnTo>
                  <a:lnTo>
                    <a:pt x="239" y="395"/>
                  </a:lnTo>
                  <a:lnTo>
                    <a:pt x="239" y="395"/>
                  </a:lnTo>
                  <a:lnTo>
                    <a:pt x="241" y="395"/>
                  </a:lnTo>
                  <a:lnTo>
                    <a:pt x="243" y="395"/>
                  </a:lnTo>
                  <a:lnTo>
                    <a:pt x="253" y="402"/>
                  </a:lnTo>
                  <a:lnTo>
                    <a:pt x="260" y="405"/>
                  </a:lnTo>
                  <a:lnTo>
                    <a:pt x="265" y="405"/>
                  </a:lnTo>
                  <a:lnTo>
                    <a:pt x="267" y="405"/>
                  </a:lnTo>
                  <a:lnTo>
                    <a:pt x="270" y="405"/>
                  </a:lnTo>
                  <a:lnTo>
                    <a:pt x="272" y="405"/>
                  </a:lnTo>
                  <a:lnTo>
                    <a:pt x="272" y="405"/>
                  </a:lnTo>
                  <a:lnTo>
                    <a:pt x="274" y="402"/>
                  </a:lnTo>
                  <a:lnTo>
                    <a:pt x="274" y="402"/>
                  </a:lnTo>
                  <a:lnTo>
                    <a:pt x="277" y="402"/>
                  </a:lnTo>
                  <a:lnTo>
                    <a:pt x="277" y="400"/>
                  </a:lnTo>
                  <a:lnTo>
                    <a:pt x="279" y="400"/>
                  </a:lnTo>
                  <a:lnTo>
                    <a:pt x="281" y="400"/>
                  </a:lnTo>
                  <a:lnTo>
                    <a:pt x="281" y="400"/>
                  </a:lnTo>
                  <a:lnTo>
                    <a:pt x="281" y="400"/>
                  </a:lnTo>
                  <a:lnTo>
                    <a:pt x="281" y="402"/>
                  </a:lnTo>
                  <a:lnTo>
                    <a:pt x="281" y="402"/>
                  </a:lnTo>
                  <a:lnTo>
                    <a:pt x="279" y="405"/>
                  </a:lnTo>
                  <a:lnTo>
                    <a:pt x="279" y="407"/>
                  </a:lnTo>
                  <a:lnTo>
                    <a:pt x="279" y="407"/>
                  </a:lnTo>
                  <a:lnTo>
                    <a:pt x="279" y="409"/>
                  </a:lnTo>
                  <a:lnTo>
                    <a:pt x="279" y="409"/>
                  </a:lnTo>
                  <a:lnTo>
                    <a:pt x="279" y="412"/>
                  </a:lnTo>
                  <a:lnTo>
                    <a:pt x="279" y="414"/>
                  </a:lnTo>
                  <a:lnTo>
                    <a:pt x="286" y="416"/>
                  </a:lnTo>
                  <a:lnTo>
                    <a:pt x="291" y="416"/>
                  </a:lnTo>
                  <a:lnTo>
                    <a:pt x="293" y="414"/>
                  </a:lnTo>
                  <a:lnTo>
                    <a:pt x="296" y="412"/>
                  </a:lnTo>
                  <a:lnTo>
                    <a:pt x="300" y="405"/>
                  </a:lnTo>
                  <a:lnTo>
                    <a:pt x="300" y="402"/>
                  </a:lnTo>
                  <a:lnTo>
                    <a:pt x="303" y="402"/>
                  </a:lnTo>
                  <a:lnTo>
                    <a:pt x="303" y="402"/>
                  </a:lnTo>
                  <a:lnTo>
                    <a:pt x="300" y="400"/>
                  </a:lnTo>
                  <a:lnTo>
                    <a:pt x="300" y="397"/>
                  </a:lnTo>
                  <a:lnTo>
                    <a:pt x="303" y="397"/>
                  </a:lnTo>
                  <a:lnTo>
                    <a:pt x="303" y="393"/>
                  </a:lnTo>
                  <a:lnTo>
                    <a:pt x="303" y="393"/>
                  </a:lnTo>
                  <a:lnTo>
                    <a:pt x="303" y="390"/>
                  </a:lnTo>
                  <a:lnTo>
                    <a:pt x="300" y="386"/>
                  </a:lnTo>
                  <a:lnTo>
                    <a:pt x="300" y="386"/>
                  </a:lnTo>
                  <a:lnTo>
                    <a:pt x="300" y="383"/>
                  </a:lnTo>
                  <a:lnTo>
                    <a:pt x="300" y="381"/>
                  </a:lnTo>
                  <a:lnTo>
                    <a:pt x="303" y="379"/>
                  </a:lnTo>
                  <a:lnTo>
                    <a:pt x="303" y="376"/>
                  </a:lnTo>
                  <a:lnTo>
                    <a:pt x="303" y="374"/>
                  </a:lnTo>
                  <a:lnTo>
                    <a:pt x="303" y="367"/>
                  </a:lnTo>
                  <a:lnTo>
                    <a:pt x="303" y="364"/>
                  </a:lnTo>
                  <a:lnTo>
                    <a:pt x="303" y="362"/>
                  </a:lnTo>
                  <a:lnTo>
                    <a:pt x="298" y="360"/>
                  </a:lnTo>
                  <a:lnTo>
                    <a:pt x="298" y="357"/>
                  </a:lnTo>
                  <a:lnTo>
                    <a:pt x="298" y="355"/>
                  </a:lnTo>
                  <a:lnTo>
                    <a:pt x="298" y="352"/>
                  </a:lnTo>
                  <a:lnTo>
                    <a:pt x="298" y="352"/>
                  </a:lnTo>
                  <a:lnTo>
                    <a:pt x="298" y="352"/>
                  </a:lnTo>
                  <a:lnTo>
                    <a:pt x="298" y="352"/>
                  </a:lnTo>
                  <a:lnTo>
                    <a:pt x="298" y="352"/>
                  </a:lnTo>
                  <a:lnTo>
                    <a:pt x="300" y="352"/>
                  </a:lnTo>
                  <a:lnTo>
                    <a:pt x="300" y="350"/>
                  </a:lnTo>
                  <a:lnTo>
                    <a:pt x="303" y="350"/>
                  </a:lnTo>
                  <a:lnTo>
                    <a:pt x="303" y="350"/>
                  </a:lnTo>
                  <a:lnTo>
                    <a:pt x="305" y="350"/>
                  </a:lnTo>
                  <a:lnTo>
                    <a:pt x="305" y="350"/>
                  </a:lnTo>
                  <a:lnTo>
                    <a:pt x="307" y="348"/>
                  </a:lnTo>
                  <a:lnTo>
                    <a:pt x="307" y="345"/>
                  </a:lnTo>
                  <a:lnTo>
                    <a:pt x="310" y="345"/>
                  </a:lnTo>
                  <a:lnTo>
                    <a:pt x="310" y="345"/>
                  </a:lnTo>
                  <a:lnTo>
                    <a:pt x="312" y="345"/>
                  </a:lnTo>
                  <a:lnTo>
                    <a:pt x="312" y="348"/>
                  </a:lnTo>
                  <a:lnTo>
                    <a:pt x="317" y="352"/>
                  </a:lnTo>
                  <a:lnTo>
                    <a:pt x="336" y="362"/>
                  </a:lnTo>
                  <a:lnTo>
                    <a:pt x="338" y="364"/>
                  </a:lnTo>
                  <a:lnTo>
                    <a:pt x="341" y="367"/>
                  </a:lnTo>
                  <a:lnTo>
                    <a:pt x="341" y="369"/>
                  </a:lnTo>
                  <a:lnTo>
                    <a:pt x="343" y="371"/>
                  </a:lnTo>
                  <a:lnTo>
                    <a:pt x="345" y="371"/>
                  </a:lnTo>
                  <a:lnTo>
                    <a:pt x="348" y="374"/>
                  </a:lnTo>
                  <a:lnTo>
                    <a:pt x="348" y="374"/>
                  </a:lnTo>
                  <a:lnTo>
                    <a:pt x="350" y="376"/>
                  </a:lnTo>
                  <a:lnTo>
                    <a:pt x="352" y="376"/>
                  </a:lnTo>
                  <a:lnTo>
                    <a:pt x="355" y="374"/>
                  </a:lnTo>
                  <a:lnTo>
                    <a:pt x="359" y="374"/>
                  </a:lnTo>
                  <a:lnTo>
                    <a:pt x="359" y="374"/>
                  </a:lnTo>
                  <a:lnTo>
                    <a:pt x="362" y="374"/>
                  </a:lnTo>
                  <a:lnTo>
                    <a:pt x="362" y="374"/>
                  </a:lnTo>
                  <a:lnTo>
                    <a:pt x="374" y="381"/>
                  </a:lnTo>
                  <a:lnTo>
                    <a:pt x="378" y="386"/>
                  </a:lnTo>
                  <a:lnTo>
                    <a:pt x="383" y="388"/>
                  </a:lnTo>
                  <a:lnTo>
                    <a:pt x="383" y="388"/>
                  </a:lnTo>
                  <a:lnTo>
                    <a:pt x="386" y="386"/>
                  </a:lnTo>
                  <a:lnTo>
                    <a:pt x="388" y="386"/>
                  </a:lnTo>
                  <a:lnTo>
                    <a:pt x="388" y="383"/>
                  </a:lnTo>
                  <a:lnTo>
                    <a:pt x="388" y="383"/>
                  </a:lnTo>
                  <a:lnTo>
                    <a:pt x="390" y="386"/>
                  </a:lnTo>
                  <a:lnTo>
                    <a:pt x="393" y="386"/>
                  </a:lnTo>
                  <a:lnTo>
                    <a:pt x="393" y="383"/>
                  </a:lnTo>
                  <a:lnTo>
                    <a:pt x="393" y="383"/>
                  </a:lnTo>
                  <a:lnTo>
                    <a:pt x="393" y="381"/>
                  </a:lnTo>
                  <a:lnTo>
                    <a:pt x="393" y="381"/>
                  </a:lnTo>
                  <a:lnTo>
                    <a:pt x="395" y="379"/>
                  </a:lnTo>
                  <a:lnTo>
                    <a:pt x="395" y="379"/>
                  </a:lnTo>
                  <a:lnTo>
                    <a:pt x="400" y="379"/>
                  </a:lnTo>
                  <a:lnTo>
                    <a:pt x="402" y="379"/>
                  </a:lnTo>
                  <a:lnTo>
                    <a:pt x="402" y="379"/>
                  </a:lnTo>
                  <a:lnTo>
                    <a:pt x="402" y="376"/>
                  </a:lnTo>
                  <a:lnTo>
                    <a:pt x="400" y="374"/>
                  </a:lnTo>
                  <a:lnTo>
                    <a:pt x="397" y="374"/>
                  </a:lnTo>
                  <a:lnTo>
                    <a:pt x="397" y="371"/>
                  </a:lnTo>
                  <a:lnTo>
                    <a:pt x="395" y="369"/>
                  </a:lnTo>
                  <a:lnTo>
                    <a:pt x="395" y="367"/>
                  </a:lnTo>
                  <a:lnTo>
                    <a:pt x="395" y="364"/>
                  </a:lnTo>
                  <a:lnTo>
                    <a:pt x="393" y="362"/>
                  </a:lnTo>
                  <a:lnTo>
                    <a:pt x="393" y="360"/>
                  </a:lnTo>
                  <a:lnTo>
                    <a:pt x="388" y="360"/>
                  </a:lnTo>
                  <a:lnTo>
                    <a:pt x="388" y="357"/>
                  </a:lnTo>
                  <a:lnTo>
                    <a:pt x="388" y="357"/>
                  </a:lnTo>
                  <a:lnTo>
                    <a:pt x="386" y="355"/>
                  </a:lnTo>
                  <a:lnTo>
                    <a:pt x="386" y="355"/>
                  </a:lnTo>
                  <a:lnTo>
                    <a:pt x="386" y="352"/>
                  </a:lnTo>
                  <a:lnTo>
                    <a:pt x="386" y="352"/>
                  </a:lnTo>
                  <a:lnTo>
                    <a:pt x="386" y="352"/>
                  </a:lnTo>
                  <a:lnTo>
                    <a:pt x="386" y="352"/>
                  </a:lnTo>
                  <a:lnTo>
                    <a:pt x="386" y="352"/>
                  </a:lnTo>
                  <a:lnTo>
                    <a:pt x="388" y="352"/>
                  </a:lnTo>
                  <a:lnTo>
                    <a:pt x="390" y="352"/>
                  </a:lnTo>
                  <a:lnTo>
                    <a:pt x="390" y="352"/>
                  </a:lnTo>
                  <a:lnTo>
                    <a:pt x="390" y="352"/>
                  </a:lnTo>
                  <a:lnTo>
                    <a:pt x="393" y="352"/>
                  </a:lnTo>
                  <a:lnTo>
                    <a:pt x="393" y="350"/>
                  </a:lnTo>
                  <a:lnTo>
                    <a:pt x="390" y="350"/>
                  </a:lnTo>
                  <a:lnTo>
                    <a:pt x="390" y="348"/>
                  </a:lnTo>
                  <a:lnTo>
                    <a:pt x="390" y="345"/>
                  </a:lnTo>
                  <a:lnTo>
                    <a:pt x="388" y="343"/>
                  </a:lnTo>
                  <a:lnTo>
                    <a:pt x="386" y="343"/>
                  </a:lnTo>
                  <a:lnTo>
                    <a:pt x="383" y="341"/>
                  </a:lnTo>
                  <a:lnTo>
                    <a:pt x="378" y="341"/>
                  </a:lnTo>
                  <a:lnTo>
                    <a:pt x="376" y="341"/>
                  </a:lnTo>
                  <a:lnTo>
                    <a:pt x="374" y="341"/>
                  </a:lnTo>
                  <a:lnTo>
                    <a:pt x="374" y="338"/>
                  </a:lnTo>
                  <a:lnTo>
                    <a:pt x="374" y="336"/>
                  </a:lnTo>
                  <a:lnTo>
                    <a:pt x="371" y="331"/>
                  </a:lnTo>
                  <a:lnTo>
                    <a:pt x="364" y="324"/>
                  </a:lnTo>
                  <a:lnTo>
                    <a:pt x="362" y="322"/>
                  </a:lnTo>
                  <a:lnTo>
                    <a:pt x="362" y="322"/>
                  </a:lnTo>
                  <a:lnTo>
                    <a:pt x="359" y="322"/>
                  </a:lnTo>
                  <a:lnTo>
                    <a:pt x="359" y="322"/>
                  </a:lnTo>
                  <a:lnTo>
                    <a:pt x="357" y="322"/>
                  </a:lnTo>
                  <a:lnTo>
                    <a:pt x="350" y="317"/>
                  </a:lnTo>
                  <a:lnTo>
                    <a:pt x="350" y="315"/>
                  </a:lnTo>
                  <a:lnTo>
                    <a:pt x="350" y="315"/>
                  </a:lnTo>
                  <a:lnTo>
                    <a:pt x="350" y="310"/>
                  </a:lnTo>
                  <a:lnTo>
                    <a:pt x="350" y="308"/>
                  </a:lnTo>
                  <a:lnTo>
                    <a:pt x="350" y="308"/>
                  </a:lnTo>
                  <a:lnTo>
                    <a:pt x="352" y="303"/>
                  </a:lnTo>
                  <a:lnTo>
                    <a:pt x="352" y="303"/>
                  </a:lnTo>
                  <a:lnTo>
                    <a:pt x="352" y="300"/>
                  </a:lnTo>
                  <a:lnTo>
                    <a:pt x="352" y="300"/>
                  </a:lnTo>
                  <a:lnTo>
                    <a:pt x="352" y="298"/>
                  </a:lnTo>
                  <a:lnTo>
                    <a:pt x="352" y="298"/>
                  </a:lnTo>
                  <a:lnTo>
                    <a:pt x="355" y="296"/>
                  </a:lnTo>
                  <a:lnTo>
                    <a:pt x="357" y="296"/>
                  </a:lnTo>
                  <a:lnTo>
                    <a:pt x="357" y="293"/>
                  </a:lnTo>
                  <a:lnTo>
                    <a:pt x="359" y="293"/>
                  </a:lnTo>
                  <a:lnTo>
                    <a:pt x="362" y="293"/>
                  </a:lnTo>
                  <a:lnTo>
                    <a:pt x="362" y="293"/>
                  </a:lnTo>
                  <a:lnTo>
                    <a:pt x="362" y="293"/>
                  </a:lnTo>
                  <a:lnTo>
                    <a:pt x="362" y="293"/>
                  </a:lnTo>
                  <a:lnTo>
                    <a:pt x="362" y="291"/>
                  </a:lnTo>
                  <a:lnTo>
                    <a:pt x="362" y="291"/>
                  </a:lnTo>
                  <a:lnTo>
                    <a:pt x="359" y="291"/>
                  </a:lnTo>
                  <a:lnTo>
                    <a:pt x="357" y="291"/>
                  </a:lnTo>
                  <a:lnTo>
                    <a:pt x="357" y="291"/>
                  </a:lnTo>
                  <a:lnTo>
                    <a:pt x="357" y="291"/>
                  </a:lnTo>
                  <a:lnTo>
                    <a:pt x="357" y="291"/>
                  </a:lnTo>
                  <a:lnTo>
                    <a:pt x="357" y="291"/>
                  </a:lnTo>
                  <a:lnTo>
                    <a:pt x="357" y="291"/>
                  </a:lnTo>
                  <a:lnTo>
                    <a:pt x="341" y="289"/>
                  </a:lnTo>
                  <a:lnTo>
                    <a:pt x="333" y="289"/>
                  </a:lnTo>
                  <a:lnTo>
                    <a:pt x="329" y="289"/>
                  </a:lnTo>
                  <a:lnTo>
                    <a:pt x="329" y="289"/>
                  </a:lnTo>
                  <a:lnTo>
                    <a:pt x="326" y="291"/>
                  </a:lnTo>
                  <a:lnTo>
                    <a:pt x="324" y="291"/>
                  </a:lnTo>
                  <a:lnTo>
                    <a:pt x="324" y="289"/>
                  </a:lnTo>
                  <a:lnTo>
                    <a:pt x="322" y="286"/>
                  </a:lnTo>
                  <a:lnTo>
                    <a:pt x="307" y="272"/>
                  </a:lnTo>
                  <a:lnTo>
                    <a:pt x="305" y="270"/>
                  </a:lnTo>
                  <a:lnTo>
                    <a:pt x="303" y="270"/>
                  </a:lnTo>
                  <a:lnTo>
                    <a:pt x="300" y="270"/>
                  </a:lnTo>
                  <a:lnTo>
                    <a:pt x="298" y="267"/>
                  </a:lnTo>
                  <a:lnTo>
                    <a:pt x="293" y="270"/>
                  </a:lnTo>
                  <a:lnTo>
                    <a:pt x="291" y="270"/>
                  </a:lnTo>
                  <a:lnTo>
                    <a:pt x="291" y="270"/>
                  </a:lnTo>
                  <a:lnTo>
                    <a:pt x="291" y="270"/>
                  </a:lnTo>
                  <a:lnTo>
                    <a:pt x="291" y="267"/>
                  </a:lnTo>
                  <a:lnTo>
                    <a:pt x="291" y="265"/>
                  </a:lnTo>
                  <a:lnTo>
                    <a:pt x="286" y="260"/>
                  </a:lnTo>
                  <a:lnTo>
                    <a:pt x="286" y="258"/>
                  </a:lnTo>
                  <a:lnTo>
                    <a:pt x="286" y="255"/>
                  </a:lnTo>
                  <a:lnTo>
                    <a:pt x="286" y="253"/>
                  </a:lnTo>
                  <a:lnTo>
                    <a:pt x="288" y="251"/>
                  </a:lnTo>
                  <a:lnTo>
                    <a:pt x="291" y="248"/>
                  </a:lnTo>
                  <a:lnTo>
                    <a:pt x="291" y="246"/>
                  </a:lnTo>
                  <a:lnTo>
                    <a:pt x="291" y="246"/>
                  </a:lnTo>
                  <a:lnTo>
                    <a:pt x="291" y="241"/>
                  </a:lnTo>
                  <a:lnTo>
                    <a:pt x="291" y="241"/>
                  </a:lnTo>
                  <a:lnTo>
                    <a:pt x="293" y="239"/>
                  </a:lnTo>
                  <a:lnTo>
                    <a:pt x="293" y="239"/>
                  </a:lnTo>
                  <a:lnTo>
                    <a:pt x="291" y="237"/>
                  </a:lnTo>
                  <a:lnTo>
                    <a:pt x="291" y="237"/>
                  </a:lnTo>
                  <a:lnTo>
                    <a:pt x="286" y="237"/>
                  </a:lnTo>
                  <a:lnTo>
                    <a:pt x="286" y="237"/>
                  </a:lnTo>
                  <a:lnTo>
                    <a:pt x="286" y="237"/>
                  </a:lnTo>
                  <a:lnTo>
                    <a:pt x="286" y="234"/>
                  </a:lnTo>
                  <a:lnTo>
                    <a:pt x="284" y="234"/>
                  </a:lnTo>
                  <a:lnTo>
                    <a:pt x="284" y="232"/>
                  </a:lnTo>
                  <a:lnTo>
                    <a:pt x="284" y="232"/>
                  </a:lnTo>
                  <a:lnTo>
                    <a:pt x="284" y="229"/>
                  </a:lnTo>
                  <a:lnTo>
                    <a:pt x="286" y="229"/>
                  </a:lnTo>
                  <a:lnTo>
                    <a:pt x="293" y="227"/>
                  </a:lnTo>
                  <a:lnTo>
                    <a:pt x="296" y="227"/>
                  </a:lnTo>
                  <a:lnTo>
                    <a:pt x="298" y="227"/>
                  </a:lnTo>
                  <a:lnTo>
                    <a:pt x="305" y="227"/>
                  </a:lnTo>
                  <a:lnTo>
                    <a:pt x="305" y="227"/>
                  </a:lnTo>
                  <a:lnTo>
                    <a:pt x="305" y="227"/>
                  </a:lnTo>
                  <a:lnTo>
                    <a:pt x="307" y="225"/>
                  </a:lnTo>
                  <a:lnTo>
                    <a:pt x="305" y="225"/>
                  </a:lnTo>
                  <a:lnTo>
                    <a:pt x="305" y="220"/>
                  </a:lnTo>
                  <a:lnTo>
                    <a:pt x="305" y="218"/>
                  </a:lnTo>
                  <a:lnTo>
                    <a:pt x="305" y="218"/>
                  </a:lnTo>
                  <a:lnTo>
                    <a:pt x="305" y="218"/>
                  </a:lnTo>
                  <a:lnTo>
                    <a:pt x="307" y="215"/>
                  </a:lnTo>
                  <a:lnTo>
                    <a:pt x="307" y="215"/>
                  </a:lnTo>
                  <a:lnTo>
                    <a:pt x="310" y="215"/>
                  </a:lnTo>
                  <a:lnTo>
                    <a:pt x="312" y="215"/>
                  </a:lnTo>
                  <a:lnTo>
                    <a:pt x="317" y="218"/>
                  </a:lnTo>
                  <a:lnTo>
                    <a:pt x="319" y="218"/>
                  </a:lnTo>
                  <a:lnTo>
                    <a:pt x="319" y="220"/>
                  </a:lnTo>
                  <a:lnTo>
                    <a:pt x="319" y="227"/>
                  </a:lnTo>
                  <a:lnTo>
                    <a:pt x="319" y="229"/>
                  </a:lnTo>
                  <a:lnTo>
                    <a:pt x="319" y="229"/>
                  </a:lnTo>
                  <a:lnTo>
                    <a:pt x="319" y="229"/>
                  </a:lnTo>
                  <a:lnTo>
                    <a:pt x="319" y="229"/>
                  </a:lnTo>
                  <a:lnTo>
                    <a:pt x="319" y="229"/>
                  </a:lnTo>
                  <a:lnTo>
                    <a:pt x="322" y="229"/>
                  </a:lnTo>
                  <a:lnTo>
                    <a:pt x="322" y="229"/>
                  </a:lnTo>
                  <a:lnTo>
                    <a:pt x="326" y="232"/>
                  </a:lnTo>
                  <a:lnTo>
                    <a:pt x="329" y="234"/>
                  </a:lnTo>
                  <a:lnTo>
                    <a:pt x="329" y="234"/>
                  </a:lnTo>
                  <a:lnTo>
                    <a:pt x="331" y="237"/>
                  </a:lnTo>
                  <a:lnTo>
                    <a:pt x="333" y="237"/>
                  </a:lnTo>
                  <a:lnTo>
                    <a:pt x="336" y="234"/>
                  </a:lnTo>
                  <a:lnTo>
                    <a:pt x="338" y="232"/>
                  </a:lnTo>
                  <a:lnTo>
                    <a:pt x="341" y="229"/>
                  </a:lnTo>
                  <a:lnTo>
                    <a:pt x="341" y="229"/>
                  </a:lnTo>
                  <a:lnTo>
                    <a:pt x="343" y="229"/>
                  </a:lnTo>
                  <a:lnTo>
                    <a:pt x="343" y="229"/>
                  </a:lnTo>
                  <a:lnTo>
                    <a:pt x="343" y="229"/>
                  </a:lnTo>
                  <a:lnTo>
                    <a:pt x="343" y="227"/>
                  </a:lnTo>
                  <a:lnTo>
                    <a:pt x="343" y="227"/>
                  </a:lnTo>
                  <a:lnTo>
                    <a:pt x="343" y="227"/>
                  </a:lnTo>
                  <a:lnTo>
                    <a:pt x="343" y="225"/>
                  </a:lnTo>
                  <a:lnTo>
                    <a:pt x="343" y="222"/>
                  </a:lnTo>
                  <a:lnTo>
                    <a:pt x="343" y="222"/>
                  </a:lnTo>
                  <a:lnTo>
                    <a:pt x="345" y="220"/>
                  </a:lnTo>
                  <a:lnTo>
                    <a:pt x="345" y="218"/>
                  </a:lnTo>
                  <a:lnTo>
                    <a:pt x="348" y="215"/>
                  </a:lnTo>
                  <a:lnTo>
                    <a:pt x="352" y="213"/>
                  </a:lnTo>
                  <a:lnTo>
                    <a:pt x="357" y="210"/>
                  </a:lnTo>
                  <a:lnTo>
                    <a:pt x="367" y="208"/>
                  </a:lnTo>
                  <a:lnTo>
                    <a:pt x="371" y="206"/>
                  </a:lnTo>
                  <a:lnTo>
                    <a:pt x="378" y="203"/>
                  </a:lnTo>
                  <a:lnTo>
                    <a:pt x="393" y="201"/>
                  </a:lnTo>
                  <a:lnTo>
                    <a:pt x="397" y="201"/>
                  </a:lnTo>
                  <a:lnTo>
                    <a:pt x="397" y="196"/>
                  </a:lnTo>
                  <a:lnTo>
                    <a:pt x="400" y="194"/>
                  </a:lnTo>
                  <a:lnTo>
                    <a:pt x="397" y="192"/>
                  </a:lnTo>
                  <a:lnTo>
                    <a:pt x="397" y="189"/>
                  </a:lnTo>
                  <a:lnTo>
                    <a:pt x="397" y="189"/>
                  </a:lnTo>
                  <a:lnTo>
                    <a:pt x="397" y="189"/>
                  </a:lnTo>
                  <a:lnTo>
                    <a:pt x="397" y="187"/>
                  </a:lnTo>
                  <a:lnTo>
                    <a:pt x="400" y="184"/>
                  </a:lnTo>
                  <a:lnTo>
                    <a:pt x="400" y="184"/>
                  </a:lnTo>
                  <a:lnTo>
                    <a:pt x="402" y="182"/>
                  </a:lnTo>
                  <a:lnTo>
                    <a:pt x="402" y="182"/>
                  </a:lnTo>
                  <a:lnTo>
                    <a:pt x="402" y="180"/>
                  </a:lnTo>
                  <a:lnTo>
                    <a:pt x="402" y="180"/>
                  </a:lnTo>
                  <a:lnTo>
                    <a:pt x="404" y="180"/>
                  </a:lnTo>
                  <a:lnTo>
                    <a:pt x="404" y="177"/>
                  </a:lnTo>
                  <a:lnTo>
                    <a:pt x="404" y="177"/>
                  </a:lnTo>
                  <a:lnTo>
                    <a:pt x="404" y="177"/>
                  </a:lnTo>
                  <a:lnTo>
                    <a:pt x="407" y="177"/>
                  </a:lnTo>
                  <a:lnTo>
                    <a:pt x="409" y="177"/>
                  </a:lnTo>
                  <a:lnTo>
                    <a:pt x="414" y="182"/>
                  </a:lnTo>
                  <a:lnTo>
                    <a:pt x="416" y="182"/>
                  </a:lnTo>
                  <a:lnTo>
                    <a:pt x="419" y="182"/>
                  </a:lnTo>
                  <a:lnTo>
                    <a:pt x="421" y="182"/>
                  </a:lnTo>
                  <a:lnTo>
                    <a:pt x="421" y="184"/>
                  </a:lnTo>
                  <a:lnTo>
                    <a:pt x="423" y="187"/>
                  </a:lnTo>
                  <a:lnTo>
                    <a:pt x="426" y="187"/>
                  </a:lnTo>
                  <a:lnTo>
                    <a:pt x="428" y="189"/>
                  </a:lnTo>
                  <a:lnTo>
                    <a:pt x="435" y="192"/>
                  </a:lnTo>
                  <a:lnTo>
                    <a:pt x="438" y="189"/>
                  </a:lnTo>
                  <a:lnTo>
                    <a:pt x="438" y="187"/>
                  </a:lnTo>
                  <a:lnTo>
                    <a:pt x="438" y="187"/>
                  </a:lnTo>
                  <a:lnTo>
                    <a:pt x="438" y="187"/>
                  </a:lnTo>
                  <a:lnTo>
                    <a:pt x="435" y="184"/>
                  </a:lnTo>
                  <a:lnTo>
                    <a:pt x="435" y="184"/>
                  </a:lnTo>
                  <a:lnTo>
                    <a:pt x="435" y="182"/>
                  </a:lnTo>
                  <a:lnTo>
                    <a:pt x="435" y="182"/>
                  </a:lnTo>
                  <a:lnTo>
                    <a:pt x="435" y="182"/>
                  </a:lnTo>
                  <a:lnTo>
                    <a:pt x="438" y="180"/>
                  </a:lnTo>
                  <a:lnTo>
                    <a:pt x="438" y="182"/>
                  </a:lnTo>
                  <a:lnTo>
                    <a:pt x="440" y="182"/>
                  </a:lnTo>
                  <a:lnTo>
                    <a:pt x="442" y="182"/>
                  </a:lnTo>
                  <a:lnTo>
                    <a:pt x="442" y="182"/>
                  </a:lnTo>
                  <a:lnTo>
                    <a:pt x="445" y="182"/>
                  </a:lnTo>
                  <a:lnTo>
                    <a:pt x="445" y="184"/>
                  </a:lnTo>
                  <a:lnTo>
                    <a:pt x="445" y="184"/>
                  </a:lnTo>
                  <a:lnTo>
                    <a:pt x="447" y="184"/>
                  </a:lnTo>
                  <a:lnTo>
                    <a:pt x="447" y="182"/>
                  </a:lnTo>
                  <a:lnTo>
                    <a:pt x="447" y="182"/>
                  </a:lnTo>
                  <a:lnTo>
                    <a:pt x="447" y="180"/>
                  </a:lnTo>
                  <a:lnTo>
                    <a:pt x="447" y="177"/>
                  </a:lnTo>
                  <a:lnTo>
                    <a:pt x="449" y="177"/>
                  </a:lnTo>
                  <a:lnTo>
                    <a:pt x="449" y="177"/>
                  </a:lnTo>
                  <a:lnTo>
                    <a:pt x="452" y="177"/>
                  </a:lnTo>
                  <a:lnTo>
                    <a:pt x="452" y="175"/>
                  </a:lnTo>
                  <a:lnTo>
                    <a:pt x="452" y="173"/>
                  </a:lnTo>
                  <a:lnTo>
                    <a:pt x="452" y="170"/>
                  </a:lnTo>
                  <a:lnTo>
                    <a:pt x="452" y="170"/>
                  </a:lnTo>
                  <a:lnTo>
                    <a:pt x="449" y="168"/>
                  </a:lnTo>
                  <a:lnTo>
                    <a:pt x="447" y="168"/>
                  </a:lnTo>
                  <a:lnTo>
                    <a:pt x="447" y="166"/>
                  </a:lnTo>
                  <a:lnTo>
                    <a:pt x="447" y="166"/>
                  </a:lnTo>
                  <a:lnTo>
                    <a:pt x="447" y="166"/>
                  </a:lnTo>
                  <a:lnTo>
                    <a:pt x="445" y="163"/>
                  </a:lnTo>
                  <a:lnTo>
                    <a:pt x="445" y="163"/>
                  </a:lnTo>
                  <a:lnTo>
                    <a:pt x="445" y="161"/>
                  </a:lnTo>
                  <a:lnTo>
                    <a:pt x="447" y="161"/>
                  </a:lnTo>
                  <a:lnTo>
                    <a:pt x="449" y="161"/>
                  </a:lnTo>
                  <a:lnTo>
                    <a:pt x="454" y="158"/>
                  </a:lnTo>
                  <a:lnTo>
                    <a:pt x="454" y="158"/>
                  </a:lnTo>
                  <a:lnTo>
                    <a:pt x="457" y="158"/>
                  </a:lnTo>
                  <a:lnTo>
                    <a:pt x="457" y="161"/>
                  </a:lnTo>
                  <a:lnTo>
                    <a:pt x="457" y="161"/>
                  </a:lnTo>
                  <a:lnTo>
                    <a:pt x="457" y="163"/>
                  </a:lnTo>
                  <a:lnTo>
                    <a:pt x="457" y="166"/>
                  </a:lnTo>
                  <a:lnTo>
                    <a:pt x="457" y="166"/>
                  </a:lnTo>
                  <a:lnTo>
                    <a:pt x="459" y="166"/>
                  </a:lnTo>
                  <a:lnTo>
                    <a:pt x="464" y="163"/>
                  </a:lnTo>
                  <a:lnTo>
                    <a:pt x="466" y="163"/>
                  </a:lnTo>
                  <a:lnTo>
                    <a:pt x="471" y="163"/>
                  </a:lnTo>
                  <a:lnTo>
                    <a:pt x="471" y="163"/>
                  </a:lnTo>
                  <a:lnTo>
                    <a:pt x="473" y="161"/>
                  </a:lnTo>
                  <a:lnTo>
                    <a:pt x="475" y="161"/>
                  </a:lnTo>
                  <a:lnTo>
                    <a:pt x="475" y="161"/>
                  </a:lnTo>
                  <a:lnTo>
                    <a:pt x="475" y="158"/>
                  </a:lnTo>
                  <a:lnTo>
                    <a:pt x="475" y="156"/>
                  </a:lnTo>
                  <a:lnTo>
                    <a:pt x="475" y="154"/>
                  </a:lnTo>
                  <a:lnTo>
                    <a:pt x="475" y="151"/>
                  </a:lnTo>
                  <a:lnTo>
                    <a:pt x="475" y="149"/>
                  </a:lnTo>
                  <a:lnTo>
                    <a:pt x="475" y="149"/>
                  </a:lnTo>
                  <a:lnTo>
                    <a:pt x="478" y="149"/>
                  </a:lnTo>
                  <a:lnTo>
                    <a:pt x="478" y="149"/>
                  </a:lnTo>
                  <a:lnTo>
                    <a:pt x="480" y="149"/>
                  </a:lnTo>
                  <a:lnTo>
                    <a:pt x="483" y="151"/>
                  </a:lnTo>
                  <a:lnTo>
                    <a:pt x="485" y="151"/>
                  </a:lnTo>
                  <a:lnTo>
                    <a:pt x="485" y="151"/>
                  </a:lnTo>
                  <a:lnTo>
                    <a:pt x="485" y="149"/>
                  </a:lnTo>
                  <a:lnTo>
                    <a:pt x="487" y="147"/>
                  </a:lnTo>
                  <a:lnTo>
                    <a:pt x="487" y="144"/>
                  </a:lnTo>
                  <a:lnTo>
                    <a:pt x="487" y="144"/>
                  </a:lnTo>
                  <a:lnTo>
                    <a:pt x="490" y="142"/>
                  </a:lnTo>
                  <a:lnTo>
                    <a:pt x="492" y="144"/>
                  </a:lnTo>
                  <a:lnTo>
                    <a:pt x="494" y="144"/>
                  </a:lnTo>
                  <a:lnTo>
                    <a:pt x="494" y="142"/>
                  </a:lnTo>
                  <a:lnTo>
                    <a:pt x="494" y="139"/>
                  </a:lnTo>
                  <a:lnTo>
                    <a:pt x="494" y="137"/>
                  </a:lnTo>
                  <a:lnTo>
                    <a:pt x="494" y="137"/>
                  </a:lnTo>
                  <a:lnTo>
                    <a:pt x="492" y="137"/>
                  </a:lnTo>
                  <a:lnTo>
                    <a:pt x="492" y="137"/>
                  </a:lnTo>
                  <a:lnTo>
                    <a:pt x="492" y="137"/>
                  </a:lnTo>
                  <a:lnTo>
                    <a:pt x="490" y="137"/>
                  </a:lnTo>
                  <a:lnTo>
                    <a:pt x="490" y="137"/>
                  </a:lnTo>
                  <a:lnTo>
                    <a:pt x="490" y="135"/>
                  </a:lnTo>
                  <a:lnTo>
                    <a:pt x="490" y="135"/>
                  </a:lnTo>
                  <a:lnTo>
                    <a:pt x="490" y="132"/>
                  </a:lnTo>
                  <a:lnTo>
                    <a:pt x="492" y="132"/>
                  </a:lnTo>
                  <a:lnTo>
                    <a:pt x="494" y="130"/>
                  </a:lnTo>
                  <a:lnTo>
                    <a:pt x="494" y="130"/>
                  </a:lnTo>
                  <a:lnTo>
                    <a:pt x="499" y="128"/>
                  </a:lnTo>
                  <a:lnTo>
                    <a:pt x="502" y="125"/>
                  </a:lnTo>
                  <a:lnTo>
                    <a:pt x="504" y="123"/>
                  </a:lnTo>
                  <a:lnTo>
                    <a:pt x="509" y="113"/>
                  </a:lnTo>
                  <a:lnTo>
                    <a:pt x="509" y="111"/>
                  </a:lnTo>
                  <a:lnTo>
                    <a:pt x="509" y="109"/>
                  </a:lnTo>
                  <a:lnTo>
                    <a:pt x="509" y="109"/>
                  </a:lnTo>
                  <a:lnTo>
                    <a:pt x="509" y="106"/>
                  </a:lnTo>
                  <a:lnTo>
                    <a:pt x="509" y="106"/>
                  </a:lnTo>
                  <a:lnTo>
                    <a:pt x="509" y="106"/>
                  </a:lnTo>
                  <a:lnTo>
                    <a:pt x="511" y="104"/>
                  </a:lnTo>
                  <a:lnTo>
                    <a:pt x="511" y="104"/>
                  </a:lnTo>
                  <a:lnTo>
                    <a:pt x="511" y="102"/>
                  </a:lnTo>
                  <a:lnTo>
                    <a:pt x="511" y="102"/>
                  </a:lnTo>
                  <a:lnTo>
                    <a:pt x="511" y="102"/>
                  </a:lnTo>
                  <a:lnTo>
                    <a:pt x="509" y="99"/>
                  </a:lnTo>
                  <a:lnTo>
                    <a:pt x="509" y="99"/>
                  </a:lnTo>
                  <a:lnTo>
                    <a:pt x="511" y="95"/>
                  </a:lnTo>
                  <a:lnTo>
                    <a:pt x="509" y="95"/>
                  </a:lnTo>
                  <a:lnTo>
                    <a:pt x="509" y="95"/>
                  </a:lnTo>
                  <a:lnTo>
                    <a:pt x="509" y="92"/>
                  </a:lnTo>
                  <a:lnTo>
                    <a:pt x="506" y="92"/>
                  </a:lnTo>
                  <a:lnTo>
                    <a:pt x="506" y="92"/>
                  </a:lnTo>
                  <a:lnTo>
                    <a:pt x="506" y="92"/>
                  </a:lnTo>
                  <a:lnTo>
                    <a:pt x="506" y="90"/>
                  </a:lnTo>
                  <a:lnTo>
                    <a:pt x="506" y="90"/>
                  </a:lnTo>
                  <a:lnTo>
                    <a:pt x="509" y="90"/>
                  </a:lnTo>
                  <a:lnTo>
                    <a:pt x="511" y="90"/>
                  </a:lnTo>
                  <a:lnTo>
                    <a:pt x="511" y="92"/>
                  </a:lnTo>
                  <a:lnTo>
                    <a:pt x="513" y="92"/>
                  </a:lnTo>
                  <a:lnTo>
                    <a:pt x="513" y="92"/>
                  </a:lnTo>
                  <a:lnTo>
                    <a:pt x="516" y="92"/>
                  </a:lnTo>
                  <a:lnTo>
                    <a:pt x="516" y="92"/>
                  </a:lnTo>
                  <a:lnTo>
                    <a:pt x="518" y="92"/>
                  </a:lnTo>
                  <a:lnTo>
                    <a:pt x="520" y="92"/>
                  </a:lnTo>
                  <a:lnTo>
                    <a:pt x="520" y="90"/>
                  </a:lnTo>
                  <a:lnTo>
                    <a:pt x="523" y="90"/>
                  </a:lnTo>
                  <a:lnTo>
                    <a:pt x="523" y="87"/>
                  </a:lnTo>
                  <a:lnTo>
                    <a:pt x="520" y="8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" name="Freeform 53">
              <a:extLst>
                <a:ext uri="{FF2B5EF4-FFF2-40B4-BE49-F238E27FC236}">
                  <a16:creationId xmlns:a16="http://schemas.microsoft.com/office/drawing/2014/main" id="{F9034D0E-60A4-DCD1-D5A5-B448958EF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3487" y="2038407"/>
              <a:ext cx="542784" cy="652253"/>
            </a:xfrm>
            <a:custGeom>
              <a:avLst/>
              <a:gdLst>
                <a:gd name="T0" fmla="*/ 334 w 357"/>
                <a:gd name="T1" fmla="*/ 67 h 429"/>
                <a:gd name="T2" fmla="*/ 307 w 357"/>
                <a:gd name="T3" fmla="*/ 36 h 429"/>
                <a:gd name="T4" fmla="*/ 281 w 357"/>
                <a:gd name="T5" fmla="*/ 8 h 429"/>
                <a:gd name="T6" fmla="*/ 267 w 357"/>
                <a:gd name="T7" fmla="*/ 12 h 429"/>
                <a:gd name="T8" fmla="*/ 272 w 357"/>
                <a:gd name="T9" fmla="*/ 34 h 429"/>
                <a:gd name="T10" fmla="*/ 279 w 357"/>
                <a:gd name="T11" fmla="*/ 57 h 429"/>
                <a:gd name="T12" fmla="*/ 265 w 357"/>
                <a:gd name="T13" fmla="*/ 69 h 429"/>
                <a:gd name="T14" fmla="*/ 241 w 357"/>
                <a:gd name="T15" fmla="*/ 90 h 429"/>
                <a:gd name="T16" fmla="*/ 246 w 357"/>
                <a:gd name="T17" fmla="*/ 95 h 429"/>
                <a:gd name="T18" fmla="*/ 225 w 357"/>
                <a:gd name="T19" fmla="*/ 109 h 429"/>
                <a:gd name="T20" fmla="*/ 215 w 357"/>
                <a:gd name="T21" fmla="*/ 107 h 429"/>
                <a:gd name="T22" fmla="*/ 199 w 357"/>
                <a:gd name="T23" fmla="*/ 109 h 429"/>
                <a:gd name="T24" fmla="*/ 196 w 357"/>
                <a:gd name="T25" fmla="*/ 128 h 429"/>
                <a:gd name="T26" fmla="*/ 180 w 357"/>
                <a:gd name="T27" fmla="*/ 157 h 429"/>
                <a:gd name="T28" fmla="*/ 144 w 357"/>
                <a:gd name="T29" fmla="*/ 152 h 429"/>
                <a:gd name="T30" fmla="*/ 104 w 357"/>
                <a:gd name="T31" fmla="*/ 161 h 429"/>
                <a:gd name="T32" fmla="*/ 90 w 357"/>
                <a:gd name="T33" fmla="*/ 183 h 429"/>
                <a:gd name="T34" fmla="*/ 80 w 357"/>
                <a:gd name="T35" fmla="*/ 166 h 429"/>
                <a:gd name="T36" fmla="*/ 87 w 357"/>
                <a:gd name="T37" fmla="*/ 157 h 429"/>
                <a:gd name="T38" fmla="*/ 75 w 357"/>
                <a:gd name="T39" fmla="*/ 150 h 429"/>
                <a:gd name="T40" fmla="*/ 71 w 357"/>
                <a:gd name="T41" fmla="*/ 135 h 429"/>
                <a:gd name="T42" fmla="*/ 54 w 357"/>
                <a:gd name="T43" fmla="*/ 135 h 429"/>
                <a:gd name="T44" fmla="*/ 28 w 357"/>
                <a:gd name="T45" fmla="*/ 128 h 429"/>
                <a:gd name="T46" fmla="*/ 7 w 357"/>
                <a:gd name="T47" fmla="*/ 147 h 429"/>
                <a:gd name="T48" fmla="*/ 12 w 357"/>
                <a:gd name="T49" fmla="*/ 157 h 429"/>
                <a:gd name="T50" fmla="*/ 16 w 357"/>
                <a:gd name="T51" fmla="*/ 195 h 429"/>
                <a:gd name="T52" fmla="*/ 19 w 357"/>
                <a:gd name="T53" fmla="*/ 213 h 429"/>
                <a:gd name="T54" fmla="*/ 45 w 357"/>
                <a:gd name="T55" fmla="*/ 204 h 429"/>
                <a:gd name="T56" fmla="*/ 66 w 357"/>
                <a:gd name="T57" fmla="*/ 221 h 429"/>
                <a:gd name="T58" fmla="*/ 92 w 357"/>
                <a:gd name="T59" fmla="*/ 223 h 429"/>
                <a:gd name="T60" fmla="*/ 106 w 357"/>
                <a:gd name="T61" fmla="*/ 223 h 429"/>
                <a:gd name="T62" fmla="*/ 106 w 357"/>
                <a:gd name="T63" fmla="*/ 242 h 429"/>
                <a:gd name="T64" fmla="*/ 118 w 357"/>
                <a:gd name="T65" fmla="*/ 273 h 429"/>
                <a:gd name="T66" fmla="*/ 149 w 357"/>
                <a:gd name="T67" fmla="*/ 327 h 429"/>
                <a:gd name="T68" fmla="*/ 184 w 357"/>
                <a:gd name="T69" fmla="*/ 365 h 429"/>
                <a:gd name="T70" fmla="*/ 173 w 357"/>
                <a:gd name="T71" fmla="*/ 377 h 429"/>
                <a:gd name="T72" fmla="*/ 173 w 357"/>
                <a:gd name="T73" fmla="*/ 386 h 429"/>
                <a:gd name="T74" fmla="*/ 175 w 357"/>
                <a:gd name="T75" fmla="*/ 408 h 429"/>
                <a:gd name="T76" fmla="*/ 194 w 357"/>
                <a:gd name="T77" fmla="*/ 384 h 429"/>
                <a:gd name="T78" fmla="*/ 215 w 357"/>
                <a:gd name="T79" fmla="*/ 379 h 429"/>
                <a:gd name="T80" fmla="*/ 210 w 357"/>
                <a:gd name="T81" fmla="*/ 360 h 429"/>
                <a:gd name="T82" fmla="*/ 229 w 357"/>
                <a:gd name="T83" fmla="*/ 372 h 429"/>
                <a:gd name="T84" fmla="*/ 236 w 357"/>
                <a:gd name="T85" fmla="*/ 382 h 429"/>
                <a:gd name="T86" fmla="*/ 248 w 357"/>
                <a:gd name="T87" fmla="*/ 379 h 429"/>
                <a:gd name="T88" fmla="*/ 272 w 357"/>
                <a:gd name="T89" fmla="*/ 358 h 429"/>
                <a:gd name="T90" fmla="*/ 284 w 357"/>
                <a:gd name="T91" fmla="*/ 391 h 429"/>
                <a:gd name="T92" fmla="*/ 281 w 357"/>
                <a:gd name="T93" fmla="*/ 426 h 429"/>
                <a:gd name="T94" fmla="*/ 293 w 357"/>
                <a:gd name="T95" fmla="*/ 415 h 429"/>
                <a:gd name="T96" fmla="*/ 317 w 357"/>
                <a:gd name="T97" fmla="*/ 415 h 429"/>
                <a:gd name="T98" fmla="*/ 345 w 357"/>
                <a:gd name="T99" fmla="*/ 398 h 429"/>
                <a:gd name="T100" fmla="*/ 348 w 357"/>
                <a:gd name="T101" fmla="*/ 360 h 429"/>
                <a:gd name="T102" fmla="*/ 343 w 357"/>
                <a:gd name="T103" fmla="*/ 332 h 429"/>
                <a:gd name="T104" fmla="*/ 329 w 357"/>
                <a:gd name="T105" fmla="*/ 320 h 429"/>
                <a:gd name="T106" fmla="*/ 300 w 357"/>
                <a:gd name="T107" fmla="*/ 322 h 429"/>
                <a:gd name="T108" fmla="*/ 272 w 357"/>
                <a:gd name="T109" fmla="*/ 313 h 429"/>
                <a:gd name="T110" fmla="*/ 284 w 357"/>
                <a:gd name="T111" fmla="*/ 280 h 429"/>
                <a:gd name="T112" fmla="*/ 310 w 357"/>
                <a:gd name="T113" fmla="*/ 261 h 429"/>
                <a:gd name="T114" fmla="*/ 305 w 357"/>
                <a:gd name="T115" fmla="*/ 211 h 429"/>
                <a:gd name="T116" fmla="*/ 298 w 357"/>
                <a:gd name="T117" fmla="*/ 185 h 429"/>
                <a:gd name="T118" fmla="*/ 305 w 357"/>
                <a:gd name="T119" fmla="*/ 157 h 429"/>
                <a:gd name="T120" fmla="*/ 326 w 357"/>
                <a:gd name="T121" fmla="*/ 119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7" h="429">
                  <a:moveTo>
                    <a:pt x="357" y="74"/>
                  </a:moveTo>
                  <a:lnTo>
                    <a:pt x="357" y="74"/>
                  </a:lnTo>
                  <a:lnTo>
                    <a:pt x="357" y="74"/>
                  </a:lnTo>
                  <a:lnTo>
                    <a:pt x="352" y="71"/>
                  </a:lnTo>
                  <a:lnTo>
                    <a:pt x="350" y="69"/>
                  </a:lnTo>
                  <a:lnTo>
                    <a:pt x="348" y="69"/>
                  </a:lnTo>
                  <a:lnTo>
                    <a:pt x="345" y="69"/>
                  </a:lnTo>
                  <a:lnTo>
                    <a:pt x="345" y="69"/>
                  </a:lnTo>
                  <a:lnTo>
                    <a:pt x="343" y="69"/>
                  </a:lnTo>
                  <a:lnTo>
                    <a:pt x="341" y="69"/>
                  </a:lnTo>
                  <a:lnTo>
                    <a:pt x="341" y="69"/>
                  </a:lnTo>
                  <a:lnTo>
                    <a:pt x="341" y="69"/>
                  </a:lnTo>
                  <a:lnTo>
                    <a:pt x="343" y="67"/>
                  </a:lnTo>
                  <a:lnTo>
                    <a:pt x="343" y="64"/>
                  </a:lnTo>
                  <a:lnTo>
                    <a:pt x="343" y="64"/>
                  </a:lnTo>
                  <a:lnTo>
                    <a:pt x="341" y="64"/>
                  </a:lnTo>
                  <a:lnTo>
                    <a:pt x="338" y="67"/>
                  </a:lnTo>
                  <a:lnTo>
                    <a:pt x="336" y="69"/>
                  </a:lnTo>
                  <a:lnTo>
                    <a:pt x="334" y="69"/>
                  </a:lnTo>
                  <a:lnTo>
                    <a:pt x="334" y="67"/>
                  </a:lnTo>
                  <a:lnTo>
                    <a:pt x="331" y="67"/>
                  </a:lnTo>
                  <a:lnTo>
                    <a:pt x="331" y="64"/>
                  </a:lnTo>
                  <a:lnTo>
                    <a:pt x="331" y="64"/>
                  </a:lnTo>
                  <a:lnTo>
                    <a:pt x="324" y="64"/>
                  </a:lnTo>
                  <a:lnTo>
                    <a:pt x="324" y="64"/>
                  </a:lnTo>
                  <a:lnTo>
                    <a:pt x="322" y="62"/>
                  </a:lnTo>
                  <a:lnTo>
                    <a:pt x="317" y="60"/>
                  </a:lnTo>
                  <a:lnTo>
                    <a:pt x="315" y="62"/>
                  </a:lnTo>
                  <a:lnTo>
                    <a:pt x="315" y="62"/>
                  </a:lnTo>
                  <a:lnTo>
                    <a:pt x="315" y="62"/>
                  </a:lnTo>
                  <a:lnTo>
                    <a:pt x="315" y="60"/>
                  </a:lnTo>
                  <a:lnTo>
                    <a:pt x="312" y="60"/>
                  </a:lnTo>
                  <a:lnTo>
                    <a:pt x="307" y="53"/>
                  </a:lnTo>
                  <a:lnTo>
                    <a:pt x="305" y="53"/>
                  </a:lnTo>
                  <a:lnTo>
                    <a:pt x="305" y="50"/>
                  </a:lnTo>
                  <a:lnTo>
                    <a:pt x="305" y="48"/>
                  </a:lnTo>
                  <a:lnTo>
                    <a:pt x="307" y="45"/>
                  </a:lnTo>
                  <a:lnTo>
                    <a:pt x="307" y="43"/>
                  </a:lnTo>
                  <a:lnTo>
                    <a:pt x="307" y="41"/>
                  </a:lnTo>
                  <a:lnTo>
                    <a:pt x="307" y="36"/>
                  </a:lnTo>
                  <a:lnTo>
                    <a:pt x="307" y="36"/>
                  </a:lnTo>
                  <a:lnTo>
                    <a:pt x="307" y="34"/>
                  </a:lnTo>
                  <a:lnTo>
                    <a:pt x="305" y="31"/>
                  </a:lnTo>
                  <a:lnTo>
                    <a:pt x="303" y="29"/>
                  </a:lnTo>
                  <a:lnTo>
                    <a:pt x="300" y="26"/>
                  </a:lnTo>
                  <a:lnTo>
                    <a:pt x="296" y="24"/>
                  </a:lnTo>
                  <a:lnTo>
                    <a:pt x="291" y="22"/>
                  </a:lnTo>
                  <a:lnTo>
                    <a:pt x="291" y="22"/>
                  </a:lnTo>
                  <a:lnTo>
                    <a:pt x="291" y="22"/>
                  </a:lnTo>
                  <a:lnTo>
                    <a:pt x="291" y="19"/>
                  </a:lnTo>
                  <a:lnTo>
                    <a:pt x="289" y="19"/>
                  </a:lnTo>
                  <a:lnTo>
                    <a:pt x="289" y="17"/>
                  </a:lnTo>
                  <a:lnTo>
                    <a:pt x="289" y="17"/>
                  </a:lnTo>
                  <a:lnTo>
                    <a:pt x="286" y="17"/>
                  </a:lnTo>
                  <a:lnTo>
                    <a:pt x="286" y="17"/>
                  </a:lnTo>
                  <a:lnTo>
                    <a:pt x="284" y="15"/>
                  </a:lnTo>
                  <a:lnTo>
                    <a:pt x="284" y="12"/>
                  </a:lnTo>
                  <a:lnTo>
                    <a:pt x="284" y="10"/>
                  </a:lnTo>
                  <a:lnTo>
                    <a:pt x="284" y="10"/>
                  </a:lnTo>
                  <a:lnTo>
                    <a:pt x="281" y="8"/>
                  </a:lnTo>
                  <a:lnTo>
                    <a:pt x="279" y="5"/>
                  </a:lnTo>
                  <a:lnTo>
                    <a:pt x="277" y="5"/>
                  </a:lnTo>
                  <a:lnTo>
                    <a:pt x="277" y="5"/>
                  </a:lnTo>
                  <a:lnTo>
                    <a:pt x="274" y="5"/>
                  </a:lnTo>
                  <a:lnTo>
                    <a:pt x="272" y="5"/>
                  </a:lnTo>
                  <a:lnTo>
                    <a:pt x="272" y="5"/>
                  </a:lnTo>
                  <a:lnTo>
                    <a:pt x="270" y="3"/>
                  </a:lnTo>
                  <a:lnTo>
                    <a:pt x="270" y="0"/>
                  </a:lnTo>
                  <a:lnTo>
                    <a:pt x="270" y="0"/>
                  </a:lnTo>
                  <a:lnTo>
                    <a:pt x="270" y="0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265" y="3"/>
                  </a:lnTo>
                  <a:lnTo>
                    <a:pt x="265" y="3"/>
                  </a:lnTo>
                  <a:lnTo>
                    <a:pt x="263" y="5"/>
                  </a:lnTo>
                  <a:lnTo>
                    <a:pt x="265" y="5"/>
                  </a:lnTo>
                  <a:lnTo>
                    <a:pt x="265" y="8"/>
                  </a:lnTo>
                  <a:lnTo>
                    <a:pt x="267" y="10"/>
                  </a:lnTo>
                  <a:lnTo>
                    <a:pt x="267" y="12"/>
                  </a:lnTo>
                  <a:lnTo>
                    <a:pt x="267" y="12"/>
                  </a:lnTo>
                  <a:lnTo>
                    <a:pt x="270" y="12"/>
                  </a:lnTo>
                  <a:lnTo>
                    <a:pt x="270" y="12"/>
                  </a:lnTo>
                  <a:lnTo>
                    <a:pt x="272" y="12"/>
                  </a:lnTo>
                  <a:lnTo>
                    <a:pt x="272" y="15"/>
                  </a:lnTo>
                  <a:lnTo>
                    <a:pt x="272" y="15"/>
                  </a:lnTo>
                  <a:lnTo>
                    <a:pt x="272" y="15"/>
                  </a:lnTo>
                  <a:lnTo>
                    <a:pt x="270" y="17"/>
                  </a:lnTo>
                  <a:lnTo>
                    <a:pt x="270" y="19"/>
                  </a:lnTo>
                  <a:lnTo>
                    <a:pt x="270" y="22"/>
                  </a:lnTo>
                  <a:lnTo>
                    <a:pt x="270" y="22"/>
                  </a:lnTo>
                  <a:lnTo>
                    <a:pt x="270" y="24"/>
                  </a:lnTo>
                  <a:lnTo>
                    <a:pt x="270" y="26"/>
                  </a:lnTo>
                  <a:lnTo>
                    <a:pt x="270" y="26"/>
                  </a:lnTo>
                  <a:lnTo>
                    <a:pt x="270" y="26"/>
                  </a:lnTo>
                  <a:lnTo>
                    <a:pt x="270" y="29"/>
                  </a:lnTo>
                  <a:lnTo>
                    <a:pt x="270" y="31"/>
                  </a:lnTo>
                  <a:lnTo>
                    <a:pt x="270" y="34"/>
                  </a:lnTo>
                  <a:lnTo>
                    <a:pt x="272" y="36"/>
                  </a:lnTo>
                  <a:lnTo>
                    <a:pt x="272" y="34"/>
                  </a:lnTo>
                  <a:lnTo>
                    <a:pt x="272" y="34"/>
                  </a:lnTo>
                  <a:lnTo>
                    <a:pt x="272" y="34"/>
                  </a:lnTo>
                  <a:lnTo>
                    <a:pt x="274" y="34"/>
                  </a:lnTo>
                  <a:lnTo>
                    <a:pt x="274" y="36"/>
                  </a:lnTo>
                  <a:lnTo>
                    <a:pt x="274" y="36"/>
                  </a:lnTo>
                  <a:lnTo>
                    <a:pt x="274" y="38"/>
                  </a:lnTo>
                  <a:lnTo>
                    <a:pt x="274" y="41"/>
                  </a:lnTo>
                  <a:lnTo>
                    <a:pt x="277" y="41"/>
                  </a:lnTo>
                  <a:lnTo>
                    <a:pt x="277" y="41"/>
                  </a:lnTo>
                  <a:lnTo>
                    <a:pt x="277" y="41"/>
                  </a:lnTo>
                  <a:lnTo>
                    <a:pt x="277" y="41"/>
                  </a:lnTo>
                  <a:lnTo>
                    <a:pt x="279" y="43"/>
                  </a:lnTo>
                  <a:lnTo>
                    <a:pt x="279" y="45"/>
                  </a:lnTo>
                  <a:lnTo>
                    <a:pt x="279" y="45"/>
                  </a:lnTo>
                  <a:lnTo>
                    <a:pt x="279" y="45"/>
                  </a:lnTo>
                  <a:lnTo>
                    <a:pt x="279" y="50"/>
                  </a:lnTo>
                  <a:lnTo>
                    <a:pt x="279" y="53"/>
                  </a:lnTo>
                  <a:lnTo>
                    <a:pt x="279" y="55"/>
                  </a:lnTo>
                  <a:lnTo>
                    <a:pt x="279" y="55"/>
                  </a:lnTo>
                  <a:lnTo>
                    <a:pt x="279" y="55"/>
                  </a:lnTo>
                  <a:lnTo>
                    <a:pt x="279" y="57"/>
                  </a:lnTo>
                  <a:lnTo>
                    <a:pt x="279" y="57"/>
                  </a:lnTo>
                  <a:lnTo>
                    <a:pt x="279" y="60"/>
                  </a:lnTo>
                  <a:lnTo>
                    <a:pt x="279" y="60"/>
                  </a:lnTo>
                  <a:lnTo>
                    <a:pt x="279" y="60"/>
                  </a:lnTo>
                  <a:lnTo>
                    <a:pt x="279" y="64"/>
                  </a:lnTo>
                  <a:lnTo>
                    <a:pt x="279" y="67"/>
                  </a:lnTo>
                  <a:lnTo>
                    <a:pt x="279" y="71"/>
                  </a:lnTo>
                  <a:lnTo>
                    <a:pt x="279" y="71"/>
                  </a:lnTo>
                  <a:lnTo>
                    <a:pt x="279" y="74"/>
                  </a:lnTo>
                  <a:lnTo>
                    <a:pt x="279" y="76"/>
                  </a:lnTo>
                  <a:lnTo>
                    <a:pt x="277" y="76"/>
                  </a:lnTo>
                  <a:lnTo>
                    <a:pt x="277" y="79"/>
                  </a:lnTo>
                  <a:lnTo>
                    <a:pt x="274" y="76"/>
                  </a:lnTo>
                  <a:lnTo>
                    <a:pt x="274" y="74"/>
                  </a:lnTo>
                  <a:lnTo>
                    <a:pt x="274" y="71"/>
                  </a:lnTo>
                  <a:lnTo>
                    <a:pt x="272" y="69"/>
                  </a:lnTo>
                  <a:lnTo>
                    <a:pt x="272" y="69"/>
                  </a:lnTo>
                  <a:lnTo>
                    <a:pt x="270" y="69"/>
                  </a:lnTo>
                  <a:lnTo>
                    <a:pt x="267" y="69"/>
                  </a:lnTo>
                  <a:lnTo>
                    <a:pt x="265" y="69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0" y="69"/>
                  </a:lnTo>
                  <a:lnTo>
                    <a:pt x="258" y="69"/>
                  </a:lnTo>
                  <a:lnTo>
                    <a:pt x="258" y="71"/>
                  </a:lnTo>
                  <a:lnTo>
                    <a:pt x="258" y="74"/>
                  </a:lnTo>
                  <a:lnTo>
                    <a:pt x="258" y="76"/>
                  </a:lnTo>
                  <a:lnTo>
                    <a:pt x="258" y="76"/>
                  </a:lnTo>
                  <a:lnTo>
                    <a:pt x="258" y="76"/>
                  </a:lnTo>
                  <a:lnTo>
                    <a:pt x="260" y="76"/>
                  </a:lnTo>
                  <a:lnTo>
                    <a:pt x="260" y="76"/>
                  </a:lnTo>
                  <a:lnTo>
                    <a:pt x="260" y="76"/>
                  </a:lnTo>
                  <a:lnTo>
                    <a:pt x="260" y="79"/>
                  </a:lnTo>
                  <a:lnTo>
                    <a:pt x="260" y="79"/>
                  </a:lnTo>
                  <a:lnTo>
                    <a:pt x="258" y="81"/>
                  </a:lnTo>
                  <a:lnTo>
                    <a:pt x="251" y="86"/>
                  </a:lnTo>
                  <a:lnTo>
                    <a:pt x="248" y="86"/>
                  </a:lnTo>
                  <a:lnTo>
                    <a:pt x="246" y="88"/>
                  </a:lnTo>
                  <a:lnTo>
                    <a:pt x="246" y="88"/>
                  </a:lnTo>
                  <a:lnTo>
                    <a:pt x="241" y="90"/>
                  </a:lnTo>
                  <a:lnTo>
                    <a:pt x="239" y="90"/>
                  </a:lnTo>
                  <a:lnTo>
                    <a:pt x="236" y="93"/>
                  </a:lnTo>
                  <a:lnTo>
                    <a:pt x="236" y="93"/>
                  </a:lnTo>
                  <a:lnTo>
                    <a:pt x="236" y="95"/>
                  </a:lnTo>
                  <a:lnTo>
                    <a:pt x="236" y="95"/>
                  </a:lnTo>
                  <a:lnTo>
                    <a:pt x="239" y="95"/>
                  </a:lnTo>
                  <a:lnTo>
                    <a:pt x="239" y="95"/>
                  </a:lnTo>
                  <a:lnTo>
                    <a:pt x="239" y="95"/>
                  </a:lnTo>
                  <a:lnTo>
                    <a:pt x="239" y="95"/>
                  </a:lnTo>
                  <a:lnTo>
                    <a:pt x="241" y="93"/>
                  </a:lnTo>
                  <a:lnTo>
                    <a:pt x="241" y="93"/>
                  </a:lnTo>
                  <a:lnTo>
                    <a:pt x="244" y="93"/>
                  </a:lnTo>
                  <a:lnTo>
                    <a:pt x="244" y="93"/>
                  </a:lnTo>
                  <a:lnTo>
                    <a:pt x="244" y="93"/>
                  </a:lnTo>
                  <a:lnTo>
                    <a:pt x="244" y="93"/>
                  </a:lnTo>
                  <a:lnTo>
                    <a:pt x="244" y="93"/>
                  </a:lnTo>
                  <a:lnTo>
                    <a:pt x="244" y="95"/>
                  </a:lnTo>
                  <a:lnTo>
                    <a:pt x="244" y="95"/>
                  </a:lnTo>
                  <a:lnTo>
                    <a:pt x="246" y="95"/>
                  </a:lnTo>
                  <a:lnTo>
                    <a:pt x="246" y="95"/>
                  </a:lnTo>
                  <a:lnTo>
                    <a:pt x="246" y="97"/>
                  </a:lnTo>
                  <a:lnTo>
                    <a:pt x="248" y="97"/>
                  </a:lnTo>
                  <a:lnTo>
                    <a:pt x="248" y="97"/>
                  </a:lnTo>
                  <a:lnTo>
                    <a:pt x="248" y="97"/>
                  </a:lnTo>
                  <a:lnTo>
                    <a:pt x="248" y="97"/>
                  </a:lnTo>
                  <a:lnTo>
                    <a:pt x="248" y="100"/>
                  </a:lnTo>
                  <a:lnTo>
                    <a:pt x="248" y="100"/>
                  </a:lnTo>
                  <a:lnTo>
                    <a:pt x="248" y="100"/>
                  </a:lnTo>
                  <a:lnTo>
                    <a:pt x="248" y="102"/>
                  </a:lnTo>
                  <a:lnTo>
                    <a:pt x="248" y="105"/>
                  </a:lnTo>
                  <a:lnTo>
                    <a:pt x="248" y="105"/>
                  </a:lnTo>
                  <a:lnTo>
                    <a:pt x="248" y="107"/>
                  </a:lnTo>
                  <a:lnTo>
                    <a:pt x="244" y="109"/>
                  </a:lnTo>
                  <a:lnTo>
                    <a:pt x="236" y="114"/>
                  </a:lnTo>
                  <a:lnTo>
                    <a:pt x="232" y="114"/>
                  </a:lnTo>
                  <a:lnTo>
                    <a:pt x="232" y="114"/>
                  </a:lnTo>
                  <a:lnTo>
                    <a:pt x="229" y="112"/>
                  </a:lnTo>
                  <a:lnTo>
                    <a:pt x="227" y="112"/>
                  </a:lnTo>
                  <a:lnTo>
                    <a:pt x="227" y="112"/>
                  </a:lnTo>
                  <a:lnTo>
                    <a:pt x="225" y="109"/>
                  </a:lnTo>
                  <a:lnTo>
                    <a:pt x="225" y="107"/>
                  </a:lnTo>
                  <a:lnTo>
                    <a:pt x="225" y="102"/>
                  </a:lnTo>
                  <a:lnTo>
                    <a:pt x="222" y="100"/>
                  </a:lnTo>
                  <a:lnTo>
                    <a:pt x="222" y="100"/>
                  </a:lnTo>
                  <a:lnTo>
                    <a:pt x="222" y="100"/>
                  </a:lnTo>
                  <a:lnTo>
                    <a:pt x="220" y="100"/>
                  </a:lnTo>
                  <a:lnTo>
                    <a:pt x="220" y="102"/>
                  </a:lnTo>
                  <a:lnTo>
                    <a:pt x="220" y="102"/>
                  </a:lnTo>
                  <a:lnTo>
                    <a:pt x="220" y="102"/>
                  </a:lnTo>
                  <a:lnTo>
                    <a:pt x="220" y="105"/>
                  </a:lnTo>
                  <a:lnTo>
                    <a:pt x="220" y="105"/>
                  </a:lnTo>
                  <a:lnTo>
                    <a:pt x="220" y="105"/>
                  </a:lnTo>
                  <a:lnTo>
                    <a:pt x="220" y="107"/>
                  </a:lnTo>
                  <a:lnTo>
                    <a:pt x="220" y="109"/>
                  </a:lnTo>
                  <a:lnTo>
                    <a:pt x="220" y="109"/>
                  </a:lnTo>
                  <a:lnTo>
                    <a:pt x="218" y="109"/>
                  </a:lnTo>
                  <a:lnTo>
                    <a:pt x="218" y="109"/>
                  </a:lnTo>
                  <a:lnTo>
                    <a:pt x="218" y="109"/>
                  </a:lnTo>
                  <a:lnTo>
                    <a:pt x="218" y="109"/>
                  </a:lnTo>
                  <a:lnTo>
                    <a:pt x="215" y="107"/>
                  </a:lnTo>
                  <a:lnTo>
                    <a:pt x="215" y="107"/>
                  </a:lnTo>
                  <a:lnTo>
                    <a:pt x="213" y="107"/>
                  </a:lnTo>
                  <a:lnTo>
                    <a:pt x="213" y="107"/>
                  </a:lnTo>
                  <a:lnTo>
                    <a:pt x="213" y="107"/>
                  </a:lnTo>
                  <a:lnTo>
                    <a:pt x="213" y="109"/>
                  </a:lnTo>
                  <a:lnTo>
                    <a:pt x="213" y="109"/>
                  </a:lnTo>
                  <a:lnTo>
                    <a:pt x="213" y="109"/>
                  </a:lnTo>
                  <a:lnTo>
                    <a:pt x="213" y="112"/>
                  </a:lnTo>
                  <a:lnTo>
                    <a:pt x="210" y="112"/>
                  </a:lnTo>
                  <a:lnTo>
                    <a:pt x="210" y="112"/>
                  </a:lnTo>
                  <a:lnTo>
                    <a:pt x="208" y="109"/>
                  </a:lnTo>
                  <a:lnTo>
                    <a:pt x="208" y="109"/>
                  </a:lnTo>
                  <a:lnTo>
                    <a:pt x="206" y="109"/>
                  </a:lnTo>
                  <a:lnTo>
                    <a:pt x="206" y="109"/>
                  </a:lnTo>
                  <a:lnTo>
                    <a:pt x="201" y="107"/>
                  </a:lnTo>
                  <a:lnTo>
                    <a:pt x="201" y="107"/>
                  </a:lnTo>
                  <a:lnTo>
                    <a:pt x="201" y="107"/>
                  </a:lnTo>
                  <a:lnTo>
                    <a:pt x="199" y="107"/>
                  </a:lnTo>
                  <a:lnTo>
                    <a:pt x="199" y="109"/>
                  </a:lnTo>
                  <a:lnTo>
                    <a:pt x="199" y="109"/>
                  </a:lnTo>
                  <a:lnTo>
                    <a:pt x="199" y="109"/>
                  </a:lnTo>
                  <a:lnTo>
                    <a:pt x="201" y="112"/>
                  </a:lnTo>
                  <a:lnTo>
                    <a:pt x="201" y="112"/>
                  </a:lnTo>
                  <a:lnTo>
                    <a:pt x="203" y="112"/>
                  </a:lnTo>
                  <a:lnTo>
                    <a:pt x="203" y="112"/>
                  </a:lnTo>
                  <a:lnTo>
                    <a:pt x="206" y="114"/>
                  </a:lnTo>
                  <a:lnTo>
                    <a:pt x="203" y="114"/>
                  </a:lnTo>
                  <a:lnTo>
                    <a:pt x="201" y="114"/>
                  </a:lnTo>
                  <a:lnTo>
                    <a:pt x="201" y="114"/>
                  </a:lnTo>
                  <a:lnTo>
                    <a:pt x="201" y="114"/>
                  </a:lnTo>
                  <a:lnTo>
                    <a:pt x="201" y="116"/>
                  </a:lnTo>
                  <a:lnTo>
                    <a:pt x="201" y="116"/>
                  </a:lnTo>
                  <a:lnTo>
                    <a:pt x="201" y="116"/>
                  </a:lnTo>
                  <a:lnTo>
                    <a:pt x="201" y="119"/>
                  </a:lnTo>
                  <a:lnTo>
                    <a:pt x="201" y="119"/>
                  </a:lnTo>
                  <a:lnTo>
                    <a:pt x="201" y="119"/>
                  </a:lnTo>
                  <a:lnTo>
                    <a:pt x="201" y="119"/>
                  </a:lnTo>
                  <a:lnTo>
                    <a:pt x="199" y="121"/>
                  </a:lnTo>
                  <a:lnTo>
                    <a:pt x="199" y="121"/>
                  </a:lnTo>
                  <a:lnTo>
                    <a:pt x="196" y="128"/>
                  </a:lnTo>
                  <a:lnTo>
                    <a:pt x="196" y="131"/>
                  </a:lnTo>
                  <a:lnTo>
                    <a:pt x="196" y="133"/>
                  </a:lnTo>
                  <a:lnTo>
                    <a:pt x="196" y="133"/>
                  </a:lnTo>
                  <a:lnTo>
                    <a:pt x="196" y="135"/>
                  </a:lnTo>
                  <a:lnTo>
                    <a:pt x="196" y="135"/>
                  </a:lnTo>
                  <a:lnTo>
                    <a:pt x="196" y="138"/>
                  </a:lnTo>
                  <a:lnTo>
                    <a:pt x="199" y="138"/>
                  </a:lnTo>
                  <a:lnTo>
                    <a:pt x="199" y="138"/>
                  </a:lnTo>
                  <a:lnTo>
                    <a:pt x="201" y="140"/>
                  </a:lnTo>
                  <a:lnTo>
                    <a:pt x="201" y="140"/>
                  </a:lnTo>
                  <a:lnTo>
                    <a:pt x="201" y="142"/>
                  </a:lnTo>
                  <a:lnTo>
                    <a:pt x="201" y="145"/>
                  </a:lnTo>
                  <a:lnTo>
                    <a:pt x="196" y="145"/>
                  </a:lnTo>
                  <a:lnTo>
                    <a:pt x="194" y="147"/>
                  </a:lnTo>
                  <a:lnTo>
                    <a:pt x="191" y="147"/>
                  </a:lnTo>
                  <a:lnTo>
                    <a:pt x="189" y="150"/>
                  </a:lnTo>
                  <a:lnTo>
                    <a:pt x="184" y="152"/>
                  </a:lnTo>
                  <a:lnTo>
                    <a:pt x="182" y="157"/>
                  </a:lnTo>
                  <a:lnTo>
                    <a:pt x="180" y="157"/>
                  </a:lnTo>
                  <a:lnTo>
                    <a:pt x="180" y="157"/>
                  </a:lnTo>
                  <a:lnTo>
                    <a:pt x="175" y="157"/>
                  </a:lnTo>
                  <a:lnTo>
                    <a:pt x="175" y="157"/>
                  </a:lnTo>
                  <a:lnTo>
                    <a:pt x="173" y="159"/>
                  </a:lnTo>
                  <a:lnTo>
                    <a:pt x="170" y="159"/>
                  </a:lnTo>
                  <a:lnTo>
                    <a:pt x="168" y="159"/>
                  </a:lnTo>
                  <a:lnTo>
                    <a:pt x="165" y="159"/>
                  </a:lnTo>
                  <a:lnTo>
                    <a:pt x="163" y="159"/>
                  </a:lnTo>
                  <a:lnTo>
                    <a:pt x="161" y="157"/>
                  </a:lnTo>
                  <a:lnTo>
                    <a:pt x="161" y="157"/>
                  </a:lnTo>
                  <a:lnTo>
                    <a:pt x="158" y="152"/>
                  </a:lnTo>
                  <a:lnTo>
                    <a:pt x="158" y="152"/>
                  </a:lnTo>
                  <a:lnTo>
                    <a:pt x="156" y="150"/>
                  </a:lnTo>
                  <a:lnTo>
                    <a:pt x="156" y="147"/>
                  </a:lnTo>
                  <a:lnTo>
                    <a:pt x="154" y="147"/>
                  </a:lnTo>
                  <a:lnTo>
                    <a:pt x="151" y="147"/>
                  </a:lnTo>
                  <a:lnTo>
                    <a:pt x="151" y="147"/>
                  </a:lnTo>
                  <a:lnTo>
                    <a:pt x="149" y="147"/>
                  </a:lnTo>
                  <a:lnTo>
                    <a:pt x="144" y="150"/>
                  </a:lnTo>
                  <a:lnTo>
                    <a:pt x="144" y="152"/>
                  </a:lnTo>
                  <a:lnTo>
                    <a:pt x="144" y="152"/>
                  </a:lnTo>
                  <a:lnTo>
                    <a:pt x="144" y="154"/>
                  </a:lnTo>
                  <a:lnTo>
                    <a:pt x="144" y="154"/>
                  </a:lnTo>
                  <a:lnTo>
                    <a:pt x="142" y="154"/>
                  </a:lnTo>
                  <a:lnTo>
                    <a:pt x="142" y="157"/>
                  </a:lnTo>
                  <a:lnTo>
                    <a:pt x="137" y="154"/>
                  </a:lnTo>
                  <a:lnTo>
                    <a:pt x="135" y="154"/>
                  </a:lnTo>
                  <a:lnTo>
                    <a:pt x="132" y="157"/>
                  </a:lnTo>
                  <a:lnTo>
                    <a:pt x="130" y="157"/>
                  </a:lnTo>
                  <a:lnTo>
                    <a:pt x="128" y="157"/>
                  </a:lnTo>
                  <a:lnTo>
                    <a:pt x="123" y="154"/>
                  </a:lnTo>
                  <a:lnTo>
                    <a:pt x="123" y="152"/>
                  </a:lnTo>
                  <a:lnTo>
                    <a:pt x="123" y="154"/>
                  </a:lnTo>
                  <a:lnTo>
                    <a:pt x="120" y="152"/>
                  </a:lnTo>
                  <a:lnTo>
                    <a:pt x="116" y="152"/>
                  </a:lnTo>
                  <a:lnTo>
                    <a:pt x="113" y="150"/>
                  </a:lnTo>
                  <a:lnTo>
                    <a:pt x="113" y="150"/>
                  </a:lnTo>
                  <a:lnTo>
                    <a:pt x="111" y="150"/>
                  </a:lnTo>
                  <a:lnTo>
                    <a:pt x="111" y="154"/>
                  </a:lnTo>
                  <a:lnTo>
                    <a:pt x="109" y="157"/>
                  </a:lnTo>
                  <a:lnTo>
                    <a:pt x="104" y="161"/>
                  </a:lnTo>
                  <a:lnTo>
                    <a:pt x="104" y="164"/>
                  </a:lnTo>
                  <a:lnTo>
                    <a:pt x="102" y="166"/>
                  </a:lnTo>
                  <a:lnTo>
                    <a:pt x="102" y="166"/>
                  </a:lnTo>
                  <a:lnTo>
                    <a:pt x="102" y="169"/>
                  </a:lnTo>
                  <a:lnTo>
                    <a:pt x="102" y="169"/>
                  </a:lnTo>
                  <a:lnTo>
                    <a:pt x="99" y="169"/>
                  </a:lnTo>
                  <a:lnTo>
                    <a:pt x="99" y="171"/>
                  </a:lnTo>
                  <a:lnTo>
                    <a:pt x="99" y="169"/>
                  </a:lnTo>
                  <a:lnTo>
                    <a:pt x="97" y="169"/>
                  </a:lnTo>
                  <a:lnTo>
                    <a:pt x="97" y="171"/>
                  </a:lnTo>
                  <a:lnTo>
                    <a:pt x="94" y="173"/>
                  </a:lnTo>
                  <a:lnTo>
                    <a:pt x="94" y="176"/>
                  </a:lnTo>
                  <a:lnTo>
                    <a:pt x="94" y="176"/>
                  </a:lnTo>
                  <a:lnTo>
                    <a:pt x="94" y="178"/>
                  </a:lnTo>
                  <a:lnTo>
                    <a:pt x="94" y="178"/>
                  </a:lnTo>
                  <a:lnTo>
                    <a:pt x="97" y="180"/>
                  </a:lnTo>
                  <a:lnTo>
                    <a:pt x="94" y="180"/>
                  </a:lnTo>
                  <a:lnTo>
                    <a:pt x="94" y="180"/>
                  </a:lnTo>
                  <a:lnTo>
                    <a:pt x="92" y="183"/>
                  </a:lnTo>
                  <a:lnTo>
                    <a:pt x="90" y="183"/>
                  </a:lnTo>
                  <a:lnTo>
                    <a:pt x="87" y="183"/>
                  </a:lnTo>
                  <a:lnTo>
                    <a:pt x="87" y="180"/>
                  </a:lnTo>
                  <a:lnTo>
                    <a:pt x="87" y="178"/>
                  </a:lnTo>
                  <a:lnTo>
                    <a:pt x="87" y="178"/>
                  </a:lnTo>
                  <a:lnTo>
                    <a:pt x="85" y="178"/>
                  </a:lnTo>
                  <a:lnTo>
                    <a:pt x="85" y="176"/>
                  </a:lnTo>
                  <a:lnTo>
                    <a:pt x="85" y="176"/>
                  </a:lnTo>
                  <a:lnTo>
                    <a:pt x="85" y="176"/>
                  </a:lnTo>
                  <a:lnTo>
                    <a:pt x="85" y="173"/>
                  </a:lnTo>
                  <a:lnTo>
                    <a:pt x="83" y="173"/>
                  </a:lnTo>
                  <a:lnTo>
                    <a:pt x="83" y="171"/>
                  </a:lnTo>
                  <a:lnTo>
                    <a:pt x="83" y="171"/>
                  </a:lnTo>
                  <a:lnTo>
                    <a:pt x="83" y="171"/>
                  </a:lnTo>
                  <a:lnTo>
                    <a:pt x="83" y="171"/>
                  </a:lnTo>
                  <a:lnTo>
                    <a:pt x="83" y="171"/>
                  </a:lnTo>
                  <a:lnTo>
                    <a:pt x="83" y="169"/>
                  </a:lnTo>
                  <a:lnTo>
                    <a:pt x="80" y="169"/>
                  </a:lnTo>
                  <a:lnTo>
                    <a:pt x="80" y="166"/>
                  </a:lnTo>
                  <a:lnTo>
                    <a:pt x="80" y="166"/>
                  </a:lnTo>
                  <a:lnTo>
                    <a:pt x="80" y="166"/>
                  </a:lnTo>
                  <a:lnTo>
                    <a:pt x="83" y="166"/>
                  </a:lnTo>
                  <a:lnTo>
                    <a:pt x="83" y="166"/>
                  </a:lnTo>
                  <a:lnTo>
                    <a:pt x="83" y="164"/>
                  </a:lnTo>
                  <a:lnTo>
                    <a:pt x="85" y="164"/>
                  </a:lnTo>
                  <a:lnTo>
                    <a:pt x="85" y="164"/>
                  </a:lnTo>
                  <a:lnTo>
                    <a:pt x="85" y="164"/>
                  </a:lnTo>
                  <a:lnTo>
                    <a:pt x="85" y="161"/>
                  </a:lnTo>
                  <a:lnTo>
                    <a:pt x="85" y="159"/>
                  </a:lnTo>
                  <a:lnTo>
                    <a:pt x="85" y="159"/>
                  </a:lnTo>
                  <a:lnTo>
                    <a:pt x="85" y="159"/>
                  </a:lnTo>
                  <a:lnTo>
                    <a:pt x="85" y="159"/>
                  </a:lnTo>
                  <a:lnTo>
                    <a:pt x="85" y="159"/>
                  </a:lnTo>
                  <a:lnTo>
                    <a:pt x="85" y="159"/>
                  </a:lnTo>
                  <a:lnTo>
                    <a:pt x="85" y="159"/>
                  </a:lnTo>
                  <a:lnTo>
                    <a:pt x="87" y="159"/>
                  </a:lnTo>
                  <a:lnTo>
                    <a:pt x="87" y="159"/>
                  </a:lnTo>
                  <a:lnTo>
                    <a:pt x="87" y="159"/>
                  </a:lnTo>
                  <a:lnTo>
                    <a:pt x="87" y="159"/>
                  </a:lnTo>
                  <a:lnTo>
                    <a:pt x="87" y="159"/>
                  </a:lnTo>
                  <a:lnTo>
                    <a:pt x="87" y="157"/>
                  </a:lnTo>
                  <a:lnTo>
                    <a:pt x="87" y="157"/>
                  </a:lnTo>
                  <a:lnTo>
                    <a:pt x="87" y="157"/>
                  </a:lnTo>
                  <a:lnTo>
                    <a:pt x="85" y="154"/>
                  </a:lnTo>
                  <a:lnTo>
                    <a:pt x="85" y="152"/>
                  </a:lnTo>
                  <a:lnTo>
                    <a:pt x="85" y="150"/>
                  </a:lnTo>
                  <a:lnTo>
                    <a:pt x="83" y="150"/>
                  </a:lnTo>
                  <a:lnTo>
                    <a:pt x="83" y="147"/>
                  </a:lnTo>
                  <a:lnTo>
                    <a:pt x="83" y="147"/>
                  </a:lnTo>
                  <a:lnTo>
                    <a:pt x="83" y="147"/>
                  </a:lnTo>
                  <a:lnTo>
                    <a:pt x="83" y="147"/>
                  </a:lnTo>
                  <a:lnTo>
                    <a:pt x="80" y="147"/>
                  </a:lnTo>
                  <a:lnTo>
                    <a:pt x="80" y="147"/>
                  </a:lnTo>
                  <a:lnTo>
                    <a:pt x="78" y="150"/>
                  </a:lnTo>
                  <a:lnTo>
                    <a:pt x="78" y="150"/>
                  </a:lnTo>
                  <a:lnTo>
                    <a:pt x="78" y="152"/>
                  </a:lnTo>
                  <a:lnTo>
                    <a:pt x="78" y="152"/>
                  </a:lnTo>
                  <a:lnTo>
                    <a:pt x="78" y="152"/>
                  </a:lnTo>
                  <a:lnTo>
                    <a:pt x="78" y="152"/>
                  </a:lnTo>
                  <a:lnTo>
                    <a:pt x="78" y="152"/>
                  </a:lnTo>
                  <a:lnTo>
                    <a:pt x="75" y="150"/>
                  </a:lnTo>
                  <a:lnTo>
                    <a:pt x="75" y="150"/>
                  </a:lnTo>
                  <a:lnTo>
                    <a:pt x="73" y="150"/>
                  </a:lnTo>
                  <a:lnTo>
                    <a:pt x="73" y="147"/>
                  </a:lnTo>
                  <a:lnTo>
                    <a:pt x="73" y="147"/>
                  </a:lnTo>
                  <a:lnTo>
                    <a:pt x="73" y="145"/>
                  </a:lnTo>
                  <a:lnTo>
                    <a:pt x="73" y="145"/>
                  </a:lnTo>
                  <a:lnTo>
                    <a:pt x="73" y="142"/>
                  </a:lnTo>
                  <a:lnTo>
                    <a:pt x="71" y="142"/>
                  </a:lnTo>
                  <a:lnTo>
                    <a:pt x="71" y="142"/>
                  </a:lnTo>
                  <a:lnTo>
                    <a:pt x="71" y="142"/>
                  </a:lnTo>
                  <a:lnTo>
                    <a:pt x="71" y="142"/>
                  </a:lnTo>
                  <a:lnTo>
                    <a:pt x="73" y="142"/>
                  </a:lnTo>
                  <a:lnTo>
                    <a:pt x="73" y="140"/>
                  </a:lnTo>
                  <a:lnTo>
                    <a:pt x="73" y="140"/>
                  </a:lnTo>
                  <a:lnTo>
                    <a:pt x="73" y="140"/>
                  </a:lnTo>
                  <a:lnTo>
                    <a:pt x="73" y="138"/>
                  </a:lnTo>
                  <a:lnTo>
                    <a:pt x="73" y="138"/>
                  </a:lnTo>
                  <a:lnTo>
                    <a:pt x="73" y="135"/>
                  </a:lnTo>
                  <a:lnTo>
                    <a:pt x="73" y="135"/>
                  </a:lnTo>
                  <a:lnTo>
                    <a:pt x="71" y="135"/>
                  </a:lnTo>
                  <a:lnTo>
                    <a:pt x="71" y="135"/>
                  </a:lnTo>
                  <a:lnTo>
                    <a:pt x="71" y="135"/>
                  </a:lnTo>
                  <a:lnTo>
                    <a:pt x="71" y="135"/>
                  </a:lnTo>
                  <a:lnTo>
                    <a:pt x="71" y="138"/>
                  </a:lnTo>
                  <a:lnTo>
                    <a:pt x="71" y="138"/>
                  </a:lnTo>
                  <a:lnTo>
                    <a:pt x="71" y="138"/>
                  </a:lnTo>
                  <a:lnTo>
                    <a:pt x="68" y="140"/>
                  </a:lnTo>
                  <a:lnTo>
                    <a:pt x="68" y="140"/>
                  </a:lnTo>
                  <a:lnTo>
                    <a:pt x="68" y="140"/>
                  </a:lnTo>
                  <a:lnTo>
                    <a:pt x="66" y="140"/>
                  </a:lnTo>
                  <a:lnTo>
                    <a:pt x="64" y="142"/>
                  </a:lnTo>
                  <a:lnTo>
                    <a:pt x="61" y="142"/>
                  </a:lnTo>
                  <a:lnTo>
                    <a:pt x="61" y="142"/>
                  </a:lnTo>
                  <a:lnTo>
                    <a:pt x="59" y="140"/>
                  </a:lnTo>
                  <a:lnTo>
                    <a:pt x="59" y="140"/>
                  </a:lnTo>
                  <a:lnTo>
                    <a:pt x="59" y="140"/>
                  </a:lnTo>
                  <a:lnTo>
                    <a:pt x="57" y="140"/>
                  </a:lnTo>
                  <a:lnTo>
                    <a:pt x="54" y="138"/>
                  </a:lnTo>
                  <a:lnTo>
                    <a:pt x="54" y="138"/>
                  </a:lnTo>
                  <a:lnTo>
                    <a:pt x="54" y="135"/>
                  </a:lnTo>
                  <a:lnTo>
                    <a:pt x="54" y="135"/>
                  </a:lnTo>
                  <a:lnTo>
                    <a:pt x="54" y="133"/>
                  </a:lnTo>
                  <a:lnTo>
                    <a:pt x="52" y="133"/>
                  </a:lnTo>
                  <a:lnTo>
                    <a:pt x="52" y="133"/>
                  </a:lnTo>
                  <a:lnTo>
                    <a:pt x="52" y="133"/>
                  </a:lnTo>
                  <a:lnTo>
                    <a:pt x="52" y="131"/>
                  </a:lnTo>
                  <a:lnTo>
                    <a:pt x="49" y="131"/>
                  </a:lnTo>
                  <a:lnTo>
                    <a:pt x="45" y="131"/>
                  </a:lnTo>
                  <a:lnTo>
                    <a:pt x="42" y="131"/>
                  </a:lnTo>
                  <a:lnTo>
                    <a:pt x="42" y="128"/>
                  </a:lnTo>
                  <a:lnTo>
                    <a:pt x="42" y="128"/>
                  </a:lnTo>
                  <a:lnTo>
                    <a:pt x="40" y="128"/>
                  </a:lnTo>
                  <a:lnTo>
                    <a:pt x="40" y="126"/>
                  </a:lnTo>
                  <a:lnTo>
                    <a:pt x="40" y="126"/>
                  </a:lnTo>
                  <a:lnTo>
                    <a:pt x="38" y="126"/>
                  </a:lnTo>
                  <a:lnTo>
                    <a:pt x="35" y="128"/>
                  </a:lnTo>
                  <a:lnTo>
                    <a:pt x="31" y="128"/>
                  </a:lnTo>
                  <a:lnTo>
                    <a:pt x="31" y="128"/>
                  </a:lnTo>
                  <a:lnTo>
                    <a:pt x="28" y="128"/>
                  </a:lnTo>
                  <a:lnTo>
                    <a:pt x="28" y="128"/>
                  </a:lnTo>
                  <a:lnTo>
                    <a:pt x="23" y="133"/>
                  </a:lnTo>
                  <a:lnTo>
                    <a:pt x="23" y="133"/>
                  </a:lnTo>
                  <a:lnTo>
                    <a:pt x="23" y="133"/>
                  </a:lnTo>
                  <a:lnTo>
                    <a:pt x="21" y="135"/>
                  </a:lnTo>
                  <a:lnTo>
                    <a:pt x="21" y="135"/>
                  </a:lnTo>
                  <a:lnTo>
                    <a:pt x="21" y="135"/>
                  </a:lnTo>
                  <a:lnTo>
                    <a:pt x="19" y="135"/>
                  </a:lnTo>
                  <a:lnTo>
                    <a:pt x="12" y="133"/>
                  </a:lnTo>
                  <a:lnTo>
                    <a:pt x="4" y="133"/>
                  </a:lnTo>
                  <a:lnTo>
                    <a:pt x="4" y="135"/>
                  </a:lnTo>
                  <a:lnTo>
                    <a:pt x="4" y="138"/>
                  </a:lnTo>
                  <a:lnTo>
                    <a:pt x="7" y="138"/>
                  </a:lnTo>
                  <a:lnTo>
                    <a:pt x="7" y="138"/>
                  </a:lnTo>
                  <a:lnTo>
                    <a:pt x="9" y="140"/>
                  </a:lnTo>
                  <a:lnTo>
                    <a:pt x="9" y="140"/>
                  </a:lnTo>
                  <a:lnTo>
                    <a:pt x="9" y="142"/>
                  </a:lnTo>
                  <a:lnTo>
                    <a:pt x="9" y="142"/>
                  </a:lnTo>
                  <a:lnTo>
                    <a:pt x="9" y="145"/>
                  </a:lnTo>
                  <a:lnTo>
                    <a:pt x="7" y="145"/>
                  </a:lnTo>
                  <a:lnTo>
                    <a:pt x="7" y="147"/>
                  </a:lnTo>
                  <a:lnTo>
                    <a:pt x="2" y="147"/>
                  </a:lnTo>
                  <a:lnTo>
                    <a:pt x="2" y="147"/>
                  </a:lnTo>
                  <a:lnTo>
                    <a:pt x="2" y="147"/>
                  </a:lnTo>
                  <a:lnTo>
                    <a:pt x="0" y="150"/>
                  </a:lnTo>
                  <a:lnTo>
                    <a:pt x="0" y="152"/>
                  </a:lnTo>
                  <a:lnTo>
                    <a:pt x="0" y="154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159"/>
                  </a:lnTo>
                  <a:lnTo>
                    <a:pt x="2" y="159"/>
                  </a:lnTo>
                  <a:lnTo>
                    <a:pt x="2" y="159"/>
                  </a:lnTo>
                  <a:lnTo>
                    <a:pt x="4" y="159"/>
                  </a:lnTo>
                  <a:lnTo>
                    <a:pt x="4" y="159"/>
                  </a:lnTo>
                  <a:lnTo>
                    <a:pt x="4" y="159"/>
                  </a:lnTo>
                  <a:lnTo>
                    <a:pt x="7" y="159"/>
                  </a:lnTo>
                  <a:lnTo>
                    <a:pt x="7" y="159"/>
                  </a:lnTo>
                  <a:lnTo>
                    <a:pt x="9" y="157"/>
                  </a:lnTo>
                  <a:lnTo>
                    <a:pt x="9" y="157"/>
                  </a:lnTo>
                  <a:lnTo>
                    <a:pt x="12" y="157"/>
                  </a:lnTo>
                  <a:lnTo>
                    <a:pt x="12" y="157"/>
                  </a:lnTo>
                  <a:lnTo>
                    <a:pt x="12" y="157"/>
                  </a:lnTo>
                  <a:lnTo>
                    <a:pt x="12" y="157"/>
                  </a:lnTo>
                  <a:lnTo>
                    <a:pt x="12" y="157"/>
                  </a:lnTo>
                  <a:lnTo>
                    <a:pt x="14" y="154"/>
                  </a:lnTo>
                  <a:lnTo>
                    <a:pt x="14" y="157"/>
                  </a:lnTo>
                  <a:lnTo>
                    <a:pt x="14" y="157"/>
                  </a:lnTo>
                  <a:lnTo>
                    <a:pt x="16" y="157"/>
                  </a:lnTo>
                  <a:lnTo>
                    <a:pt x="16" y="159"/>
                  </a:lnTo>
                  <a:lnTo>
                    <a:pt x="16" y="161"/>
                  </a:lnTo>
                  <a:lnTo>
                    <a:pt x="14" y="166"/>
                  </a:lnTo>
                  <a:lnTo>
                    <a:pt x="14" y="169"/>
                  </a:lnTo>
                  <a:lnTo>
                    <a:pt x="12" y="180"/>
                  </a:lnTo>
                  <a:lnTo>
                    <a:pt x="12" y="180"/>
                  </a:lnTo>
                  <a:lnTo>
                    <a:pt x="14" y="183"/>
                  </a:lnTo>
                  <a:lnTo>
                    <a:pt x="16" y="185"/>
                  </a:lnTo>
                  <a:lnTo>
                    <a:pt x="16" y="187"/>
                  </a:lnTo>
                  <a:lnTo>
                    <a:pt x="16" y="187"/>
                  </a:lnTo>
                  <a:lnTo>
                    <a:pt x="16" y="192"/>
                  </a:lnTo>
                  <a:lnTo>
                    <a:pt x="16" y="195"/>
                  </a:lnTo>
                  <a:lnTo>
                    <a:pt x="16" y="195"/>
                  </a:lnTo>
                  <a:lnTo>
                    <a:pt x="14" y="195"/>
                  </a:lnTo>
                  <a:lnTo>
                    <a:pt x="14" y="195"/>
                  </a:lnTo>
                  <a:lnTo>
                    <a:pt x="9" y="195"/>
                  </a:lnTo>
                  <a:lnTo>
                    <a:pt x="9" y="195"/>
                  </a:lnTo>
                  <a:lnTo>
                    <a:pt x="9" y="197"/>
                  </a:lnTo>
                  <a:lnTo>
                    <a:pt x="7" y="197"/>
                  </a:lnTo>
                  <a:lnTo>
                    <a:pt x="7" y="199"/>
                  </a:lnTo>
                  <a:lnTo>
                    <a:pt x="9" y="199"/>
                  </a:lnTo>
                  <a:lnTo>
                    <a:pt x="9" y="199"/>
                  </a:lnTo>
                  <a:lnTo>
                    <a:pt x="9" y="202"/>
                  </a:lnTo>
                  <a:lnTo>
                    <a:pt x="12" y="204"/>
                  </a:lnTo>
                  <a:lnTo>
                    <a:pt x="12" y="204"/>
                  </a:lnTo>
                  <a:lnTo>
                    <a:pt x="14" y="206"/>
                  </a:lnTo>
                  <a:lnTo>
                    <a:pt x="14" y="209"/>
                  </a:lnTo>
                  <a:lnTo>
                    <a:pt x="14" y="211"/>
                  </a:lnTo>
                  <a:lnTo>
                    <a:pt x="16" y="213"/>
                  </a:lnTo>
                  <a:lnTo>
                    <a:pt x="16" y="213"/>
                  </a:lnTo>
                  <a:lnTo>
                    <a:pt x="19" y="213"/>
                  </a:lnTo>
                  <a:lnTo>
                    <a:pt x="19" y="213"/>
                  </a:lnTo>
                  <a:lnTo>
                    <a:pt x="19" y="213"/>
                  </a:lnTo>
                  <a:lnTo>
                    <a:pt x="19" y="211"/>
                  </a:lnTo>
                  <a:lnTo>
                    <a:pt x="21" y="211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23" y="209"/>
                  </a:lnTo>
                  <a:lnTo>
                    <a:pt x="26" y="209"/>
                  </a:lnTo>
                  <a:lnTo>
                    <a:pt x="28" y="209"/>
                  </a:lnTo>
                  <a:lnTo>
                    <a:pt x="31" y="209"/>
                  </a:lnTo>
                  <a:lnTo>
                    <a:pt x="33" y="209"/>
                  </a:lnTo>
                  <a:lnTo>
                    <a:pt x="35" y="209"/>
                  </a:lnTo>
                  <a:lnTo>
                    <a:pt x="35" y="209"/>
                  </a:lnTo>
                  <a:lnTo>
                    <a:pt x="35" y="206"/>
                  </a:lnTo>
                  <a:lnTo>
                    <a:pt x="38" y="206"/>
                  </a:lnTo>
                  <a:lnTo>
                    <a:pt x="40" y="204"/>
                  </a:lnTo>
                  <a:lnTo>
                    <a:pt x="40" y="204"/>
                  </a:lnTo>
                  <a:lnTo>
                    <a:pt x="42" y="204"/>
                  </a:lnTo>
                  <a:lnTo>
                    <a:pt x="42" y="204"/>
                  </a:lnTo>
                  <a:lnTo>
                    <a:pt x="45" y="204"/>
                  </a:lnTo>
                  <a:lnTo>
                    <a:pt x="45" y="206"/>
                  </a:lnTo>
                  <a:lnTo>
                    <a:pt x="47" y="206"/>
                  </a:lnTo>
                  <a:lnTo>
                    <a:pt x="49" y="206"/>
                  </a:lnTo>
                  <a:lnTo>
                    <a:pt x="49" y="206"/>
                  </a:lnTo>
                  <a:lnTo>
                    <a:pt x="52" y="209"/>
                  </a:lnTo>
                  <a:lnTo>
                    <a:pt x="52" y="209"/>
                  </a:lnTo>
                  <a:lnTo>
                    <a:pt x="54" y="211"/>
                  </a:lnTo>
                  <a:lnTo>
                    <a:pt x="54" y="211"/>
                  </a:lnTo>
                  <a:lnTo>
                    <a:pt x="54" y="213"/>
                  </a:lnTo>
                  <a:lnTo>
                    <a:pt x="57" y="218"/>
                  </a:lnTo>
                  <a:lnTo>
                    <a:pt x="57" y="218"/>
                  </a:lnTo>
                  <a:lnTo>
                    <a:pt x="57" y="221"/>
                  </a:lnTo>
                  <a:lnTo>
                    <a:pt x="59" y="221"/>
                  </a:lnTo>
                  <a:lnTo>
                    <a:pt x="59" y="221"/>
                  </a:lnTo>
                  <a:lnTo>
                    <a:pt x="61" y="221"/>
                  </a:lnTo>
                  <a:lnTo>
                    <a:pt x="61" y="221"/>
                  </a:lnTo>
                  <a:lnTo>
                    <a:pt x="64" y="218"/>
                  </a:lnTo>
                  <a:lnTo>
                    <a:pt x="64" y="218"/>
                  </a:lnTo>
                  <a:lnTo>
                    <a:pt x="66" y="218"/>
                  </a:lnTo>
                  <a:lnTo>
                    <a:pt x="66" y="221"/>
                  </a:lnTo>
                  <a:lnTo>
                    <a:pt x="68" y="221"/>
                  </a:lnTo>
                  <a:lnTo>
                    <a:pt x="68" y="225"/>
                  </a:lnTo>
                  <a:lnTo>
                    <a:pt x="68" y="225"/>
                  </a:lnTo>
                  <a:lnTo>
                    <a:pt x="71" y="225"/>
                  </a:lnTo>
                  <a:lnTo>
                    <a:pt x="71" y="225"/>
                  </a:lnTo>
                  <a:lnTo>
                    <a:pt x="73" y="225"/>
                  </a:lnTo>
                  <a:lnTo>
                    <a:pt x="73" y="225"/>
                  </a:lnTo>
                  <a:lnTo>
                    <a:pt x="75" y="225"/>
                  </a:lnTo>
                  <a:lnTo>
                    <a:pt x="75" y="223"/>
                  </a:lnTo>
                  <a:lnTo>
                    <a:pt x="78" y="223"/>
                  </a:lnTo>
                  <a:lnTo>
                    <a:pt x="80" y="223"/>
                  </a:lnTo>
                  <a:lnTo>
                    <a:pt x="80" y="221"/>
                  </a:lnTo>
                  <a:lnTo>
                    <a:pt x="83" y="221"/>
                  </a:lnTo>
                  <a:lnTo>
                    <a:pt x="83" y="221"/>
                  </a:lnTo>
                  <a:lnTo>
                    <a:pt x="83" y="223"/>
                  </a:lnTo>
                  <a:lnTo>
                    <a:pt x="85" y="223"/>
                  </a:lnTo>
                  <a:lnTo>
                    <a:pt x="87" y="223"/>
                  </a:lnTo>
                  <a:lnTo>
                    <a:pt x="90" y="223"/>
                  </a:lnTo>
                  <a:lnTo>
                    <a:pt x="92" y="223"/>
                  </a:lnTo>
                  <a:lnTo>
                    <a:pt x="92" y="223"/>
                  </a:lnTo>
                  <a:lnTo>
                    <a:pt x="92" y="221"/>
                  </a:lnTo>
                  <a:lnTo>
                    <a:pt x="92" y="221"/>
                  </a:lnTo>
                  <a:lnTo>
                    <a:pt x="92" y="221"/>
                  </a:lnTo>
                  <a:lnTo>
                    <a:pt x="92" y="221"/>
                  </a:lnTo>
                  <a:lnTo>
                    <a:pt x="97" y="218"/>
                  </a:lnTo>
                  <a:lnTo>
                    <a:pt x="97" y="218"/>
                  </a:lnTo>
                  <a:lnTo>
                    <a:pt x="99" y="218"/>
                  </a:lnTo>
                  <a:lnTo>
                    <a:pt x="99" y="218"/>
                  </a:lnTo>
                  <a:lnTo>
                    <a:pt x="99" y="221"/>
                  </a:lnTo>
                  <a:lnTo>
                    <a:pt x="99" y="223"/>
                  </a:lnTo>
                  <a:lnTo>
                    <a:pt x="97" y="223"/>
                  </a:lnTo>
                  <a:lnTo>
                    <a:pt x="99" y="225"/>
                  </a:lnTo>
                  <a:lnTo>
                    <a:pt x="99" y="225"/>
                  </a:lnTo>
                  <a:lnTo>
                    <a:pt x="99" y="225"/>
                  </a:lnTo>
                  <a:lnTo>
                    <a:pt x="99" y="225"/>
                  </a:lnTo>
                  <a:lnTo>
                    <a:pt x="102" y="225"/>
                  </a:lnTo>
                  <a:lnTo>
                    <a:pt x="102" y="225"/>
                  </a:lnTo>
                  <a:lnTo>
                    <a:pt x="102" y="223"/>
                  </a:lnTo>
                  <a:lnTo>
                    <a:pt x="104" y="223"/>
                  </a:lnTo>
                  <a:lnTo>
                    <a:pt x="106" y="223"/>
                  </a:lnTo>
                  <a:lnTo>
                    <a:pt x="106" y="223"/>
                  </a:lnTo>
                  <a:lnTo>
                    <a:pt x="106" y="225"/>
                  </a:lnTo>
                  <a:lnTo>
                    <a:pt x="109" y="228"/>
                  </a:lnTo>
                  <a:lnTo>
                    <a:pt x="109" y="230"/>
                  </a:lnTo>
                  <a:lnTo>
                    <a:pt x="109" y="230"/>
                  </a:lnTo>
                  <a:lnTo>
                    <a:pt x="109" y="230"/>
                  </a:lnTo>
                  <a:lnTo>
                    <a:pt x="109" y="232"/>
                  </a:lnTo>
                  <a:lnTo>
                    <a:pt x="106" y="232"/>
                  </a:lnTo>
                  <a:lnTo>
                    <a:pt x="106" y="232"/>
                  </a:lnTo>
                  <a:lnTo>
                    <a:pt x="106" y="232"/>
                  </a:lnTo>
                  <a:lnTo>
                    <a:pt x="104" y="232"/>
                  </a:lnTo>
                  <a:lnTo>
                    <a:pt x="104" y="235"/>
                  </a:lnTo>
                  <a:lnTo>
                    <a:pt x="104" y="235"/>
                  </a:lnTo>
                  <a:lnTo>
                    <a:pt x="104" y="235"/>
                  </a:lnTo>
                  <a:lnTo>
                    <a:pt x="104" y="237"/>
                  </a:lnTo>
                  <a:lnTo>
                    <a:pt x="106" y="237"/>
                  </a:lnTo>
                  <a:lnTo>
                    <a:pt x="106" y="240"/>
                  </a:lnTo>
                  <a:lnTo>
                    <a:pt x="106" y="240"/>
                  </a:lnTo>
                  <a:lnTo>
                    <a:pt x="106" y="240"/>
                  </a:lnTo>
                  <a:lnTo>
                    <a:pt x="106" y="242"/>
                  </a:lnTo>
                  <a:lnTo>
                    <a:pt x="106" y="242"/>
                  </a:lnTo>
                  <a:lnTo>
                    <a:pt x="106" y="244"/>
                  </a:lnTo>
                  <a:lnTo>
                    <a:pt x="109" y="247"/>
                  </a:lnTo>
                  <a:lnTo>
                    <a:pt x="109" y="249"/>
                  </a:lnTo>
                  <a:lnTo>
                    <a:pt x="113" y="254"/>
                  </a:lnTo>
                  <a:lnTo>
                    <a:pt x="113" y="254"/>
                  </a:lnTo>
                  <a:lnTo>
                    <a:pt x="118" y="256"/>
                  </a:lnTo>
                  <a:lnTo>
                    <a:pt x="120" y="256"/>
                  </a:lnTo>
                  <a:lnTo>
                    <a:pt x="120" y="256"/>
                  </a:lnTo>
                  <a:lnTo>
                    <a:pt x="120" y="258"/>
                  </a:lnTo>
                  <a:lnTo>
                    <a:pt x="120" y="261"/>
                  </a:lnTo>
                  <a:lnTo>
                    <a:pt x="120" y="261"/>
                  </a:lnTo>
                  <a:lnTo>
                    <a:pt x="120" y="263"/>
                  </a:lnTo>
                  <a:lnTo>
                    <a:pt x="118" y="263"/>
                  </a:lnTo>
                  <a:lnTo>
                    <a:pt x="118" y="263"/>
                  </a:lnTo>
                  <a:lnTo>
                    <a:pt x="118" y="266"/>
                  </a:lnTo>
                  <a:lnTo>
                    <a:pt x="116" y="266"/>
                  </a:lnTo>
                  <a:lnTo>
                    <a:pt x="116" y="266"/>
                  </a:lnTo>
                  <a:lnTo>
                    <a:pt x="118" y="268"/>
                  </a:lnTo>
                  <a:lnTo>
                    <a:pt x="118" y="273"/>
                  </a:lnTo>
                  <a:lnTo>
                    <a:pt x="118" y="275"/>
                  </a:lnTo>
                  <a:lnTo>
                    <a:pt x="120" y="277"/>
                  </a:lnTo>
                  <a:lnTo>
                    <a:pt x="120" y="280"/>
                  </a:lnTo>
                  <a:lnTo>
                    <a:pt x="120" y="282"/>
                  </a:lnTo>
                  <a:lnTo>
                    <a:pt x="123" y="284"/>
                  </a:lnTo>
                  <a:lnTo>
                    <a:pt x="123" y="289"/>
                  </a:lnTo>
                  <a:lnTo>
                    <a:pt x="128" y="301"/>
                  </a:lnTo>
                  <a:lnTo>
                    <a:pt x="130" y="303"/>
                  </a:lnTo>
                  <a:lnTo>
                    <a:pt x="130" y="306"/>
                  </a:lnTo>
                  <a:lnTo>
                    <a:pt x="132" y="308"/>
                  </a:lnTo>
                  <a:lnTo>
                    <a:pt x="135" y="313"/>
                  </a:lnTo>
                  <a:lnTo>
                    <a:pt x="137" y="313"/>
                  </a:lnTo>
                  <a:lnTo>
                    <a:pt x="137" y="313"/>
                  </a:lnTo>
                  <a:lnTo>
                    <a:pt x="137" y="315"/>
                  </a:lnTo>
                  <a:lnTo>
                    <a:pt x="142" y="320"/>
                  </a:lnTo>
                  <a:lnTo>
                    <a:pt x="147" y="325"/>
                  </a:lnTo>
                  <a:lnTo>
                    <a:pt x="149" y="325"/>
                  </a:lnTo>
                  <a:lnTo>
                    <a:pt x="149" y="327"/>
                  </a:lnTo>
                  <a:lnTo>
                    <a:pt x="149" y="327"/>
                  </a:lnTo>
                  <a:lnTo>
                    <a:pt x="149" y="327"/>
                  </a:lnTo>
                  <a:lnTo>
                    <a:pt x="149" y="329"/>
                  </a:lnTo>
                  <a:lnTo>
                    <a:pt x="149" y="332"/>
                  </a:lnTo>
                  <a:lnTo>
                    <a:pt x="151" y="332"/>
                  </a:lnTo>
                  <a:lnTo>
                    <a:pt x="151" y="332"/>
                  </a:lnTo>
                  <a:lnTo>
                    <a:pt x="154" y="332"/>
                  </a:lnTo>
                  <a:lnTo>
                    <a:pt x="154" y="332"/>
                  </a:lnTo>
                  <a:lnTo>
                    <a:pt x="154" y="332"/>
                  </a:lnTo>
                  <a:lnTo>
                    <a:pt x="156" y="332"/>
                  </a:lnTo>
                  <a:lnTo>
                    <a:pt x="158" y="334"/>
                  </a:lnTo>
                  <a:lnTo>
                    <a:pt x="161" y="334"/>
                  </a:lnTo>
                  <a:lnTo>
                    <a:pt x="163" y="334"/>
                  </a:lnTo>
                  <a:lnTo>
                    <a:pt x="165" y="337"/>
                  </a:lnTo>
                  <a:lnTo>
                    <a:pt x="170" y="344"/>
                  </a:lnTo>
                  <a:lnTo>
                    <a:pt x="180" y="353"/>
                  </a:lnTo>
                  <a:lnTo>
                    <a:pt x="180" y="355"/>
                  </a:lnTo>
                  <a:lnTo>
                    <a:pt x="182" y="358"/>
                  </a:lnTo>
                  <a:lnTo>
                    <a:pt x="182" y="360"/>
                  </a:lnTo>
                  <a:lnTo>
                    <a:pt x="182" y="360"/>
                  </a:lnTo>
                  <a:lnTo>
                    <a:pt x="184" y="363"/>
                  </a:lnTo>
                  <a:lnTo>
                    <a:pt x="184" y="365"/>
                  </a:lnTo>
                  <a:lnTo>
                    <a:pt x="184" y="365"/>
                  </a:lnTo>
                  <a:lnTo>
                    <a:pt x="184" y="367"/>
                  </a:lnTo>
                  <a:lnTo>
                    <a:pt x="182" y="367"/>
                  </a:lnTo>
                  <a:lnTo>
                    <a:pt x="182" y="365"/>
                  </a:lnTo>
                  <a:lnTo>
                    <a:pt x="180" y="363"/>
                  </a:lnTo>
                  <a:lnTo>
                    <a:pt x="180" y="363"/>
                  </a:lnTo>
                  <a:lnTo>
                    <a:pt x="180" y="363"/>
                  </a:lnTo>
                  <a:lnTo>
                    <a:pt x="177" y="365"/>
                  </a:lnTo>
                  <a:lnTo>
                    <a:pt x="177" y="367"/>
                  </a:lnTo>
                  <a:lnTo>
                    <a:pt x="175" y="367"/>
                  </a:lnTo>
                  <a:lnTo>
                    <a:pt x="175" y="367"/>
                  </a:lnTo>
                  <a:lnTo>
                    <a:pt x="173" y="370"/>
                  </a:lnTo>
                  <a:lnTo>
                    <a:pt x="170" y="370"/>
                  </a:lnTo>
                  <a:lnTo>
                    <a:pt x="170" y="370"/>
                  </a:lnTo>
                  <a:lnTo>
                    <a:pt x="170" y="370"/>
                  </a:lnTo>
                  <a:lnTo>
                    <a:pt x="168" y="372"/>
                  </a:lnTo>
                  <a:lnTo>
                    <a:pt x="170" y="372"/>
                  </a:lnTo>
                  <a:lnTo>
                    <a:pt x="170" y="374"/>
                  </a:lnTo>
                  <a:lnTo>
                    <a:pt x="173" y="377"/>
                  </a:lnTo>
                  <a:lnTo>
                    <a:pt x="173" y="377"/>
                  </a:lnTo>
                  <a:lnTo>
                    <a:pt x="175" y="377"/>
                  </a:lnTo>
                  <a:lnTo>
                    <a:pt x="175" y="374"/>
                  </a:lnTo>
                  <a:lnTo>
                    <a:pt x="175" y="374"/>
                  </a:lnTo>
                  <a:lnTo>
                    <a:pt x="175" y="374"/>
                  </a:lnTo>
                  <a:lnTo>
                    <a:pt x="177" y="372"/>
                  </a:lnTo>
                  <a:lnTo>
                    <a:pt x="177" y="372"/>
                  </a:lnTo>
                  <a:lnTo>
                    <a:pt x="177" y="372"/>
                  </a:lnTo>
                  <a:lnTo>
                    <a:pt x="180" y="374"/>
                  </a:lnTo>
                  <a:lnTo>
                    <a:pt x="180" y="374"/>
                  </a:lnTo>
                  <a:lnTo>
                    <a:pt x="180" y="377"/>
                  </a:lnTo>
                  <a:lnTo>
                    <a:pt x="177" y="379"/>
                  </a:lnTo>
                  <a:lnTo>
                    <a:pt x="175" y="382"/>
                  </a:lnTo>
                  <a:lnTo>
                    <a:pt x="175" y="382"/>
                  </a:lnTo>
                  <a:lnTo>
                    <a:pt x="175" y="384"/>
                  </a:lnTo>
                  <a:lnTo>
                    <a:pt x="173" y="384"/>
                  </a:lnTo>
                  <a:lnTo>
                    <a:pt x="173" y="386"/>
                  </a:lnTo>
                  <a:lnTo>
                    <a:pt x="173" y="386"/>
                  </a:lnTo>
                  <a:lnTo>
                    <a:pt x="173" y="386"/>
                  </a:lnTo>
                  <a:lnTo>
                    <a:pt x="173" y="386"/>
                  </a:lnTo>
                  <a:lnTo>
                    <a:pt x="173" y="386"/>
                  </a:lnTo>
                  <a:lnTo>
                    <a:pt x="173" y="389"/>
                  </a:lnTo>
                  <a:lnTo>
                    <a:pt x="173" y="389"/>
                  </a:lnTo>
                  <a:lnTo>
                    <a:pt x="175" y="391"/>
                  </a:lnTo>
                  <a:lnTo>
                    <a:pt x="175" y="391"/>
                  </a:lnTo>
                  <a:lnTo>
                    <a:pt x="173" y="391"/>
                  </a:lnTo>
                  <a:lnTo>
                    <a:pt x="173" y="393"/>
                  </a:lnTo>
                  <a:lnTo>
                    <a:pt x="173" y="393"/>
                  </a:lnTo>
                  <a:lnTo>
                    <a:pt x="170" y="393"/>
                  </a:lnTo>
                  <a:lnTo>
                    <a:pt x="168" y="393"/>
                  </a:lnTo>
                  <a:lnTo>
                    <a:pt x="168" y="393"/>
                  </a:lnTo>
                  <a:lnTo>
                    <a:pt x="168" y="396"/>
                  </a:lnTo>
                  <a:lnTo>
                    <a:pt x="168" y="398"/>
                  </a:lnTo>
                  <a:lnTo>
                    <a:pt x="173" y="400"/>
                  </a:lnTo>
                  <a:lnTo>
                    <a:pt x="173" y="400"/>
                  </a:lnTo>
                  <a:lnTo>
                    <a:pt x="173" y="403"/>
                  </a:lnTo>
                  <a:lnTo>
                    <a:pt x="173" y="403"/>
                  </a:lnTo>
                  <a:lnTo>
                    <a:pt x="173" y="405"/>
                  </a:lnTo>
                  <a:lnTo>
                    <a:pt x="173" y="405"/>
                  </a:lnTo>
                  <a:lnTo>
                    <a:pt x="175" y="408"/>
                  </a:lnTo>
                  <a:lnTo>
                    <a:pt x="175" y="408"/>
                  </a:lnTo>
                  <a:lnTo>
                    <a:pt x="187" y="405"/>
                  </a:lnTo>
                  <a:lnTo>
                    <a:pt x="189" y="408"/>
                  </a:lnTo>
                  <a:lnTo>
                    <a:pt x="191" y="410"/>
                  </a:lnTo>
                  <a:lnTo>
                    <a:pt x="196" y="412"/>
                  </a:lnTo>
                  <a:lnTo>
                    <a:pt x="199" y="410"/>
                  </a:lnTo>
                  <a:lnTo>
                    <a:pt x="201" y="408"/>
                  </a:lnTo>
                  <a:lnTo>
                    <a:pt x="201" y="408"/>
                  </a:lnTo>
                  <a:lnTo>
                    <a:pt x="201" y="408"/>
                  </a:lnTo>
                  <a:lnTo>
                    <a:pt x="199" y="405"/>
                  </a:lnTo>
                  <a:lnTo>
                    <a:pt x="199" y="405"/>
                  </a:lnTo>
                  <a:lnTo>
                    <a:pt x="199" y="403"/>
                  </a:lnTo>
                  <a:lnTo>
                    <a:pt x="199" y="403"/>
                  </a:lnTo>
                  <a:lnTo>
                    <a:pt x="199" y="400"/>
                  </a:lnTo>
                  <a:lnTo>
                    <a:pt x="196" y="400"/>
                  </a:lnTo>
                  <a:lnTo>
                    <a:pt x="196" y="398"/>
                  </a:lnTo>
                  <a:lnTo>
                    <a:pt x="196" y="398"/>
                  </a:lnTo>
                  <a:lnTo>
                    <a:pt x="196" y="396"/>
                  </a:lnTo>
                  <a:lnTo>
                    <a:pt x="196" y="393"/>
                  </a:lnTo>
                  <a:lnTo>
                    <a:pt x="194" y="389"/>
                  </a:lnTo>
                  <a:lnTo>
                    <a:pt x="194" y="384"/>
                  </a:lnTo>
                  <a:lnTo>
                    <a:pt x="194" y="384"/>
                  </a:lnTo>
                  <a:lnTo>
                    <a:pt x="194" y="382"/>
                  </a:lnTo>
                  <a:lnTo>
                    <a:pt x="194" y="379"/>
                  </a:lnTo>
                  <a:lnTo>
                    <a:pt x="194" y="379"/>
                  </a:lnTo>
                  <a:lnTo>
                    <a:pt x="196" y="379"/>
                  </a:lnTo>
                  <a:lnTo>
                    <a:pt x="196" y="377"/>
                  </a:lnTo>
                  <a:lnTo>
                    <a:pt x="196" y="377"/>
                  </a:lnTo>
                  <a:lnTo>
                    <a:pt x="196" y="377"/>
                  </a:lnTo>
                  <a:lnTo>
                    <a:pt x="199" y="379"/>
                  </a:lnTo>
                  <a:lnTo>
                    <a:pt x="201" y="379"/>
                  </a:lnTo>
                  <a:lnTo>
                    <a:pt x="201" y="379"/>
                  </a:lnTo>
                  <a:lnTo>
                    <a:pt x="203" y="379"/>
                  </a:lnTo>
                  <a:lnTo>
                    <a:pt x="203" y="377"/>
                  </a:lnTo>
                  <a:lnTo>
                    <a:pt x="203" y="377"/>
                  </a:lnTo>
                  <a:lnTo>
                    <a:pt x="206" y="377"/>
                  </a:lnTo>
                  <a:lnTo>
                    <a:pt x="206" y="377"/>
                  </a:lnTo>
                  <a:lnTo>
                    <a:pt x="210" y="382"/>
                  </a:lnTo>
                  <a:lnTo>
                    <a:pt x="213" y="382"/>
                  </a:lnTo>
                  <a:lnTo>
                    <a:pt x="213" y="382"/>
                  </a:lnTo>
                  <a:lnTo>
                    <a:pt x="215" y="379"/>
                  </a:lnTo>
                  <a:lnTo>
                    <a:pt x="215" y="377"/>
                  </a:lnTo>
                  <a:lnTo>
                    <a:pt x="215" y="377"/>
                  </a:lnTo>
                  <a:lnTo>
                    <a:pt x="215" y="374"/>
                  </a:lnTo>
                  <a:lnTo>
                    <a:pt x="213" y="374"/>
                  </a:lnTo>
                  <a:lnTo>
                    <a:pt x="210" y="374"/>
                  </a:lnTo>
                  <a:lnTo>
                    <a:pt x="210" y="372"/>
                  </a:lnTo>
                  <a:lnTo>
                    <a:pt x="210" y="372"/>
                  </a:lnTo>
                  <a:lnTo>
                    <a:pt x="210" y="372"/>
                  </a:lnTo>
                  <a:lnTo>
                    <a:pt x="213" y="372"/>
                  </a:lnTo>
                  <a:lnTo>
                    <a:pt x="213" y="370"/>
                  </a:lnTo>
                  <a:lnTo>
                    <a:pt x="215" y="370"/>
                  </a:lnTo>
                  <a:lnTo>
                    <a:pt x="215" y="370"/>
                  </a:lnTo>
                  <a:lnTo>
                    <a:pt x="215" y="367"/>
                  </a:lnTo>
                  <a:lnTo>
                    <a:pt x="213" y="367"/>
                  </a:lnTo>
                  <a:lnTo>
                    <a:pt x="210" y="367"/>
                  </a:lnTo>
                  <a:lnTo>
                    <a:pt x="210" y="365"/>
                  </a:lnTo>
                  <a:lnTo>
                    <a:pt x="210" y="365"/>
                  </a:lnTo>
                  <a:lnTo>
                    <a:pt x="210" y="363"/>
                  </a:lnTo>
                  <a:lnTo>
                    <a:pt x="210" y="360"/>
                  </a:lnTo>
                  <a:lnTo>
                    <a:pt x="210" y="360"/>
                  </a:lnTo>
                  <a:lnTo>
                    <a:pt x="213" y="363"/>
                  </a:lnTo>
                  <a:lnTo>
                    <a:pt x="213" y="363"/>
                  </a:lnTo>
                  <a:lnTo>
                    <a:pt x="215" y="363"/>
                  </a:lnTo>
                  <a:lnTo>
                    <a:pt x="215" y="363"/>
                  </a:lnTo>
                  <a:lnTo>
                    <a:pt x="215" y="365"/>
                  </a:lnTo>
                  <a:lnTo>
                    <a:pt x="215" y="365"/>
                  </a:lnTo>
                  <a:lnTo>
                    <a:pt x="215" y="365"/>
                  </a:lnTo>
                  <a:lnTo>
                    <a:pt x="218" y="367"/>
                  </a:lnTo>
                  <a:lnTo>
                    <a:pt x="218" y="367"/>
                  </a:lnTo>
                  <a:lnTo>
                    <a:pt x="218" y="367"/>
                  </a:lnTo>
                  <a:lnTo>
                    <a:pt x="222" y="365"/>
                  </a:lnTo>
                  <a:lnTo>
                    <a:pt x="225" y="365"/>
                  </a:lnTo>
                  <a:lnTo>
                    <a:pt x="227" y="365"/>
                  </a:lnTo>
                  <a:lnTo>
                    <a:pt x="227" y="365"/>
                  </a:lnTo>
                  <a:lnTo>
                    <a:pt x="229" y="370"/>
                  </a:lnTo>
                  <a:lnTo>
                    <a:pt x="232" y="372"/>
                  </a:lnTo>
                  <a:lnTo>
                    <a:pt x="232" y="372"/>
                  </a:lnTo>
                  <a:lnTo>
                    <a:pt x="232" y="372"/>
                  </a:lnTo>
                  <a:lnTo>
                    <a:pt x="229" y="372"/>
                  </a:lnTo>
                  <a:lnTo>
                    <a:pt x="229" y="372"/>
                  </a:lnTo>
                  <a:lnTo>
                    <a:pt x="227" y="372"/>
                  </a:lnTo>
                  <a:lnTo>
                    <a:pt x="227" y="372"/>
                  </a:lnTo>
                  <a:lnTo>
                    <a:pt x="227" y="372"/>
                  </a:lnTo>
                  <a:lnTo>
                    <a:pt x="227" y="372"/>
                  </a:lnTo>
                  <a:lnTo>
                    <a:pt x="227" y="372"/>
                  </a:lnTo>
                  <a:lnTo>
                    <a:pt x="227" y="374"/>
                  </a:lnTo>
                  <a:lnTo>
                    <a:pt x="229" y="374"/>
                  </a:lnTo>
                  <a:lnTo>
                    <a:pt x="229" y="377"/>
                  </a:lnTo>
                  <a:lnTo>
                    <a:pt x="229" y="377"/>
                  </a:lnTo>
                  <a:lnTo>
                    <a:pt x="229" y="377"/>
                  </a:lnTo>
                  <a:lnTo>
                    <a:pt x="229" y="377"/>
                  </a:lnTo>
                  <a:lnTo>
                    <a:pt x="227" y="377"/>
                  </a:lnTo>
                  <a:lnTo>
                    <a:pt x="227" y="379"/>
                  </a:lnTo>
                  <a:lnTo>
                    <a:pt x="227" y="379"/>
                  </a:lnTo>
                  <a:lnTo>
                    <a:pt x="227" y="379"/>
                  </a:lnTo>
                  <a:lnTo>
                    <a:pt x="232" y="382"/>
                  </a:lnTo>
                  <a:lnTo>
                    <a:pt x="232" y="382"/>
                  </a:lnTo>
                  <a:lnTo>
                    <a:pt x="234" y="382"/>
                  </a:lnTo>
                  <a:lnTo>
                    <a:pt x="234" y="382"/>
                  </a:lnTo>
                  <a:lnTo>
                    <a:pt x="236" y="382"/>
                  </a:lnTo>
                  <a:lnTo>
                    <a:pt x="236" y="384"/>
                  </a:lnTo>
                  <a:lnTo>
                    <a:pt x="236" y="389"/>
                  </a:lnTo>
                  <a:lnTo>
                    <a:pt x="236" y="389"/>
                  </a:lnTo>
                  <a:lnTo>
                    <a:pt x="239" y="391"/>
                  </a:lnTo>
                  <a:lnTo>
                    <a:pt x="239" y="391"/>
                  </a:lnTo>
                  <a:lnTo>
                    <a:pt x="239" y="391"/>
                  </a:lnTo>
                  <a:lnTo>
                    <a:pt x="241" y="391"/>
                  </a:lnTo>
                  <a:lnTo>
                    <a:pt x="244" y="389"/>
                  </a:lnTo>
                  <a:lnTo>
                    <a:pt x="244" y="386"/>
                  </a:lnTo>
                  <a:lnTo>
                    <a:pt x="244" y="386"/>
                  </a:lnTo>
                  <a:lnTo>
                    <a:pt x="246" y="386"/>
                  </a:lnTo>
                  <a:lnTo>
                    <a:pt x="246" y="386"/>
                  </a:lnTo>
                  <a:lnTo>
                    <a:pt x="248" y="386"/>
                  </a:lnTo>
                  <a:lnTo>
                    <a:pt x="251" y="386"/>
                  </a:lnTo>
                  <a:lnTo>
                    <a:pt x="251" y="384"/>
                  </a:lnTo>
                  <a:lnTo>
                    <a:pt x="251" y="384"/>
                  </a:lnTo>
                  <a:lnTo>
                    <a:pt x="251" y="384"/>
                  </a:lnTo>
                  <a:lnTo>
                    <a:pt x="251" y="382"/>
                  </a:lnTo>
                  <a:lnTo>
                    <a:pt x="248" y="379"/>
                  </a:lnTo>
                  <a:lnTo>
                    <a:pt x="248" y="379"/>
                  </a:lnTo>
                  <a:lnTo>
                    <a:pt x="248" y="377"/>
                  </a:lnTo>
                  <a:lnTo>
                    <a:pt x="248" y="377"/>
                  </a:lnTo>
                  <a:lnTo>
                    <a:pt x="251" y="377"/>
                  </a:lnTo>
                  <a:lnTo>
                    <a:pt x="251" y="374"/>
                  </a:lnTo>
                  <a:lnTo>
                    <a:pt x="251" y="374"/>
                  </a:lnTo>
                  <a:lnTo>
                    <a:pt x="253" y="374"/>
                  </a:lnTo>
                  <a:lnTo>
                    <a:pt x="253" y="372"/>
                  </a:lnTo>
                  <a:lnTo>
                    <a:pt x="255" y="372"/>
                  </a:lnTo>
                  <a:lnTo>
                    <a:pt x="255" y="372"/>
                  </a:lnTo>
                  <a:lnTo>
                    <a:pt x="258" y="370"/>
                  </a:lnTo>
                  <a:lnTo>
                    <a:pt x="260" y="370"/>
                  </a:lnTo>
                  <a:lnTo>
                    <a:pt x="260" y="367"/>
                  </a:lnTo>
                  <a:lnTo>
                    <a:pt x="263" y="367"/>
                  </a:lnTo>
                  <a:lnTo>
                    <a:pt x="265" y="363"/>
                  </a:lnTo>
                  <a:lnTo>
                    <a:pt x="267" y="360"/>
                  </a:lnTo>
                  <a:lnTo>
                    <a:pt x="267" y="360"/>
                  </a:lnTo>
                  <a:lnTo>
                    <a:pt x="267" y="358"/>
                  </a:lnTo>
                  <a:lnTo>
                    <a:pt x="270" y="358"/>
                  </a:lnTo>
                  <a:lnTo>
                    <a:pt x="272" y="358"/>
                  </a:lnTo>
                  <a:lnTo>
                    <a:pt x="272" y="358"/>
                  </a:lnTo>
                  <a:lnTo>
                    <a:pt x="272" y="358"/>
                  </a:lnTo>
                  <a:lnTo>
                    <a:pt x="274" y="358"/>
                  </a:lnTo>
                  <a:lnTo>
                    <a:pt x="274" y="358"/>
                  </a:lnTo>
                  <a:lnTo>
                    <a:pt x="274" y="358"/>
                  </a:lnTo>
                  <a:lnTo>
                    <a:pt x="277" y="360"/>
                  </a:lnTo>
                  <a:lnTo>
                    <a:pt x="277" y="363"/>
                  </a:lnTo>
                  <a:lnTo>
                    <a:pt x="281" y="365"/>
                  </a:lnTo>
                  <a:lnTo>
                    <a:pt x="284" y="367"/>
                  </a:lnTo>
                  <a:lnTo>
                    <a:pt x="284" y="367"/>
                  </a:lnTo>
                  <a:lnTo>
                    <a:pt x="284" y="370"/>
                  </a:lnTo>
                  <a:lnTo>
                    <a:pt x="284" y="372"/>
                  </a:lnTo>
                  <a:lnTo>
                    <a:pt x="281" y="379"/>
                  </a:lnTo>
                  <a:lnTo>
                    <a:pt x="281" y="382"/>
                  </a:lnTo>
                  <a:lnTo>
                    <a:pt x="281" y="384"/>
                  </a:lnTo>
                  <a:lnTo>
                    <a:pt x="281" y="386"/>
                  </a:lnTo>
                  <a:lnTo>
                    <a:pt x="281" y="389"/>
                  </a:lnTo>
                  <a:lnTo>
                    <a:pt x="284" y="389"/>
                  </a:lnTo>
                  <a:lnTo>
                    <a:pt x="284" y="389"/>
                  </a:lnTo>
                  <a:lnTo>
                    <a:pt x="284" y="391"/>
                  </a:lnTo>
                  <a:lnTo>
                    <a:pt x="284" y="391"/>
                  </a:lnTo>
                  <a:lnTo>
                    <a:pt x="284" y="393"/>
                  </a:lnTo>
                  <a:lnTo>
                    <a:pt x="284" y="393"/>
                  </a:lnTo>
                  <a:lnTo>
                    <a:pt x="284" y="396"/>
                  </a:lnTo>
                  <a:lnTo>
                    <a:pt x="284" y="398"/>
                  </a:lnTo>
                  <a:lnTo>
                    <a:pt x="284" y="398"/>
                  </a:lnTo>
                  <a:lnTo>
                    <a:pt x="284" y="400"/>
                  </a:lnTo>
                  <a:lnTo>
                    <a:pt x="284" y="405"/>
                  </a:lnTo>
                  <a:lnTo>
                    <a:pt x="284" y="405"/>
                  </a:lnTo>
                  <a:lnTo>
                    <a:pt x="284" y="408"/>
                  </a:lnTo>
                  <a:lnTo>
                    <a:pt x="284" y="408"/>
                  </a:lnTo>
                  <a:lnTo>
                    <a:pt x="281" y="410"/>
                  </a:lnTo>
                  <a:lnTo>
                    <a:pt x="281" y="412"/>
                  </a:lnTo>
                  <a:lnTo>
                    <a:pt x="279" y="419"/>
                  </a:lnTo>
                  <a:lnTo>
                    <a:pt x="279" y="422"/>
                  </a:lnTo>
                  <a:lnTo>
                    <a:pt x="279" y="422"/>
                  </a:lnTo>
                  <a:lnTo>
                    <a:pt x="279" y="424"/>
                  </a:lnTo>
                  <a:lnTo>
                    <a:pt x="281" y="424"/>
                  </a:lnTo>
                  <a:lnTo>
                    <a:pt x="281" y="424"/>
                  </a:lnTo>
                  <a:lnTo>
                    <a:pt x="281" y="424"/>
                  </a:lnTo>
                  <a:lnTo>
                    <a:pt x="281" y="426"/>
                  </a:lnTo>
                  <a:lnTo>
                    <a:pt x="279" y="426"/>
                  </a:lnTo>
                  <a:lnTo>
                    <a:pt x="279" y="426"/>
                  </a:lnTo>
                  <a:lnTo>
                    <a:pt x="277" y="426"/>
                  </a:lnTo>
                  <a:lnTo>
                    <a:pt x="277" y="429"/>
                  </a:lnTo>
                  <a:lnTo>
                    <a:pt x="279" y="429"/>
                  </a:lnTo>
                  <a:lnTo>
                    <a:pt x="279" y="429"/>
                  </a:lnTo>
                  <a:lnTo>
                    <a:pt x="279" y="429"/>
                  </a:lnTo>
                  <a:lnTo>
                    <a:pt x="284" y="429"/>
                  </a:lnTo>
                  <a:lnTo>
                    <a:pt x="286" y="429"/>
                  </a:lnTo>
                  <a:lnTo>
                    <a:pt x="289" y="426"/>
                  </a:lnTo>
                  <a:lnTo>
                    <a:pt x="289" y="424"/>
                  </a:lnTo>
                  <a:lnTo>
                    <a:pt x="291" y="422"/>
                  </a:lnTo>
                  <a:lnTo>
                    <a:pt x="293" y="422"/>
                  </a:lnTo>
                  <a:lnTo>
                    <a:pt x="298" y="422"/>
                  </a:lnTo>
                  <a:lnTo>
                    <a:pt x="298" y="419"/>
                  </a:lnTo>
                  <a:lnTo>
                    <a:pt x="298" y="419"/>
                  </a:lnTo>
                  <a:lnTo>
                    <a:pt x="298" y="419"/>
                  </a:lnTo>
                  <a:lnTo>
                    <a:pt x="296" y="417"/>
                  </a:lnTo>
                  <a:lnTo>
                    <a:pt x="293" y="415"/>
                  </a:lnTo>
                  <a:lnTo>
                    <a:pt x="293" y="415"/>
                  </a:lnTo>
                  <a:lnTo>
                    <a:pt x="296" y="412"/>
                  </a:lnTo>
                  <a:lnTo>
                    <a:pt x="296" y="412"/>
                  </a:lnTo>
                  <a:lnTo>
                    <a:pt x="298" y="412"/>
                  </a:lnTo>
                  <a:lnTo>
                    <a:pt x="303" y="415"/>
                  </a:lnTo>
                  <a:lnTo>
                    <a:pt x="303" y="415"/>
                  </a:lnTo>
                  <a:lnTo>
                    <a:pt x="305" y="415"/>
                  </a:lnTo>
                  <a:lnTo>
                    <a:pt x="307" y="412"/>
                  </a:lnTo>
                  <a:lnTo>
                    <a:pt x="307" y="410"/>
                  </a:lnTo>
                  <a:lnTo>
                    <a:pt x="310" y="410"/>
                  </a:lnTo>
                  <a:lnTo>
                    <a:pt x="310" y="412"/>
                  </a:lnTo>
                  <a:lnTo>
                    <a:pt x="310" y="412"/>
                  </a:lnTo>
                  <a:lnTo>
                    <a:pt x="310" y="412"/>
                  </a:lnTo>
                  <a:lnTo>
                    <a:pt x="312" y="412"/>
                  </a:lnTo>
                  <a:lnTo>
                    <a:pt x="312" y="412"/>
                  </a:lnTo>
                  <a:lnTo>
                    <a:pt x="312" y="410"/>
                  </a:lnTo>
                  <a:lnTo>
                    <a:pt x="315" y="410"/>
                  </a:lnTo>
                  <a:lnTo>
                    <a:pt x="315" y="412"/>
                  </a:lnTo>
                  <a:lnTo>
                    <a:pt x="315" y="412"/>
                  </a:lnTo>
                  <a:lnTo>
                    <a:pt x="317" y="415"/>
                  </a:lnTo>
                  <a:lnTo>
                    <a:pt x="317" y="415"/>
                  </a:lnTo>
                  <a:lnTo>
                    <a:pt x="317" y="415"/>
                  </a:lnTo>
                  <a:lnTo>
                    <a:pt x="317" y="415"/>
                  </a:lnTo>
                  <a:lnTo>
                    <a:pt x="319" y="412"/>
                  </a:lnTo>
                  <a:lnTo>
                    <a:pt x="322" y="412"/>
                  </a:lnTo>
                  <a:lnTo>
                    <a:pt x="326" y="410"/>
                  </a:lnTo>
                  <a:lnTo>
                    <a:pt x="326" y="408"/>
                  </a:lnTo>
                  <a:lnTo>
                    <a:pt x="326" y="408"/>
                  </a:lnTo>
                  <a:lnTo>
                    <a:pt x="329" y="408"/>
                  </a:lnTo>
                  <a:lnTo>
                    <a:pt x="329" y="408"/>
                  </a:lnTo>
                  <a:lnTo>
                    <a:pt x="329" y="408"/>
                  </a:lnTo>
                  <a:lnTo>
                    <a:pt x="331" y="405"/>
                  </a:lnTo>
                  <a:lnTo>
                    <a:pt x="336" y="405"/>
                  </a:lnTo>
                  <a:lnTo>
                    <a:pt x="336" y="405"/>
                  </a:lnTo>
                  <a:lnTo>
                    <a:pt x="338" y="400"/>
                  </a:lnTo>
                  <a:lnTo>
                    <a:pt x="341" y="400"/>
                  </a:lnTo>
                  <a:lnTo>
                    <a:pt x="341" y="400"/>
                  </a:lnTo>
                  <a:lnTo>
                    <a:pt x="343" y="403"/>
                  </a:lnTo>
                  <a:lnTo>
                    <a:pt x="343" y="403"/>
                  </a:lnTo>
                  <a:lnTo>
                    <a:pt x="345" y="400"/>
                  </a:lnTo>
                  <a:lnTo>
                    <a:pt x="345" y="398"/>
                  </a:lnTo>
                  <a:lnTo>
                    <a:pt x="348" y="396"/>
                  </a:lnTo>
                  <a:lnTo>
                    <a:pt x="348" y="396"/>
                  </a:lnTo>
                  <a:lnTo>
                    <a:pt x="350" y="393"/>
                  </a:lnTo>
                  <a:lnTo>
                    <a:pt x="350" y="391"/>
                  </a:lnTo>
                  <a:lnTo>
                    <a:pt x="350" y="386"/>
                  </a:lnTo>
                  <a:lnTo>
                    <a:pt x="348" y="384"/>
                  </a:lnTo>
                  <a:lnTo>
                    <a:pt x="348" y="384"/>
                  </a:lnTo>
                  <a:lnTo>
                    <a:pt x="345" y="382"/>
                  </a:lnTo>
                  <a:lnTo>
                    <a:pt x="343" y="382"/>
                  </a:lnTo>
                  <a:lnTo>
                    <a:pt x="345" y="377"/>
                  </a:lnTo>
                  <a:lnTo>
                    <a:pt x="345" y="374"/>
                  </a:lnTo>
                  <a:lnTo>
                    <a:pt x="343" y="372"/>
                  </a:lnTo>
                  <a:lnTo>
                    <a:pt x="348" y="374"/>
                  </a:lnTo>
                  <a:lnTo>
                    <a:pt x="348" y="372"/>
                  </a:lnTo>
                  <a:lnTo>
                    <a:pt x="348" y="367"/>
                  </a:lnTo>
                  <a:lnTo>
                    <a:pt x="348" y="365"/>
                  </a:lnTo>
                  <a:lnTo>
                    <a:pt x="352" y="363"/>
                  </a:lnTo>
                  <a:lnTo>
                    <a:pt x="350" y="363"/>
                  </a:lnTo>
                  <a:lnTo>
                    <a:pt x="348" y="363"/>
                  </a:lnTo>
                  <a:lnTo>
                    <a:pt x="348" y="360"/>
                  </a:lnTo>
                  <a:lnTo>
                    <a:pt x="348" y="360"/>
                  </a:lnTo>
                  <a:lnTo>
                    <a:pt x="348" y="360"/>
                  </a:lnTo>
                  <a:lnTo>
                    <a:pt x="350" y="358"/>
                  </a:lnTo>
                  <a:lnTo>
                    <a:pt x="350" y="358"/>
                  </a:lnTo>
                  <a:lnTo>
                    <a:pt x="350" y="358"/>
                  </a:lnTo>
                  <a:lnTo>
                    <a:pt x="350" y="355"/>
                  </a:lnTo>
                  <a:lnTo>
                    <a:pt x="352" y="355"/>
                  </a:lnTo>
                  <a:lnTo>
                    <a:pt x="352" y="355"/>
                  </a:lnTo>
                  <a:lnTo>
                    <a:pt x="350" y="353"/>
                  </a:lnTo>
                  <a:lnTo>
                    <a:pt x="348" y="353"/>
                  </a:lnTo>
                  <a:lnTo>
                    <a:pt x="348" y="353"/>
                  </a:lnTo>
                  <a:lnTo>
                    <a:pt x="345" y="351"/>
                  </a:lnTo>
                  <a:lnTo>
                    <a:pt x="345" y="351"/>
                  </a:lnTo>
                  <a:lnTo>
                    <a:pt x="345" y="348"/>
                  </a:lnTo>
                  <a:lnTo>
                    <a:pt x="343" y="346"/>
                  </a:lnTo>
                  <a:lnTo>
                    <a:pt x="345" y="344"/>
                  </a:lnTo>
                  <a:lnTo>
                    <a:pt x="348" y="337"/>
                  </a:lnTo>
                  <a:lnTo>
                    <a:pt x="345" y="337"/>
                  </a:lnTo>
                  <a:lnTo>
                    <a:pt x="343" y="337"/>
                  </a:lnTo>
                  <a:lnTo>
                    <a:pt x="343" y="332"/>
                  </a:lnTo>
                  <a:lnTo>
                    <a:pt x="343" y="332"/>
                  </a:lnTo>
                  <a:lnTo>
                    <a:pt x="343" y="332"/>
                  </a:lnTo>
                  <a:lnTo>
                    <a:pt x="341" y="332"/>
                  </a:lnTo>
                  <a:lnTo>
                    <a:pt x="338" y="332"/>
                  </a:lnTo>
                  <a:lnTo>
                    <a:pt x="338" y="329"/>
                  </a:lnTo>
                  <a:lnTo>
                    <a:pt x="338" y="329"/>
                  </a:lnTo>
                  <a:lnTo>
                    <a:pt x="338" y="327"/>
                  </a:lnTo>
                  <a:lnTo>
                    <a:pt x="338" y="327"/>
                  </a:lnTo>
                  <a:lnTo>
                    <a:pt x="338" y="327"/>
                  </a:lnTo>
                  <a:lnTo>
                    <a:pt x="336" y="327"/>
                  </a:lnTo>
                  <a:lnTo>
                    <a:pt x="336" y="327"/>
                  </a:lnTo>
                  <a:lnTo>
                    <a:pt x="334" y="327"/>
                  </a:lnTo>
                  <a:lnTo>
                    <a:pt x="334" y="327"/>
                  </a:lnTo>
                  <a:lnTo>
                    <a:pt x="334" y="327"/>
                  </a:lnTo>
                  <a:lnTo>
                    <a:pt x="334" y="325"/>
                  </a:lnTo>
                  <a:lnTo>
                    <a:pt x="334" y="325"/>
                  </a:lnTo>
                  <a:lnTo>
                    <a:pt x="331" y="322"/>
                  </a:lnTo>
                  <a:lnTo>
                    <a:pt x="331" y="322"/>
                  </a:lnTo>
                  <a:lnTo>
                    <a:pt x="329" y="322"/>
                  </a:lnTo>
                  <a:lnTo>
                    <a:pt x="329" y="320"/>
                  </a:lnTo>
                  <a:lnTo>
                    <a:pt x="329" y="320"/>
                  </a:lnTo>
                  <a:lnTo>
                    <a:pt x="322" y="320"/>
                  </a:lnTo>
                  <a:lnTo>
                    <a:pt x="319" y="322"/>
                  </a:lnTo>
                  <a:lnTo>
                    <a:pt x="317" y="322"/>
                  </a:lnTo>
                  <a:lnTo>
                    <a:pt x="317" y="325"/>
                  </a:lnTo>
                  <a:lnTo>
                    <a:pt x="317" y="325"/>
                  </a:lnTo>
                  <a:lnTo>
                    <a:pt x="317" y="327"/>
                  </a:lnTo>
                  <a:lnTo>
                    <a:pt x="317" y="327"/>
                  </a:lnTo>
                  <a:lnTo>
                    <a:pt x="317" y="327"/>
                  </a:lnTo>
                  <a:lnTo>
                    <a:pt x="317" y="329"/>
                  </a:lnTo>
                  <a:lnTo>
                    <a:pt x="317" y="329"/>
                  </a:lnTo>
                  <a:lnTo>
                    <a:pt x="317" y="329"/>
                  </a:lnTo>
                  <a:lnTo>
                    <a:pt x="317" y="329"/>
                  </a:lnTo>
                  <a:lnTo>
                    <a:pt x="312" y="332"/>
                  </a:lnTo>
                  <a:lnTo>
                    <a:pt x="307" y="329"/>
                  </a:lnTo>
                  <a:lnTo>
                    <a:pt x="305" y="327"/>
                  </a:lnTo>
                  <a:lnTo>
                    <a:pt x="303" y="327"/>
                  </a:lnTo>
                  <a:lnTo>
                    <a:pt x="303" y="325"/>
                  </a:lnTo>
                  <a:lnTo>
                    <a:pt x="300" y="325"/>
                  </a:lnTo>
                  <a:lnTo>
                    <a:pt x="300" y="322"/>
                  </a:lnTo>
                  <a:lnTo>
                    <a:pt x="300" y="320"/>
                  </a:lnTo>
                  <a:lnTo>
                    <a:pt x="298" y="320"/>
                  </a:lnTo>
                  <a:lnTo>
                    <a:pt x="298" y="318"/>
                  </a:lnTo>
                  <a:lnTo>
                    <a:pt x="291" y="315"/>
                  </a:lnTo>
                  <a:lnTo>
                    <a:pt x="291" y="315"/>
                  </a:lnTo>
                  <a:lnTo>
                    <a:pt x="289" y="315"/>
                  </a:lnTo>
                  <a:lnTo>
                    <a:pt x="289" y="315"/>
                  </a:lnTo>
                  <a:lnTo>
                    <a:pt x="289" y="318"/>
                  </a:lnTo>
                  <a:lnTo>
                    <a:pt x="289" y="318"/>
                  </a:lnTo>
                  <a:lnTo>
                    <a:pt x="286" y="318"/>
                  </a:lnTo>
                  <a:lnTo>
                    <a:pt x="279" y="318"/>
                  </a:lnTo>
                  <a:lnTo>
                    <a:pt x="277" y="320"/>
                  </a:lnTo>
                  <a:lnTo>
                    <a:pt x="274" y="318"/>
                  </a:lnTo>
                  <a:lnTo>
                    <a:pt x="274" y="318"/>
                  </a:lnTo>
                  <a:lnTo>
                    <a:pt x="274" y="318"/>
                  </a:lnTo>
                  <a:lnTo>
                    <a:pt x="274" y="315"/>
                  </a:lnTo>
                  <a:lnTo>
                    <a:pt x="274" y="315"/>
                  </a:lnTo>
                  <a:lnTo>
                    <a:pt x="272" y="313"/>
                  </a:lnTo>
                  <a:lnTo>
                    <a:pt x="272" y="313"/>
                  </a:lnTo>
                  <a:lnTo>
                    <a:pt x="272" y="313"/>
                  </a:lnTo>
                  <a:lnTo>
                    <a:pt x="272" y="311"/>
                  </a:lnTo>
                  <a:lnTo>
                    <a:pt x="274" y="308"/>
                  </a:lnTo>
                  <a:lnTo>
                    <a:pt x="274" y="306"/>
                  </a:lnTo>
                  <a:lnTo>
                    <a:pt x="277" y="306"/>
                  </a:lnTo>
                  <a:lnTo>
                    <a:pt x="277" y="306"/>
                  </a:lnTo>
                  <a:lnTo>
                    <a:pt x="279" y="303"/>
                  </a:lnTo>
                  <a:lnTo>
                    <a:pt x="279" y="303"/>
                  </a:lnTo>
                  <a:lnTo>
                    <a:pt x="281" y="303"/>
                  </a:lnTo>
                  <a:lnTo>
                    <a:pt x="281" y="301"/>
                  </a:lnTo>
                  <a:lnTo>
                    <a:pt x="281" y="299"/>
                  </a:lnTo>
                  <a:lnTo>
                    <a:pt x="284" y="299"/>
                  </a:lnTo>
                  <a:lnTo>
                    <a:pt x="284" y="296"/>
                  </a:lnTo>
                  <a:lnTo>
                    <a:pt x="284" y="294"/>
                  </a:lnTo>
                  <a:lnTo>
                    <a:pt x="284" y="294"/>
                  </a:lnTo>
                  <a:lnTo>
                    <a:pt x="284" y="292"/>
                  </a:lnTo>
                  <a:lnTo>
                    <a:pt x="284" y="292"/>
                  </a:lnTo>
                  <a:lnTo>
                    <a:pt x="284" y="284"/>
                  </a:lnTo>
                  <a:lnTo>
                    <a:pt x="284" y="282"/>
                  </a:lnTo>
                  <a:lnTo>
                    <a:pt x="284" y="282"/>
                  </a:lnTo>
                  <a:lnTo>
                    <a:pt x="284" y="280"/>
                  </a:lnTo>
                  <a:lnTo>
                    <a:pt x="286" y="277"/>
                  </a:lnTo>
                  <a:lnTo>
                    <a:pt x="289" y="277"/>
                  </a:lnTo>
                  <a:lnTo>
                    <a:pt x="291" y="275"/>
                  </a:lnTo>
                  <a:lnTo>
                    <a:pt x="293" y="275"/>
                  </a:lnTo>
                  <a:lnTo>
                    <a:pt x="296" y="275"/>
                  </a:lnTo>
                  <a:lnTo>
                    <a:pt x="298" y="273"/>
                  </a:lnTo>
                  <a:lnTo>
                    <a:pt x="298" y="273"/>
                  </a:lnTo>
                  <a:lnTo>
                    <a:pt x="298" y="273"/>
                  </a:lnTo>
                  <a:lnTo>
                    <a:pt x="305" y="273"/>
                  </a:lnTo>
                  <a:lnTo>
                    <a:pt x="305" y="275"/>
                  </a:lnTo>
                  <a:lnTo>
                    <a:pt x="307" y="275"/>
                  </a:lnTo>
                  <a:lnTo>
                    <a:pt x="307" y="275"/>
                  </a:lnTo>
                  <a:lnTo>
                    <a:pt x="312" y="273"/>
                  </a:lnTo>
                  <a:lnTo>
                    <a:pt x="315" y="270"/>
                  </a:lnTo>
                  <a:lnTo>
                    <a:pt x="315" y="268"/>
                  </a:lnTo>
                  <a:lnTo>
                    <a:pt x="315" y="268"/>
                  </a:lnTo>
                  <a:lnTo>
                    <a:pt x="315" y="268"/>
                  </a:lnTo>
                  <a:lnTo>
                    <a:pt x="315" y="266"/>
                  </a:lnTo>
                  <a:lnTo>
                    <a:pt x="315" y="263"/>
                  </a:lnTo>
                  <a:lnTo>
                    <a:pt x="310" y="261"/>
                  </a:lnTo>
                  <a:lnTo>
                    <a:pt x="310" y="258"/>
                  </a:lnTo>
                  <a:lnTo>
                    <a:pt x="312" y="258"/>
                  </a:lnTo>
                  <a:lnTo>
                    <a:pt x="312" y="256"/>
                  </a:lnTo>
                  <a:lnTo>
                    <a:pt x="310" y="251"/>
                  </a:lnTo>
                  <a:lnTo>
                    <a:pt x="307" y="244"/>
                  </a:lnTo>
                  <a:lnTo>
                    <a:pt x="307" y="244"/>
                  </a:lnTo>
                  <a:lnTo>
                    <a:pt x="307" y="242"/>
                  </a:lnTo>
                  <a:lnTo>
                    <a:pt x="305" y="242"/>
                  </a:lnTo>
                  <a:lnTo>
                    <a:pt x="305" y="242"/>
                  </a:lnTo>
                  <a:lnTo>
                    <a:pt x="305" y="242"/>
                  </a:lnTo>
                  <a:lnTo>
                    <a:pt x="305" y="242"/>
                  </a:lnTo>
                  <a:lnTo>
                    <a:pt x="307" y="240"/>
                  </a:lnTo>
                  <a:lnTo>
                    <a:pt x="307" y="240"/>
                  </a:lnTo>
                  <a:lnTo>
                    <a:pt x="305" y="221"/>
                  </a:lnTo>
                  <a:lnTo>
                    <a:pt x="305" y="218"/>
                  </a:lnTo>
                  <a:lnTo>
                    <a:pt x="307" y="218"/>
                  </a:lnTo>
                  <a:lnTo>
                    <a:pt x="307" y="216"/>
                  </a:lnTo>
                  <a:lnTo>
                    <a:pt x="307" y="213"/>
                  </a:lnTo>
                  <a:lnTo>
                    <a:pt x="305" y="213"/>
                  </a:lnTo>
                  <a:lnTo>
                    <a:pt x="305" y="211"/>
                  </a:lnTo>
                  <a:lnTo>
                    <a:pt x="305" y="209"/>
                  </a:lnTo>
                  <a:lnTo>
                    <a:pt x="305" y="206"/>
                  </a:lnTo>
                  <a:lnTo>
                    <a:pt x="305" y="206"/>
                  </a:lnTo>
                  <a:lnTo>
                    <a:pt x="307" y="204"/>
                  </a:lnTo>
                  <a:lnTo>
                    <a:pt x="307" y="204"/>
                  </a:lnTo>
                  <a:lnTo>
                    <a:pt x="307" y="202"/>
                  </a:lnTo>
                  <a:lnTo>
                    <a:pt x="305" y="202"/>
                  </a:lnTo>
                  <a:lnTo>
                    <a:pt x="303" y="202"/>
                  </a:lnTo>
                  <a:lnTo>
                    <a:pt x="298" y="202"/>
                  </a:lnTo>
                  <a:lnTo>
                    <a:pt x="298" y="202"/>
                  </a:lnTo>
                  <a:lnTo>
                    <a:pt x="298" y="199"/>
                  </a:lnTo>
                  <a:lnTo>
                    <a:pt x="303" y="195"/>
                  </a:lnTo>
                  <a:lnTo>
                    <a:pt x="305" y="192"/>
                  </a:lnTo>
                  <a:lnTo>
                    <a:pt x="303" y="192"/>
                  </a:lnTo>
                  <a:lnTo>
                    <a:pt x="298" y="192"/>
                  </a:lnTo>
                  <a:lnTo>
                    <a:pt x="298" y="190"/>
                  </a:lnTo>
                  <a:lnTo>
                    <a:pt x="298" y="190"/>
                  </a:lnTo>
                  <a:lnTo>
                    <a:pt x="298" y="190"/>
                  </a:lnTo>
                  <a:lnTo>
                    <a:pt x="298" y="187"/>
                  </a:lnTo>
                  <a:lnTo>
                    <a:pt x="298" y="185"/>
                  </a:lnTo>
                  <a:lnTo>
                    <a:pt x="298" y="185"/>
                  </a:lnTo>
                  <a:lnTo>
                    <a:pt x="298" y="183"/>
                  </a:lnTo>
                  <a:lnTo>
                    <a:pt x="298" y="183"/>
                  </a:lnTo>
                  <a:lnTo>
                    <a:pt x="300" y="180"/>
                  </a:lnTo>
                  <a:lnTo>
                    <a:pt x="300" y="180"/>
                  </a:lnTo>
                  <a:lnTo>
                    <a:pt x="303" y="180"/>
                  </a:lnTo>
                  <a:lnTo>
                    <a:pt x="300" y="178"/>
                  </a:lnTo>
                  <a:lnTo>
                    <a:pt x="300" y="176"/>
                  </a:lnTo>
                  <a:lnTo>
                    <a:pt x="300" y="176"/>
                  </a:lnTo>
                  <a:lnTo>
                    <a:pt x="300" y="173"/>
                  </a:lnTo>
                  <a:lnTo>
                    <a:pt x="300" y="171"/>
                  </a:lnTo>
                  <a:lnTo>
                    <a:pt x="303" y="166"/>
                  </a:lnTo>
                  <a:lnTo>
                    <a:pt x="303" y="164"/>
                  </a:lnTo>
                  <a:lnTo>
                    <a:pt x="305" y="164"/>
                  </a:lnTo>
                  <a:lnTo>
                    <a:pt x="305" y="161"/>
                  </a:lnTo>
                  <a:lnTo>
                    <a:pt x="307" y="161"/>
                  </a:lnTo>
                  <a:lnTo>
                    <a:pt x="305" y="159"/>
                  </a:lnTo>
                  <a:lnTo>
                    <a:pt x="305" y="159"/>
                  </a:lnTo>
                  <a:lnTo>
                    <a:pt x="305" y="157"/>
                  </a:lnTo>
                  <a:lnTo>
                    <a:pt x="305" y="157"/>
                  </a:lnTo>
                  <a:lnTo>
                    <a:pt x="307" y="154"/>
                  </a:lnTo>
                  <a:lnTo>
                    <a:pt x="307" y="154"/>
                  </a:lnTo>
                  <a:lnTo>
                    <a:pt x="307" y="157"/>
                  </a:lnTo>
                  <a:lnTo>
                    <a:pt x="310" y="154"/>
                  </a:lnTo>
                  <a:lnTo>
                    <a:pt x="310" y="152"/>
                  </a:lnTo>
                  <a:lnTo>
                    <a:pt x="315" y="135"/>
                  </a:lnTo>
                  <a:lnTo>
                    <a:pt x="315" y="131"/>
                  </a:lnTo>
                  <a:lnTo>
                    <a:pt x="317" y="128"/>
                  </a:lnTo>
                  <a:lnTo>
                    <a:pt x="317" y="128"/>
                  </a:lnTo>
                  <a:lnTo>
                    <a:pt x="322" y="124"/>
                  </a:lnTo>
                  <a:lnTo>
                    <a:pt x="322" y="121"/>
                  </a:lnTo>
                  <a:lnTo>
                    <a:pt x="322" y="121"/>
                  </a:lnTo>
                  <a:lnTo>
                    <a:pt x="322" y="121"/>
                  </a:lnTo>
                  <a:lnTo>
                    <a:pt x="324" y="119"/>
                  </a:lnTo>
                  <a:lnTo>
                    <a:pt x="324" y="119"/>
                  </a:lnTo>
                  <a:lnTo>
                    <a:pt x="324" y="121"/>
                  </a:lnTo>
                  <a:lnTo>
                    <a:pt x="326" y="119"/>
                  </a:lnTo>
                  <a:lnTo>
                    <a:pt x="326" y="119"/>
                  </a:lnTo>
                  <a:lnTo>
                    <a:pt x="326" y="119"/>
                  </a:lnTo>
                  <a:lnTo>
                    <a:pt x="326" y="119"/>
                  </a:lnTo>
                  <a:lnTo>
                    <a:pt x="326" y="119"/>
                  </a:lnTo>
                  <a:lnTo>
                    <a:pt x="326" y="116"/>
                  </a:lnTo>
                  <a:lnTo>
                    <a:pt x="326" y="116"/>
                  </a:lnTo>
                  <a:lnTo>
                    <a:pt x="329" y="116"/>
                  </a:lnTo>
                  <a:lnTo>
                    <a:pt x="334" y="112"/>
                  </a:lnTo>
                  <a:lnTo>
                    <a:pt x="336" y="109"/>
                  </a:lnTo>
                  <a:lnTo>
                    <a:pt x="336" y="107"/>
                  </a:lnTo>
                  <a:lnTo>
                    <a:pt x="338" y="105"/>
                  </a:lnTo>
                  <a:lnTo>
                    <a:pt x="341" y="102"/>
                  </a:lnTo>
                  <a:lnTo>
                    <a:pt x="348" y="95"/>
                  </a:lnTo>
                  <a:lnTo>
                    <a:pt x="352" y="90"/>
                  </a:lnTo>
                  <a:lnTo>
                    <a:pt x="355" y="88"/>
                  </a:lnTo>
                  <a:lnTo>
                    <a:pt x="357" y="81"/>
                  </a:lnTo>
                  <a:lnTo>
                    <a:pt x="357" y="76"/>
                  </a:lnTo>
                  <a:lnTo>
                    <a:pt x="357" y="7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" name="Freeform 55">
              <a:extLst>
                <a:ext uri="{FF2B5EF4-FFF2-40B4-BE49-F238E27FC236}">
                  <a16:creationId xmlns:a16="http://schemas.microsoft.com/office/drawing/2014/main" id="{488A4056-495B-B93E-43D4-584BD67F21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196" y="3266892"/>
              <a:ext cx="1102291" cy="874231"/>
            </a:xfrm>
            <a:custGeom>
              <a:avLst/>
              <a:gdLst>
                <a:gd name="T0" fmla="*/ 687 w 725"/>
                <a:gd name="T1" fmla="*/ 196 h 575"/>
                <a:gd name="T2" fmla="*/ 637 w 725"/>
                <a:gd name="T3" fmla="*/ 163 h 575"/>
                <a:gd name="T4" fmla="*/ 613 w 725"/>
                <a:gd name="T5" fmla="*/ 127 h 575"/>
                <a:gd name="T6" fmla="*/ 602 w 725"/>
                <a:gd name="T7" fmla="*/ 87 h 575"/>
                <a:gd name="T8" fmla="*/ 569 w 725"/>
                <a:gd name="T9" fmla="*/ 54 h 575"/>
                <a:gd name="T10" fmla="*/ 569 w 725"/>
                <a:gd name="T11" fmla="*/ 35 h 575"/>
                <a:gd name="T12" fmla="*/ 552 w 725"/>
                <a:gd name="T13" fmla="*/ 42 h 575"/>
                <a:gd name="T14" fmla="*/ 497 w 725"/>
                <a:gd name="T15" fmla="*/ 35 h 575"/>
                <a:gd name="T16" fmla="*/ 474 w 725"/>
                <a:gd name="T17" fmla="*/ 19 h 575"/>
                <a:gd name="T18" fmla="*/ 434 w 725"/>
                <a:gd name="T19" fmla="*/ 7 h 575"/>
                <a:gd name="T20" fmla="*/ 379 w 725"/>
                <a:gd name="T21" fmla="*/ 4 h 575"/>
                <a:gd name="T22" fmla="*/ 325 w 725"/>
                <a:gd name="T23" fmla="*/ 30 h 575"/>
                <a:gd name="T24" fmla="*/ 275 w 725"/>
                <a:gd name="T25" fmla="*/ 45 h 575"/>
                <a:gd name="T26" fmla="*/ 116 w 725"/>
                <a:gd name="T27" fmla="*/ 59 h 575"/>
                <a:gd name="T28" fmla="*/ 26 w 725"/>
                <a:gd name="T29" fmla="*/ 94 h 575"/>
                <a:gd name="T30" fmla="*/ 7 w 725"/>
                <a:gd name="T31" fmla="*/ 104 h 575"/>
                <a:gd name="T32" fmla="*/ 3 w 725"/>
                <a:gd name="T33" fmla="*/ 137 h 575"/>
                <a:gd name="T34" fmla="*/ 62 w 725"/>
                <a:gd name="T35" fmla="*/ 111 h 575"/>
                <a:gd name="T36" fmla="*/ 38 w 725"/>
                <a:gd name="T37" fmla="*/ 137 h 575"/>
                <a:gd name="T38" fmla="*/ 36 w 725"/>
                <a:gd name="T39" fmla="*/ 163 h 575"/>
                <a:gd name="T40" fmla="*/ 48 w 725"/>
                <a:gd name="T41" fmla="*/ 175 h 575"/>
                <a:gd name="T42" fmla="*/ 152 w 725"/>
                <a:gd name="T43" fmla="*/ 241 h 575"/>
                <a:gd name="T44" fmla="*/ 228 w 725"/>
                <a:gd name="T45" fmla="*/ 217 h 575"/>
                <a:gd name="T46" fmla="*/ 254 w 725"/>
                <a:gd name="T47" fmla="*/ 222 h 575"/>
                <a:gd name="T48" fmla="*/ 268 w 725"/>
                <a:gd name="T49" fmla="*/ 220 h 575"/>
                <a:gd name="T50" fmla="*/ 194 w 725"/>
                <a:gd name="T51" fmla="*/ 281 h 575"/>
                <a:gd name="T52" fmla="*/ 161 w 725"/>
                <a:gd name="T53" fmla="*/ 293 h 575"/>
                <a:gd name="T54" fmla="*/ 119 w 725"/>
                <a:gd name="T55" fmla="*/ 295 h 575"/>
                <a:gd name="T56" fmla="*/ 93 w 725"/>
                <a:gd name="T57" fmla="*/ 293 h 575"/>
                <a:gd name="T58" fmla="*/ 164 w 725"/>
                <a:gd name="T59" fmla="*/ 383 h 575"/>
                <a:gd name="T60" fmla="*/ 303 w 725"/>
                <a:gd name="T61" fmla="*/ 499 h 575"/>
                <a:gd name="T62" fmla="*/ 393 w 725"/>
                <a:gd name="T63" fmla="*/ 466 h 575"/>
                <a:gd name="T64" fmla="*/ 455 w 725"/>
                <a:gd name="T65" fmla="*/ 426 h 575"/>
                <a:gd name="T66" fmla="*/ 464 w 725"/>
                <a:gd name="T67" fmla="*/ 369 h 575"/>
                <a:gd name="T68" fmla="*/ 448 w 725"/>
                <a:gd name="T69" fmla="*/ 355 h 575"/>
                <a:gd name="T70" fmla="*/ 455 w 725"/>
                <a:gd name="T71" fmla="*/ 345 h 575"/>
                <a:gd name="T72" fmla="*/ 476 w 725"/>
                <a:gd name="T73" fmla="*/ 333 h 575"/>
                <a:gd name="T74" fmla="*/ 481 w 725"/>
                <a:gd name="T75" fmla="*/ 303 h 575"/>
                <a:gd name="T76" fmla="*/ 516 w 725"/>
                <a:gd name="T77" fmla="*/ 305 h 575"/>
                <a:gd name="T78" fmla="*/ 516 w 725"/>
                <a:gd name="T79" fmla="*/ 314 h 575"/>
                <a:gd name="T80" fmla="*/ 524 w 725"/>
                <a:gd name="T81" fmla="*/ 340 h 575"/>
                <a:gd name="T82" fmla="*/ 535 w 725"/>
                <a:gd name="T83" fmla="*/ 378 h 575"/>
                <a:gd name="T84" fmla="*/ 528 w 725"/>
                <a:gd name="T85" fmla="*/ 392 h 575"/>
                <a:gd name="T86" fmla="*/ 509 w 725"/>
                <a:gd name="T87" fmla="*/ 419 h 575"/>
                <a:gd name="T88" fmla="*/ 519 w 725"/>
                <a:gd name="T89" fmla="*/ 442 h 575"/>
                <a:gd name="T90" fmla="*/ 535 w 725"/>
                <a:gd name="T91" fmla="*/ 463 h 575"/>
                <a:gd name="T92" fmla="*/ 550 w 725"/>
                <a:gd name="T93" fmla="*/ 492 h 575"/>
                <a:gd name="T94" fmla="*/ 528 w 725"/>
                <a:gd name="T95" fmla="*/ 551 h 575"/>
                <a:gd name="T96" fmla="*/ 550 w 725"/>
                <a:gd name="T97" fmla="*/ 568 h 575"/>
                <a:gd name="T98" fmla="*/ 564 w 725"/>
                <a:gd name="T99" fmla="*/ 544 h 575"/>
                <a:gd name="T100" fmla="*/ 569 w 725"/>
                <a:gd name="T101" fmla="*/ 568 h 575"/>
                <a:gd name="T102" fmla="*/ 602 w 725"/>
                <a:gd name="T103" fmla="*/ 561 h 575"/>
                <a:gd name="T104" fmla="*/ 604 w 725"/>
                <a:gd name="T105" fmla="*/ 511 h 575"/>
                <a:gd name="T106" fmla="*/ 628 w 725"/>
                <a:gd name="T107" fmla="*/ 516 h 575"/>
                <a:gd name="T108" fmla="*/ 651 w 725"/>
                <a:gd name="T109" fmla="*/ 461 h 575"/>
                <a:gd name="T110" fmla="*/ 635 w 725"/>
                <a:gd name="T111" fmla="*/ 442 h 575"/>
                <a:gd name="T112" fmla="*/ 677 w 725"/>
                <a:gd name="T113" fmla="*/ 404 h 575"/>
                <a:gd name="T114" fmla="*/ 687 w 725"/>
                <a:gd name="T115" fmla="*/ 392 h 575"/>
                <a:gd name="T116" fmla="*/ 649 w 725"/>
                <a:gd name="T117" fmla="*/ 371 h 575"/>
                <a:gd name="T118" fmla="*/ 677 w 725"/>
                <a:gd name="T119" fmla="*/ 312 h 575"/>
                <a:gd name="T120" fmla="*/ 684 w 725"/>
                <a:gd name="T121" fmla="*/ 288 h 575"/>
                <a:gd name="T122" fmla="*/ 722 w 725"/>
                <a:gd name="T123" fmla="*/ 234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5" h="575">
                  <a:moveTo>
                    <a:pt x="722" y="234"/>
                  </a:moveTo>
                  <a:lnTo>
                    <a:pt x="720" y="232"/>
                  </a:lnTo>
                  <a:lnTo>
                    <a:pt x="718" y="229"/>
                  </a:lnTo>
                  <a:lnTo>
                    <a:pt x="718" y="229"/>
                  </a:lnTo>
                  <a:lnTo>
                    <a:pt x="715" y="229"/>
                  </a:lnTo>
                  <a:lnTo>
                    <a:pt x="715" y="232"/>
                  </a:lnTo>
                  <a:lnTo>
                    <a:pt x="715" y="232"/>
                  </a:lnTo>
                  <a:lnTo>
                    <a:pt x="713" y="232"/>
                  </a:lnTo>
                  <a:lnTo>
                    <a:pt x="713" y="232"/>
                  </a:lnTo>
                  <a:lnTo>
                    <a:pt x="713" y="229"/>
                  </a:lnTo>
                  <a:lnTo>
                    <a:pt x="713" y="227"/>
                  </a:lnTo>
                  <a:lnTo>
                    <a:pt x="711" y="217"/>
                  </a:lnTo>
                  <a:lnTo>
                    <a:pt x="708" y="210"/>
                  </a:lnTo>
                  <a:lnTo>
                    <a:pt x="708" y="208"/>
                  </a:lnTo>
                  <a:lnTo>
                    <a:pt x="706" y="205"/>
                  </a:lnTo>
                  <a:lnTo>
                    <a:pt x="706" y="205"/>
                  </a:lnTo>
                  <a:lnTo>
                    <a:pt x="706" y="205"/>
                  </a:lnTo>
                  <a:lnTo>
                    <a:pt x="703" y="203"/>
                  </a:lnTo>
                  <a:lnTo>
                    <a:pt x="703" y="203"/>
                  </a:lnTo>
                  <a:lnTo>
                    <a:pt x="701" y="201"/>
                  </a:lnTo>
                  <a:lnTo>
                    <a:pt x="701" y="198"/>
                  </a:lnTo>
                  <a:lnTo>
                    <a:pt x="699" y="196"/>
                  </a:lnTo>
                  <a:lnTo>
                    <a:pt x="699" y="196"/>
                  </a:lnTo>
                  <a:lnTo>
                    <a:pt x="694" y="194"/>
                  </a:lnTo>
                  <a:lnTo>
                    <a:pt x="694" y="194"/>
                  </a:lnTo>
                  <a:lnTo>
                    <a:pt x="692" y="194"/>
                  </a:lnTo>
                  <a:lnTo>
                    <a:pt x="692" y="194"/>
                  </a:lnTo>
                  <a:lnTo>
                    <a:pt x="689" y="194"/>
                  </a:lnTo>
                  <a:lnTo>
                    <a:pt x="689" y="196"/>
                  </a:lnTo>
                  <a:lnTo>
                    <a:pt x="687" y="196"/>
                  </a:lnTo>
                  <a:lnTo>
                    <a:pt x="687" y="194"/>
                  </a:lnTo>
                  <a:lnTo>
                    <a:pt x="684" y="194"/>
                  </a:lnTo>
                  <a:lnTo>
                    <a:pt x="684" y="191"/>
                  </a:lnTo>
                  <a:lnTo>
                    <a:pt x="684" y="189"/>
                  </a:lnTo>
                  <a:lnTo>
                    <a:pt x="684" y="187"/>
                  </a:lnTo>
                  <a:lnTo>
                    <a:pt x="684" y="187"/>
                  </a:lnTo>
                  <a:lnTo>
                    <a:pt x="684" y="184"/>
                  </a:lnTo>
                  <a:lnTo>
                    <a:pt x="682" y="182"/>
                  </a:lnTo>
                  <a:lnTo>
                    <a:pt x="680" y="182"/>
                  </a:lnTo>
                  <a:lnTo>
                    <a:pt x="675" y="177"/>
                  </a:lnTo>
                  <a:lnTo>
                    <a:pt x="670" y="175"/>
                  </a:lnTo>
                  <a:lnTo>
                    <a:pt x="666" y="170"/>
                  </a:lnTo>
                  <a:lnTo>
                    <a:pt x="666" y="170"/>
                  </a:lnTo>
                  <a:lnTo>
                    <a:pt x="663" y="170"/>
                  </a:lnTo>
                  <a:lnTo>
                    <a:pt x="663" y="170"/>
                  </a:lnTo>
                  <a:lnTo>
                    <a:pt x="663" y="172"/>
                  </a:lnTo>
                  <a:lnTo>
                    <a:pt x="663" y="172"/>
                  </a:lnTo>
                  <a:lnTo>
                    <a:pt x="663" y="172"/>
                  </a:lnTo>
                  <a:lnTo>
                    <a:pt x="661" y="172"/>
                  </a:lnTo>
                  <a:lnTo>
                    <a:pt x="661" y="172"/>
                  </a:lnTo>
                  <a:lnTo>
                    <a:pt x="661" y="172"/>
                  </a:lnTo>
                  <a:lnTo>
                    <a:pt x="658" y="172"/>
                  </a:lnTo>
                  <a:lnTo>
                    <a:pt x="658" y="172"/>
                  </a:lnTo>
                  <a:lnTo>
                    <a:pt x="654" y="168"/>
                  </a:lnTo>
                  <a:lnTo>
                    <a:pt x="651" y="163"/>
                  </a:lnTo>
                  <a:lnTo>
                    <a:pt x="649" y="161"/>
                  </a:lnTo>
                  <a:lnTo>
                    <a:pt x="649" y="161"/>
                  </a:lnTo>
                  <a:lnTo>
                    <a:pt x="647" y="161"/>
                  </a:lnTo>
                  <a:lnTo>
                    <a:pt x="637" y="163"/>
                  </a:lnTo>
                  <a:lnTo>
                    <a:pt x="637" y="163"/>
                  </a:lnTo>
                  <a:lnTo>
                    <a:pt x="635" y="161"/>
                  </a:lnTo>
                  <a:lnTo>
                    <a:pt x="632" y="161"/>
                  </a:lnTo>
                  <a:lnTo>
                    <a:pt x="628" y="161"/>
                  </a:lnTo>
                  <a:lnTo>
                    <a:pt x="628" y="158"/>
                  </a:lnTo>
                  <a:lnTo>
                    <a:pt x="628" y="156"/>
                  </a:lnTo>
                  <a:lnTo>
                    <a:pt x="630" y="153"/>
                  </a:lnTo>
                  <a:lnTo>
                    <a:pt x="628" y="153"/>
                  </a:lnTo>
                  <a:lnTo>
                    <a:pt x="628" y="151"/>
                  </a:lnTo>
                  <a:lnTo>
                    <a:pt x="628" y="149"/>
                  </a:lnTo>
                  <a:lnTo>
                    <a:pt x="628" y="146"/>
                  </a:lnTo>
                  <a:lnTo>
                    <a:pt x="628" y="144"/>
                  </a:lnTo>
                  <a:lnTo>
                    <a:pt x="628" y="142"/>
                  </a:lnTo>
                  <a:lnTo>
                    <a:pt x="628" y="139"/>
                  </a:lnTo>
                  <a:lnTo>
                    <a:pt x="625" y="137"/>
                  </a:lnTo>
                  <a:lnTo>
                    <a:pt x="623" y="134"/>
                  </a:lnTo>
                  <a:lnTo>
                    <a:pt x="621" y="134"/>
                  </a:lnTo>
                  <a:lnTo>
                    <a:pt x="621" y="137"/>
                  </a:lnTo>
                  <a:lnTo>
                    <a:pt x="618" y="139"/>
                  </a:lnTo>
                  <a:lnTo>
                    <a:pt x="616" y="139"/>
                  </a:lnTo>
                  <a:lnTo>
                    <a:pt x="616" y="139"/>
                  </a:lnTo>
                  <a:lnTo>
                    <a:pt x="613" y="139"/>
                  </a:lnTo>
                  <a:lnTo>
                    <a:pt x="613" y="139"/>
                  </a:lnTo>
                  <a:lnTo>
                    <a:pt x="613" y="137"/>
                  </a:lnTo>
                  <a:lnTo>
                    <a:pt x="613" y="134"/>
                  </a:lnTo>
                  <a:lnTo>
                    <a:pt x="613" y="132"/>
                  </a:lnTo>
                  <a:lnTo>
                    <a:pt x="613" y="132"/>
                  </a:lnTo>
                  <a:lnTo>
                    <a:pt x="616" y="130"/>
                  </a:lnTo>
                  <a:lnTo>
                    <a:pt x="616" y="130"/>
                  </a:lnTo>
                  <a:lnTo>
                    <a:pt x="616" y="127"/>
                  </a:lnTo>
                  <a:lnTo>
                    <a:pt x="613" y="127"/>
                  </a:lnTo>
                  <a:lnTo>
                    <a:pt x="613" y="127"/>
                  </a:lnTo>
                  <a:lnTo>
                    <a:pt x="613" y="125"/>
                  </a:lnTo>
                  <a:lnTo>
                    <a:pt x="609" y="125"/>
                  </a:lnTo>
                  <a:lnTo>
                    <a:pt x="609" y="125"/>
                  </a:lnTo>
                  <a:lnTo>
                    <a:pt x="606" y="123"/>
                  </a:lnTo>
                  <a:lnTo>
                    <a:pt x="606" y="123"/>
                  </a:lnTo>
                  <a:lnTo>
                    <a:pt x="604" y="120"/>
                  </a:lnTo>
                  <a:lnTo>
                    <a:pt x="604" y="118"/>
                  </a:lnTo>
                  <a:lnTo>
                    <a:pt x="604" y="118"/>
                  </a:lnTo>
                  <a:lnTo>
                    <a:pt x="602" y="118"/>
                  </a:lnTo>
                  <a:lnTo>
                    <a:pt x="602" y="116"/>
                  </a:lnTo>
                  <a:lnTo>
                    <a:pt x="597" y="118"/>
                  </a:lnTo>
                  <a:lnTo>
                    <a:pt x="597" y="116"/>
                  </a:lnTo>
                  <a:lnTo>
                    <a:pt x="597" y="116"/>
                  </a:lnTo>
                  <a:lnTo>
                    <a:pt x="599" y="111"/>
                  </a:lnTo>
                  <a:lnTo>
                    <a:pt x="599" y="108"/>
                  </a:lnTo>
                  <a:lnTo>
                    <a:pt x="599" y="106"/>
                  </a:lnTo>
                  <a:lnTo>
                    <a:pt x="599" y="104"/>
                  </a:lnTo>
                  <a:lnTo>
                    <a:pt x="599" y="101"/>
                  </a:lnTo>
                  <a:lnTo>
                    <a:pt x="599" y="101"/>
                  </a:lnTo>
                  <a:lnTo>
                    <a:pt x="602" y="99"/>
                  </a:lnTo>
                  <a:lnTo>
                    <a:pt x="604" y="99"/>
                  </a:lnTo>
                  <a:lnTo>
                    <a:pt x="604" y="99"/>
                  </a:lnTo>
                  <a:lnTo>
                    <a:pt x="604" y="97"/>
                  </a:lnTo>
                  <a:lnTo>
                    <a:pt x="604" y="94"/>
                  </a:lnTo>
                  <a:lnTo>
                    <a:pt x="604" y="92"/>
                  </a:lnTo>
                  <a:lnTo>
                    <a:pt x="602" y="90"/>
                  </a:lnTo>
                  <a:lnTo>
                    <a:pt x="602" y="90"/>
                  </a:lnTo>
                  <a:lnTo>
                    <a:pt x="602" y="90"/>
                  </a:lnTo>
                  <a:lnTo>
                    <a:pt x="602" y="87"/>
                  </a:lnTo>
                  <a:lnTo>
                    <a:pt x="602" y="85"/>
                  </a:lnTo>
                  <a:lnTo>
                    <a:pt x="602" y="82"/>
                  </a:lnTo>
                  <a:lnTo>
                    <a:pt x="597" y="78"/>
                  </a:lnTo>
                  <a:lnTo>
                    <a:pt x="597" y="75"/>
                  </a:lnTo>
                  <a:lnTo>
                    <a:pt x="595" y="78"/>
                  </a:lnTo>
                  <a:lnTo>
                    <a:pt x="595" y="78"/>
                  </a:lnTo>
                  <a:lnTo>
                    <a:pt x="592" y="82"/>
                  </a:lnTo>
                  <a:lnTo>
                    <a:pt x="592" y="82"/>
                  </a:lnTo>
                  <a:lnTo>
                    <a:pt x="592" y="85"/>
                  </a:lnTo>
                  <a:lnTo>
                    <a:pt x="590" y="85"/>
                  </a:lnTo>
                  <a:lnTo>
                    <a:pt x="585" y="87"/>
                  </a:lnTo>
                  <a:lnTo>
                    <a:pt x="585" y="87"/>
                  </a:lnTo>
                  <a:lnTo>
                    <a:pt x="583" y="87"/>
                  </a:lnTo>
                  <a:lnTo>
                    <a:pt x="580" y="82"/>
                  </a:lnTo>
                  <a:lnTo>
                    <a:pt x="580" y="82"/>
                  </a:lnTo>
                  <a:lnTo>
                    <a:pt x="580" y="80"/>
                  </a:lnTo>
                  <a:lnTo>
                    <a:pt x="578" y="80"/>
                  </a:lnTo>
                  <a:lnTo>
                    <a:pt x="578" y="78"/>
                  </a:lnTo>
                  <a:lnTo>
                    <a:pt x="576" y="78"/>
                  </a:lnTo>
                  <a:lnTo>
                    <a:pt x="576" y="75"/>
                  </a:lnTo>
                  <a:lnTo>
                    <a:pt x="573" y="75"/>
                  </a:lnTo>
                  <a:lnTo>
                    <a:pt x="573" y="73"/>
                  </a:lnTo>
                  <a:lnTo>
                    <a:pt x="571" y="73"/>
                  </a:lnTo>
                  <a:lnTo>
                    <a:pt x="569" y="71"/>
                  </a:lnTo>
                  <a:lnTo>
                    <a:pt x="569" y="71"/>
                  </a:lnTo>
                  <a:lnTo>
                    <a:pt x="569" y="68"/>
                  </a:lnTo>
                  <a:lnTo>
                    <a:pt x="566" y="63"/>
                  </a:lnTo>
                  <a:lnTo>
                    <a:pt x="566" y="63"/>
                  </a:lnTo>
                  <a:lnTo>
                    <a:pt x="566" y="61"/>
                  </a:lnTo>
                  <a:lnTo>
                    <a:pt x="569" y="54"/>
                  </a:lnTo>
                  <a:lnTo>
                    <a:pt x="569" y="52"/>
                  </a:lnTo>
                  <a:lnTo>
                    <a:pt x="571" y="52"/>
                  </a:lnTo>
                  <a:lnTo>
                    <a:pt x="571" y="49"/>
                  </a:lnTo>
                  <a:lnTo>
                    <a:pt x="571" y="49"/>
                  </a:lnTo>
                  <a:lnTo>
                    <a:pt x="571" y="49"/>
                  </a:lnTo>
                  <a:lnTo>
                    <a:pt x="573" y="47"/>
                  </a:lnTo>
                  <a:lnTo>
                    <a:pt x="573" y="47"/>
                  </a:lnTo>
                  <a:lnTo>
                    <a:pt x="573" y="47"/>
                  </a:lnTo>
                  <a:lnTo>
                    <a:pt x="576" y="47"/>
                  </a:lnTo>
                  <a:lnTo>
                    <a:pt x="578" y="47"/>
                  </a:lnTo>
                  <a:lnTo>
                    <a:pt x="578" y="47"/>
                  </a:lnTo>
                  <a:lnTo>
                    <a:pt x="580" y="47"/>
                  </a:lnTo>
                  <a:lnTo>
                    <a:pt x="580" y="47"/>
                  </a:lnTo>
                  <a:lnTo>
                    <a:pt x="580" y="45"/>
                  </a:lnTo>
                  <a:lnTo>
                    <a:pt x="580" y="45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80" y="40"/>
                  </a:lnTo>
                  <a:lnTo>
                    <a:pt x="578" y="40"/>
                  </a:lnTo>
                  <a:lnTo>
                    <a:pt x="578" y="42"/>
                  </a:lnTo>
                  <a:lnTo>
                    <a:pt x="578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1" y="40"/>
                  </a:lnTo>
                  <a:lnTo>
                    <a:pt x="569" y="40"/>
                  </a:lnTo>
                  <a:lnTo>
                    <a:pt x="569" y="40"/>
                  </a:lnTo>
                  <a:lnTo>
                    <a:pt x="566" y="37"/>
                  </a:lnTo>
                  <a:lnTo>
                    <a:pt x="566" y="37"/>
                  </a:lnTo>
                  <a:lnTo>
                    <a:pt x="566" y="37"/>
                  </a:lnTo>
                  <a:lnTo>
                    <a:pt x="569" y="35"/>
                  </a:lnTo>
                  <a:lnTo>
                    <a:pt x="569" y="30"/>
                  </a:lnTo>
                  <a:lnTo>
                    <a:pt x="569" y="28"/>
                  </a:lnTo>
                  <a:lnTo>
                    <a:pt x="569" y="28"/>
                  </a:lnTo>
                  <a:lnTo>
                    <a:pt x="569" y="28"/>
                  </a:lnTo>
                  <a:lnTo>
                    <a:pt x="569" y="26"/>
                  </a:lnTo>
                  <a:lnTo>
                    <a:pt x="569" y="26"/>
                  </a:lnTo>
                  <a:lnTo>
                    <a:pt x="566" y="26"/>
                  </a:lnTo>
                  <a:lnTo>
                    <a:pt x="566" y="26"/>
                  </a:lnTo>
                  <a:lnTo>
                    <a:pt x="564" y="26"/>
                  </a:lnTo>
                  <a:lnTo>
                    <a:pt x="559" y="28"/>
                  </a:lnTo>
                  <a:lnTo>
                    <a:pt x="559" y="28"/>
                  </a:lnTo>
                  <a:lnTo>
                    <a:pt x="557" y="28"/>
                  </a:lnTo>
                  <a:lnTo>
                    <a:pt x="557" y="28"/>
                  </a:lnTo>
                  <a:lnTo>
                    <a:pt x="557" y="28"/>
                  </a:lnTo>
                  <a:lnTo>
                    <a:pt x="554" y="30"/>
                  </a:lnTo>
                  <a:lnTo>
                    <a:pt x="554" y="30"/>
                  </a:lnTo>
                  <a:lnTo>
                    <a:pt x="554" y="30"/>
                  </a:lnTo>
                  <a:lnTo>
                    <a:pt x="554" y="33"/>
                  </a:lnTo>
                  <a:lnTo>
                    <a:pt x="554" y="33"/>
                  </a:lnTo>
                  <a:lnTo>
                    <a:pt x="554" y="35"/>
                  </a:lnTo>
                  <a:lnTo>
                    <a:pt x="554" y="35"/>
                  </a:lnTo>
                  <a:lnTo>
                    <a:pt x="552" y="35"/>
                  </a:lnTo>
                  <a:lnTo>
                    <a:pt x="552" y="37"/>
                  </a:lnTo>
                  <a:lnTo>
                    <a:pt x="552" y="37"/>
                  </a:lnTo>
                  <a:lnTo>
                    <a:pt x="552" y="37"/>
                  </a:lnTo>
                  <a:lnTo>
                    <a:pt x="552" y="37"/>
                  </a:lnTo>
                  <a:lnTo>
                    <a:pt x="552" y="40"/>
                  </a:lnTo>
                  <a:lnTo>
                    <a:pt x="552" y="40"/>
                  </a:lnTo>
                  <a:lnTo>
                    <a:pt x="552" y="40"/>
                  </a:lnTo>
                  <a:lnTo>
                    <a:pt x="552" y="42"/>
                  </a:lnTo>
                  <a:lnTo>
                    <a:pt x="550" y="42"/>
                  </a:lnTo>
                  <a:lnTo>
                    <a:pt x="547" y="45"/>
                  </a:lnTo>
                  <a:lnTo>
                    <a:pt x="547" y="45"/>
                  </a:lnTo>
                  <a:lnTo>
                    <a:pt x="545" y="45"/>
                  </a:lnTo>
                  <a:lnTo>
                    <a:pt x="540" y="42"/>
                  </a:lnTo>
                  <a:lnTo>
                    <a:pt x="538" y="42"/>
                  </a:lnTo>
                  <a:lnTo>
                    <a:pt x="533" y="42"/>
                  </a:lnTo>
                  <a:lnTo>
                    <a:pt x="528" y="42"/>
                  </a:lnTo>
                  <a:lnTo>
                    <a:pt x="526" y="42"/>
                  </a:lnTo>
                  <a:lnTo>
                    <a:pt x="524" y="40"/>
                  </a:lnTo>
                  <a:lnTo>
                    <a:pt x="524" y="40"/>
                  </a:lnTo>
                  <a:lnTo>
                    <a:pt x="521" y="37"/>
                  </a:lnTo>
                  <a:lnTo>
                    <a:pt x="521" y="37"/>
                  </a:lnTo>
                  <a:lnTo>
                    <a:pt x="519" y="33"/>
                  </a:lnTo>
                  <a:lnTo>
                    <a:pt x="519" y="33"/>
                  </a:lnTo>
                  <a:lnTo>
                    <a:pt x="519" y="33"/>
                  </a:lnTo>
                  <a:lnTo>
                    <a:pt x="516" y="30"/>
                  </a:lnTo>
                  <a:lnTo>
                    <a:pt x="516" y="30"/>
                  </a:lnTo>
                  <a:lnTo>
                    <a:pt x="514" y="30"/>
                  </a:lnTo>
                  <a:lnTo>
                    <a:pt x="512" y="30"/>
                  </a:lnTo>
                  <a:lnTo>
                    <a:pt x="512" y="30"/>
                  </a:lnTo>
                  <a:lnTo>
                    <a:pt x="505" y="26"/>
                  </a:lnTo>
                  <a:lnTo>
                    <a:pt x="505" y="26"/>
                  </a:lnTo>
                  <a:lnTo>
                    <a:pt x="502" y="26"/>
                  </a:lnTo>
                  <a:lnTo>
                    <a:pt x="500" y="26"/>
                  </a:lnTo>
                  <a:lnTo>
                    <a:pt x="500" y="26"/>
                  </a:lnTo>
                  <a:lnTo>
                    <a:pt x="500" y="26"/>
                  </a:lnTo>
                  <a:lnTo>
                    <a:pt x="500" y="26"/>
                  </a:lnTo>
                  <a:lnTo>
                    <a:pt x="500" y="28"/>
                  </a:lnTo>
                  <a:lnTo>
                    <a:pt x="497" y="35"/>
                  </a:lnTo>
                  <a:lnTo>
                    <a:pt x="497" y="35"/>
                  </a:lnTo>
                  <a:lnTo>
                    <a:pt x="497" y="35"/>
                  </a:lnTo>
                  <a:lnTo>
                    <a:pt x="497" y="35"/>
                  </a:lnTo>
                  <a:lnTo>
                    <a:pt x="495" y="35"/>
                  </a:lnTo>
                  <a:lnTo>
                    <a:pt x="495" y="35"/>
                  </a:lnTo>
                  <a:lnTo>
                    <a:pt x="495" y="35"/>
                  </a:lnTo>
                  <a:lnTo>
                    <a:pt x="493" y="35"/>
                  </a:lnTo>
                  <a:lnTo>
                    <a:pt x="493" y="33"/>
                  </a:lnTo>
                  <a:lnTo>
                    <a:pt x="490" y="30"/>
                  </a:lnTo>
                  <a:lnTo>
                    <a:pt x="490" y="30"/>
                  </a:lnTo>
                  <a:lnTo>
                    <a:pt x="490" y="28"/>
                  </a:lnTo>
                  <a:lnTo>
                    <a:pt x="490" y="28"/>
                  </a:lnTo>
                  <a:lnTo>
                    <a:pt x="490" y="26"/>
                  </a:lnTo>
                  <a:lnTo>
                    <a:pt x="490" y="26"/>
                  </a:lnTo>
                  <a:lnTo>
                    <a:pt x="490" y="26"/>
                  </a:lnTo>
                  <a:lnTo>
                    <a:pt x="490" y="23"/>
                  </a:lnTo>
                  <a:lnTo>
                    <a:pt x="488" y="23"/>
                  </a:lnTo>
                  <a:lnTo>
                    <a:pt x="486" y="23"/>
                  </a:lnTo>
                  <a:lnTo>
                    <a:pt x="486" y="23"/>
                  </a:lnTo>
                  <a:lnTo>
                    <a:pt x="483" y="23"/>
                  </a:lnTo>
                  <a:lnTo>
                    <a:pt x="483" y="23"/>
                  </a:lnTo>
                  <a:lnTo>
                    <a:pt x="481" y="23"/>
                  </a:lnTo>
                  <a:lnTo>
                    <a:pt x="481" y="21"/>
                  </a:lnTo>
                  <a:lnTo>
                    <a:pt x="481" y="21"/>
                  </a:lnTo>
                  <a:lnTo>
                    <a:pt x="481" y="21"/>
                  </a:lnTo>
                  <a:lnTo>
                    <a:pt x="481" y="21"/>
                  </a:lnTo>
                  <a:lnTo>
                    <a:pt x="479" y="19"/>
                  </a:lnTo>
                  <a:lnTo>
                    <a:pt x="476" y="19"/>
                  </a:lnTo>
                  <a:lnTo>
                    <a:pt x="474" y="19"/>
                  </a:lnTo>
                  <a:lnTo>
                    <a:pt x="474" y="19"/>
                  </a:lnTo>
                  <a:lnTo>
                    <a:pt x="471" y="16"/>
                  </a:lnTo>
                  <a:lnTo>
                    <a:pt x="471" y="16"/>
                  </a:lnTo>
                  <a:lnTo>
                    <a:pt x="469" y="14"/>
                  </a:lnTo>
                  <a:lnTo>
                    <a:pt x="471" y="14"/>
                  </a:lnTo>
                  <a:lnTo>
                    <a:pt x="471" y="14"/>
                  </a:lnTo>
                  <a:lnTo>
                    <a:pt x="471" y="14"/>
                  </a:lnTo>
                  <a:lnTo>
                    <a:pt x="476" y="14"/>
                  </a:lnTo>
                  <a:lnTo>
                    <a:pt x="479" y="11"/>
                  </a:lnTo>
                  <a:lnTo>
                    <a:pt x="479" y="11"/>
                  </a:lnTo>
                  <a:lnTo>
                    <a:pt x="481" y="11"/>
                  </a:lnTo>
                  <a:lnTo>
                    <a:pt x="481" y="11"/>
                  </a:lnTo>
                  <a:lnTo>
                    <a:pt x="481" y="9"/>
                  </a:lnTo>
                  <a:lnTo>
                    <a:pt x="479" y="9"/>
                  </a:lnTo>
                  <a:lnTo>
                    <a:pt x="479" y="9"/>
                  </a:lnTo>
                  <a:lnTo>
                    <a:pt x="476" y="9"/>
                  </a:lnTo>
                  <a:lnTo>
                    <a:pt x="471" y="9"/>
                  </a:lnTo>
                  <a:lnTo>
                    <a:pt x="464" y="11"/>
                  </a:lnTo>
                  <a:lnTo>
                    <a:pt x="462" y="9"/>
                  </a:lnTo>
                  <a:lnTo>
                    <a:pt x="453" y="7"/>
                  </a:lnTo>
                  <a:lnTo>
                    <a:pt x="450" y="7"/>
                  </a:lnTo>
                  <a:lnTo>
                    <a:pt x="450" y="2"/>
                  </a:lnTo>
                  <a:lnTo>
                    <a:pt x="448" y="2"/>
                  </a:lnTo>
                  <a:lnTo>
                    <a:pt x="448" y="0"/>
                  </a:lnTo>
                  <a:lnTo>
                    <a:pt x="445" y="2"/>
                  </a:lnTo>
                  <a:lnTo>
                    <a:pt x="441" y="2"/>
                  </a:lnTo>
                  <a:lnTo>
                    <a:pt x="438" y="2"/>
                  </a:lnTo>
                  <a:lnTo>
                    <a:pt x="438" y="4"/>
                  </a:lnTo>
                  <a:lnTo>
                    <a:pt x="436" y="4"/>
                  </a:lnTo>
                  <a:lnTo>
                    <a:pt x="436" y="7"/>
                  </a:lnTo>
                  <a:lnTo>
                    <a:pt x="434" y="7"/>
                  </a:lnTo>
                  <a:lnTo>
                    <a:pt x="434" y="7"/>
                  </a:lnTo>
                  <a:lnTo>
                    <a:pt x="431" y="7"/>
                  </a:lnTo>
                  <a:lnTo>
                    <a:pt x="429" y="7"/>
                  </a:lnTo>
                  <a:lnTo>
                    <a:pt x="429" y="4"/>
                  </a:lnTo>
                  <a:lnTo>
                    <a:pt x="429" y="4"/>
                  </a:lnTo>
                  <a:lnTo>
                    <a:pt x="426" y="4"/>
                  </a:lnTo>
                  <a:lnTo>
                    <a:pt x="426" y="4"/>
                  </a:lnTo>
                  <a:lnTo>
                    <a:pt x="424" y="4"/>
                  </a:lnTo>
                  <a:lnTo>
                    <a:pt x="422" y="4"/>
                  </a:lnTo>
                  <a:lnTo>
                    <a:pt x="422" y="7"/>
                  </a:lnTo>
                  <a:lnTo>
                    <a:pt x="422" y="7"/>
                  </a:lnTo>
                  <a:lnTo>
                    <a:pt x="422" y="9"/>
                  </a:lnTo>
                  <a:lnTo>
                    <a:pt x="422" y="9"/>
                  </a:lnTo>
                  <a:lnTo>
                    <a:pt x="422" y="9"/>
                  </a:lnTo>
                  <a:lnTo>
                    <a:pt x="419" y="9"/>
                  </a:lnTo>
                  <a:lnTo>
                    <a:pt x="417" y="9"/>
                  </a:lnTo>
                  <a:lnTo>
                    <a:pt x="417" y="9"/>
                  </a:lnTo>
                  <a:lnTo>
                    <a:pt x="415" y="7"/>
                  </a:lnTo>
                  <a:lnTo>
                    <a:pt x="415" y="4"/>
                  </a:lnTo>
                  <a:lnTo>
                    <a:pt x="415" y="4"/>
                  </a:lnTo>
                  <a:lnTo>
                    <a:pt x="412" y="4"/>
                  </a:lnTo>
                  <a:lnTo>
                    <a:pt x="403" y="7"/>
                  </a:lnTo>
                  <a:lnTo>
                    <a:pt x="400" y="7"/>
                  </a:lnTo>
                  <a:lnTo>
                    <a:pt x="398" y="7"/>
                  </a:lnTo>
                  <a:lnTo>
                    <a:pt x="398" y="7"/>
                  </a:lnTo>
                  <a:lnTo>
                    <a:pt x="396" y="4"/>
                  </a:lnTo>
                  <a:lnTo>
                    <a:pt x="393" y="4"/>
                  </a:lnTo>
                  <a:lnTo>
                    <a:pt x="389" y="4"/>
                  </a:lnTo>
                  <a:lnTo>
                    <a:pt x="381" y="4"/>
                  </a:lnTo>
                  <a:lnTo>
                    <a:pt x="379" y="4"/>
                  </a:lnTo>
                  <a:lnTo>
                    <a:pt x="377" y="4"/>
                  </a:lnTo>
                  <a:lnTo>
                    <a:pt x="374" y="7"/>
                  </a:lnTo>
                  <a:lnTo>
                    <a:pt x="372" y="9"/>
                  </a:lnTo>
                  <a:lnTo>
                    <a:pt x="370" y="9"/>
                  </a:lnTo>
                  <a:lnTo>
                    <a:pt x="367" y="9"/>
                  </a:lnTo>
                  <a:lnTo>
                    <a:pt x="365" y="7"/>
                  </a:lnTo>
                  <a:lnTo>
                    <a:pt x="365" y="7"/>
                  </a:lnTo>
                  <a:lnTo>
                    <a:pt x="360" y="7"/>
                  </a:lnTo>
                  <a:lnTo>
                    <a:pt x="360" y="7"/>
                  </a:lnTo>
                  <a:lnTo>
                    <a:pt x="358" y="9"/>
                  </a:lnTo>
                  <a:lnTo>
                    <a:pt x="355" y="9"/>
                  </a:lnTo>
                  <a:lnTo>
                    <a:pt x="353" y="9"/>
                  </a:lnTo>
                  <a:lnTo>
                    <a:pt x="353" y="9"/>
                  </a:lnTo>
                  <a:lnTo>
                    <a:pt x="341" y="7"/>
                  </a:lnTo>
                  <a:lnTo>
                    <a:pt x="337" y="4"/>
                  </a:lnTo>
                  <a:lnTo>
                    <a:pt x="334" y="2"/>
                  </a:lnTo>
                  <a:lnTo>
                    <a:pt x="334" y="4"/>
                  </a:lnTo>
                  <a:lnTo>
                    <a:pt x="332" y="7"/>
                  </a:lnTo>
                  <a:lnTo>
                    <a:pt x="325" y="9"/>
                  </a:lnTo>
                  <a:lnTo>
                    <a:pt x="322" y="11"/>
                  </a:lnTo>
                  <a:lnTo>
                    <a:pt x="322" y="16"/>
                  </a:lnTo>
                  <a:lnTo>
                    <a:pt x="322" y="21"/>
                  </a:lnTo>
                  <a:lnTo>
                    <a:pt x="325" y="21"/>
                  </a:lnTo>
                  <a:lnTo>
                    <a:pt x="325" y="23"/>
                  </a:lnTo>
                  <a:lnTo>
                    <a:pt x="325" y="23"/>
                  </a:lnTo>
                  <a:lnTo>
                    <a:pt x="325" y="23"/>
                  </a:lnTo>
                  <a:lnTo>
                    <a:pt x="325" y="26"/>
                  </a:lnTo>
                  <a:lnTo>
                    <a:pt x="325" y="28"/>
                  </a:lnTo>
                  <a:lnTo>
                    <a:pt x="325" y="28"/>
                  </a:lnTo>
                  <a:lnTo>
                    <a:pt x="325" y="30"/>
                  </a:lnTo>
                  <a:lnTo>
                    <a:pt x="325" y="30"/>
                  </a:lnTo>
                  <a:lnTo>
                    <a:pt x="325" y="30"/>
                  </a:lnTo>
                  <a:lnTo>
                    <a:pt x="327" y="33"/>
                  </a:lnTo>
                  <a:lnTo>
                    <a:pt x="332" y="33"/>
                  </a:lnTo>
                  <a:lnTo>
                    <a:pt x="337" y="35"/>
                  </a:lnTo>
                  <a:lnTo>
                    <a:pt x="337" y="37"/>
                  </a:lnTo>
                  <a:lnTo>
                    <a:pt x="337" y="40"/>
                  </a:lnTo>
                  <a:lnTo>
                    <a:pt x="329" y="42"/>
                  </a:lnTo>
                  <a:lnTo>
                    <a:pt x="329" y="42"/>
                  </a:lnTo>
                  <a:lnTo>
                    <a:pt x="327" y="45"/>
                  </a:lnTo>
                  <a:lnTo>
                    <a:pt x="327" y="45"/>
                  </a:lnTo>
                  <a:lnTo>
                    <a:pt x="325" y="45"/>
                  </a:lnTo>
                  <a:lnTo>
                    <a:pt x="322" y="45"/>
                  </a:lnTo>
                  <a:lnTo>
                    <a:pt x="320" y="45"/>
                  </a:lnTo>
                  <a:lnTo>
                    <a:pt x="318" y="45"/>
                  </a:lnTo>
                  <a:lnTo>
                    <a:pt x="310" y="49"/>
                  </a:lnTo>
                  <a:lnTo>
                    <a:pt x="308" y="52"/>
                  </a:lnTo>
                  <a:lnTo>
                    <a:pt x="310" y="54"/>
                  </a:lnTo>
                  <a:lnTo>
                    <a:pt x="310" y="56"/>
                  </a:lnTo>
                  <a:lnTo>
                    <a:pt x="310" y="56"/>
                  </a:lnTo>
                  <a:lnTo>
                    <a:pt x="308" y="56"/>
                  </a:lnTo>
                  <a:lnTo>
                    <a:pt x="306" y="59"/>
                  </a:lnTo>
                  <a:lnTo>
                    <a:pt x="301" y="61"/>
                  </a:lnTo>
                  <a:lnTo>
                    <a:pt x="299" y="61"/>
                  </a:lnTo>
                  <a:lnTo>
                    <a:pt x="284" y="59"/>
                  </a:lnTo>
                  <a:lnTo>
                    <a:pt x="280" y="56"/>
                  </a:lnTo>
                  <a:lnTo>
                    <a:pt x="277" y="56"/>
                  </a:lnTo>
                  <a:lnTo>
                    <a:pt x="277" y="54"/>
                  </a:lnTo>
                  <a:lnTo>
                    <a:pt x="275" y="49"/>
                  </a:lnTo>
                  <a:lnTo>
                    <a:pt x="275" y="45"/>
                  </a:lnTo>
                  <a:lnTo>
                    <a:pt x="275" y="42"/>
                  </a:lnTo>
                  <a:lnTo>
                    <a:pt x="275" y="42"/>
                  </a:lnTo>
                  <a:lnTo>
                    <a:pt x="277" y="40"/>
                  </a:lnTo>
                  <a:lnTo>
                    <a:pt x="277" y="40"/>
                  </a:lnTo>
                  <a:lnTo>
                    <a:pt x="277" y="37"/>
                  </a:lnTo>
                  <a:lnTo>
                    <a:pt x="273" y="37"/>
                  </a:lnTo>
                  <a:lnTo>
                    <a:pt x="261" y="40"/>
                  </a:lnTo>
                  <a:lnTo>
                    <a:pt x="256" y="42"/>
                  </a:lnTo>
                  <a:lnTo>
                    <a:pt x="254" y="45"/>
                  </a:lnTo>
                  <a:lnTo>
                    <a:pt x="247" y="45"/>
                  </a:lnTo>
                  <a:lnTo>
                    <a:pt x="244" y="45"/>
                  </a:lnTo>
                  <a:lnTo>
                    <a:pt x="239" y="49"/>
                  </a:lnTo>
                  <a:lnTo>
                    <a:pt x="237" y="49"/>
                  </a:lnTo>
                  <a:lnTo>
                    <a:pt x="235" y="49"/>
                  </a:lnTo>
                  <a:lnTo>
                    <a:pt x="230" y="52"/>
                  </a:lnTo>
                  <a:lnTo>
                    <a:pt x="225" y="52"/>
                  </a:lnTo>
                  <a:lnTo>
                    <a:pt x="223" y="52"/>
                  </a:lnTo>
                  <a:lnTo>
                    <a:pt x="223" y="54"/>
                  </a:lnTo>
                  <a:lnTo>
                    <a:pt x="221" y="61"/>
                  </a:lnTo>
                  <a:lnTo>
                    <a:pt x="218" y="63"/>
                  </a:lnTo>
                  <a:lnTo>
                    <a:pt x="213" y="68"/>
                  </a:lnTo>
                  <a:lnTo>
                    <a:pt x="209" y="68"/>
                  </a:lnTo>
                  <a:lnTo>
                    <a:pt x="185" y="68"/>
                  </a:lnTo>
                  <a:lnTo>
                    <a:pt x="180" y="68"/>
                  </a:lnTo>
                  <a:lnTo>
                    <a:pt x="176" y="66"/>
                  </a:lnTo>
                  <a:lnTo>
                    <a:pt x="166" y="56"/>
                  </a:lnTo>
                  <a:lnTo>
                    <a:pt x="161" y="54"/>
                  </a:lnTo>
                  <a:lnTo>
                    <a:pt x="131" y="54"/>
                  </a:lnTo>
                  <a:lnTo>
                    <a:pt x="121" y="56"/>
                  </a:lnTo>
                  <a:lnTo>
                    <a:pt x="116" y="59"/>
                  </a:lnTo>
                  <a:lnTo>
                    <a:pt x="114" y="56"/>
                  </a:lnTo>
                  <a:lnTo>
                    <a:pt x="109" y="54"/>
                  </a:lnTo>
                  <a:lnTo>
                    <a:pt x="105" y="54"/>
                  </a:lnTo>
                  <a:lnTo>
                    <a:pt x="102" y="54"/>
                  </a:lnTo>
                  <a:lnTo>
                    <a:pt x="100" y="56"/>
                  </a:lnTo>
                  <a:lnTo>
                    <a:pt x="95" y="59"/>
                  </a:lnTo>
                  <a:lnTo>
                    <a:pt x="93" y="56"/>
                  </a:lnTo>
                  <a:lnTo>
                    <a:pt x="93" y="56"/>
                  </a:lnTo>
                  <a:lnTo>
                    <a:pt x="90" y="52"/>
                  </a:lnTo>
                  <a:lnTo>
                    <a:pt x="88" y="52"/>
                  </a:lnTo>
                  <a:lnTo>
                    <a:pt x="88" y="49"/>
                  </a:lnTo>
                  <a:lnTo>
                    <a:pt x="86" y="49"/>
                  </a:lnTo>
                  <a:lnTo>
                    <a:pt x="86" y="49"/>
                  </a:lnTo>
                  <a:lnTo>
                    <a:pt x="86" y="49"/>
                  </a:lnTo>
                  <a:lnTo>
                    <a:pt x="83" y="52"/>
                  </a:lnTo>
                  <a:lnTo>
                    <a:pt x="83" y="52"/>
                  </a:lnTo>
                  <a:lnTo>
                    <a:pt x="81" y="59"/>
                  </a:lnTo>
                  <a:lnTo>
                    <a:pt x="78" y="61"/>
                  </a:lnTo>
                  <a:lnTo>
                    <a:pt x="76" y="59"/>
                  </a:lnTo>
                  <a:lnTo>
                    <a:pt x="76" y="52"/>
                  </a:lnTo>
                  <a:lnTo>
                    <a:pt x="74" y="49"/>
                  </a:lnTo>
                  <a:lnTo>
                    <a:pt x="69" y="49"/>
                  </a:lnTo>
                  <a:lnTo>
                    <a:pt x="67" y="54"/>
                  </a:lnTo>
                  <a:lnTo>
                    <a:pt x="67" y="63"/>
                  </a:lnTo>
                  <a:lnTo>
                    <a:pt x="67" y="78"/>
                  </a:lnTo>
                  <a:lnTo>
                    <a:pt x="67" y="94"/>
                  </a:lnTo>
                  <a:lnTo>
                    <a:pt x="57" y="94"/>
                  </a:lnTo>
                  <a:lnTo>
                    <a:pt x="45" y="94"/>
                  </a:lnTo>
                  <a:lnTo>
                    <a:pt x="34" y="94"/>
                  </a:lnTo>
                  <a:lnTo>
                    <a:pt x="26" y="94"/>
                  </a:lnTo>
                  <a:lnTo>
                    <a:pt x="24" y="97"/>
                  </a:lnTo>
                  <a:lnTo>
                    <a:pt x="24" y="97"/>
                  </a:lnTo>
                  <a:lnTo>
                    <a:pt x="24" y="94"/>
                  </a:lnTo>
                  <a:lnTo>
                    <a:pt x="24" y="94"/>
                  </a:lnTo>
                  <a:lnTo>
                    <a:pt x="22" y="94"/>
                  </a:lnTo>
                  <a:lnTo>
                    <a:pt x="22" y="94"/>
                  </a:lnTo>
                  <a:lnTo>
                    <a:pt x="22" y="94"/>
                  </a:lnTo>
                  <a:lnTo>
                    <a:pt x="22" y="97"/>
                  </a:lnTo>
                  <a:lnTo>
                    <a:pt x="22" y="97"/>
                  </a:lnTo>
                  <a:lnTo>
                    <a:pt x="19" y="99"/>
                  </a:lnTo>
                  <a:lnTo>
                    <a:pt x="19" y="101"/>
                  </a:lnTo>
                  <a:lnTo>
                    <a:pt x="17" y="101"/>
                  </a:lnTo>
                  <a:lnTo>
                    <a:pt x="17" y="101"/>
                  </a:lnTo>
                  <a:lnTo>
                    <a:pt x="15" y="99"/>
                  </a:lnTo>
                  <a:lnTo>
                    <a:pt x="15" y="99"/>
                  </a:lnTo>
                  <a:lnTo>
                    <a:pt x="15" y="97"/>
                  </a:lnTo>
                  <a:lnTo>
                    <a:pt x="12" y="97"/>
                  </a:lnTo>
                  <a:lnTo>
                    <a:pt x="12" y="99"/>
                  </a:lnTo>
                  <a:lnTo>
                    <a:pt x="12" y="99"/>
                  </a:lnTo>
                  <a:lnTo>
                    <a:pt x="12" y="101"/>
                  </a:lnTo>
                  <a:lnTo>
                    <a:pt x="12" y="101"/>
                  </a:lnTo>
                  <a:lnTo>
                    <a:pt x="12" y="101"/>
                  </a:lnTo>
                  <a:lnTo>
                    <a:pt x="12" y="101"/>
                  </a:lnTo>
                  <a:lnTo>
                    <a:pt x="12" y="104"/>
                  </a:lnTo>
                  <a:lnTo>
                    <a:pt x="12" y="104"/>
                  </a:lnTo>
                  <a:lnTo>
                    <a:pt x="12" y="104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7" y="104"/>
                  </a:lnTo>
                  <a:lnTo>
                    <a:pt x="7" y="106"/>
                  </a:lnTo>
                  <a:lnTo>
                    <a:pt x="5" y="108"/>
                  </a:lnTo>
                  <a:lnTo>
                    <a:pt x="5" y="108"/>
                  </a:lnTo>
                  <a:lnTo>
                    <a:pt x="5" y="111"/>
                  </a:lnTo>
                  <a:lnTo>
                    <a:pt x="3" y="111"/>
                  </a:lnTo>
                  <a:lnTo>
                    <a:pt x="3" y="116"/>
                  </a:lnTo>
                  <a:lnTo>
                    <a:pt x="3" y="118"/>
                  </a:lnTo>
                  <a:lnTo>
                    <a:pt x="3" y="120"/>
                  </a:lnTo>
                  <a:lnTo>
                    <a:pt x="3" y="120"/>
                  </a:lnTo>
                  <a:lnTo>
                    <a:pt x="3" y="120"/>
                  </a:lnTo>
                  <a:lnTo>
                    <a:pt x="5" y="118"/>
                  </a:lnTo>
                  <a:lnTo>
                    <a:pt x="5" y="120"/>
                  </a:lnTo>
                  <a:lnTo>
                    <a:pt x="5" y="123"/>
                  </a:lnTo>
                  <a:lnTo>
                    <a:pt x="5" y="125"/>
                  </a:lnTo>
                  <a:lnTo>
                    <a:pt x="7" y="127"/>
                  </a:lnTo>
                  <a:lnTo>
                    <a:pt x="10" y="130"/>
                  </a:lnTo>
                  <a:lnTo>
                    <a:pt x="10" y="130"/>
                  </a:lnTo>
                  <a:lnTo>
                    <a:pt x="12" y="130"/>
                  </a:lnTo>
                  <a:lnTo>
                    <a:pt x="15" y="130"/>
                  </a:lnTo>
                  <a:lnTo>
                    <a:pt x="15" y="132"/>
                  </a:lnTo>
                  <a:lnTo>
                    <a:pt x="12" y="132"/>
                  </a:lnTo>
                  <a:lnTo>
                    <a:pt x="12" y="132"/>
                  </a:lnTo>
                  <a:lnTo>
                    <a:pt x="10" y="134"/>
                  </a:lnTo>
                  <a:lnTo>
                    <a:pt x="7" y="132"/>
                  </a:lnTo>
                  <a:lnTo>
                    <a:pt x="7" y="132"/>
                  </a:lnTo>
                  <a:lnTo>
                    <a:pt x="5" y="132"/>
                  </a:lnTo>
                  <a:lnTo>
                    <a:pt x="5" y="134"/>
                  </a:lnTo>
                  <a:lnTo>
                    <a:pt x="3" y="134"/>
                  </a:lnTo>
                  <a:lnTo>
                    <a:pt x="3" y="134"/>
                  </a:lnTo>
                  <a:lnTo>
                    <a:pt x="3" y="137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3" y="142"/>
                  </a:lnTo>
                  <a:lnTo>
                    <a:pt x="10" y="142"/>
                  </a:lnTo>
                  <a:lnTo>
                    <a:pt x="17" y="142"/>
                  </a:lnTo>
                  <a:lnTo>
                    <a:pt x="19" y="142"/>
                  </a:lnTo>
                  <a:lnTo>
                    <a:pt x="19" y="142"/>
                  </a:lnTo>
                  <a:lnTo>
                    <a:pt x="22" y="142"/>
                  </a:lnTo>
                  <a:lnTo>
                    <a:pt x="22" y="139"/>
                  </a:lnTo>
                  <a:lnTo>
                    <a:pt x="24" y="139"/>
                  </a:lnTo>
                  <a:lnTo>
                    <a:pt x="24" y="139"/>
                  </a:lnTo>
                  <a:lnTo>
                    <a:pt x="24" y="137"/>
                  </a:lnTo>
                  <a:lnTo>
                    <a:pt x="22" y="137"/>
                  </a:lnTo>
                  <a:lnTo>
                    <a:pt x="31" y="127"/>
                  </a:lnTo>
                  <a:lnTo>
                    <a:pt x="31" y="125"/>
                  </a:lnTo>
                  <a:lnTo>
                    <a:pt x="34" y="125"/>
                  </a:lnTo>
                  <a:lnTo>
                    <a:pt x="38" y="123"/>
                  </a:lnTo>
                  <a:lnTo>
                    <a:pt x="41" y="123"/>
                  </a:lnTo>
                  <a:lnTo>
                    <a:pt x="43" y="120"/>
                  </a:lnTo>
                  <a:lnTo>
                    <a:pt x="45" y="120"/>
                  </a:lnTo>
                  <a:lnTo>
                    <a:pt x="48" y="118"/>
                  </a:lnTo>
                  <a:lnTo>
                    <a:pt x="50" y="118"/>
                  </a:lnTo>
                  <a:lnTo>
                    <a:pt x="52" y="118"/>
                  </a:lnTo>
                  <a:lnTo>
                    <a:pt x="52" y="116"/>
                  </a:lnTo>
                  <a:lnTo>
                    <a:pt x="55" y="111"/>
                  </a:lnTo>
                  <a:lnTo>
                    <a:pt x="55" y="111"/>
                  </a:lnTo>
                  <a:lnTo>
                    <a:pt x="57" y="111"/>
                  </a:lnTo>
                  <a:lnTo>
                    <a:pt x="62" y="111"/>
                  </a:lnTo>
                  <a:lnTo>
                    <a:pt x="64" y="111"/>
                  </a:lnTo>
                  <a:lnTo>
                    <a:pt x="69" y="108"/>
                  </a:lnTo>
                  <a:lnTo>
                    <a:pt x="71" y="106"/>
                  </a:lnTo>
                  <a:lnTo>
                    <a:pt x="71" y="106"/>
                  </a:lnTo>
                  <a:lnTo>
                    <a:pt x="76" y="104"/>
                  </a:lnTo>
                  <a:lnTo>
                    <a:pt x="76" y="106"/>
                  </a:lnTo>
                  <a:lnTo>
                    <a:pt x="71" y="111"/>
                  </a:lnTo>
                  <a:lnTo>
                    <a:pt x="69" y="111"/>
                  </a:lnTo>
                  <a:lnTo>
                    <a:pt x="69" y="111"/>
                  </a:lnTo>
                  <a:lnTo>
                    <a:pt x="67" y="113"/>
                  </a:lnTo>
                  <a:lnTo>
                    <a:pt x="64" y="113"/>
                  </a:lnTo>
                  <a:lnTo>
                    <a:pt x="62" y="113"/>
                  </a:lnTo>
                  <a:lnTo>
                    <a:pt x="60" y="113"/>
                  </a:lnTo>
                  <a:lnTo>
                    <a:pt x="57" y="116"/>
                  </a:lnTo>
                  <a:lnTo>
                    <a:pt x="57" y="120"/>
                  </a:lnTo>
                  <a:lnTo>
                    <a:pt x="52" y="120"/>
                  </a:lnTo>
                  <a:lnTo>
                    <a:pt x="50" y="123"/>
                  </a:lnTo>
                  <a:lnTo>
                    <a:pt x="48" y="127"/>
                  </a:lnTo>
                  <a:lnTo>
                    <a:pt x="45" y="130"/>
                  </a:lnTo>
                  <a:lnTo>
                    <a:pt x="45" y="130"/>
                  </a:lnTo>
                  <a:lnTo>
                    <a:pt x="43" y="130"/>
                  </a:lnTo>
                  <a:lnTo>
                    <a:pt x="41" y="130"/>
                  </a:lnTo>
                  <a:lnTo>
                    <a:pt x="38" y="132"/>
                  </a:lnTo>
                  <a:lnTo>
                    <a:pt x="36" y="132"/>
                  </a:lnTo>
                  <a:lnTo>
                    <a:pt x="36" y="132"/>
                  </a:lnTo>
                  <a:lnTo>
                    <a:pt x="36" y="134"/>
                  </a:lnTo>
                  <a:lnTo>
                    <a:pt x="38" y="134"/>
                  </a:lnTo>
                  <a:lnTo>
                    <a:pt x="38" y="134"/>
                  </a:lnTo>
                  <a:lnTo>
                    <a:pt x="41" y="134"/>
                  </a:lnTo>
                  <a:lnTo>
                    <a:pt x="38" y="137"/>
                  </a:lnTo>
                  <a:lnTo>
                    <a:pt x="38" y="137"/>
                  </a:lnTo>
                  <a:lnTo>
                    <a:pt x="31" y="137"/>
                  </a:lnTo>
                  <a:lnTo>
                    <a:pt x="29" y="137"/>
                  </a:lnTo>
                  <a:lnTo>
                    <a:pt x="29" y="139"/>
                  </a:lnTo>
                  <a:lnTo>
                    <a:pt x="31" y="146"/>
                  </a:lnTo>
                  <a:lnTo>
                    <a:pt x="29" y="151"/>
                  </a:lnTo>
                  <a:lnTo>
                    <a:pt x="31" y="153"/>
                  </a:lnTo>
                  <a:lnTo>
                    <a:pt x="34" y="153"/>
                  </a:lnTo>
                  <a:lnTo>
                    <a:pt x="34" y="151"/>
                  </a:lnTo>
                  <a:lnTo>
                    <a:pt x="34" y="151"/>
                  </a:lnTo>
                  <a:lnTo>
                    <a:pt x="34" y="149"/>
                  </a:lnTo>
                  <a:lnTo>
                    <a:pt x="34" y="146"/>
                  </a:lnTo>
                  <a:lnTo>
                    <a:pt x="34" y="146"/>
                  </a:lnTo>
                  <a:lnTo>
                    <a:pt x="36" y="149"/>
                  </a:lnTo>
                  <a:lnTo>
                    <a:pt x="36" y="149"/>
                  </a:lnTo>
                  <a:lnTo>
                    <a:pt x="36" y="151"/>
                  </a:lnTo>
                  <a:lnTo>
                    <a:pt x="38" y="149"/>
                  </a:lnTo>
                  <a:lnTo>
                    <a:pt x="38" y="149"/>
                  </a:lnTo>
                  <a:lnTo>
                    <a:pt x="38" y="151"/>
                  </a:lnTo>
                  <a:lnTo>
                    <a:pt x="36" y="151"/>
                  </a:lnTo>
                  <a:lnTo>
                    <a:pt x="34" y="153"/>
                  </a:lnTo>
                  <a:lnTo>
                    <a:pt x="34" y="156"/>
                  </a:lnTo>
                  <a:lnTo>
                    <a:pt x="31" y="158"/>
                  </a:lnTo>
                  <a:lnTo>
                    <a:pt x="34" y="161"/>
                  </a:lnTo>
                  <a:lnTo>
                    <a:pt x="34" y="161"/>
                  </a:lnTo>
                  <a:lnTo>
                    <a:pt x="36" y="161"/>
                  </a:lnTo>
                  <a:lnTo>
                    <a:pt x="36" y="158"/>
                  </a:lnTo>
                  <a:lnTo>
                    <a:pt x="36" y="161"/>
                  </a:lnTo>
                  <a:lnTo>
                    <a:pt x="36" y="163"/>
                  </a:lnTo>
                  <a:lnTo>
                    <a:pt x="36" y="163"/>
                  </a:lnTo>
                  <a:lnTo>
                    <a:pt x="38" y="165"/>
                  </a:lnTo>
                  <a:lnTo>
                    <a:pt x="38" y="163"/>
                  </a:lnTo>
                  <a:lnTo>
                    <a:pt x="41" y="163"/>
                  </a:lnTo>
                  <a:lnTo>
                    <a:pt x="41" y="163"/>
                  </a:lnTo>
                  <a:lnTo>
                    <a:pt x="43" y="163"/>
                  </a:lnTo>
                  <a:lnTo>
                    <a:pt x="43" y="163"/>
                  </a:lnTo>
                  <a:lnTo>
                    <a:pt x="43" y="161"/>
                  </a:lnTo>
                  <a:lnTo>
                    <a:pt x="45" y="163"/>
                  </a:lnTo>
                  <a:lnTo>
                    <a:pt x="45" y="163"/>
                  </a:lnTo>
                  <a:lnTo>
                    <a:pt x="43" y="163"/>
                  </a:lnTo>
                  <a:lnTo>
                    <a:pt x="43" y="163"/>
                  </a:lnTo>
                  <a:lnTo>
                    <a:pt x="43" y="165"/>
                  </a:lnTo>
                  <a:lnTo>
                    <a:pt x="43" y="165"/>
                  </a:lnTo>
                  <a:lnTo>
                    <a:pt x="43" y="168"/>
                  </a:lnTo>
                  <a:lnTo>
                    <a:pt x="43" y="168"/>
                  </a:lnTo>
                  <a:lnTo>
                    <a:pt x="43" y="170"/>
                  </a:lnTo>
                  <a:lnTo>
                    <a:pt x="45" y="170"/>
                  </a:lnTo>
                  <a:lnTo>
                    <a:pt x="45" y="170"/>
                  </a:lnTo>
                  <a:lnTo>
                    <a:pt x="45" y="170"/>
                  </a:lnTo>
                  <a:lnTo>
                    <a:pt x="48" y="170"/>
                  </a:lnTo>
                  <a:lnTo>
                    <a:pt x="48" y="170"/>
                  </a:lnTo>
                  <a:lnTo>
                    <a:pt x="48" y="170"/>
                  </a:lnTo>
                  <a:lnTo>
                    <a:pt x="48" y="170"/>
                  </a:lnTo>
                  <a:lnTo>
                    <a:pt x="48" y="172"/>
                  </a:lnTo>
                  <a:lnTo>
                    <a:pt x="50" y="172"/>
                  </a:lnTo>
                  <a:lnTo>
                    <a:pt x="50" y="172"/>
                  </a:lnTo>
                  <a:lnTo>
                    <a:pt x="52" y="172"/>
                  </a:lnTo>
                  <a:lnTo>
                    <a:pt x="52" y="175"/>
                  </a:lnTo>
                  <a:lnTo>
                    <a:pt x="52" y="175"/>
                  </a:lnTo>
                  <a:lnTo>
                    <a:pt x="48" y="175"/>
                  </a:lnTo>
                  <a:lnTo>
                    <a:pt x="48" y="175"/>
                  </a:lnTo>
                  <a:lnTo>
                    <a:pt x="45" y="179"/>
                  </a:lnTo>
                  <a:lnTo>
                    <a:pt x="45" y="182"/>
                  </a:lnTo>
                  <a:lnTo>
                    <a:pt x="50" y="182"/>
                  </a:lnTo>
                  <a:lnTo>
                    <a:pt x="52" y="182"/>
                  </a:lnTo>
                  <a:lnTo>
                    <a:pt x="55" y="182"/>
                  </a:lnTo>
                  <a:lnTo>
                    <a:pt x="55" y="182"/>
                  </a:lnTo>
                  <a:lnTo>
                    <a:pt x="55" y="184"/>
                  </a:lnTo>
                  <a:lnTo>
                    <a:pt x="52" y="187"/>
                  </a:lnTo>
                  <a:lnTo>
                    <a:pt x="52" y="184"/>
                  </a:lnTo>
                  <a:lnTo>
                    <a:pt x="52" y="184"/>
                  </a:lnTo>
                  <a:lnTo>
                    <a:pt x="52" y="187"/>
                  </a:lnTo>
                  <a:lnTo>
                    <a:pt x="52" y="189"/>
                  </a:lnTo>
                  <a:lnTo>
                    <a:pt x="55" y="191"/>
                  </a:lnTo>
                  <a:lnTo>
                    <a:pt x="57" y="191"/>
                  </a:lnTo>
                  <a:lnTo>
                    <a:pt x="57" y="194"/>
                  </a:lnTo>
                  <a:lnTo>
                    <a:pt x="57" y="194"/>
                  </a:lnTo>
                  <a:lnTo>
                    <a:pt x="57" y="196"/>
                  </a:lnTo>
                  <a:lnTo>
                    <a:pt x="60" y="196"/>
                  </a:lnTo>
                  <a:lnTo>
                    <a:pt x="62" y="198"/>
                  </a:lnTo>
                  <a:lnTo>
                    <a:pt x="83" y="213"/>
                  </a:lnTo>
                  <a:lnTo>
                    <a:pt x="102" y="222"/>
                  </a:lnTo>
                  <a:lnTo>
                    <a:pt x="114" y="229"/>
                  </a:lnTo>
                  <a:lnTo>
                    <a:pt x="121" y="234"/>
                  </a:lnTo>
                  <a:lnTo>
                    <a:pt x="126" y="234"/>
                  </a:lnTo>
                  <a:lnTo>
                    <a:pt x="138" y="236"/>
                  </a:lnTo>
                  <a:lnTo>
                    <a:pt x="140" y="236"/>
                  </a:lnTo>
                  <a:lnTo>
                    <a:pt x="145" y="239"/>
                  </a:lnTo>
                  <a:lnTo>
                    <a:pt x="147" y="239"/>
                  </a:lnTo>
                  <a:lnTo>
                    <a:pt x="152" y="241"/>
                  </a:lnTo>
                  <a:lnTo>
                    <a:pt x="152" y="241"/>
                  </a:lnTo>
                  <a:lnTo>
                    <a:pt x="154" y="241"/>
                  </a:lnTo>
                  <a:lnTo>
                    <a:pt x="154" y="241"/>
                  </a:lnTo>
                  <a:lnTo>
                    <a:pt x="154" y="241"/>
                  </a:lnTo>
                  <a:lnTo>
                    <a:pt x="157" y="241"/>
                  </a:lnTo>
                  <a:lnTo>
                    <a:pt x="161" y="241"/>
                  </a:lnTo>
                  <a:lnTo>
                    <a:pt x="161" y="243"/>
                  </a:lnTo>
                  <a:lnTo>
                    <a:pt x="164" y="243"/>
                  </a:lnTo>
                  <a:lnTo>
                    <a:pt x="166" y="243"/>
                  </a:lnTo>
                  <a:lnTo>
                    <a:pt x="173" y="246"/>
                  </a:lnTo>
                  <a:lnTo>
                    <a:pt x="178" y="246"/>
                  </a:lnTo>
                  <a:lnTo>
                    <a:pt x="180" y="246"/>
                  </a:lnTo>
                  <a:lnTo>
                    <a:pt x="180" y="246"/>
                  </a:lnTo>
                  <a:lnTo>
                    <a:pt x="185" y="239"/>
                  </a:lnTo>
                  <a:lnTo>
                    <a:pt x="187" y="236"/>
                  </a:lnTo>
                  <a:lnTo>
                    <a:pt x="190" y="234"/>
                  </a:lnTo>
                  <a:lnTo>
                    <a:pt x="194" y="232"/>
                  </a:lnTo>
                  <a:lnTo>
                    <a:pt x="194" y="232"/>
                  </a:lnTo>
                  <a:lnTo>
                    <a:pt x="199" y="232"/>
                  </a:lnTo>
                  <a:lnTo>
                    <a:pt x="206" y="229"/>
                  </a:lnTo>
                  <a:lnTo>
                    <a:pt x="211" y="229"/>
                  </a:lnTo>
                  <a:lnTo>
                    <a:pt x="221" y="224"/>
                  </a:lnTo>
                  <a:lnTo>
                    <a:pt x="225" y="224"/>
                  </a:lnTo>
                  <a:lnTo>
                    <a:pt x="228" y="224"/>
                  </a:lnTo>
                  <a:lnTo>
                    <a:pt x="228" y="222"/>
                  </a:lnTo>
                  <a:lnTo>
                    <a:pt x="225" y="220"/>
                  </a:lnTo>
                  <a:lnTo>
                    <a:pt x="225" y="220"/>
                  </a:lnTo>
                  <a:lnTo>
                    <a:pt x="228" y="215"/>
                  </a:lnTo>
                  <a:lnTo>
                    <a:pt x="228" y="217"/>
                  </a:lnTo>
                  <a:lnTo>
                    <a:pt x="228" y="217"/>
                  </a:lnTo>
                  <a:lnTo>
                    <a:pt x="228" y="220"/>
                  </a:lnTo>
                  <a:lnTo>
                    <a:pt x="228" y="220"/>
                  </a:lnTo>
                  <a:lnTo>
                    <a:pt x="230" y="220"/>
                  </a:lnTo>
                  <a:lnTo>
                    <a:pt x="230" y="220"/>
                  </a:lnTo>
                  <a:lnTo>
                    <a:pt x="230" y="220"/>
                  </a:lnTo>
                  <a:lnTo>
                    <a:pt x="230" y="220"/>
                  </a:lnTo>
                  <a:lnTo>
                    <a:pt x="230" y="222"/>
                  </a:lnTo>
                  <a:lnTo>
                    <a:pt x="232" y="222"/>
                  </a:lnTo>
                  <a:lnTo>
                    <a:pt x="232" y="220"/>
                  </a:lnTo>
                  <a:lnTo>
                    <a:pt x="232" y="220"/>
                  </a:lnTo>
                  <a:lnTo>
                    <a:pt x="235" y="220"/>
                  </a:lnTo>
                  <a:lnTo>
                    <a:pt x="237" y="220"/>
                  </a:lnTo>
                  <a:lnTo>
                    <a:pt x="239" y="217"/>
                  </a:lnTo>
                  <a:lnTo>
                    <a:pt x="239" y="215"/>
                  </a:lnTo>
                  <a:lnTo>
                    <a:pt x="242" y="217"/>
                  </a:lnTo>
                  <a:lnTo>
                    <a:pt x="242" y="217"/>
                  </a:lnTo>
                  <a:lnTo>
                    <a:pt x="244" y="220"/>
                  </a:lnTo>
                  <a:lnTo>
                    <a:pt x="247" y="220"/>
                  </a:lnTo>
                  <a:lnTo>
                    <a:pt x="247" y="220"/>
                  </a:lnTo>
                  <a:lnTo>
                    <a:pt x="247" y="222"/>
                  </a:lnTo>
                  <a:lnTo>
                    <a:pt x="247" y="222"/>
                  </a:lnTo>
                  <a:lnTo>
                    <a:pt x="249" y="222"/>
                  </a:lnTo>
                  <a:lnTo>
                    <a:pt x="249" y="222"/>
                  </a:lnTo>
                  <a:lnTo>
                    <a:pt x="249" y="222"/>
                  </a:lnTo>
                  <a:lnTo>
                    <a:pt x="249" y="222"/>
                  </a:lnTo>
                  <a:lnTo>
                    <a:pt x="251" y="222"/>
                  </a:lnTo>
                  <a:lnTo>
                    <a:pt x="251" y="222"/>
                  </a:lnTo>
                  <a:lnTo>
                    <a:pt x="251" y="222"/>
                  </a:lnTo>
                  <a:lnTo>
                    <a:pt x="251" y="224"/>
                  </a:lnTo>
                  <a:lnTo>
                    <a:pt x="254" y="222"/>
                  </a:lnTo>
                  <a:lnTo>
                    <a:pt x="254" y="222"/>
                  </a:lnTo>
                  <a:lnTo>
                    <a:pt x="254" y="222"/>
                  </a:lnTo>
                  <a:lnTo>
                    <a:pt x="256" y="222"/>
                  </a:lnTo>
                  <a:lnTo>
                    <a:pt x="258" y="222"/>
                  </a:lnTo>
                  <a:lnTo>
                    <a:pt x="258" y="222"/>
                  </a:lnTo>
                  <a:lnTo>
                    <a:pt x="258" y="220"/>
                  </a:lnTo>
                  <a:lnTo>
                    <a:pt x="258" y="220"/>
                  </a:lnTo>
                  <a:lnTo>
                    <a:pt x="258" y="217"/>
                  </a:lnTo>
                  <a:lnTo>
                    <a:pt x="258" y="215"/>
                  </a:lnTo>
                  <a:lnTo>
                    <a:pt x="258" y="215"/>
                  </a:lnTo>
                  <a:lnTo>
                    <a:pt x="258" y="213"/>
                  </a:lnTo>
                  <a:lnTo>
                    <a:pt x="258" y="210"/>
                  </a:lnTo>
                  <a:lnTo>
                    <a:pt x="258" y="210"/>
                  </a:lnTo>
                  <a:lnTo>
                    <a:pt x="258" y="208"/>
                  </a:lnTo>
                  <a:lnTo>
                    <a:pt x="258" y="205"/>
                  </a:lnTo>
                  <a:lnTo>
                    <a:pt x="258" y="203"/>
                  </a:lnTo>
                  <a:lnTo>
                    <a:pt x="263" y="201"/>
                  </a:lnTo>
                  <a:lnTo>
                    <a:pt x="265" y="201"/>
                  </a:lnTo>
                  <a:lnTo>
                    <a:pt x="265" y="198"/>
                  </a:lnTo>
                  <a:lnTo>
                    <a:pt x="268" y="201"/>
                  </a:lnTo>
                  <a:lnTo>
                    <a:pt x="270" y="201"/>
                  </a:lnTo>
                  <a:lnTo>
                    <a:pt x="273" y="203"/>
                  </a:lnTo>
                  <a:lnTo>
                    <a:pt x="273" y="205"/>
                  </a:lnTo>
                  <a:lnTo>
                    <a:pt x="273" y="208"/>
                  </a:lnTo>
                  <a:lnTo>
                    <a:pt x="273" y="213"/>
                  </a:lnTo>
                  <a:lnTo>
                    <a:pt x="273" y="215"/>
                  </a:lnTo>
                  <a:lnTo>
                    <a:pt x="270" y="215"/>
                  </a:lnTo>
                  <a:lnTo>
                    <a:pt x="270" y="217"/>
                  </a:lnTo>
                  <a:lnTo>
                    <a:pt x="270" y="220"/>
                  </a:lnTo>
                  <a:lnTo>
                    <a:pt x="268" y="220"/>
                  </a:lnTo>
                  <a:lnTo>
                    <a:pt x="268" y="220"/>
                  </a:lnTo>
                  <a:lnTo>
                    <a:pt x="265" y="220"/>
                  </a:lnTo>
                  <a:lnTo>
                    <a:pt x="265" y="220"/>
                  </a:lnTo>
                  <a:lnTo>
                    <a:pt x="263" y="220"/>
                  </a:lnTo>
                  <a:lnTo>
                    <a:pt x="258" y="224"/>
                  </a:lnTo>
                  <a:lnTo>
                    <a:pt x="256" y="227"/>
                  </a:lnTo>
                  <a:lnTo>
                    <a:pt x="256" y="227"/>
                  </a:lnTo>
                  <a:lnTo>
                    <a:pt x="251" y="234"/>
                  </a:lnTo>
                  <a:lnTo>
                    <a:pt x="249" y="236"/>
                  </a:lnTo>
                  <a:lnTo>
                    <a:pt x="249" y="236"/>
                  </a:lnTo>
                  <a:lnTo>
                    <a:pt x="249" y="239"/>
                  </a:lnTo>
                  <a:lnTo>
                    <a:pt x="249" y="241"/>
                  </a:lnTo>
                  <a:lnTo>
                    <a:pt x="249" y="243"/>
                  </a:lnTo>
                  <a:lnTo>
                    <a:pt x="244" y="250"/>
                  </a:lnTo>
                  <a:lnTo>
                    <a:pt x="239" y="258"/>
                  </a:lnTo>
                  <a:lnTo>
                    <a:pt x="237" y="262"/>
                  </a:lnTo>
                  <a:lnTo>
                    <a:pt x="235" y="267"/>
                  </a:lnTo>
                  <a:lnTo>
                    <a:pt x="232" y="269"/>
                  </a:lnTo>
                  <a:lnTo>
                    <a:pt x="230" y="272"/>
                  </a:lnTo>
                  <a:lnTo>
                    <a:pt x="218" y="269"/>
                  </a:lnTo>
                  <a:lnTo>
                    <a:pt x="216" y="269"/>
                  </a:lnTo>
                  <a:lnTo>
                    <a:pt x="213" y="272"/>
                  </a:lnTo>
                  <a:lnTo>
                    <a:pt x="211" y="272"/>
                  </a:lnTo>
                  <a:lnTo>
                    <a:pt x="209" y="272"/>
                  </a:lnTo>
                  <a:lnTo>
                    <a:pt x="209" y="272"/>
                  </a:lnTo>
                  <a:lnTo>
                    <a:pt x="209" y="272"/>
                  </a:lnTo>
                  <a:lnTo>
                    <a:pt x="202" y="279"/>
                  </a:lnTo>
                  <a:lnTo>
                    <a:pt x="199" y="281"/>
                  </a:lnTo>
                  <a:lnTo>
                    <a:pt x="197" y="281"/>
                  </a:lnTo>
                  <a:lnTo>
                    <a:pt x="194" y="281"/>
                  </a:lnTo>
                  <a:lnTo>
                    <a:pt x="194" y="281"/>
                  </a:lnTo>
                  <a:lnTo>
                    <a:pt x="194" y="281"/>
                  </a:lnTo>
                  <a:lnTo>
                    <a:pt x="192" y="284"/>
                  </a:lnTo>
                  <a:lnTo>
                    <a:pt x="192" y="284"/>
                  </a:lnTo>
                  <a:lnTo>
                    <a:pt x="192" y="286"/>
                  </a:lnTo>
                  <a:lnTo>
                    <a:pt x="190" y="286"/>
                  </a:lnTo>
                  <a:lnTo>
                    <a:pt x="190" y="286"/>
                  </a:lnTo>
                  <a:lnTo>
                    <a:pt x="187" y="286"/>
                  </a:lnTo>
                  <a:lnTo>
                    <a:pt x="183" y="281"/>
                  </a:lnTo>
                  <a:lnTo>
                    <a:pt x="183" y="279"/>
                  </a:lnTo>
                  <a:lnTo>
                    <a:pt x="180" y="281"/>
                  </a:lnTo>
                  <a:lnTo>
                    <a:pt x="178" y="286"/>
                  </a:lnTo>
                  <a:lnTo>
                    <a:pt x="178" y="288"/>
                  </a:lnTo>
                  <a:lnTo>
                    <a:pt x="178" y="288"/>
                  </a:lnTo>
                  <a:lnTo>
                    <a:pt x="176" y="288"/>
                  </a:lnTo>
                  <a:lnTo>
                    <a:pt x="176" y="288"/>
                  </a:lnTo>
                  <a:lnTo>
                    <a:pt x="176" y="288"/>
                  </a:lnTo>
                  <a:lnTo>
                    <a:pt x="173" y="288"/>
                  </a:lnTo>
                  <a:lnTo>
                    <a:pt x="173" y="288"/>
                  </a:lnTo>
                  <a:lnTo>
                    <a:pt x="173" y="291"/>
                  </a:lnTo>
                  <a:lnTo>
                    <a:pt x="173" y="291"/>
                  </a:lnTo>
                  <a:lnTo>
                    <a:pt x="171" y="291"/>
                  </a:lnTo>
                  <a:lnTo>
                    <a:pt x="171" y="293"/>
                  </a:lnTo>
                  <a:lnTo>
                    <a:pt x="171" y="291"/>
                  </a:lnTo>
                  <a:lnTo>
                    <a:pt x="168" y="293"/>
                  </a:lnTo>
                  <a:lnTo>
                    <a:pt x="168" y="293"/>
                  </a:lnTo>
                  <a:lnTo>
                    <a:pt x="168" y="295"/>
                  </a:lnTo>
                  <a:lnTo>
                    <a:pt x="166" y="293"/>
                  </a:lnTo>
                  <a:lnTo>
                    <a:pt x="164" y="293"/>
                  </a:lnTo>
                  <a:lnTo>
                    <a:pt x="161" y="293"/>
                  </a:lnTo>
                  <a:lnTo>
                    <a:pt x="161" y="291"/>
                  </a:lnTo>
                  <a:lnTo>
                    <a:pt x="161" y="288"/>
                  </a:lnTo>
                  <a:lnTo>
                    <a:pt x="161" y="284"/>
                  </a:lnTo>
                  <a:lnTo>
                    <a:pt x="159" y="284"/>
                  </a:lnTo>
                  <a:lnTo>
                    <a:pt x="159" y="284"/>
                  </a:lnTo>
                  <a:lnTo>
                    <a:pt x="157" y="284"/>
                  </a:lnTo>
                  <a:lnTo>
                    <a:pt x="157" y="284"/>
                  </a:lnTo>
                  <a:lnTo>
                    <a:pt x="157" y="286"/>
                  </a:lnTo>
                  <a:lnTo>
                    <a:pt x="157" y="288"/>
                  </a:lnTo>
                  <a:lnTo>
                    <a:pt x="157" y="288"/>
                  </a:lnTo>
                  <a:lnTo>
                    <a:pt x="159" y="291"/>
                  </a:lnTo>
                  <a:lnTo>
                    <a:pt x="157" y="293"/>
                  </a:lnTo>
                  <a:lnTo>
                    <a:pt x="157" y="293"/>
                  </a:lnTo>
                  <a:lnTo>
                    <a:pt x="157" y="293"/>
                  </a:lnTo>
                  <a:lnTo>
                    <a:pt x="154" y="293"/>
                  </a:lnTo>
                  <a:lnTo>
                    <a:pt x="154" y="293"/>
                  </a:lnTo>
                  <a:lnTo>
                    <a:pt x="154" y="295"/>
                  </a:lnTo>
                  <a:lnTo>
                    <a:pt x="152" y="295"/>
                  </a:lnTo>
                  <a:lnTo>
                    <a:pt x="152" y="298"/>
                  </a:lnTo>
                  <a:lnTo>
                    <a:pt x="147" y="298"/>
                  </a:lnTo>
                  <a:lnTo>
                    <a:pt x="140" y="298"/>
                  </a:lnTo>
                  <a:lnTo>
                    <a:pt x="138" y="298"/>
                  </a:lnTo>
                  <a:lnTo>
                    <a:pt x="135" y="300"/>
                  </a:lnTo>
                  <a:lnTo>
                    <a:pt x="131" y="303"/>
                  </a:lnTo>
                  <a:lnTo>
                    <a:pt x="121" y="305"/>
                  </a:lnTo>
                  <a:lnTo>
                    <a:pt x="121" y="305"/>
                  </a:lnTo>
                  <a:lnTo>
                    <a:pt x="119" y="303"/>
                  </a:lnTo>
                  <a:lnTo>
                    <a:pt x="119" y="300"/>
                  </a:lnTo>
                  <a:lnTo>
                    <a:pt x="116" y="298"/>
                  </a:lnTo>
                  <a:lnTo>
                    <a:pt x="119" y="295"/>
                  </a:lnTo>
                  <a:lnTo>
                    <a:pt x="119" y="293"/>
                  </a:lnTo>
                  <a:lnTo>
                    <a:pt x="121" y="291"/>
                  </a:lnTo>
                  <a:lnTo>
                    <a:pt x="121" y="288"/>
                  </a:lnTo>
                  <a:lnTo>
                    <a:pt x="119" y="286"/>
                  </a:lnTo>
                  <a:lnTo>
                    <a:pt x="119" y="286"/>
                  </a:lnTo>
                  <a:lnTo>
                    <a:pt x="116" y="286"/>
                  </a:lnTo>
                  <a:lnTo>
                    <a:pt x="116" y="288"/>
                  </a:lnTo>
                  <a:lnTo>
                    <a:pt x="114" y="288"/>
                  </a:lnTo>
                  <a:lnTo>
                    <a:pt x="114" y="288"/>
                  </a:lnTo>
                  <a:lnTo>
                    <a:pt x="114" y="288"/>
                  </a:lnTo>
                  <a:lnTo>
                    <a:pt x="112" y="288"/>
                  </a:lnTo>
                  <a:lnTo>
                    <a:pt x="112" y="288"/>
                  </a:lnTo>
                  <a:lnTo>
                    <a:pt x="109" y="291"/>
                  </a:lnTo>
                  <a:lnTo>
                    <a:pt x="107" y="291"/>
                  </a:lnTo>
                  <a:lnTo>
                    <a:pt x="107" y="288"/>
                  </a:lnTo>
                  <a:lnTo>
                    <a:pt x="105" y="288"/>
                  </a:lnTo>
                  <a:lnTo>
                    <a:pt x="102" y="286"/>
                  </a:lnTo>
                  <a:lnTo>
                    <a:pt x="105" y="284"/>
                  </a:lnTo>
                  <a:lnTo>
                    <a:pt x="107" y="284"/>
                  </a:lnTo>
                  <a:lnTo>
                    <a:pt x="107" y="281"/>
                  </a:lnTo>
                  <a:lnTo>
                    <a:pt x="107" y="281"/>
                  </a:lnTo>
                  <a:lnTo>
                    <a:pt x="107" y="279"/>
                  </a:lnTo>
                  <a:lnTo>
                    <a:pt x="107" y="279"/>
                  </a:lnTo>
                  <a:lnTo>
                    <a:pt x="102" y="281"/>
                  </a:lnTo>
                  <a:lnTo>
                    <a:pt x="97" y="284"/>
                  </a:lnTo>
                  <a:lnTo>
                    <a:pt x="97" y="286"/>
                  </a:lnTo>
                  <a:lnTo>
                    <a:pt x="95" y="286"/>
                  </a:lnTo>
                  <a:lnTo>
                    <a:pt x="95" y="288"/>
                  </a:lnTo>
                  <a:lnTo>
                    <a:pt x="95" y="291"/>
                  </a:lnTo>
                  <a:lnTo>
                    <a:pt x="93" y="293"/>
                  </a:lnTo>
                  <a:lnTo>
                    <a:pt x="93" y="295"/>
                  </a:lnTo>
                  <a:lnTo>
                    <a:pt x="93" y="298"/>
                  </a:lnTo>
                  <a:lnTo>
                    <a:pt x="90" y="300"/>
                  </a:lnTo>
                  <a:lnTo>
                    <a:pt x="90" y="303"/>
                  </a:lnTo>
                  <a:lnTo>
                    <a:pt x="93" y="305"/>
                  </a:lnTo>
                  <a:lnTo>
                    <a:pt x="95" y="310"/>
                  </a:lnTo>
                  <a:lnTo>
                    <a:pt x="97" y="314"/>
                  </a:lnTo>
                  <a:lnTo>
                    <a:pt x="100" y="317"/>
                  </a:lnTo>
                  <a:lnTo>
                    <a:pt x="102" y="319"/>
                  </a:lnTo>
                  <a:lnTo>
                    <a:pt x="109" y="326"/>
                  </a:lnTo>
                  <a:lnTo>
                    <a:pt x="109" y="329"/>
                  </a:lnTo>
                  <a:lnTo>
                    <a:pt x="112" y="331"/>
                  </a:lnTo>
                  <a:lnTo>
                    <a:pt x="114" y="333"/>
                  </a:lnTo>
                  <a:lnTo>
                    <a:pt x="121" y="340"/>
                  </a:lnTo>
                  <a:lnTo>
                    <a:pt x="121" y="343"/>
                  </a:lnTo>
                  <a:lnTo>
                    <a:pt x="126" y="345"/>
                  </a:lnTo>
                  <a:lnTo>
                    <a:pt x="135" y="357"/>
                  </a:lnTo>
                  <a:lnTo>
                    <a:pt x="138" y="357"/>
                  </a:lnTo>
                  <a:lnTo>
                    <a:pt x="140" y="357"/>
                  </a:lnTo>
                  <a:lnTo>
                    <a:pt x="142" y="355"/>
                  </a:lnTo>
                  <a:lnTo>
                    <a:pt x="142" y="357"/>
                  </a:lnTo>
                  <a:lnTo>
                    <a:pt x="142" y="359"/>
                  </a:lnTo>
                  <a:lnTo>
                    <a:pt x="142" y="362"/>
                  </a:lnTo>
                  <a:lnTo>
                    <a:pt x="147" y="366"/>
                  </a:lnTo>
                  <a:lnTo>
                    <a:pt x="150" y="369"/>
                  </a:lnTo>
                  <a:lnTo>
                    <a:pt x="152" y="369"/>
                  </a:lnTo>
                  <a:lnTo>
                    <a:pt x="154" y="374"/>
                  </a:lnTo>
                  <a:lnTo>
                    <a:pt x="157" y="376"/>
                  </a:lnTo>
                  <a:lnTo>
                    <a:pt x="161" y="381"/>
                  </a:lnTo>
                  <a:lnTo>
                    <a:pt x="164" y="383"/>
                  </a:lnTo>
                  <a:lnTo>
                    <a:pt x="171" y="385"/>
                  </a:lnTo>
                  <a:lnTo>
                    <a:pt x="185" y="402"/>
                  </a:lnTo>
                  <a:lnTo>
                    <a:pt x="187" y="404"/>
                  </a:lnTo>
                  <a:lnTo>
                    <a:pt x="187" y="404"/>
                  </a:lnTo>
                  <a:lnTo>
                    <a:pt x="190" y="404"/>
                  </a:lnTo>
                  <a:lnTo>
                    <a:pt x="192" y="409"/>
                  </a:lnTo>
                  <a:lnTo>
                    <a:pt x="194" y="414"/>
                  </a:lnTo>
                  <a:lnTo>
                    <a:pt x="202" y="423"/>
                  </a:lnTo>
                  <a:lnTo>
                    <a:pt x="209" y="428"/>
                  </a:lnTo>
                  <a:lnTo>
                    <a:pt x="209" y="430"/>
                  </a:lnTo>
                  <a:lnTo>
                    <a:pt x="209" y="430"/>
                  </a:lnTo>
                  <a:lnTo>
                    <a:pt x="218" y="445"/>
                  </a:lnTo>
                  <a:lnTo>
                    <a:pt x="230" y="452"/>
                  </a:lnTo>
                  <a:lnTo>
                    <a:pt x="242" y="463"/>
                  </a:lnTo>
                  <a:lnTo>
                    <a:pt x="247" y="468"/>
                  </a:lnTo>
                  <a:lnTo>
                    <a:pt x="251" y="471"/>
                  </a:lnTo>
                  <a:lnTo>
                    <a:pt x="258" y="473"/>
                  </a:lnTo>
                  <a:lnTo>
                    <a:pt x="261" y="475"/>
                  </a:lnTo>
                  <a:lnTo>
                    <a:pt x="263" y="480"/>
                  </a:lnTo>
                  <a:lnTo>
                    <a:pt x="265" y="480"/>
                  </a:lnTo>
                  <a:lnTo>
                    <a:pt x="268" y="482"/>
                  </a:lnTo>
                  <a:lnTo>
                    <a:pt x="275" y="485"/>
                  </a:lnTo>
                  <a:lnTo>
                    <a:pt x="292" y="494"/>
                  </a:lnTo>
                  <a:lnTo>
                    <a:pt x="296" y="497"/>
                  </a:lnTo>
                  <a:lnTo>
                    <a:pt x="296" y="497"/>
                  </a:lnTo>
                  <a:lnTo>
                    <a:pt x="299" y="497"/>
                  </a:lnTo>
                  <a:lnTo>
                    <a:pt x="301" y="497"/>
                  </a:lnTo>
                  <a:lnTo>
                    <a:pt x="301" y="497"/>
                  </a:lnTo>
                  <a:lnTo>
                    <a:pt x="303" y="497"/>
                  </a:lnTo>
                  <a:lnTo>
                    <a:pt x="303" y="499"/>
                  </a:lnTo>
                  <a:lnTo>
                    <a:pt x="306" y="499"/>
                  </a:lnTo>
                  <a:lnTo>
                    <a:pt x="308" y="499"/>
                  </a:lnTo>
                  <a:lnTo>
                    <a:pt x="325" y="499"/>
                  </a:lnTo>
                  <a:lnTo>
                    <a:pt x="325" y="499"/>
                  </a:lnTo>
                  <a:lnTo>
                    <a:pt x="325" y="497"/>
                  </a:lnTo>
                  <a:lnTo>
                    <a:pt x="325" y="497"/>
                  </a:lnTo>
                  <a:lnTo>
                    <a:pt x="325" y="494"/>
                  </a:lnTo>
                  <a:lnTo>
                    <a:pt x="325" y="494"/>
                  </a:lnTo>
                  <a:lnTo>
                    <a:pt x="327" y="494"/>
                  </a:lnTo>
                  <a:lnTo>
                    <a:pt x="327" y="494"/>
                  </a:lnTo>
                  <a:lnTo>
                    <a:pt x="327" y="494"/>
                  </a:lnTo>
                  <a:lnTo>
                    <a:pt x="327" y="494"/>
                  </a:lnTo>
                  <a:lnTo>
                    <a:pt x="329" y="494"/>
                  </a:lnTo>
                  <a:lnTo>
                    <a:pt x="332" y="494"/>
                  </a:lnTo>
                  <a:lnTo>
                    <a:pt x="334" y="494"/>
                  </a:lnTo>
                  <a:lnTo>
                    <a:pt x="337" y="494"/>
                  </a:lnTo>
                  <a:lnTo>
                    <a:pt x="337" y="492"/>
                  </a:lnTo>
                  <a:lnTo>
                    <a:pt x="339" y="492"/>
                  </a:lnTo>
                  <a:lnTo>
                    <a:pt x="339" y="492"/>
                  </a:lnTo>
                  <a:lnTo>
                    <a:pt x="341" y="492"/>
                  </a:lnTo>
                  <a:lnTo>
                    <a:pt x="344" y="492"/>
                  </a:lnTo>
                  <a:lnTo>
                    <a:pt x="363" y="480"/>
                  </a:lnTo>
                  <a:lnTo>
                    <a:pt x="370" y="480"/>
                  </a:lnTo>
                  <a:lnTo>
                    <a:pt x="379" y="475"/>
                  </a:lnTo>
                  <a:lnTo>
                    <a:pt x="381" y="475"/>
                  </a:lnTo>
                  <a:lnTo>
                    <a:pt x="381" y="473"/>
                  </a:lnTo>
                  <a:lnTo>
                    <a:pt x="384" y="471"/>
                  </a:lnTo>
                  <a:lnTo>
                    <a:pt x="389" y="466"/>
                  </a:lnTo>
                  <a:lnTo>
                    <a:pt x="391" y="466"/>
                  </a:lnTo>
                  <a:lnTo>
                    <a:pt x="393" y="466"/>
                  </a:lnTo>
                  <a:lnTo>
                    <a:pt x="391" y="466"/>
                  </a:lnTo>
                  <a:lnTo>
                    <a:pt x="391" y="466"/>
                  </a:lnTo>
                  <a:lnTo>
                    <a:pt x="391" y="468"/>
                  </a:lnTo>
                  <a:lnTo>
                    <a:pt x="393" y="468"/>
                  </a:lnTo>
                  <a:lnTo>
                    <a:pt x="400" y="463"/>
                  </a:lnTo>
                  <a:lnTo>
                    <a:pt x="405" y="461"/>
                  </a:lnTo>
                  <a:lnTo>
                    <a:pt x="410" y="459"/>
                  </a:lnTo>
                  <a:lnTo>
                    <a:pt x="410" y="459"/>
                  </a:lnTo>
                  <a:lnTo>
                    <a:pt x="412" y="459"/>
                  </a:lnTo>
                  <a:lnTo>
                    <a:pt x="415" y="459"/>
                  </a:lnTo>
                  <a:lnTo>
                    <a:pt x="417" y="456"/>
                  </a:lnTo>
                  <a:lnTo>
                    <a:pt x="419" y="454"/>
                  </a:lnTo>
                  <a:lnTo>
                    <a:pt x="434" y="447"/>
                  </a:lnTo>
                  <a:lnTo>
                    <a:pt x="438" y="447"/>
                  </a:lnTo>
                  <a:lnTo>
                    <a:pt x="441" y="445"/>
                  </a:lnTo>
                  <a:lnTo>
                    <a:pt x="448" y="442"/>
                  </a:lnTo>
                  <a:lnTo>
                    <a:pt x="450" y="440"/>
                  </a:lnTo>
                  <a:lnTo>
                    <a:pt x="450" y="440"/>
                  </a:lnTo>
                  <a:lnTo>
                    <a:pt x="450" y="440"/>
                  </a:lnTo>
                  <a:lnTo>
                    <a:pt x="453" y="440"/>
                  </a:lnTo>
                  <a:lnTo>
                    <a:pt x="453" y="440"/>
                  </a:lnTo>
                  <a:lnTo>
                    <a:pt x="455" y="437"/>
                  </a:lnTo>
                  <a:lnTo>
                    <a:pt x="455" y="435"/>
                  </a:lnTo>
                  <a:lnTo>
                    <a:pt x="453" y="433"/>
                  </a:lnTo>
                  <a:lnTo>
                    <a:pt x="453" y="430"/>
                  </a:lnTo>
                  <a:lnTo>
                    <a:pt x="453" y="430"/>
                  </a:lnTo>
                  <a:lnTo>
                    <a:pt x="453" y="430"/>
                  </a:lnTo>
                  <a:lnTo>
                    <a:pt x="453" y="428"/>
                  </a:lnTo>
                  <a:lnTo>
                    <a:pt x="453" y="428"/>
                  </a:lnTo>
                  <a:lnTo>
                    <a:pt x="455" y="426"/>
                  </a:lnTo>
                  <a:lnTo>
                    <a:pt x="455" y="426"/>
                  </a:lnTo>
                  <a:lnTo>
                    <a:pt x="455" y="426"/>
                  </a:lnTo>
                  <a:lnTo>
                    <a:pt x="455" y="423"/>
                  </a:lnTo>
                  <a:lnTo>
                    <a:pt x="455" y="423"/>
                  </a:lnTo>
                  <a:lnTo>
                    <a:pt x="460" y="419"/>
                  </a:lnTo>
                  <a:lnTo>
                    <a:pt x="460" y="416"/>
                  </a:lnTo>
                  <a:lnTo>
                    <a:pt x="462" y="414"/>
                  </a:lnTo>
                  <a:lnTo>
                    <a:pt x="467" y="407"/>
                  </a:lnTo>
                  <a:lnTo>
                    <a:pt x="469" y="402"/>
                  </a:lnTo>
                  <a:lnTo>
                    <a:pt x="474" y="388"/>
                  </a:lnTo>
                  <a:lnTo>
                    <a:pt x="474" y="388"/>
                  </a:lnTo>
                  <a:lnTo>
                    <a:pt x="476" y="388"/>
                  </a:lnTo>
                  <a:lnTo>
                    <a:pt x="476" y="385"/>
                  </a:lnTo>
                  <a:lnTo>
                    <a:pt x="476" y="385"/>
                  </a:lnTo>
                  <a:lnTo>
                    <a:pt x="476" y="383"/>
                  </a:lnTo>
                  <a:lnTo>
                    <a:pt x="476" y="383"/>
                  </a:lnTo>
                  <a:lnTo>
                    <a:pt x="476" y="381"/>
                  </a:lnTo>
                  <a:lnTo>
                    <a:pt x="476" y="381"/>
                  </a:lnTo>
                  <a:lnTo>
                    <a:pt x="474" y="381"/>
                  </a:lnTo>
                  <a:lnTo>
                    <a:pt x="474" y="378"/>
                  </a:lnTo>
                  <a:lnTo>
                    <a:pt x="474" y="378"/>
                  </a:lnTo>
                  <a:lnTo>
                    <a:pt x="471" y="376"/>
                  </a:lnTo>
                  <a:lnTo>
                    <a:pt x="471" y="378"/>
                  </a:lnTo>
                  <a:lnTo>
                    <a:pt x="469" y="376"/>
                  </a:lnTo>
                  <a:lnTo>
                    <a:pt x="469" y="376"/>
                  </a:lnTo>
                  <a:lnTo>
                    <a:pt x="467" y="376"/>
                  </a:lnTo>
                  <a:lnTo>
                    <a:pt x="467" y="376"/>
                  </a:lnTo>
                  <a:lnTo>
                    <a:pt x="467" y="374"/>
                  </a:lnTo>
                  <a:lnTo>
                    <a:pt x="464" y="371"/>
                  </a:lnTo>
                  <a:lnTo>
                    <a:pt x="464" y="369"/>
                  </a:lnTo>
                  <a:lnTo>
                    <a:pt x="464" y="369"/>
                  </a:lnTo>
                  <a:lnTo>
                    <a:pt x="462" y="369"/>
                  </a:lnTo>
                  <a:lnTo>
                    <a:pt x="462" y="366"/>
                  </a:lnTo>
                  <a:lnTo>
                    <a:pt x="462" y="364"/>
                  </a:lnTo>
                  <a:lnTo>
                    <a:pt x="462" y="364"/>
                  </a:lnTo>
                  <a:lnTo>
                    <a:pt x="455" y="366"/>
                  </a:lnTo>
                  <a:lnTo>
                    <a:pt x="453" y="366"/>
                  </a:lnTo>
                  <a:lnTo>
                    <a:pt x="453" y="366"/>
                  </a:lnTo>
                  <a:lnTo>
                    <a:pt x="450" y="364"/>
                  </a:lnTo>
                  <a:lnTo>
                    <a:pt x="448" y="366"/>
                  </a:lnTo>
                  <a:lnTo>
                    <a:pt x="445" y="366"/>
                  </a:lnTo>
                  <a:lnTo>
                    <a:pt x="445" y="366"/>
                  </a:lnTo>
                  <a:lnTo>
                    <a:pt x="445" y="364"/>
                  </a:lnTo>
                  <a:lnTo>
                    <a:pt x="445" y="364"/>
                  </a:lnTo>
                  <a:lnTo>
                    <a:pt x="443" y="364"/>
                  </a:lnTo>
                  <a:lnTo>
                    <a:pt x="443" y="364"/>
                  </a:lnTo>
                  <a:lnTo>
                    <a:pt x="443" y="364"/>
                  </a:lnTo>
                  <a:lnTo>
                    <a:pt x="441" y="364"/>
                  </a:lnTo>
                  <a:lnTo>
                    <a:pt x="441" y="362"/>
                  </a:lnTo>
                  <a:lnTo>
                    <a:pt x="441" y="359"/>
                  </a:lnTo>
                  <a:lnTo>
                    <a:pt x="441" y="357"/>
                  </a:lnTo>
                  <a:lnTo>
                    <a:pt x="443" y="357"/>
                  </a:lnTo>
                  <a:lnTo>
                    <a:pt x="450" y="359"/>
                  </a:lnTo>
                  <a:lnTo>
                    <a:pt x="453" y="359"/>
                  </a:lnTo>
                  <a:lnTo>
                    <a:pt x="455" y="359"/>
                  </a:lnTo>
                  <a:lnTo>
                    <a:pt x="453" y="355"/>
                  </a:lnTo>
                  <a:lnTo>
                    <a:pt x="450" y="355"/>
                  </a:lnTo>
                  <a:lnTo>
                    <a:pt x="450" y="355"/>
                  </a:lnTo>
                  <a:lnTo>
                    <a:pt x="448" y="355"/>
                  </a:lnTo>
                  <a:lnTo>
                    <a:pt x="448" y="355"/>
                  </a:lnTo>
                  <a:lnTo>
                    <a:pt x="448" y="355"/>
                  </a:lnTo>
                  <a:lnTo>
                    <a:pt x="448" y="352"/>
                  </a:lnTo>
                  <a:lnTo>
                    <a:pt x="450" y="352"/>
                  </a:lnTo>
                  <a:lnTo>
                    <a:pt x="453" y="355"/>
                  </a:lnTo>
                  <a:lnTo>
                    <a:pt x="455" y="355"/>
                  </a:lnTo>
                  <a:lnTo>
                    <a:pt x="455" y="357"/>
                  </a:lnTo>
                  <a:lnTo>
                    <a:pt x="457" y="357"/>
                  </a:lnTo>
                  <a:lnTo>
                    <a:pt x="460" y="359"/>
                  </a:lnTo>
                  <a:lnTo>
                    <a:pt x="462" y="359"/>
                  </a:lnTo>
                  <a:lnTo>
                    <a:pt x="460" y="357"/>
                  </a:lnTo>
                  <a:lnTo>
                    <a:pt x="460" y="355"/>
                  </a:lnTo>
                  <a:lnTo>
                    <a:pt x="462" y="355"/>
                  </a:lnTo>
                  <a:lnTo>
                    <a:pt x="462" y="352"/>
                  </a:lnTo>
                  <a:lnTo>
                    <a:pt x="460" y="352"/>
                  </a:lnTo>
                  <a:lnTo>
                    <a:pt x="460" y="350"/>
                  </a:lnTo>
                  <a:lnTo>
                    <a:pt x="460" y="350"/>
                  </a:lnTo>
                  <a:lnTo>
                    <a:pt x="460" y="350"/>
                  </a:lnTo>
                  <a:lnTo>
                    <a:pt x="460" y="348"/>
                  </a:lnTo>
                  <a:lnTo>
                    <a:pt x="457" y="348"/>
                  </a:lnTo>
                  <a:lnTo>
                    <a:pt x="455" y="350"/>
                  </a:lnTo>
                  <a:lnTo>
                    <a:pt x="453" y="350"/>
                  </a:lnTo>
                  <a:lnTo>
                    <a:pt x="445" y="348"/>
                  </a:lnTo>
                  <a:lnTo>
                    <a:pt x="445" y="345"/>
                  </a:lnTo>
                  <a:lnTo>
                    <a:pt x="448" y="345"/>
                  </a:lnTo>
                  <a:lnTo>
                    <a:pt x="450" y="345"/>
                  </a:lnTo>
                  <a:lnTo>
                    <a:pt x="453" y="345"/>
                  </a:lnTo>
                  <a:lnTo>
                    <a:pt x="453" y="345"/>
                  </a:lnTo>
                  <a:lnTo>
                    <a:pt x="453" y="345"/>
                  </a:lnTo>
                  <a:lnTo>
                    <a:pt x="455" y="345"/>
                  </a:lnTo>
                  <a:lnTo>
                    <a:pt x="455" y="345"/>
                  </a:lnTo>
                  <a:lnTo>
                    <a:pt x="450" y="343"/>
                  </a:lnTo>
                  <a:lnTo>
                    <a:pt x="450" y="340"/>
                  </a:lnTo>
                  <a:lnTo>
                    <a:pt x="455" y="343"/>
                  </a:lnTo>
                  <a:lnTo>
                    <a:pt x="457" y="343"/>
                  </a:lnTo>
                  <a:lnTo>
                    <a:pt x="457" y="340"/>
                  </a:lnTo>
                  <a:lnTo>
                    <a:pt x="455" y="340"/>
                  </a:lnTo>
                  <a:lnTo>
                    <a:pt x="453" y="338"/>
                  </a:lnTo>
                  <a:lnTo>
                    <a:pt x="455" y="338"/>
                  </a:lnTo>
                  <a:lnTo>
                    <a:pt x="457" y="338"/>
                  </a:lnTo>
                  <a:lnTo>
                    <a:pt x="460" y="340"/>
                  </a:lnTo>
                  <a:lnTo>
                    <a:pt x="460" y="340"/>
                  </a:lnTo>
                  <a:lnTo>
                    <a:pt x="460" y="343"/>
                  </a:lnTo>
                  <a:lnTo>
                    <a:pt x="462" y="343"/>
                  </a:lnTo>
                  <a:lnTo>
                    <a:pt x="462" y="340"/>
                  </a:lnTo>
                  <a:lnTo>
                    <a:pt x="464" y="340"/>
                  </a:lnTo>
                  <a:lnTo>
                    <a:pt x="464" y="340"/>
                  </a:lnTo>
                  <a:lnTo>
                    <a:pt x="464" y="338"/>
                  </a:lnTo>
                  <a:lnTo>
                    <a:pt x="464" y="338"/>
                  </a:lnTo>
                  <a:lnTo>
                    <a:pt x="464" y="340"/>
                  </a:lnTo>
                  <a:lnTo>
                    <a:pt x="467" y="340"/>
                  </a:lnTo>
                  <a:lnTo>
                    <a:pt x="467" y="338"/>
                  </a:lnTo>
                  <a:lnTo>
                    <a:pt x="467" y="338"/>
                  </a:lnTo>
                  <a:lnTo>
                    <a:pt x="469" y="338"/>
                  </a:lnTo>
                  <a:lnTo>
                    <a:pt x="471" y="338"/>
                  </a:lnTo>
                  <a:lnTo>
                    <a:pt x="471" y="338"/>
                  </a:lnTo>
                  <a:lnTo>
                    <a:pt x="474" y="336"/>
                  </a:lnTo>
                  <a:lnTo>
                    <a:pt x="474" y="336"/>
                  </a:lnTo>
                  <a:lnTo>
                    <a:pt x="474" y="333"/>
                  </a:lnTo>
                  <a:lnTo>
                    <a:pt x="476" y="333"/>
                  </a:lnTo>
                  <a:lnTo>
                    <a:pt x="476" y="333"/>
                  </a:lnTo>
                  <a:lnTo>
                    <a:pt x="476" y="331"/>
                  </a:lnTo>
                  <a:lnTo>
                    <a:pt x="476" y="329"/>
                  </a:lnTo>
                  <a:lnTo>
                    <a:pt x="479" y="317"/>
                  </a:lnTo>
                  <a:lnTo>
                    <a:pt x="476" y="310"/>
                  </a:lnTo>
                  <a:lnTo>
                    <a:pt x="471" y="312"/>
                  </a:lnTo>
                  <a:lnTo>
                    <a:pt x="469" y="310"/>
                  </a:lnTo>
                  <a:lnTo>
                    <a:pt x="469" y="310"/>
                  </a:lnTo>
                  <a:lnTo>
                    <a:pt x="469" y="307"/>
                  </a:lnTo>
                  <a:lnTo>
                    <a:pt x="469" y="305"/>
                  </a:lnTo>
                  <a:lnTo>
                    <a:pt x="469" y="305"/>
                  </a:lnTo>
                  <a:lnTo>
                    <a:pt x="469" y="303"/>
                  </a:lnTo>
                  <a:lnTo>
                    <a:pt x="467" y="307"/>
                  </a:lnTo>
                  <a:lnTo>
                    <a:pt x="464" y="307"/>
                  </a:lnTo>
                  <a:lnTo>
                    <a:pt x="462" y="307"/>
                  </a:lnTo>
                  <a:lnTo>
                    <a:pt x="460" y="305"/>
                  </a:lnTo>
                  <a:lnTo>
                    <a:pt x="460" y="305"/>
                  </a:lnTo>
                  <a:lnTo>
                    <a:pt x="464" y="305"/>
                  </a:lnTo>
                  <a:lnTo>
                    <a:pt x="464" y="303"/>
                  </a:lnTo>
                  <a:lnTo>
                    <a:pt x="467" y="303"/>
                  </a:lnTo>
                  <a:lnTo>
                    <a:pt x="467" y="303"/>
                  </a:lnTo>
                  <a:lnTo>
                    <a:pt x="469" y="303"/>
                  </a:lnTo>
                  <a:lnTo>
                    <a:pt x="471" y="303"/>
                  </a:lnTo>
                  <a:lnTo>
                    <a:pt x="471" y="303"/>
                  </a:lnTo>
                  <a:lnTo>
                    <a:pt x="471" y="305"/>
                  </a:lnTo>
                  <a:lnTo>
                    <a:pt x="474" y="307"/>
                  </a:lnTo>
                  <a:lnTo>
                    <a:pt x="474" y="307"/>
                  </a:lnTo>
                  <a:lnTo>
                    <a:pt x="476" y="307"/>
                  </a:lnTo>
                  <a:lnTo>
                    <a:pt x="479" y="307"/>
                  </a:lnTo>
                  <a:lnTo>
                    <a:pt x="481" y="303"/>
                  </a:lnTo>
                  <a:lnTo>
                    <a:pt x="481" y="303"/>
                  </a:lnTo>
                  <a:lnTo>
                    <a:pt x="481" y="298"/>
                  </a:lnTo>
                  <a:lnTo>
                    <a:pt x="483" y="295"/>
                  </a:lnTo>
                  <a:lnTo>
                    <a:pt x="483" y="295"/>
                  </a:lnTo>
                  <a:lnTo>
                    <a:pt x="488" y="293"/>
                  </a:lnTo>
                  <a:lnTo>
                    <a:pt x="488" y="295"/>
                  </a:lnTo>
                  <a:lnTo>
                    <a:pt x="488" y="298"/>
                  </a:lnTo>
                  <a:lnTo>
                    <a:pt x="486" y="300"/>
                  </a:lnTo>
                  <a:lnTo>
                    <a:pt x="486" y="300"/>
                  </a:lnTo>
                  <a:lnTo>
                    <a:pt x="486" y="303"/>
                  </a:lnTo>
                  <a:lnTo>
                    <a:pt x="486" y="305"/>
                  </a:lnTo>
                  <a:lnTo>
                    <a:pt x="486" y="307"/>
                  </a:lnTo>
                  <a:lnTo>
                    <a:pt x="490" y="307"/>
                  </a:lnTo>
                  <a:lnTo>
                    <a:pt x="490" y="307"/>
                  </a:lnTo>
                  <a:lnTo>
                    <a:pt x="493" y="305"/>
                  </a:lnTo>
                  <a:lnTo>
                    <a:pt x="495" y="307"/>
                  </a:lnTo>
                  <a:lnTo>
                    <a:pt x="495" y="307"/>
                  </a:lnTo>
                  <a:lnTo>
                    <a:pt x="495" y="310"/>
                  </a:lnTo>
                  <a:lnTo>
                    <a:pt x="495" y="310"/>
                  </a:lnTo>
                  <a:lnTo>
                    <a:pt x="495" y="310"/>
                  </a:lnTo>
                  <a:lnTo>
                    <a:pt x="497" y="310"/>
                  </a:lnTo>
                  <a:lnTo>
                    <a:pt x="500" y="310"/>
                  </a:lnTo>
                  <a:lnTo>
                    <a:pt x="502" y="307"/>
                  </a:lnTo>
                  <a:lnTo>
                    <a:pt x="505" y="305"/>
                  </a:lnTo>
                  <a:lnTo>
                    <a:pt x="507" y="303"/>
                  </a:lnTo>
                  <a:lnTo>
                    <a:pt x="509" y="303"/>
                  </a:lnTo>
                  <a:lnTo>
                    <a:pt x="512" y="305"/>
                  </a:lnTo>
                  <a:lnTo>
                    <a:pt x="514" y="305"/>
                  </a:lnTo>
                  <a:lnTo>
                    <a:pt x="514" y="305"/>
                  </a:lnTo>
                  <a:lnTo>
                    <a:pt x="516" y="305"/>
                  </a:lnTo>
                  <a:lnTo>
                    <a:pt x="516" y="305"/>
                  </a:lnTo>
                  <a:lnTo>
                    <a:pt x="526" y="307"/>
                  </a:lnTo>
                  <a:lnTo>
                    <a:pt x="528" y="310"/>
                  </a:lnTo>
                  <a:lnTo>
                    <a:pt x="533" y="307"/>
                  </a:lnTo>
                  <a:lnTo>
                    <a:pt x="533" y="305"/>
                  </a:lnTo>
                  <a:lnTo>
                    <a:pt x="535" y="305"/>
                  </a:lnTo>
                  <a:lnTo>
                    <a:pt x="538" y="305"/>
                  </a:lnTo>
                  <a:lnTo>
                    <a:pt x="540" y="305"/>
                  </a:lnTo>
                  <a:lnTo>
                    <a:pt x="542" y="307"/>
                  </a:lnTo>
                  <a:lnTo>
                    <a:pt x="542" y="307"/>
                  </a:lnTo>
                  <a:lnTo>
                    <a:pt x="545" y="305"/>
                  </a:lnTo>
                  <a:lnTo>
                    <a:pt x="545" y="305"/>
                  </a:lnTo>
                  <a:lnTo>
                    <a:pt x="547" y="305"/>
                  </a:lnTo>
                  <a:lnTo>
                    <a:pt x="547" y="307"/>
                  </a:lnTo>
                  <a:lnTo>
                    <a:pt x="547" y="310"/>
                  </a:lnTo>
                  <a:lnTo>
                    <a:pt x="547" y="312"/>
                  </a:lnTo>
                  <a:lnTo>
                    <a:pt x="545" y="312"/>
                  </a:lnTo>
                  <a:lnTo>
                    <a:pt x="542" y="312"/>
                  </a:lnTo>
                  <a:lnTo>
                    <a:pt x="540" y="310"/>
                  </a:lnTo>
                  <a:lnTo>
                    <a:pt x="540" y="310"/>
                  </a:lnTo>
                  <a:lnTo>
                    <a:pt x="535" y="310"/>
                  </a:lnTo>
                  <a:lnTo>
                    <a:pt x="533" y="312"/>
                  </a:lnTo>
                  <a:lnTo>
                    <a:pt x="528" y="319"/>
                  </a:lnTo>
                  <a:lnTo>
                    <a:pt x="526" y="317"/>
                  </a:lnTo>
                  <a:lnTo>
                    <a:pt x="524" y="317"/>
                  </a:lnTo>
                  <a:lnTo>
                    <a:pt x="524" y="317"/>
                  </a:lnTo>
                  <a:lnTo>
                    <a:pt x="521" y="317"/>
                  </a:lnTo>
                  <a:lnTo>
                    <a:pt x="521" y="317"/>
                  </a:lnTo>
                  <a:lnTo>
                    <a:pt x="521" y="317"/>
                  </a:lnTo>
                  <a:lnTo>
                    <a:pt x="519" y="314"/>
                  </a:lnTo>
                  <a:lnTo>
                    <a:pt x="516" y="314"/>
                  </a:lnTo>
                  <a:lnTo>
                    <a:pt x="514" y="312"/>
                  </a:lnTo>
                  <a:lnTo>
                    <a:pt x="512" y="312"/>
                  </a:lnTo>
                  <a:lnTo>
                    <a:pt x="509" y="314"/>
                  </a:lnTo>
                  <a:lnTo>
                    <a:pt x="507" y="314"/>
                  </a:lnTo>
                  <a:lnTo>
                    <a:pt x="505" y="317"/>
                  </a:lnTo>
                  <a:lnTo>
                    <a:pt x="505" y="319"/>
                  </a:lnTo>
                  <a:lnTo>
                    <a:pt x="502" y="321"/>
                  </a:lnTo>
                  <a:lnTo>
                    <a:pt x="502" y="324"/>
                  </a:lnTo>
                  <a:lnTo>
                    <a:pt x="502" y="326"/>
                  </a:lnTo>
                  <a:lnTo>
                    <a:pt x="502" y="329"/>
                  </a:lnTo>
                  <a:lnTo>
                    <a:pt x="502" y="329"/>
                  </a:lnTo>
                  <a:lnTo>
                    <a:pt x="502" y="331"/>
                  </a:lnTo>
                  <a:lnTo>
                    <a:pt x="502" y="333"/>
                  </a:lnTo>
                  <a:lnTo>
                    <a:pt x="502" y="336"/>
                  </a:lnTo>
                  <a:lnTo>
                    <a:pt x="500" y="340"/>
                  </a:lnTo>
                  <a:lnTo>
                    <a:pt x="500" y="343"/>
                  </a:lnTo>
                  <a:lnTo>
                    <a:pt x="500" y="343"/>
                  </a:lnTo>
                  <a:lnTo>
                    <a:pt x="502" y="350"/>
                  </a:lnTo>
                  <a:lnTo>
                    <a:pt x="505" y="350"/>
                  </a:lnTo>
                  <a:lnTo>
                    <a:pt x="507" y="350"/>
                  </a:lnTo>
                  <a:lnTo>
                    <a:pt x="509" y="348"/>
                  </a:lnTo>
                  <a:lnTo>
                    <a:pt x="512" y="345"/>
                  </a:lnTo>
                  <a:lnTo>
                    <a:pt x="512" y="345"/>
                  </a:lnTo>
                  <a:lnTo>
                    <a:pt x="514" y="343"/>
                  </a:lnTo>
                  <a:lnTo>
                    <a:pt x="521" y="343"/>
                  </a:lnTo>
                  <a:lnTo>
                    <a:pt x="521" y="343"/>
                  </a:lnTo>
                  <a:lnTo>
                    <a:pt x="521" y="340"/>
                  </a:lnTo>
                  <a:lnTo>
                    <a:pt x="521" y="340"/>
                  </a:lnTo>
                  <a:lnTo>
                    <a:pt x="524" y="340"/>
                  </a:lnTo>
                  <a:lnTo>
                    <a:pt x="524" y="340"/>
                  </a:lnTo>
                  <a:lnTo>
                    <a:pt x="524" y="340"/>
                  </a:lnTo>
                  <a:lnTo>
                    <a:pt x="526" y="340"/>
                  </a:lnTo>
                  <a:lnTo>
                    <a:pt x="526" y="340"/>
                  </a:lnTo>
                  <a:lnTo>
                    <a:pt x="526" y="340"/>
                  </a:lnTo>
                  <a:lnTo>
                    <a:pt x="524" y="340"/>
                  </a:lnTo>
                  <a:lnTo>
                    <a:pt x="524" y="343"/>
                  </a:lnTo>
                  <a:lnTo>
                    <a:pt x="524" y="345"/>
                  </a:lnTo>
                  <a:lnTo>
                    <a:pt x="521" y="348"/>
                  </a:lnTo>
                  <a:lnTo>
                    <a:pt x="516" y="345"/>
                  </a:lnTo>
                  <a:lnTo>
                    <a:pt x="514" y="348"/>
                  </a:lnTo>
                  <a:lnTo>
                    <a:pt x="512" y="348"/>
                  </a:lnTo>
                  <a:lnTo>
                    <a:pt x="509" y="355"/>
                  </a:lnTo>
                  <a:lnTo>
                    <a:pt x="509" y="357"/>
                  </a:lnTo>
                  <a:lnTo>
                    <a:pt x="507" y="357"/>
                  </a:lnTo>
                  <a:lnTo>
                    <a:pt x="507" y="359"/>
                  </a:lnTo>
                  <a:lnTo>
                    <a:pt x="505" y="366"/>
                  </a:lnTo>
                  <a:lnTo>
                    <a:pt x="505" y="369"/>
                  </a:lnTo>
                  <a:lnTo>
                    <a:pt x="502" y="374"/>
                  </a:lnTo>
                  <a:lnTo>
                    <a:pt x="502" y="376"/>
                  </a:lnTo>
                  <a:lnTo>
                    <a:pt x="502" y="378"/>
                  </a:lnTo>
                  <a:lnTo>
                    <a:pt x="505" y="381"/>
                  </a:lnTo>
                  <a:lnTo>
                    <a:pt x="507" y="381"/>
                  </a:lnTo>
                  <a:lnTo>
                    <a:pt x="512" y="378"/>
                  </a:lnTo>
                  <a:lnTo>
                    <a:pt x="514" y="378"/>
                  </a:lnTo>
                  <a:lnTo>
                    <a:pt x="516" y="378"/>
                  </a:lnTo>
                  <a:lnTo>
                    <a:pt x="519" y="378"/>
                  </a:lnTo>
                  <a:lnTo>
                    <a:pt x="526" y="378"/>
                  </a:lnTo>
                  <a:lnTo>
                    <a:pt x="528" y="378"/>
                  </a:lnTo>
                  <a:lnTo>
                    <a:pt x="533" y="378"/>
                  </a:lnTo>
                  <a:lnTo>
                    <a:pt x="535" y="378"/>
                  </a:lnTo>
                  <a:lnTo>
                    <a:pt x="538" y="378"/>
                  </a:lnTo>
                  <a:lnTo>
                    <a:pt x="540" y="376"/>
                  </a:lnTo>
                  <a:lnTo>
                    <a:pt x="542" y="376"/>
                  </a:lnTo>
                  <a:lnTo>
                    <a:pt x="547" y="378"/>
                  </a:lnTo>
                  <a:lnTo>
                    <a:pt x="552" y="378"/>
                  </a:lnTo>
                  <a:lnTo>
                    <a:pt x="557" y="376"/>
                  </a:lnTo>
                  <a:lnTo>
                    <a:pt x="559" y="374"/>
                  </a:lnTo>
                  <a:lnTo>
                    <a:pt x="559" y="374"/>
                  </a:lnTo>
                  <a:lnTo>
                    <a:pt x="561" y="371"/>
                  </a:lnTo>
                  <a:lnTo>
                    <a:pt x="561" y="371"/>
                  </a:lnTo>
                  <a:lnTo>
                    <a:pt x="566" y="371"/>
                  </a:lnTo>
                  <a:lnTo>
                    <a:pt x="571" y="369"/>
                  </a:lnTo>
                  <a:lnTo>
                    <a:pt x="571" y="369"/>
                  </a:lnTo>
                  <a:lnTo>
                    <a:pt x="571" y="369"/>
                  </a:lnTo>
                  <a:lnTo>
                    <a:pt x="571" y="371"/>
                  </a:lnTo>
                  <a:lnTo>
                    <a:pt x="571" y="371"/>
                  </a:lnTo>
                  <a:lnTo>
                    <a:pt x="569" y="371"/>
                  </a:lnTo>
                  <a:lnTo>
                    <a:pt x="566" y="371"/>
                  </a:lnTo>
                  <a:lnTo>
                    <a:pt x="559" y="376"/>
                  </a:lnTo>
                  <a:lnTo>
                    <a:pt x="552" y="378"/>
                  </a:lnTo>
                  <a:lnTo>
                    <a:pt x="550" y="381"/>
                  </a:lnTo>
                  <a:lnTo>
                    <a:pt x="545" y="383"/>
                  </a:lnTo>
                  <a:lnTo>
                    <a:pt x="542" y="383"/>
                  </a:lnTo>
                  <a:lnTo>
                    <a:pt x="540" y="383"/>
                  </a:lnTo>
                  <a:lnTo>
                    <a:pt x="538" y="383"/>
                  </a:lnTo>
                  <a:lnTo>
                    <a:pt x="535" y="383"/>
                  </a:lnTo>
                  <a:lnTo>
                    <a:pt x="535" y="383"/>
                  </a:lnTo>
                  <a:lnTo>
                    <a:pt x="533" y="388"/>
                  </a:lnTo>
                  <a:lnTo>
                    <a:pt x="531" y="390"/>
                  </a:lnTo>
                  <a:lnTo>
                    <a:pt x="528" y="392"/>
                  </a:lnTo>
                  <a:lnTo>
                    <a:pt x="526" y="395"/>
                  </a:lnTo>
                  <a:lnTo>
                    <a:pt x="524" y="395"/>
                  </a:lnTo>
                  <a:lnTo>
                    <a:pt x="521" y="395"/>
                  </a:lnTo>
                  <a:lnTo>
                    <a:pt x="516" y="400"/>
                  </a:lnTo>
                  <a:lnTo>
                    <a:pt x="514" y="400"/>
                  </a:lnTo>
                  <a:lnTo>
                    <a:pt x="514" y="402"/>
                  </a:lnTo>
                  <a:lnTo>
                    <a:pt x="509" y="409"/>
                  </a:lnTo>
                  <a:lnTo>
                    <a:pt x="509" y="411"/>
                  </a:lnTo>
                  <a:lnTo>
                    <a:pt x="512" y="411"/>
                  </a:lnTo>
                  <a:lnTo>
                    <a:pt x="519" y="407"/>
                  </a:lnTo>
                  <a:lnTo>
                    <a:pt x="521" y="404"/>
                  </a:lnTo>
                  <a:lnTo>
                    <a:pt x="526" y="402"/>
                  </a:lnTo>
                  <a:lnTo>
                    <a:pt x="528" y="404"/>
                  </a:lnTo>
                  <a:lnTo>
                    <a:pt x="528" y="404"/>
                  </a:lnTo>
                  <a:lnTo>
                    <a:pt x="528" y="407"/>
                  </a:lnTo>
                  <a:lnTo>
                    <a:pt x="526" y="404"/>
                  </a:lnTo>
                  <a:lnTo>
                    <a:pt x="519" y="409"/>
                  </a:lnTo>
                  <a:lnTo>
                    <a:pt x="519" y="409"/>
                  </a:lnTo>
                  <a:lnTo>
                    <a:pt x="514" y="411"/>
                  </a:lnTo>
                  <a:lnTo>
                    <a:pt x="507" y="414"/>
                  </a:lnTo>
                  <a:lnTo>
                    <a:pt x="507" y="414"/>
                  </a:lnTo>
                  <a:lnTo>
                    <a:pt x="507" y="416"/>
                  </a:lnTo>
                  <a:lnTo>
                    <a:pt x="509" y="416"/>
                  </a:lnTo>
                  <a:lnTo>
                    <a:pt x="509" y="419"/>
                  </a:lnTo>
                  <a:lnTo>
                    <a:pt x="514" y="416"/>
                  </a:lnTo>
                  <a:lnTo>
                    <a:pt x="514" y="416"/>
                  </a:lnTo>
                  <a:lnTo>
                    <a:pt x="516" y="419"/>
                  </a:lnTo>
                  <a:lnTo>
                    <a:pt x="514" y="419"/>
                  </a:lnTo>
                  <a:lnTo>
                    <a:pt x="512" y="419"/>
                  </a:lnTo>
                  <a:lnTo>
                    <a:pt x="509" y="419"/>
                  </a:lnTo>
                  <a:lnTo>
                    <a:pt x="509" y="421"/>
                  </a:lnTo>
                  <a:lnTo>
                    <a:pt x="509" y="421"/>
                  </a:lnTo>
                  <a:lnTo>
                    <a:pt x="509" y="423"/>
                  </a:lnTo>
                  <a:lnTo>
                    <a:pt x="512" y="428"/>
                  </a:lnTo>
                  <a:lnTo>
                    <a:pt x="512" y="430"/>
                  </a:lnTo>
                  <a:lnTo>
                    <a:pt x="512" y="430"/>
                  </a:lnTo>
                  <a:lnTo>
                    <a:pt x="514" y="430"/>
                  </a:lnTo>
                  <a:lnTo>
                    <a:pt x="516" y="428"/>
                  </a:lnTo>
                  <a:lnTo>
                    <a:pt x="516" y="430"/>
                  </a:lnTo>
                  <a:lnTo>
                    <a:pt x="516" y="433"/>
                  </a:lnTo>
                  <a:lnTo>
                    <a:pt x="519" y="433"/>
                  </a:lnTo>
                  <a:lnTo>
                    <a:pt x="519" y="435"/>
                  </a:lnTo>
                  <a:lnTo>
                    <a:pt x="521" y="435"/>
                  </a:lnTo>
                  <a:lnTo>
                    <a:pt x="526" y="437"/>
                  </a:lnTo>
                  <a:lnTo>
                    <a:pt x="526" y="437"/>
                  </a:lnTo>
                  <a:lnTo>
                    <a:pt x="524" y="437"/>
                  </a:lnTo>
                  <a:lnTo>
                    <a:pt x="524" y="437"/>
                  </a:lnTo>
                  <a:lnTo>
                    <a:pt x="521" y="440"/>
                  </a:lnTo>
                  <a:lnTo>
                    <a:pt x="514" y="445"/>
                  </a:lnTo>
                  <a:lnTo>
                    <a:pt x="512" y="447"/>
                  </a:lnTo>
                  <a:lnTo>
                    <a:pt x="512" y="449"/>
                  </a:lnTo>
                  <a:lnTo>
                    <a:pt x="514" y="452"/>
                  </a:lnTo>
                  <a:lnTo>
                    <a:pt x="514" y="452"/>
                  </a:lnTo>
                  <a:lnTo>
                    <a:pt x="516" y="449"/>
                  </a:lnTo>
                  <a:lnTo>
                    <a:pt x="519" y="449"/>
                  </a:lnTo>
                  <a:lnTo>
                    <a:pt x="519" y="449"/>
                  </a:lnTo>
                  <a:lnTo>
                    <a:pt x="519" y="449"/>
                  </a:lnTo>
                  <a:lnTo>
                    <a:pt x="519" y="445"/>
                  </a:lnTo>
                  <a:lnTo>
                    <a:pt x="519" y="445"/>
                  </a:lnTo>
                  <a:lnTo>
                    <a:pt x="519" y="442"/>
                  </a:lnTo>
                  <a:lnTo>
                    <a:pt x="521" y="442"/>
                  </a:lnTo>
                  <a:lnTo>
                    <a:pt x="524" y="442"/>
                  </a:lnTo>
                  <a:lnTo>
                    <a:pt x="524" y="442"/>
                  </a:lnTo>
                  <a:lnTo>
                    <a:pt x="526" y="445"/>
                  </a:lnTo>
                  <a:lnTo>
                    <a:pt x="524" y="447"/>
                  </a:lnTo>
                  <a:lnTo>
                    <a:pt x="524" y="449"/>
                  </a:lnTo>
                  <a:lnTo>
                    <a:pt x="521" y="454"/>
                  </a:lnTo>
                  <a:lnTo>
                    <a:pt x="526" y="452"/>
                  </a:lnTo>
                  <a:lnTo>
                    <a:pt x="526" y="452"/>
                  </a:lnTo>
                  <a:lnTo>
                    <a:pt x="526" y="449"/>
                  </a:lnTo>
                  <a:lnTo>
                    <a:pt x="526" y="447"/>
                  </a:lnTo>
                  <a:lnTo>
                    <a:pt x="526" y="447"/>
                  </a:lnTo>
                  <a:lnTo>
                    <a:pt x="528" y="447"/>
                  </a:lnTo>
                  <a:lnTo>
                    <a:pt x="528" y="449"/>
                  </a:lnTo>
                  <a:lnTo>
                    <a:pt x="528" y="449"/>
                  </a:lnTo>
                  <a:lnTo>
                    <a:pt x="533" y="447"/>
                  </a:lnTo>
                  <a:lnTo>
                    <a:pt x="535" y="447"/>
                  </a:lnTo>
                  <a:lnTo>
                    <a:pt x="535" y="447"/>
                  </a:lnTo>
                  <a:lnTo>
                    <a:pt x="540" y="456"/>
                  </a:lnTo>
                  <a:lnTo>
                    <a:pt x="538" y="456"/>
                  </a:lnTo>
                  <a:lnTo>
                    <a:pt x="535" y="459"/>
                  </a:lnTo>
                  <a:lnTo>
                    <a:pt x="531" y="456"/>
                  </a:lnTo>
                  <a:lnTo>
                    <a:pt x="531" y="456"/>
                  </a:lnTo>
                  <a:lnTo>
                    <a:pt x="531" y="459"/>
                  </a:lnTo>
                  <a:lnTo>
                    <a:pt x="531" y="461"/>
                  </a:lnTo>
                  <a:lnTo>
                    <a:pt x="533" y="461"/>
                  </a:lnTo>
                  <a:lnTo>
                    <a:pt x="533" y="461"/>
                  </a:lnTo>
                  <a:lnTo>
                    <a:pt x="535" y="461"/>
                  </a:lnTo>
                  <a:lnTo>
                    <a:pt x="535" y="463"/>
                  </a:lnTo>
                  <a:lnTo>
                    <a:pt x="535" y="463"/>
                  </a:lnTo>
                  <a:lnTo>
                    <a:pt x="535" y="463"/>
                  </a:lnTo>
                  <a:lnTo>
                    <a:pt x="538" y="466"/>
                  </a:lnTo>
                  <a:lnTo>
                    <a:pt x="540" y="466"/>
                  </a:lnTo>
                  <a:lnTo>
                    <a:pt x="542" y="463"/>
                  </a:lnTo>
                  <a:lnTo>
                    <a:pt x="545" y="463"/>
                  </a:lnTo>
                  <a:lnTo>
                    <a:pt x="542" y="466"/>
                  </a:lnTo>
                  <a:lnTo>
                    <a:pt x="540" y="468"/>
                  </a:lnTo>
                  <a:lnTo>
                    <a:pt x="538" y="471"/>
                  </a:lnTo>
                  <a:lnTo>
                    <a:pt x="540" y="475"/>
                  </a:lnTo>
                  <a:lnTo>
                    <a:pt x="540" y="475"/>
                  </a:lnTo>
                  <a:lnTo>
                    <a:pt x="538" y="480"/>
                  </a:lnTo>
                  <a:lnTo>
                    <a:pt x="538" y="482"/>
                  </a:lnTo>
                  <a:lnTo>
                    <a:pt x="542" y="480"/>
                  </a:lnTo>
                  <a:lnTo>
                    <a:pt x="542" y="478"/>
                  </a:lnTo>
                  <a:lnTo>
                    <a:pt x="545" y="478"/>
                  </a:lnTo>
                  <a:lnTo>
                    <a:pt x="545" y="478"/>
                  </a:lnTo>
                  <a:lnTo>
                    <a:pt x="545" y="480"/>
                  </a:lnTo>
                  <a:lnTo>
                    <a:pt x="542" y="482"/>
                  </a:lnTo>
                  <a:lnTo>
                    <a:pt x="542" y="485"/>
                  </a:lnTo>
                  <a:lnTo>
                    <a:pt x="545" y="487"/>
                  </a:lnTo>
                  <a:lnTo>
                    <a:pt x="547" y="485"/>
                  </a:lnTo>
                  <a:lnTo>
                    <a:pt x="547" y="485"/>
                  </a:lnTo>
                  <a:lnTo>
                    <a:pt x="547" y="487"/>
                  </a:lnTo>
                  <a:lnTo>
                    <a:pt x="547" y="487"/>
                  </a:lnTo>
                  <a:lnTo>
                    <a:pt x="547" y="487"/>
                  </a:lnTo>
                  <a:lnTo>
                    <a:pt x="547" y="490"/>
                  </a:lnTo>
                  <a:lnTo>
                    <a:pt x="550" y="490"/>
                  </a:lnTo>
                  <a:lnTo>
                    <a:pt x="550" y="490"/>
                  </a:lnTo>
                  <a:lnTo>
                    <a:pt x="550" y="492"/>
                  </a:lnTo>
                  <a:lnTo>
                    <a:pt x="550" y="492"/>
                  </a:lnTo>
                  <a:lnTo>
                    <a:pt x="545" y="494"/>
                  </a:lnTo>
                  <a:lnTo>
                    <a:pt x="545" y="497"/>
                  </a:lnTo>
                  <a:lnTo>
                    <a:pt x="547" y="499"/>
                  </a:lnTo>
                  <a:lnTo>
                    <a:pt x="545" y="504"/>
                  </a:lnTo>
                  <a:lnTo>
                    <a:pt x="545" y="506"/>
                  </a:lnTo>
                  <a:lnTo>
                    <a:pt x="545" y="508"/>
                  </a:lnTo>
                  <a:lnTo>
                    <a:pt x="542" y="508"/>
                  </a:lnTo>
                  <a:lnTo>
                    <a:pt x="542" y="511"/>
                  </a:lnTo>
                  <a:lnTo>
                    <a:pt x="545" y="513"/>
                  </a:lnTo>
                  <a:lnTo>
                    <a:pt x="545" y="513"/>
                  </a:lnTo>
                  <a:lnTo>
                    <a:pt x="545" y="518"/>
                  </a:lnTo>
                  <a:lnTo>
                    <a:pt x="542" y="520"/>
                  </a:lnTo>
                  <a:lnTo>
                    <a:pt x="542" y="523"/>
                  </a:lnTo>
                  <a:lnTo>
                    <a:pt x="540" y="527"/>
                  </a:lnTo>
                  <a:lnTo>
                    <a:pt x="540" y="527"/>
                  </a:lnTo>
                  <a:lnTo>
                    <a:pt x="542" y="530"/>
                  </a:lnTo>
                  <a:lnTo>
                    <a:pt x="542" y="534"/>
                  </a:lnTo>
                  <a:lnTo>
                    <a:pt x="542" y="537"/>
                  </a:lnTo>
                  <a:lnTo>
                    <a:pt x="540" y="539"/>
                  </a:lnTo>
                  <a:lnTo>
                    <a:pt x="538" y="539"/>
                  </a:lnTo>
                  <a:lnTo>
                    <a:pt x="535" y="539"/>
                  </a:lnTo>
                  <a:lnTo>
                    <a:pt x="535" y="539"/>
                  </a:lnTo>
                  <a:lnTo>
                    <a:pt x="535" y="539"/>
                  </a:lnTo>
                  <a:lnTo>
                    <a:pt x="533" y="542"/>
                  </a:lnTo>
                  <a:lnTo>
                    <a:pt x="533" y="542"/>
                  </a:lnTo>
                  <a:lnTo>
                    <a:pt x="531" y="542"/>
                  </a:lnTo>
                  <a:lnTo>
                    <a:pt x="531" y="544"/>
                  </a:lnTo>
                  <a:lnTo>
                    <a:pt x="531" y="546"/>
                  </a:lnTo>
                  <a:lnTo>
                    <a:pt x="528" y="549"/>
                  </a:lnTo>
                  <a:lnTo>
                    <a:pt x="528" y="551"/>
                  </a:lnTo>
                  <a:lnTo>
                    <a:pt x="526" y="553"/>
                  </a:lnTo>
                  <a:lnTo>
                    <a:pt x="526" y="556"/>
                  </a:lnTo>
                  <a:lnTo>
                    <a:pt x="526" y="558"/>
                  </a:lnTo>
                  <a:lnTo>
                    <a:pt x="528" y="558"/>
                  </a:lnTo>
                  <a:lnTo>
                    <a:pt x="528" y="558"/>
                  </a:lnTo>
                  <a:lnTo>
                    <a:pt x="528" y="558"/>
                  </a:lnTo>
                  <a:lnTo>
                    <a:pt x="528" y="558"/>
                  </a:lnTo>
                  <a:lnTo>
                    <a:pt x="528" y="561"/>
                  </a:lnTo>
                  <a:lnTo>
                    <a:pt x="526" y="563"/>
                  </a:lnTo>
                  <a:lnTo>
                    <a:pt x="526" y="563"/>
                  </a:lnTo>
                  <a:lnTo>
                    <a:pt x="526" y="568"/>
                  </a:lnTo>
                  <a:lnTo>
                    <a:pt x="524" y="575"/>
                  </a:lnTo>
                  <a:lnTo>
                    <a:pt x="524" y="575"/>
                  </a:lnTo>
                  <a:lnTo>
                    <a:pt x="524" y="575"/>
                  </a:lnTo>
                  <a:lnTo>
                    <a:pt x="526" y="575"/>
                  </a:lnTo>
                  <a:lnTo>
                    <a:pt x="528" y="575"/>
                  </a:lnTo>
                  <a:lnTo>
                    <a:pt x="528" y="572"/>
                  </a:lnTo>
                  <a:lnTo>
                    <a:pt x="531" y="572"/>
                  </a:lnTo>
                  <a:lnTo>
                    <a:pt x="531" y="572"/>
                  </a:lnTo>
                  <a:lnTo>
                    <a:pt x="531" y="572"/>
                  </a:lnTo>
                  <a:lnTo>
                    <a:pt x="535" y="572"/>
                  </a:lnTo>
                  <a:lnTo>
                    <a:pt x="535" y="572"/>
                  </a:lnTo>
                  <a:lnTo>
                    <a:pt x="535" y="572"/>
                  </a:lnTo>
                  <a:lnTo>
                    <a:pt x="535" y="572"/>
                  </a:lnTo>
                  <a:lnTo>
                    <a:pt x="538" y="572"/>
                  </a:lnTo>
                  <a:lnTo>
                    <a:pt x="540" y="572"/>
                  </a:lnTo>
                  <a:lnTo>
                    <a:pt x="542" y="572"/>
                  </a:lnTo>
                  <a:lnTo>
                    <a:pt x="545" y="572"/>
                  </a:lnTo>
                  <a:lnTo>
                    <a:pt x="550" y="570"/>
                  </a:lnTo>
                  <a:lnTo>
                    <a:pt x="550" y="568"/>
                  </a:lnTo>
                  <a:lnTo>
                    <a:pt x="550" y="563"/>
                  </a:lnTo>
                  <a:lnTo>
                    <a:pt x="550" y="563"/>
                  </a:lnTo>
                  <a:lnTo>
                    <a:pt x="550" y="561"/>
                  </a:lnTo>
                  <a:lnTo>
                    <a:pt x="550" y="561"/>
                  </a:lnTo>
                  <a:lnTo>
                    <a:pt x="547" y="561"/>
                  </a:lnTo>
                  <a:lnTo>
                    <a:pt x="545" y="558"/>
                  </a:lnTo>
                  <a:lnTo>
                    <a:pt x="545" y="558"/>
                  </a:lnTo>
                  <a:lnTo>
                    <a:pt x="545" y="556"/>
                  </a:lnTo>
                  <a:lnTo>
                    <a:pt x="545" y="556"/>
                  </a:lnTo>
                  <a:lnTo>
                    <a:pt x="545" y="556"/>
                  </a:lnTo>
                  <a:lnTo>
                    <a:pt x="545" y="556"/>
                  </a:lnTo>
                  <a:lnTo>
                    <a:pt x="545" y="553"/>
                  </a:lnTo>
                  <a:lnTo>
                    <a:pt x="545" y="553"/>
                  </a:lnTo>
                  <a:lnTo>
                    <a:pt x="545" y="553"/>
                  </a:lnTo>
                  <a:lnTo>
                    <a:pt x="547" y="553"/>
                  </a:lnTo>
                  <a:lnTo>
                    <a:pt x="547" y="553"/>
                  </a:lnTo>
                  <a:lnTo>
                    <a:pt x="550" y="553"/>
                  </a:lnTo>
                  <a:lnTo>
                    <a:pt x="550" y="553"/>
                  </a:lnTo>
                  <a:lnTo>
                    <a:pt x="550" y="553"/>
                  </a:lnTo>
                  <a:lnTo>
                    <a:pt x="552" y="549"/>
                  </a:lnTo>
                  <a:lnTo>
                    <a:pt x="552" y="549"/>
                  </a:lnTo>
                  <a:lnTo>
                    <a:pt x="552" y="549"/>
                  </a:lnTo>
                  <a:lnTo>
                    <a:pt x="554" y="549"/>
                  </a:lnTo>
                  <a:lnTo>
                    <a:pt x="554" y="549"/>
                  </a:lnTo>
                  <a:lnTo>
                    <a:pt x="557" y="549"/>
                  </a:lnTo>
                  <a:lnTo>
                    <a:pt x="557" y="549"/>
                  </a:lnTo>
                  <a:lnTo>
                    <a:pt x="559" y="546"/>
                  </a:lnTo>
                  <a:lnTo>
                    <a:pt x="561" y="544"/>
                  </a:lnTo>
                  <a:lnTo>
                    <a:pt x="564" y="544"/>
                  </a:lnTo>
                  <a:lnTo>
                    <a:pt x="564" y="544"/>
                  </a:lnTo>
                  <a:lnTo>
                    <a:pt x="564" y="544"/>
                  </a:lnTo>
                  <a:lnTo>
                    <a:pt x="566" y="544"/>
                  </a:lnTo>
                  <a:lnTo>
                    <a:pt x="566" y="546"/>
                  </a:lnTo>
                  <a:lnTo>
                    <a:pt x="564" y="546"/>
                  </a:lnTo>
                  <a:lnTo>
                    <a:pt x="564" y="549"/>
                  </a:lnTo>
                  <a:lnTo>
                    <a:pt x="566" y="549"/>
                  </a:lnTo>
                  <a:lnTo>
                    <a:pt x="566" y="549"/>
                  </a:lnTo>
                  <a:lnTo>
                    <a:pt x="566" y="549"/>
                  </a:lnTo>
                  <a:lnTo>
                    <a:pt x="569" y="549"/>
                  </a:lnTo>
                  <a:lnTo>
                    <a:pt x="569" y="549"/>
                  </a:lnTo>
                  <a:lnTo>
                    <a:pt x="571" y="549"/>
                  </a:lnTo>
                  <a:lnTo>
                    <a:pt x="571" y="551"/>
                  </a:lnTo>
                  <a:lnTo>
                    <a:pt x="571" y="551"/>
                  </a:lnTo>
                  <a:lnTo>
                    <a:pt x="571" y="551"/>
                  </a:lnTo>
                  <a:lnTo>
                    <a:pt x="571" y="553"/>
                  </a:lnTo>
                  <a:lnTo>
                    <a:pt x="569" y="553"/>
                  </a:lnTo>
                  <a:lnTo>
                    <a:pt x="561" y="558"/>
                  </a:lnTo>
                  <a:lnTo>
                    <a:pt x="561" y="558"/>
                  </a:lnTo>
                  <a:lnTo>
                    <a:pt x="561" y="558"/>
                  </a:lnTo>
                  <a:lnTo>
                    <a:pt x="561" y="558"/>
                  </a:lnTo>
                  <a:lnTo>
                    <a:pt x="561" y="561"/>
                  </a:lnTo>
                  <a:lnTo>
                    <a:pt x="561" y="561"/>
                  </a:lnTo>
                  <a:lnTo>
                    <a:pt x="561" y="561"/>
                  </a:lnTo>
                  <a:lnTo>
                    <a:pt x="561" y="565"/>
                  </a:lnTo>
                  <a:lnTo>
                    <a:pt x="561" y="565"/>
                  </a:lnTo>
                  <a:lnTo>
                    <a:pt x="564" y="568"/>
                  </a:lnTo>
                  <a:lnTo>
                    <a:pt x="564" y="568"/>
                  </a:lnTo>
                  <a:lnTo>
                    <a:pt x="566" y="568"/>
                  </a:lnTo>
                  <a:lnTo>
                    <a:pt x="569" y="568"/>
                  </a:lnTo>
                  <a:lnTo>
                    <a:pt x="569" y="568"/>
                  </a:lnTo>
                  <a:lnTo>
                    <a:pt x="569" y="565"/>
                  </a:lnTo>
                  <a:lnTo>
                    <a:pt x="569" y="565"/>
                  </a:lnTo>
                  <a:lnTo>
                    <a:pt x="569" y="563"/>
                  </a:lnTo>
                  <a:lnTo>
                    <a:pt x="569" y="563"/>
                  </a:lnTo>
                  <a:lnTo>
                    <a:pt x="569" y="563"/>
                  </a:lnTo>
                  <a:lnTo>
                    <a:pt x="571" y="563"/>
                  </a:lnTo>
                  <a:lnTo>
                    <a:pt x="573" y="563"/>
                  </a:lnTo>
                  <a:lnTo>
                    <a:pt x="576" y="563"/>
                  </a:lnTo>
                  <a:lnTo>
                    <a:pt x="576" y="565"/>
                  </a:lnTo>
                  <a:lnTo>
                    <a:pt x="576" y="570"/>
                  </a:lnTo>
                  <a:lnTo>
                    <a:pt x="578" y="570"/>
                  </a:lnTo>
                  <a:lnTo>
                    <a:pt x="580" y="570"/>
                  </a:lnTo>
                  <a:lnTo>
                    <a:pt x="580" y="570"/>
                  </a:lnTo>
                  <a:lnTo>
                    <a:pt x="583" y="570"/>
                  </a:lnTo>
                  <a:lnTo>
                    <a:pt x="583" y="568"/>
                  </a:lnTo>
                  <a:lnTo>
                    <a:pt x="585" y="568"/>
                  </a:lnTo>
                  <a:lnTo>
                    <a:pt x="585" y="568"/>
                  </a:lnTo>
                  <a:lnTo>
                    <a:pt x="585" y="565"/>
                  </a:lnTo>
                  <a:lnTo>
                    <a:pt x="585" y="565"/>
                  </a:lnTo>
                  <a:lnTo>
                    <a:pt x="585" y="565"/>
                  </a:lnTo>
                  <a:lnTo>
                    <a:pt x="585" y="563"/>
                  </a:lnTo>
                  <a:lnTo>
                    <a:pt x="585" y="563"/>
                  </a:lnTo>
                  <a:lnTo>
                    <a:pt x="587" y="561"/>
                  </a:lnTo>
                  <a:lnTo>
                    <a:pt x="587" y="561"/>
                  </a:lnTo>
                  <a:lnTo>
                    <a:pt x="595" y="563"/>
                  </a:lnTo>
                  <a:lnTo>
                    <a:pt x="597" y="563"/>
                  </a:lnTo>
                  <a:lnTo>
                    <a:pt x="599" y="563"/>
                  </a:lnTo>
                  <a:lnTo>
                    <a:pt x="599" y="563"/>
                  </a:lnTo>
                  <a:lnTo>
                    <a:pt x="599" y="563"/>
                  </a:lnTo>
                  <a:lnTo>
                    <a:pt x="602" y="561"/>
                  </a:lnTo>
                  <a:lnTo>
                    <a:pt x="599" y="558"/>
                  </a:lnTo>
                  <a:lnTo>
                    <a:pt x="599" y="558"/>
                  </a:lnTo>
                  <a:lnTo>
                    <a:pt x="599" y="556"/>
                  </a:lnTo>
                  <a:lnTo>
                    <a:pt x="602" y="556"/>
                  </a:lnTo>
                  <a:lnTo>
                    <a:pt x="602" y="553"/>
                  </a:lnTo>
                  <a:lnTo>
                    <a:pt x="602" y="551"/>
                  </a:lnTo>
                  <a:lnTo>
                    <a:pt x="602" y="546"/>
                  </a:lnTo>
                  <a:lnTo>
                    <a:pt x="602" y="544"/>
                  </a:lnTo>
                  <a:lnTo>
                    <a:pt x="602" y="544"/>
                  </a:lnTo>
                  <a:lnTo>
                    <a:pt x="599" y="542"/>
                  </a:lnTo>
                  <a:lnTo>
                    <a:pt x="599" y="542"/>
                  </a:lnTo>
                  <a:lnTo>
                    <a:pt x="599" y="542"/>
                  </a:lnTo>
                  <a:lnTo>
                    <a:pt x="599" y="542"/>
                  </a:lnTo>
                  <a:lnTo>
                    <a:pt x="599" y="539"/>
                  </a:lnTo>
                  <a:lnTo>
                    <a:pt x="597" y="539"/>
                  </a:lnTo>
                  <a:lnTo>
                    <a:pt x="599" y="537"/>
                  </a:lnTo>
                  <a:lnTo>
                    <a:pt x="602" y="534"/>
                  </a:lnTo>
                  <a:lnTo>
                    <a:pt x="606" y="525"/>
                  </a:lnTo>
                  <a:lnTo>
                    <a:pt x="609" y="520"/>
                  </a:lnTo>
                  <a:lnTo>
                    <a:pt x="609" y="518"/>
                  </a:lnTo>
                  <a:lnTo>
                    <a:pt x="609" y="516"/>
                  </a:lnTo>
                  <a:lnTo>
                    <a:pt x="609" y="513"/>
                  </a:lnTo>
                  <a:lnTo>
                    <a:pt x="609" y="513"/>
                  </a:lnTo>
                  <a:lnTo>
                    <a:pt x="606" y="513"/>
                  </a:lnTo>
                  <a:lnTo>
                    <a:pt x="606" y="513"/>
                  </a:lnTo>
                  <a:lnTo>
                    <a:pt x="606" y="513"/>
                  </a:lnTo>
                  <a:lnTo>
                    <a:pt x="604" y="513"/>
                  </a:lnTo>
                  <a:lnTo>
                    <a:pt x="604" y="513"/>
                  </a:lnTo>
                  <a:lnTo>
                    <a:pt x="604" y="511"/>
                  </a:lnTo>
                  <a:lnTo>
                    <a:pt x="604" y="511"/>
                  </a:lnTo>
                  <a:lnTo>
                    <a:pt x="604" y="508"/>
                  </a:lnTo>
                  <a:lnTo>
                    <a:pt x="604" y="508"/>
                  </a:lnTo>
                  <a:lnTo>
                    <a:pt x="602" y="506"/>
                  </a:lnTo>
                  <a:lnTo>
                    <a:pt x="602" y="506"/>
                  </a:lnTo>
                  <a:lnTo>
                    <a:pt x="602" y="506"/>
                  </a:lnTo>
                  <a:lnTo>
                    <a:pt x="599" y="506"/>
                  </a:lnTo>
                  <a:lnTo>
                    <a:pt x="599" y="506"/>
                  </a:lnTo>
                  <a:lnTo>
                    <a:pt x="599" y="506"/>
                  </a:lnTo>
                  <a:lnTo>
                    <a:pt x="599" y="506"/>
                  </a:lnTo>
                  <a:lnTo>
                    <a:pt x="599" y="504"/>
                  </a:lnTo>
                  <a:lnTo>
                    <a:pt x="599" y="504"/>
                  </a:lnTo>
                  <a:lnTo>
                    <a:pt x="604" y="504"/>
                  </a:lnTo>
                  <a:lnTo>
                    <a:pt x="604" y="501"/>
                  </a:lnTo>
                  <a:lnTo>
                    <a:pt x="606" y="497"/>
                  </a:lnTo>
                  <a:lnTo>
                    <a:pt x="606" y="497"/>
                  </a:lnTo>
                  <a:lnTo>
                    <a:pt x="606" y="497"/>
                  </a:lnTo>
                  <a:lnTo>
                    <a:pt x="609" y="497"/>
                  </a:lnTo>
                  <a:lnTo>
                    <a:pt x="609" y="497"/>
                  </a:lnTo>
                  <a:lnTo>
                    <a:pt x="609" y="497"/>
                  </a:lnTo>
                  <a:lnTo>
                    <a:pt x="609" y="499"/>
                  </a:lnTo>
                  <a:lnTo>
                    <a:pt x="611" y="501"/>
                  </a:lnTo>
                  <a:lnTo>
                    <a:pt x="611" y="501"/>
                  </a:lnTo>
                  <a:lnTo>
                    <a:pt x="613" y="504"/>
                  </a:lnTo>
                  <a:lnTo>
                    <a:pt x="613" y="504"/>
                  </a:lnTo>
                  <a:lnTo>
                    <a:pt x="613" y="504"/>
                  </a:lnTo>
                  <a:lnTo>
                    <a:pt x="618" y="506"/>
                  </a:lnTo>
                  <a:lnTo>
                    <a:pt x="623" y="508"/>
                  </a:lnTo>
                  <a:lnTo>
                    <a:pt x="623" y="508"/>
                  </a:lnTo>
                  <a:lnTo>
                    <a:pt x="625" y="511"/>
                  </a:lnTo>
                  <a:lnTo>
                    <a:pt x="628" y="516"/>
                  </a:lnTo>
                  <a:lnTo>
                    <a:pt x="628" y="516"/>
                  </a:lnTo>
                  <a:lnTo>
                    <a:pt x="630" y="516"/>
                  </a:lnTo>
                  <a:lnTo>
                    <a:pt x="630" y="516"/>
                  </a:lnTo>
                  <a:lnTo>
                    <a:pt x="637" y="516"/>
                  </a:lnTo>
                  <a:lnTo>
                    <a:pt x="637" y="516"/>
                  </a:lnTo>
                  <a:lnTo>
                    <a:pt x="642" y="513"/>
                  </a:lnTo>
                  <a:lnTo>
                    <a:pt x="644" y="513"/>
                  </a:lnTo>
                  <a:lnTo>
                    <a:pt x="647" y="511"/>
                  </a:lnTo>
                  <a:lnTo>
                    <a:pt x="647" y="511"/>
                  </a:lnTo>
                  <a:lnTo>
                    <a:pt x="649" y="508"/>
                  </a:lnTo>
                  <a:lnTo>
                    <a:pt x="649" y="508"/>
                  </a:lnTo>
                  <a:lnTo>
                    <a:pt x="649" y="506"/>
                  </a:lnTo>
                  <a:lnTo>
                    <a:pt x="649" y="506"/>
                  </a:lnTo>
                  <a:lnTo>
                    <a:pt x="649" y="504"/>
                  </a:lnTo>
                  <a:lnTo>
                    <a:pt x="649" y="501"/>
                  </a:lnTo>
                  <a:lnTo>
                    <a:pt x="654" y="499"/>
                  </a:lnTo>
                  <a:lnTo>
                    <a:pt x="658" y="494"/>
                  </a:lnTo>
                  <a:lnTo>
                    <a:pt x="658" y="492"/>
                  </a:lnTo>
                  <a:lnTo>
                    <a:pt x="661" y="492"/>
                  </a:lnTo>
                  <a:lnTo>
                    <a:pt x="661" y="490"/>
                  </a:lnTo>
                  <a:lnTo>
                    <a:pt x="661" y="487"/>
                  </a:lnTo>
                  <a:lnTo>
                    <a:pt x="661" y="485"/>
                  </a:lnTo>
                  <a:lnTo>
                    <a:pt x="661" y="475"/>
                  </a:lnTo>
                  <a:lnTo>
                    <a:pt x="658" y="473"/>
                  </a:lnTo>
                  <a:lnTo>
                    <a:pt x="658" y="471"/>
                  </a:lnTo>
                  <a:lnTo>
                    <a:pt x="656" y="466"/>
                  </a:lnTo>
                  <a:lnTo>
                    <a:pt x="656" y="466"/>
                  </a:lnTo>
                  <a:lnTo>
                    <a:pt x="656" y="463"/>
                  </a:lnTo>
                  <a:lnTo>
                    <a:pt x="654" y="463"/>
                  </a:lnTo>
                  <a:lnTo>
                    <a:pt x="651" y="461"/>
                  </a:lnTo>
                  <a:lnTo>
                    <a:pt x="649" y="459"/>
                  </a:lnTo>
                  <a:lnTo>
                    <a:pt x="649" y="456"/>
                  </a:lnTo>
                  <a:lnTo>
                    <a:pt x="647" y="454"/>
                  </a:lnTo>
                  <a:lnTo>
                    <a:pt x="644" y="454"/>
                  </a:lnTo>
                  <a:lnTo>
                    <a:pt x="642" y="454"/>
                  </a:lnTo>
                  <a:lnTo>
                    <a:pt x="640" y="452"/>
                  </a:lnTo>
                  <a:lnTo>
                    <a:pt x="640" y="449"/>
                  </a:lnTo>
                  <a:lnTo>
                    <a:pt x="640" y="449"/>
                  </a:lnTo>
                  <a:lnTo>
                    <a:pt x="637" y="447"/>
                  </a:lnTo>
                  <a:lnTo>
                    <a:pt x="637" y="447"/>
                  </a:lnTo>
                  <a:lnTo>
                    <a:pt x="635" y="447"/>
                  </a:lnTo>
                  <a:lnTo>
                    <a:pt x="635" y="447"/>
                  </a:lnTo>
                  <a:lnTo>
                    <a:pt x="632" y="447"/>
                  </a:lnTo>
                  <a:lnTo>
                    <a:pt x="632" y="447"/>
                  </a:lnTo>
                  <a:lnTo>
                    <a:pt x="630" y="447"/>
                  </a:lnTo>
                  <a:lnTo>
                    <a:pt x="625" y="445"/>
                  </a:lnTo>
                  <a:lnTo>
                    <a:pt x="621" y="440"/>
                  </a:lnTo>
                  <a:lnTo>
                    <a:pt x="621" y="440"/>
                  </a:lnTo>
                  <a:lnTo>
                    <a:pt x="621" y="440"/>
                  </a:lnTo>
                  <a:lnTo>
                    <a:pt x="621" y="437"/>
                  </a:lnTo>
                  <a:lnTo>
                    <a:pt x="621" y="437"/>
                  </a:lnTo>
                  <a:lnTo>
                    <a:pt x="621" y="437"/>
                  </a:lnTo>
                  <a:lnTo>
                    <a:pt x="623" y="437"/>
                  </a:lnTo>
                  <a:lnTo>
                    <a:pt x="630" y="442"/>
                  </a:lnTo>
                  <a:lnTo>
                    <a:pt x="630" y="442"/>
                  </a:lnTo>
                  <a:lnTo>
                    <a:pt x="630" y="442"/>
                  </a:lnTo>
                  <a:lnTo>
                    <a:pt x="632" y="442"/>
                  </a:lnTo>
                  <a:lnTo>
                    <a:pt x="632" y="440"/>
                  </a:lnTo>
                  <a:lnTo>
                    <a:pt x="632" y="442"/>
                  </a:lnTo>
                  <a:lnTo>
                    <a:pt x="635" y="442"/>
                  </a:lnTo>
                  <a:lnTo>
                    <a:pt x="635" y="442"/>
                  </a:lnTo>
                  <a:lnTo>
                    <a:pt x="637" y="442"/>
                  </a:lnTo>
                  <a:lnTo>
                    <a:pt x="637" y="442"/>
                  </a:lnTo>
                  <a:lnTo>
                    <a:pt x="637" y="442"/>
                  </a:lnTo>
                  <a:lnTo>
                    <a:pt x="640" y="440"/>
                  </a:lnTo>
                  <a:lnTo>
                    <a:pt x="640" y="440"/>
                  </a:lnTo>
                  <a:lnTo>
                    <a:pt x="640" y="440"/>
                  </a:lnTo>
                  <a:lnTo>
                    <a:pt x="642" y="437"/>
                  </a:lnTo>
                  <a:lnTo>
                    <a:pt x="644" y="437"/>
                  </a:lnTo>
                  <a:lnTo>
                    <a:pt x="644" y="437"/>
                  </a:lnTo>
                  <a:lnTo>
                    <a:pt x="647" y="435"/>
                  </a:lnTo>
                  <a:lnTo>
                    <a:pt x="647" y="430"/>
                  </a:lnTo>
                  <a:lnTo>
                    <a:pt x="649" y="428"/>
                  </a:lnTo>
                  <a:lnTo>
                    <a:pt x="649" y="428"/>
                  </a:lnTo>
                  <a:lnTo>
                    <a:pt x="649" y="428"/>
                  </a:lnTo>
                  <a:lnTo>
                    <a:pt x="651" y="430"/>
                  </a:lnTo>
                  <a:lnTo>
                    <a:pt x="654" y="430"/>
                  </a:lnTo>
                  <a:lnTo>
                    <a:pt x="654" y="430"/>
                  </a:lnTo>
                  <a:lnTo>
                    <a:pt x="661" y="428"/>
                  </a:lnTo>
                  <a:lnTo>
                    <a:pt x="661" y="426"/>
                  </a:lnTo>
                  <a:lnTo>
                    <a:pt x="663" y="423"/>
                  </a:lnTo>
                  <a:lnTo>
                    <a:pt x="666" y="416"/>
                  </a:lnTo>
                  <a:lnTo>
                    <a:pt x="666" y="414"/>
                  </a:lnTo>
                  <a:lnTo>
                    <a:pt x="668" y="411"/>
                  </a:lnTo>
                  <a:lnTo>
                    <a:pt x="670" y="411"/>
                  </a:lnTo>
                  <a:lnTo>
                    <a:pt x="673" y="409"/>
                  </a:lnTo>
                  <a:lnTo>
                    <a:pt x="675" y="407"/>
                  </a:lnTo>
                  <a:lnTo>
                    <a:pt x="675" y="404"/>
                  </a:lnTo>
                  <a:lnTo>
                    <a:pt x="677" y="404"/>
                  </a:lnTo>
                  <a:lnTo>
                    <a:pt x="677" y="404"/>
                  </a:lnTo>
                  <a:lnTo>
                    <a:pt x="682" y="407"/>
                  </a:lnTo>
                  <a:lnTo>
                    <a:pt x="682" y="407"/>
                  </a:lnTo>
                  <a:lnTo>
                    <a:pt x="684" y="407"/>
                  </a:lnTo>
                  <a:lnTo>
                    <a:pt x="699" y="402"/>
                  </a:lnTo>
                  <a:lnTo>
                    <a:pt x="701" y="402"/>
                  </a:lnTo>
                  <a:lnTo>
                    <a:pt x="703" y="400"/>
                  </a:lnTo>
                  <a:lnTo>
                    <a:pt x="706" y="400"/>
                  </a:lnTo>
                  <a:lnTo>
                    <a:pt x="706" y="397"/>
                  </a:lnTo>
                  <a:lnTo>
                    <a:pt x="706" y="397"/>
                  </a:lnTo>
                  <a:lnTo>
                    <a:pt x="706" y="397"/>
                  </a:lnTo>
                  <a:lnTo>
                    <a:pt x="706" y="395"/>
                  </a:lnTo>
                  <a:lnTo>
                    <a:pt x="706" y="395"/>
                  </a:lnTo>
                  <a:lnTo>
                    <a:pt x="703" y="392"/>
                  </a:lnTo>
                  <a:lnTo>
                    <a:pt x="703" y="392"/>
                  </a:lnTo>
                  <a:lnTo>
                    <a:pt x="703" y="392"/>
                  </a:lnTo>
                  <a:lnTo>
                    <a:pt x="703" y="392"/>
                  </a:lnTo>
                  <a:lnTo>
                    <a:pt x="703" y="392"/>
                  </a:lnTo>
                  <a:lnTo>
                    <a:pt x="701" y="392"/>
                  </a:lnTo>
                  <a:lnTo>
                    <a:pt x="699" y="392"/>
                  </a:lnTo>
                  <a:lnTo>
                    <a:pt x="699" y="395"/>
                  </a:lnTo>
                  <a:lnTo>
                    <a:pt x="699" y="395"/>
                  </a:lnTo>
                  <a:lnTo>
                    <a:pt x="694" y="395"/>
                  </a:lnTo>
                  <a:lnTo>
                    <a:pt x="692" y="395"/>
                  </a:lnTo>
                  <a:lnTo>
                    <a:pt x="692" y="395"/>
                  </a:lnTo>
                  <a:lnTo>
                    <a:pt x="692" y="392"/>
                  </a:lnTo>
                  <a:lnTo>
                    <a:pt x="689" y="392"/>
                  </a:lnTo>
                  <a:lnTo>
                    <a:pt x="689" y="392"/>
                  </a:lnTo>
                  <a:lnTo>
                    <a:pt x="687" y="392"/>
                  </a:lnTo>
                  <a:lnTo>
                    <a:pt x="687" y="392"/>
                  </a:lnTo>
                  <a:lnTo>
                    <a:pt x="687" y="392"/>
                  </a:lnTo>
                  <a:lnTo>
                    <a:pt x="687" y="392"/>
                  </a:lnTo>
                  <a:lnTo>
                    <a:pt x="684" y="392"/>
                  </a:lnTo>
                  <a:lnTo>
                    <a:pt x="684" y="395"/>
                  </a:lnTo>
                  <a:lnTo>
                    <a:pt x="684" y="395"/>
                  </a:lnTo>
                  <a:lnTo>
                    <a:pt x="675" y="392"/>
                  </a:lnTo>
                  <a:lnTo>
                    <a:pt x="673" y="392"/>
                  </a:lnTo>
                  <a:lnTo>
                    <a:pt x="670" y="395"/>
                  </a:lnTo>
                  <a:lnTo>
                    <a:pt x="666" y="395"/>
                  </a:lnTo>
                  <a:lnTo>
                    <a:pt x="663" y="397"/>
                  </a:lnTo>
                  <a:lnTo>
                    <a:pt x="654" y="397"/>
                  </a:lnTo>
                  <a:lnTo>
                    <a:pt x="651" y="400"/>
                  </a:lnTo>
                  <a:lnTo>
                    <a:pt x="651" y="400"/>
                  </a:lnTo>
                  <a:lnTo>
                    <a:pt x="649" y="400"/>
                  </a:lnTo>
                  <a:lnTo>
                    <a:pt x="649" y="400"/>
                  </a:lnTo>
                  <a:lnTo>
                    <a:pt x="649" y="395"/>
                  </a:lnTo>
                  <a:lnTo>
                    <a:pt x="647" y="395"/>
                  </a:lnTo>
                  <a:lnTo>
                    <a:pt x="644" y="390"/>
                  </a:lnTo>
                  <a:lnTo>
                    <a:pt x="644" y="388"/>
                  </a:lnTo>
                  <a:lnTo>
                    <a:pt x="642" y="388"/>
                  </a:lnTo>
                  <a:lnTo>
                    <a:pt x="642" y="385"/>
                  </a:lnTo>
                  <a:lnTo>
                    <a:pt x="644" y="385"/>
                  </a:lnTo>
                  <a:lnTo>
                    <a:pt x="647" y="385"/>
                  </a:lnTo>
                  <a:lnTo>
                    <a:pt x="649" y="383"/>
                  </a:lnTo>
                  <a:lnTo>
                    <a:pt x="651" y="383"/>
                  </a:lnTo>
                  <a:lnTo>
                    <a:pt x="654" y="378"/>
                  </a:lnTo>
                  <a:lnTo>
                    <a:pt x="651" y="376"/>
                  </a:lnTo>
                  <a:lnTo>
                    <a:pt x="651" y="376"/>
                  </a:lnTo>
                  <a:lnTo>
                    <a:pt x="649" y="374"/>
                  </a:lnTo>
                  <a:lnTo>
                    <a:pt x="649" y="374"/>
                  </a:lnTo>
                  <a:lnTo>
                    <a:pt x="649" y="371"/>
                  </a:lnTo>
                  <a:lnTo>
                    <a:pt x="649" y="369"/>
                  </a:lnTo>
                  <a:lnTo>
                    <a:pt x="649" y="369"/>
                  </a:lnTo>
                  <a:lnTo>
                    <a:pt x="649" y="364"/>
                  </a:lnTo>
                  <a:lnTo>
                    <a:pt x="647" y="364"/>
                  </a:lnTo>
                  <a:lnTo>
                    <a:pt x="649" y="362"/>
                  </a:lnTo>
                  <a:lnTo>
                    <a:pt x="649" y="359"/>
                  </a:lnTo>
                  <a:lnTo>
                    <a:pt x="651" y="359"/>
                  </a:lnTo>
                  <a:lnTo>
                    <a:pt x="651" y="359"/>
                  </a:lnTo>
                  <a:lnTo>
                    <a:pt x="656" y="357"/>
                  </a:lnTo>
                  <a:lnTo>
                    <a:pt x="661" y="355"/>
                  </a:lnTo>
                  <a:lnTo>
                    <a:pt x="661" y="355"/>
                  </a:lnTo>
                  <a:lnTo>
                    <a:pt x="666" y="355"/>
                  </a:lnTo>
                  <a:lnTo>
                    <a:pt x="668" y="352"/>
                  </a:lnTo>
                  <a:lnTo>
                    <a:pt x="668" y="352"/>
                  </a:lnTo>
                  <a:lnTo>
                    <a:pt x="677" y="345"/>
                  </a:lnTo>
                  <a:lnTo>
                    <a:pt x="687" y="345"/>
                  </a:lnTo>
                  <a:lnTo>
                    <a:pt x="687" y="336"/>
                  </a:lnTo>
                  <a:lnTo>
                    <a:pt x="687" y="331"/>
                  </a:lnTo>
                  <a:lnTo>
                    <a:pt x="687" y="331"/>
                  </a:lnTo>
                  <a:lnTo>
                    <a:pt x="687" y="329"/>
                  </a:lnTo>
                  <a:lnTo>
                    <a:pt x="684" y="329"/>
                  </a:lnTo>
                  <a:lnTo>
                    <a:pt x="684" y="326"/>
                  </a:lnTo>
                  <a:lnTo>
                    <a:pt x="684" y="324"/>
                  </a:lnTo>
                  <a:lnTo>
                    <a:pt x="684" y="321"/>
                  </a:lnTo>
                  <a:lnTo>
                    <a:pt x="684" y="319"/>
                  </a:lnTo>
                  <a:lnTo>
                    <a:pt x="682" y="317"/>
                  </a:lnTo>
                  <a:lnTo>
                    <a:pt x="682" y="317"/>
                  </a:lnTo>
                  <a:lnTo>
                    <a:pt x="680" y="314"/>
                  </a:lnTo>
                  <a:lnTo>
                    <a:pt x="680" y="314"/>
                  </a:lnTo>
                  <a:lnTo>
                    <a:pt x="677" y="312"/>
                  </a:lnTo>
                  <a:lnTo>
                    <a:pt x="680" y="310"/>
                  </a:lnTo>
                  <a:lnTo>
                    <a:pt x="677" y="307"/>
                  </a:lnTo>
                  <a:lnTo>
                    <a:pt x="677" y="305"/>
                  </a:lnTo>
                  <a:lnTo>
                    <a:pt x="677" y="303"/>
                  </a:lnTo>
                  <a:lnTo>
                    <a:pt x="677" y="300"/>
                  </a:lnTo>
                  <a:lnTo>
                    <a:pt x="680" y="298"/>
                  </a:lnTo>
                  <a:lnTo>
                    <a:pt x="680" y="295"/>
                  </a:lnTo>
                  <a:lnTo>
                    <a:pt x="680" y="295"/>
                  </a:lnTo>
                  <a:lnTo>
                    <a:pt x="680" y="295"/>
                  </a:lnTo>
                  <a:lnTo>
                    <a:pt x="682" y="295"/>
                  </a:lnTo>
                  <a:lnTo>
                    <a:pt x="682" y="295"/>
                  </a:lnTo>
                  <a:lnTo>
                    <a:pt x="684" y="298"/>
                  </a:lnTo>
                  <a:lnTo>
                    <a:pt x="684" y="298"/>
                  </a:lnTo>
                  <a:lnTo>
                    <a:pt x="687" y="298"/>
                  </a:lnTo>
                  <a:lnTo>
                    <a:pt x="687" y="300"/>
                  </a:lnTo>
                  <a:lnTo>
                    <a:pt x="689" y="300"/>
                  </a:lnTo>
                  <a:lnTo>
                    <a:pt x="692" y="298"/>
                  </a:lnTo>
                  <a:lnTo>
                    <a:pt x="694" y="298"/>
                  </a:lnTo>
                  <a:lnTo>
                    <a:pt x="696" y="298"/>
                  </a:lnTo>
                  <a:lnTo>
                    <a:pt x="696" y="295"/>
                  </a:lnTo>
                  <a:lnTo>
                    <a:pt x="699" y="295"/>
                  </a:lnTo>
                  <a:lnTo>
                    <a:pt x="699" y="293"/>
                  </a:lnTo>
                  <a:lnTo>
                    <a:pt x="699" y="293"/>
                  </a:lnTo>
                  <a:lnTo>
                    <a:pt x="699" y="291"/>
                  </a:lnTo>
                  <a:lnTo>
                    <a:pt x="699" y="291"/>
                  </a:lnTo>
                  <a:lnTo>
                    <a:pt x="699" y="288"/>
                  </a:lnTo>
                  <a:lnTo>
                    <a:pt x="696" y="288"/>
                  </a:lnTo>
                  <a:lnTo>
                    <a:pt x="694" y="288"/>
                  </a:lnTo>
                  <a:lnTo>
                    <a:pt x="689" y="288"/>
                  </a:lnTo>
                  <a:lnTo>
                    <a:pt x="684" y="288"/>
                  </a:lnTo>
                  <a:lnTo>
                    <a:pt x="684" y="288"/>
                  </a:lnTo>
                  <a:lnTo>
                    <a:pt x="682" y="288"/>
                  </a:lnTo>
                  <a:lnTo>
                    <a:pt x="680" y="286"/>
                  </a:lnTo>
                  <a:lnTo>
                    <a:pt x="675" y="281"/>
                  </a:lnTo>
                  <a:lnTo>
                    <a:pt x="675" y="279"/>
                  </a:lnTo>
                  <a:lnTo>
                    <a:pt x="675" y="279"/>
                  </a:lnTo>
                  <a:lnTo>
                    <a:pt x="675" y="276"/>
                  </a:lnTo>
                  <a:lnTo>
                    <a:pt x="675" y="274"/>
                  </a:lnTo>
                  <a:lnTo>
                    <a:pt x="677" y="274"/>
                  </a:lnTo>
                  <a:lnTo>
                    <a:pt x="677" y="274"/>
                  </a:lnTo>
                  <a:lnTo>
                    <a:pt x="677" y="274"/>
                  </a:lnTo>
                  <a:lnTo>
                    <a:pt x="684" y="276"/>
                  </a:lnTo>
                  <a:lnTo>
                    <a:pt x="687" y="276"/>
                  </a:lnTo>
                  <a:lnTo>
                    <a:pt x="687" y="276"/>
                  </a:lnTo>
                  <a:lnTo>
                    <a:pt x="689" y="276"/>
                  </a:lnTo>
                  <a:lnTo>
                    <a:pt x="689" y="274"/>
                  </a:lnTo>
                  <a:lnTo>
                    <a:pt x="694" y="269"/>
                  </a:lnTo>
                  <a:lnTo>
                    <a:pt x="703" y="262"/>
                  </a:lnTo>
                  <a:lnTo>
                    <a:pt x="703" y="262"/>
                  </a:lnTo>
                  <a:lnTo>
                    <a:pt x="706" y="262"/>
                  </a:lnTo>
                  <a:lnTo>
                    <a:pt x="708" y="262"/>
                  </a:lnTo>
                  <a:lnTo>
                    <a:pt x="708" y="262"/>
                  </a:lnTo>
                  <a:lnTo>
                    <a:pt x="711" y="262"/>
                  </a:lnTo>
                  <a:lnTo>
                    <a:pt x="711" y="262"/>
                  </a:lnTo>
                  <a:lnTo>
                    <a:pt x="713" y="260"/>
                  </a:lnTo>
                  <a:lnTo>
                    <a:pt x="713" y="260"/>
                  </a:lnTo>
                  <a:lnTo>
                    <a:pt x="715" y="258"/>
                  </a:lnTo>
                  <a:lnTo>
                    <a:pt x="725" y="239"/>
                  </a:lnTo>
                  <a:lnTo>
                    <a:pt x="725" y="236"/>
                  </a:lnTo>
                  <a:lnTo>
                    <a:pt x="722" y="23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4" name="Freeform 57">
              <a:extLst>
                <a:ext uri="{FF2B5EF4-FFF2-40B4-BE49-F238E27FC236}">
                  <a16:creationId xmlns:a16="http://schemas.microsoft.com/office/drawing/2014/main" id="{FB8A10CD-69A0-2082-7502-D6702102B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6651" y="4928690"/>
              <a:ext cx="107949" cy="162683"/>
            </a:xfrm>
            <a:custGeom>
              <a:avLst/>
              <a:gdLst>
                <a:gd name="T0" fmla="*/ 71 w 71"/>
                <a:gd name="T1" fmla="*/ 52 h 107"/>
                <a:gd name="T2" fmla="*/ 66 w 71"/>
                <a:gd name="T3" fmla="*/ 45 h 107"/>
                <a:gd name="T4" fmla="*/ 66 w 71"/>
                <a:gd name="T5" fmla="*/ 40 h 107"/>
                <a:gd name="T6" fmla="*/ 64 w 71"/>
                <a:gd name="T7" fmla="*/ 36 h 107"/>
                <a:gd name="T8" fmla="*/ 64 w 71"/>
                <a:gd name="T9" fmla="*/ 24 h 107"/>
                <a:gd name="T10" fmla="*/ 59 w 71"/>
                <a:gd name="T11" fmla="*/ 17 h 107"/>
                <a:gd name="T12" fmla="*/ 54 w 71"/>
                <a:gd name="T13" fmla="*/ 17 h 107"/>
                <a:gd name="T14" fmla="*/ 49 w 71"/>
                <a:gd name="T15" fmla="*/ 17 h 107"/>
                <a:gd name="T16" fmla="*/ 35 w 71"/>
                <a:gd name="T17" fmla="*/ 19 h 107"/>
                <a:gd name="T18" fmla="*/ 28 w 71"/>
                <a:gd name="T19" fmla="*/ 17 h 107"/>
                <a:gd name="T20" fmla="*/ 26 w 71"/>
                <a:gd name="T21" fmla="*/ 7 h 107"/>
                <a:gd name="T22" fmla="*/ 19 w 71"/>
                <a:gd name="T23" fmla="*/ 5 h 107"/>
                <a:gd name="T24" fmla="*/ 16 w 71"/>
                <a:gd name="T25" fmla="*/ 0 h 107"/>
                <a:gd name="T26" fmla="*/ 14 w 71"/>
                <a:gd name="T27" fmla="*/ 0 h 107"/>
                <a:gd name="T28" fmla="*/ 9 w 71"/>
                <a:gd name="T29" fmla="*/ 5 h 107"/>
                <a:gd name="T30" fmla="*/ 0 w 71"/>
                <a:gd name="T31" fmla="*/ 10 h 107"/>
                <a:gd name="T32" fmla="*/ 5 w 71"/>
                <a:gd name="T33" fmla="*/ 19 h 107"/>
                <a:gd name="T34" fmla="*/ 12 w 71"/>
                <a:gd name="T35" fmla="*/ 17 h 107"/>
                <a:gd name="T36" fmla="*/ 19 w 71"/>
                <a:gd name="T37" fmla="*/ 14 h 107"/>
                <a:gd name="T38" fmla="*/ 7 w 71"/>
                <a:gd name="T39" fmla="*/ 21 h 107"/>
                <a:gd name="T40" fmla="*/ 7 w 71"/>
                <a:gd name="T41" fmla="*/ 26 h 107"/>
                <a:gd name="T42" fmla="*/ 9 w 71"/>
                <a:gd name="T43" fmla="*/ 33 h 107"/>
                <a:gd name="T44" fmla="*/ 21 w 71"/>
                <a:gd name="T45" fmla="*/ 31 h 107"/>
                <a:gd name="T46" fmla="*/ 21 w 71"/>
                <a:gd name="T47" fmla="*/ 33 h 107"/>
                <a:gd name="T48" fmla="*/ 14 w 71"/>
                <a:gd name="T49" fmla="*/ 36 h 107"/>
                <a:gd name="T50" fmla="*/ 19 w 71"/>
                <a:gd name="T51" fmla="*/ 40 h 107"/>
                <a:gd name="T52" fmla="*/ 21 w 71"/>
                <a:gd name="T53" fmla="*/ 40 h 107"/>
                <a:gd name="T54" fmla="*/ 28 w 71"/>
                <a:gd name="T55" fmla="*/ 45 h 107"/>
                <a:gd name="T56" fmla="*/ 33 w 71"/>
                <a:gd name="T57" fmla="*/ 50 h 107"/>
                <a:gd name="T58" fmla="*/ 28 w 71"/>
                <a:gd name="T59" fmla="*/ 45 h 107"/>
                <a:gd name="T60" fmla="*/ 21 w 71"/>
                <a:gd name="T61" fmla="*/ 45 h 107"/>
                <a:gd name="T62" fmla="*/ 14 w 71"/>
                <a:gd name="T63" fmla="*/ 47 h 107"/>
                <a:gd name="T64" fmla="*/ 23 w 71"/>
                <a:gd name="T65" fmla="*/ 50 h 107"/>
                <a:gd name="T66" fmla="*/ 33 w 71"/>
                <a:gd name="T67" fmla="*/ 76 h 107"/>
                <a:gd name="T68" fmla="*/ 28 w 71"/>
                <a:gd name="T69" fmla="*/ 81 h 107"/>
                <a:gd name="T70" fmla="*/ 35 w 71"/>
                <a:gd name="T71" fmla="*/ 92 h 107"/>
                <a:gd name="T72" fmla="*/ 40 w 71"/>
                <a:gd name="T73" fmla="*/ 95 h 107"/>
                <a:gd name="T74" fmla="*/ 45 w 71"/>
                <a:gd name="T75" fmla="*/ 104 h 107"/>
                <a:gd name="T76" fmla="*/ 54 w 71"/>
                <a:gd name="T77" fmla="*/ 102 h 107"/>
                <a:gd name="T78" fmla="*/ 59 w 71"/>
                <a:gd name="T79" fmla="*/ 102 h 107"/>
                <a:gd name="T80" fmla="*/ 64 w 71"/>
                <a:gd name="T81" fmla="*/ 97 h 107"/>
                <a:gd name="T82" fmla="*/ 66 w 71"/>
                <a:gd name="T83" fmla="*/ 92 h 107"/>
                <a:gd name="T84" fmla="*/ 66 w 71"/>
                <a:gd name="T85" fmla="*/ 88 h 107"/>
                <a:gd name="T86" fmla="*/ 66 w 71"/>
                <a:gd name="T87" fmla="*/ 81 h 107"/>
                <a:gd name="T88" fmla="*/ 71 w 71"/>
                <a:gd name="T89" fmla="*/ 71 h 107"/>
                <a:gd name="T90" fmla="*/ 68 w 71"/>
                <a:gd name="T91" fmla="*/ 69 h 107"/>
                <a:gd name="T92" fmla="*/ 64 w 71"/>
                <a:gd name="T93" fmla="*/ 64 h 107"/>
                <a:gd name="T94" fmla="*/ 68 w 71"/>
                <a:gd name="T95" fmla="*/ 62 h 107"/>
                <a:gd name="T96" fmla="*/ 71 w 71"/>
                <a:gd name="T97" fmla="*/ 5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" h="107">
                  <a:moveTo>
                    <a:pt x="71" y="55"/>
                  </a:moveTo>
                  <a:lnTo>
                    <a:pt x="71" y="52"/>
                  </a:lnTo>
                  <a:lnTo>
                    <a:pt x="71" y="52"/>
                  </a:lnTo>
                  <a:lnTo>
                    <a:pt x="71" y="52"/>
                  </a:lnTo>
                  <a:lnTo>
                    <a:pt x="66" y="47"/>
                  </a:lnTo>
                  <a:lnTo>
                    <a:pt x="66" y="47"/>
                  </a:lnTo>
                  <a:lnTo>
                    <a:pt x="66" y="45"/>
                  </a:lnTo>
                  <a:lnTo>
                    <a:pt x="66" y="45"/>
                  </a:lnTo>
                  <a:lnTo>
                    <a:pt x="66" y="43"/>
                  </a:lnTo>
                  <a:lnTo>
                    <a:pt x="66" y="43"/>
                  </a:lnTo>
                  <a:lnTo>
                    <a:pt x="66" y="43"/>
                  </a:lnTo>
                  <a:lnTo>
                    <a:pt x="66" y="40"/>
                  </a:lnTo>
                  <a:lnTo>
                    <a:pt x="66" y="40"/>
                  </a:lnTo>
                  <a:lnTo>
                    <a:pt x="64" y="38"/>
                  </a:lnTo>
                  <a:lnTo>
                    <a:pt x="64" y="38"/>
                  </a:lnTo>
                  <a:lnTo>
                    <a:pt x="64" y="36"/>
                  </a:lnTo>
                  <a:lnTo>
                    <a:pt x="66" y="33"/>
                  </a:lnTo>
                  <a:lnTo>
                    <a:pt x="66" y="31"/>
                  </a:lnTo>
                  <a:lnTo>
                    <a:pt x="66" y="31"/>
                  </a:lnTo>
                  <a:lnTo>
                    <a:pt x="64" y="24"/>
                  </a:lnTo>
                  <a:lnTo>
                    <a:pt x="64" y="19"/>
                  </a:lnTo>
                  <a:lnTo>
                    <a:pt x="64" y="19"/>
                  </a:lnTo>
                  <a:lnTo>
                    <a:pt x="61" y="19"/>
                  </a:lnTo>
                  <a:lnTo>
                    <a:pt x="59" y="17"/>
                  </a:lnTo>
                  <a:lnTo>
                    <a:pt x="57" y="17"/>
                  </a:lnTo>
                  <a:lnTo>
                    <a:pt x="57" y="14"/>
                  </a:lnTo>
                  <a:lnTo>
                    <a:pt x="54" y="17"/>
                  </a:lnTo>
                  <a:lnTo>
                    <a:pt x="54" y="17"/>
                  </a:lnTo>
                  <a:lnTo>
                    <a:pt x="54" y="17"/>
                  </a:lnTo>
                  <a:lnTo>
                    <a:pt x="52" y="17"/>
                  </a:lnTo>
                  <a:lnTo>
                    <a:pt x="52" y="17"/>
                  </a:lnTo>
                  <a:lnTo>
                    <a:pt x="49" y="17"/>
                  </a:lnTo>
                  <a:lnTo>
                    <a:pt x="47" y="17"/>
                  </a:lnTo>
                  <a:lnTo>
                    <a:pt x="42" y="17"/>
                  </a:lnTo>
                  <a:lnTo>
                    <a:pt x="38" y="19"/>
                  </a:lnTo>
                  <a:lnTo>
                    <a:pt x="35" y="19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31" y="19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6" y="10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3" y="5"/>
                  </a:lnTo>
                  <a:lnTo>
                    <a:pt x="21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9" y="5"/>
                  </a:lnTo>
                  <a:lnTo>
                    <a:pt x="5" y="5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9" y="17"/>
                  </a:lnTo>
                  <a:lnTo>
                    <a:pt x="12" y="17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2" y="17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7" y="24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9" y="28"/>
                  </a:lnTo>
                  <a:lnTo>
                    <a:pt x="7" y="33"/>
                  </a:lnTo>
                  <a:lnTo>
                    <a:pt x="9" y="33"/>
                  </a:lnTo>
                  <a:lnTo>
                    <a:pt x="12" y="36"/>
                  </a:lnTo>
                  <a:lnTo>
                    <a:pt x="14" y="33"/>
                  </a:lnTo>
                  <a:lnTo>
                    <a:pt x="21" y="28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1" y="33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2" y="38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21" y="40"/>
                  </a:lnTo>
                  <a:lnTo>
                    <a:pt x="21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8" y="43"/>
                  </a:lnTo>
                  <a:lnTo>
                    <a:pt x="28" y="45"/>
                  </a:lnTo>
                  <a:lnTo>
                    <a:pt x="31" y="47"/>
                  </a:lnTo>
                  <a:lnTo>
                    <a:pt x="33" y="50"/>
                  </a:lnTo>
                  <a:lnTo>
                    <a:pt x="33" y="50"/>
                  </a:lnTo>
                  <a:lnTo>
                    <a:pt x="33" y="50"/>
                  </a:lnTo>
                  <a:lnTo>
                    <a:pt x="31" y="50"/>
                  </a:lnTo>
                  <a:lnTo>
                    <a:pt x="31" y="50"/>
                  </a:lnTo>
                  <a:lnTo>
                    <a:pt x="31" y="47"/>
                  </a:lnTo>
                  <a:lnTo>
                    <a:pt x="28" y="45"/>
                  </a:lnTo>
                  <a:lnTo>
                    <a:pt x="26" y="45"/>
                  </a:lnTo>
                  <a:lnTo>
                    <a:pt x="23" y="45"/>
                  </a:lnTo>
                  <a:lnTo>
                    <a:pt x="21" y="45"/>
                  </a:lnTo>
                  <a:lnTo>
                    <a:pt x="21" y="45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12" y="45"/>
                  </a:lnTo>
                  <a:lnTo>
                    <a:pt x="14" y="47"/>
                  </a:lnTo>
                  <a:lnTo>
                    <a:pt x="16" y="50"/>
                  </a:lnTo>
                  <a:lnTo>
                    <a:pt x="19" y="50"/>
                  </a:lnTo>
                  <a:lnTo>
                    <a:pt x="21" y="50"/>
                  </a:lnTo>
                  <a:lnTo>
                    <a:pt x="23" y="50"/>
                  </a:lnTo>
                  <a:lnTo>
                    <a:pt x="23" y="52"/>
                  </a:lnTo>
                  <a:lnTo>
                    <a:pt x="31" y="73"/>
                  </a:lnTo>
                  <a:lnTo>
                    <a:pt x="31" y="73"/>
                  </a:lnTo>
                  <a:lnTo>
                    <a:pt x="33" y="76"/>
                  </a:lnTo>
                  <a:lnTo>
                    <a:pt x="31" y="76"/>
                  </a:lnTo>
                  <a:lnTo>
                    <a:pt x="28" y="78"/>
                  </a:lnTo>
                  <a:lnTo>
                    <a:pt x="28" y="78"/>
                  </a:lnTo>
                  <a:lnTo>
                    <a:pt x="28" y="81"/>
                  </a:lnTo>
                  <a:lnTo>
                    <a:pt x="26" y="83"/>
                  </a:lnTo>
                  <a:lnTo>
                    <a:pt x="33" y="85"/>
                  </a:lnTo>
                  <a:lnTo>
                    <a:pt x="33" y="85"/>
                  </a:lnTo>
                  <a:lnTo>
                    <a:pt x="35" y="92"/>
                  </a:lnTo>
                  <a:lnTo>
                    <a:pt x="38" y="92"/>
                  </a:lnTo>
                  <a:lnTo>
                    <a:pt x="38" y="92"/>
                  </a:lnTo>
                  <a:lnTo>
                    <a:pt x="40" y="95"/>
                  </a:lnTo>
                  <a:lnTo>
                    <a:pt x="40" y="95"/>
                  </a:lnTo>
                  <a:lnTo>
                    <a:pt x="40" y="99"/>
                  </a:lnTo>
                  <a:lnTo>
                    <a:pt x="40" y="102"/>
                  </a:lnTo>
                  <a:lnTo>
                    <a:pt x="40" y="102"/>
                  </a:lnTo>
                  <a:lnTo>
                    <a:pt x="45" y="104"/>
                  </a:lnTo>
                  <a:lnTo>
                    <a:pt x="45" y="107"/>
                  </a:lnTo>
                  <a:lnTo>
                    <a:pt x="47" y="107"/>
                  </a:lnTo>
                  <a:lnTo>
                    <a:pt x="49" y="104"/>
                  </a:lnTo>
                  <a:lnTo>
                    <a:pt x="54" y="102"/>
                  </a:lnTo>
                  <a:lnTo>
                    <a:pt x="54" y="102"/>
                  </a:lnTo>
                  <a:lnTo>
                    <a:pt x="54" y="102"/>
                  </a:lnTo>
                  <a:lnTo>
                    <a:pt x="57" y="102"/>
                  </a:lnTo>
                  <a:lnTo>
                    <a:pt x="59" y="102"/>
                  </a:lnTo>
                  <a:lnTo>
                    <a:pt x="61" y="102"/>
                  </a:lnTo>
                  <a:lnTo>
                    <a:pt x="61" y="99"/>
                  </a:lnTo>
                  <a:lnTo>
                    <a:pt x="64" y="97"/>
                  </a:lnTo>
                  <a:lnTo>
                    <a:pt x="64" y="97"/>
                  </a:lnTo>
                  <a:lnTo>
                    <a:pt x="64" y="97"/>
                  </a:lnTo>
                  <a:lnTo>
                    <a:pt x="64" y="95"/>
                  </a:lnTo>
                  <a:lnTo>
                    <a:pt x="66" y="92"/>
                  </a:lnTo>
                  <a:lnTo>
                    <a:pt x="66" y="92"/>
                  </a:lnTo>
                  <a:lnTo>
                    <a:pt x="66" y="90"/>
                  </a:lnTo>
                  <a:lnTo>
                    <a:pt x="66" y="90"/>
                  </a:lnTo>
                  <a:lnTo>
                    <a:pt x="66" y="88"/>
                  </a:lnTo>
                  <a:lnTo>
                    <a:pt x="66" y="88"/>
                  </a:lnTo>
                  <a:lnTo>
                    <a:pt x="66" y="83"/>
                  </a:lnTo>
                  <a:lnTo>
                    <a:pt x="66" y="83"/>
                  </a:lnTo>
                  <a:lnTo>
                    <a:pt x="66" y="81"/>
                  </a:lnTo>
                  <a:lnTo>
                    <a:pt x="66" y="81"/>
                  </a:lnTo>
                  <a:lnTo>
                    <a:pt x="66" y="78"/>
                  </a:lnTo>
                  <a:lnTo>
                    <a:pt x="68" y="73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68" y="69"/>
                  </a:lnTo>
                  <a:lnTo>
                    <a:pt x="68" y="69"/>
                  </a:lnTo>
                  <a:lnTo>
                    <a:pt x="68" y="69"/>
                  </a:lnTo>
                  <a:lnTo>
                    <a:pt x="68" y="69"/>
                  </a:lnTo>
                  <a:lnTo>
                    <a:pt x="64" y="66"/>
                  </a:lnTo>
                  <a:lnTo>
                    <a:pt x="64" y="66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4" y="62"/>
                  </a:lnTo>
                  <a:lnTo>
                    <a:pt x="66" y="62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71" y="62"/>
                  </a:lnTo>
                  <a:lnTo>
                    <a:pt x="71" y="59"/>
                  </a:lnTo>
                  <a:lnTo>
                    <a:pt x="71" y="59"/>
                  </a:lnTo>
                  <a:lnTo>
                    <a:pt x="71" y="5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" name="Freeform 59">
              <a:extLst>
                <a:ext uri="{FF2B5EF4-FFF2-40B4-BE49-F238E27FC236}">
                  <a16:creationId xmlns:a16="http://schemas.microsoft.com/office/drawing/2014/main" id="{2E067FC5-0F07-8A0F-AF6B-C1CD3C1DCB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95327" y="4017970"/>
              <a:ext cx="329928" cy="68419"/>
            </a:xfrm>
            <a:custGeom>
              <a:avLst/>
              <a:gdLst>
                <a:gd name="T0" fmla="*/ 217 w 217"/>
                <a:gd name="T1" fmla="*/ 36 h 45"/>
                <a:gd name="T2" fmla="*/ 215 w 217"/>
                <a:gd name="T3" fmla="*/ 33 h 45"/>
                <a:gd name="T4" fmla="*/ 215 w 217"/>
                <a:gd name="T5" fmla="*/ 33 h 45"/>
                <a:gd name="T6" fmla="*/ 215 w 217"/>
                <a:gd name="T7" fmla="*/ 33 h 45"/>
                <a:gd name="T8" fmla="*/ 213 w 217"/>
                <a:gd name="T9" fmla="*/ 33 h 45"/>
                <a:gd name="T10" fmla="*/ 213 w 217"/>
                <a:gd name="T11" fmla="*/ 38 h 45"/>
                <a:gd name="T12" fmla="*/ 210 w 217"/>
                <a:gd name="T13" fmla="*/ 40 h 45"/>
                <a:gd name="T14" fmla="*/ 210 w 217"/>
                <a:gd name="T15" fmla="*/ 43 h 45"/>
                <a:gd name="T16" fmla="*/ 210 w 217"/>
                <a:gd name="T17" fmla="*/ 45 h 45"/>
                <a:gd name="T18" fmla="*/ 210 w 217"/>
                <a:gd name="T19" fmla="*/ 45 h 45"/>
                <a:gd name="T20" fmla="*/ 213 w 217"/>
                <a:gd name="T21" fmla="*/ 45 h 45"/>
                <a:gd name="T22" fmla="*/ 215 w 217"/>
                <a:gd name="T23" fmla="*/ 45 h 45"/>
                <a:gd name="T24" fmla="*/ 217 w 217"/>
                <a:gd name="T25" fmla="*/ 43 h 45"/>
                <a:gd name="T26" fmla="*/ 217 w 217"/>
                <a:gd name="T27" fmla="*/ 40 h 45"/>
                <a:gd name="T28" fmla="*/ 217 w 217"/>
                <a:gd name="T29" fmla="*/ 36 h 45"/>
                <a:gd name="T30" fmla="*/ 2 w 217"/>
                <a:gd name="T31" fmla="*/ 0 h 45"/>
                <a:gd name="T32" fmla="*/ 0 w 217"/>
                <a:gd name="T33" fmla="*/ 0 h 45"/>
                <a:gd name="T34" fmla="*/ 0 w 217"/>
                <a:gd name="T35" fmla="*/ 0 h 45"/>
                <a:gd name="T36" fmla="*/ 0 w 217"/>
                <a:gd name="T37" fmla="*/ 3 h 45"/>
                <a:gd name="T38" fmla="*/ 0 w 217"/>
                <a:gd name="T39" fmla="*/ 3 h 45"/>
                <a:gd name="T40" fmla="*/ 0 w 217"/>
                <a:gd name="T41" fmla="*/ 5 h 45"/>
                <a:gd name="T42" fmla="*/ 0 w 217"/>
                <a:gd name="T43" fmla="*/ 3 h 45"/>
                <a:gd name="T44" fmla="*/ 2 w 217"/>
                <a:gd name="T45" fmla="*/ 3 h 45"/>
                <a:gd name="T46" fmla="*/ 2 w 217"/>
                <a:gd name="T47" fmla="*/ 0 h 45"/>
                <a:gd name="T48" fmla="*/ 2 w 217"/>
                <a:gd name="T49" fmla="*/ 0 h 45"/>
                <a:gd name="T50" fmla="*/ 2 w 217"/>
                <a:gd name="T5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7" h="45">
                  <a:moveTo>
                    <a:pt x="217" y="36"/>
                  </a:moveTo>
                  <a:lnTo>
                    <a:pt x="215" y="33"/>
                  </a:lnTo>
                  <a:lnTo>
                    <a:pt x="215" y="33"/>
                  </a:lnTo>
                  <a:lnTo>
                    <a:pt x="215" y="33"/>
                  </a:lnTo>
                  <a:lnTo>
                    <a:pt x="213" y="33"/>
                  </a:lnTo>
                  <a:lnTo>
                    <a:pt x="213" y="38"/>
                  </a:lnTo>
                  <a:lnTo>
                    <a:pt x="210" y="40"/>
                  </a:lnTo>
                  <a:lnTo>
                    <a:pt x="210" y="43"/>
                  </a:lnTo>
                  <a:lnTo>
                    <a:pt x="210" y="45"/>
                  </a:lnTo>
                  <a:lnTo>
                    <a:pt x="210" y="45"/>
                  </a:lnTo>
                  <a:lnTo>
                    <a:pt x="213" y="45"/>
                  </a:lnTo>
                  <a:lnTo>
                    <a:pt x="215" y="45"/>
                  </a:lnTo>
                  <a:lnTo>
                    <a:pt x="217" y="43"/>
                  </a:lnTo>
                  <a:lnTo>
                    <a:pt x="217" y="40"/>
                  </a:lnTo>
                  <a:lnTo>
                    <a:pt x="217" y="36"/>
                  </a:lnTo>
                  <a:close/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reeform 61">
              <a:extLst>
                <a:ext uri="{FF2B5EF4-FFF2-40B4-BE49-F238E27FC236}">
                  <a16:creationId xmlns:a16="http://schemas.microsoft.com/office/drawing/2014/main" id="{8055999C-6B51-30ED-0016-91387621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9815" y="4093990"/>
              <a:ext cx="47133" cy="57775"/>
            </a:xfrm>
            <a:custGeom>
              <a:avLst/>
              <a:gdLst>
                <a:gd name="T0" fmla="*/ 31 w 31"/>
                <a:gd name="T1" fmla="*/ 19 h 38"/>
                <a:gd name="T2" fmla="*/ 26 w 31"/>
                <a:gd name="T3" fmla="*/ 19 h 38"/>
                <a:gd name="T4" fmla="*/ 24 w 31"/>
                <a:gd name="T5" fmla="*/ 19 h 38"/>
                <a:gd name="T6" fmla="*/ 24 w 31"/>
                <a:gd name="T7" fmla="*/ 21 h 38"/>
                <a:gd name="T8" fmla="*/ 24 w 31"/>
                <a:gd name="T9" fmla="*/ 24 h 38"/>
                <a:gd name="T10" fmla="*/ 21 w 31"/>
                <a:gd name="T11" fmla="*/ 24 h 38"/>
                <a:gd name="T12" fmla="*/ 19 w 31"/>
                <a:gd name="T13" fmla="*/ 24 h 38"/>
                <a:gd name="T14" fmla="*/ 16 w 31"/>
                <a:gd name="T15" fmla="*/ 21 h 38"/>
                <a:gd name="T16" fmla="*/ 16 w 31"/>
                <a:gd name="T17" fmla="*/ 17 h 38"/>
                <a:gd name="T18" fmla="*/ 16 w 31"/>
                <a:gd name="T19" fmla="*/ 14 h 38"/>
                <a:gd name="T20" fmla="*/ 16 w 31"/>
                <a:gd name="T21" fmla="*/ 14 h 38"/>
                <a:gd name="T22" fmla="*/ 24 w 31"/>
                <a:gd name="T23" fmla="*/ 9 h 38"/>
                <a:gd name="T24" fmla="*/ 26 w 31"/>
                <a:gd name="T25" fmla="*/ 7 h 38"/>
                <a:gd name="T26" fmla="*/ 26 w 31"/>
                <a:gd name="T27" fmla="*/ 7 h 38"/>
                <a:gd name="T28" fmla="*/ 24 w 31"/>
                <a:gd name="T29" fmla="*/ 5 h 38"/>
                <a:gd name="T30" fmla="*/ 21 w 31"/>
                <a:gd name="T31" fmla="*/ 5 h 38"/>
                <a:gd name="T32" fmla="*/ 21 w 31"/>
                <a:gd name="T33" fmla="*/ 5 h 38"/>
                <a:gd name="T34" fmla="*/ 19 w 31"/>
                <a:gd name="T35" fmla="*/ 2 h 38"/>
                <a:gd name="T36" fmla="*/ 21 w 31"/>
                <a:gd name="T37" fmla="*/ 0 h 38"/>
                <a:gd name="T38" fmla="*/ 19 w 31"/>
                <a:gd name="T39" fmla="*/ 0 h 38"/>
                <a:gd name="T40" fmla="*/ 16 w 31"/>
                <a:gd name="T41" fmla="*/ 0 h 38"/>
                <a:gd name="T42" fmla="*/ 12 w 31"/>
                <a:gd name="T43" fmla="*/ 5 h 38"/>
                <a:gd name="T44" fmla="*/ 9 w 31"/>
                <a:gd name="T45" fmla="*/ 5 h 38"/>
                <a:gd name="T46" fmla="*/ 7 w 31"/>
                <a:gd name="T47" fmla="*/ 5 h 38"/>
                <a:gd name="T48" fmla="*/ 7 w 31"/>
                <a:gd name="T49" fmla="*/ 5 h 38"/>
                <a:gd name="T50" fmla="*/ 5 w 31"/>
                <a:gd name="T51" fmla="*/ 9 h 38"/>
                <a:gd name="T52" fmla="*/ 2 w 31"/>
                <a:gd name="T53" fmla="*/ 9 h 38"/>
                <a:gd name="T54" fmla="*/ 0 w 31"/>
                <a:gd name="T55" fmla="*/ 9 h 38"/>
                <a:gd name="T56" fmla="*/ 0 w 31"/>
                <a:gd name="T57" fmla="*/ 9 h 38"/>
                <a:gd name="T58" fmla="*/ 0 w 31"/>
                <a:gd name="T59" fmla="*/ 12 h 38"/>
                <a:gd name="T60" fmla="*/ 0 w 31"/>
                <a:gd name="T61" fmla="*/ 12 h 38"/>
                <a:gd name="T62" fmla="*/ 0 w 31"/>
                <a:gd name="T63" fmla="*/ 14 h 38"/>
                <a:gd name="T64" fmla="*/ 5 w 31"/>
                <a:gd name="T65" fmla="*/ 17 h 38"/>
                <a:gd name="T66" fmla="*/ 5 w 31"/>
                <a:gd name="T67" fmla="*/ 19 h 38"/>
                <a:gd name="T68" fmla="*/ 5 w 31"/>
                <a:gd name="T69" fmla="*/ 24 h 38"/>
                <a:gd name="T70" fmla="*/ 7 w 31"/>
                <a:gd name="T71" fmla="*/ 31 h 38"/>
                <a:gd name="T72" fmla="*/ 9 w 31"/>
                <a:gd name="T73" fmla="*/ 35 h 38"/>
                <a:gd name="T74" fmla="*/ 12 w 31"/>
                <a:gd name="T75" fmla="*/ 35 h 38"/>
                <a:gd name="T76" fmla="*/ 14 w 31"/>
                <a:gd name="T77" fmla="*/ 35 h 38"/>
                <a:gd name="T78" fmla="*/ 16 w 31"/>
                <a:gd name="T79" fmla="*/ 33 h 38"/>
                <a:gd name="T80" fmla="*/ 16 w 31"/>
                <a:gd name="T81" fmla="*/ 35 h 38"/>
                <a:gd name="T82" fmla="*/ 19 w 31"/>
                <a:gd name="T83" fmla="*/ 35 h 38"/>
                <a:gd name="T84" fmla="*/ 19 w 31"/>
                <a:gd name="T85" fmla="*/ 35 h 38"/>
                <a:gd name="T86" fmla="*/ 21 w 31"/>
                <a:gd name="T87" fmla="*/ 33 h 38"/>
                <a:gd name="T88" fmla="*/ 24 w 31"/>
                <a:gd name="T89" fmla="*/ 33 h 38"/>
                <a:gd name="T90" fmla="*/ 26 w 31"/>
                <a:gd name="T91" fmla="*/ 35 h 38"/>
                <a:gd name="T92" fmla="*/ 28 w 31"/>
                <a:gd name="T93" fmla="*/ 38 h 38"/>
                <a:gd name="T94" fmla="*/ 28 w 31"/>
                <a:gd name="T95" fmla="*/ 35 h 38"/>
                <a:gd name="T96" fmla="*/ 31 w 31"/>
                <a:gd name="T97" fmla="*/ 33 h 38"/>
                <a:gd name="T98" fmla="*/ 31 w 31"/>
                <a:gd name="T99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" h="38">
                  <a:moveTo>
                    <a:pt x="31" y="21"/>
                  </a:moveTo>
                  <a:lnTo>
                    <a:pt x="31" y="19"/>
                  </a:lnTo>
                  <a:lnTo>
                    <a:pt x="28" y="19"/>
                  </a:lnTo>
                  <a:lnTo>
                    <a:pt x="26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1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24" y="9"/>
                  </a:lnTo>
                  <a:lnTo>
                    <a:pt x="26" y="9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6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19" y="5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4"/>
                  </a:lnTo>
                  <a:lnTo>
                    <a:pt x="5" y="26"/>
                  </a:lnTo>
                  <a:lnTo>
                    <a:pt x="7" y="31"/>
                  </a:lnTo>
                  <a:lnTo>
                    <a:pt x="9" y="33"/>
                  </a:lnTo>
                  <a:lnTo>
                    <a:pt x="9" y="35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14" y="35"/>
                  </a:lnTo>
                  <a:lnTo>
                    <a:pt x="14" y="33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6" y="35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5"/>
                  </a:lnTo>
                  <a:lnTo>
                    <a:pt x="31" y="35"/>
                  </a:lnTo>
                  <a:lnTo>
                    <a:pt x="31" y="33"/>
                  </a:lnTo>
                  <a:lnTo>
                    <a:pt x="31" y="31"/>
                  </a:lnTo>
                  <a:lnTo>
                    <a:pt x="31" y="26"/>
                  </a:lnTo>
                  <a:lnTo>
                    <a:pt x="31" y="2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Freeform 63">
              <a:extLst>
                <a:ext uri="{FF2B5EF4-FFF2-40B4-BE49-F238E27FC236}">
                  <a16:creationId xmlns:a16="http://schemas.microsoft.com/office/drawing/2014/main" id="{6A244813-6957-F27E-FB7D-B31590F9E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4554" y="3377880"/>
              <a:ext cx="713069" cy="1187434"/>
            </a:xfrm>
            <a:custGeom>
              <a:avLst/>
              <a:gdLst>
                <a:gd name="T0" fmla="*/ 445 w 469"/>
                <a:gd name="T1" fmla="*/ 140 h 781"/>
                <a:gd name="T2" fmla="*/ 431 w 469"/>
                <a:gd name="T3" fmla="*/ 118 h 781"/>
                <a:gd name="T4" fmla="*/ 421 w 469"/>
                <a:gd name="T5" fmla="*/ 83 h 781"/>
                <a:gd name="T6" fmla="*/ 419 w 469"/>
                <a:gd name="T7" fmla="*/ 64 h 781"/>
                <a:gd name="T8" fmla="*/ 400 w 469"/>
                <a:gd name="T9" fmla="*/ 66 h 781"/>
                <a:gd name="T10" fmla="*/ 372 w 469"/>
                <a:gd name="T11" fmla="*/ 7 h 781"/>
                <a:gd name="T12" fmla="*/ 336 w 469"/>
                <a:gd name="T13" fmla="*/ 24 h 781"/>
                <a:gd name="T14" fmla="*/ 286 w 469"/>
                <a:gd name="T15" fmla="*/ 26 h 781"/>
                <a:gd name="T16" fmla="*/ 208 w 469"/>
                <a:gd name="T17" fmla="*/ 43 h 781"/>
                <a:gd name="T18" fmla="*/ 163 w 469"/>
                <a:gd name="T19" fmla="*/ 54 h 781"/>
                <a:gd name="T20" fmla="*/ 166 w 469"/>
                <a:gd name="T21" fmla="*/ 78 h 781"/>
                <a:gd name="T22" fmla="*/ 215 w 469"/>
                <a:gd name="T23" fmla="*/ 97 h 781"/>
                <a:gd name="T24" fmla="*/ 182 w 469"/>
                <a:gd name="T25" fmla="*/ 159 h 781"/>
                <a:gd name="T26" fmla="*/ 151 w 469"/>
                <a:gd name="T27" fmla="*/ 201 h 781"/>
                <a:gd name="T28" fmla="*/ 109 w 469"/>
                <a:gd name="T29" fmla="*/ 211 h 781"/>
                <a:gd name="T30" fmla="*/ 83 w 469"/>
                <a:gd name="T31" fmla="*/ 251 h 781"/>
                <a:gd name="T32" fmla="*/ 54 w 469"/>
                <a:gd name="T33" fmla="*/ 298 h 781"/>
                <a:gd name="T34" fmla="*/ 19 w 469"/>
                <a:gd name="T35" fmla="*/ 386 h 781"/>
                <a:gd name="T36" fmla="*/ 33 w 469"/>
                <a:gd name="T37" fmla="*/ 417 h 781"/>
                <a:gd name="T38" fmla="*/ 35 w 469"/>
                <a:gd name="T39" fmla="*/ 435 h 781"/>
                <a:gd name="T40" fmla="*/ 40 w 469"/>
                <a:gd name="T41" fmla="*/ 469 h 781"/>
                <a:gd name="T42" fmla="*/ 19 w 469"/>
                <a:gd name="T43" fmla="*/ 495 h 781"/>
                <a:gd name="T44" fmla="*/ 21 w 469"/>
                <a:gd name="T45" fmla="*/ 521 h 781"/>
                <a:gd name="T46" fmla="*/ 17 w 469"/>
                <a:gd name="T47" fmla="*/ 537 h 781"/>
                <a:gd name="T48" fmla="*/ 31 w 469"/>
                <a:gd name="T49" fmla="*/ 535 h 781"/>
                <a:gd name="T50" fmla="*/ 64 w 469"/>
                <a:gd name="T51" fmla="*/ 566 h 781"/>
                <a:gd name="T52" fmla="*/ 57 w 469"/>
                <a:gd name="T53" fmla="*/ 596 h 781"/>
                <a:gd name="T54" fmla="*/ 24 w 469"/>
                <a:gd name="T55" fmla="*/ 594 h 781"/>
                <a:gd name="T56" fmla="*/ 0 w 469"/>
                <a:gd name="T57" fmla="*/ 663 h 781"/>
                <a:gd name="T58" fmla="*/ 14 w 469"/>
                <a:gd name="T59" fmla="*/ 682 h 781"/>
                <a:gd name="T60" fmla="*/ 57 w 469"/>
                <a:gd name="T61" fmla="*/ 722 h 781"/>
                <a:gd name="T62" fmla="*/ 64 w 469"/>
                <a:gd name="T63" fmla="*/ 729 h 781"/>
                <a:gd name="T64" fmla="*/ 78 w 469"/>
                <a:gd name="T65" fmla="*/ 746 h 781"/>
                <a:gd name="T66" fmla="*/ 111 w 469"/>
                <a:gd name="T67" fmla="*/ 779 h 781"/>
                <a:gd name="T68" fmla="*/ 135 w 469"/>
                <a:gd name="T69" fmla="*/ 764 h 781"/>
                <a:gd name="T70" fmla="*/ 144 w 469"/>
                <a:gd name="T71" fmla="*/ 734 h 781"/>
                <a:gd name="T72" fmla="*/ 163 w 469"/>
                <a:gd name="T73" fmla="*/ 715 h 781"/>
                <a:gd name="T74" fmla="*/ 189 w 469"/>
                <a:gd name="T75" fmla="*/ 679 h 781"/>
                <a:gd name="T76" fmla="*/ 211 w 469"/>
                <a:gd name="T77" fmla="*/ 660 h 781"/>
                <a:gd name="T78" fmla="*/ 225 w 469"/>
                <a:gd name="T79" fmla="*/ 644 h 781"/>
                <a:gd name="T80" fmla="*/ 215 w 469"/>
                <a:gd name="T81" fmla="*/ 604 h 781"/>
                <a:gd name="T82" fmla="*/ 211 w 469"/>
                <a:gd name="T83" fmla="*/ 580 h 781"/>
                <a:gd name="T84" fmla="*/ 196 w 469"/>
                <a:gd name="T85" fmla="*/ 537 h 781"/>
                <a:gd name="T86" fmla="*/ 192 w 469"/>
                <a:gd name="T87" fmla="*/ 499 h 781"/>
                <a:gd name="T88" fmla="*/ 211 w 469"/>
                <a:gd name="T89" fmla="*/ 506 h 781"/>
                <a:gd name="T90" fmla="*/ 237 w 469"/>
                <a:gd name="T91" fmla="*/ 528 h 781"/>
                <a:gd name="T92" fmla="*/ 265 w 469"/>
                <a:gd name="T93" fmla="*/ 540 h 781"/>
                <a:gd name="T94" fmla="*/ 279 w 469"/>
                <a:gd name="T95" fmla="*/ 514 h 781"/>
                <a:gd name="T96" fmla="*/ 263 w 469"/>
                <a:gd name="T97" fmla="*/ 509 h 781"/>
                <a:gd name="T98" fmla="*/ 246 w 469"/>
                <a:gd name="T99" fmla="*/ 459 h 781"/>
                <a:gd name="T100" fmla="*/ 237 w 469"/>
                <a:gd name="T101" fmla="*/ 445 h 781"/>
                <a:gd name="T102" fmla="*/ 246 w 469"/>
                <a:gd name="T103" fmla="*/ 405 h 781"/>
                <a:gd name="T104" fmla="*/ 267 w 469"/>
                <a:gd name="T105" fmla="*/ 386 h 781"/>
                <a:gd name="T106" fmla="*/ 310 w 469"/>
                <a:gd name="T107" fmla="*/ 367 h 781"/>
                <a:gd name="T108" fmla="*/ 343 w 469"/>
                <a:gd name="T109" fmla="*/ 353 h 781"/>
                <a:gd name="T110" fmla="*/ 357 w 469"/>
                <a:gd name="T111" fmla="*/ 341 h 781"/>
                <a:gd name="T112" fmla="*/ 372 w 469"/>
                <a:gd name="T113" fmla="*/ 291 h 781"/>
                <a:gd name="T114" fmla="*/ 374 w 469"/>
                <a:gd name="T115" fmla="*/ 272 h 781"/>
                <a:gd name="T116" fmla="*/ 386 w 469"/>
                <a:gd name="T117" fmla="*/ 239 h 781"/>
                <a:gd name="T118" fmla="*/ 424 w 469"/>
                <a:gd name="T119" fmla="*/ 199 h 781"/>
                <a:gd name="T120" fmla="*/ 452 w 469"/>
                <a:gd name="T121" fmla="*/ 170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69" h="781">
                  <a:moveTo>
                    <a:pt x="469" y="154"/>
                  </a:moveTo>
                  <a:lnTo>
                    <a:pt x="469" y="151"/>
                  </a:lnTo>
                  <a:lnTo>
                    <a:pt x="466" y="149"/>
                  </a:lnTo>
                  <a:lnTo>
                    <a:pt x="466" y="149"/>
                  </a:lnTo>
                  <a:lnTo>
                    <a:pt x="466" y="144"/>
                  </a:lnTo>
                  <a:lnTo>
                    <a:pt x="466" y="144"/>
                  </a:lnTo>
                  <a:lnTo>
                    <a:pt x="464" y="144"/>
                  </a:lnTo>
                  <a:lnTo>
                    <a:pt x="462" y="142"/>
                  </a:lnTo>
                  <a:lnTo>
                    <a:pt x="462" y="142"/>
                  </a:lnTo>
                  <a:lnTo>
                    <a:pt x="459" y="142"/>
                  </a:lnTo>
                  <a:lnTo>
                    <a:pt x="459" y="142"/>
                  </a:lnTo>
                  <a:lnTo>
                    <a:pt x="457" y="142"/>
                  </a:lnTo>
                  <a:lnTo>
                    <a:pt x="457" y="142"/>
                  </a:lnTo>
                  <a:lnTo>
                    <a:pt x="457" y="142"/>
                  </a:lnTo>
                  <a:lnTo>
                    <a:pt x="454" y="142"/>
                  </a:lnTo>
                  <a:lnTo>
                    <a:pt x="454" y="142"/>
                  </a:lnTo>
                  <a:lnTo>
                    <a:pt x="452" y="142"/>
                  </a:lnTo>
                  <a:lnTo>
                    <a:pt x="452" y="142"/>
                  </a:lnTo>
                  <a:lnTo>
                    <a:pt x="450" y="142"/>
                  </a:lnTo>
                  <a:lnTo>
                    <a:pt x="447" y="140"/>
                  </a:lnTo>
                  <a:lnTo>
                    <a:pt x="445" y="140"/>
                  </a:lnTo>
                  <a:lnTo>
                    <a:pt x="445" y="140"/>
                  </a:lnTo>
                  <a:lnTo>
                    <a:pt x="445" y="140"/>
                  </a:lnTo>
                  <a:lnTo>
                    <a:pt x="445" y="142"/>
                  </a:lnTo>
                  <a:lnTo>
                    <a:pt x="445" y="142"/>
                  </a:lnTo>
                  <a:lnTo>
                    <a:pt x="445" y="142"/>
                  </a:lnTo>
                  <a:lnTo>
                    <a:pt x="445" y="142"/>
                  </a:lnTo>
                  <a:lnTo>
                    <a:pt x="445" y="142"/>
                  </a:lnTo>
                  <a:lnTo>
                    <a:pt x="443" y="142"/>
                  </a:lnTo>
                  <a:lnTo>
                    <a:pt x="443" y="142"/>
                  </a:lnTo>
                  <a:lnTo>
                    <a:pt x="443" y="142"/>
                  </a:lnTo>
                  <a:lnTo>
                    <a:pt x="440" y="142"/>
                  </a:lnTo>
                  <a:lnTo>
                    <a:pt x="440" y="142"/>
                  </a:lnTo>
                  <a:lnTo>
                    <a:pt x="440" y="140"/>
                  </a:lnTo>
                  <a:lnTo>
                    <a:pt x="440" y="137"/>
                  </a:lnTo>
                  <a:lnTo>
                    <a:pt x="440" y="135"/>
                  </a:lnTo>
                  <a:lnTo>
                    <a:pt x="438" y="132"/>
                  </a:lnTo>
                  <a:lnTo>
                    <a:pt x="438" y="130"/>
                  </a:lnTo>
                  <a:lnTo>
                    <a:pt x="438" y="130"/>
                  </a:lnTo>
                  <a:lnTo>
                    <a:pt x="433" y="125"/>
                  </a:lnTo>
                  <a:lnTo>
                    <a:pt x="431" y="123"/>
                  </a:lnTo>
                  <a:lnTo>
                    <a:pt x="431" y="118"/>
                  </a:lnTo>
                  <a:lnTo>
                    <a:pt x="431" y="114"/>
                  </a:lnTo>
                  <a:lnTo>
                    <a:pt x="433" y="104"/>
                  </a:lnTo>
                  <a:lnTo>
                    <a:pt x="431" y="97"/>
                  </a:lnTo>
                  <a:lnTo>
                    <a:pt x="431" y="95"/>
                  </a:lnTo>
                  <a:lnTo>
                    <a:pt x="431" y="95"/>
                  </a:lnTo>
                  <a:lnTo>
                    <a:pt x="428" y="92"/>
                  </a:lnTo>
                  <a:lnTo>
                    <a:pt x="428" y="92"/>
                  </a:lnTo>
                  <a:lnTo>
                    <a:pt x="426" y="95"/>
                  </a:lnTo>
                  <a:lnTo>
                    <a:pt x="424" y="97"/>
                  </a:lnTo>
                  <a:lnTo>
                    <a:pt x="424" y="97"/>
                  </a:lnTo>
                  <a:lnTo>
                    <a:pt x="424" y="97"/>
                  </a:lnTo>
                  <a:lnTo>
                    <a:pt x="421" y="97"/>
                  </a:lnTo>
                  <a:lnTo>
                    <a:pt x="421" y="95"/>
                  </a:lnTo>
                  <a:lnTo>
                    <a:pt x="421" y="95"/>
                  </a:lnTo>
                  <a:lnTo>
                    <a:pt x="421" y="92"/>
                  </a:lnTo>
                  <a:lnTo>
                    <a:pt x="421" y="92"/>
                  </a:lnTo>
                  <a:lnTo>
                    <a:pt x="424" y="88"/>
                  </a:lnTo>
                  <a:lnTo>
                    <a:pt x="424" y="88"/>
                  </a:lnTo>
                  <a:lnTo>
                    <a:pt x="424" y="85"/>
                  </a:lnTo>
                  <a:lnTo>
                    <a:pt x="424" y="85"/>
                  </a:lnTo>
                  <a:lnTo>
                    <a:pt x="421" y="83"/>
                  </a:lnTo>
                  <a:lnTo>
                    <a:pt x="424" y="83"/>
                  </a:lnTo>
                  <a:lnTo>
                    <a:pt x="424" y="80"/>
                  </a:lnTo>
                  <a:lnTo>
                    <a:pt x="424" y="80"/>
                  </a:lnTo>
                  <a:lnTo>
                    <a:pt x="428" y="76"/>
                  </a:lnTo>
                  <a:lnTo>
                    <a:pt x="428" y="76"/>
                  </a:lnTo>
                  <a:lnTo>
                    <a:pt x="428" y="73"/>
                  </a:lnTo>
                  <a:lnTo>
                    <a:pt x="431" y="73"/>
                  </a:lnTo>
                  <a:lnTo>
                    <a:pt x="431" y="71"/>
                  </a:lnTo>
                  <a:lnTo>
                    <a:pt x="431" y="71"/>
                  </a:lnTo>
                  <a:lnTo>
                    <a:pt x="428" y="66"/>
                  </a:lnTo>
                  <a:lnTo>
                    <a:pt x="428" y="66"/>
                  </a:lnTo>
                  <a:lnTo>
                    <a:pt x="428" y="64"/>
                  </a:lnTo>
                  <a:lnTo>
                    <a:pt x="426" y="64"/>
                  </a:lnTo>
                  <a:lnTo>
                    <a:pt x="426" y="61"/>
                  </a:lnTo>
                  <a:lnTo>
                    <a:pt x="426" y="61"/>
                  </a:lnTo>
                  <a:lnTo>
                    <a:pt x="424" y="61"/>
                  </a:lnTo>
                  <a:lnTo>
                    <a:pt x="424" y="61"/>
                  </a:lnTo>
                  <a:lnTo>
                    <a:pt x="421" y="61"/>
                  </a:lnTo>
                  <a:lnTo>
                    <a:pt x="421" y="64"/>
                  </a:lnTo>
                  <a:lnTo>
                    <a:pt x="421" y="64"/>
                  </a:lnTo>
                  <a:lnTo>
                    <a:pt x="419" y="64"/>
                  </a:lnTo>
                  <a:lnTo>
                    <a:pt x="419" y="64"/>
                  </a:lnTo>
                  <a:lnTo>
                    <a:pt x="419" y="64"/>
                  </a:lnTo>
                  <a:lnTo>
                    <a:pt x="419" y="64"/>
                  </a:lnTo>
                  <a:lnTo>
                    <a:pt x="419" y="66"/>
                  </a:lnTo>
                  <a:lnTo>
                    <a:pt x="419" y="66"/>
                  </a:lnTo>
                  <a:lnTo>
                    <a:pt x="419" y="71"/>
                  </a:lnTo>
                  <a:lnTo>
                    <a:pt x="419" y="71"/>
                  </a:lnTo>
                  <a:lnTo>
                    <a:pt x="419" y="71"/>
                  </a:lnTo>
                  <a:lnTo>
                    <a:pt x="419" y="71"/>
                  </a:lnTo>
                  <a:lnTo>
                    <a:pt x="419" y="71"/>
                  </a:lnTo>
                  <a:lnTo>
                    <a:pt x="417" y="71"/>
                  </a:lnTo>
                  <a:lnTo>
                    <a:pt x="409" y="69"/>
                  </a:lnTo>
                  <a:lnTo>
                    <a:pt x="409" y="69"/>
                  </a:lnTo>
                  <a:lnTo>
                    <a:pt x="407" y="69"/>
                  </a:lnTo>
                  <a:lnTo>
                    <a:pt x="407" y="69"/>
                  </a:lnTo>
                  <a:lnTo>
                    <a:pt x="405" y="69"/>
                  </a:lnTo>
                  <a:lnTo>
                    <a:pt x="405" y="69"/>
                  </a:lnTo>
                  <a:lnTo>
                    <a:pt x="402" y="69"/>
                  </a:lnTo>
                  <a:lnTo>
                    <a:pt x="402" y="69"/>
                  </a:lnTo>
                  <a:lnTo>
                    <a:pt x="400" y="66"/>
                  </a:lnTo>
                  <a:lnTo>
                    <a:pt x="400" y="66"/>
                  </a:lnTo>
                  <a:lnTo>
                    <a:pt x="398" y="64"/>
                  </a:lnTo>
                  <a:lnTo>
                    <a:pt x="398" y="59"/>
                  </a:lnTo>
                  <a:lnTo>
                    <a:pt x="395" y="57"/>
                  </a:lnTo>
                  <a:lnTo>
                    <a:pt x="395" y="57"/>
                  </a:lnTo>
                  <a:lnTo>
                    <a:pt x="395" y="54"/>
                  </a:lnTo>
                  <a:lnTo>
                    <a:pt x="395" y="54"/>
                  </a:lnTo>
                  <a:lnTo>
                    <a:pt x="398" y="50"/>
                  </a:lnTo>
                  <a:lnTo>
                    <a:pt x="398" y="50"/>
                  </a:lnTo>
                  <a:lnTo>
                    <a:pt x="398" y="47"/>
                  </a:lnTo>
                  <a:lnTo>
                    <a:pt x="398" y="47"/>
                  </a:lnTo>
                  <a:lnTo>
                    <a:pt x="395" y="43"/>
                  </a:lnTo>
                  <a:lnTo>
                    <a:pt x="393" y="40"/>
                  </a:lnTo>
                  <a:lnTo>
                    <a:pt x="376" y="26"/>
                  </a:lnTo>
                  <a:lnTo>
                    <a:pt x="376" y="21"/>
                  </a:lnTo>
                  <a:lnTo>
                    <a:pt x="374" y="21"/>
                  </a:lnTo>
                  <a:lnTo>
                    <a:pt x="374" y="19"/>
                  </a:lnTo>
                  <a:lnTo>
                    <a:pt x="374" y="17"/>
                  </a:lnTo>
                  <a:lnTo>
                    <a:pt x="374" y="14"/>
                  </a:lnTo>
                  <a:lnTo>
                    <a:pt x="374" y="9"/>
                  </a:lnTo>
                  <a:lnTo>
                    <a:pt x="374" y="9"/>
                  </a:lnTo>
                  <a:lnTo>
                    <a:pt x="372" y="7"/>
                  </a:lnTo>
                  <a:lnTo>
                    <a:pt x="372" y="7"/>
                  </a:lnTo>
                  <a:lnTo>
                    <a:pt x="367" y="5"/>
                  </a:lnTo>
                  <a:lnTo>
                    <a:pt x="367" y="2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57" y="0"/>
                  </a:lnTo>
                  <a:lnTo>
                    <a:pt x="353" y="0"/>
                  </a:lnTo>
                  <a:lnTo>
                    <a:pt x="350" y="0"/>
                  </a:lnTo>
                  <a:lnTo>
                    <a:pt x="350" y="5"/>
                  </a:lnTo>
                  <a:lnTo>
                    <a:pt x="348" y="7"/>
                  </a:lnTo>
                  <a:lnTo>
                    <a:pt x="348" y="7"/>
                  </a:lnTo>
                  <a:lnTo>
                    <a:pt x="343" y="9"/>
                  </a:lnTo>
                  <a:lnTo>
                    <a:pt x="343" y="12"/>
                  </a:lnTo>
                  <a:lnTo>
                    <a:pt x="343" y="12"/>
                  </a:lnTo>
                  <a:lnTo>
                    <a:pt x="343" y="17"/>
                  </a:lnTo>
                  <a:lnTo>
                    <a:pt x="343" y="17"/>
                  </a:lnTo>
                  <a:lnTo>
                    <a:pt x="341" y="17"/>
                  </a:lnTo>
                  <a:lnTo>
                    <a:pt x="338" y="21"/>
                  </a:lnTo>
                  <a:lnTo>
                    <a:pt x="338" y="24"/>
                  </a:lnTo>
                  <a:lnTo>
                    <a:pt x="338" y="24"/>
                  </a:lnTo>
                  <a:lnTo>
                    <a:pt x="336" y="24"/>
                  </a:lnTo>
                  <a:lnTo>
                    <a:pt x="334" y="24"/>
                  </a:lnTo>
                  <a:lnTo>
                    <a:pt x="331" y="26"/>
                  </a:lnTo>
                  <a:lnTo>
                    <a:pt x="329" y="26"/>
                  </a:lnTo>
                  <a:lnTo>
                    <a:pt x="327" y="28"/>
                  </a:lnTo>
                  <a:lnTo>
                    <a:pt x="324" y="28"/>
                  </a:lnTo>
                  <a:lnTo>
                    <a:pt x="324" y="28"/>
                  </a:lnTo>
                  <a:lnTo>
                    <a:pt x="317" y="28"/>
                  </a:lnTo>
                  <a:lnTo>
                    <a:pt x="315" y="26"/>
                  </a:lnTo>
                  <a:lnTo>
                    <a:pt x="310" y="28"/>
                  </a:lnTo>
                  <a:lnTo>
                    <a:pt x="310" y="28"/>
                  </a:lnTo>
                  <a:lnTo>
                    <a:pt x="305" y="26"/>
                  </a:lnTo>
                  <a:lnTo>
                    <a:pt x="303" y="26"/>
                  </a:lnTo>
                  <a:lnTo>
                    <a:pt x="301" y="24"/>
                  </a:lnTo>
                  <a:lnTo>
                    <a:pt x="296" y="19"/>
                  </a:lnTo>
                  <a:lnTo>
                    <a:pt x="291" y="17"/>
                  </a:lnTo>
                  <a:lnTo>
                    <a:pt x="289" y="19"/>
                  </a:lnTo>
                  <a:lnTo>
                    <a:pt x="289" y="19"/>
                  </a:lnTo>
                  <a:lnTo>
                    <a:pt x="289" y="21"/>
                  </a:lnTo>
                  <a:lnTo>
                    <a:pt x="289" y="24"/>
                  </a:lnTo>
                  <a:lnTo>
                    <a:pt x="289" y="24"/>
                  </a:lnTo>
                  <a:lnTo>
                    <a:pt x="286" y="26"/>
                  </a:lnTo>
                  <a:lnTo>
                    <a:pt x="284" y="28"/>
                  </a:lnTo>
                  <a:lnTo>
                    <a:pt x="282" y="28"/>
                  </a:lnTo>
                  <a:lnTo>
                    <a:pt x="277" y="28"/>
                  </a:lnTo>
                  <a:lnTo>
                    <a:pt x="275" y="31"/>
                  </a:lnTo>
                  <a:lnTo>
                    <a:pt x="275" y="31"/>
                  </a:lnTo>
                  <a:lnTo>
                    <a:pt x="275" y="33"/>
                  </a:lnTo>
                  <a:lnTo>
                    <a:pt x="275" y="35"/>
                  </a:lnTo>
                  <a:lnTo>
                    <a:pt x="275" y="35"/>
                  </a:lnTo>
                  <a:lnTo>
                    <a:pt x="272" y="38"/>
                  </a:lnTo>
                  <a:lnTo>
                    <a:pt x="270" y="40"/>
                  </a:lnTo>
                  <a:lnTo>
                    <a:pt x="263" y="40"/>
                  </a:lnTo>
                  <a:lnTo>
                    <a:pt x="263" y="43"/>
                  </a:lnTo>
                  <a:lnTo>
                    <a:pt x="260" y="45"/>
                  </a:lnTo>
                  <a:lnTo>
                    <a:pt x="260" y="45"/>
                  </a:lnTo>
                  <a:lnTo>
                    <a:pt x="256" y="45"/>
                  </a:lnTo>
                  <a:lnTo>
                    <a:pt x="246" y="45"/>
                  </a:lnTo>
                  <a:lnTo>
                    <a:pt x="230" y="43"/>
                  </a:lnTo>
                  <a:lnTo>
                    <a:pt x="227" y="43"/>
                  </a:lnTo>
                  <a:lnTo>
                    <a:pt x="222" y="43"/>
                  </a:lnTo>
                  <a:lnTo>
                    <a:pt x="211" y="43"/>
                  </a:lnTo>
                  <a:lnTo>
                    <a:pt x="208" y="43"/>
                  </a:lnTo>
                  <a:lnTo>
                    <a:pt x="201" y="38"/>
                  </a:lnTo>
                  <a:lnTo>
                    <a:pt x="199" y="38"/>
                  </a:lnTo>
                  <a:lnTo>
                    <a:pt x="192" y="38"/>
                  </a:lnTo>
                  <a:lnTo>
                    <a:pt x="189" y="38"/>
                  </a:lnTo>
                  <a:lnTo>
                    <a:pt x="182" y="40"/>
                  </a:lnTo>
                  <a:lnTo>
                    <a:pt x="180" y="43"/>
                  </a:lnTo>
                  <a:lnTo>
                    <a:pt x="177" y="43"/>
                  </a:lnTo>
                  <a:lnTo>
                    <a:pt x="173" y="43"/>
                  </a:lnTo>
                  <a:lnTo>
                    <a:pt x="170" y="38"/>
                  </a:lnTo>
                  <a:lnTo>
                    <a:pt x="166" y="33"/>
                  </a:lnTo>
                  <a:lnTo>
                    <a:pt x="163" y="31"/>
                  </a:lnTo>
                  <a:lnTo>
                    <a:pt x="159" y="31"/>
                  </a:lnTo>
                  <a:lnTo>
                    <a:pt x="156" y="33"/>
                  </a:lnTo>
                  <a:lnTo>
                    <a:pt x="156" y="35"/>
                  </a:lnTo>
                  <a:lnTo>
                    <a:pt x="156" y="35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59" y="40"/>
                  </a:lnTo>
                  <a:lnTo>
                    <a:pt x="161" y="47"/>
                  </a:lnTo>
                  <a:lnTo>
                    <a:pt x="163" y="52"/>
                  </a:lnTo>
                  <a:lnTo>
                    <a:pt x="163" y="54"/>
                  </a:lnTo>
                  <a:lnTo>
                    <a:pt x="163" y="57"/>
                  </a:lnTo>
                  <a:lnTo>
                    <a:pt x="161" y="57"/>
                  </a:lnTo>
                  <a:lnTo>
                    <a:pt x="161" y="59"/>
                  </a:lnTo>
                  <a:lnTo>
                    <a:pt x="159" y="61"/>
                  </a:lnTo>
                  <a:lnTo>
                    <a:pt x="159" y="61"/>
                  </a:lnTo>
                  <a:lnTo>
                    <a:pt x="156" y="61"/>
                  </a:lnTo>
                  <a:lnTo>
                    <a:pt x="156" y="64"/>
                  </a:lnTo>
                  <a:lnTo>
                    <a:pt x="154" y="69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1" y="71"/>
                  </a:lnTo>
                  <a:lnTo>
                    <a:pt x="151" y="71"/>
                  </a:lnTo>
                  <a:lnTo>
                    <a:pt x="151" y="73"/>
                  </a:lnTo>
                  <a:lnTo>
                    <a:pt x="154" y="76"/>
                  </a:lnTo>
                  <a:lnTo>
                    <a:pt x="154" y="78"/>
                  </a:lnTo>
                  <a:lnTo>
                    <a:pt x="156" y="80"/>
                  </a:lnTo>
                  <a:lnTo>
                    <a:pt x="156" y="80"/>
                  </a:lnTo>
                  <a:lnTo>
                    <a:pt x="159" y="83"/>
                  </a:lnTo>
                  <a:lnTo>
                    <a:pt x="159" y="80"/>
                  </a:lnTo>
                  <a:lnTo>
                    <a:pt x="163" y="78"/>
                  </a:lnTo>
                  <a:lnTo>
                    <a:pt x="166" y="78"/>
                  </a:lnTo>
                  <a:lnTo>
                    <a:pt x="168" y="76"/>
                  </a:lnTo>
                  <a:lnTo>
                    <a:pt x="170" y="73"/>
                  </a:lnTo>
                  <a:lnTo>
                    <a:pt x="170" y="73"/>
                  </a:lnTo>
                  <a:lnTo>
                    <a:pt x="173" y="76"/>
                  </a:lnTo>
                  <a:lnTo>
                    <a:pt x="175" y="76"/>
                  </a:lnTo>
                  <a:lnTo>
                    <a:pt x="182" y="78"/>
                  </a:lnTo>
                  <a:lnTo>
                    <a:pt x="187" y="78"/>
                  </a:lnTo>
                  <a:lnTo>
                    <a:pt x="189" y="80"/>
                  </a:lnTo>
                  <a:lnTo>
                    <a:pt x="194" y="83"/>
                  </a:lnTo>
                  <a:lnTo>
                    <a:pt x="196" y="90"/>
                  </a:lnTo>
                  <a:lnTo>
                    <a:pt x="199" y="92"/>
                  </a:lnTo>
                  <a:lnTo>
                    <a:pt x="199" y="92"/>
                  </a:lnTo>
                  <a:lnTo>
                    <a:pt x="201" y="92"/>
                  </a:lnTo>
                  <a:lnTo>
                    <a:pt x="201" y="95"/>
                  </a:lnTo>
                  <a:lnTo>
                    <a:pt x="201" y="95"/>
                  </a:lnTo>
                  <a:lnTo>
                    <a:pt x="204" y="97"/>
                  </a:lnTo>
                  <a:lnTo>
                    <a:pt x="204" y="97"/>
                  </a:lnTo>
                  <a:lnTo>
                    <a:pt x="211" y="95"/>
                  </a:lnTo>
                  <a:lnTo>
                    <a:pt x="211" y="95"/>
                  </a:lnTo>
                  <a:lnTo>
                    <a:pt x="213" y="97"/>
                  </a:lnTo>
                  <a:lnTo>
                    <a:pt x="215" y="97"/>
                  </a:lnTo>
                  <a:lnTo>
                    <a:pt x="218" y="102"/>
                  </a:lnTo>
                  <a:lnTo>
                    <a:pt x="220" y="104"/>
                  </a:lnTo>
                  <a:lnTo>
                    <a:pt x="220" y="106"/>
                  </a:lnTo>
                  <a:lnTo>
                    <a:pt x="218" y="116"/>
                  </a:lnTo>
                  <a:lnTo>
                    <a:pt x="218" y="121"/>
                  </a:lnTo>
                  <a:lnTo>
                    <a:pt x="218" y="123"/>
                  </a:lnTo>
                  <a:lnTo>
                    <a:pt x="215" y="128"/>
                  </a:lnTo>
                  <a:lnTo>
                    <a:pt x="213" y="130"/>
                  </a:lnTo>
                  <a:lnTo>
                    <a:pt x="211" y="130"/>
                  </a:lnTo>
                  <a:lnTo>
                    <a:pt x="208" y="128"/>
                  </a:lnTo>
                  <a:lnTo>
                    <a:pt x="206" y="130"/>
                  </a:lnTo>
                  <a:lnTo>
                    <a:pt x="201" y="132"/>
                  </a:lnTo>
                  <a:lnTo>
                    <a:pt x="194" y="135"/>
                  </a:lnTo>
                  <a:lnTo>
                    <a:pt x="192" y="137"/>
                  </a:lnTo>
                  <a:lnTo>
                    <a:pt x="192" y="140"/>
                  </a:lnTo>
                  <a:lnTo>
                    <a:pt x="192" y="142"/>
                  </a:lnTo>
                  <a:lnTo>
                    <a:pt x="192" y="147"/>
                  </a:lnTo>
                  <a:lnTo>
                    <a:pt x="192" y="149"/>
                  </a:lnTo>
                  <a:lnTo>
                    <a:pt x="187" y="154"/>
                  </a:lnTo>
                  <a:lnTo>
                    <a:pt x="182" y="156"/>
                  </a:lnTo>
                  <a:lnTo>
                    <a:pt x="182" y="159"/>
                  </a:lnTo>
                  <a:lnTo>
                    <a:pt x="177" y="159"/>
                  </a:lnTo>
                  <a:lnTo>
                    <a:pt x="175" y="161"/>
                  </a:lnTo>
                  <a:lnTo>
                    <a:pt x="173" y="163"/>
                  </a:lnTo>
                  <a:lnTo>
                    <a:pt x="173" y="166"/>
                  </a:lnTo>
                  <a:lnTo>
                    <a:pt x="173" y="168"/>
                  </a:lnTo>
                  <a:lnTo>
                    <a:pt x="175" y="173"/>
                  </a:lnTo>
                  <a:lnTo>
                    <a:pt x="173" y="175"/>
                  </a:lnTo>
                  <a:lnTo>
                    <a:pt x="170" y="177"/>
                  </a:lnTo>
                  <a:lnTo>
                    <a:pt x="170" y="180"/>
                  </a:lnTo>
                  <a:lnTo>
                    <a:pt x="173" y="182"/>
                  </a:lnTo>
                  <a:lnTo>
                    <a:pt x="173" y="185"/>
                  </a:lnTo>
                  <a:lnTo>
                    <a:pt x="170" y="185"/>
                  </a:lnTo>
                  <a:lnTo>
                    <a:pt x="168" y="185"/>
                  </a:lnTo>
                  <a:lnTo>
                    <a:pt x="161" y="189"/>
                  </a:lnTo>
                  <a:lnTo>
                    <a:pt x="159" y="192"/>
                  </a:lnTo>
                  <a:lnTo>
                    <a:pt x="159" y="194"/>
                  </a:lnTo>
                  <a:lnTo>
                    <a:pt x="159" y="196"/>
                  </a:lnTo>
                  <a:lnTo>
                    <a:pt x="159" y="199"/>
                  </a:lnTo>
                  <a:lnTo>
                    <a:pt x="156" y="199"/>
                  </a:lnTo>
                  <a:lnTo>
                    <a:pt x="154" y="199"/>
                  </a:lnTo>
                  <a:lnTo>
                    <a:pt x="151" y="201"/>
                  </a:lnTo>
                  <a:lnTo>
                    <a:pt x="149" y="201"/>
                  </a:lnTo>
                  <a:lnTo>
                    <a:pt x="147" y="201"/>
                  </a:lnTo>
                  <a:lnTo>
                    <a:pt x="142" y="203"/>
                  </a:lnTo>
                  <a:lnTo>
                    <a:pt x="140" y="206"/>
                  </a:lnTo>
                  <a:lnTo>
                    <a:pt x="140" y="208"/>
                  </a:lnTo>
                  <a:lnTo>
                    <a:pt x="137" y="208"/>
                  </a:lnTo>
                  <a:lnTo>
                    <a:pt x="135" y="211"/>
                  </a:lnTo>
                  <a:lnTo>
                    <a:pt x="132" y="211"/>
                  </a:lnTo>
                  <a:lnTo>
                    <a:pt x="132" y="211"/>
                  </a:lnTo>
                  <a:lnTo>
                    <a:pt x="130" y="211"/>
                  </a:lnTo>
                  <a:lnTo>
                    <a:pt x="128" y="206"/>
                  </a:lnTo>
                  <a:lnTo>
                    <a:pt x="128" y="206"/>
                  </a:lnTo>
                  <a:lnTo>
                    <a:pt x="125" y="203"/>
                  </a:lnTo>
                  <a:lnTo>
                    <a:pt x="123" y="203"/>
                  </a:lnTo>
                  <a:lnTo>
                    <a:pt x="121" y="206"/>
                  </a:lnTo>
                  <a:lnTo>
                    <a:pt x="118" y="208"/>
                  </a:lnTo>
                  <a:lnTo>
                    <a:pt x="116" y="208"/>
                  </a:lnTo>
                  <a:lnTo>
                    <a:pt x="114" y="211"/>
                  </a:lnTo>
                  <a:lnTo>
                    <a:pt x="111" y="211"/>
                  </a:lnTo>
                  <a:lnTo>
                    <a:pt x="109" y="211"/>
                  </a:lnTo>
                  <a:lnTo>
                    <a:pt x="109" y="211"/>
                  </a:lnTo>
                  <a:lnTo>
                    <a:pt x="106" y="208"/>
                  </a:lnTo>
                  <a:lnTo>
                    <a:pt x="106" y="206"/>
                  </a:lnTo>
                  <a:lnTo>
                    <a:pt x="106" y="206"/>
                  </a:lnTo>
                  <a:lnTo>
                    <a:pt x="104" y="206"/>
                  </a:lnTo>
                  <a:lnTo>
                    <a:pt x="104" y="208"/>
                  </a:lnTo>
                  <a:lnTo>
                    <a:pt x="99" y="213"/>
                  </a:lnTo>
                  <a:lnTo>
                    <a:pt x="97" y="215"/>
                  </a:lnTo>
                  <a:lnTo>
                    <a:pt x="97" y="220"/>
                  </a:lnTo>
                  <a:lnTo>
                    <a:pt x="99" y="225"/>
                  </a:lnTo>
                  <a:lnTo>
                    <a:pt x="97" y="227"/>
                  </a:lnTo>
                  <a:lnTo>
                    <a:pt x="97" y="230"/>
                  </a:lnTo>
                  <a:lnTo>
                    <a:pt x="95" y="234"/>
                  </a:lnTo>
                  <a:lnTo>
                    <a:pt x="90" y="237"/>
                  </a:lnTo>
                  <a:lnTo>
                    <a:pt x="90" y="239"/>
                  </a:lnTo>
                  <a:lnTo>
                    <a:pt x="88" y="239"/>
                  </a:lnTo>
                  <a:lnTo>
                    <a:pt x="88" y="241"/>
                  </a:lnTo>
                  <a:lnTo>
                    <a:pt x="88" y="248"/>
                  </a:lnTo>
                  <a:lnTo>
                    <a:pt x="85" y="251"/>
                  </a:lnTo>
                  <a:lnTo>
                    <a:pt x="85" y="251"/>
                  </a:lnTo>
                  <a:lnTo>
                    <a:pt x="83" y="251"/>
                  </a:lnTo>
                  <a:lnTo>
                    <a:pt x="83" y="251"/>
                  </a:lnTo>
                  <a:lnTo>
                    <a:pt x="83" y="253"/>
                  </a:lnTo>
                  <a:lnTo>
                    <a:pt x="83" y="256"/>
                  </a:lnTo>
                  <a:lnTo>
                    <a:pt x="85" y="256"/>
                  </a:lnTo>
                  <a:lnTo>
                    <a:pt x="85" y="258"/>
                  </a:lnTo>
                  <a:lnTo>
                    <a:pt x="83" y="260"/>
                  </a:lnTo>
                  <a:lnTo>
                    <a:pt x="83" y="260"/>
                  </a:lnTo>
                  <a:lnTo>
                    <a:pt x="80" y="260"/>
                  </a:lnTo>
                  <a:lnTo>
                    <a:pt x="78" y="256"/>
                  </a:lnTo>
                  <a:lnTo>
                    <a:pt x="76" y="253"/>
                  </a:lnTo>
                  <a:lnTo>
                    <a:pt x="76" y="253"/>
                  </a:lnTo>
                  <a:lnTo>
                    <a:pt x="73" y="256"/>
                  </a:lnTo>
                  <a:lnTo>
                    <a:pt x="71" y="258"/>
                  </a:lnTo>
                  <a:lnTo>
                    <a:pt x="66" y="270"/>
                  </a:lnTo>
                  <a:lnTo>
                    <a:pt x="66" y="272"/>
                  </a:lnTo>
                  <a:lnTo>
                    <a:pt x="64" y="277"/>
                  </a:lnTo>
                  <a:lnTo>
                    <a:pt x="66" y="284"/>
                  </a:lnTo>
                  <a:lnTo>
                    <a:pt x="64" y="291"/>
                  </a:lnTo>
                  <a:lnTo>
                    <a:pt x="61" y="293"/>
                  </a:lnTo>
                  <a:lnTo>
                    <a:pt x="59" y="296"/>
                  </a:lnTo>
                  <a:lnTo>
                    <a:pt x="57" y="296"/>
                  </a:lnTo>
                  <a:lnTo>
                    <a:pt x="54" y="298"/>
                  </a:lnTo>
                  <a:lnTo>
                    <a:pt x="52" y="301"/>
                  </a:lnTo>
                  <a:lnTo>
                    <a:pt x="52" y="312"/>
                  </a:lnTo>
                  <a:lnTo>
                    <a:pt x="52" y="315"/>
                  </a:lnTo>
                  <a:lnTo>
                    <a:pt x="52" y="317"/>
                  </a:lnTo>
                  <a:lnTo>
                    <a:pt x="52" y="329"/>
                  </a:lnTo>
                  <a:lnTo>
                    <a:pt x="52" y="331"/>
                  </a:lnTo>
                  <a:lnTo>
                    <a:pt x="50" y="336"/>
                  </a:lnTo>
                  <a:lnTo>
                    <a:pt x="50" y="341"/>
                  </a:lnTo>
                  <a:lnTo>
                    <a:pt x="47" y="346"/>
                  </a:lnTo>
                  <a:lnTo>
                    <a:pt x="47" y="353"/>
                  </a:lnTo>
                  <a:lnTo>
                    <a:pt x="45" y="355"/>
                  </a:lnTo>
                  <a:lnTo>
                    <a:pt x="43" y="357"/>
                  </a:lnTo>
                  <a:lnTo>
                    <a:pt x="40" y="360"/>
                  </a:lnTo>
                  <a:lnTo>
                    <a:pt x="33" y="364"/>
                  </a:lnTo>
                  <a:lnTo>
                    <a:pt x="26" y="369"/>
                  </a:lnTo>
                  <a:lnTo>
                    <a:pt x="24" y="369"/>
                  </a:lnTo>
                  <a:lnTo>
                    <a:pt x="24" y="372"/>
                  </a:lnTo>
                  <a:lnTo>
                    <a:pt x="21" y="372"/>
                  </a:lnTo>
                  <a:lnTo>
                    <a:pt x="21" y="374"/>
                  </a:lnTo>
                  <a:lnTo>
                    <a:pt x="21" y="381"/>
                  </a:lnTo>
                  <a:lnTo>
                    <a:pt x="19" y="386"/>
                  </a:lnTo>
                  <a:lnTo>
                    <a:pt x="19" y="388"/>
                  </a:lnTo>
                  <a:lnTo>
                    <a:pt x="19" y="388"/>
                  </a:lnTo>
                  <a:lnTo>
                    <a:pt x="19" y="393"/>
                  </a:lnTo>
                  <a:lnTo>
                    <a:pt x="21" y="395"/>
                  </a:lnTo>
                  <a:lnTo>
                    <a:pt x="21" y="395"/>
                  </a:lnTo>
                  <a:lnTo>
                    <a:pt x="24" y="395"/>
                  </a:lnTo>
                  <a:lnTo>
                    <a:pt x="24" y="398"/>
                  </a:lnTo>
                  <a:lnTo>
                    <a:pt x="24" y="398"/>
                  </a:lnTo>
                  <a:lnTo>
                    <a:pt x="26" y="398"/>
                  </a:lnTo>
                  <a:lnTo>
                    <a:pt x="26" y="398"/>
                  </a:lnTo>
                  <a:lnTo>
                    <a:pt x="26" y="398"/>
                  </a:lnTo>
                  <a:lnTo>
                    <a:pt x="28" y="398"/>
                  </a:lnTo>
                  <a:lnTo>
                    <a:pt x="31" y="398"/>
                  </a:lnTo>
                  <a:lnTo>
                    <a:pt x="31" y="398"/>
                  </a:lnTo>
                  <a:lnTo>
                    <a:pt x="31" y="398"/>
                  </a:lnTo>
                  <a:lnTo>
                    <a:pt x="33" y="398"/>
                  </a:lnTo>
                  <a:lnTo>
                    <a:pt x="33" y="400"/>
                  </a:lnTo>
                  <a:lnTo>
                    <a:pt x="33" y="400"/>
                  </a:lnTo>
                  <a:lnTo>
                    <a:pt x="33" y="402"/>
                  </a:lnTo>
                  <a:lnTo>
                    <a:pt x="33" y="405"/>
                  </a:lnTo>
                  <a:lnTo>
                    <a:pt x="33" y="417"/>
                  </a:lnTo>
                  <a:lnTo>
                    <a:pt x="35" y="426"/>
                  </a:lnTo>
                  <a:lnTo>
                    <a:pt x="35" y="428"/>
                  </a:lnTo>
                  <a:lnTo>
                    <a:pt x="33" y="428"/>
                  </a:lnTo>
                  <a:lnTo>
                    <a:pt x="33" y="431"/>
                  </a:lnTo>
                  <a:lnTo>
                    <a:pt x="28" y="433"/>
                  </a:lnTo>
                  <a:lnTo>
                    <a:pt x="28" y="433"/>
                  </a:lnTo>
                  <a:lnTo>
                    <a:pt x="26" y="433"/>
                  </a:lnTo>
                  <a:lnTo>
                    <a:pt x="26" y="435"/>
                  </a:lnTo>
                  <a:lnTo>
                    <a:pt x="26" y="438"/>
                  </a:lnTo>
                  <a:lnTo>
                    <a:pt x="26" y="438"/>
                  </a:lnTo>
                  <a:lnTo>
                    <a:pt x="26" y="438"/>
                  </a:lnTo>
                  <a:lnTo>
                    <a:pt x="26" y="440"/>
                  </a:lnTo>
                  <a:lnTo>
                    <a:pt x="28" y="440"/>
                  </a:lnTo>
                  <a:lnTo>
                    <a:pt x="28" y="440"/>
                  </a:lnTo>
                  <a:lnTo>
                    <a:pt x="28" y="440"/>
                  </a:lnTo>
                  <a:lnTo>
                    <a:pt x="31" y="440"/>
                  </a:lnTo>
                  <a:lnTo>
                    <a:pt x="33" y="438"/>
                  </a:lnTo>
                  <a:lnTo>
                    <a:pt x="33" y="435"/>
                  </a:lnTo>
                  <a:lnTo>
                    <a:pt x="35" y="435"/>
                  </a:lnTo>
                  <a:lnTo>
                    <a:pt x="35" y="435"/>
                  </a:lnTo>
                  <a:lnTo>
                    <a:pt x="35" y="435"/>
                  </a:lnTo>
                  <a:lnTo>
                    <a:pt x="38" y="438"/>
                  </a:lnTo>
                  <a:lnTo>
                    <a:pt x="40" y="438"/>
                  </a:lnTo>
                  <a:lnTo>
                    <a:pt x="40" y="438"/>
                  </a:lnTo>
                  <a:lnTo>
                    <a:pt x="40" y="438"/>
                  </a:lnTo>
                  <a:lnTo>
                    <a:pt x="40" y="438"/>
                  </a:lnTo>
                  <a:lnTo>
                    <a:pt x="40" y="440"/>
                  </a:lnTo>
                  <a:lnTo>
                    <a:pt x="40" y="440"/>
                  </a:lnTo>
                  <a:lnTo>
                    <a:pt x="40" y="445"/>
                  </a:lnTo>
                  <a:lnTo>
                    <a:pt x="40" y="447"/>
                  </a:lnTo>
                  <a:lnTo>
                    <a:pt x="40" y="447"/>
                  </a:lnTo>
                  <a:lnTo>
                    <a:pt x="43" y="447"/>
                  </a:lnTo>
                  <a:lnTo>
                    <a:pt x="43" y="450"/>
                  </a:lnTo>
                  <a:lnTo>
                    <a:pt x="43" y="450"/>
                  </a:lnTo>
                  <a:lnTo>
                    <a:pt x="40" y="452"/>
                  </a:lnTo>
                  <a:lnTo>
                    <a:pt x="40" y="454"/>
                  </a:lnTo>
                  <a:lnTo>
                    <a:pt x="40" y="454"/>
                  </a:lnTo>
                  <a:lnTo>
                    <a:pt x="40" y="461"/>
                  </a:lnTo>
                  <a:lnTo>
                    <a:pt x="40" y="464"/>
                  </a:lnTo>
                  <a:lnTo>
                    <a:pt x="40" y="466"/>
                  </a:lnTo>
                  <a:lnTo>
                    <a:pt x="40" y="469"/>
                  </a:lnTo>
                  <a:lnTo>
                    <a:pt x="40" y="469"/>
                  </a:lnTo>
                  <a:lnTo>
                    <a:pt x="40" y="471"/>
                  </a:lnTo>
                  <a:lnTo>
                    <a:pt x="40" y="471"/>
                  </a:lnTo>
                  <a:lnTo>
                    <a:pt x="40" y="473"/>
                  </a:lnTo>
                  <a:lnTo>
                    <a:pt x="38" y="473"/>
                  </a:lnTo>
                  <a:lnTo>
                    <a:pt x="35" y="473"/>
                  </a:lnTo>
                  <a:lnTo>
                    <a:pt x="35" y="476"/>
                  </a:lnTo>
                  <a:lnTo>
                    <a:pt x="33" y="478"/>
                  </a:lnTo>
                  <a:lnTo>
                    <a:pt x="31" y="478"/>
                  </a:lnTo>
                  <a:lnTo>
                    <a:pt x="28" y="480"/>
                  </a:lnTo>
                  <a:lnTo>
                    <a:pt x="28" y="480"/>
                  </a:lnTo>
                  <a:lnTo>
                    <a:pt x="21" y="480"/>
                  </a:lnTo>
                  <a:lnTo>
                    <a:pt x="19" y="480"/>
                  </a:lnTo>
                  <a:lnTo>
                    <a:pt x="19" y="480"/>
                  </a:lnTo>
                  <a:lnTo>
                    <a:pt x="19" y="483"/>
                  </a:lnTo>
                  <a:lnTo>
                    <a:pt x="19" y="485"/>
                  </a:lnTo>
                  <a:lnTo>
                    <a:pt x="19" y="485"/>
                  </a:lnTo>
                  <a:lnTo>
                    <a:pt x="19" y="488"/>
                  </a:lnTo>
                  <a:lnTo>
                    <a:pt x="17" y="492"/>
                  </a:lnTo>
                  <a:lnTo>
                    <a:pt x="17" y="492"/>
                  </a:lnTo>
                  <a:lnTo>
                    <a:pt x="17" y="492"/>
                  </a:lnTo>
                  <a:lnTo>
                    <a:pt x="19" y="495"/>
                  </a:lnTo>
                  <a:lnTo>
                    <a:pt x="28" y="495"/>
                  </a:lnTo>
                  <a:lnTo>
                    <a:pt x="28" y="495"/>
                  </a:lnTo>
                  <a:lnTo>
                    <a:pt x="28" y="495"/>
                  </a:lnTo>
                  <a:lnTo>
                    <a:pt x="31" y="495"/>
                  </a:lnTo>
                  <a:lnTo>
                    <a:pt x="33" y="502"/>
                  </a:lnTo>
                  <a:lnTo>
                    <a:pt x="33" y="506"/>
                  </a:lnTo>
                  <a:lnTo>
                    <a:pt x="33" y="506"/>
                  </a:lnTo>
                  <a:lnTo>
                    <a:pt x="33" y="509"/>
                  </a:lnTo>
                  <a:lnTo>
                    <a:pt x="33" y="509"/>
                  </a:lnTo>
                  <a:lnTo>
                    <a:pt x="31" y="511"/>
                  </a:lnTo>
                  <a:lnTo>
                    <a:pt x="31" y="518"/>
                  </a:lnTo>
                  <a:lnTo>
                    <a:pt x="31" y="521"/>
                  </a:lnTo>
                  <a:lnTo>
                    <a:pt x="31" y="521"/>
                  </a:lnTo>
                  <a:lnTo>
                    <a:pt x="31" y="521"/>
                  </a:lnTo>
                  <a:lnTo>
                    <a:pt x="28" y="521"/>
                  </a:lnTo>
                  <a:lnTo>
                    <a:pt x="28" y="521"/>
                  </a:lnTo>
                  <a:lnTo>
                    <a:pt x="26" y="521"/>
                  </a:lnTo>
                  <a:lnTo>
                    <a:pt x="24" y="518"/>
                  </a:lnTo>
                  <a:lnTo>
                    <a:pt x="21" y="518"/>
                  </a:lnTo>
                  <a:lnTo>
                    <a:pt x="21" y="518"/>
                  </a:lnTo>
                  <a:lnTo>
                    <a:pt x="21" y="521"/>
                  </a:lnTo>
                  <a:lnTo>
                    <a:pt x="19" y="523"/>
                  </a:lnTo>
                  <a:lnTo>
                    <a:pt x="19" y="523"/>
                  </a:lnTo>
                  <a:lnTo>
                    <a:pt x="19" y="525"/>
                  </a:lnTo>
                  <a:lnTo>
                    <a:pt x="19" y="525"/>
                  </a:lnTo>
                  <a:lnTo>
                    <a:pt x="19" y="525"/>
                  </a:lnTo>
                  <a:lnTo>
                    <a:pt x="19" y="525"/>
                  </a:lnTo>
                  <a:lnTo>
                    <a:pt x="21" y="525"/>
                  </a:lnTo>
                  <a:lnTo>
                    <a:pt x="24" y="528"/>
                  </a:lnTo>
                  <a:lnTo>
                    <a:pt x="24" y="528"/>
                  </a:lnTo>
                  <a:lnTo>
                    <a:pt x="26" y="528"/>
                  </a:lnTo>
                  <a:lnTo>
                    <a:pt x="26" y="530"/>
                  </a:lnTo>
                  <a:lnTo>
                    <a:pt x="24" y="530"/>
                  </a:lnTo>
                  <a:lnTo>
                    <a:pt x="24" y="530"/>
                  </a:lnTo>
                  <a:lnTo>
                    <a:pt x="24" y="532"/>
                  </a:lnTo>
                  <a:lnTo>
                    <a:pt x="24" y="532"/>
                  </a:lnTo>
                  <a:lnTo>
                    <a:pt x="24" y="532"/>
                  </a:lnTo>
                  <a:lnTo>
                    <a:pt x="21" y="535"/>
                  </a:lnTo>
                  <a:lnTo>
                    <a:pt x="19" y="535"/>
                  </a:lnTo>
                  <a:lnTo>
                    <a:pt x="17" y="535"/>
                  </a:lnTo>
                  <a:lnTo>
                    <a:pt x="17" y="537"/>
                  </a:lnTo>
                  <a:lnTo>
                    <a:pt x="17" y="537"/>
                  </a:lnTo>
                  <a:lnTo>
                    <a:pt x="17" y="537"/>
                  </a:lnTo>
                  <a:lnTo>
                    <a:pt x="17" y="540"/>
                  </a:lnTo>
                  <a:lnTo>
                    <a:pt x="19" y="540"/>
                  </a:lnTo>
                  <a:lnTo>
                    <a:pt x="21" y="540"/>
                  </a:lnTo>
                  <a:lnTo>
                    <a:pt x="24" y="540"/>
                  </a:lnTo>
                  <a:lnTo>
                    <a:pt x="24" y="540"/>
                  </a:lnTo>
                  <a:lnTo>
                    <a:pt x="26" y="540"/>
                  </a:lnTo>
                  <a:lnTo>
                    <a:pt x="26" y="540"/>
                  </a:lnTo>
                  <a:lnTo>
                    <a:pt x="26" y="540"/>
                  </a:lnTo>
                  <a:lnTo>
                    <a:pt x="26" y="540"/>
                  </a:lnTo>
                  <a:lnTo>
                    <a:pt x="26" y="537"/>
                  </a:lnTo>
                  <a:lnTo>
                    <a:pt x="26" y="537"/>
                  </a:lnTo>
                  <a:lnTo>
                    <a:pt x="26" y="537"/>
                  </a:lnTo>
                  <a:lnTo>
                    <a:pt x="26" y="537"/>
                  </a:lnTo>
                  <a:lnTo>
                    <a:pt x="26" y="535"/>
                  </a:lnTo>
                  <a:lnTo>
                    <a:pt x="26" y="535"/>
                  </a:lnTo>
                  <a:lnTo>
                    <a:pt x="28" y="535"/>
                  </a:lnTo>
                  <a:lnTo>
                    <a:pt x="28" y="535"/>
                  </a:lnTo>
                  <a:lnTo>
                    <a:pt x="31" y="535"/>
                  </a:lnTo>
                  <a:lnTo>
                    <a:pt x="31" y="535"/>
                  </a:lnTo>
                  <a:lnTo>
                    <a:pt x="31" y="535"/>
                  </a:lnTo>
                  <a:lnTo>
                    <a:pt x="33" y="537"/>
                  </a:lnTo>
                  <a:lnTo>
                    <a:pt x="33" y="542"/>
                  </a:lnTo>
                  <a:lnTo>
                    <a:pt x="33" y="544"/>
                  </a:lnTo>
                  <a:lnTo>
                    <a:pt x="35" y="544"/>
                  </a:lnTo>
                  <a:lnTo>
                    <a:pt x="38" y="547"/>
                  </a:lnTo>
                  <a:lnTo>
                    <a:pt x="38" y="547"/>
                  </a:lnTo>
                  <a:lnTo>
                    <a:pt x="43" y="547"/>
                  </a:lnTo>
                  <a:lnTo>
                    <a:pt x="45" y="549"/>
                  </a:lnTo>
                  <a:lnTo>
                    <a:pt x="45" y="549"/>
                  </a:lnTo>
                  <a:lnTo>
                    <a:pt x="45" y="549"/>
                  </a:lnTo>
                  <a:lnTo>
                    <a:pt x="47" y="551"/>
                  </a:lnTo>
                  <a:lnTo>
                    <a:pt x="47" y="559"/>
                  </a:lnTo>
                  <a:lnTo>
                    <a:pt x="50" y="559"/>
                  </a:lnTo>
                  <a:lnTo>
                    <a:pt x="50" y="561"/>
                  </a:lnTo>
                  <a:lnTo>
                    <a:pt x="52" y="561"/>
                  </a:lnTo>
                  <a:lnTo>
                    <a:pt x="57" y="563"/>
                  </a:lnTo>
                  <a:lnTo>
                    <a:pt x="59" y="563"/>
                  </a:lnTo>
                  <a:lnTo>
                    <a:pt x="61" y="566"/>
                  </a:lnTo>
                  <a:lnTo>
                    <a:pt x="64" y="566"/>
                  </a:lnTo>
                  <a:lnTo>
                    <a:pt x="64" y="566"/>
                  </a:lnTo>
                  <a:lnTo>
                    <a:pt x="64" y="566"/>
                  </a:lnTo>
                  <a:lnTo>
                    <a:pt x="66" y="568"/>
                  </a:lnTo>
                  <a:lnTo>
                    <a:pt x="66" y="570"/>
                  </a:lnTo>
                  <a:lnTo>
                    <a:pt x="71" y="573"/>
                  </a:lnTo>
                  <a:lnTo>
                    <a:pt x="71" y="575"/>
                  </a:lnTo>
                  <a:lnTo>
                    <a:pt x="73" y="577"/>
                  </a:lnTo>
                  <a:lnTo>
                    <a:pt x="71" y="577"/>
                  </a:lnTo>
                  <a:lnTo>
                    <a:pt x="71" y="580"/>
                  </a:lnTo>
                  <a:lnTo>
                    <a:pt x="71" y="582"/>
                  </a:lnTo>
                  <a:lnTo>
                    <a:pt x="69" y="582"/>
                  </a:lnTo>
                  <a:lnTo>
                    <a:pt x="66" y="582"/>
                  </a:lnTo>
                  <a:lnTo>
                    <a:pt x="64" y="582"/>
                  </a:lnTo>
                  <a:lnTo>
                    <a:pt x="64" y="585"/>
                  </a:lnTo>
                  <a:lnTo>
                    <a:pt x="61" y="585"/>
                  </a:lnTo>
                  <a:lnTo>
                    <a:pt x="61" y="585"/>
                  </a:lnTo>
                  <a:lnTo>
                    <a:pt x="61" y="587"/>
                  </a:lnTo>
                  <a:lnTo>
                    <a:pt x="64" y="589"/>
                  </a:lnTo>
                  <a:lnTo>
                    <a:pt x="64" y="592"/>
                  </a:lnTo>
                  <a:lnTo>
                    <a:pt x="64" y="592"/>
                  </a:lnTo>
                  <a:lnTo>
                    <a:pt x="64" y="594"/>
                  </a:lnTo>
                  <a:lnTo>
                    <a:pt x="59" y="596"/>
                  </a:lnTo>
                  <a:lnTo>
                    <a:pt x="57" y="596"/>
                  </a:lnTo>
                  <a:lnTo>
                    <a:pt x="54" y="599"/>
                  </a:lnTo>
                  <a:lnTo>
                    <a:pt x="54" y="599"/>
                  </a:lnTo>
                  <a:lnTo>
                    <a:pt x="52" y="601"/>
                  </a:lnTo>
                  <a:lnTo>
                    <a:pt x="52" y="601"/>
                  </a:lnTo>
                  <a:lnTo>
                    <a:pt x="52" y="601"/>
                  </a:lnTo>
                  <a:lnTo>
                    <a:pt x="50" y="599"/>
                  </a:lnTo>
                  <a:lnTo>
                    <a:pt x="50" y="596"/>
                  </a:lnTo>
                  <a:lnTo>
                    <a:pt x="47" y="594"/>
                  </a:lnTo>
                  <a:lnTo>
                    <a:pt x="45" y="594"/>
                  </a:lnTo>
                  <a:lnTo>
                    <a:pt x="43" y="594"/>
                  </a:lnTo>
                  <a:lnTo>
                    <a:pt x="40" y="594"/>
                  </a:lnTo>
                  <a:lnTo>
                    <a:pt x="38" y="592"/>
                  </a:lnTo>
                  <a:lnTo>
                    <a:pt x="38" y="587"/>
                  </a:lnTo>
                  <a:lnTo>
                    <a:pt x="35" y="585"/>
                  </a:lnTo>
                  <a:lnTo>
                    <a:pt x="33" y="587"/>
                  </a:lnTo>
                  <a:lnTo>
                    <a:pt x="31" y="587"/>
                  </a:lnTo>
                  <a:lnTo>
                    <a:pt x="31" y="589"/>
                  </a:lnTo>
                  <a:lnTo>
                    <a:pt x="28" y="592"/>
                  </a:lnTo>
                  <a:lnTo>
                    <a:pt x="28" y="592"/>
                  </a:lnTo>
                  <a:lnTo>
                    <a:pt x="26" y="592"/>
                  </a:lnTo>
                  <a:lnTo>
                    <a:pt x="24" y="594"/>
                  </a:lnTo>
                  <a:lnTo>
                    <a:pt x="24" y="594"/>
                  </a:lnTo>
                  <a:lnTo>
                    <a:pt x="21" y="599"/>
                  </a:lnTo>
                  <a:lnTo>
                    <a:pt x="21" y="601"/>
                  </a:lnTo>
                  <a:lnTo>
                    <a:pt x="19" y="601"/>
                  </a:lnTo>
                  <a:lnTo>
                    <a:pt x="17" y="601"/>
                  </a:lnTo>
                  <a:lnTo>
                    <a:pt x="17" y="604"/>
                  </a:lnTo>
                  <a:lnTo>
                    <a:pt x="14" y="606"/>
                  </a:lnTo>
                  <a:lnTo>
                    <a:pt x="12" y="615"/>
                  </a:lnTo>
                  <a:lnTo>
                    <a:pt x="12" y="618"/>
                  </a:lnTo>
                  <a:lnTo>
                    <a:pt x="12" y="620"/>
                  </a:lnTo>
                  <a:lnTo>
                    <a:pt x="9" y="622"/>
                  </a:lnTo>
                  <a:lnTo>
                    <a:pt x="2" y="632"/>
                  </a:lnTo>
                  <a:lnTo>
                    <a:pt x="0" y="637"/>
                  </a:lnTo>
                  <a:lnTo>
                    <a:pt x="0" y="639"/>
                  </a:lnTo>
                  <a:lnTo>
                    <a:pt x="2" y="644"/>
                  </a:lnTo>
                  <a:lnTo>
                    <a:pt x="9" y="651"/>
                  </a:lnTo>
                  <a:lnTo>
                    <a:pt x="9" y="653"/>
                  </a:lnTo>
                  <a:lnTo>
                    <a:pt x="7" y="656"/>
                  </a:lnTo>
                  <a:lnTo>
                    <a:pt x="0" y="660"/>
                  </a:lnTo>
                  <a:lnTo>
                    <a:pt x="0" y="660"/>
                  </a:lnTo>
                  <a:lnTo>
                    <a:pt x="0" y="663"/>
                  </a:lnTo>
                  <a:lnTo>
                    <a:pt x="0" y="665"/>
                  </a:lnTo>
                  <a:lnTo>
                    <a:pt x="0" y="665"/>
                  </a:lnTo>
                  <a:lnTo>
                    <a:pt x="0" y="667"/>
                  </a:lnTo>
                  <a:lnTo>
                    <a:pt x="2" y="667"/>
                  </a:lnTo>
                  <a:lnTo>
                    <a:pt x="2" y="667"/>
                  </a:lnTo>
                  <a:lnTo>
                    <a:pt x="5" y="670"/>
                  </a:lnTo>
                  <a:lnTo>
                    <a:pt x="5" y="670"/>
                  </a:lnTo>
                  <a:lnTo>
                    <a:pt x="5" y="672"/>
                  </a:lnTo>
                  <a:lnTo>
                    <a:pt x="5" y="672"/>
                  </a:lnTo>
                  <a:lnTo>
                    <a:pt x="5" y="675"/>
                  </a:lnTo>
                  <a:lnTo>
                    <a:pt x="7" y="677"/>
                  </a:lnTo>
                  <a:lnTo>
                    <a:pt x="7" y="677"/>
                  </a:lnTo>
                  <a:lnTo>
                    <a:pt x="7" y="679"/>
                  </a:lnTo>
                  <a:lnTo>
                    <a:pt x="9" y="679"/>
                  </a:lnTo>
                  <a:lnTo>
                    <a:pt x="9" y="682"/>
                  </a:lnTo>
                  <a:lnTo>
                    <a:pt x="9" y="682"/>
                  </a:lnTo>
                  <a:lnTo>
                    <a:pt x="12" y="682"/>
                  </a:lnTo>
                  <a:lnTo>
                    <a:pt x="12" y="682"/>
                  </a:lnTo>
                  <a:lnTo>
                    <a:pt x="12" y="679"/>
                  </a:lnTo>
                  <a:lnTo>
                    <a:pt x="14" y="679"/>
                  </a:lnTo>
                  <a:lnTo>
                    <a:pt x="14" y="682"/>
                  </a:lnTo>
                  <a:lnTo>
                    <a:pt x="14" y="682"/>
                  </a:lnTo>
                  <a:lnTo>
                    <a:pt x="17" y="684"/>
                  </a:lnTo>
                  <a:lnTo>
                    <a:pt x="19" y="682"/>
                  </a:lnTo>
                  <a:lnTo>
                    <a:pt x="24" y="682"/>
                  </a:lnTo>
                  <a:lnTo>
                    <a:pt x="26" y="682"/>
                  </a:lnTo>
                  <a:lnTo>
                    <a:pt x="26" y="682"/>
                  </a:lnTo>
                  <a:lnTo>
                    <a:pt x="28" y="684"/>
                  </a:lnTo>
                  <a:lnTo>
                    <a:pt x="31" y="684"/>
                  </a:lnTo>
                  <a:lnTo>
                    <a:pt x="33" y="686"/>
                  </a:lnTo>
                  <a:lnTo>
                    <a:pt x="33" y="686"/>
                  </a:lnTo>
                  <a:lnTo>
                    <a:pt x="35" y="689"/>
                  </a:lnTo>
                  <a:lnTo>
                    <a:pt x="43" y="696"/>
                  </a:lnTo>
                  <a:lnTo>
                    <a:pt x="43" y="698"/>
                  </a:lnTo>
                  <a:lnTo>
                    <a:pt x="45" y="701"/>
                  </a:lnTo>
                  <a:lnTo>
                    <a:pt x="47" y="703"/>
                  </a:lnTo>
                  <a:lnTo>
                    <a:pt x="50" y="705"/>
                  </a:lnTo>
                  <a:lnTo>
                    <a:pt x="50" y="705"/>
                  </a:lnTo>
                  <a:lnTo>
                    <a:pt x="52" y="708"/>
                  </a:lnTo>
                  <a:lnTo>
                    <a:pt x="52" y="712"/>
                  </a:lnTo>
                  <a:lnTo>
                    <a:pt x="54" y="719"/>
                  </a:lnTo>
                  <a:lnTo>
                    <a:pt x="57" y="722"/>
                  </a:lnTo>
                  <a:lnTo>
                    <a:pt x="59" y="724"/>
                  </a:lnTo>
                  <a:lnTo>
                    <a:pt x="59" y="724"/>
                  </a:lnTo>
                  <a:lnTo>
                    <a:pt x="57" y="727"/>
                  </a:lnTo>
                  <a:lnTo>
                    <a:pt x="57" y="727"/>
                  </a:lnTo>
                  <a:lnTo>
                    <a:pt x="54" y="727"/>
                  </a:lnTo>
                  <a:lnTo>
                    <a:pt x="54" y="729"/>
                  </a:lnTo>
                  <a:lnTo>
                    <a:pt x="54" y="729"/>
                  </a:lnTo>
                  <a:lnTo>
                    <a:pt x="52" y="731"/>
                  </a:lnTo>
                  <a:lnTo>
                    <a:pt x="52" y="731"/>
                  </a:lnTo>
                  <a:lnTo>
                    <a:pt x="54" y="734"/>
                  </a:lnTo>
                  <a:lnTo>
                    <a:pt x="54" y="734"/>
                  </a:lnTo>
                  <a:lnTo>
                    <a:pt x="57" y="734"/>
                  </a:lnTo>
                  <a:lnTo>
                    <a:pt x="59" y="734"/>
                  </a:lnTo>
                  <a:lnTo>
                    <a:pt x="59" y="734"/>
                  </a:lnTo>
                  <a:lnTo>
                    <a:pt x="61" y="734"/>
                  </a:lnTo>
                  <a:lnTo>
                    <a:pt x="61" y="734"/>
                  </a:lnTo>
                  <a:lnTo>
                    <a:pt x="61" y="734"/>
                  </a:lnTo>
                  <a:lnTo>
                    <a:pt x="61" y="731"/>
                  </a:lnTo>
                  <a:lnTo>
                    <a:pt x="61" y="729"/>
                  </a:lnTo>
                  <a:lnTo>
                    <a:pt x="64" y="729"/>
                  </a:lnTo>
                  <a:lnTo>
                    <a:pt x="64" y="729"/>
                  </a:lnTo>
                  <a:lnTo>
                    <a:pt x="64" y="729"/>
                  </a:lnTo>
                  <a:lnTo>
                    <a:pt x="66" y="729"/>
                  </a:lnTo>
                  <a:lnTo>
                    <a:pt x="66" y="729"/>
                  </a:lnTo>
                  <a:lnTo>
                    <a:pt x="66" y="731"/>
                  </a:lnTo>
                  <a:lnTo>
                    <a:pt x="66" y="731"/>
                  </a:lnTo>
                  <a:lnTo>
                    <a:pt x="66" y="734"/>
                  </a:lnTo>
                  <a:lnTo>
                    <a:pt x="69" y="736"/>
                  </a:lnTo>
                  <a:lnTo>
                    <a:pt x="69" y="736"/>
                  </a:lnTo>
                  <a:lnTo>
                    <a:pt x="69" y="738"/>
                  </a:lnTo>
                  <a:lnTo>
                    <a:pt x="71" y="738"/>
                  </a:lnTo>
                  <a:lnTo>
                    <a:pt x="73" y="736"/>
                  </a:lnTo>
                  <a:lnTo>
                    <a:pt x="76" y="736"/>
                  </a:lnTo>
                  <a:lnTo>
                    <a:pt x="76" y="736"/>
                  </a:lnTo>
                  <a:lnTo>
                    <a:pt x="78" y="736"/>
                  </a:lnTo>
                  <a:lnTo>
                    <a:pt x="80" y="736"/>
                  </a:lnTo>
                  <a:lnTo>
                    <a:pt x="80" y="738"/>
                  </a:lnTo>
                  <a:lnTo>
                    <a:pt x="78" y="738"/>
                  </a:lnTo>
                  <a:lnTo>
                    <a:pt x="78" y="741"/>
                  </a:lnTo>
                  <a:lnTo>
                    <a:pt x="78" y="741"/>
                  </a:lnTo>
                  <a:lnTo>
                    <a:pt x="76" y="743"/>
                  </a:lnTo>
                  <a:lnTo>
                    <a:pt x="78" y="746"/>
                  </a:lnTo>
                  <a:lnTo>
                    <a:pt x="78" y="748"/>
                  </a:lnTo>
                  <a:lnTo>
                    <a:pt x="78" y="750"/>
                  </a:lnTo>
                  <a:lnTo>
                    <a:pt x="78" y="753"/>
                  </a:lnTo>
                  <a:lnTo>
                    <a:pt x="80" y="757"/>
                  </a:lnTo>
                  <a:lnTo>
                    <a:pt x="83" y="760"/>
                  </a:lnTo>
                  <a:lnTo>
                    <a:pt x="83" y="774"/>
                  </a:lnTo>
                  <a:lnTo>
                    <a:pt x="85" y="776"/>
                  </a:lnTo>
                  <a:lnTo>
                    <a:pt x="85" y="781"/>
                  </a:lnTo>
                  <a:lnTo>
                    <a:pt x="88" y="781"/>
                  </a:lnTo>
                  <a:lnTo>
                    <a:pt x="90" y="781"/>
                  </a:lnTo>
                  <a:lnTo>
                    <a:pt x="90" y="781"/>
                  </a:lnTo>
                  <a:lnTo>
                    <a:pt x="95" y="779"/>
                  </a:lnTo>
                  <a:lnTo>
                    <a:pt x="97" y="776"/>
                  </a:lnTo>
                  <a:lnTo>
                    <a:pt x="99" y="774"/>
                  </a:lnTo>
                  <a:lnTo>
                    <a:pt x="102" y="774"/>
                  </a:lnTo>
                  <a:lnTo>
                    <a:pt x="102" y="774"/>
                  </a:lnTo>
                  <a:lnTo>
                    <a:pt x="104" y="774"/>
                  </a:lnTo>
                  <a:lnTo>
                    <a:pt x="104" y="774"/>
                  </a:lnTo>
                  <a:lnTo>
                    <a:pt x="106" y="776"/>
                  </a:lnTo>
                  <a:lnTo>
                    <a:pt x="109" y="776"/>
                  </a:lnTo>
                  <a:lnTo>
                    <a:pt x="111" y="779"/>
                  </a:lnTo>
                  <a:lnTo>
                    <a:pt x="116" y="779"/>
                  </a:lnTo>
                  <a:lnTo>
                    <a:pt x="121" y="776"/>
                  </a:lnTo>
                  <a:lnTo>
                    <a:pt x="130" y="779"/>
                  </a:lnTo>
                  <a:lnTo>
                    <a:pt x="128" y="776"/>
                  </a:lnTo>
                  <a:lnTo>
                    <a:pt x="128" y="774"/>
                  </a:lnTo>
                  <a:lnTo>
                    <a:pt x="130" y="772"/>
                  </a:lnTo>
                  <a:lnTo>
                    <a:pt x="130" y="769"/>
                  </a:lnTo>
                  <a:lnTo>
                    <a:pt x="130" y="769"/>
                  </a:lnTo>
                  <a:lnTo>
                    <a:pt x="130" y="769"/>
                  </a:lnTo>
                  <a:lnTo>
                    <a:pt x="130" y="767"/>
                  </a:lnTo>
                  <a:lnTo>
                    <a:pt x="130" y="767"/>
                  </a:lnTo>
                  <a:lnTo>
                    <a:pt x="132" y="767"/>
                  </a:lnTo>
                  <a:lnTo>
                    <a:pt x="132" y="767"/>
                  </a:lnTo>
                  <a:lnTo>
                    <a:pt x="132" y="769"/>
                  </a:lnTo>
                  <a:lnTo>
                    <a:pt x="132" y="769"/>
                  </a:lnTo>
                  <a:lnTo>
                    <a:pt x="135" y="769"/>
                  </a:lnTo>
                  <a:lnTo>
                    <a:pt x="135" y="769"/>
                  </a:lnTo>
                  <a:lnTo>
                    <a:pt x="135" y="769"/>
                  </a:lnTo>
                  <a:lnTo>
                    <a:pt x="135" y="769"/>
                  </a:lnTo>
                  <a:lnTo>
                    <a:pt x="135" y="767"/>
                  </a:lnTo>
                  <a:lnTo>
                    <a:pt x="135" y="764"/>
                  </a:lnTo>
                  <a:lnTo>
                    <a:pt x="135" y="764"/>
                  </a:lnTo>
                  <a:lnTo>
                    <a:pt x="135" y="762"/>
                  </a:lnTo>
                  <a:lnTo>
                    <a:pt x="137" y="762"/>
                  </a:lnTo>
                  <a:lnTo>
                    <a:pt x="137" y="762"/>
                  </a:lnTo>
                  <a:lnTo>
                    <a:pt x="137" y="760"/>
                  </a:lnTo>
                  <a:lnTo>
                    <a:pt x="140" y="760"/>
                  </a:lnTo>
                  <a:lnTo>
                    <a:pt x="140" y="757"/>
                  </a:lnTo>
                  <a:lnTo>
                    <a:pt x="140" y="755"/>
                  </a:lnTo>
                  <a:lnTo>
                    <a:pt x="140" y="750"/>
                  </a:lnTo>
                  <a:lnTo>
                    <a:pt x="140" y="750"/>
                  </a:lnTo>
                  <a:lnTo>
                    <a:pt x="140" y="748"/>
                  </a:lnTo>
                  <a:lnTo>
                    <a:pt x="140" y="748"/>
                  </a:lnTo>
                  <a:lnTo>
                    <a:pt x="140" y="748"/>
                  </a:lnTo>
                  <a:lnTo>
                    <a:pt x="142" y="746"/>
                  </a:lnTo>
                  <a:lnTo>
                    <a:pt x="142" y="746"/>
                  </a:lnTo>
                  <a:lnTo>
                    <a:pt x="142" y="746"/>
                  </a:lnTo>
                  <a:lnTo>
                    <a:pt x="142" y="743"/>
                  </a:lnTo>
                  <a:lnTo>
                    <a:pt x="144" y="741"/>
                  </a:lnTo>
                  <a:lnTo>
                    <a:pt x="144" y="738"/>
                  </a:lnTo>
                  <a:lnTo>
                    <a:pt x="144" y="736"/>
                  </a:lnTo>
                  <a:lnTo>
                    <a:pt x="144" y="734"/>
                  </a:lnTo>
                  <a:lnTo>
                    <a:pt x="144" y="734"/>
                  </a:lnTo>
                  <a:lnTo>
                    <a:pt x="142" y="731"/>
                  </a:lnTo>
                  <a:lnTo>
                    <a:pt x="142" y="731"/>
                  </a:lnTo>
                  <a:lnTo>
                    <a:pt x="142" y="731"/>
                  </a:lnTo>
                  <a:lnTo>
                    <a:pt x="142" y="729"/>
                  </a:lnTo>
                  <a:lnTo>
                    <a:pt x="144" y="729"/>
                  </a:lnTo>
                  <a:lnTo>
                    <a:pt x="144" y="729"/>
                  </a:lnTo>
                  <a:lnTo>
                    <a:pt x="144" y="727"/>
                  </a:lnTo>
                  <a:lnTo>
                    <a:pt x="147" y="722"/>
                  </a:lnTo>
                  <a:lnTo>
                    <a:pt x="147" y="722"/>
                  </a:lnTo>
                  <a:lnTo>
                    <a:pt x="147" y="722"/>
                  </a:lnTo>
                  <a:lnTo>
                    <a:pt x="149" y="722"/>
                  </a:lnTo>
                  <a:lnTo>
                    <a:pt x="149" y="722"/>
                  </a:lnTo>
                  <a:lnTo>
                    <a:pt x="149" y="722"/>
                  </a:lnTo>
                  <a:lnTo>
                    <a:pt x="151" y="722"/>
                  </a:lnTo>
                  <a:lnTo>
                    <a:pt x="159" y="719"/>
                  </a:lnTo>
                  <a:lnTo>
                    <a:pt x="159" y="717"/>
                  </a:lnTo>
                  <a:lnTo>
                    <a:pt x="159" y="717"/>
                  </a:lnTo>
                  <a:lnTo>
                    <a:pt x="161" y="715"/>
                  </a:lnTo>
                  <a:lnTo>
                    <a:pt x="161" y="715"/>
                  </a:lnTo>
                  <a:lnTo>
                    <a:pt x="163" y="715"/>
                  </a:lnTo>
                  <a:lnTo>
                    <a:pt x="163" y="712"/>
                  </a:lnTo>
                  <a:lnTo>
                    <a:pt x="166" y="712"/>
                  </a:lnTo>
                  <a:lnTo>
                    <a:pt x="168" y="712"/>
                  </a:lnTo>
                  <a:lnTo>
                    <a:pt x="168" y="712"/>
                  </a:lnTo>
                  <a:lnTo>
                    <a:pt x="168" y="710"/>
                  </a:lnTo>
                  <a:lnTo>
                    <a:pt x="173" y="705"/>
                  </a:lnTo>
                  <a:lnTo>
                    <a:pt x="175" y="701"/>
                  </a:lnTo>
                  <a:lnTo>
                    <a:pt x="177" y="701"/>
                  </a:lnTo>
                  <a:lnTo>
                    <a:pt x="180" y="696"/>
                  </a:lnTo>
                  <a:lnTo>
                    <a:pt x="185" y="693"/>
                  </a:lnTo>
                  <a:lnTo>
                    <a:pt x="187" y="691"/>
                  </a:lnTo>
                  <a:lnTo>
                    <a:pt x="189" y="689"/>
                  </a:lnTo>
                  <a:lnTo>
                    <a:pt x="189" y="689"/>
                  </a:lnTo>
                  <a:lnTo>
                    <a:pt x="192" y="686"/>
                  </a:lnTo>
                  <a:lnTo>
                    <a:pt x="192" y="686"/>
                  </a:lnTo>
                  <a:lnTo>
                    <a:pt x="192" y="686"/>
                  </a:lnTo>
                  <a:lnTo>
                    <a:pt x="192" y="684"/>
                  </a:lnTo>
                  <a:lnTo>
                    <a:pt x="192" y="682"/>
                  </a:lnTo>
                  <a:lnTo>
                    <a:pt x="192" y="682"/>
                  </a:lnTo>
                  <a:lnTo>
                    <a:pt x="189" y="682"/>
                  </a:lnTo>
                  <a:lnTo>
                    <a:pt x="189" y="679"/>
                  </a:lnTo>
                  <a:lnTo>
                    <a:pt x="187" y="679"/>
                  </a:lnTo>
                  <a:lnTo>
                    <a:pt x="187" y="679"/>
                  </a:lnTo>
                  <a:lnTo>
                    <a:pt x="187" y="677"/>
                  </a:lnTo>
                  <a:lnTo>
                    <a:pt x="189" y="677"/>
                  </a:lnTo>
                  <a:lnTo>
                    <a:pt x="189" y="677"/>
                  </a:lnTo>
                  <a:lnTo>
                    <a:pt x="189" y="677"/>
                  </a:lnTo>
                  <a:lnTo>
                    <a:pt x="192" y="677"/>
                  </a:lnTo>
                  <a:lnTo>
                    <a:pt x="192" y="675"/>
                  </a:lnTo>
                  <a:lnTo>
                    <a:pt x="192" y="675"/>
                  </a:lnTo>
                  <a:lnTo>
                    <a:pt x="194" y="672"/>
                  </a:lnTo>
                  <a:lnTo>
                    <a:pt x="194" y="672"/>
                  </a:lnTo>
                  <a:lnTo>
                    <a:pt x="196" y="670"/>
                  </a:lnTo>
                  <a:lnTo>
                    <a:pt x="196" y="670"/>
                  </a:lnTo>
                  <a:lnTo>
                    <a:pt x="199" y="670"/>
                  </a:lnTo>
                  <a:lnTo>
                    <a:pt x="199" y="670"/>
                  </a:lnTo>
                  <a:lnTo>
                    <a:pt x="204" y="667"/>
                  </a:lnTo>
                  <a:lnTo>
                    <a:pt x="206" y="667"/>
                  </a:lnTo>
                  <a:lnTo>
                    <a:pt x="206" y="667"/>
                  </a:lnTo>
                  <a:lnTo>
                    <a:pt x="208" y="665"/>
                  </a:lnTo>
                  <a:lnTo>
                    <a:pt x="208" y="663"/>
                  </a:lnTo>
                  <a:lnTo>
                    <a:pt x="211" y="660"/>
                  </a:lnTo>
                  <a:lnTo>
                    <a:pt x="211" y="660"/>
                  </a:lnTo>
                  <a:lnTo>
                    <a:pt x="211" y="660"/>
                  </a:lnTo>
                  <a:lnTo>
                    <a:pt x="211" y="660"/>
                  </a:lnTo>
                  <a:lnTo>
                    <a:pt x="213" y="663"/>
                  </a:lnTo>
                  <a:lnTo>
                    <a:pt x="213" y="663"/>
                  </a:lnTo>
                  <a:lnTo>
                    <a:pt x="215" y="665"/>
                  </a:lnTo>
                  <a:lnTo>
                    <a:pt x="215" y="663"/>
                  </a:lnTo>
                  <a:lnTo>
                    <a:pt x="215" y="660"/>
                  </a:lnTo>
                  <a:lnTo>
                    <a:pt x="215" y="658"/>
                  </a:lnTo>
                  <a:lnTo>
                    <a:pt x="215" y="658"/>
                  </a:lnTo>
                  <a:lnTo>
                    <a:pt x="218" y="653"/>
                  </a:lnTo>
                  <a:lnTo>
                    <a:pt x="218" y="648"/>
                  </a:lnTo>
                  <a:lnTo>
                    <a:pt x="218" y="648"/>
                  </a:lnTo>
                  <a:lnTo>
                    <a:pt x="218" y="648"/>
                  </a:lnTo>
                  <a:lnTo>
                    <a:pt x="218" y="646"/>
                  </a:lnTo>
                  <a:lnTo>
                    <a:pt x="220" y="646"/>
                  </a:lnTo>
                  <a:lnTo>
                    <a:pt x="220" y="646"/>
                  </a:lnTo>
                  <a:lnTo>
                    <a:pt x="220" y="646"/>
                  </a:lnTo>
                  <a:lnTo>
                    <a:pt x="220" y="646"/>
                  </a:lnTo>
                  <a:lnTo>
                    <a:pt x="222" y="644"/>
                  </a:lnTo>
                  <a:lnTo>
                    <a:pt x="225" y="644"/>
                  </a:lnTo>
                  <a:lnTo>
                    <a:pt x="225" y="644"/>
                  </a:lnTo>
                  <a:lnTo>
                    <a:pt x="225" y="641"/>
                  </a:lnTo>
                  <a:lnTo>
                    <a:pt x="225" y="634"/>
                  </a:lnTo>
                  <a:lnTo>
                    <a:pt x="225" y="632"/>
                  </a:lnTo>
                  <a:lnTo>
                    <a:pt x="225" y="632"/>
                  </a:lnTo>
                  <a:lnTo>
                    <a:pt x="225" y="630"/>
                  </a:lnTo>
                  <a:lnTo>
                    <a:pt x="222" y="627"/>
                  </a:lnTo>
                  <a:lnTo>
                    <a:pt x="222" y="627"/>
                  </a:lnTo>
                  <a:lnTo>
                    <a:pt x="222" y="622"/>
                  </a:lnTo>
                  <a:lnTo>
                    <a:pt x="220" y="622"/>
                  </a:lnTo>
                  <a:lnTo>
                    <a:pt x="220" y="620"/>
                  </a:lnTo>
                  <a:lnTo>
                    <a:pt x="218" y="620"/>
                  </a:lnTo>
                  <a:lnTo>
                    <a:pt x="218" y="618"/>
                  </a:lnTo>
                  <a:lnTo>
                    <a:pt x="218" y="618"/>
                  </a:lnTo>
                  <a:lnTo>
                    <a:pt x="218" y="615"/>
                  </a:lnTo>
                  <a:lnTo>
                    <a:pt x="218" y="613"/>
                  </a:lnTo>
                  <a:lnTo>
                    <a:pt x="218" y="611"/>
                  </a:lnTo>
                  <a:lnTo>
                    <a:pt x="215" y="608"/>
                  </a:lnTo>
                  <a:lnTo>
                    <a:pt x="215" y="608"/>
                  </a:lnTo>
                  <a:lnTo>
                    <a:pt x="215" y="606"/>
                  </a:lnTo>
                  <a:lnTo>
                    <a:pt x="215" y="604"/>
                  </a:lnTo>
                  <a:lnTo>
                    <a:pt x="215" y="601"/>
                  </a:lnTo>
                  <a:lnTo>
                    <a:pt x="215" y="601"/>
                  </a:lnTo>
                  <a:lnTo>
                    <a:pt x="218" y="596"/>
                  </a:lnTo>
                  <a:lnTo>
                    <a:pt x="218" y="594"/>
                  </a:lnTo>
                  <a:lnTo>
                    <a:pt x="218" y="594"/>
                  </a:lnTo>
                  <a:lnTo>
                    <a:pt x="218" y="592"/>
                  </a:lnTo>
                  <a:lnTo>
                    <a:pt x="215" y="592"/>
                  </a:lnTo>
                  <a:lnTo>
                    <a:pt x="215" y="592"/>
                  </a:lnTo>
                  <a:lnTo>
                    <a:pt x="215" y="589"/>
                  </a:lnTo>
                  <a:lnTo>
                    <a:pt x="215" y="589"/>
                  </a:lnTo>
                  <a:lnTo>
                    <a:pt x="215" y="589"/>
                  </a:lnTo>
                  <a:lnTo>
                    <a:pt x="218" y="587"/>
                  </a:lnTo>
                  <a:lnTo>
                    <a:pt x="218" y="587"/>
                  </a:lnTo>
                  <a:lnTo>
                    <a:pt x="218" y="585"/>
                  </a:lnTo>
                  <a:lnTo>
                    <a:pt x="218" y="585"/>
                  </a:lnTo>
                  <a:lnTo>
                    <a:pt x="218" y="582"/>
                  </a:lnTo>
                  <a:lnTo>
                    <a:pt x="215" y="582"/>
                  </a:lnTo>
                  <a:lnTo>
                    <a:pt x="215" y="582"/>
                  </a:lnTo>
                  <a:lnTo>
                    <a:pt x="213" y="580"/>
                  </a:lnTo>
                  <a:lnTo>
                    <a:pt x="211" y="580"/>
                  </a:lnTo>
                  <a:lnTo>
                    <a:pt x="211" y="580"/>
                  </a:lnTo>
                  <a:lnTo>
                    <a:pt x="211" y="580"/>
                  </a:lnTo>
                  <a:lnTo>
                    <a:pt x="208" y="575"/>
                  </a:lnTo>
                  <a:lnTo>
                    <a:pt x="208" y="573"/>
                  </a:lnTo>
                  <a:lnTo>
                    <a:pt x="208" y="573"/>
                  </a:lnTo>
                  <a:lnTo>
                    <a:pt x="206" y="573"/>
                  </a:lnTo>
                  <a:lnTo>
                    <a:pt x="204" y="573"/>
                  </a:lnTo>
                  <a:lnTo>
                    <a:pt x="204" y="570"/>
                  </a:lnTo>
                  <a:lnTo>
                    <a:pt x="201" y="570"/>
                  </a:lnTo>
                  <a:lnTo>
                    <a:pt x="204" y="561"/>
                  </a:lnTo>
                  <a:lnTo>
                    <a:pt x="204" y="559"/>
                  </a:lnTo>
                  <a:lnTo>
                    <a:pt x="204" y="556"/>
                  </a:lnTo>
                  <a:lnTo>
                    <a:pt x="204" y="554"/>
                  </a:lnTo>
                  <a:lnTo>
                    <a:pt x="201" y="551"/>
                  </a:lnTo>
                  <a:lnTo>
                    <a:pt x="201" y="549"/>
                  </a:lnTo>
                  <a:lnTo>
                    <a:pt x="201" y="547"/>
                  </a:lnTo>
                  <a:lnTo>
                    <a:pt x="204" y="542"/>
                  </a:lnTo>
                  <a:lnTo>
                    <a:pt x="204" y="540"/>
                  </a:lnTo>
                  <a:lnTo>
                    <a:pt x="201" y="540"/>
                  </a:lnTo>
                  <a:lnTo>
                    <a:pt x="201" y="537"/>
                  </a:lnTo>
                  <a:lnTo>
                    <a:pt x="201" y="537"/>
                  </a:lnTo>
                  <a:lnTo>
                    <a:pt x="196" y="537"/>
                  </a:lnTo>
                  <a:lnTo>
                    <a:pt x="194" y="537"/>
                  </a:lnTo>
                  <a:lnTo>
                    <a:pt x="194" y="537"/>
                  </a:lnTo>
                  <a:lnTo>
                    <a:pt x="194" y="535"/>
                  </a:lnTo>
                  <a:lnTo>
                    <a:pt x="192" y="532"/>
                  </a:lnTo>
                  <a:lnTo>
                    <a:pt x="192" y="530"/>
                  </a:lnTo>
                  <a:lnTo>
                    <a:pt x="192" y="530"/>
                  </a:lnTo>
                  <a:lnTo>
                    <a:pt x="180" y="525"/>
                  </a:lnTo>
                  <a:lnTo>
                    <a:pt x="180" y="523"/>
                  </a:lnTo>
                  <a:lnTo>
                    <a:pt x="177" y="523"/>
                  </a:lnTo>
                  <a:lnTo>
                    <a:pt x="177" y="521"/>
                  </a:lnTo>
                  <a:lnTo>
                    <a:pt x="177" y="521"/>
                  </a:lnTo>
                  <a:lnTo>
                    <a:pt x="177" y="518"/>
                  </a:lnTo>
                  <a:lnTo>
                    <a:pt x="177" y="516"/>
                  </a:lnTo>
                  <a:lnTo>
                    <a:pt x="177" y="516"/>
                  </a:lnTo>
                  <a:lnTo>
                    <a:pt x="182" y="506"/>
                  </a:lnTo>
                  <a:lnTo>
                    <a:pt x="185" y="506"/>
                  </a:lnTo>
                  <a:lnTo>
                    <a:pt x="185" y="506"/>
                  </a:lnTo>
                  <a:lnTo>
                    <a:pt x="187" y="504"/>
                  </a:lnTo>
                  <a:lnTo>
                    <a:pt x="192" y="499"/>
                  </a:lnTo>
                  <a:lnTo>
                    <a:pt x="192" y="499"/>
                  </a:lnTo>
                  <a:lnTo>
                    <a:pt x="192" y="499"/>
                  </a:lnTo>
                  <a:lnTo>
                    <a:pt x="194" y="499"/>
                  </a:lnTo>
                  <a:lnTo>
                    <a:pt x="194" y="499"/>
                  </a:lnTo>
                  <a:lnTo>
                    <a:pt x="199" y="506"/>
                  </a:lnTo>
                  <a:lnTo>
                    <a:pt x="201" y="506"/>
                  </a:lnTo>
                  <a:lnTo>
                    <a:pt x="201" y="509"/>
                  </a:lnTo>
                  <a:lnTo>
                    <a:pt x="201" y="509"/>
                  </a:lnTo>
                  <a:lnTo>
                    <a:pt x="201" y="509"/>
                  </a:lnTo>
                  <a:lnTo>
                    <a:pt x="201" y="511"/>
                  </a:lnTo>
                  <a:lnTo>
                    <a:pt x="204" y="511"/>
                  </a:lnTo>
                  <a:lnTo>
                    <a:pt x="204" y="509"/>
                  </a:lnTo>
                  <a:lnTo>
                    <a:pt x="204" y="509"/>
                  </a:lnTo>
                  <a:lnTo>
                    <a:pt x="204" y="509"/>
                  </a:lnTo>
                  <a:lnTo>
                    <a:pt x="206" y="506"/>
                  </a:lnTo>
                  <a:lnTo>
                    <a:pt x="206" y="506"/>
                  </a:lnTo>
                  <a:lnTo>
                    <a:pt x="206" y="504"/>
                  </a:lnTo>
                  <a:lnTo>
                    <a:pt x="206" y="504"/>
                  </a:lnTo>
                  <a:lnTo>
                    <a:pt x="208" y="504"/>
                  </a:lnTo>
                  <a:lnTo>
                    <a:pt x="208" y="504"/>
                  </a:lnTo>
                  <a:lnTo>
                    <a:pt x="208" y="504"/>
                  </a:lnTo>
                  <a:lnTo>
                    <a:pt x="208" y="504"/>
                  </a:lnTo>
                  <a:lnTo>
                    <a:pt x="211" y="506"/>
                  </a:lnTo>
                  <a:lnTo>
                    <a:pt x="213" y="509"/>
                  </a:lnTo>
                  <a:lnTo>
                    <a:pt x="215" y="511"/>
                  </a:lnTo>
                  <a:lnTo>
                    <a:pt x="215" y="511"/>
                  </a:lnTo>
                  <a:lnTo>
                    <a:pt x="215" y="511"/>
                  </a:lnTo>
                  <a:lnTo>
                    <a:pt x="215" y="511"/>
                  </a:lnTo>
                  <a:lnTo>
                    <a:pt x="218" y="514"/>
                  </a:lnTo>
                  <a:lnTo>
                    <a:pt x="218" y="514"/>
                  </a:lnTo>
                  <a:lnTo>
                    <a:pt x="218" y="514"/>
                  </a:lnTo>
                  <a:lnTo>
                    <a:pt x="218" y="514"/>
                  </a:lnTo>
                  <a:lnTo>
                    <a:pt x="218" y="514"/>
                  </a:lnTo>
                  <a:lnTo>
                    <a:pt x="220" y="514"/>
                  </a:lnTo>
                  <a:lnTo>
                    <a:pt x="222" y="514"/>
                  </a:lnTo>
                  <a:lnTo>
                    <a:pt x="222" y="514"/>
                  </a:lnTo>
                  <a:lnTo>
                    <a:pt x="225" y="516"/>
                  </a:lnTo>
                  <a:lnTo>
                    <a:pt x="225" y="516"/>
                  </a:lnTo>
                  <a:lnTo>
                    <a:pt x="232" y="532"/>
                  </a:lnTo>
                  <a:lnTo>
                    <a:pt x="232" y="532"/>
                  </a:lnTo>
                  <a:lnTo>
                    <a:pt x="234" y="532"/>
                  </a:lnTo>
                  <a:lnTo>
                    <a:pt x="234" y="532"/>
                  </a:lnTo>
                  <a:lnTo>
                    <a:pt x="234" y="532"/>
                  </a:lnTo>
                  <a:lnTo>
                    <a:pt x="237" y="528"/>
                  </a:lnTo>
                  <a:lnTo>
                    <a:pt x="237" y="528"/>
                  </a:lnTo>
                  <a:lnTo>
                    <a:pt x="239" y="528"/>
                  </a:lnTo>
                  <a:lnTo>
                    <a:pt x="239" y="528"/>
                  </a:lnTo>
                  <a:lnTo>
                    <a:pt x="239" y="525"/>
                  </a:lnTo>
                  <a:lnTo>
                    <a:pt x="239" y="525"/>
                  </a:lnTo>
                  <a:lnTo>
                    <a:pt x="241" y="525"/>
                  </a:lnTo>
                  <a:lnTo>
                    <a:pt x="241" y="525"/>
                  </a:lnTo>
                  <a:lnTo>
                    <a:pt x="253" y="528"/>
                  </a:lnTo>
                  <a:lnTo>
                    <a:pt x="256" y="528"/>
                  </a:lnTo>
                  <a:lnTo>
                    <a:pt x="258" y="530"/>
                  </a:lnTo>
                  <a:lnTo>
                    <a:pt x="258" y="530"/>
                  </a:lnTo>
                  <a:lnTo>
                    <a:pt x="263" y="530"/>
                  </a:lnTo>
                  <a:lnTo>
                    <a:pt x="265" y="530"/>
                  </a:lnTo>
                  <a:lnTo>
                    <a:pt x="265" y="530"/>
                  </a:lnTo>
                  <a:lnTo>
                    <a:pt x="265" y="532"/>
                  </a:lnTo>
                  <a:lnTo>
                    <a:pt x="265" y="532"/>
                  </a:lnTo>
                  <a:lnTo>
                    <a:pt x="265" y="535"/>
                  </a:lnTo>
                  <a:lnTo>
                    <a:pt x="265" y="535"/>
                  </a:lnTo>
                  <a:lnTo>
                    <a:pt x="265" y="537"/>
                  </a:lnTo>
                  <a:lnTo>
                    <a:pt x="265" y="537"/>
                  </a:lnTo>
                  <a:lnTo>
                    <a:pt x="265" y="540"/>
                  </a:lnTo>
                  <a:lnTo>
                    <a:pt x="265" y="540"/>
                  </a:lnTo>
                  <a:lnTo>
                    <a:pt x="265" y="540"/>
                  </a:lnTo>
                  <a:lnTo>
                    <a:pt x="267" y="540"/>
                  </a:lnTo>
                  <a:lnTo>
                    <a:pt x="267" y="540"/>
                  </a:lnTo>
                  <a:lnTo>
                    <a:pt x="272" y="535"/>
                  </a:lnTo>
                  <a:lnTo>
                    <a:pt x="272" y="535"/>
                  </a:lnTo>
                  <a:lnTo>
                    <a:pt x="275" y="535"/>
                  </a:lnTo>
                  <a:lnTo>
                    <a:pt x="277" y="532"/>
                  </a:lnTo>
                  <a:lnTo>
                    <a:pt x="277" y="532"/>
                  </a:lnTo>
                  <a:lnTo>
                    <a:pt x="279" y="530"/>
                  </a:lnTo>
                  <a:lnTo>
                    <a:pt x="282" y="530"/>
                  </a:lnTo>
                  <a:lnTo>
                    <a:pt x="282" y="530"/>
                  </a:lnTo>
                  <a:lnTo>
                    <a:pt x="279" y="528"/>
                  </a:lnTo>
                  <a:lnTo>
                    <a:pt x="277" y="525"/>
                  </a:lnTo>
                  <a:lnTo>
                    <a:pt x="277" y="525"/>
                  </a:lnTo>
                  <a:lnTo>
                    <a:pt x="277" y="525"/>
                  </a:lnTo>
                  <a:lnTo>
                    <a:pt x="277" y="525"/>
                  </a:lnTo>
                  <a:lnTo>
                    <a:pt x="277" y="523"/>
                  </a:lnTo>
                  <a:lnTo>
                    <a:pt x="279" y="516"/>
                  </a:lnTo>
                  <a:lnTo>
                    <a:pt x="279" y="516"/>
                  </a:lnTo>
                  <a:lnTo>
                    <a:pt x="279" y="514"/>
                  </a:lnTo>
                  <a:lnTo>
                    <a:pt x="279" y="511"/>
                  </a:lnTo>
                  <a:lnTo>
                    <a:pt x="279" y="511"/>
                  </a:lnTo>
                  <a:lnTo>
                    <a:pt x="279" y="511"/>
                  </a:lnTo>
                  <a:lnTo>
                    <a:pt x="277" y="511"/>
                  </a:lnTo>
                  <a:lnTo>
                    <a:pt x="275" y="511"/>
                  </a:lnTo>
                  <a:lnTo>
                    <a:pt x="275" y="511"/>
                  </a:lnTo>
                  <a:lnTo>
                    <a:pt x="272" y="511"/>
                  </a:lnTo>
                  <a:lnTo>
                    <a:pt x="272" y="511"/>
                  </a:lnTo>
                  <a:lnTo>
                    <a:pt x="272" y="511"/>
                  </a:lnTo>
                  <a:lnTo>
                    <a:pt x="272" y="511"/>
                  </a:lnTo>
                  <a:lnTo>
                    <a:pt x="270" y="514"/>
                  </a:lnTo>
                  <a:lnTo>
                    <a:pt x="270" y="514"/>
                  </a:lnTo>
                  <a:lnTo>
                    <a:pt x="270" y="514"/>
                  </a:lnTo>
                  <a:lnTo>
                    <a:pt x="267" y="514"/>
                  </a:lnTo>
                  <a:lnTo>
                    <a:pt x="267" y="514"/>
                  </a:lnTo>
                  <a:lnTo>
                    <a:pt x="267" y="511"/>
                  </a:lnTo>
                  <a:lnTo>
                    <a:pt x="267" y="511"/>
                  </a:lnTo>
                  <a:lnTo>
                    <a:pt x="265" y="509"/>
                  </a:lnTo>
                  <a:lnTo>
                    <a:pt x="265" y="509"/>
                  </a:lnTo>
                  <a:lnTo>
                    <a:pt x="263" y="509"/>
                  </a:lnTo>
                  <a:lnTo>
                    <a:pt x="263" y="509"/>
                  </a:lnTo>
                  <a:lnTo>
                    <a:pt x="263" y="509"/>
                  </a:lnTo>
                  <a:lnTo>
                    <a:pt x="258" y="509"/>
                  </a:lnTo>
                  <a:lnTo>
                    <a:pt x="256" y="509"/>
                  </a:lnTo>
                  <a:lnTo>
                    <a:pt x="256" y="509"/>
                  </a:lnTo>
                  <a:lnTo>
                    <a:pt x="256" y="509"/>
                  </a:lnTo>
                  <a:lnTo>
                    <a:pt x="253" y="506"/>
                  </a:lnTo>
                  <a:lnTo>
                    <a:pt x="251" y="506"/>
                  </a:lnTo>
                  <a:lnTo>
                    <a:pt x="246" y="504"/>
                  </a:lnTo>
                  <a:lnTo>
                    <a:pt x="246" y="502"/>
                  </a:lnTo>
                  <a:lnTo>
                    <a:pt x="246" y="499"/>
                  </a:lnTo>
                  <a:lnTo>
                    <a:pt x="248" y="492"/>
                  </a:lnTo>
                  <a:lnTo>
                    <a:pt x="248" y="490"/>
                  </a:lnTo>
                  <a:lnTo>
                    <a:pt x="248" y="488"/>
                  </a:lnTo>
                  <a:lnTo>
                    <a:pt x="248" y="483"/>
                  </a:lnTo>
                  <a:lnTo>
                    <a:pt x="248" y="476"/>
                  </a:lnTo>
                  <a:lnTo>
                    <a:pt x="246" y="473"/>
                  </a:lnTo>
                  <a:lnTo>
                    <a:pt x="246" y="473"/>
                  </a:lnTo>
                  <a:lnTo>
                    <a:pt x="246" y="473"/>
                  </a:lnTo>
                  <a:lnTo>
                    <a:pt x="246" y="471"/>
                  </a:lnTo>
                  <a:lnTo>
                    <a:pt x="246" y="469"/>
                  </a:lnTo>
                  <a:lnTo>
                    <a:pt x="246" y="459"/>
                  </a:lnTo>
                  <a:lnTo>
                    <a:pt x="246" y="457"/>
                  </a:lnTo>
                  <a:lnTo>
                    <a:pt x="246" y="454"/>
                  </a:lnTo>
                  <a:lnTo>
                    <a:pt x="246" y="454"/>
                  </a:lnTo>
                  <a:lnTo>
                    <a:pt x="246" y="457"/>
                  </a:lnTo>
                  <a:lnTo>
                    <a:pt x="244" y="457"/>
                  </a:lnTo>
                  <a:lnTo>
                    <a:pt x="244" y="457"/>
                  </a:lnTo>
                  <a:lnTo>
                    <a:pt x="244" y="457"/>
                  </a:lnTo>
                  <a:lnTo>
                    <a:pt x="244" y="454"/>
                  </a:lnTo>
                  <a:lnTo>
                    <a:pt x="244" y="452"/>
                  </a:lnTo>
                  <a:lnTo>
                    <a:pt x="241" y="450"/>
                  </a:lnTo>
                  <a:lnTo>
                    <a:pt x="241" y="450"/>
                  </a:lnTo>
                  <a:lnTo>
                    <a:pt x="241" y="450"/>
                  </a:lnTo>
                  <a:lnTo>
                    <a:pt x="241" y="450"/>
                  </a:lnTo>
                  <a:lnTo>
                    <a:pt x="241" y="450"/>
                  </a:lnTo>
                  <a:lnTo>
                    <a:pt x="241" y="450"/>
                  </a:lnTo>
                  <a:lnTo>
                    <a:pt x="241" y="450"/>
                  </a:lnTo>
                  <a:lnTo>
                    <a:pt x="239" y="450"/>
                  </a:lnTo>
                  <a:lnTo>
                    <a:pt x="239" y="450"/>
                  </a:lnTo>
                  <a:lnTo>
                    <a:pt x="239" y="450"/>
                  </a:lnTo>
                  <a:lnTo>
                    <a:pt x="239" y="447"/>
                  </a:lnTo>
                  <a:lnTo>
                    <a:pt x="237" y="445"/>
                  </a:lnTo>
                  <a:lnTo>
                    <a:pt x="237" y="443"/>
                  </a:lnTo>
                  <a:lnTo>
                    <a:pt x="239" y="435"/>
                  </a:lnTo>
                  <a:lnTo>
                    <a:pt x="241" y="433"/>
                  </a:lnTo>
                  <a:lnTo>
                    <a:pt x="241" y="431"/>
                  </a:lnTo>
                  <a:lnTo>
                    <a:pt x="241" y="431"/>
                  </a:lnTo>
                  <a:lnTo>
                    <a:pt x="241" y="428"/>
                  </a:lnTo>
                  <a:lnTo>
                    <a:pt x="241" y="426"/>
                  </a:lnTo>
                  <a:lnTo>
                    <a:pt x="239" y="426"/>
                  </a:lnTo>
                  <a:lnTo>
                    <a:pt x="239" y="424"/>
                  </a:lnTo>
                  <a:lnTo>
                    <a:pt x="239" y="421"/>
                  </a:lnTo>
                  <a:lnTo>
                    <a:pt x="239" y="421"/>
                  </a:lnTo>
                  <a:lnTo>
                    <a:pt x="239" y="407"/>
                  </a:lnTo>
                  <a:lnTo>
                    <a:pt x="239" y="405"/>
                  </a:lnTo>
                  <a:lnTo>
                    <a:pt x="239" y="405"/>
                  </a:lnTo>
                  <a:lnTo>
                    <a:pt x="239" y="405"/>
                  </a:lnTo>
                  <a:lnTo>
                    <a:pt x="239" y="405"/>
                  </a:lnTo>
                  <a:lnTo>
                    <a:pt x="239" y="405"/>
                  </a:lnTo>
                  <a:lnTo>
                    <a:pt x="241" y="405"/>
                  </a:lnTo>
                  <a:lnTo>
                    <a:pt x="244" y="405"/>
                  </a:lnTo>
                  <a:lnTo>
                    <a:pt x="244" y="405"/>
                  </a:lnTo>
                  <a:lnTo>
                    <a:pt x="246" y="405"/>
                  </a:lnTo>
                  <a:lnTo>
                    <a:pt x="246" y="405"/>
                  </a:lnTo>
                  <a:lnTo>
                    <a:pt x="246" y="407"/>
                  </a:lnTo>
                  <a:lnTo>
                    <a:pt x="246" y="407"/>
                  </a:lnTo>
                  <a:lnTo>
                    <a:pt x="246" y="409"/>
                  </a:lnTo>
                  <a:lnTo>
                    <a:pt x="246" y="409"/>
                  </a:lnTo>
                  <a:lnTo>
                    <a:pt x="246" y="409"/>
                  </a:lnTo>
                  <a:lnTo>
                    <a:pt x="246" y="409"/>
                  </a:lnTo>
                  <a:lnTo>
                    <a:pt x="246" y="409"/>
                  </a:lnTo>
                  <a:lnTo>
                    <a:pt x="248" y="409"/>
                  </a:lnTo>
                  <a:lnTo>
                    <a:pt x="251" y="407"/>
                  </a:lnTo>
                  <a:lnTo>
                    <a:pt x="251" y="407"/>
                  </a:lnTo>
                  <a:lnTo>
                    <a:pt x="253" y="405"/>
                  </a:lnTo>
                  <a:lnTo>
                    <a:pt x="256" y="402"/>
                  </a:lnTo>
                  <a:lnTo>
                    <a:pt x="256" y="400"/>
                  </a:lnTo>
                  <a:lnTo>
                    <a:pt x="258" y="398"/>
                  </a:lnTo>
                  <a:lnTo>
                    <a:pt x="258" y="398"/>
                  </a:lnTo>
                  <a:lnTo>
                    <a:pt x="260" y="398"/>
                  </a:lnTo>
                  <a:lnTo>
                    <a:pt x="260" y="398"/>
                  </a:lnTo>
                  <a:lnTo>
                    <a:pt x="263" y="398"/>
                  </a:lnTo>
                  <a:lnTo>
                    <a:pt x="263" y="395"/>
                  </a:lnTo>
                  <a:lnTo>
                    <a:pt x="267" y="386"/>
                  </a:lnTo>
                  <a:lnTo>
                    <a:pt x="270" y="379"/>
                  </a:lnTo>
                  <a:lnTo>
                    <a:pt x="272" y="376"/>
                  </a:lnTo>
                  <a:lnTo>
                    <a:pt x="272" y="374"/>
                  </a:lnTo>
                  <a:lnTo>
                    <a:pt x="272" y="372"/>
                  </a:lnTo>
                  <a:lnTo>
                    <a:pt x="272" y="372"/>
                  </a:lnTo>
                  <a:lnTo>
                    <a:pt x="272" y="372"/>
                  </a:lnTo>
                  <a:lnTo>
                    <a:pt x="272" y="372"/>
                  </a:lnTo>
                  <a:lnTo>
                    <a:pt x="275" y="372"/>
                  </a:lnTo>
                  <a:lnTo>
                    <a:pt x="275" y="369"/>
                  </a:lnTo>
                  <a:lnTo>
                    <a:pt x="284" y="369"/>
                  </a:lnTo>
                  <a:lnTo>
                    <a:pt x="286" y="369"/>
                  </a:lnTo>
                  <a:lnTo>
                    <a:pt x="286" y="369"/>
                  </a:lnTo>
                  <a:lnTo>
                    <a:pt x="289" y="372"/>
                  </a:lnTo>
                  <a:lnTo>
                    <a:pt x="289" y="372"/>
                  </a:lnTo>
                  <a:lnTo>
                    <a:pt x="289" y="372"/>
                  </a:lnTo>
                  <a:lnTo>
                    <a:pt x="291" y="372"/>
                  </a:lnTo>
                  <a:lnTo>
                    <a:pt x="291" y="369"/>
                  </a:lnTo>
                  <a:lnTo>
                    <a:pt x="293" y="369"/>
                  </a:lnTo>
                  <a:lnTo>
                    <a:pt x="296" y="369"/>
                  </a:lnTo>
                  <a:lnTo>
                    <a:pt x="298" y="369"/>
                  </a:lnTo>
                  <a:lnTo>
                    <a:pt x="310" y="367"/>
                  </a:lnTo>
                  <a:lnTo>
                    <a:pt x="310" y="367"/>
                  </a:lnTo>
                  <a:lnTo>
                    <a:pt x="312" y="369"/>
                  </a:lnTo>
                  <a:lnTo>
                    <a:pt x="312" y="369"/>
                  </a:lnTo>
                  <a:lnTo>
                    <a:pt x="312" y="369"/>
                  </a:lnTo>
                  <a:lnTo>
                    <a:pt x="315" y="372"/>
                  </a:lnTo>
                  <a:lnTo>
                    <a:pt x="315" y="372"/>
                  </a:lnTo>
                  <a:lnTo>
                    <a:pt x="317" y="372"/>
                  </a:lnTo>
                  <a:lnTo>
                    <a:pt x="317" y="372"/>
                  </a:lnTo>
                  <a:lnTo>
                    <a:pt x="320" y="372"/>
                  </a:lnTo>
                  <a:lnTo>
                    <a:pt x="320" y="374"/>
                  </a:lnTo>
                  <a:lnTo>
                    <a:pt x="322" y="374"/>
                  </a:lnTo>
                  <a:lnTo>
                    <a:pt x="322" y="376"/>
                  </a:lnTo>
                  <a:lnTo>
                    <a:pt x="329" y="374"/>
                  </a:lnTo>
                  <a:lnTo>
                    <a:pt x="329" y="374"/>
                  </a:lnTo>
                  <a:lnTo>
                    <a:pt x="331" y="374"/>
                  </a:lnTo>
                  <a:lnTo>
                    <a:pt x="334" y="372"/>
                  </a:lnTo>
                  <a:lnTo>
                    <a:pt x="334" y="369"/>
                  </a:lnTo>
                  <a:lnTo>
                    <a:pt x="336" y="367"/>
                  </a:lnTo>
                  <a:lnTo>
                    <a:pt x="338" y="357"/>
                  </a:lnTo>
                  <a:lnTo>
                    <a:pt x="341" y="357"/>
                  </a:lnTo>
                  <a:lnTo>
                    <a:pt x="343" y="353"/>
                  </a:lnTo>
                  <a:lnTo>
                    <a:pt x="343" y="353"/>
                  </a:lnTo>
                  <a:lnTo>
                    <a:pt x="343" y="353"/>
                  </a:lnTo>
                  <a:lnTo>
                    <a:pt x="343" y="350"/>
                  </a:lnTo>
                  <a:lnTo>
                    <a:pt x="343" y="350"/>
                  </a:lnTo>
                  <a:lnTo>
                    <a:pt x="343" y="350"/>
                  </a:lnTo>
                  <a:lnTo>
                    <a:pt x="343" y="350"/>
                  </a:lnTo>
                  <a:lnTo>
                    <a:pt x="343" y="348"/>
                  </a:lnTo>
                  <a:lnTo>
                    <a:pt x="343" y="348"/>
                  </a:lnTo>
                  <a:lnTo>
                    <a:pt x="346" y="346"/>
                  </a:lnTo>
                  <a:lnTo>
                    <a:pt x="346" y="346"/>
                  </a:lnTo>
                  <a:lnTo>
                    <a:pt x="346" y="346"/>
                  </a:lnTo>
                  <a:lnTo>
                    <a:pt x="348" y="346"/>
                  </a:lnTo>
                  <a:lnTo>
                    <a:pt x="353" y="348"/>
                  </a:lnTo>
                  <a:lnTo>
                    <a:pt x="355" y="348"/>
                  </a:lnTo>
                  <a:lnTo>
                    <a:pt x="355" y="348"/>
                  </a:lnTo>
                  <a:lnTo>
                    <a:pt x="355" y="348"/>
                  </a:lnTo>
                  <a:lnTo>
                    <a:pt x="357" y="348"/>
                  </a:lnTo>
                  <a:lnTo>
                    <a:pt x="357" y="346"/>
                  </a:lnTo>
                  <a:lnTo>
                    <a:pt x="357" y="346"/>
                  </a:lnTo>
                  <a:lnTo>
                    <a:pt x="357" y="343"/>
                  </a:lnTo>
                  <a:lnTo>
                    <a:pt x="357" y="341"/>
                  </a:lnTo>
                  <a:lnTo>
                    <a:pt x="357" y="341"/>
                  </a:lnTo>
                  <a:lnTo>
                    <a:pt x="357" y="338"/>
                  </a:lnTo>
                  <a:lnTo>
                    <a:pt x="353" y="336"/>
                  </a:lnTo>
                  <a:lnTo>
                    <a:pt x="353" y="334"/>
                  </a:lnTo>
                  <a:lnTo>
                    <a:pt x="350" y="334"/>
                  </a:lnTo>
                  <a:lnTo>
                    <a:pt x="350" y="331"/>
                  </a:lnTo>
                  <a:lnTo>
                    <a:pt x="350" y="329"/>
                  </a:lnTo>
                  <a:lnTo>
                    <a:pt x="350" y="329"/>
                  </a:lnTo>
                  <a:lnTo>
                    <a:pt x="353" y="324"/>
                  </a:lnTo>
                  <a:lnTo>
                    <a:pt x="353" y="322"/>
                  </a:lnTo>
                  <a:lnTo>
                    <a:pt x="353" y="319"/>
                  </a:lnTo>
                  <a:lnTo>
                    <a:pt x="353" y="317"/>
                  </a:lnTo>
                  <a:lnTo>
                    <a:pt x="364" y="301"/>
                  </a:lnTo>
                  <a:lnTo>
                    <a:pt x="367" y="298"/>
                  </a:lnTo>
                  <a:lnTo>
                    <a:pt x="367" y="296"/>
                  </a:lnTo>
                  <a:lnTo>
                    <a:pt x="367" y="291"/>
                  </a:lnTo>
                  <a:lnTo>
                    <a:pt x="367" y="291"/>
                  </a:lnTo>
                  <a:lnTo>
                    <a:pt x="367" y="289"/>
                  </a:lnTo>
                  <a:lnTo>
                    <a:pt x="369" y="289"/>
                  </a:lnTo>
                  <a:lnTo>
                    <a:pt x="369" y="289"/>
                  </a:lnTo>
                  <a:lnTo>
                    <a:pt x="372" y="291"/>
                  </a:lnTo>
                  <a:lnTo>
                    <a:pt x="372" y="291"/>
                  </a:lnTo>
                  <a:lnTo>
                    <a:pt x="372" y="291"/>
                  </a:lnTo>
                  <a:lnTo>
                    <a:pt x="372" y="291"/>
                  </a:lnTo>
                  <a:lnTo>
                    <a:pt x="374" y="289"/>
                  </a:lnTo>
                  <a:lnTo>
                    <a:pt x="374" y="286"/>
                  </a:lnTo>
                  <a:lnTo>
                    <a:pt x="374" y="286"/>
                  </a:lnTo>
                  <a:lnTo>
                    <a:pt x="374" y="286"/>
                  </a:lnTo>
                  <a:lnTo>
                    <a:pt x="376" y="286"/>
                  </a:lnTo>
                  <a:lnTo>
                    <a:pt x="376" y="286"/>
                  </a:lnTo>
                  <a:lnTo>
                    <a:pt x="376" y="286"/>
                  </a:lnTo>
                  <a:lnTo>
                    <a:pt x="379" y="284"/>
                  </a:lnTo>
                  <a:lnTo>
                    <a:pt x="379" y="282"/>
                  </a:lnTo>
                  <a:lnTo>
                    <a:pt x="379" y="282"/>
                  </a:lnTo>
                  <a:lnTo>
                    <a:pt x="379" y="279"/>
                  </a:lnTo>
                  <a:lnTo>
                    <a:pt x="379" y="277"/>
                  </a:lnTo>
                  <a:lnTo>
                    <a:pt x="379" y="277"/>
                  </a:lnTo>
                  <a:lnTo>
                    <a:pt x="379" y="275"/>
                  </a:lnTo>
                  <a:lnTo>
                    <a:pt x="379" y="275"/>
                  </a:lnTo>
                  <a:lnTo>
                    <a:pt x="376" y="275"/>
                  </a:lnTo>
                  <a:lnTo>
                    <a:pt x="374" y="272"/>
                  </a:lnTo>
                  <a:lnTo>
                    <a:pt x="374" y="272"/>
                  </a:lnTo>
                  <a:lnTo>
                    <a:pt x="372" y="270"/>
                  </a:lnTo>
                  <a:lnTo>
                    <a:pt x="372" y="270"/>
                  </a:lnTo>
                  <a:lnTo>
                    <a:pt x="372" y="267"/>
                  </a:lnTo>
                  <a:lnTo>
                    <a:pt x="374" y="263"/>
                  </a:lnTo>
                  <a:lnTo>
                    <a:pt x="374" y="263"/>
                  </a:lnTo>
                  <a:lnTo>
                    <a:pt x="374" y="263"/>
                  </a:lnTo>
                  <a:lnTo>
                    <a:pt x="376" y="260"/>
                  </a:lnTo>
                  <a:lnTo>
                    <a:pt x="376" y="260"/>
                  </a:lnTo>
                  <a:lnTo>
                    <a:pt x="379" y="260"/>
                  </a:lnTo>
                  <a:lnTo>
                    <a:pt x="379" y="258"/>
                  </a:lnTo>
                  <a:lnTo>
                    <a:pt x="379" y="258"/>
                  </a:lnTo>
                  <a:lnTo>
                    <a:pt x="379" y="258"/>
                  </a:lnTo>
                  <a:lnTo>
                    <a:pt x="379" y="256"/>
                  </a:lnTo>
                  <a:lnTo>
                    <a:pt x="379" y="256"/>
                  </a:lnTo>
                  <a:lnTo>
                    <a:pt x="376" y="253"/>
                  </a:lnTo>
                  <a:lnTo>
                    <a:pt x="376" y="253"/>
                  </a:lnTo>
                  <a:lnTo>
                    <a:pt x="376" y="251"/>
                  </a:lnTo>
                  <a:lnTo>
                    <a:pt x="376" y="251"/>
                  </a:lnTo>
                  <a:lnTo>
                    <a:pt x="383" y="241"/>
                  </a:lnTo>
                  <a:lnTo>
                    <a:pt x="386" y="239"/>
                  </a:lnTo>
                  <a:lnTo>
                    <a:pt x="386" y="239"/>
                  </a:lnTo>
                  <a:lnTo>
                    <a:pt x="391" y="237"/>
                  </a:lnTo>
                  <a:lnTo>
                    <a:pt x="395" y="234"/>
                  </a:lnTo>
                  <a:lnTo>
                    <a:pt x="398" y="234"/>
                  </a:lnTo>
                  <a:lnTo>
                    <a:pt x="407" y="225"/>
                  </a:lnTo>
                  <a:lnTo>
                    <a:pt x="409" y="222"/>
                  </a:lnTo>
                  <a:lnTo>
                    <a:pt x="414" y="222"/>
                  </a:lnTo>
                  <a:lnTo>
                    <a:pt x="419" y="220"/>
                  </a:lnTo>
                  <a:lnTo>
                    <a:pt x="421" y="220"/>
                  </a:lnTo>
                  <a:lnTo>
                    <a:pt x="421" y="220"/>
                  </a:lnTo>
                  <a:lnTo>
                    <a:pt x="424" y="220"/>
                  </a:lnTo>
                  <a:lnTo>
                    <a:pt x="426" y="215"/>
                  </a:lnTo>
                  <a:lnTo>
                    <a:pt x="426" y="215"/>
                  </a:lnTo>
                  <a:lnTo>
                    <a:pt x="428" y="213"/>
                  </a:lnTo>
                  <a:lnTo>
                    <a:pt x="428" y="213"/>
                  </a:lnTo>
                  <a:lnTo>
                    <a:pt x="428" y="211"/>
                  </a:lnTo>
                  <a:lnTo>
                    <a:pt x="428" y="211"/>
                  </a:lnTo>
                  <a:lnTo>
                    <a:pt x="428" y="208"/>
                  </a:lnTo>
                  <a:lnTo>
                    <a:pt x="426" y="206"/>
                  </a:lnTo>
                  <a:lnTo>
                    <a:pt x="424" y="201"/>
                  </a:lnTo>
                  <a:lnTo>
                    <a:pt x="424" y="201"/>
                  </a:lnTo>
                  <a:lnTo>
                    <a:pt x="424" y="199"/>
                  </a:lnTo>
                  <a:lnTo>
                    <a:pt x="426" y="196"/>
                  </a:lnTo>
                  <a:lnTo>
                    <a:pt x="426" y="194"/>
                  </a:lnTo>
                  <a:lnTo>
                    <a:pt x="426" y="194"/>
                  </a:lnTo>
                  <a:lnTo>
                    <a:pt x="426" y="194"/>
                  </a:lnTo>
                  <a:lnTo>
                    <a:pt x="426" y="192"/>
                  </a:lnTo>
                  <a:lnTo>
                    <a:pt x="428" y="192"/>
                  </a:lnTo>
                  <a:lnTo>
                    <a:pt x="431" y="192"/>
                  </a:lnTo>
                  <a:lnTo>
                    <a:pt x="431" y="192"/>
                  </a:lnTo>
                  <a:lnTo>
                    <a:pt x="431" y="189"/>
                  </a:lnTo>
                  <a:lnTo>
                    <a:pt x="433" y="187"/>
                  </a:lnTo>
                  <a:lnTo>
                    <a:pt x="436" y="187"/>
                  </a:lnTo>
                  <a:lnTo>
                    <a:pt x="436" y="187"/>
                  </a:lnTo>
                  <a:lnTo>
                    <a:pt x="438" y="187"/>
                  </a:lnTo>
                  <a:lnTo>
                    <a:pt x="440" y="187"/>
                  </a:lnTo>
                  <a:lnTo>
                    <a:pt x="440" y="187"/>
                  </a:lnTo>
                  <a:lnTo>
                    <a:pt x="443" y="185"/>
                  </a:lnTo>
                  <a:lnTo>
                    <a:pt x="445" y="182"/>
                  </a:lnTo>
                  <a:lnTo>
                    <a:pt x="450" y="180"/>
                  </a:lnTo>
                  <a:lnTo>
                    <a:pt x="450" y="177"/>
                  </a:lnTo>
                  <a:lnTo>
                    <a:pt x="452" y="177"/>
                  </a:lnTo>
                  <a:lnTo>
                    <a:pt x="452" y="170"/>
                  </a:lnTo>
                  <a:lnTo>
                    <a:pt x="454" y="170"/>
                  </a:lnTo>
                  <a:lnTo>
                    <a:pt x="454" y="168"/>
                  </a:lnTo>
                  <a:lnTo>
                    <a:pt x="454" y="168"/>
                  </a:lnTo>
                  <a:lnTo>
                    <a:pt x="457" y="168"/>
                  </a:lnTo>
                  <a:lnTo>
                    <a:pt x="457" y="166"/>
                  </a:lnTo>
                  <a:lnTo>
                    <a:pt x="459" y="166"/>
                  </a:lnTo>
                  <a:lnTo>
                    <a:pt x="459" y="166"/>
                  </a:lnTo>
                  <a:lnTo>
                    <a:pt x="462" y="163"/>
                  </a:lnTo>
                  <a:lnTo>
                    <a:pt x="466" y="161"/>
                  </a:lnTo>
                  <a:lnTo>
                    <a:pt x="466" y="159"/>
                  </a:lnTo>
                  <a:lnTo>
                    <a:pt x="469" y="159"/>
                  </a:lnTo>
                  <a:lnTo>
                    <a:pt x="469" y="156"/>
                  </a:lnTo>
                  <a:lnTo>
                    <a:pt x="469" y="154"/>
                  </a:lnTo>
                  <a:lnTo>
                    <a:pt x="469" y="15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Freeform 65">
              <a:extLst>
                <a:ext uri="{FF2B5EF4-FFF2-40B4-BE49-F238E27FC236}">
                  <a16:creationId xmlns:a16="http://schemas.microsoft.com/office/drawing/2014/main" id="{E6CDD9D5-F120-C10A-69DF-1978A5BC8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1189" y="2067295"/>
              <a:ext cx="22806" cy="25847"/>
            </a:xfrm>
            <a:custGeom>
              <a:avLst/>
              <a:gdLst>
                <a:gd name="T0" fmla="*/ 15 w 15"/>
                <a:gd name="T1" fmla="*/ 12 h 17"/>
                <a:gd name="T2" fmla="*/ 15 w 15"/>
                <a:gd name="T3" fmla="*/ 10 h 17"/>
                <a:gd name="T4" fmla="*/ 15 w 15"/>
                <a:gd name="T5" fmla="*/ 7 h 17"/>
                <a:gd name="T6" fmla="*/ 15 w 15"/>
                <a:gd name="T7" fmla="*/ 7 h 17"/>
                <a:gd name="T8" fmla="*/ 15 w 15"/>
                <a:gd name="T9" fmla="*/ 7 h 17"/>
                <a:gd name="T10" fmla="*/ 15 w 15"/>
                <a:gd name="T11" fmla="*/ 5 h 17"/>
                <a:gd name="T12" fmla="*/ 15 w 15"/>
                <a:gd name="T13" fmla="*/ 3 h 17"/>
                <a:gd name="T14" fmla="*/ 15 w 15"/>
                <a:gd name="T15" fmla="*/ 3 h 17"/>
                <a:gd name="T16" fmla="*/ 15 w 15"/>
                <a:gd name="T17" fmla="*/ 0 h 17"/>
                <a:gd name="T18" fmla="*/ 10 w 15"/>
                <a:gd name="T19" fmla="*/ 0 h 17"/>
                <a:gd name="T20" fmla="*/ 8 w 15"/>
                <a:gd name="T21" fmla="*/ 0 h 17"/>
                <a:gd name="T22" fmla="*/ 5 w 15"/>
                <a:gd name="T23" fmla="*/ 0 h 17"/>
                <a:gd name="T24" fmla="*/ 0 w 15"/>
                <a:gd name="T25" fmla="*/ 3 h 17"/>
                <a:gd name="T26" fmla="*/ 0 w 15"/>
                <a:gd name="T27" fmla="*/ 3 h 17"/>
                <a:gd name="T28" fmla="*/ 0 w 15"/>
                <a:gd name="T29" fmla="*/ 3 h 17"/>
                <a:gd name="T30" fmla="*/ 0 w 15"/>
                <a:gd name="T31" fmla="*/ 5 h 17"/>
                <a:gd name="T32" fmla="*/ 0 w 15"/>
                <a:gd name="T33" fmla="*/ 5 h 17"/>
                <a:gd name="T34" fmla="*/ 0 w 15"/>
                <a:gd name="T35" fmla="*/ 7 h 17"/>
                <a:gd name="T36" fmla="*/ 0 w 15"/>
                <a:gd name="T37" fmla="*/ 7 h 17"/>
                <a:gd name="T38" fmla="*/ 5 w 15"/>
                <a:gd name="T39" fmla="*/ 10 h 17"/>
                <a:gd name="T40" fmla="*/ 8 w 15"/>
                <a:gd name="T41" fmla="*/ 15 h 17"/>
                <a:gd name="T42" fmla="*/ 10 w 15"/>
                <a:gd name="T43" fmla="*/ 15 h 17"/>
                <a:gd name="T44" fmla="*/ 10 w 15"/>
                <a:gd name="T45" fmla="*/ 17 h 17"/>
                <a:gd name="T46" fmla="*/ 10 w 15"/>
                <a:gd name="T47" fmla="*/ 17 h 17"/>
                <a:gd name="T48" fmla="*/ 10 w 15"/>
                <a:gd name="T49" fmla="*/ 17 h 17"/>
                <a:gd name="T50" fmla="*/ 12 w 15"/>
                <a:gd name="T51" fmla="*/ 15 h 17"/>
                <a:gd name="T52" fmla="*/ 12 w 15"/>
                <a:gd name="T53" fmla="*/ 15 h 17"/>
                <a:gd name="T54" fmla="*/ 12 w 15"/>
                <a:gd name="T55" fmla="*/ 15 h 17"/>
                <a:gd name="T56" fmla="*/ 15 w 15"/>
                <a:gd name="T57" fmla="*/ 15 h 17"/>
                <a:gd name="T58" fmla="*/ 15 w 15"/>
                <a:gd name="T59" fmla="*/ 15 h 17"/>
                <a:gd name="T60" fmla="*/ 15 w 15"/>
                <a:gd name="T61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" h="17">
                  <a:moveTo>
                    <a:pt x="15" y="12"/>
                  </a:moveTo>
                  <a:lnTo>
                    <a:pt x="15" y="10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5" y="10"/>
                  </a:lnTo>
                  <a:lnTo>
                    <a:pt x="8" y="15"/>
                  </a:lnTo>
                  <a:lnTo>
                    <a:pt x="10" y="15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Freeform 66">
              <a:extLst>
                <a:ext uri="{FF2B5EF4-FFF2-40B4-BE49-F238E27FC236}">
                  <a16:creationId xmlns:a16="http://schemas.microsoft.com/office/drawing/2014/main" id="{9705AF0A-271B-1CA3-1C3E-521A0DE6C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1189" y="2067295"/>
              <a:ext cx="22806" cy="25847"/>
            </a:xfrm>
            <a:custGeom>
              <a:avLst/>
              <a:gdLst>
                <a:gd name="T0" fmla="*/ 15 w 15"/>
                <a:gd name="T1" fmla="*/ 12 h 17"/>
                <a:gd name="T2" fmla="*/ 15 w 15"/>
                <a:gd name="T3" fmla="*/ 10 h 17"/>
                <a:gd name="T4" fmla="*/ 15 w 15"/>
                <a:gd name="T5" fmla="*/ 7 h 17"/>
                <a:gd name="T6" fmla="*/ 15 w 15"/>
                <a:gd name="T7" fmla="*/ 7 h 17"/>
                <a:gd name="T8" fmla="*/ 15 w 15"/>
                <a:gd name="T9" fmla="*/ 7 h 17"/>
                <a:gd name="T10" fmla="*/ 15 w 15"/>
                <a:gd name="T11" fmla="*/ 5 h 17"/>
                <a:gd name="T12" fmla="*/ 15 w 15"/>
                <a:gd name="T13" fmla="*/ 3 h 17"/>
                <a:gd name="T14" fmla="*/ 15 w 15"/>
                <a:gd name="T15" fmla="*/ 3 h 17"/>
                <a:gd name="T16" fmla="*/ 15 w 15"/>
                <a:gd name="T17" fmla="*/ 0 h 17"/>
                <a:gd name="T18" fmla="*/ 10 w 15"/>
                <a:gd name="T19" fmla="*/ 0 h 17"/>
                <a:gd name="T20" fmla="*/ 8 w 15"/>
                <a:gd name="T21" fmla="*/ 0 h 17"/>
                <a:gd name="T22" fmla="*/ 5 w 15"/>
                <a:gd name="T23" fmla="*/ 0 h 17"/>
                <a:gd name="T24" fmla="*/ 0 w 15"/>
                <a:gd name="T25" fmla="*/ 3 h 17"/>
                <a:gd name="T26" fmla="*/ 0 w 15"/>
                <a:gd name="T27" fmla="*/ 3 h 17"/>
                <a:gd name="T28" fmla="*/ 0 w 15"/>
                <a:gd name="T29" fmla="*/ 3 h 17"/>
                <a:gd name="T30" fmla="*/ 0 w 15"/>
                <a:gd name="T31" fmla="*/ 5 h 17"/>
                <a:gd name="T32" fmla="*/ 0 w 15"/>
                <a:gd name="T33" fmla="*/ 5 h 17"/>
                <a:gd name="T34" fmla="*/ 0 w 15"/>
                <a:gd name="T35" fmla="*/ 7 h 17"/>
                <a:gd name="T36" fmla="*/ 0 w 15"/>
                <a:gd name="T37" fmla="*/ 7 h 17"/>
                <a:gd name="T38" fmla="*/ 5 w 15"/>
                <a:gd name="T39" fmla="*/ 10 h 17"/>
                <a:gd name="T40" fmla="*/ 8 w 15"/>
                <a:gd name="T41" fmla="*/ 15 h 17"/>
                <a:gd name="T42" fmla="*/ 10 w 15"/>
                <a:gd name="T43" fmla="*/ 15 h 17"/>
                <a:gd name="T44" fmla="*/ 10 w 15"/>
                <a:gd name="T45" fmla="*/ 17 h 17"/>
                <a:gd name="T46" fmla="*/ 10 w 15"/>
                <a:gd name="T47" fmla="*/ 17 h 17"/>
                <a:gd name="T48" fmla="*/ 10 w 15"/>
                <a:gd name="T49" fmla="*/ 17 h 17"/>
                <a:gd name="T50" fmla="*/ 12 w 15"/>
                <a:gd name="T51" fmla="*/ 15 h 17"/>
                <a:gd name="T52" fmla="*/ 12 w 15"/>
                <a:gd name="T53" fmla="*/ 15 h 17"/>
                <a:gd name="T54" fmla="*/ 12 w 15"/>
                <a:gd name="T55" fmla="*/ 15 h 17"/>
                <a:gd name="T56" fmla="*/ 15 w 15"/>
                <a:gd name="T57" fmla="*/ 15 h 17"/>
                <a:gd name="T58" fmla="*/ 15 w 15"/>
                <a:gd name="T59" fmla="*/ 15 h 17"/>
                <a:gd name="T60" fmla="*/ 15 w 15"/>
                <a:gd name="T61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" h="17">
                  <a:moveTo>
                    <a:pt x="15" y="12"/>
                  </a:moveTo>
                  <a:lnTo>
                    <a:pt x="15" y="10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5" y="10"/>
                  </a:lnTo>
                  <a:lnTo>
                    <a:pt x="8" y="15"/>
                  </a:lnTo>
                  <a:lnTo>
                    <a:pt x="10" y="15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Freeform 67">
              <a:extLst>
                <a:ext uri="{FF2B5EF4-FFF2-40B4-BE49-F238E27FC236}">
                  <a16:creationId xmlns:a16="http://schemas.microsoft.com/office/drawing/2014/main" id="{4C97ED92-3A2B-1C5D-02CF-659D04614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6694" y="2722588"/>
              <a:ext cx="868150" cy="623364"/>
            </a:xfrm>
            <a:custGeom>
              <a:avLst/>
              <a:gdLst>
                <a:gd name="T0" fmla="*/ 564 w 571"/>
                <a:gd name="T1" fmla="*/ 133 h 410"/>
                <a:gd name="T2" fmla="*/ 547 w 571"/>
                <a:gd name="T3" fmla="*/ 128 h 410"/>
                <a:gd name="T4" fmla="*/ 521 w 571"/>
                <a:gd name="T5" fmla="*/ 135 h 410"/>
                <a:gd name="T6" fmla="*/ 486 w 571"/>
                <a:gd name="T7" fmla="*/ 145 h 410"/>
                <a:gd name="T8" fmla="*/ 438 w 571"/>
                <a:gd name="T9" fmla="*/ 145 h 410"/>
                <a:gd name="T10" fmla="*/ 407 w 571"/>
                <a:gd name="T11" fmla="*/ 135 h 410"/>
                <a:gd name="T12" fmla="*/ 367 w 571"/>
                <a:gd name="T13" fmla="*/ 128 h 410"/>
                <a:gd name="T14" fmla="*/ 329 w 571"/>
                <a:gd name="T15" fmla="*/ 121 h 410"/>
                <a:gd name="T16" fmla="*/ 291 w 571"/>
                <a:gd name="T17" fmla="*/ 121 h 410"/>
                <a:gd name="T18" fmla="*/ 273 w 571"/>
                <a:gd name="T19" fmla="*/ 90 h 410"/>
                <a:gd name="T20" fmla="*/ 211 w 571"/>
                <a:gd name="T21" fmla="*/ 95 h 410"/>
                <a:gd name="T22" fmla="*/ 183 w 571"/>
                <a:gd name="T23" fmla="*/ 71 h 410"/>
                <a:gd name="T24" fmla="*/ 154 w 571"/>
                <a:gd name="T25" fmla="*/ 40 h 410"/>
                <a:gd name="T26" fmla="*/ 93 w 571"/>
                <a:gd name="T27" fmla="*/ 3 h 410"/>
                <a:gd name="T28" fmla="*/ 64 w 571"/>
                <a:gd name="T29" fmla="*/ 19 h 410"/>
                <a:gd name="T30" fmla="*/ 64 w 571"/>
                <a:gd name="T31" fmla="*/ 31 h 410"/>
                <a:gd name="T32" fmla="*/ 81 w 571"/>
                <a:gd name="T33" fmla="*/ 57 h 410"/>
                <a:gd name="T34" fmla="*/ 100 w 571"/>
                <a:gd name="T35" fmla="*/ 81 h 410"/>
                <a:gd name="T36" fmla="*/ 112 w 571"/>
                <a:gd name="T37" fmla="*/ 97 h 410"/>
                <a:gd name="T38" fmla="*/ 88 w 571"/>
                <a:gd name="T39" fmla="*/ 111 h 410"/>
                <a:gd name="T40" fmla="*/ 74 w 571"/>
                <a:gd name="T41" fmla="*/ 128 h 410"/>
                <a:gd name="T42" fmla="*/ 69 w 571"/>
                <a:gd name="T43" fmla="*/ 135 h 410"/>
                <a:gd name="T44" fmla="*/ 97 w 571"/>
                <a:gd name="T45" fmla="*/ 142 h 410"/>
                <a:gd name="T46" fmla="*/ 93 w 571"/>
                <a:gd name="T47" fmla="*/ 159 h 410"/>
                <a:gd name="T48" fmla="*/ 81 w 571"/>
                <a:gd name="T49" fmla="*/ 171 h 410"/>
                <a:gd name="T50" fmla="*/ 102 w 571"/>
                <a:gd name="T51" fmla="*/ 194 h 410"/>
                <a:gd name="T52" fmla="*/ 130 w 571"/>
                <a:gd name="T53" fmla="*/ 211 h 410"/>
                <a:gd name="T54" fmla="*/ 135 w 571"/>
                <a:gd name="T55" fmla="*/ 232 h 410"/>
                <a:gd name="T56" fmla="*/ 116 w 571"/>
                <a:gd name="T57" fmla="*/ 237 h 410"/>
                <a:gd name="T58" fmla="*/ 102 w 571"/>
                <a:gd name="T59" fmla="*/ 237 h 410"/>
                <a:gd name="T60" fmla="*/ 67 w 571"/>
                <a:gd name="T61" fmla="*/ 253 h 410"/>
                <a:gd name="T62" fmla="*/ 5 w 571"/>
                <a:gd name="T63" fmla="*/ 294 h 410"/>
                <a:gd name="T64" fmla="*/ 5 w 571"/>
                <a:gd name="T65" fmla="*/ 332 h 410"/>
                <a:gd name="T66" fmla="*/ 24 w 571"/>
                <a:gd name="T67" fmla="*/ 353 h 410"/>
                <a:gd name="T68" fmla="*/ 43 w 571"/>
                <a:gd name="T69" fmla="*/ 384 h 410"/>
                <a:gd name="T70" fmla="*/ 78 w 571"/>
                <a:gd name="T71" fmla="*/ 374 h 410"/>
                <a:gd name="T72" fmla="*/ 95 w 571"/>
                <a:gd name="T73" fmla="*/ 386 h 410"/>
                <a:gd name="T74" fmla="*/ 102 w 571"/>
                <a:gd name="T75" fmla="*/ 381 h 410"/>
                <a:gd name="T76" fmla="*/ 114 w 571"/>
                <a:gd name="T77" fmla="*/ 391 h 410"/>
                <a:gd name="T78" fmla="*/ 140 w 571"/>
                <a:gd name="T79" fmla="*/ 407 h 410"/>
                <a:gd name="T80" fmla="*/ 157 w 571"/>
                <a:gd name="T81" fmla="*/ 393 h 410"/>
                <a:gd name="T82" fmla="*/ 180 w 571"/>
                <a:gd name="T83" fmla="*/ 403 h 410"/>
                <a:gd name="T84" fmla="*/ 211 w 571"/>
                <a:gd name="T85" fmla="*/ 398 h 410"/>
                <a:gd name="T86" fmla="*/ 251 w 571"/>
                <a:gd name="T87" fmla="*/ 384 h 410"/>
                <a:gd name="T88" fmla="*/ 268 w 571"/>
                <a:gd name="T89" fmla="*/ 369 h 410"/>
                <a:gd name="T90" fmla="*/ 291 w 571"/>
                <a:gd name="T91" fmla="*/ 353 h 410"/>
                <a:gd name="T92" fmla="*/ 320 w 571"/>
                <a:gd name="T93" fmla="*/ 372 h 410"/>
                <a:gd name="T94" fmla="*/ 339 w 571"/>
                <a:gd name="T95" fmla="*/ 391 h 410"/>
                <a:gd name="T96" fmla="*/ 365 w 571"/>
                <a:gd name="T97" fmla="*/ 386 h 410"/>
                <a:gd name="T98" fmla="*/ 410 w 571"/>
                <a:gd name="T99" fmla="*/ 381 h 410"/>
                <a:gd name="T100" fmla="*/ 429 w 571"/>
                <a:gd name="T101" fmla="*/ 360 h 410"/>
                <a:gd name="T102" fmla="*/ 443 w 571"/>
                <a:gd name="T103" fmla="*/ 315 h 410"/>
                <a:gd name="T104" fmla="*/ 464 w 571"/>
                <a:gd name="T105" fmla="*/ 296 h 410"/>
                <a:gd name="T106" fmla="*/ 486 w 571"/>
                <a:gd name="T107" fmla="*/ 282 h 410"/>
                <a:gd name="T108" fmla="*/ 519 w 571"/>
                <a:gd name="T109" fmla="*/ 284 h 410"/>
                <a:gd name="T110" fmla="*/ 509 w 571"/>
                <a:gd name="T111" fmla="*/ 272 h 410"/>
                <a:gd name="T112" fmla="*/ 519 w 571"/>
                <a:gd name="T113" fmla="*/ 263 h 410"/>
                <a:gd name="T114" fmla="*/ 545 w 571"/>
                <a:gd name="T115" fmla="*/ 261 h 410"/>
                <a:gd name="T116" fmla="*/ 540 w 571"/>
                <a:gd name="T117" fmla="*/ 234 h 410"/>
                <a:gd name="T118" fmla="*/ 514 w 571"/>
                <a:gd name="T119" fmla="*/ 208 h 410"/>
                <a:gd name="T120" fmla="*/ 516 w 571"/>
                <a:gd name="T121" fmla="*/ 194 h 410"/>
                <a:gd name="T122" fmla="*/ 545 w 571"/>
                <a:gd name="T123" fmla="*/ 171 h 410"/>
                <a:gd name="T124" fmla="*/ 571 w 571"/>
                <a:gd name="T125" fmla="*/ 149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71" h="410">
                  <a:moveTo>
                    <a:pt x="571" y="149"/>
                  </a:moveTo>
                  <a:lnTo>
                    <a:pt x="571" y="147"/>
                  </a:lnTo>
                  <a:lnTo>
                    <a:pt x="571" y="147"/>
                  </a:lnTo>
                  <a:lnTo>
                    <a:pt x="568" y="145"/>
                  </a:lnTo>
                  <a:lnTo>
                    <a:pt x="566" y="145"/>
                  </a:lnTo>
                  <a:lnTo>
                    <a:pt x="566" y="145"/>
                  </a:lnTo>
                  <a:lnTo>
                    <a:pt x="566" y="142"/>
                  </a:lnTo>
                  <a:lnTo>
                    <a:pt x="566" y="142"/>
                  </a:lnTo>
                  <a:lnTo>
                    <a:pt x="566" y="142"/>
                  </a:lnTo>
                  <a:lnTo>
                    <a:pt x="568" y="140"/>
                  </a:lnTo>
                  <a:lnTo>
                    <a:pt x="568" y="140"/>
                  </a:lnTo>
                  <a:lnTo>
                    <a:pt x="568" y="140"/>
                  </a:lnTo>
                  <a:lnTo>
                    <a:pt x="568" y="140"/>
                  </a:lnTo>
                  <a:lnTo>
                    <a:pt x="568" y="137"/>
                  </a:lnTo>
                  <a:lnTo>
                    <a:pt x="564" y="135"/>
                  </a:lnTo>
                  <a:lnTo>
                    <a:pt x="564" y="133"/>
                  </a:lnTo>
                  <a:lnTo>
                    <a:pt x="561" y="133"/>
                  </a:lnTo>
                  <a:lnTo>
                    <a:pt x="561" y="133"/>
                  </a:lnTo>
                  <a:lnTo>
                    <a:pt x="559" y="130"/>
                  </a:lnTo>
                  <a:lnTo>
                    <a:pt x="559" y="130"/>
                  </a:lnTo>
                  <a:lnTo>
                    <a:pt x="559" y="130"/>
                  </a:lnTo>
                  <a:lnTo>
                    <a:pt x="559" y="130"/>
                  </a:lnTo>
                  <a:lnTo>
                    <a:pt x="559" y="128"/>
                  </a:lnTo>
                  <a:lnTo>
                    <a:pt x="561" y="126"/>
                  </a:lnTo>
                  <a:lnTo>
                    <a:pt x="561" y="126"/>
                  </a:lnTo>
                  <a:lnTo>
                    <a:pt x="559" y="123"/>
                  </a:lnTo>
                  <a:lnTo>
                    <a:pt x="554" y="126"/>
                  </a:lnTo>
                  <a:lnTo>
                    <a:pt x="552" y="126"/>
                  </a:lnTo>
                  <a:lnTo>
                    <a:pt x="552" y="128"/>
                  </a:lnTo>
                  <a:lnTo>
                    <a:pt x="549" y="126"/>
                  </a:lnTo>
                  <a:lnTo>
                    <a:pt x="547" y="126"/>
                  </a:lnTo>
                  <a:lnTo>
                    <a:pt x="547" y="128"/>
                  </a:lnTo>
                  <a:lnTo>
                    <a:pt x="547" y="130"/>
                  </a:lnTo>
                  <a:lnTo>
                    <a:pt x="547" y="130"/>
                  </a:lnTo>
                  <a:lnTo>
                    <a:pt x="545" y="137"/>
                  </a:lnTo>
                  <a:lnTo>
                    <a:pt x="542" y="142"/>
                  </a:lnTo>
                  <a:lnTo>
                    <a:pt x="538" y="147"/>
                  </a:lnTo>
                  <a:lnTo>
                    <a:pt x="533" y="147"/>
                  </a:lnTo>
                  <a:lnTo>
                    <a:pt x="533" y="147"/>
                  </a:lnTo>
                  <a:lnTo>
                    <a:pt x="528" y="145"/>
                  </a:lnTo>
                  <a:lnTo>
                    <a:pt x="528" y="142"/>
                  </a:lnTo>
                  <a:lnTo>
                    <a:pt x="526" y="142"/>
                  </a:lnTo>
                  <a:lnTo>
                    <a:pt x="526" y="140"/>
                  </a:lnTo>
                  <a:lnTo>
                    <a:pt x="526" y="137"/>
                  </a:lnTo>
                  <a:lnTo>
                    <a:pt x="526" y="137"/>
                  </a:lnTo>
                  <a:lnTo>
                    <a:pt x="521" y="135"/>
                  </a:lnTo>
                  <a:lnTo>
                    <a:pt x="521" y="135"/>
                  </a:lnTo>
                  <a:lnTo>
                    <a:pt x="521" y="135"/>
                  </a:lnTo>
                  <a:lnTo>
                    <a:pt x="516" y="140"/>
                  </a:lnTo>
                  <a:lnTo>
                    <a:pt x="514" y="140"/>
                  </a:lnTo>
                  <a:lnTo>
                    <a:pt x="512" y="137"/>
                  </a:lnTo>
                  <a:lnTo>
                    <a:pt x="509" y="137"/>
                  </a:lnTo>
                  <a:lnTo>
                    <a:pt x="509" y="137"/>
                  </a:lnTo>
                  <a:lnTo>
                    <a:pt x="509" y="140"/>
                  </a:lnTo>
                  <a:lnTo>
                    <a:pt x="507" y="142"/>
                  </a:lnTo>
                  <a:lnTo>
                    <a:pt x="505" y="142"/>
                  </a:lnTo>
                  <a:lnTo>
                    <a:pt x="505" y="142"/>
                  </a:lnTo>
                  <a:lnTo>
                    <a:pt x="502" y="142"/>
                  </a:lnTo>
                  <a:lnTo>
                    <a:pt x="500" y="140"/>
                  </a:lnTo>
                  <a:lnTo>
                    <a:pt x="497" y="142"/>
                  </a:lnTo>
                  <a:lnTo>
                    <a:pt x="497" y="142"/>
                  </a:lnTo>
                  <a:lnTo>
                    <a:pt x="493" y="145"/>
                  </a:lnTo>
                  <a:lnTo>
                    <a:pt x="490" y="147"/>
                  </a:lnTo>
                  <a:lnTo>
                    <a:pt x="486" y="145"/>
                  </a:lnTo>
                  <a:lnTo>
                    <a:pt x="476" y="140"/>
                  </a:lnTo>
                  <a:lnTo>
                    <a:pt x="474" y="140"/>
                  </a:lnTo>
                  <a:lnTo>
                    <a:pt x="469" y="140"/>
                  </a:lnTo>
                  <a:lnTo>
                    <a:pt x="467" y="142"/>
                  </a:lnTo>
                  <a:lnTo>
                    <a:pt x="462" y="142"/>
                  </a:lnTo>
                  <a:lnTo>
                    <a:pt x="462" y="145"/>
                  </a:lnTo>
                  <a:lnTo>
                    <a:pt x="460" y="149"/>
                  </a:lnTo>
                  <a:lnTo>
                    <a:pt x="457" y="152"/>
                  </a:lnTo>
                  <a:lnTo>
                    <a:pt x="457" y="152"/>
                  </a:lnTo>
                  <a:lnTo>
                    <a:pt x="452" y="149"/>
                  </a:lnTo>
                  <a:lnTo>
                    <a:pt x="450" y="147"/>
                  </a:lnTo>
                  <a:lnTo>
                    <a:pt x="450" y="145"/>
                  </a:lnTo>
                  <a:lnTo>
                    <a:pt x="448" y="145"/>
                  </a:lnTo>
                  <a:lnTo>
                    <a:pt x="448" y="142"/>
                  </a:lnTo>
                  <a:lnTo>
                    <a:pt x="443" y="145"/>
                  </a:lnTo>
                  <a:lnTo>
                    <a:pt x="438" y="145"/>
                  </a:lnTo>
                  <a:lnTo>
                    <a:pt x="433" y="142"/>
                  </a:lnTo>
                  <a:lnTo>
                    <a:pt x="431" y="140"/>
                  </a:lnTo>
                  <a:lnTo>
                    <a:pt x="429" y="135"/>
                  </a:lnTo>
                  <a:lnTo>
                    <a:pt x="429" y="130"/>
                  </a:lnTo>
                  <a:lnTo>
                    <a:pt x="429" y="130"/>
                  </a:lnTo>
                  <a:lnTo>
                    <a:pt x="426" y="126"/>
                  </a:lnTo>
                  <a:lnTo>
                    <a:pt x="426" y="123"/>
                  </a:lnTo>
                  <a:lnTo>
                    <a:pt x="426" y="121"/>
                  </a:lnTo>
                  <a:lnTo>
                    <a:pt x="426" y="121"/>
                  </a:lnTo>
                  <a:lnTo>
                    <a:pt x="424" y="121"/>
                  </a:lnTo>
                  <a:lnTo>
                    <a:pt x="422" y="126"/>
                  </a:lnTo>
                  <a:lnTo>
                    <a:pt x="419" y="126"/>
                  </a:lnTo>
                  <a:lnTo>
                    <a:pt x="415" y="128"/>
                  </a:lnTo>
                  <a:lnTo>
                    <a:pt x="412" y="130"/>
                  </a:lnTo>
                  <a:lnTo>
                    <a:pt x="407" y="130"/>
                  </a:lnTo>
                  <a:lnTo>
                    <a:pt x="407" y="135"/>
                  </a:lnTo>
                  <a:lnTo>
                    <a:pt x="405" y="137"/>
                  </a:lnTo>
                  <a:lnTo>
                    <a:pt x="403" y="140"/>
                  </a:lnTo>
                  <a:lnTo>
                    <a:pt x="398" y="140"/>
                  </a:lnTo>
                  <a:lnTo>
                    <a:pt x="398" y="140"/>
                  </a:lnTo>
                  <a:lnTo>
                    <a:pt x="393" y="137"/>
                  </a:lnTo>
                  <a:lnTo>
                    <a:pt x="393" y="137"/>
                  </a:lnTo>
                  <a:lnTo>
                    <a:pt x="391" y="140"/>
                  </a:lnTo>
                  <a:lnTo>
                    <a:pt x="391" y="140"/>
                  </a:lnTo>
                  <a:lnTo>
                    <a:pt x="389" y="142"/>
                  </a:lnTo>
                  <a:lnTo>
                    <a:pt x="386" y="142"/>
                  </a:lnTo>
                  <a:lnTo>
                    <a:pt x="379" y="137"/>
                  </a:lnTo>
                  <a:lnTo>
                    <a:pt x="372" y="133"/>
                  </a:lnTo>
                  <a:lnTo>
                    <a:pt x="370" y="130"/>
                  </a:lnTo>
                  <a:lnTo>
                    <a:pt x="370" y="130"/>
                  </a:lnTo>
                  <a:lnTo>
                    <a:pt x="367" y="130"/>
                  </a:lnTo>
                  <a:lnTo>
                    <a:pt x="367" y="128"/>
                  </a:lnTo>
                  <a:lnTo>
                    <a:pt x="365" y="128"/>
                  </a:lnTo>
                  <a:lnTo>
                    <a:pt x="362" y="126"/>
                  </a:lnTo>
                  <a:lnTo>
                    <a:pt x="358" y="126"/>
                  </a:lnTo>
                  <a:lnTo>
                    <a:pt x="351" y="121"/>
                  </a:lnTo>
                  <a:lnTo>
                    <a:pt x="348" y="121"/>
                  </a:lnTo>
                  <a:lnTo>
                    <a:pt x="346" y="121"/>
                  </a:lnTo>
                  <a:lnTo>
                    <a:pt x="344" y="121"/>
                  </a:lnTo>
                  <a:lnTo>
                    <a:pt x="344" y="121"/>
                  </a:lnTo>
                  <a:lnTo>
                    <a:pt x="344" y="119"/>
                  </a:lnTo>
                  <a:lnTo>
                    <a:pt x="344" y="119"/>
                  </a:lnTo>
                  <a:lnTo>
                    <a:pt x="341" y="116"/>
                  </a:lnTo>
                  <a:lnTo>
                    <a:pt x="341" y="116"/>
                  </a:lnTo>
                  <a:lnTo>
                    <a:pt x="339" y="116"/>
                  </a:lnTo>
                  <a:lnTo>
                    <a:pt x="334" y="119"/>
                  </a:lnTo>
                  <a:lnTo>
                    <a:pt x="332" y="121"/>
                  </a:lnTo>
                  <a:lnTo>
                    <a:pt x="329" y="121"/>
                  </a:lnTo>
                  <a:lnTo>
                    <a:pt x="329" y="121"/>
                  </a:lnTo>
                  <a:lnTo>
                    <a:pt x="327" y="119"/>
                  </a:lnTo>
                  <a:lnTo>
                    <a:pt x="327" y="119"/>
                  </a:lnTo>
                  <a:lnTo>
                    <a:pt x="327" y="119"/>
                  </a:lnTo>
                  <a:lnTo>
                    <a:pt x="325" y="119"/>
                  </a:lnTo>
                  <a:lnTo>
                    <a:pt x="325" y="119"/>
                  </a:lnTo>
                  <a:lnTo>
                    <a:pt x="325" y="119"/>
                  </a:lnTo>
                  <a:lnTo>
                    <a:pt x="322" y="119"/>
                  </a:lnTo>
                  <a:lnTo>
                    <a:pt x="320" y="119"/>
                  </a:lnTo>
                  <a:lnTo>
                    <a:pt x="320" y="116"/>
                  </a:lnTo>
                  <a:lnTo>
                    <a:pt x="313" y="111"/>
                  </a:lnTo>
                  <a:lnTo>
                    <a:pt x="308" y="111"/>
                  </a:lnTo>
                  <a:lnTo>
                    <a:pt x="306" y="111"/>
                  </a:lnTo>
                  <a:lnTo>
                    <a:pt x="301" y="111"/>
                  </a:lnTo>
                  <a:lnTo>
                    <a:pt x="301" y="114"/>
                  </a:lnTo>
                  <a:lnTo>
                    <a:pt x="291" y="121"/>
                  </a:lnTo>
                  <a:lnTo>
                    <a:pt x="289" y="121"/>
                  </a:lnTo>
                  <a:lnTo>
                    <a:pt x="287" y="123"/>
                  </a:lnTo>
                  <a:lnTo>
                    <a:pt x="287" y="121"/>
                  </a:lnTo>
                  <a:lnTo>
                    <a:pt x="287" y="121"/>
                  </a:lnTo>
                  <a:lnTo>
                    <a:pt x="287" y="119"/>
                  </a:lnTo>
                  <a:lnTo>
                    <a:pt x="287" y="119"/>
                  </a:lnTo>
                  <a:lnTo>
                    <a:pt x="287" y="119"/>
                  </a:lnTo>
                  <a:lnTo>
                    <a:pt x="284" y="119"/>
                  </a:lnTo>
                  <a:lnTo>
                    <a:pt x="284" y="119"/>
                  </a:lnTo>
                  <a:lnTo>
                    <a:pt x="282" y="119"/>
                  </a:lnTo>
                  <a:lnTo>
                    <a:pt x="277" y="114"/>
                  </a:lnTo>
                  <a:lnTo>
                    <a:pt x="275" y="111"/>
                  </a:lnTo>
                  <a:lnTo>
                    <a:pt x="273" y="107"/>
                  </a:lnTo>
                  <a:lnTo>
                    <a:pt x="275" y="97"/>
                  </a:lnTo>
                  <a:lnTo>
                    <a:pt x="273" y="92"/>
                  </a:lnTo>
                  <a:lnTo>
                    <a:pt x="273" y="90"/>
                  </a:lnTo>
                  <a:lnTo>
                    <a:pt x="263" y="85"/>
                  </a:lnTo>
                  <a:lnTo>
                    <a:pt x="261" y="85"/>
                  </a:lnTo>
                  <a:lnTo>
                    <a:pt x="251" y="88"/>
                  </a:lnTo>
                  <a:lnTo>
                    <a:pt x="246" y="92"/>
                  </a:lnTo>
                  <a:lnTo>
                    <a:pt x="244" y="95"/>
                  </a:lnTo>
                  <a:lnTo>
                    <a:pt x="242" y="95"/>
                  </a:lnTo>
                  <a:lnTo>
                    <a:pt x="239" y="95"/>
                  </a:lnTo>
                  <a:lnTo>
                    <a:pt x="237" y="95"/>
                  </a:lnTo>
                  <a:lnTo>
                    <a:pt x="235" y="95"/>
                  </a:lnTo>
                  <a:lnTo>
                    <a:pt x="235" y="97"/>
                  </a:lnTo>
                  <a:lnTo>
                    <a:pt x="232" y="97"/>
                  </a:lnTo>
                  <a:lnTo>
                    <a:pt x="232" y="100"/>
                  </a:lnTo>
                  <a:lnTo>
                    <a:pt x="228" y="100"/>
                  </a:lnTo>
                  <a:lnTo>
                    <a:pt x="225" y="100"/>
                  </a:lnTo>
                  <a:lnTo>
                    <a:pt x="216" y="97"/>
                  </a:lnTo>
                  <a:lnTo>
                    <a:pt x="211" y="95"/>
                  </a:lnTo>
                  <a:lnTo>
                    <a:pt x="211" y="90"/>
                  </a:lnTo>
                  <a:lnTo>
                    <a:pt x="211" y="85"/>
                  </a:lnTo>
                  <a:lnTo>
                    <a:pt x="206" y="83"/>
                  </a:lnTo>
                  <a:lnTo>
                    <a:pt x="204" y="83"/>
                  </a:lnTo>
                  <a:lnTo>
                    <a:pt x="197" y="88"/>
                  </a:lnTo>
                  <a:lnTo>
                    <a:pt x="194" y="85"/>
                  </a:lnTo>
                  <a:lnTo>
                    <a:pt x="194" y="85"/>
                  </a:lnTo>
                  <a:lnTo>
                    <a:pt x="194" y="83"/>
                  </a:lnTo>
                  <a:lnTo>
                    <a:pt x="192" y="81"/>
                  </a:lnTo>
                  <a:lnTo>
                    <a:pt x="192" y="81"/>
                  </a:lnTo>
                  <a:lnTo>
                    <a:pt x="190" y="81"/>
                  </a:lnTo>
                  <a:lnTo>
                    <a:pt x="187" y="81"/>
                  </a:lnTo>
                  <a:lnTo>
                    <a:pt x="187" y="78"/>
                  </a:lnTo>
                  <a:lnTo>
                    <a:pt x="185" y="74"/>
                  </a:lnTo>
                  <a:lnTo>
                    <a:pt x="185" y="71"/>
                  </a:lnTo>
                  <a:lnTo>
                    <a:pt x="183" y="71"/>
                  </a:lnTo>
                  <a:lnTo>
                    <a:pt x="175" y="69"/>
                  </a:lnTo>
                  <a:lnTo>
                    <a:pt x="173" y="66"/>
                  </a:lnTo>
                  <a:lnTo>
                    <a:pt x="173" y="66"/>
                  </a:lnTo>
                  <a:lnTo>
                    <a:pt x="171" y="64"/>
                  </a:lnTo>
                  <a:lnTo>
                    <a:pt x="171" y="64"/>
                  </a:lnTo>
                  <a:lnTo>
                    <a:pt x="168" y="66"/>
                  </a:lnTo>
                  <a:lnTo>
                    <a:pt x="166" y="66"/>
                  </a:lnTo>
                  <a:lnTo>
                    <a:pt x="166" y="66"/>
                  </a:lnTo>
                  <a:lnTo>
                    <a:pt x="152" y="62"/>
                  </a:lnTo>
                  <a:lnTo>
                    <a:pt x="149" y="62"/>
                  </a:lnTo>
                  <a:lnTo>
                    <a:pt x="149" y="59"/>
                  </a:lnTo>
                  <a:lnTo>
                    <a:pt x="149" y="57"/>
                  </a:lnTo>
                  <a:lnTo>
                    <a:pt x="152" y="52"/>
                  </a:lnTo>
                  <a:lnTo>
                    <a:pt x="154" y="50"/>
                  </a:lnTo>
                  <a:lnTo>
                    <a:pt x="154" y="45"/>
                  </a:lnTo>
                  <a:lnTo>
                    <a:pt x="154" y="40"/>
                  </a:lnTo>
                  <a:lnTo>
                    <a:pt x="152" y="36"/>
                  </a:lnTo>
                  <a:lnTo>
                    <a:pt x="149" y="31"/>
                  </a:lnTo>
                  <a:lnTo>
                    <a:pt x="147" y="26"/>
                  </a:lnTo>
                  <a:lnTo>
                    <a:pt x="145" y="24"/>
                  </a:lnTo>
                  <a:lnTo>
                    <a:pt x="112" y="19"/>
                  </a:lnTo>
                  <a:lnTo>
                    <a:pt x="109" y="17"/>
                  </a:lnTo>
                  <a:lnTo>
                    <a:pt x="107" y="14"/>
                  </a:lnTo>
                  <a:lnTo>
                    <a:pt x="104" y="12"/>
                  </a:lnTo>
                  <a:lnTo>
                    <a:pt x="104" y="10"/>
                  </a:lnTo>
                  <a:lnTo>
                    <a:pt x="100" y="10"/>
                  </a:lnTo>
                  <a:lnTo>
                    <a:pt x="100" y="10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93" y="5"/>
                  </a:lnTo>
                  <a:lnTo>
                    <a:pt x="93" y="3"/>
                  </a:lnTo>
                  <a:lnTo>
                    <a:pt x="93" y="0"/>
                  </a:lnTo>
                  <a:lnTo>
                    <a:pt x="90" y="0"/>
                  </a:lnTo>
                  <a:lnTo>
                    <a:pt x="88" y="0"/>
                  </a:lnTo>
                  <a:lnTo>
                    <a:pt x="81" y="7"/>
                  </a:lnTo>
                  <a:lnTo>
                    <a:pt x="78" y="10"/>
                  </a:lnTo>
                  <a:lnTo>
                    <a:pt x="76" y="10"/>
                  </a:lnTo>
                  <a:lnTo>
                    <a:pt x="71" y="10"/>
                  </a:lnTo>
                  <a:lnTo>
                    <a:pt x="69" y="10"/>
                  </a:lnTo>
                  <a:lnTo>
                    <a:pt x="69" y="10"/>
                  </a:lnTo>
                  <a:lnTo>
                    <a:pt x="67" y="10"/>
                  </a:lnTo>
                  <a:lnTo>
                    <a:pt x="62" y="10"/>
                  </a:lnTo>
                  <a:lnTo>
                    <a:pt x="59" y="10"/>
                  </a:lnTo>
                  <a:lnTo>
                    <a:pt x="59" y="12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64" y="19"/>
                  </a:lnTo>
                  <a:lnTo>
                    <a:pt x="64" y="19"/>
                  </a:lnTo>
                  <a:lnTo>
                    <a:pt x="62" y="21"/>
                  </a:lnTo>
                  <a:lnTo>
                    <a:pt x="62" y="21"/>
                  </a:lnTo>
                  <a:lnTo>
                    <a:pt x="62" y="21"/>
                  </a:lnTo>
                  <a:lnTo>
                    <a:pt x="62" y="21"/>
                  </a:lnTo>
                  <a:lnTo>
                    <a:pt x="62" y="21"/>
                  </a:lnTo>
                  <a:lnTo>
                    <a:pt x="62" y="24"/>
                  </a:lnTo>
                  <a:lnTo>
                    <a:pt x="62" y="24"/>
                  </a:lnTo>
                  <a:lnTo>
                    <a:pt x="62" y="24"/>
                  </a:lnTo>
                  <a:lnTo>
                    <a:pt x="62" y="24"/>
                  </a:lnTo>
                  <a:lnTo>
                    <a:pt x="64" y="24"/>
                  </a:lnTo>
                  <a:lnTo>
                    <a:pt x="67" y="24"/>
                  </a:lnTo>
                  <a:lnTo>
                    <a:pt x="67" y="24"/>
                  </a:lnTo>
                  <a:lnTo>
                    <a:pt x="67" y="26"/>
                  </a:lnTo>
                  <a:lnTo>
                    <a:pt x="64" y="29"/>
                  </a:lnTo>
                  <a:lnTo>
                    <a:pt x="64" y="31"/>
                  </a:lnTo>
                  <a:lnTo>
                    <a:pt x="67" y="31"/>
                  </a:lnTo>
                  <a:lnTo>
                    <a:pt x="67" y="33"/>
                  </a:lnTo>
                  <a:lnTo>
                    <a:pt x="69" y="33"/>
                  </a:lnTo>
                  <a:lnTo>
                    <a:pt x="69" y="36"/>
                  </a:lnTo>
                  <a:lnTo>
                    <a:pt x="69" y="36"/>
                  </a:lnTo>
                  <a:lnTo>
                    <a:pt x="71" y="38"/>
                  </a:lnTo>
                  <a:lnTo>
                    <a:pt x="71" y="40"/>
                  </a:lnTo>
                  <a:lnTo>
                    <a:pt x="71" y="43"/>
                  </a:lnTo>
                  <a:lnTo>
                    <a:pt x="71" y="45"/>
                  </a:lnTo>
                  <a:lnTo>
                    <a:pt x="71" y="48"/>
                  </a:lnTo>
                  <a:lnTo>
                    <a:pt x="71" y="48"/>
                  </a:lnTo>
                  <a:lnTo>
                    <a:pt x="76" y="50"/>
                  </a:lnTo>
                  <a:lnTo>
                    <a:pt x="76" y="52"/>
                  </a:lnTo>
                  <a:lnTo>
                    <a:pt x="76" y="55"/>
                  </a:lnTo>
                  <a:lnTo>
                    <a:pt x="78" y="57"/>
                  </a:lnTo>
                  <a:lnTo>
                    <a:pt x="81" y="57"/>
                  </a:lnTo>
                  <a:lnTo>
                    <a:pt x="81" y="59"/>
                  </a:lnTo>
                  <a:lnTo>
                    <a:pt x="81" y="62"/>
                  </a:lnTo>
                  <a:lnTo>
                    <a:pt x="81" y="62"/>
                  </a:lnTo>
                  <a:lnTo>
                    <a:pt x="81" y="66"/>
                  </a:lnTo>
                  <a:lnTo>
                    <a:pt x="81" y="66"/>
                  </a:lnTo>
                  <a:lnTo>
                    <a:pt x="86" y="74"/>
                  </a:lnTo>
                  <a:lnTo>
                    <a:pt x="86" y="76"/>
                  </a:lnTo>
                  <a:lnTo>
                    <a:pt x="88" y="78"/>
                  </a:lnTo>
                  <a:lnTo>
                    <a:pt x="90" y="78"/>
                  </a:lnTo>
                  <a:lnTo>
                    <a:pt x="90" y="78"/>
                  </a:lnTo>
                  <a:lnTo>
                    <a:pt x="93" y="81"/>
                  </a:lnTo>
                  <a:lnTo>
                    <a:pt x="95" y="83"/>
                  </a:lnTo>
                  <a:lnTo>
                    <a:pt x="97" y="83"/>
                  </a:lnTo>
                  <a:lnTo>
                    <a:pt x="97" y="83"/>
                  </a:lnTo>
                  <a:lnTo>
                    <a:pt x="97" y="81"/>
                  </a:lnTo>
                  <a:lnTo>
                    <a:pt x="100" y="81"/>
                  </a:lnTo>
                  <a:lnTo>
                    <a:pt x="100" y="81"/>
                  </a:lnTo>
                  <a:lnTo>
                    <a:pt x="100" y="81"/>
                  </a:lnTo>
                  <a:lnTo>
                    <a:pt x="102" y="81"/>
                  </a:lnTo>
                  <a:lnTo>
                    <a:pt x="102" y="81"/>
                  </a:lnTo>
                  <a:lnTo>
                    <a:pt x="104" y="81"/>
                  </a:lnTo>
                  <a:lnTo>
                    <a:pt x="104" y="81"/>
                  </a:lnTo>
                  <a:lnTo>
                    <a:pt x="107" y="83"/>
                  </a:lnTo>
                  <a:lnTo>
                    <a:pt x="107" y="85"/>
                  </a:lnTo>
                  <a:lnTo>
                    <a:pt x="107" y="88"/>
                  </a:lnTo>
                  <a:lnTo>
                    <a:pt x="107" y="90"/>
                  </a:lnTo>
                  <a:lnTo>
                    <a:pt x="107" y="95"/>
                  </a:lnTo>
                  <a:lnTo>
                    <a:pt x="107" y="97"/>
                  </a:lnTo>
                  <a:lnTo>
                    <a:pt x="107" y="97"/>
                  </a:lnTo>
                  <a:lnTo>
                    <a:pt x="107" y="97"/>
                  </a:lnTo>
                  <a:lnTo>
                    <a:pt x="109" y="97"/>
                  </a:lnTo>
                  <a:lnTo>
                    <a:pt x="112" y="97"/>
                  </a:lnTo>
                  <a:lnTo>
                    <a:pt x="112" y="100"/>
                  </a:lnTo>
                  <a:lnTo>
                    <a:pt x="114" y="100"/>
                  </a:lnTo>
                  <a:lnTo>
                    <a:pt x="121" y="109"/>
                  </a:lnTo>
                  <a:lnTo>
                    <a:pt x="123" y="109"/>
                  </a:lnTo>
                  <a:lnTo>
                    <a:pt x="123" y="109"/>
                  </a:lnTo>
                  <a:lnTo>
                    <a:pt x="123" y="111"/>
                  </a:lnTo>
                  <a:lnTo>
                    <a:pt x="123" y="111"/>
                  </a:lnTo>
                  <a:lnTo>
                    <a:pt x="121" y="111"/>
                  </a:lnTo>
                  <a:lnTo>
                    <a:pt x="104" y="114"/>
                  </a:lnTo>
                  <a:lnTo>
                    <a:pt x="100" y="111"/>
                  </a:lnTo>
                  <a:lnTo>
                    <a:pt x="97" y="111"/>
                  </a:lnTo>
                  <a:lnTo>
                    <a:pt x="95" y="111"/>
                  </a:lnTo>
                  <a:lnTo>
                    <a:pt x="95" y="111"/>
                  </a:lnTo>
                  <a:lnTo>
                    <a:pt x="90" y="111"/>
                  </a:lnTo>
                  <a:lnTo>
                    <a:pt x="90" y="111"/>
                  </a:lnTo>
                  <a:lnTo>
                    <a:pt x="88" y="111"/>
                  </a:lnTo>
                  <a:lnTo>
                    <a:pt x="88" y="114"/>
                  </a:lnTo>
                  <a:lnTo>
                    <a:pt x="88" y="114"/>
                  </a:lnTo>
                  <a:lnTo>
                    <a:pt x="86" y="119"/>
                  </a:lnTo>
                  <a:lnTo>
                    <a:pt x="86" y="121"/>
                  </a:lnTo>
                  <a:lnTo>
                    <a:pt x="86" y="121"/>
                  </a:lnTo>
                  <a:lnTo>
                    <a:pt x="83" y="123"/>
                  </a:lnTo>
                  <a:lnTo>
                    <a:pt x="83" y="123"/>
                  </a:lnTo>
                  <a:lnTo>
                    <a:pt x="83" y="123"/>
                  </a:lnTo>
                  <a:lnTo>
                    <a:pt x="78" y="126"/>
                  </a:lnTo>
                  <a:lnTo>
                    <a:pt x="76" y="126"/>
                  </a:lnTo>
                  <a:lnTo>
                    <a:pt x="76" y="126"/>
                  </a:lnTo>
                  <a:lnTo>
                    <a:pt x="76" y="126"/>
                  </a:lnTo>
                  <a:lnTo>
                    <a:pt x="74" y="128"/>
                  </a:lnTo>
                  <a:lnTo>
                    <a:pt x="74" y="128"/>
                  </a:lnTo>
                  <a:lnTo>
                    <a:pt x="74" y="128"/>
                  </a:lnTo>
                  <a:lnTo>
                    <a:pt x="74" y="128"/>
                  </a:lnTo>
                  <a:lnTo>
                    <a:pt x="74" y="128"/>
                  </a:lnTo>
                  <a:lnTo>
                    <a:pt x="74" y="128"/>
                  </a:lnTo>
                  <a:lnTo>
                    <a:pt x="74" y="126"/>
                  </a:lnTo>
                  <a:lnTo>
                    <a:pt x="71" y="126"/>
                  </a:lnTo>
                  <a:lnTo>
                    <a:pt x="71" y="126"/>
                  </a:lnTo>
                  <a:lnTo>
                    <a:pt x="71" y="123"/>
                  </a:lnTo>
                  <a:lnTo>
                    <a:pt x="71" y="123"/>
                  </a:lnTo>
                  <a:lnTo>
                    <a:pt x="71" y="123"/>
                  </a:lnTo>
                  <a:lnTo>
                    <a:pt x="69" y="126"/>
                  </a:lnTo>
                  <a:lnTo>
                    <a:pt x="69" y="126"/>
                  </a:lnTo>
                  <a:lnTo>
                    <a:pt x="69" y="126"/>
                  </a:lnTo>
                  <a:lnTo>
                    <a:pt x="69" y="130"/>
                  </a:lnTo>
                  <a:lnTo>
                    <a:pt x="69" y="130"/>
                  </a:lnTo>
                  <a:lnTo>
                    <a:pt x="69" y="133"/>
                  </a:lnTo>
                  <a:lnTo>
                    <a:pt x="69" y="135"/>
                  </a:lnTo>
                  <a:lnTo>
                    <a:pt x="69" y="135"/>
                  </a:lnTo>
                  <a:lnTo>
                    <a:pt x="71" y="135"/>
                  </a:lnTo>
                  <a:lnTo>
                    <a:pt x="74" y="137"/>
                  </a:lnTo>
                  <a:lnTo>
                    <a:pt x="74" y="137"/>
                  </a:lnTo>
                  <a:lnTo>
                    <a:pt x="76" y="137"/>
                  </a:lnTo>
                  <a:lnTo>
                    <a:pt x="76" y="135"/>
                  </a:lnTo>
                  <a:lnTo>
                    <a:pt x="78" y="135"/>
                  </a:lnTo>
                  <a:lnTo>
                    <a:pt x="78" y="135"/>
                  </a:lnTo>
                  <a:lnTo>
                    <a:pt x="78" y="135"/>
                  </a:lnTo>
                  <a:lnTo>
                    <a:pt x="78" y="135"/>
                  </a:lnTo>
                  <a:lnTo>
                    <a:pt x="81" y="135"/>
                  </a:lnTo>
                  <a:lnTo>
                    <a:pt x="81" y="135"/>
                  </a:lnTo>
                  <a:lnTo>
                    <a:pt x="83" y="135"/>
                  </a:lnTo>
                  <a:lnTo>
                    <a:pt x="86" y="140"/>
                  </a:lnTo>
                  <a:lnTo>
                    <a:pt x="88" y="140"/>
                  </a:lnTo>
                  <a:lnTo>
                    <a:pt x="90" y="142"/>
                  </a:lnTo>
                  <a:lnTo>
                    <a:pt x="97" y="142"/>
                  </a:lnTo>
                  <a:lnTo>
                    <a:pt x="100" y="145"/>
                  </a:lnTo>
                  <a:lnTo>
                    <a:pt x="100" y="145"/>
                  </a:lnTo>
                  <a:lnTo>
                    <a:pt x="100" y="145"/>
                  </a:lnTo>
                  <a:lnTo>
                    <a:pt x="100" y="147"/>
                  </a:lnTo>
                  <a:lnTo>
                    <a:pt x="97" y="152"/>
                  </a:lnTo>
                  <a:lnTo>
                    <a:pt x="97" y="152"/>
                  </a:lnTo>
                  <a:lnTo>
                    <a:pt x="97" y="152"/>
                  </a:lnTo>
                  <a:lnTo>
                    <a:pt x="97" y="154"/>
                  </a:lnTo>
                  <a:lnTo>
                    <a:pt x="100" y="156"/>
                  </a:lnTo>
                  <a:lnTo>
                    <a:pt x="100" y="159"/>
                  </a:lnTo>
                  <a:lnTo>
                    <a:pt x="100" y="159"/>
                  </a:lnTo>
                  <a:lnTo>
                    <a:pt x="97" y="159"/>
                  </a:lnTo>
                  <a:lnTo>
                    <a:pt x="95" y="159"/>
                  </a:lnTo>
                  <a:lnTo>
                    <a:pt x="95" y="159"/>
                  </a:lnTo>
                  <a:lnTo>
                    <a:pt x="93" y="159"/>
                  </a:lnTo>
                  <a:lnTo>
                    <a:pt x="93" y="159"/>
                  </a:lnTo>
                  <a:lnTo>
                    <a:pt x="90" y="159"/>
                  </a:lnTo>
                  <a:lnTo>
                    <a:pt x="90" y="159"/>
                  </a:lnTo>
                  <a:lnTo>
                    <a:pt x="90" y="161"/>
                  </a:lnTo>
                  <a:lnTo>
                    <a:pt x="88" y="161"/>
                  </a:lnTo>
                  <a:lnTo>
                    <a:pt x="88" y="161"/>
                  </a:lnTo>
                  <a:lnTo>
                    <a:pt x="81" y="161"/>
                  </a:lnTo>
                  <a:lnTo>
                    <a:pt x="78" y="163"/>
                  </a:lnTo>
                  <a:lnTo>
                    <a:pt x="78" y="163"/>
                  </a:lnTo>
                  <a:lnTo>
                    <a:pt x="78" y="163"/>
                  </a:lnTo>
                  <a:lnTo>
                    <a:pt x="78" y="163"/>
                  </a:lnTo>
                  <a:lnTo>
                    <a:pt x="76" y="163"/>
                  </a:lnTo>
                  <a:lnTo>
                    <a:pt x="76" y="166"/>
                  </a:lnTo>
                  <a:lnTo>
                    <a:pt x="76" y="166"/>
                  </a:lnTo>
                  <a:lnTo>
                    <a:pt x="76" y="168"/>
                  </a:lnTo>
                  <a:lnTo>
                    <a:pt x="78" y="168"/>
                  </a:lnTo>
                  <a:lnTo>
                    <a:pt x="81" y="171"/>
                  </a:lnTo>
                  <a:lnTo>
                    <a:pt x="83" y="173"/>
                  </a:lnTo>
                  <a:lnTo>
                    <a:pt x="86" y="182"/>
                  </a:lnTo>
                  <a:lnTo>
                    <a:pt x="86" y="182"/>
                  </a:lnTo>
                  <a:lnTo>
                    <a:pt x="88" y="182"/>
                  </a:lnTo>
                  <a:lnTo>
                    <a:pt x="90" y="182"/>
                  </a:lnTo>
                  <a:lnTo>
                    <a:pt x="90" y="182"/>
                  </a:lnTo>
                  <a:lnTo>
                    <a:pt x="93" y="185"/>
                  </a:lnTo>
                  <a:lnTo>
                    <a:pt x="95" y="185"/>
                  </a:lnTo>
                  <a:lnTo>
                    <a:pt x="95" y="187"/>
                  </a:lnTo>
                  <a:lnTo>
                    <a:pt x="97" y="187"/>
                  </a:lnTo>
                  <a:lnTo>
                    <a:pt x="97" y="190"/>
                  </a:lnTo>
                  <a:lnTo>
                    <a:pt x="97" y="192"/>
                  </a:lnTo>
                  <a:lnTo>
                    <a:pt x="100" y="192"/>
                  </a:lnTo>
                  <a:lnTo>
                    <a:pt x="100" y="192"/>
                  </a:lnTo>
                  <a:lnTo>
                    <a:pt x="102" y="192"/>
                  </a:lnTo>
                  <a:lnTo>
                    <a:pt x="102" y="194"/>
                  </a:lnTo>
                  <a:lnTo>
                    <a:pt x="104" y="199"/>
                  </a:lnTo>
                  <a:lnTo>
                    <a:pt x="104" y="199"/>
                  </a:lnTo>
                  <a:lnTo>
                    <a:pt x="104" y="201"/>
                  </a:lnTo>
                  <a:lnTo>
                    <a:pt x="107" y="201"/>
                  </a:lnTo>
                  <a:lnTo>
                    <a:pt x="109" y="204"/>
                  </a:lnTo>
                  <a:lnTo>
                    <a:pt x="109" y="204"/>
                  </a:lnTo>
                  <a:lnTo>
                    <a:pt x="112" y="204"/>
                  </a:lnTo>
                  <a:lnTo>
                    <a:pt x="116" y="201"/>
                  </a:lnTo>
                  <a:lnTo>
                    <a:pt x="119" y="201"/>
                  </a:lnTo>
                  <a:lnTo>
                    <a:pt x="121" y="201"/>
                  </a:lnTo>
                  <a:lnTo>
                    <a:pt x="121" y="204"/>
                  </a:lnTo>
                  <a:lnTo>
                    <a:pt x="123" y="204"/>
                  </a:lnTo>
                  <a:lnTo>
                    <a:pt x="126" y="206"/>
                  </a:lnTo>
                  <a:lnTo>
                    <a:pt x="126" y="208"/>
                  </a:lnTo>
                  <a:lnTo>
                    <a:pt x="126" y="208"/>
                  </a:lnTo>
                  <a:lnTo>
                    <a:pt x="130" y="211"/>
                  </a:lnTo>
                  <a:lnTo>
                    <a:pt x="133" y="211"/>
                  </a:lnTo>
                  <a:lnTo>
                    <a:pt x="135" y="211"/>
                  </a:lnTo>
                  <a:lnTo>
                    <a:pt x="138" y="211"/>
                  </a:lnTo>
                  <a:lnTo>
                    <a:pt x="140" y="213"/>
                  </a:lnTo>
                  <a:lnTo>
                    <a:pt x="147" y="220"/>
                  </a:lnTo>
                  <a:lnTo>
                    <a:pt x="147" y="220"/>
                  </a:lnTo>
                  <a:lnTo>
                    <a:pt x="149" y="223"/>
                  </a:lnTo>
                  <a:lnTo>
                    <a:pt x="147" y="223"/>
                  </a:lnTo>
                  <a:lnTo>
                    <a:pt x="147" y="225"/>
                  </a:lnTo>
                  <a:lnTo>
                    <a:pt x="147" y="227"/>
                  </a:lnTo>
                  <a:lnTo>
                    <a:pt x="147" y="227"/>
                  </a:lnTo>
                  <a:lnTo>
                    <a:pt x="145" y="227"/>
                  </a:lnTo>
                  <a:lnTo>
                    <a:pt x="140" y="232"/>
                  </a:lnTo>
                  <a:lnTo>
                    <a:pt x="140" y="232"/>
                  </a:lnTo>
                  <a:lnTo>
                    <a:pt x="138" y="232"/>
                  </a:lnTo>
                  <a:lnTo>
                    <a:pt x="135" y="232"/>
                  </a:lnTo>
                  <a:lnTo>
                    <a:pt x="133" y="232"/>
                  </a:lnTo>
                  <a:lnTo>
                    <a:pt x="133" y="232"/>
                  </a:lnTo>
                  <a:lnTo>
                    <a:pt x="130" y="232"/>
                  </a:lnTo>
                  <a:lnTo>
                    <a:pt x="128" y="230"/>
                  </a:lnTo>
                  <a:lnTo>
                    <a:pt x="126" y="230"/>
                  </a:lnTo>
                  <a:lnTo>
                    <a:pt x="123" y="225"/>
                  </a:lnTo>
                  <a:lnTo>
                    <a:pt x="121" y="225"/>
                  </a:lnTo>
                  <a:lnTo>
                    <a:pt x="119" y="225"/>
                  </a:lnTo>
                  <a:lnTo>
                    <a:pt x="116" y="225"/>
                  </a:lnTo>
                  <a:lnTo>
                    <a:pt x="116" y="227"/>
                  </a:lnTo>
                  <a:lnTo>
                    <a:pt x="114" y="227"/>
                  </a:lnTo>
                  <a:lnTo>
                    <a:pt x="114" y="230"/>
                  </a:lnTo>
                  <a:lnTo>
                    <a:pt x="116" y="234"/>
                  </a:lnTo>
                  <a:lnTo>
                    <a:pt x="116" y="234"/>
                  </a:lnTo>
                  <a:lnTo>
                    <a:pt x="116" y="234"/>
                  </a:lnTo>
                  <a:lnTo>
                    <a:pt x="116" y="237"/>
                  </a:lnTo>
                  <a:lnTo>
                    <a:pt x="116" y="237"/>
                  </a:lnTo>
                  <a:lnTo>
                    <a:pt x="116" y="237"/>
                  </a:lnTo>
                  <a:lnTo>
                    <a:pt x="116" y="239"/>
                  </a:lnTo>
                  <a:lnTo>
                    <a:pt x="114" y="239"/>
                  </a:lnTo>
                  <a:lnTo>
                    <a:pt x="114" y="239"/>
                  </a:lnTo>
                  <a:lnTo>
                    <a:pt x="112" y="239"/>
                  </a:lnTo>
                  <a:lnTo>
                    <a:pt x="109" y="239"/>
                  </a:lnTo>
                  <a:lnTo>
                    <a:pt x="107" y="239"/>
                  </a:lnTo>
                  <a:lnTo>
                    <a:pt x="107" y="239"/>
                  </a:lnTo>
                  <a:lnTo>
                    <a:pt x="107" y="239"/>
                  </a:lnTo>
                  <a:lnTo>
                    <a:pt x="104" y="239"/>
                  </a:lnTo>
                  <a:lnTo>
                    <a:pt x="104" y="239"/>
                  </a:lnTo>
                  <a:lnTo>
                    <a:pt x="104" y="239"/>
                  </a:lnTo>
                  <a:lnTo>
                    <a:pt x="104" y="237"/>
                  </a:lnTo>
                  <a:lnTo>
                    <a:pt x="104" y="237"/>
                  </a:lnTo>
                  <a:lnTo>
                    <a:pt x="102" y="237"/>
                  </a:lnTo>
                  <a:lnTo>
                    <a:pt x="102" y="237"/>
                  </a:lnTo>
                  <a:lnTo>
                    <a:pt x="102" y="234"/>
                  </a:lnTo>
                  <a:lnTo>
                    <a:pt x="102" y="234"/>
                  </a:lnTo>
                  <a:lnTo>
                    <a:pt x="102" y="234"/>
                  </a:lnTo>
                  <a:lnTo>
                    <a:pt x="102" y="232"/>
                  </a:lnTo>
                  <a:lnTo>
                    <a:pt x="102" y="232"/>
                  </a:lnTo>
                  <a:lnTo>
                    <a:pt x="102" y="230"/>
                  </a:lnTo>
                  <a:lnTo>
                    <a:pt x="102" y="230"/>
                  </a:lnTo>
                  <a:lnTo>
                    <a:pt x="100" y="227"/>
                  </a:lnTo>
                  <a:lnTo>
                    <a:pt x="95" y="227"/>
                  </a:lnTo>
                  <a:lnTo>
                    <a:pt x="86" y="237"/>
                  </a:lnTo>
                  <a:lnTo>
                    <a:pt x="78" y="244"/>
                  </a:lnTo>
                  <a:lnTo>
                    <a:pt x="76" y="246"/>
                  </a:lnTo>
                  <a:lnTo>
                    <a:pt x="69" y="251"/>
                  </a:lnTo>
                  <a:lnTo>
                    <a:pt x="67" y="253"/>
                  </a:lnTo>
                  <a:lnTo>
                    <a:pt x="67" y="253"/>
                  </a:lnTo>
                  <a:lnTo>
                    <a:pt x="64" y="256"/>
                  </a:lnTo>
                  <a:lnTo>
                    <a:pt x="62" y="258"/>
                  </a:lnTo>
                  <a:lnTo>
                    <a:pt x="57" y="261"/>
                  </a:lnTo>
                  <a:lnTo>
                    <a:pt x="57" y="261"/>
                  </a:lnTo>
                  <a:lnTo>
                    <a:pt x="55" y="261"/>
                  </a:lnTo>
                  <a:lnTo>
                    <a:pt x="55" y="263"/>
                  </a:lnTo>
                  <a:lnTo>
                    <a:pt x="52" y="265"/>
                  </a:lnTo>
                  <a:lnTo>
                    <a:pt x="41" y="272"/>
                  </a:lnTo>
                  <a:lnTo>
                    <a:pt x="24" y="282"/>
                  </a:lnTo>
                  <a:lnTo>
                    <a:pt x="22" y="282"/>
                  </a:lnTo>
                  <a:lnTo>
                    <a:pt x="19" y="287"/>
                  </a:lnTo>
                  <a:lnTo>
                    <a:pt x="17" y="287"/>
                  </a:lnTo>
                  <a:lnTo>
                    <a:pt x="12" y="289"/>
                  </a:lnTo>
                  <a:lnTo>
                    <a:pt x="7" y="291"/>
                  </a:lnTo>
                  <a:lnTo>
                    <a:pt x="5" y="294"/>
                  </a:lnTo>
                  <a:lnTo>
                    <a:pt x="5" y="294"/>
                  </a:lnTo>
                  <a:lnTo>
                    <a:pt x="3" y="296"/>
                  </a:lnTo>
                  <a:lnTo>
                    <a:pt x="3" y="298"/>
                  </a:lnTo>
                  <a:lnTo>
                    <a:pt x="3" y="298"/>
                  </a:lnTo>
                  <a:lnTo>
                    <a:pt x="3" y="301"/>
                  </a:lnTo>
                  <a:lnTo>
                    <a:pt x="0" y="303"/>
                  </a:lnTo>
                  <a:lnTo>
                    <a:pt x="0" y="310"/>
                  </a:lnTo>
                  <a:lnTo>
                    <a:pt x="0" y="313"/>
                  </a:lnTo>
                  <a:lnTo>
                    <a:pt x="0" y="313"/>
                  </a:lnTo>
                  <a:lnTo>
                    <a:pt x="0" y="315"/>
                  </a:lnTo>
                  <a:lnTo>
                    <a:pt x="3" y="317"/>
                  </a:lnTo>
                  <a:lnTo>
                    <a:pt x="5" y="320"/>
                  </a:lnTo>
                  <a:lnTo>
                    <a:pt x="5" y="322"/>
                  </a:lnTo>
                  <a:lnTo>
                    <a:pt x="5" y="322"/>
                  </a:lnTo>
                  <a:lnTo>
                    <a:pt x="5" y="327"/>
                  </a:lnTo>
                  <a:lnTo>
                    <a:pt x="5" y="332"/>
                  </a:lnTo>
                  <a:lnTo>
                    <a:pt x="5" y="332"/>
                  </a:lnTo>
                  <a:lnTo>
                    <a:pt x="5" y="334"/>
                  </a:lnTo>
                  <a:lnTo>
                    <a:pt x="5" y="334"/>
                  </a:lnTo>
                  <a:lnTo>
                    <a:pt x="5" y="336"/>
                  </a:lnTo>
                  <a:lnTo>
                    <a:pt x="5" y="339"/>
                  </a:lnTo>
                  <a:lnTo>
                    <a:pt x="5" y="339"/>
                  </a:lnTo>
                  <a:lnTo>
                    <a:pt x="7" y="341"/>
                  </a:lnTo>
                  <a:lnTo>
                    <a:pt x="7" y="341"/>
                  </a:lnTo>
                  <a:lnTo>
                    <a:pt x="10" y="343"/>
                  </a:lnTo>
                  <a:lnTo>
                    <a:pt x="10" y="343"/>
                  </a:lnTo>
                  <a:lnTo>
                    <a:pt x="12" y="346"/>
                  </a:lnTo>
                  <a:lnTo>
                    <a:pt x="12" y="348"/>
                  </a:lnTo>
                  <a:lnTo>
                    <a:pt x="14" y="348"/>
                  </a:lnTo>
                  <a:lnTo>
                    <a:pt x="17" y="350"/>
                  </a:lnTo>
                  <a:lnTo>
                    <a:pt x="17" y="350"/>
                  </a:lnTo>
                  <a:lnTo>
                    <a:pt x="22" y="353"/>
                  </a:lnTo>
                  <a:lnTo>
                    <a:pt x="24" y="353"/>
                  </a:lnTo>
                  <a:lnTo>
                    <a:pt x="24" y="353"/>
                  </a:lnTo>
                  <a:lnTo>
                    <a:pt x="24" y="355"/>
                  </a:lnTo>
                  <a:lnTo>
                    <a:pt x="24" y="358"/>
                  </a:lnTo>
                  <a:lnTo>
                    <a:pt x="24" y="360"/>
                  </a:lnTo>
                  <a:lnTo>
                    <a:pt x="22" y="362"/>
                  </a:lnTo>
                  <a:lnTo>
                    <a:pt x="22" y="365"/>
                  </a:lnTo>
                  <a:lnTo>
                    <a:pt x="22" y="365"/>
                  </a:lnTo>
                  <a:lnTo>
                    <a:pt x="24" y="367"/>
                  </a:lnTo>
                  <a:lnTo>
                    <a:pt x="24" y="369"/>
                  </a:lnTo>
                  <a:lnTo>
                    <a:pt x="24" y="369"/>
                  </a:lnTo>
                  <a:lnTo>
                    <a:pt x="24" y="374"/>
                  </a:lnTo>
                  <a:lnTo>
                    <a:pt x="24" y="377"/>
                  </a:lnTo>
                  <a:lnTo>
                    <a:pt x="24" y="381"/>
                  </a:lnTo>
                  <a:lnTo>
                    <a:pt x="26" y="381"/>
                  </a:lnTo>
                  <a:lnTo>
                    <a:pt x="36" y="384"/>
                  </a:lnTo>
                  <a:lnTo>
                    <a:pt x="43" y="384"/>
                  </a:lnTo>
                  <a:lnTo>
                    <a:pt x="50" y="384"/>
                  </a:lnTo>
                  <a:lnTo>
                    <a:pt x="52" y="384"/>
                  </a:lnTo>
                  <a:lnTo>
                    <a:pt x="55" y="381"/>
                  </a:lnTo>
                  <a:lnTo>
                    <a:pt x="57" y="379"/>
                  </a:lnTo>
                  <a:lnTo>
                    <a:pt x="57" y="379"/>
                  </a:lnTo>
                  <a:lnTo>
                    <a:pt x="59" y="381"/>
                  </a:lnTo>
                  <a:lnTo>
                    <a:pt x="62" y="381"/>
                  </a:lnTo>
                  <a:lnTo>
                    <a:pt x="62" y="381"/>
                  </a:lnTo>
                  <a:lnTo>
                    <a:pt x="64" y="379"/>
                  </a:lnTo>
                  <a:lnTo>
                    <a:pt x="69" y="379"/>
                  </a:lnTo>
                  <a:lnTo>
                    <a:pt x="71" y="379"/>
                  </a:lnTo>
                  <a:lnTo>
                    <a:pt x="74" y="377"/>
                  </a:lnTo>
                  <a:lnTo>
                    <a:pt x="74" y="374"/>
                  </a:lnTo>
                  <a:lnTo>
                    <a:pt x="76" y="374"/>
                  </a:lnTo>
                  <a:lnTo>
                    <a:pt x="76" y="374"/>
                  </a:lnTo>
                  <a:lnTo>
                    <a:pt x="78" y="374"/>
                  </a:lnTo>
                  <a:lnTo>
                    <a:pt x="78" y="372"/>
                  </a:lnTo>
                  <a:lnTo>
                    <a:pt x="78" y="372"/>
                  </a:lnTo>
                  <a:lnTo>
                    <a:pt x="78" y="367"/>
                  </a:lnTo>
                  <a:lnTo>
                    <a:pt x="81" y="367"/>
                  </a:lnTo>
                  <a:lnTo>
                    <a:pt x="81" y="367"/>
                  </a:lnTo>
                  <a:lnTo>
                    <a:pt x="81" y="367"/>
                  </a:lnTo>
                  <a:lnTo>
                    <a:pt x="83" y="369"/>
                  </a:lnTo>
                  <a:lnTo>
                    <a:pt x="88" y="377"/>
                  </a:lnTo>
                  <a:lnTo>
                    <a:pt x="90" y="384"/>
                  </a:lnTo>
                  <a:lnTo>
                    <a:pt x="90" y="386"/>
                  </a:lnTo>
                  <a:lnTo>
                    <a:pt x="93" y="388"/>
                  </a:lnTo>
                  <a:lnTo>
                    <a:pt x="93" y="388"/>
                  </a:lnTo>
                  <a:lnTo>
                    <a:pt x="95" y="388"/>
                  </a:lnTo>
                  <a:lnTo>
                    <a:pt x="95" y="388"/>
                  </a:lnTo>
                  <a:lnTo>
                    <a:pt x="95" y="386"/>
                  </a:lnTo>
                  <a:lnTo>
                    <a:pt x="95" y="386"/>
                  </a:lnTo>
                  <a:lnTo>
                    <a:pt x="95" y="384"/>
                  </a:lnTo>
                  <a:lnTo>
                    <a:pt x="95" y="384"/>
                  </a:lnTo>
                  <a:lnTo>
                    <a:pt x="95" y="384"/>
                  </a:lnTo>
                  <a:lnTo>
                    <a:pt x="97" y="384"/>
                  </a:lnTo>
                  <a:lnTo>
                    <a:pt x="97" y="384"/>
                  </a:lnTo>
                  <a:lnTo>
                    <a:pt x="97" y="386"/>
                  </a:lnTo>
                  <a:lnTo>
                    <a:pt x="97" y="386"/>
                  </a:lnTo>
                  <a:lnTo>
                    <a:pt x="97" y="388"/>
                  </a:lnTo>
                  <a:lnTo>
                    <a:pt x="100" y="388"/>
                  </a:lnTo>
                  <a:lnTo>
                    <a:pt x="100" y="388"/>
                  </a:lnTo>
                  <a:lnTo>
                    <a:pt x="100" y="386"/>
                  </a:lnTo>
                  <a:lnTo>
                    <a:pt x="100" y="386"/>
                  </a:lnTo>
                  <a:lnTo>
                    <a:pt x="100" y="384"/>
                  </a:lnTo>
                  <a:lnTo>
                    <a:pt x="100" y="384"/>
                  </a:lnTo>
                  <a:lnTo>
                    <a:pt x="102" y="381"/>
                  </a:lnTo>
                  <a:lnTo>
                    <a:pt x="102" y="381"/>
                  </a:lnTo>
                  <a:lnTo>
                    <a:pt x="104" y="381"/>
                  </a:lnTo>
                  <a:lnTo>
                    <a:pt x="104" y="381"/>
                  </a:lnTo>
                  <a:lnTo>
                    <a:pt x="107" y="381"/>
                  </a:lnTo>
                  <a:lnTo>
                    <a:pt x="107" y="381"/>
                  </a:lnTo>
                  <a:lnTo>
                    <a:pt x="107" y="381"/>
                  </a:lnTo>
                  <a:lnTo>
                    <a:pt x="109" y="384"/>
                  </a:lnTo>
                  <a:lnTo>
                    <a:pt x="109" y="384"/>
                  </a:lnTo>
                  <a:lnTo>
                    <a:pt x="109" y="381"/>
                  </a:lnTo>
                  <a:lnTo>
                    <a:pt x="112" y="381"/>
                  </a:lnTo>
                  <a:lnTo>
                    <a:pt x="112" y="381"/>
                  </a:lnTo>
                  <a:lnTo>
                    <a:pt x="114" y="381"/>
                  </a:lnTo>
                  <a:lnTo>
                    <a:pt x="114" y="381"/>
                  </a:lnTo>
                  <a:lnTo>
                    <a:pt x="116" y="384"/>
                  </a:lnTo>
                  <a:lnTo>
                    <a:pt x="116" y="388"/>
                  </a:lnTo>
                  <a:lnTo>
                    <a:pt x="114" y="388"/>
                  </a:lnTo>
                  <a:lnTo>
                    <a:pt x="114" y="391"/>
                  </a:lnTo>
                  <a:lnTo>
                    <a:pt x="114" y="393"/>
                  </a:lnTo>
                  <a:lnTo>
                    <a:pt x="116" y="395"/>
                  </a:lnTo>
                  <a:lnTo>
                    <a:pt x="119" y="398"/>
                  </a:lnTo>
                  <a:lnTo>
                    <a:pt x="121" y="398"/>
                  </a:lnTo>
                  <a:lnTo>
                    <a:pt x="121" y="400"/>
                  </a:lnTo>
                  <a:lnTo>
                    <a:pt x="126" y="403"/>
                  </a:lnTo>
                  <a:lnTo>
                    <a:pt x="128" y="405"/>
                  </a:lnTo>
                  <a:lnTo>
                    <a:pt x="128" y="405"/>
                  </a:lnTo>
                  <a:lnTo>
                    <a:pt x="130" y="407"/>
                  </a:lnTo>
                  <a:lnTo>
                    <a:pt x="130" y="407"/>
                  </a:lnTo>
                  <a:lnTo>
                    <a:pt x="133" y="410"/>
                  </a:lnTo>
                  <a:lnTo>
                    <a:pt x="133" y="410"/>
                  </a:lnTo>
                  <a:lnTo>
                    <a:pt x="135" y="410"/>
                  </a:lnTo>
                  <a:lnTo>
                    <a:pt x="135" y="410"/>
                  </a:lnTo>
                  <a:lnTo>
                    <a:pt x="138" y="410"/>
                  </a:lnTo>
                  <a:lnTo>
                    <a:pt x="140" y="407"/>
                  </a:lnTo>
                  <a:lnTo>
                    <a:pt x="140" y="405"/>
                  </a:lnTo>
                  <a:lnTo>
                    <a:pt x="140" y="405"/>
                  </a:lnTo>
                  <a:lnTo>
                    <a:pt x="142" y="403"/>
                  </a:lnTo>
                  <a:lnTo>
                    <a:pt x="145" y="400"/>
                  </a:lnTo>
                  <a:lnTo>
                    <a:pt x="145" y="400"/>
                  </a:lnTo>
                  <a:lnTo>
                    <a:pt x="145" y="398"/>
                  </a:lnTo>
                  <a:lnTo>
                    <a:pt x="145" y="398"/>
                  </a:lnTo>
                  <a:lnTo>
                    <a:pt x="147" y="398"/>
                  </a:lnTo>
                  <a:lnTo>
                    <a:pt x="147" y="400"/>
                  </a:lnTo>
                  <a:lnTo>
                    <a:pt x="149" y="400"/>
                  </a:lnTo>
                  <a:lnTo>
                    <a:pt x="149" y="400"/>
                  </a:lnTo>
                  <a:lnTo>
                    <a:pt x="152" y="400"/>
                  </a:lnTo>
                  <a:lnTo>
                    <a:pt x="154" y="400"/>
                  </a:lnTo>
                  <a:lnTo>
                    <a:pt x="154" y="400"/>
                  </a:lnTo>
                  <a:lnTo>
                    <a:pt x="157" y="395"/>
                  </a:lnTo>
                  <a:lnTo>
                    <a:pt x="157" y="393"/>
                  </a:lnTo>
                  <a:lnTo>
                    <a:pt x="159" y="393"/>
                  </a:lnTo>
                  <a:lnTo>
                    <a:pt x="164" y="388"/>
                  </a:lnTo>
                  <a:lnTo>
                    <a:pt x="166" y="388"/>
                  </a:lnTo>
                  <a:lnTo>
                    <a:pt x="168" y="386"/>
                  </a:lnTo>
                  <a:lnTo>
                    <a:pt x="168" y="386"/>
                  </a:lnTo>
                  <a:lnTo>
                    <a:pt x="171" y="386"/>
                  </a:lnTo>
                  <a:lnTo>
                    <a:pt x="171" y="386"/>
                  </a:lnTo>
                  <a:lnTo>
                    <a:pt x="173" y="386"/>
                  </a:lnTo>
                  <a:lnTo>
                    <a:pt x="173" y="393"/>
                  </a:lnTo>
                  <a:lnTo>
                    <a:pt x="175" y="393"/>
                  </a:lnTo>
                  <a:lnTo>
                    <a:pt x="178" y="393"/>
                  </a:lnTo>
                  <a:lnTo>
                    <a:pt x="178" y="393"/>
                  </a:lnTo>
                  <a:lnTo>
                    <a:pt x="178" y="393"/>
                  </a:lnTo>
                  <a:lnTo>
                    <a:pt x="178" y="393"/>
                  </a:lnTo>
                  <a:lnTo>
                    <a:pt x="180" y="400"/>
                  </a:lnTo>
                  <a:lnTo>
                    <a:pt x="180" y="403"/>
                  </a:lnTo>
                  <a:lnTo>
                    <a:pt x="183" y="403"/>
                  </a:lnTo>
                  <a:lnTo>
                    <a:pt x="187" y="405"/>
                  </a:lnTo>
                  <a:lnTo>
                    <a:pt x="190" y="403"/>
                  </a:lnTo>
                  <a:lnTo>
                    <a:pt x="192" y="403"/>
                  </a:lnTo>
                  <a:lnTo>
                    <a:pt x="194" y="400"/>
                  </a:lnTo>
                  <a:lnTo>
                    <a:pt x="201" y="398"/>
                  </a:lnTo>
                  <a:lnTo>
                    <a:pt x="204" y="398"/>
                  </a:lnTo>
                  <a:lnTo>
                    <a:pt x="204" y="400"/>
                  </a:lnTo>
                  <a:lnTo>
                    <a:pt x="201" y="403"/>
                  </a:lnTo>
                  <a:lnTo>
                    <a:pt x="201" y="405"/>
                  </a:lnTo>
                  <a:lnTo>
                    <a:pt x="204" y="405"/>
                  </a:lnTo>
                  <a:lnTo>
                    <a:pt x="204" y="405"/>
                  </a:lnTo>
                  <a:lnTo>
                    <a:pt x="209" y="400"/>
                  </a:lnTo>
                  <a:lnTo>
                    <a:pt x="211" y="398"/>
                  </a:lnTo>
                  <a:lnTo>
                    <a:pt x="211" y="398"/>
                  </a:lnTo>
                  <a:lnTo>
                    <a:pt x="211" y="398"/>
                  </a:lnTo>
                  <a:lnTo>
                    <a:pt x="211" y="395"/>
                  </a:lnTo>
                  <a:lnTo>
                    <a:pt x="211" y="395"/>
                  </a:lnTo>
                  <a:lnTo>
                    <a:pt x="213" y="393"/>
                  </a:lnTo>
                  <a:lnTo>
                    <a:pt x="223" y="391"/>
                  </a:lnTo>
                  <a:lnTo>
                    <a:pt x="223" y="388"/>
                  </a:lnTo>
                  <a:lnTo>
                    <a:pt x="225" y="388"/>
                  </a:lnTo>
                  <a:lnTo>
                    <a:pt x="225" y="388"/>
                  </a:lnTo>
                  <a:lnTo>
                    <a:pt x="225" y="386"/>
                  </a:lnTo>
                  <a:lnTo>
                    <a:pt x="228" y="386"/>
                  </a:lnTo>
                  <a:lnTo>
                    <a:pt x="235" y="386"/>
                  </a:lnTo>
                  <a:lnTo>
                    <a:pt x="237" y="384"/>
                  </a:lnTo>
                  <a:lnTo>
                    <a:pt x="244" y="384"/>
                  </a:lnTo>
                  <a:lnTo>
                    <a:pt x="246" y="384"/>
                  </a:lnTo>
                  <a:lnTo>
                    <a:pt x="249" y="384"/>
                  </a:lnTo>
                  <a:lnTo>
                    <a:pt x="249" y="384"/>
                  </a:lnTo>
                  <a:lnTo>
                    <a:pt x="251" y="384"/>
                  </a:lnTo>
                  <a:lnTo>
                    <a:pt x="251" y="386"/>
                  </a:lnTo>
                  <a:lnTo>
                    <a:pt x="254" y="384"/>
                  </a:lnTo>
                  <a:lnTo>
                    <a:pt x="256" y="381"/>
                  </a:lnTo>
                  <a:lnTo>
                    <a:pt x="256" y="381"/>
                  </a:lnTo>
                  <a:lnTo>
                    <a:pt x="258" y="379"/>
                  </a:lnTo>
                  <a:lnTo>
                    <a:pt x="258" y="379"/>
                  </a:lnTo>
                  <a:lnTo>
                    <a:pt x="258" y="377"/>
                  </a:lnTo>
                  <a:lnTo>
                    <a:pt x="261" y="377"/>
                  </a:lnTo>
                  <a:lnTo>
                    <a:pt x="263" y="379"/>
                  </a:lnTo>
                  <a:lnTo>
                    <a:pt x="263" y="379"/>
                  </a:lnTo>
                  <a:lnTo>
                    <a:pt x="268" y="379"/>
                  </a:lnTo>
                  <a:lnTo>
                    <a:pt x="268" y="377"/>
                  </a:lnTo>
                  <a:lnTo>
                    <a:pt x="268" y="377"/>
                  </a:lnTo>
                  <a:lnTo>
                    <a:pt x="268" y="372"/>
                  </a:lnTo>
                  <a:lnTo>
                    <a:pt x="268" y="369"/>
                  </a:lnTo>
                  <a:lnTo>
                    <a:pt x="268" y="369"/>
                  </a:lnTo>
                  <a:lnTo>
                    <a:pt x="268" y="367"/>
                  </a:lnTo>
                  <a:lnTo>
                    <a:pt x="268" y="367"/>
                  </a:lnTo>
                  <a:lnTo>
                    <a:pt x="268" y="367"/>
                  </a:lnTo>
                  <a:lnTo>
                    <a:pt x="268" y="365"/>
                  </a:lnTo>
                  <a:lnTo>
                    <a:pt x="270" y="365"/>
                  </a:lnTo>
                  <a:lnTo>
                    <a:pt x="273" y="365"/>
                  </a:lnTo>
                  <a:lnTo>
                    <a:pt x="273" y="362"/>
                  </a:lnTo>
                  <a:lnTo>
                    <a:pt x="273" y="358"/>
                  </a:lnTo>
                  <a:lnTo>
                    <a:pt x="273" y="358"/>
                  </a:lnTo>
                  <a:lnTo>
                    <a:pt x="275" y="355"/>
                  </a:lnTo>
                  <a:lnTo>
                    <a:pt x="275" y="353"/>
                  </a:lnTo>
                  <a:lnTo>
                    <a:pt x="277" y="350"/>
                  </a:lnTo>
                  <a:lnTo>
                    <a:pt x="277" y="350"/>
                  </a:lnTo>
                  <a:lnTo>
                    <a:pt x="289" y="350"/>
                  </a:lnTo>
                  <a:lnTo>
                    <a:pt x="289" y="350"/>
                  </a:lnTo>
                  <a:lnTo>
                    <a:pt x="291" y="353"/>
                  </a:lnTo>
                  <a:lnTo>
                    <a:pt x="296" y="360"/>
                  </a:lnTo>
                  <a:lnTo>
                    <a:pt x="303" y="360"/>
                  </a:lnTo>
                  <a:lnTo>
                    <a:pt x="308" y="355"/>
                  </a:lnTo>
                  <a:lnTo>
                    <a:pt x="310" y="355"/>
                  </a:lnTo>
                  <a:lnTo>
                    <a:pt x="313" y="353"/>
                  </a:lnTo>
                  <a:lnTo>
                    <a:pt x="313" y="355"/>
                  </a:lnTo>
                  <a:lnTo>
                    <a:pt x="313" y="355"/>
                  </a:lnTo>
                  <a:lnTo>
                    <a:pt x="313" y="358"/>
                  </a:lnTo>
                  <a:lnTo>
                    <a:pt x="310" y="358"/>
                  </a:lnTo>
                  <a:lnTo>
                    <a:pt x="313" y="358"/>
                  </a:lnTo>
                  <a:lnTo>
                    <a:pt x="313" y="358"/>
                  </a:lnTo>
                  <a:lnTo>
                    <a:pt x="315" y="360"/>
                  </a:lnTo>
                  <a:lnTo>
                    <a:pt x="317" y="360"/>
                  </a:lnTo>
                  <a:lnTo>
                    <a:pt x="320" y="360"/>
                  </a:lnTo>
                  <a:lnTo>
                    <a:pt x="320" y="362"/>
                  </a:lnTo>
                  <a:lnTo>
                    <a:pt x="320" y="372"/>
                  </a:lnTo>
                  <a:lnTo>
                    <a:pt x="322" y="374"/>
                  </a:lnTo>
                  <a:lnTo>
                    <a:pt x="322" y="377"/>
                  </a:lnTo>
                  <a:lnTo>
                    <a:pt x="325" y="379"/>
                  </a:lnTo>
                  <a:lnTo>
                    <a:pt x="327" y="379"/>
                  </a:lnTo>
                  <a:lnTo>
                    <a:pt x="329" y="379"/>
                  </a:lnTo>
                  <a:lnTo>
                    <a:pt x="332" y="377"/>
                  </a:lnTo>
                  <a:lnTo>
                    <a:pt x="334" y="377"/>
                  </a:lnTo>
                  <a:lnTo>
                    <a:pt x="336" y="379"/>
                  </a:lnTo>
                  <a:lnTo>
                    <a:pt x="341" y="379"/>
                  </a:lnTo>
                  <a:lnTo>
                    <a:pt x="341" y="379"/>
                  </a:lnTo>
                  <a:lnTo>
                    <a:pt x="341" y="381"/>
                  </a:lnTo>
                  <a:lnTo>
                    <a:pt x="344" y="386"/>
                  </a:lnTo>
                  <a:lnTo>
                    <a:pt x="341" y="386"/>
                  </a:lnTo>
                  <a:lnTo>
                    <a:pt x="341" y="388"/>
                  </a:lnTo>
                  <a:lnTo>
                    <a:pt x="339" y="391"/>
                  </a:lnTo>
                  <a:lnTo>
                    <a:pt x="339" y="391"/>
                  </a:lnTo>
                  <a:lnTo>
                    <a:pt x="339" y="393"/>
                  </a:lnTo>
                  <a:lnTo>
                    <a:pt x="348" y="398"/>
                  </a:lnTo>
                  <a:lnTo>
                    <a:pt x="355" y="403"/>
                  </a:lnTo>
                  <a:lnTo>
                    <a:pt x="358" y="405"/>
                  </a:lnTo>
                  <a:lnTo>
                    <a:pt x="360" y="405"/>
                  </a:lnTo>
                  <a:lnTo>
                    <a:pt x="360" y="403"/>
                  </a:lnTo>
                  <a:lnTo>
                    <a:pt x="360" y="403"/>
                  </a:lnTo>
                  <a:lnTo>
                    <a:pt x="360" y="400"/>
                  </a:lnTo>
                  <a:lnTo>
                    <a:pt x="360" y="400"/>
                  </a:lnTo>
                  <a:lnTo>
                    <a:pt x="360" y="398"/>
                  </a:lnTo>
                  <a:lnTo>
                    <a:pt x="360" y="398"/>
                  </a:lnTo>
                  <a:lnTo>
                    <a:pt x="362" y="398"/>
                  </a:lnTo>
                  <a:lnTo>
                    <a:pt x="362" y="395"/>
                  </a:lnTo>
                  <a:lnTo>
                    <a:pt x="362" y="391"/>
                  </a:lnTo>
                  <a:lnTo>
                    <a:pt x="365" y="388"/>
                  </a:lnTo>
                  <a:lnTo>
                    <a:pt x="365" y="386"/>
                  </a:lnTo>
                  <a:lnTo>
                    <a:pt x="370" y="384"/>
                  </a:lnTo>
                  <a:lnTo>
                    <a:pt x="374" y="377"/>
                  </a:lnTo>
                  <a:lnTo>
                    <a:pt x="377" y="377"/>
                  </a:lnTo>
                  <a:lnTo>
                    <a:pt x="379" y="379"/>
                  </a:lnTo>
                  <a:lnTo>
                    <a:pt x="381" y="379"/>
                  </a:lnTo>
                  <a:lnTo>
                    <a:pt x="384" y="379"/>
                  </a:lnTo>
                  <a:lnTo>
                    <a:pt x="386" y="379"/>
                  </a:lnTo>
                  <a:lnTo>
                    <a:pt x="389" y="379"/>
                  </a:lnTo>
                  <a:lnTo>
                    <a:pt x="391" y="377"/>
                  </a:lnTo>
                  <a:lnTo>
                    <a:pt x="393" y="374"/>
                  </a:lnTo>
                  <a:lnTo>
                    <a:pt x="393" y="374"/>
                  </a:lnTo>
                  <a:lnTo>
                    <a:pt x="393" y="374"/>
                  </a:lnTo>
                  <a:lnTo>
                    <a:pt x="396" y="374"/>
                  </a:lnTo>
                  <a:lnTo>
                    <a:pt x="398" y="374"/>
                  </a:lnTo>
                  <a:lnTo>
                    <a:pt x="400" y="379"/>
                  </a:lnTo>
                  <a:lnTo>
                    <a:pt x="410" y="381"/>
                  </a:lnTo>
                  <a:lnTo>
                    <a:pt x="410" y="381"/>
                  </a:lnTo>
                  <a:lnTo>
                    <a:pt x="410" y="379"/>
                  </a:lnTo>
                  <a:lnTo>
                    <a:pt x="410" y="377"/>
                  </a:lnTo>
                  <a:lnTo>
                    <a:pt x="410" y="374"/>
                  </a:lnTo>
                  <a:lnTo>
                    <a:pt x="412" y="372"/>
                  </a:lnTo>
                  <a:lnTo>
                    <a:pt x="412" y="372"/>
                  </a:lnTo>
                  <a:lnTo>
                    <a:pt x="415" y="369"/>
                  </a:lnTo>
                  <a:lnTo>
                    <a:pt x="417" y="372"/>
                  </a:lnTo>
                  <a:lnTo>
                    <a:pt x="424" y="374"/>
                  </a:lnTo>
                  <a:lnTo>
                    <a:pt x="426" y="374"/>
                  </a:lnTo>
                  <a:lnTo>
                    <a:pt x="426" y="374"/>
                  </a:lnTo>
                  <a:lnTo>
                    <a:pt x="429" y="372"/>
                  </a:lnTo>
                  <a:lnTo>
                    <a:pt x="429" y="369"/>
                  </a:lnTo>
                  <a:lnTo>
                    <a:pt x="429" y="369"/>
                  </a:lnTo>
                  <a:lnTo>
                    <a:pt x="431" y="365"/>
                  </a:lnTo>
                  <a:lnTo>
                    <a:pt x="429" y="360"/>
                  </a:lnTo>
                  <a:lnTo>
                    <a:pt x="431" y="353"/>
                  </a:lnTo>
                  <a:lnTo>
                    <a:pt x="431" y="353"/>
                  </a:lnTo>
                  <a:lnTo>
                    <a:pt x="431" y="350"/>
                  </a:lnTo>
                  <a:lnTo>
                    <a:pt x="431" y="350"/>
                  </a:lnTo>
                  <a:lnTo>
                    <a:pt x="431" y="348"/>
                  </a:lnTo>
                  <a:lnTo>
                    <a:pt x="431" y="348"/>
                  </a:lnTo>
                  <a:lnTo>
                    <a:pt x="431" y="348"/>
                  </a:lnTo>
                  <a:lnTo>
                    <a:pt x="433" y="343"/>
                  </a:lnTo>
                  <a:lnTo>
                    <a:pt x="436" y="341"/>
                  </a:lnTo>
                  <a:lnTo>
                    <a:pt x="436" y="341"/>
                  </a:lnTo>
                  <a:lnTo>
                    <a:pt x="436" y="339"/>
                  </a:lnTo>
                  <a:lnTo>
                    <a:pt x="436" y="324"/>
                  </a:lnTo>
                  <a:lnTo>
                    <a:pt x="436" y="324"/>
                  </a:lnTo>
                  <a:lnTo>
                    <a:pt x="436" y="322"/>
                  </a:lnTo>
                  <a:lnTo>
                    <a:pt x="441" y="317"/>
                  </a:lnTo>
                  <a:lnTo>
                    <a:pt x="443" y="315"/>
                  </a:lnTo>
                  <a:lnTo>
                    <a:pt x="443" y="315"/>
                  </a:lnTo>
                  <a:lnTo>
                    <a:pt x="448" y="313"/>
                  </a:lnTo>
                  <a:lnTo>
                    <a:pt x="448" y="313"/>
                  </a:lnTo>
                  <a:lnTo>
                    <a:pt x="452" y="313"/>
                  </a:lnTo>
                  <a:lnTo>
                    <a:pt x="452" y="313"/>
                  </a:lnTo>
                  <a:lnTo>
                    <a:pt x="452" y="313"/>
                  </a:lnTo>
                  <a:lnTo>
                    <a:pt x="455" y="305"/>
                  </a:lnTo>
                  <a:lnTo>
                    <a:pt x="455" y="303"/>
                  </a:lnTo>
                  <a:lnTo>
                    <a:pt x="455" y="301"/>
                  </a:lnTo>
                  <a:lnTo>
                    <a:pt x="457" y="298"/>
                  </a:lnTo>
                  <a:lnTo>
                    <a:pt x="457" y="298"/>
                  </a:lnTo>
                  <a:lnTo>
                    <a:pt x="462" y="298"/>
                  </a:lnTo>
                  <a:lnTo>
                    <a:pt x="462" y="298"/>
                  </a:lnTo>
                  <a:lnTo>
                    <a:pt x="462" y="296"/>
                  </a:lnTo>
                  <a:lnTo>
                    <a:pt x="462" y="296"/>
                  </a:lnTo>
                  <a:lnTo>
                    <a:pt x="464" y="296"/>
                  </a:lnTo>
                  <a:lnTo>
                    <a:pt x="464" y="298"/>
                  </a:lnTo>
                  <a:lnTo>
                    <a:pt x="467" y="298"/>
                  </a:lnTo>
                  <a:lnTo>
                    <a:pt x="469" y="298"/>
                  </a:lnTo>
                  <a:lnTo>
                    <a:pt x="471" y="298"/>
                  </a:lnTo>
                  <a:lnTo>
                    <a:pt x="471" y="296"/>
                  </a:lnTo>
                  <a:lnTo>
                    <a:pt x="471" y="294"/>
                  </a:lnTo>
                  <a:lnTo>
                    <a:pt x="474" y="291"/>
                  </a:lnTo>
                  <a:lnTo>
                    <a:pt x="474" y="291"/>
                  </a:lnTo>
                  <a:lnTo>
                    <a:pt x="474" y="289"/>
                  </a:lnTo>
                  <a:lnTo>
                    <a:pt x="474" y="289"/>
                  </a:lnTo>
                  <a:lnTo>
                    <a:pt x="476" y="287"/>
                  </a:lnTo>
                  <a:lnTo>
                    <a:pt x="481" y="282"/>
                  </a:lnTo>
                  <a:lnTo>
                    <a:pt x="483" y="282"/>
                  </a:lnTo>
                  <a:lnTo>
                    <a:pt x="483" y="282"/>
                  </a:lnTo>
                  <a:lnTo>
                    <a:pt x="483" y="282"/>
                  </a:lnTo>
                  <a:lnTo>
                    <a:pt x="486" y="282"/>
                  </a:lnTo>
                  <a:lnTo>
                    <a:pt x="486" y="282"/>
                  </a:lnTo>
                  <a:lnTo>
                    <a:pt x="488" y="284"/>
                  </a:lnTo>
                  <a:lnTo>
                    <a:pt x="488" y="284"/>
                  </a:lnTo>
                  <a:lnTo>
                    <a:pt x="490" y="287"/>
                  </a:lnTo>
                  <a:lnTo>
                    <a:pt x="490" y="289"/>
                  </a:lnTo>
                  <a:lnTo>
                    <a:pt x="497" y="289"/>
                  </a:lnTo>
                  <a:lnTo>
                    <a:pt x="500" y="291"/>
                  </a:lnTo>
                  <a:lnTo>
                    <a:pt x="505" y="289"/>
                  </a:lnTo>
                  <a:lnTo>
                    <a:pt x="509" y="291"/>
                  </a:lnTo>
                  <a:lnTo>
                    <a:pt x="509" y="291"/>
                  </a:lnTo>
                  <a:lnTo>
                    <a:pt x="512" y="291"/>
                  </a:lnTo>
                  <a:lnTo>
                    <a:pt x="512" y="294"/>
                  </a:lnTo>
                  <a:lnTo>
                    <a:pt x="512" y="294"/>
                  </a:lnTo>
                  <a:lnTo>
                    <a:pt x="516" y="291"/>
                  </a:lnTo>
                  <a:lnTo>
                    <a:pt x="519" y="287"/>
                  </a:lnTo>
                  <a:lnTo>
                    <a:pt x="519" y="284"/>
                  </a:lnTo>
                  <a:lnTo>
                    <a:pt x="516" y="284"/>
                  </a:lnTo>
                  <a:lnTo>
                    <a:pt x="516" y="282"/>
                  </a:lnTo>
                  <a:lnTo>
                    <a:pt x="516" y="279"/>
                  </a:lnTo>
                  <a:lnTo>
                    <a:pt x="516" y="277"/>
                  </a:lnTo>
                  <a:lnTo>
                    <a:pt x="514" y="277"/>
                  </a:lnTo>
                  <a:lnTo>
                    <a:pt x="514" y="275"/>
                  </a:lnTo>
                  <a:lnTo>
                    <a:pt x="514" y="275"/>
                  </a:lnTo>
                  <a:lnTo>
                    <a:pt x="514" y="275"/>
                  </a:lnTo>
                  <a:lnTo>
                    <a:pt x="512" y="275"/>
                  </a:lnTo>
                  <a:lnTo>
                    <a:pt x="512" y="275"/>
                  </a:lnTo>
                  <a:lnTo>
                    <a:pt x="512" y="275"/>
                  </a:lnTo>
                  <a:lnTo>
                    <a:pt x="512" y="275"/>
                  </a:lnTo>
                  <a:lnTo>
                    <a:pt x="512" y="275"/>
                  </a:lnTo>
                  <a:lnTo>
                    <a:pt x="512" y="275"/>
                  </a:lnTo>
                  <a:lnTo>
                    <a:pt x="509" y="272"/>
                  </a:lnTo>
                  <a:lnTo>
                    <a:pt x="509" y="272"/>
                  </a:lnTo>
                  <a:lnTo>
                    <a:pt x="509" y="272"/>
                  </a:lnTo>
                  <a:lnTo>
                    <a:pt x="509" y="272"/>
                  </a:lnTo>
                  <a:lnTo>
                    <a:pt x="507" y="272"/>
                  </a:lnTo>
                  <a:lnTo>
                    <a:pt x="507" y="270"/>
                  </a:lnTo>
                  <a:lnTo>
                    <a:pt x="507" y="270"/>
                  </a:lnTo>
                  <a:lnTo>
                    <a:pt x="507" y="270"/>
                  </a:lnTo>
                  <a:lnTo>
                    <a:pt x="509" y="270"/>
                  </a:lnTo>
                  <a:lnTo>
                    <a:pt x="509" y="268"/>
                  </a:lnTo>
                  <a:lnTo>
                    <a:pt x="509" y="268"/>
                  </a:lnTo>
                  <a:lnTo>
                    <a:pt x="509" y="268"/>
                  </a:lnTo>
                  <a:lnTo>
                    <a:pt x="509" y="268"/>
                  </a:lnTo>
                  <a:lnTo>
                    <a:pt x="509" y="268"/>
                  </a:lnTo>
                  <a:lnTo>
                    <a:pt x="509" y="265"/>
                  </a:lnTo>
                  <a:lnTo>
                    <a:pt x="512" y="265"/>
                  </a:lnTo>
                  <a:lnTo>
                    <a:pt x="516" y="263"/>
                  </a:lnTo>
                  <a:lnTo>
                    <a:pt x="519" y="263"/>
                  </a:lnTo>
                  <a:lnTo>
                    <a:pt x="521" y="261"/>
                  </a:lnTo>
                  <a:lnTo>
                    <a:pt x="521" y="261"/>
                  </a:lnTo>
                  <a:lnTo>
                    <a:pt x="523" y="258"/>
                  </a:lnTo>
                  <a:lnTo>
                    <a:pt x="523" y="258"/>
                  </a:lnTo>
                  <a:lnTo>
                    <a:pt x="523" y="258"/>
                  </a:lnTo>
                  <a:lnTo>
                    <a:pt x="523" y="258"/>
                  </a:lnTo>
                  <a:lnTo>
                    <a:pt x="523" y="258"/>
                  </a:lnTo>
                  <a:lnTo>
                    <a:pt x="528" y="256"/>
                  </a:lnTo>
                  <a:lnTo>
                    <a:pt x="531" y="256"/>
                  </a:lnTo>
                  <a:lnTo>
                    <a:pt x="533" y="253"/>
                  </a:lnTo>
                  <a:lnTo>
                    <a:pt x="533" y="256"/>
                  </a:lnTo>
                  <a:lnTo>
                    <a:pt x="535" y="256"/>
                  </a:lnTo>
                  <a:lnTo>
                    <a:pt x="535" y="256"/>
                  </a:lnTo>
                  <a:lnTo>
                    <a:pt x="535" y="258"/>
                  </a:lnTo>
                  <a:lnTo>
                    <a:pt x="538" y="258"/>
                  </a:lnTo>
                  <a:lnTo>
                    <a:pt x="545" y="261"/>
                  </a:lnTo>
                  <a:lnTo>
                    <a:pt x="545" y="258"/>
                  </a:lnTo>
                  <a:lnTo>
                    <a:pt x="545" y="256"/>
                  </a:lnTo>
                  <a:lnTo>
                    <a:pt x="545" y="256"/>
                  </a:lnTo>
                  <a:lnTo>
                    <a:pt x="545" y="253"/>
                  </a:lnTo>
                  <a:lnTo>
                    <a:pt x="542" y="253"/>
                  </a:lnTo>
                  <a:lnTo>
                    <a:pt x="542" y="253"/>
                  </a:lnTo>
                  <a:lnTo>
                    <a:pt x="542" y="253"/>
                  </a:lnTo>
                  <a:lnTo>
                    <a:pt x="542" y="251"/>
                  </a:lnTo>
                  <a:lnTo>
                    <a:pt x="542" y="249"/>
                  </a:lnTo>
                  <a:lnTo>
                    <a:pt x="542" y="244"/>
                  </a:lnTo>
                  <a:lnTo>
                    <a:pt x="542" y="244"/>
                  </a:lnTo>
                  <a:lnTo>
                    <a:pt x="542" y="242"/>
                  </a:lnTo>
                  <a:lnTo>
                    <a:pt x="542" y="239"/>
                  </a:lnTo>
                  <a:lnTo>
                    <a:pt x="542" y="237"/>
                  </a:lnTo>
                  <a:lnTo>
                    <a:pt x="542" y="237"/>
                  </a:lnTo>
                  <a:lnTo>
                    <a:pt x="540" y="234"/>
                  </a:lnTo>
                  <a:lnTo>
                    <a:pt x="538" y="232"/>
                  </a:lnTo>
                  <a:lnTo>
                    <a:pt x="531" y="227"/>
                  </a:lnTo>
                  <a:lnTo>
                    <a:pt x="528" y="227"/>
                  </a:lnTo>
                  <a:lnTo>
                    <a:pt x="526" y="225"/>
                  </a:lnTo>
                  <a:lnTo>
                    <a:pt x="526" y="223"/>
                  </a:lnTo>
                  <a:lnTo>
                    <a:pt x="526" y="223"/>
                  </a:lnTo>
                  <a:lnTo>
                    <a:pt x="523" y="220"/>
                  </a:lnTo>
                  <a:lnTo>
                    <a:pt x="523" y="218"/>
                  </a:lnTo>
                  <a:lnTo>
                    <a:pt x="523" y="218"/>
                  </a:lnTo>
                  <a:lnTo>
                    <a:pt x="523" y="218"/>
                  </a:lnTo>
                  <a:lnTo>
                    <a:pt x="521" y="216"/>
                  </a:lnTo>
                  <a:lnTo>
                    <a:pt x="521" y="213"/>
                  </a:lnTo>
                  <a:lnTo>
                    <a:pt x="516" y="213"/>
                  </a:lnTo>
                  <a:lnTo>
                    <a:pt x="514" y="211"/>
                  </a:lnTo>
                  <a:lnTo>
                    <a:pt x="514" y="211"/>
                  </a:lnTo>
                  <a:lnTo>
                    <a:pt x="514" y="208"/>
                  </a:lnTo>
                  <a:lnTo>
                    <a:pt x="514" y="208"/>
                  </a:lnTo>
                  <a:lnTo>
                    <a:pt x="514" y="208"/>
                  </a:lnTo>
                  <a:lnTo>
                    <a:pt x="514" y="208"/>
                  </a:lnTo>
                  <a:lnTo>
                    <a:pt x="512" y="206"/>
                  </a:lnTo>
                  <a:lnTo>
                    <a:pt x="512" y="206"/>
                  </a:lnTo>
                  <a:lnTo>
                    <a:pt x="512" y="206"/>
                  </a:lnTo>
                  <a:lnTo>
                    <a:pt x="512" y="206"/>
                  </a:lnTo>
                  <a:lnTo>
                    <a:pt x="514" y="204"/>
                  </a:lnTo>
                  <a:lnTo>
                    <a:pt x="514" y="204"/>
                  </a:lnTo>
                  <a:lnTo>
                    <a:pt x="516" y="204"/>
                  </a:lnTo>
                  <a:lnTo>
                    <a:pt x="516" y="204"/>
                  </a:lnTo>
                  <a:lnTo>
                    <a:pt x="516" y="204"/>
                  </a:lnTo>
                  <a:lnTo>
                    <a:pt x="516" y="199"/>
                  </a:lnTo>
                  <a:lnTo>
                    <a:pt x="516" y="199"/>
                  </a:lnTo>
                  <a:lnTo>
                    <a:pt x="516" y="197"/>
                  </a:lnTo>
                  <a:lnTo>
                    <a:pt x="516" y="194"/>
                  </a:lnTo>
                  <a:lnTo>
                    <a:pt x="516" y="194"/>
                  </a:lnTo>
                  <a:lnTo>
                    <a:pt x="516" y="194"/>
                  </a:lnTo>
                  <a:lnTo>
                    <a:pt x="516" y="194"/>
                  </a:lnTo>
                  <a:lnTo>
                    <a:pt x="519" y="192"/>
                  </a:lnTo>
                  <a:lnTo>
                    <a:pt x="521" y="190"/>
                  </a:lnTo>
                  <a:lnTo>
                    <a:pt x="531" y="182"/>
                  </a:lnTo>
                  <a:lnTo>
                    <a:pt x="533" y="178"/>
                  </a:lnTo>
                  <a:lnTo>
                    <a:pt x="535" y="175"/>
                  </a:lnTo>
                  <a:lnTo>
                    <a:pt x="535" y="175"/>
                  </a:lnTo>
                  <a:lnTo>
                    <a:pt x="535" y="175"/>
                  </a:lnTo>
                  <a:lnTo>
                    <a:pt x="538" y="175"/>
                  </a:lnTo>
                  <a:lnTo>
                    <a:pt x="538" y="175"/>
                  </a:lnTo>
                  <a:lnTo>
                    <a:pt x="538" y="175"/>
                  </a:lnTo>
                  <a:lnTo>
                    <a:pt x="542" y="173"/>
                  </a:lnTo>
                  <a:lnTo>
                    <a:pt x="542" y="173"/>
                  </a:lnTo>
                  <a:lnTo>
                    <a:pt x="545" y="171"/>
                  </a:lnTo>
                  <a:lnTo>
                    <a:pt x="547" y="171"/>
                  </a:lnTo>
                  <a:lnTo>
                    <a:pt x="547" y="168"/>
                  </a:lnTo>
                  <a:lnTo>
                    <a:pt x="549" y="166"/>
                  </a:lnTo>
                  <a:lnTo>
                    <a:pt x="554" y="161"/>
                  </a:lnTo>
                  <a:lnTo>
                    <a:pt x="557" y="159"/>
                  </a:lnTo>
                  <a:lnTo>
                    <a:pt x="557" y="159"/>
                  </a:lnTo>
                  <a:lnTo>
                    <a:pt x="561" y="156"/>
                  </a:lnTo>
                  <a:lnTo>
                    <a:pt x="561" y="156"/>
                  </a:lnTo>
                  <a:lnTo>
                    <a:pt x="566" y="154"/>
                  </a:lnTo>
                  <a:lnTo>
                    <a:pt x="566" y="152"/>
                  </a:lnTo>
                  <a:lnTo>
                    <a:pt x="568" y="152"/>
                  </a:lnTo>
                  <a:lnTo>
                    <a:pt x="571" y="152"/>
                  </a:lnTo>
                  <a:lnTo>
                    <a:pt x="571" y="152"/>
                  </a:lnTo>
                  <a:lnTo>
                    <a:pt x="571" y="152"/>
                  </a:lnTo>
                  <a:lnTo>
                    <a:pt x="571" y="152"/>
                  </a:lnTo>
                  <a:lnTo>
                    <a:pt x="571" y="149"/>
                  </a:lnTo>
                  <a:lnTo>
                    <a:pt x="571" y="14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Freeform 69">
              <a:extLst>
                <a:ext uri="{FF2B5EF4-FFF2-40B4-BE49-F238E27FC236}">
                  <a16:creationId xmlns:a16="http://schemas.microsoft.com/office/drawing/2014/main" id="{5A00489F-472D-07EC-14EB-9BEDDE0A3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2026" y="2629843"/>
              <a:ext cx="1108373" cy="748037"/>
            </a:xfrm>
            <a:custGeom>
              <a:avLst/>
              <a:gdLst>
                <a:gd name="T0" fmla="*/ 715 w 729"/>
                <a:gd name="T1" fmla="*/ 71 h 492"/>
                <a:gd name="T2" fmla="*/ 703 w 729"/>
                <a:gd name="T3" fmla="*/ 45 h 492"/>
                <a:gd name="T4" fmla="*/ 675 w 729"/>
                <a:gd name="T5" fmla="*/ 11 h 492"/>
                <a:gd name="T6" fmla="*/ 573 w 729"/>
                <a:gd name="T7" fmla="*/ 42 h 492"/>
                <a:gd name="T8" fmla="*/ 528 w 729"/>
                <a:gd name="T9" fmla="*/ 45 h 492"/>
                <a:gd name="T10" fmla="*/ 492 w 729"/>
                <a:gd name="T11" fmla="*/ 87 h 492"/>
                <a:gd name="T12" fmla="*/ 445 w 729"/>
                <a:gd name="T13" fmla="*/ 132 h 492"/>
                <a:gd name="T14" fmla="*/ 362 w 729"/>
                <a:gd name="T15" fmla="*/ 120 h 492"/>
                <a:gd name="T16" fmla="*/ 277 w 729"/>
                <a:gd name="T17" fmla="*/ 137 h 492"/>
                <a:gd name="T18" fmla="*/ 251 w 729"/>
                <a:gd name="T19" fmla="*/ 146 h 492"/>
                <a:gd name="T20" fmla="*/ 199 w 729"/>
                <a:gd name="T21" fmla="*/ 146 h 492"/>
                <a:gd name="T22" fmla="*/ 147 w 729"/>
                <a:gd name="T23" fmla="*/ 156 h 492"/>
                <a:gd name="T24" fmla="*/ 36 w 729"/>
                <a:gd name="T25" fmla="*/ 163 h 492"/>
                <a:gd name="T26" fmla="*/ 21 w 729"/>
                <a:gd name="T27" fmla="*/ 208 h 492"/>
                <a:gd name="T28" fmla="*/ 9 w 729"/>
                <a:gd name="T29" fmla="*/ 224 h 492"/>
                <a:gd name="T30" fmla="*/ 7 w 729"/>
                <a:gd name="T31" fmla="*/ 236 h 492"/>
                <a:gd name="T32" fmla="*/ 17 w 729"/>
                <a:gd name="T33" fmla="*/ 255 h 492"/>
                <a:gd name="T34" fmla="*/ 19 w 729"/>
                <a:gd name="T35" fmla="*/ 312 h 492"/>
                <a:gd name="T36" fmla="*/ 38 w 729"/>
                <a:gd name="T37" fmla="*/ 310 h 492"/>
                <a:gd name="T38" fmla="*/ 36 w 729"/>
                <a:gd name="T39" fmla="*/ 286 h 492"/>
                <a:gd name="T40" fmla="*/ 76 w 729"/>
                <a:gd name="T41" fmla="*/ 258 h 492"/>
                <a:gd name="T42" fmla="*/ 102 w 729"/>
                <a:gd name="T43" fmla="*/ 265 h 492"/>
                <a:gd name="T44" fmla="*/ 114 w 729"/>
                <a:gd name="T45" fmla="*/ 265 h 492"/>
                <a:gd name="T46" fmla="*/ 152 w 729"/>
                <a:gd name="T47" fmla="*/ 262 h 492"/>
                <a:gd name="T48" fmla="*/ 163 w 729"/>
                <a:gd name="T49" fmla="*/ 277 h 492"/>
                <a:gd name="T50" fmla="*/ 194 w 729"/>
                <a:gd name="T51" fmla="*/ 277 h 492"/>
                <a:gd name="T52" fmla="*/ 215 w 729"/>
                <a:gd name="T53" fmla="*/ 260 h 492"/>
                <a:gd name="T54" fmla="*/ 227 w 729"/>
                <a:gd name="T55" fmla="*/ 265 h 492"/>
                <a:gd name="T56" fmla="*/ 258 w 729"/>
                <a:gd name="T57" fmla="*/ 251 h 492"/>
                <a:gd name="T58" fmla="*/ 289 w 729"/>
                <a:gd name="T59" fmla="*/ 258 h 492"/>
                <a:gd name="T60" fmla="*/ 289 w 729"/>
                <a:gd name="T61" fmla="*/ 295 h 492"/>
                <a:gd name="T62" fmla="*/ 329 w 729"/>
                <a:gd name="T63" fmla="*/ 298 h 492"/>
                <a:gd name="T64" fmla="*/ 346 w 729"/>
                <a:gd name="T65" fmla="*/ 310 h 492"/>
                <a:gd name="T66" fmla="*/ 348 w 729"/>
                <a:gd name="T67" fmla="*/ 329 h 492"/>
                <a:gd name="T68" fmla="*/ 360 w 729"/>
                <a:gd name="T69" fmla="*/ 350 h 492"/>
                <a:gd name="T70" fmla="*/ 329 w 729"/>
                <a:gd name="T71" fmla="*/ 366 h 492"/>
                <a:gd name="T72" fmla="*/ 320 w 729"/>
                <a:gd name="T73" fmla="*/ 388 h 492"/>
                <a:gd name="T74" fmla="*/ 310 w 729"/>
                <a:gd name="T75" fmla="*/ 404 h 492"/>
                <a:gd name="T76" fmla="*/ 296 w 729"/>
                <a:gd name="T77" fmla="*/ 409 h 492"/>
                <a:gd name="T78" fmla="*/ 298 w 729"/>
                <a:gd name="T79" fmla="*/ 461 h 492"/>
                <a:gd name="T80" fmla="*/ 317 w 729"/>
                <a:gd name="T81" fmla="*/ 482 h 492"/>
                <a:gd name="T82" fmla="*/ 339 w 729"/>
                <a:gd name="T83" fmla="*/ 480 h 492"/>
                <a:gd name="T84" fmla="*/ 357 w 729"/>
                <a:gd name="T85" fmla="*/ 449 h 492"/>
                <a:gd name="T86" fmla="*/ 393 w 729"/>
                <a:gd name="T87" fmla="*/ 438 h 492"/>
                <a:gd name="T88" fmla="*/ 398 w 729"/>
                <a:gd name="T89" fmla="*/ 407 h 492"/>
                <a:gd name="T90" fmla="*/ 412 w 729"/>
                <a:gd name="T91" fmla="*/ 393 h 492"/>
                <a:gd name="T92" fmla="*/ 417 w 729"/>
                <a:gd name="T93" fmla="*/ 376 h 492"/>
                <a:gd name="T94" fmla="*/ 436 w 729"/>
                <a:gd name="T95" fmla="*/ 333 h 492"/>
                <a:gd name="T96" fmla="*/ 424 w 729"/>
                <a:gd name="T97" fmla="*/ 317 h 492"/>
                <a:gd name="T98" fmla="*/ 462 w 729"/>
                <a:gd name="T99" fmla="*/ 267 h 492"/>
                <a:gd name="T100" fmla="*/ 476 w 729"/>
                <a:gd name="T101" fmla="*/ 272 h 492"/>
                <a:gd name="T102" fmla="*/ 497 w 729"/>
                <a:gd name="T103" fmla="*/ 262 h 492"/>
                <a:gd name="T104" fmla="*/ 509 w 729"/>
                <a:gd name="T105" fmla="*/ 217 h 492"/>
                <a:gd name="T106" fmla="*/ 533 w 729"/>
                <a:gd name="T107" fmla="*/ 194 h 492"/>
                <a:gd name="T108" fmla="*/ 554 w 729"/>
                <a:gd name="T109" fmla="*/ 170 h 492"/>
                <a:gd name="T110" fmla="*/ 604 w 729"/>
                <a:gd name="T111" fmla="*/ 135 h 492"/>
                <a:gd name="T112" fmla="*/ 634 w 729"/>
                <a:gd name="T113" fmla="*/ 123 h 492"/>
                <a:gd name="T114" fmla="*/ 668 w 729"/>
                <a:gd name="T115" fmla="*/ 97 h 492"/>
                <a:gd name="T116" fmla="*/ 713 w 729"/>
                <a:gd name="T117" fmla="*/ 90 h 492"/>
                <a:gd name="T118" fmla="*/ 727 w 729"/>
                <a:gd name="T119" fmla="*/ 8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29" h="492">
                  <a:moveTo>
                    <a:pt x="729" y="75"/>
                  </a:moveTo>
                  <a:lnTo>
                    <a:pt x="727" y="73"/>
                  </a:lnTo>
                  <a:lnTo>
                    <a:pt x="727" y="71"/>
                  </a:lnTo>
                  <a:lnTo>
                    <a:pt x="724" y="71"/>
                  </a:lnTo>
                  <a:lnTo>
                    <a:pt x="724" y="68"/>
                  </a:lnTo>
                  <a:lnTo>
                    <a:pt x="722" y="68"/>
                  </a:lnTo>
                  <a:lnTo>
                    <a:pt x="722" y="71"/>
                  </a:lnTo>
                  <a:lnTo>
                    <a:pt x="722" y="71"/>
                  </a:lnTo>
                  <a:lnTo>
                    <a:pt x="720" y="71"/>
                  </a:lnTo>
                  <a:lnTo>
                    <a:pt x="720" y="71"/>
                  </a:lnTo>
                  <a:lnTo>
                    <a:pt x="720" y="71"/>
                  </a:lnTo>
                  <a:lnTo>
                    <a:pt x="715" y="75"/>
                  </a:lnTo>
                  <a:lnTo>
                    <a:pt x="715" y="75"/>
                  </a:lnTo>
                  <a:lnTo>
                    <a:pt x="715" y="75"/>
                  </a:lnTo>
                  <a:lnTo>
                    <a:pt x="715" y="75"/>
                  </a:lnTo>
                  <a:lnTo>
                    <a:pt x="715" y="73"/>
                  </a:lnTo>
                  <a:lnTo>
                    <a:pt x="715" y="71"/>
                  </a:lnTo>
                  <a:lnTo>
                    <a:pt x="715" y="71"/>
                  </a:lnTo>
                  <a:lnTo>
                    <a:pt x="713" y="68"/>
                  </a:lnTo>
                  <a:lnTo>
                    <a:pt x="713" y="68"/>
                  </a:lnTo>
                  <a:lnTo>
                    <a:pt x="713" y="68"/>
                  </a:lnTo>
                  <a:lnTo>
                    <a:pt x="715" y="64"/>
                  </a:lnTo>
                  <a:lnTo>
                    <a:pt x="715" y="61"/>
                  </a:lnTo>
                  <a:lnTo>
                    <a:pt x="715" y="56"/>
                  </a:lnTo>
                  <a:lnTo>
                    <a:pt x="713" y="54"/>
                  </a:lnTo>
                  <a:lnTo>
                    <a:pt x="713" y="54"/>
                  </a:lnTo>
                  <a:lnTo>
                    <a:pt x="710" y="52"/>
                  </a:lnTo>
                  <a:lnTo>
                    <a:pt x="708" y="52"/>
                  </a:lnTo>
                  <a:lnTo>
                    <a:pt x="708" y="49"/>
                  </a:lnTo>
                  <a:lnTo>
                    <a:pt x="708" y="49"/>
                  </a:lnTo>
                  <a:lnTo>
                    <a:pt x="705" y="49"/>
                  </a:lnTo>
                  <a:lnTo>
                    <a:pt x="705" y="47"/>
                  </a:lnTo>
                  <a:lnTo>
                    <a:pt x="703" y="47"/>
                  </a:lnTo>
                  <a:lnTo>
                    <a:pt x="703" y="45"/>
                  </a:lnTo>
                  <a:lnTo>
                    <a:pt x="703" y="37"/>
                  </a:lnTo>
                  <a:lnTo>
                    <a:pt x="703" y="37"/>
                  </a:lnTo>
                  <a:lnTo>
                    <a:pt x="701" y="35"/>
                  </a:lnTo>
                  <a:lnTo>
                    <a:pt x="703" y="33"/>
                  </a:lnTo>
                  <a:lnTo>
                    <a:pt x="705" y="28"/>
                  </a:lnTo>
                  <a:lnTo>
                    <a:pt x="715" y="16"/>
                  </a:lnTo>
                  <a:lnTo>
                    <a:pt x="720" y="9"/>
                  </a:lnTo>
                  <a:lnTo>
                    <a:pt x="722" y="4"/>
                  </a:lnTo>
                  <a:lnTo>
                    <a:pt x="724" y="2"/>
                  </a:lnTo>
                  <a:lnTo>
                    <a:pt x="724" y="0"/>
                  </a:lnTo>
                  <a:lnTo>
                    <a:pt x="724" y="0"/>
                  </a:lnTo>
                  <a:lnTo>
                    <a:pt x="724" y="0"/>
                  </a:lnTo>
                  <a:lnTo>
                    <a:pt x="696" y="0"/>
                  </a:lnTo>
                  <a:lnTo>
                    <a:pt x="689" y="2"/>
                  </a:lnTo>
                  <a:lnTo>
                    <a:pt x="679" y="7"/>
                  </a:lnTo>
                  <a:lnTo>
                    <a:pt x="677" y="9"/>
                  </a:lnTo>
                  <a:lnTo>
                    <a:pt x="675" y="11"/>
                  </a:lnTo>
                  <a:lnTo>
                    <a:pt x="670" y="14"/>
                  </a:lnTo>
                  <a:lnTo>
                    <a:pt x="660" y="16"/>
                  </a:lnTo>
                  <a:lnTo>
                    <a:pt x="656" y="16"/>
                  </a:lnTo>
                  <a:lnTo>
                    <a:pt x="656" y="14"/>
                  </a:lnTo>
                  <a:lnTo>
                    <a:pt x="653" y="14"/>
                  </a:lnTo>
                  <a:lnTo>
                    <a:pt x="651" y="14"/>
                  </a:lnTo>
                  <a:lnTo>
                    <a:pt x="649" y="11"/>
                  </a:lnTo>
                  <a:lnTo>
                    <a:pt x="649" y="11"/>
                  </a:lnTo>
                  <a:lnTo>
                    <a:pt x="646" y="11"/>
                  </a:lnTo>
                  <a:lnTo>
                    <a:pt x="642" y="16"/>
                  </a:lnTo>
                  <a:lnTo>
                    <a:pt x="606" y="28"/>
                  </a:lnTo>
                  <a:lnTo>
                    <a:pt x="601" y="30"/>
                  </a:lnTo>
                  <a:lnTo>
                    <a:pt x="592" y="35"/>
                  </a:lnTo>
                  <a:lnTo>
                    <a:pt x="589" y="37"/>
                  </a:lnTo>
                  <a:lnTo>
                    <a:pt x="589" y="37"/>
                  </a:lnTo>
                  <a:lnTo>
                    <a:pt x="580" y="40"/>
                  </a:lnTo>
                  <a:lnTo>
                    <a:pt x="573" y="42"/>
                  </a:lnTo>
                  <a:lnTo>
                    <a:pt x="568" y="45"/>
                  </a:lnTo>
                  <a:lnTo>
                    <a:pt x="563" y="47"/>
                  </a:lnTo>
                  <a:lnTo>
                    <a:pt x="561" y="49"/>
                  </a:lnTo>
                  <a:lnTo>
                    <a:pt x="559" y="49"/>
                  </a:lnTo>
                  <a:lnTo>
                    <a:pt x="556" y="49"/>
                  </a:lnTo>
                  <a:lnTo>
                    <a:pt x="556" y="49"/>
                  </a:lnTo>
                  <a:lnTo>
                    <a:pt x="552" y="52"/>
                  </a:lnTo>
                  <a:lnTo>
                    <a:pt x="549" y="47"/>
                  </a:lnTo>
                  <a:lnTo>
                    <a:pt x="537" y="52"/>
                  </a:lnTo>
                  <a:lnTo>
                    <a:pt x="535" y="49"/>
                  </a:lnTo>
                  <a:lnTo>
                    <a:pt x="533" y="49"/>
                  </a:lnTo>
                  <a:lnTo>
                    <a:pt x="530" y="47"/>
                  </a:lnTo>
                  <a:lnTo>
                    <a:pt x="530" y="47"/>
                  </a:lnTo>
                  <a:lnTo>
                    <a:pt x="530" y="45"/>
                  </a:lnTo>
                  <a:lnTo>
                    <a:pt x="528" y="45"/>
                  </a:lnTo>
                  <a:lnTo>
                    <a:pt x="528" y="45"/>
                  </a:lnTo>
                  <a:lnTo>
                    <a:pt x="528" y="45"/>
                  </a:lnTo>
                  <a:lnTo>
                    <a:pt x="526" y="45"/>
                  </a:lnTo>
                  <a:lnTo>
                    <a:pt x="523" y="47"/>
                  </a:lnTo>
                  <a:lnTo>
                    <a:pt x="523" y="49"/>
                  </a:lnTo>
                  <a:lnTo>
                    <a:pt x="523" y="49"/>
                  </a:lnTo>
                  <a:lnTo>
                    <a:pt x="523" y="52"/>
                  </a:lnTo>
                  <a:lnTo>
                    <a:pt x="526" y="54"/>
                  </a:lnTo>
                  <a:lnTo>
                    <a:pt x="526" y="54"/>
                  </a:lnTo>
                  <a:lnTo>
                    <a:pt x="528" y="56"/>
                  </a:lnTo>
                  <a:lnTo>
                    <a:pt x="528" y="56"/>
                  </a:lnTo>
                  <a:lnTo>
                    <a:pt x="526" y="59"/>
                  </a:lnTo>
                  <a:lnTo>
                    <a:pt x="526" y="59"/>
                  </a:lnTo>
                  <a:lnTo>
                    <a:pt x="511" y="73"/>
                  </a:lnTo>
                  <a:lnTo>
                    <a:pt x="507" y="78"/>
                  </a:lnTo>
                  <a:lnTo>
                    <a:pt x="502" y="80"/>
                  </a:lnTo>
                  <a:lnTo>
                    <a:pt x="497" y="85"/>
                  </a:lnTo>
                  <a:lnTo>
                    <a:pt x="497" y="85"/>
                  </a:lnTo>
                  <a:lnTo>
                    <a:pt x="492" y="87"/>
                  </a:lnTo>
                  <a:lnTo>
                    <a:pt x="481" y="101"/>
                  </a:lnTo>
                  <a:lnTo>
                    <a:pt x="481" y="101"/>
                  </a:lnTo>
                  <a:lnTo>
                    <a:pt x="478" y="104"/>
                  </a:lnTo>
                  <a:lnTo>
                    <a:pt x="478" y="106"/>
                  </a:lnTo>
                  <a:lnTo>
                    <a:pt x="478" y="109"/>
                  </a:lnTo>
                  <a:lnTo>
                    <a:pt x="478" y="113"/>
                  </a:lnTo>
                  <a:lnTo>
                    <a:pt x="478" y="113"/>
                  </a:lnTo>
                  <a:lnTo>
                    <a:pt x="478" y="116"/>
                  </a:lnTo>
                  <a:lnTo>
                    <a:pt x="476" y="118"/>
                  </a:lnTo>
                  <a:lnTo>
                    <a:pt x="471" y="120"/>
                  </a:lnTo>
                  <a:lnTo>
                    <a:pt x="471" y="120"/>
                  </a:lnTo>
                  <a:lnTo>
                    <a:pt x="469" y="123"/>
                  </a:lnTo>
                  <a:lnTo>
                    <a:pt x="466" y="125"/>
                  </a:lnTo>
                  <a:lnTo>
                    <a:pt x="464" y="127"/>
                  </a:lnTo>
                  <a:lnTo>
                    <a:pt x="457" y="130"/>
                  </a:lnTo>
                  <a:lnTo>
                    <a:pt x="452" y="130"/>
                  </a:lnTo>
                  <a:lnTo>
                    <a:pt x="445" y="132"/>
                  </a:lnTo>
                  <a:lnTo>
                    <a:pt x="443" y="132"/>
                  </a:lnTo>
                  <a:lnTo>
                    <a:pt x="438" y="135"/>
                  </a:lnTo>
                  <a:lnTo>
                    <a:pt x="436" y="135"/>
                  </a:lnTo>
                  <a:lnTo>
                    <a:pt x="433" y="132"/>
                  </a:lnTo>
                  <a:lnTo>
                    <a:pt x="431" y="130"/>
                  </a:lnTo>
                  <a:lnTo>
                    <a:pt x="428" y="130"/>
                  </a:lnTo>
                  <a:lnTo>
                    <a:pt x="426" y="130"/>
                  </a:lnTo>
                  <a:lnTo>
                    <a:pt x="386" y="135"/>
                  </a:lnTo>
                  <a:lnTo>
                    <a:pt x="381" y="132"/>
                  </a:lnTo>
                  <a:lnTo>
                    <a:pt x="379" y="132"/>
                  </a:lnTo>
                  <a:lnTo>
                    <a:pt x="376" y="130"/>
                  </a:lnTo>
                  <a:lnTo>
                    <a:pt x="376" y="130"/>
                  </a:lnTo>
                  <a:lnTo>
                    <a:pt x="376" y="127"/>
                  </a:lnTo>
                  <a:lnTo>
                    <a:pt x="376" y="127"/>
                  </a:lnTo>
                  <a:lnTo>
                    <a:pt x="376" y="127"/>
                  </a:lnTo>
                  <a:lnTo>
                    <a:pt x="372" y="125"/>
                  </a:lnTo>
                  <a:lnTo>
                    <a:pt x="362" y="120"/>
                  </a:lnTo>
                  <a:lnTo>
                    <a:pt x="353" y="120"/>
                  </a:lnTo>
                  <a:lnTo>
                    <a:pt x="348" y="118"/>
                  </a:lnTo>
                  <a:lnTo>
                    <a:pt x="346" y="120"/>
                  </a:lnTo>
                  <a:lnTo>
                    <a:pt x="343" y="123"/>
                  </a:lnTo>
                  <a:lnTo>
                    <a:pt x="343" y="123"/>
                  </a:lnTo>
                  <a:lnTo>
                    <a:pt x="341" y="125"/>
                  </a:lnTo>
                  <a:lnTo>
                    <a:pt x="339" y="127"/>
                  </a:lnTo>
                  <a:lnTo>
                    <a:pt x="331" y="127"/>
                  </a:lnTo>
                  <a:lnTo>
                    <a:pt x="324" y="130"/>
                  </a:lnTo>
                  <a:lnTo>
                    <a:pt x="310" y="135"/>
                  </a:lnTo>
                  <a:lnTo>
                    <a:pt x="305" y="137"/>
                  </a:lnTo>
                  <a:lnTo>
                    <a:pt x="305" y="137"/>
                  </a:lnTo>
                  <a:lnTo>
                    <a:pt x="301" y="137"/>
                  </a:lnTo>
                  <a:lnTo>
                    <a:pt x="298" y="137"/>
                  </a:lnTo>
                  <a:lnTo>
                    <a:pt x="294" y="139"/>
                  </a:lnTo>
                  <a:lnTo>
                    <a:pt x="282" y="137"/>
                  </a:lnTo>
                  <a:lnTo>
                    <a:pt x="277" y="137"/>
                  </a:lnTo>
                  <a:lnTo>
                    <a:pt x="277" y="142"/>
                  </a:lnTo>
                  <a:lnTo>
                    <a:pt x="272" y="146"/>
                  </a:lnTo>
                  <a:lnTo>
                    <a:pt x="265" y="146"/>
                  </a:lnTo>
                  <a:lnTo>
                    <a:pt x="263" y="146"/>
                  </a:lnTo>
                  <a:lnTo>
                    <a:pt x="260" y="144"/>
                  </a:lnTo>
                  <a:lnTo>
                    <a:pt x="258" y="142"/>
                  </a:lnTo>
                  <a:lnTo>
                    <a:pt x="256" y="142"/>
                  </a:lnTo>
                  <a:lnTo>
                    <a:pt x="256" y="144"/>
                  </a:lnTo>
                  <a:lnTo>
                    <a:pt x="256" y="146"/>
                  </a:lnTo>
                  <a:lnTo>
                    <a:pt x="253" y="149"/>
                  </a:lnTo>
                  <a:lnTo>
                    <a:pt x="256" y="149"/>
                  </a:lnTo>
                  <a:lnTo>
                    <a:pt x="256" y="151"/>
                  </a:lnTo>
                  <a:lnTo>
                    <a:pt x="256" y="153"/>
                  </a:lnTo>
                  <a:lnTo>
                    <a:pt x="253" y="153"/>
                  </a:lnTo>
                  <a:lnTo>
                    <a:pt x="251" y="151"/>
                  </a:lnTo>
                  <a:lnTo>
                    <a:pt x="251" y="149"/>
                  </a:lnTo>
                  <a:lnTo>
                    <a:pt x="251" y="146"/>
                  </a:lnTo>
                  <a:lnTo>
                    <a:pt x="249" y="146"/>
                  </a:lnTo>
                  <a:lnTo>
                    <a:pt x="246" y="146"/>
                  </a:lnTo>
                  <a:lnTo>
                    <a:pt x="237" y="151"/>
                  </a:lnTo>
                  <a:lnTo>
                    <a:pt x="234" y="153"/>
                  </a:lnTo>
                  <a:lnTo>
                    <a:pt x="230" y="153"/>
                  </a:lnTo>
                  <a:lnTo>
                    <a:pt x="227" y="153"/>
                  </a:lnTo>
                  <a:lnTo>
                    <a:pt x="223" y="151"/>
                  </a:lnTo>
                  <a:lnTo>
                    <a:pt x="220" y="151"/>
                  </a:lnTo>
                  <a:lnTo>
                    <a:pt x="215" y="153"/>
                  </a:lnTo>
                  <a:lnTo>
                    <a:pt x="213" y="153"/>
                  </a:lnTo>
                  <a:lnTo>
                    <a:pt x="213" y="151"/>
                  </a:lnTo>
                  <a:lnTo>
                    <a:pt x="208" y="146"/>
                  </a:lnTo>
                  <a:lnTo>
                    <a:pt x="208" y="144"/>
                  </a:lnTo>
                  <a:lnTo>
                    <a:pt x="206" y="144"/>
                  </a:lnTo>
                  <a:lnTo>
                    <a:pt x="201" y="144"/>
                  </a:lnTo>
                  <a:lnTo>
                    <a:pt x="201" y="144"/>
                  </a:lnTo>
                  <a:lnTo>
                    <a:pt x="199" y="146"/>
                  </a:lnTo>
                  <a:lnTo>
                    <a:pt x="197" y="149"/>
                  </a:lnTo>
                  <a:lnTo>
                    <a:pt x="197" y="151"/>
                  </a:lnTo>
                  <a:lnTo>
                    <a:pt x="194" y="153"/>
                  </a:lnTo>
                  <a:lnTo>
                    <a:pt x="194" y="153"/>
                  </a:lnTo>
                  <a:lnTo>
                    <a:pt x="192" y="156"/>
                  </a:lnTo>
                  <a:lnTo>
                    <a:pt x="189" y="156"/>
                  </a:lnTo>
                  <a:lnTo>
                    <a:pt x="187" y="156"/>
                  </a:lnTo>
                  <a:lnTo>
                    <a:pt x="185" y="156"/>
                  </a:lnTo>
                  <a:lnTo>
                    <a:pt x="185" y="156"/>
                  </a:lnTo>
                  <a:lnTo>
                    <a:pt x="180" y="153"/>
                  </a:lnTo>
                  <a:lnTo>
                    <a:pt x="178" y="153"/>
                  </a:lnTo>
                  <a:lnTo>
                    <a:pt x="168" y="153"/>
                  </a:lnTo>
                  <a:lnTo>
                    <a:pt x="163" y="153"/>
                  </a:lnTo>
                  <a:lnTo>
                    <a:pt x="161" y="153"/>
                  </a:lnTo>
                  <a:lnTo>
                    <a:pt x="156" y="156"/>
                  </a:lnTo>
                  <a:lnTo>
                    <a:pt x="154" y="156"/>
                  </a:lnTo>
                  <a:lnTo>
                    <a:pt x="147" y="156"/>
                  </a:lnTo>
                  <a:lnTo>
                    <a:pt x="121" y="158"/>
                  </a:lnTo>
                  <a:lnTo>
                    <a:pt x="107" y="156"/>
                  </a:lnTo>
                  <a:lnTo>
                    <a:pt x="95" y="149"/>
                  </a:lnTo>
                  <a:lnTo>
                    <a:pt x="83" y="142"/>
                  </a:lnTo>
                  <a:lnTo>
                    <a:pt x="78" y="142"/>
                  </a:lnTo>
                  <a:lnTo>
                    <a:pt x="76" y="142"/>
                  </a:lnTo>
                  <a:lnTo>
                    <a:pt x="76" y="144"/>
                  </a:lnTo>
                  <a:lnTo>
                    <a:pt x="73" y="144"/>
                  </a:lnTo>
                  <a:lnTo>
                    <a:pt x="71" y="146"/>
                  </a:lnTo>
                  <a:lnTo>
                    <a:pt x="69" y="146"/>
                  </a:lnTo>
                  <a:lnTo>
                    <a:pt x="66" y="146"/>
                  </a:lnTo>
                  <a:lnTo>
                    <a:pt x="64" y="146"/>
                  </a:lnTo>
                  <a:lnTo>
                    <a:pt x="59" y="149"/>
                  </a:lnTo>
                  <a:lnTo>
                    <a:pt x="57" y="156"/>
                  </a:lnTo>
                  <a:lnTo>
                    <a:pt x="54" y="161"/>
                  </a:lnTo>
                  <a:lnTo>
                    <a:pt x="50" y="161"/>
                  </a:lnTo>
                  <a:lnTo>
                    <a:pt x="36" y="163"/>
                  </a:lnTo>
                  <a:lnTo>
                    <a:pt x="28" y="163"/>
                  </a:lnTo>
                  <a:lnTo>
                    <a:pt x="26" y="165"/>
                  </a:lnTo>
                  <a:lnTo>
                    <a:pt x="26" y="163"/>
                  </a:lnTo>
                  <a:lnTo>
                    <a:pt x="24" y="163"/>
                  </a:lnTo>
                  <a:lnTo>
                    <a:pt x="24" y="163"/>
                  </a:lnTo>
                  <a:lnTo>
                    <a:pt x="21" y="165"/>
                  </a:lnTo>
                  <a:lnTo>
                    <a:pt x="24" y="172"/>
                  </a:lnTo>
                  <a:lnTo>
                    <a:pt x="26" y="175"/>
                  </a:lnTo>
                  <a:lnTo>
                    <a:pt x="26" y="187"/>
                  </a:lnTo>
                  <a:lnTo>
                    <a:pt x="24" y="191"/>
                  </a:lnTo>
                  <a:lnTo>
                    <a:pt x="24" y="191"/>
                  </a:lnTo>
                  <a:lnTo>
                    <a:pt x="24" y="191"/>
                  </a:lnTo>
                  <a:lnTo>
                    <a:pt x="24" y="191"/>
                  </a:lnTo>
                  <a:lnTo>
                    <a:pt x="24" y="196"/>
                  </a:lnTo>
                  <a:lnTo>
                    <a:pt x="21" y="198"/>
                  </a:lnTo>
                  <a:lnTo>
                    <a:pt x="21" y="208"/>
                  </a:lnTo>
                  <a:lnTo>
                    <a:pt x="21" y="208"/>
                  </a:lnTo>
                  <a:lnTo>
                    <a:pt x="21" y="208"/>
                  </a:lnTo>
                  <a:lnTo>
                    <a:pt x="19" y="208"/>
                  </a:lnTo>
                  <a:lnTo>
                    <a:pt x="19" y="210"/>
                  </a:lnTo>
                  <a:lnTo>
                    <a:pt x="19" y="210"/>
                  </a:lnTo>
                  <a:lnTo>
                    <a:pt x="19" y="210"/>
                  </a:lnTo>
                  <a:lnTo>
                    <a:pt x="19" y="210"/>
                  </a:lnTo>
                  <a:lnTo>
                    <a:pt x="19" y="213"/>
                  </a:lnTo>
                  <a:lnTo>
                    <a:pt x="19" y="213"/>
                  </a:lnTo>
                  <a:lnTo>
                    <a:pt x="19" y="213"/>
                  </a:lnTo>
                  <a:lnTo>
                    <a:pt x="19" y="215"/>
                  </a:lnTo>
                  <a:lnTo>
                    <a:pt x="17" y="215"/>
                  </a:lnTo>
                  <a:lnTo>
                    <a:pt x="14" y="217"/>
                  </a:lnTo>
                  <a:lnTo>
                    <a:pt x="14" y="217"/>
                  </a:lnTo>
                  <a:lnTo>
                    <a:pt x="14" y="217"/>
                  </a:lnTo>
                  <a:lnTo>
                    <a:pt x="12" y="222"/>
                  </a:lnTo>
                  <a:lnTo>
                    <a:pt x="9" y="222"/>
                  </a:lnTo>
                  <a:lnTo>
                    <a:pt x="9" y="224"/>
                  </a:lnTo>
                  <a:lnTo>
                    <a:pt x="9" y="224"/>
                  </a:lnTo>
                  <a:lnTo>
                    <a:pt x="9" y="224"/>
                  </a:lnTo>
                  <a:lnTo>
                    <a:pt x="9" y="227"/>
                  </a:lnTo>
                  <a:lnTo>
                    <a:pt x="9" y="227"/>
                  </a:lnTo>
                  <a:lnTo>
                    <a:pt x="9" y="229"/>
                  </a:lnTo>
                  <a:lnTo>
                    <a:pt x="7" y="229"/>
                  </a:lnTo>
                  <a:lnTo>
                    <a:pt x="5" y="229"/>
                  </a:lnTo>
                  <a:lnTo>
                    <a:pt x="2" y="232"/>
                  </a:lnTo>
                  <a:lnTo>
                    <a:pt x="0" y="232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0" y="236"/>
                  </a:lnTo>
                  <a:lnTo>
                    <a:pt x="2" y="236"/>
                  </a:lnTo>
                  <a:lnTo>
                    <a:pt x="2" y="236"/>
                  </a:lnTo>
                  <a:lnTo>
                    <a:pt x="5" y="236"/>
                  </a:lnTo>
                  <a:lnTo>
                    <a:pt x="5" y="236"/>
                  </a:lnTo>
                  <a:lnTo>
                    <a:pt x="7" y="236"/>
                  </a:lnTo>
                  <a:lnTo>
                    <a:pt x="7" y="239"/>
                  </a:lnTo>
                  <a:lnTo>
                    <a:pt x="7" y="241"/>
                  </a:lnTo>
                  <a:lnTo>
                    <a:pt x="9" y="243"/>
                  </a:lnTo>
                  <a:lnTo>
                    <a:pt x="9" y="246"/>
                  </a:lnTo>
                  <a:lnTo>
                    <a:pt x="12" y="246"/>
                  </a:lnTo>
                  <a:lnTo>
                    <a:pt x="9" y="248"/>
                  </a:lnTo>
                  <a:lnTo>
                    <a:pt x="9" y="251"/>
                  </a:lnTo>
                  <a:lnTo>
                    <a:pt x="12" y="251"/>
                  </a:lnTo>
                  <a:lnTo>
                    <a:pt x="14" y="255"/>
                  </a:lnTo>
                  <a:lnTo>
                    <a:pt x="14" y="255"/>
                  </a:lnTo>
                  <a:lnTo>
                    <a:pt x="14" y="258"/>
                  </a:lnTo>
                  <a:lnTo>
                    <a:pt x="17" y="258"/>
                  </a:lnTo>
                  <a:lnTo>
                    <a:pt x="17" y="258"/>
                  </a:lnTo>
                  <a:lnTo>
                    <a:pt x="17" y="255"/>
                  </a:lnTo>
                  <a:lnTo>
                    <a:pt x="17" y="255"/>
                  </a:lnTo>
                  <a:lnTo>
                    <a:pt x="17" y="255"/>
                  </a:lnTo>
                  <a:lnTo>
                    <a:pt x="17" y="255"/>
                  </a:lnTo>
                  <a:lnTo>
                    <a:pt x="17" y="255"/>
                  </a:lnTo>
                  <a:lnTo>
                    <a:pt x="19" y="255"/>
                  </a:lnTo>
                  <a:lnTo>
                    <a:pt x="19" y="255"/>
                  </a:lnTo>
                  <a:lnTo>
                    <a:pt x="19" y="258"/>
                  </a:lnTo>
                  <a:lnTo>
                    <a:pt x="19" y="260"/>
                  </a:lnTo>
                  <a:lnTo>
                    <a:pt x="17" y="262"/>
                  </a:lnTo>
                  <a:lnTo>
                    <a:pt x="14" y="262"/>
                  </a:lnTo>
                  <a:lnTo>
                    <a:pt x="17" y="262"/>
                  </a:lnTo>
                  <a:lnTo>
                    <a:pt x="19" y="265"/>
                  </a:lnTo>
                  <a:lnTo>
                    <a:pt x="21" y="265"/>
                  </a:lnTo>
                  <a:lnTo>
                    <a:pt x="19" y="267"/>
                  </a:lnTo>
                  <a:lnTo>
                    <a:pt x="14" y="277"/>
                  </a:lnTo>
                  <a:lnTo>
                    <a:pt x="14" y="279"/>
                  </a:lnTo>
                  <a:lnTo>
                    <a:pt x="17" y="291"/>
                  </a:lnTo>
                  <a:lnTo>
                    <a:pt x="19" y="298"/>
                  </a:lnTo>
                  <a:lnTo>
                    <a:pt x="21" y="303"/>
                  </a:lnTo>
                  <a:lnTo>
                    <a:pt x="19" y="312"/>
                  </a:lnTo>
                  <a:lnTo>
                    <a:pt x="19" y="322"/>
                  </a:lnTo>
                  <a:lnTo>
                    <a:pt x="17" y="326"/>
                  </a:lnTo>
                  <a:lnTo>
                    <a:pt x="21" y="326"/>
                  </a:lnTo>
                  <a:lnTo>
                    <a:pt x="26" y="324"/>
                  </a:lnTo>
                  <a:lnTo>
                    <a:pt x="26" y="324"/>
                  </a:lnTo>
                  <a:lnTo>
                    <a:pt x="26" y="324"/>
                  </a:lnTo>
                  <a:lnTo>
                    <a:pt x="26" y="322"/>
                  </a:lnTo>
                  <a:lnTo>
                    <a:pt x="28" y="319"/>
                  </a:lnTo>
                  <a:lnTo>
                    <a:pt x="28" y="317"/>
                  </a:lnTo>
                  <a:lnTo>
                    <a:pt x="28" y="314"/>
                  </a:lnTo>
                  <a:lnTo>
                    <a:pt x="28" y="312"/>
                  </a:lnTo>
                  <a:lnTo>
                    <a:pt x="31" y="312"/>
                  </a:lnTo>
                  <a:lnTo>
                    <a:pt x="33" y="312"/>
                  </a:lnTo>
                  <a:lnTo>
                    <a:pt x="36" y="312"/>
                  </a:lnTo>
                  <a:lnTo>
                    <a:pt x="38" y="310"/>
                  </a:lnTo>
                  <a:lnTo>
                    <a:pt x="38" y="310"/>
                  </a:lnTo>
                  <a:lnTo>
                    <a:pt x="38" y="310"/>
                  </a:lnTo>
                  <a:lnTo>
                    <a:pt x="40" y="307"/>
                  </a:lnTo>
                  <a:lnTo>
                    <a:pt x="40" y="307"/>
                  </a:lnTo>
                  <a:lnTo>
                    <a:pt x="40" y="305"/>
                  </a:lnTo>
                  <a:lnTo>
                    <a:pt x="40" y="305"/>
                  </a:lnTo>
                  <a:lnTo>
                    <a:pt x="38" y="305"/>
                  </a:lnTo>
                  <a:lnTo>
                    <a:pt x="36" y="303"/>
                  </a:lnTo>
                  <a:lnTo>
                    <a:pt x="36" y="300"/>
                  </a:lnTo>
                  <a:lnTo>
                    <a:pt x="33" y="300"/>
                  </a:lnTo>
                  <a:lnTo>
                    <a:pt x="33" y="298"/>
                  </a:lnTo>
                  <a:lnTo>
                    <a:pt x="33" y="295"/>
                  </a:lnTo>
                  <a:lnTo>
                    <a:pt x="33" y="293"/>
                  </a:lnTo>
                  <a:lnTo>
                    <a:pt x="33" y="293"/>
                  </a:lnTo>
                  <a:lnTo>
                    <a:pt x="33" y="291"/>
                  </a:lnTo>
                  <a:lnTo>
                    <a:pt x="33" y="288"/>
                  </a:lnTo>
                  <a:lnTo>
                    <a:pt x="36" y="286"/>
                  </a:lnTo>
                  <a:lnTo>
                    <a:pt x="36" y="286"/>
                  </a:lnTo>
                  <a:lnTo>
                    <a:pt x="36" y="286"/>
                  </a:lnTo>
                  <a:lnTo>
                    <a:pt x="36" y="284"/>
                  </a:lnTo>
                  <a:lnTo>
                    <a:pt x="36" y="281"/>
                  </a:lnTo>
                  <a:lnTo>
                    <a:pt x="38" y="279"/>
                  </a:lnTo>
                  <a:lnTo>
                    <a:pt x="38" y="279"/>
                  </a:lnTo>
                  <a:lnTo>
                    <a:pt x="43" y="274"/>
                  </a:lnTo>
                  <a:lnTo>
                    <a:pt x="43" y="274"/>
                  </a:lnTo>
                  <a:lnTo>
                    <a:pt x="43" y="272"/>
                  </a:lnTo>
                  <a:lnTo>
                    <a:pt x="45" y="269"/>
                  </a:lnTo>
                  <a:lnTo>
                    <a:pt x="45" y="269"/>
                  </a:lnTo>
                  <a:lnTo>
                    <a:pt x="50" y="265"/>
                  </a:lnTo>
                  <a:lnTo>
                    <a:pt x="52" y="262"/>
                  </a:lnTo>
                  <a:lnTo>
                    <a:pt x="52" y="262"/>
                  </a:lnTo>
                  <a:lnTo>
                    <a:pt x="54" y="260"/>
                  </a:lnTo>
                  <a:lnTo>
                    <a:pt x="64" y="260"/>
                  </a:lnTo>
                  <a:lnTo>
                    <a:pt x="71" y="260"/>
                  </a:lnTo>
                  <a:lnTo>
                    <a:pt x="73" y="258"/>
                  </a:lnTo>
                  <a:lnTo>
                    <a:pt x="76" y="258"/>
                  </a:lnTo>
                  <a:lnTo>
                    <a:pt x="78" y="258"/>
                  </a:lnTo>
                  <a:lnTo>
                    <a:pt x="78" y="258"/>
                  </a:lnTo>
                  <a:lnTo>
                    <a:pt x="81" y="255"/>
                  </a:lnTo>
                  <a:lnTo>
                    <a:pt x="83" y="253"/>
                  </a:lnTo>
                  <a:lnTo>
                    <a:pt x="83" y="253"/>
                  </a:lnTo>
                  <a:lnTo>
                    <a:pt x="85" y="253"/>
                  </a:lnTo>
                  <a:lnTo>
                    <a:pt x="90" y="255"/>
                  </a:lnTo>
                  <a:lnTo>
                    <a:pt x="92" y="255"/>
                  </a:lnTo>
                  <a:lnTo>
                    <a:pt x="95" y="255"/>
                  </a:lnTo>
                  <a:lnTo>
                    <a:pt x="95" y="255"/>
                  </a:lnTo>
                  <a:lnTo>
                    <a:pt x="97" y="255"/>
                  </a:lnTo>
                  <a:lnTo>
                    <a:pt x="99" y="255"/>
                  </a:lnTo>
                  <a:lnTo>
                    <a:pt x="102" y="258"/>
                  </a:lnTo>
                  <a:lnTo>
                    <a:pt x="102" y="260"/>
                  </a:lnTo>
                  <a:lnTo>
                    <a:pt x="102" y="260"/>
                  </a:lnTo>
                  <a:lnTo>
                    <a:pt x="102" y="262"/>
                  </a:lnTo>
                  <a:lnTo>
                    <a:pt x="102" y="265"/>
                  </a:lnTo>
                  <a:lnTo>
                    <a:pt x="99" y="265"/>
                  </a:lnTo>
                  <a:lnTo>
                    <a:pt x="99" y="267"/>
                  </a:lnTo>
                  <a:lnTo>
                    <a:pt x="99" y="267"/>
                  </a:lnTo>
                  <a:lnTo>
                    <a:pt x="99" y="267"/>
                  </a:lnTo>
                  <a:lnTo>
                    <a:pt x="102" y="267"/>
                  </a:lnTo>
                  <a:lnTo>
                    <a:pt x="107" y="265"/>
                  </a:lnTo>
                  <a:lnTo>
                    <a:pt x="107" y="262"/>
                  </a:lnTo>
                  <a:lnTo>
                    <a:pt x="107" y="262"/>
                  </a:lnTo>
                  <a:lnTo>
                    <a:pt x="109" y="260"/>
                  </a:lnTo>
                  <a:lnTo>
                    <a:pt x="109" y="260"/>
                  </a:lnTo>
                  <a:lnTo>
                    <a:pt x="109" y="260"/>
                  </a:lnTo>
                  <a:lnTo>
                    <a:pt x="111" y="260"/>
                  </a:lnTo>
                  <a:lnTo>
                    <a:pt x="111" y="262"/>
                  </a:lnTo>
                  <a:lnTo>
                    <a:pt x="111" y="262"/>
                  </a:lnTo>
                  <a:lnTo>
                    <a:pt x="111" y="262"/>
                  </a:lnTo>
                  <a:lnTo>
                    <a:pt x="111" y="265"/>
                  </a:lnTo>
                  <a:lnTo>
                    <a:pt x="114" y="265"/>
                  </a:lnTo>
                  <a:lnTo>
                    <a:pt x="116" y="262"/>
                  </a:lnTo>
                  <a:lnTo>
                    <a:pt x="118" y="262"/>
                  </a:lnTo>
                  <a:lnTo>
                    <a:pt x="125" y="260"/>
                  </a:lnTo>
                  <a:lnTo>
                    <a:pt x="125" y="260"/>
                  </a:lnTo>
                  <a:lnTo>
                    <a:pt x="128" y="260"/>
                  </a:lnTo>
                  <a:lnTo>
                    <a:pt x="128" y="262"/>
                  </a:lnTo>
                  <a:lnTo>
                    <a:pt x="128" y="265"/>
                  </a:lnTo>
                  <a:lnTo>
                    <a:pt x="128" y="265"/>
                  </a:lnTo>
                  <a:lnTo>
                    <a:pt x="128" y="265"/>
                  </a:lnTo>
                  <a:lnTo>
                    <a:pt x="130" y="265"/>
                  </a:lnTo>
                  <a:lnTo>
                    <a:pt x="133" y="262"/>
                  </a:lnTo>
                  <a:lnTo>
                    <a:pt x="135" y="262"/>
                  </a:lnTo>
                  <a:lnTo>
                    <a:pt x="140" y="262"/>
                  </a:lnTo>
                  <a:lnTo>
                    <a:pt x="142" y="262"/>
                  </a:lnTo>
                  <a:lnTo>
                    <a:pt x="144" y="262"/>
                  </a:lnTo>
                  <a:lnTo>
                    <a:pt x="149" y="262"/>
                  </a:lnTo>
                  <a:lnTo>
                    <a:pt x="152" y="262"/>
                  </a:lnTo>
                  <a:lnTo>
                    <a:pt x="152" y="265"/>
                  </a:lnTo>
                  <a:lnTo>
                    <a:pt x="152" y="265"/>
                  </a:lnTo>
                  <a:lnTo>
                    <a:pt x="154" y="267"/>
                  </a:lnTo>
                  <a:lnTo>
                    <a:pt x="154" y="267"/>
                  </a:lnTo>
                  <a:lnTo>
                    <a:pt x="156" y="267"/>
                  </a:lnTo>
                  <a:lnTo>
                    <a:pt x="156" y="267"/>
                  </a:lnTo>
                  <a:lnTo>
                    <a:pt x="156" y="269"/>
                  </a:lnTo>
                  <a:lnTo>
                    <a:pt x="159" y="269"/>
                  </a:lnTo>
                  <a:lnTo>
                    <a:pt x="156" y="272"/>
                  </a:lnTo>
                  <a:lnTo>
                    <a:pt x="156" y="274"/>
                  </a:lnTo>
                  <a:lnTo>
                    <a:pt x="156" y="277"/>
                  </a:lnTo>
                  <a:lnTo>
                    <a:pt x="159" y="277"/>
                  </a:lnTo>
                  <a:lnTo>
                    <a:pt x="159" y="277"/>
                  </a:lnTo>
                  <a:lnTo>
                    <a:pt x="161" y="274"/>
                  </a:lnTo>
                  <a:lnTo>
                    <a:pt x="161" y="274"/>
                  </a:lnTo>
                  <a:lnTo>
                    <a:pt x="161" y="274"/>
                  </a:lnTo>
                  <a:lnTo>
                    <a:pt x="163" y="277"/>
                  </a:lnTo>
                  <a:lnTo>
                    <a:pt x="163" y="277"/>
                  </a:lnTo>
                  <a:lnTo>
                    <a:pt x="166" y="277"/>
                  </a:lnTo>
                  <a:lnTo>
                    <a:pt x="175" y="272"/>
                  </a:lnTo>
                  <a:lnTo>
                    <a:pt x="178" y="272"/>
                  </a:lnTo>
                  <a:lnTo>
                    <a:pt x="178" y="274"/>
                  </a:lnTo>
                  <a:lnTo>
                    <a:pt x="175" y="277"/>
                  </a:lnTo>
                  <a:lnTo>
                    <a:pt x="175" y="279"/>
                  </a:lnTo>
                  <a:lnTo>
                    <a:pt x="178" y="281"/>
                  </a:lnTo>
                  <a:lnTo>
                    <a:pt x="178" y="286"/>
                  </a:lnTo>
                  <a:lnTo>
                    <a:pt x="178" y="288"/>
                  </a:lnTo>
                  <a:lnTo>
                    <a:pt x="180" y="291"/>
                  </a:lnTo>
                  <a:lnTo>
                    <a:pt x="180" y="291"/>
                  </a:lnTo>
                  <a:lnTo>
                    <a:pt x="182" y="288"/>
                  </a:lnTo>
                  <a:lnTo>
                    <a:pt x="185" y="288"/>
                  </a:lnTo>
                  <a:lnTo>
                    <a:pt x="189" y="281"/>
                  </a:lnTo>
                  <a:lnTo>
                    <a:pt x="192" y="279"/>
                  </a:lnTo>
                  <a:lnTo>
                    <a:pt x="194" y="277"/>
                  </a:lnTo>
                  <a:lnTo>
                    <a:pt x="194" y="277"/>
                  </a:lnTo>
                  <a:lnTo>
                    <a:pt x="201" y="274"/>
                  </a:lnTo>
                  <a:lnTo>
                    <a:pt x="208" y="274"/>
                  </a:lnTo>
                  <a:lnTo>
                    <a:pt x="215" y="269"/>
                  </a:lnTo>
                  <a:lnTo>
                    <a:pt x="215" y="269"/>
                  </a:lnTo>
                  <a:lnTo>
                    <a:pt x="215" y="267"/>
                  </a:lnTo>
                  <a:lnTo>
                    <a:pt x="215" y="267"/>
                  </a:lnTo>
                  <a:lnTo>
                    <a:pt x="211" y="269"/>
                  </a:lnTo>
                  <a:lnTo>
                    <a:pt x="211" y="269"/>
                  </a:lnTo>
                  <a:lnTo>
                    <a:pt x="211" y="272"/>
                  </a:lnTo>
                  <a:lnTo>
                    <a:pt x="208" y="269"/>
                  </a:lnTo>
                  <a:lnTo>
                    <a:pt x="208" y="269"/>
                  </a:lnTo>
                  <a:lnTo>
                    <a:pt x="208" y="269"/>
                  </a:lnTo>
                  <a:lnTo>
                    <a:pt x="211" y="267"/>
                  </a:lnTo>
                  <a:lnTo>
                    <a:pt x="211" y="267"/>
                  </a:lnTo>
                  <a:lnTo>
                    <a:pt x="213" y="262"/>
                  </a:lnTo>
                  <a:lnTo>
                    <a:pt x="215" y="260"/>
                  </a:lnTo>
                  <a:lnTo>
                    <a:pt x="218" y="258"/>
                  </a:lnTo>
                  <a:lnTo>
                    <a:pt x="220" y="255"/>
                  </a:lnTo>
                  <a:lnTo>
                    <a:pt x="220" y="255"/>
                  </a:lnTo>
                  <a:lnTo>
                    <a:pt x="220" y="253"/>
                  </a:lnTo>
                  <a:lnTo>
                    <a:pt x="223" y="251"/>
                  </a:lnTo>
                  <a:lnTo>
                    <a:pt x="223" y="251"/>
                  </a:lnTo>
                  <a:lnTo>
                    <a:pt x="225" y="251"/>
                  </a:lnTo>
                  <a:lnTo>
                    <a:pt x="227" y="253"/>
                  </a:lnTo>
                  <a:lnTo>
                    <a:pt x="227" y="253"/>
                  </a:lnTo>
                  <a:lnTo>
                    <a:pt x="227" y="255"/>
                  </a:lnTo>
                  <a:lnTo>
                    <a:pt x="227" y="255"/>
                  </a:lnTo>
                  <a:lnTo>
                    <a:pt x="227" y="258"/>
                  </a:lnTo>
                  <a:lnTo>
                    <a:pt x="227" y="260"/>
                  </a:lnTo>
                  <a:lnTo>
                    <a:pt x="227" y="260"/>
                  </a:lnTo>
                  <a:lnTo>
                    <a:pt x="227" y="262"/>
                  </a:lnTo>
                  <a:lnTo>
                    <a:pt x="227" y="262"/>
                  </a:lnTo>
                  <a:lnTo>
                    <a:pt x="227" y="265"/>
                  </a:lnTo>
                  <a:lnTo>
                    <a:pt x="230" y="265"/>
                  </a:lnTo>
                  <a:lnTo>
                    <a:pt x="232" y="265"/>
                  </a:lnTo>
                  <a:lnTo>
                    <a:pt x="234" y="262"/>
                  </a:lnTo>
                  <a:lnTo>
                    <a:pt x="234" y="262"/>
                  </a:lnTo>
                  <a:lnTo>
                    <a:pt x="237" y="260"/>
                  </a:lnTo>
                  <a:lnTo>
                    <a:pt x="237" y="258"/>
                  </a:lnTo>
                  <a:lnTo>
                    <a:pt x="239" y="255"/>
                  </a:lnTo>
                  <a:lnTo>
                    <a:pt x="239" y="253"/>
                  </a:lnTo>
                  <a:lnTo>
                    <a:pt x="239" y="251"/>
                  </a:lnTo>
                  <a:lnTo>
                    <a:pt x="239" y="251"/>
                  </a:lnTo>
                  <a:lnTo>
                    <a:pt x="244" y="246"/>
                  </a:lnTo>
                  <a:lnTo>
                    <a:pt x="246" y="243"/>
                  </a:lnTo>
                  <a:lnTo>
                    <a:pt x="249" y="243"/>
                  </a:lnTo>
                  <a:lnTo>
                    <a:pt x="251" y="246"/>
                  </a:lnTo>
                  <a:lnTo>
                    <a:pt x="256" y="248"/>
                  </a:lnTo>
                  <a:lnTo>
                    <a:pt x="256" y="251"/>
                  </a:lnTo>
                  <a:lnTo>
                    <a:pt x="258" y="251"/>
                  </a:lnTo>
                  <a:lnTo>
                    <a:pt x="260" y="251"/>
                  </a:lnTo>
                  <a:lnTo>
                    <a:pt x="263" y="251"/>
                  </a:lnTo>
                  <a:lnTo>
                    <a:pt x="270" y="248"/>
                  </a:lnTo>
                  <a:lnTo>
                    <a:pt x="272" y="248"/>
                  </a:lnTo>
                  <a:lnTo>
                    <a:pt x="275" y="248"/>
                  </a:lnTo>
                  <a:lnTo>
                    <a:pt x="275" y="248"/>
                  </a:lnTo>
                  <a:lnTo>
                    <a:pt x="282" y="246"/>
                  </a:lnTo>
                  <a:lnTo>
                    <a:pt x="286" y="246"/>
                  </a:lnTo>
                  <a:lnTo>
                    <a:pt x="286" y="243"/>
                  </a:lnTo>
                  <a:lnTo>
                    <a:pt x="298" y="246"/>
                  </a:lnTo>
                  <a:lnTo>
                    <a:pt x="298" y="246"/>
                  </a:lnTo>
                  <a:lnTo>
                    <a:pt x="298" y="246"/>
                  </a:lnTo>
                  <a:lnTo>
                    <a:pt x="301" y="246"/>
                  </a:lnTo>
                  <a:lnTo>
                    <a:pt x="298" y="248"/>
                  </a:lnTo>
                  <a:lnTo>
                    <a:pt x="289" y="258"/>
                  </a:lnTo>
                  <a:lnTo>
                    <a:pt x="289" y="258"/>
                  </a:lnTo>
                  <a:lnTo>
                    <a:pt x="289" y="258"/>
                  </a:lnTo>
                  <a:lnTo>
                    <a:pt x="289" y="260"/>
                  </a:lnTo>
                  <a:lnTo>
                    <a:pt x="289" y="260"/>
                  </a:lnTo>
                  <a:lnTo>
                    <a:pt x="289" y="262"/>
                  </a:lnTo>
                  <a:lnTo>
                    <a:pt x="291" y="262"/>
                  </a:lnTo>
                  <a:lnTo>
                    <a:pt x="294" y="262"/>
                  </a:lnTo>
                  <a:lnTo>
                    <a:pt x="294" y="265"/>
                  </a:lnTo>
                  <a:lnTo>
                    <a:pt x="294" y="267"/>
                  </a:lnTo>
                  <a:lnTo>
                    <a:pt x="291" y="269"/>
                  </a:lnTo>
                  <a:lnTo>
                    <a:pt x="289" y="274"/>
                  </a:lnTo>
                  <a:lnTo>
                    <a:pt x="289" y="279"/>
                  </a:lnTo>
                  <a:lnTo>
                    <a:pt x="286" y="279"/>
                  </a:lnTo>
                  <a:lnTo>
                    <a:pt x="289" y="281"/>
                  </a:lnTo>
                  <a:lnTo>
                    <a:pt x="289" y="284"/>
                  </a:lnTo>
                  <a:lnTo>
                    <a:pt x="289" y="284"/>
                  </a:lnTo>
                  <a:lnTo>
                    <a:pt x="289" y="286"/>
                  </a:lnTo>
                  <a:lnTo>
                    <a:pt x="289" y="293"/>
                  </a:lnTo>
                  <a:lnTo>
                    <a:pt x="289" y="295"/>
                  </a:lnTo>
                  <a:lnTo>
                    <a:pt x="289" y="295"/>
                  </a:lnTo>
                  <a:lnTo>
                    <a:pt x="289" y="295"/>
                  </a:lnTo>
                  <a:lnTo>
                    <a:pt x="291" y="295"/>
                  </a:lnTo>
                  <a:lnTo>
                    <a:pt x="291" y="293"/>
                  </a:lnTo>
                  <a:lnTo>
                    <a:pt x="294" y="293"/>
                  </a:lnTo>
                  <a:lnTo>
                    <a:pt x="298" y="291"/>
                  </a:lnTo>
                  <a:lnTo>
                    <a:pt x="305" y="291"/>
                  </a:lnTo>
                  <a:lnTo>
                    <a:pt x="308" y="288"/>
                  </a:lnTo>
                  <a:lnTo>
                    <a:pt x="308" y="288"/>
                  </a:lnTo>
                  <a:lnTo>
                    <a:pt x="310" y="286"/>
                  </a:lnTo>
                  <a:lnTo>
                    <a:pt x="310" y="286"/>
                  </a:lnTo>
                  <a:lnTo>
                    <a:pt x="312" y="286"/>
                  </a:lnTo>
                  <a:lnTo>
                    <a:pt x="315" y="286"/>
                  </a:lnTo>
                  <a:lnTo>
                    <a:pt x="317" y="288"/>
                  </a:lnTo>
                  <a:lnTo>
                    <a:pt x="317" y="291"/>
                  </a:lnTo>
                  <a:lnTo>
                    <a:pt x="324" y="293"/>
                  </a:lnTo>
                  <a:lnTo>
                    <a:pt x="329" y="298"/>
                  </a:lnTo>
                  <a:lnTo>
                    <a:pt x="336" y="307"/>
                  </a:lnTo>
                  <a:lnTo>
                    <a:pt x="336" y="307"/>
                  </a:lnTo>
                  <a:lnTo>
                    <a:pt x="336" y="310"/>
                  </a:lnTo>
                  <a:lnTo>
                    <a:pt x="339" y="310"/>
                  </a:lnTo>
                  <a:lnTo>
                    <a:pt x="339" y="310"/>
                  </a:lnTo>
                  <a:lnTo>
                    <a:pt x="339" y="307"/>
                  </a:lnTo>
                  <a:lnTo>
                    <a:pt x="341" y="307"/>
                  </a:lnTo>
                  <a:lnTo>
                    <a:pt x="343" y="305"/>
                  </a:lnTo>
                  <a:lnTo>
                    <a:pt x="343" y="305"/>
                  </a:lnTo>
                  <a:lnTo>
                    <a:pt x="346" y="305"/>
                  </a:lnTo>
                  <a:lnTo>
                    <a:pt x="346" y="305"/>
                  </a:lnTo>
                  <a:lnTo>
                    <a:pt x="346" y="305"/>
                  </a:lnTo>
                  <a:lnTo>
                    <a:pt x="348" y="305"/>
                  </a:lnTo>
                  <a:lnTo>
                    <a:pt x="348" y="307"/>
                  </a:lnTo>
                  <a:lnTo>
                    <a:pt x="346" y="307"/>
                  </a:lnTo>
                  <a:lnTo>
                    <a:pt x="346" y="310"/>
                  </a:lnTo>
                  <a:lnTo>
                    <a:pt x="346" y="310"/>
                  </a:lnTo>
                  <a:lnTo>
                    <a:pt x="343" y="310"/>
                  </a:lnTo>
                  <a:lnTo>
                    <a:pt x="343" y="312"/>
                  </a:lnTo>
                  <a:lnTo>
                    <a:pt x="343" y="314"/>
                  </a:lnTo>
                  <a:lnTo>
                    <a:pt x="341" y="314"/>
                  </a:lnTo>
                  <a:lnTo>
                    <a:pt x="341" y="317"/>
                  </a:lnTo>
                  <a:lnTo>
                    <a:pt x="339" y="317"/>
                  </a:lnTo>
                  <a:lnTo>
                    <a:pt x="336" y="319"/>
                  </a:lnTo>
                  <a:lnTo>
                    <a:pt x="336" y="319"/>
                  </a:lnTo>
                  <a:lnTo>
                    <a:pt x="336" y="322"/>
                  </a:lnTo>
                  <a:lnTo>
                    <a:pt x="336" y="322"/>
                  </a:lnTo>
                  <a:lnTo>
                    <a:pt x="339" y="322"/>
                  </a:lnTo>
                  <a:lnTo>
                    <a:pt x="341" y="324"/>
                  </a:lnTo>
                  <a:lnTo>
                    <a:pt x="341" y="324"/>
                  </a:lnTo>
                  <a:lnTo>
                    <a:pt x="341" y="326"/>
                  </a:lnTo>
                  <a:lnTo>
                    <a:pt x="341" y="326"/>
                  </a:lnTo>
                  <a:lnTo>
                    <a:pt x="346" y="326"/>
                  </a:lnTo>
                  <a:lnTo>
                    <a:pt x="348" y="329"/>
                  </a:lnTo>
                  <a:lnTo>
                    <a:pt x="348" y="329"/>
                  </a:lnTo>
                  <a:lnTo>
                    <a:pt x="348" y="329"/>
                  </a:lnTo>
                  <a:lnTo>
                    <a:pt x="353" y="333"/>
                  </a:lnTo>
                  <a:lnTo>
                    <a:pt x="355" y="336"/>
                  </a:lnTo>
                  <a:lnTo>
                    <a:pt x="355" y="336"/>
                  </a:lnTo>
                  <a:lnTo>
                    <a:pt x="357" y="338"/>
                  </a:lnTo>
                  <a:lnTo>
                    <a:pt x="360" y="338"/>
                  </a:lnTo>
                  <a:lnTo>
                    <a:pt x="360" y="340"/>
                  </a:lnTo>
                  <a:lnTo>
                    <a:pt x="360" y="340"/>
                  </a:lnTo>
                  <a:lnTo>
                    <a:pt x="360" y="343"/>
                  </a:lnTo>
                  <a:lnTo>
                    <a:pt x="360" y="345"/>
                  </a:lnTo>
                  <a:lnTo>
                    <a:pt x="360" y="345"/>
                  </a:lnTo>
                  <a:lnTo>
                    <a:pt x="360" y="348"/>
                  </a:lnTo>
                  <a:lnTo>
                    <a:pt x="360" y="348"/>
                  </a:lnTo>
                  <a:lnTo>
                    <a:pt x="360" y="348"/>
                  </a:lnTo>
                  <a:lnTo>
                    <a:pt x="360" y="350"/>
                  </a:lnTo>
                  <a:lnTo>
                    <a:pt x="360" y="350"/>
                  </a:lnTo>
                  <a:lnTo>
                    <a:pt x="360" y="350"/>
                  </a:lnTo>
                  <a:lnTo>
                    <a:pt x="362" y="352"/>
                  </a:lnTo>
                  <a:lnTo>
                    <a:pt x="362" y="352"/>
                  </a:lnTo>
                  <a:lnTo>
                    <a:pt x="360" y="355"/>
                  </a:lnTo>
                  <a:lnTo>
                    <a:pt x="346" y="359"/>
                  </a:lnTo>
                  <a:lnTo>
                    <a:pt x="343" y="364"/>
                  </a:lnTo>
                  <a:lnTo>
                    <a:pt x="341" y="364"/>
                  </a:lnTo>
                  <a:lnTo>
                    <a:pt x="339" y="364"/>
                  </a:lnTo>
                  <a:lnTo>
                    <a:pt x="336" y="364"/>
                  </a:lnTo>
                  <a:lnTo>
                    <a:pt x="334" y="364"/>
                  </a:lnTo>
                  <a:lnTo>
                    <a:pt x="334" y="364"/>
                  </a:lnTo>
                  <a:lnTo>
                    <a:pt x="334" y="364"/>
                  </a:lnTo>
                  <a:lnTo>
                    <a:pt x="334" y="366"/>
                  </a:lnTo>
                  <a:lnTo>
                    <a:pt x="331" y="366"/>
                  </a:lnTo>
                  <a:lnTo>
                    <a:pt x="331" y="366"/>
                  </a:lnTo>
                  <a:lnTo>
                    <a:pt x="329" y="366"/>
                  </a:lnTo>
                  <a:lnTo>
                    <a:pt x="329" y="366"/>
                  </a:lnTo>
                  <a:lnTo>
                    <a:pt x="327" y="369"/>
                  </a:lnTo>
                  <a:lnTo>
                    <a:pt x="324" y="371"/>
                  </a:lnTo>
                  <a:lnTo>
                    <a:pt x="320" y="374"/>
                  </a:lnTo>
                  <a:lnTo>
                    <a:pt x="315" y="378"/>
                  </a:lnTo>
                  <a:lnTo>
                    <a:pt x="312" y="383"/>
                  </a:lnTo>
                  <a:lnTo>
                    <a:pt x="312" y="383"/>
                  </a:lnTo>
                  <a:lnTo>
                    <a:pt x="312" y="383"/>
                  </a:lnTo>
                  <a:lnTo>
                    <a:pt x="312" y="383"/>
                  </a:lnTo>
                  <a:lnTo>
                    <a:pt x="315" y="383"/>
                  </a:lnTo>
                  <a:lnTo>
                    <a:pt x="315" y="385"/>
                  </a:lnTo>
                  <a:lnTo>
                    <a:pt x="315" y="385"/>
                  </a:lnTo>
                  <a:lnTo>
                    <a:pt x="315" y="385"/>
                  </a:lnTo>
                  <a:lnTo>
                    <a:pt x="315" y="385"/>
                  </a:lnTo>
                  <a:lnTo>
                    <a:pt x="315" y="385"/>
                  </a:lnTo>
                  <a:lnTo>
                    <a:pt x="320" y="388"/>
                  </a:lnTo>
                  <a:lnTo>
                    <a:pt x="320" y="388"/>
                  </a:lnTo>
                  <a:lnTo>
                    <a:pt x="320" y="388"/>
                  </a:lnTo>
                  <a:lnTo>
                    <a:pt x="320" y="388"/>
                  </a:lnTo>
                  <a:lnTo>
                    <a:pt x="322" y="388"/>
                  </a:lnTo>
                  <a:lnTo>
                    <a:pt x="322" y="388"/>
                  </a:lnTo>
                  <a:lnTo>
                    <a:pt x="320" y="390"/>
                  </a:lnTo>
                  <a:lnTo>
                    <a:pt x="320" y="390"/>
                  </a:lnTo>
                  <a:lnTo>
                    <a:pt x="320" y="390"/>
                  </a:lnTo>
                  <a:lnTo>
                    <a:pt x="322" y="390"/>
                  </a:lnTo>
                  <a:lnTo>
                    <a:pt x="322" y="390"/>
                  </a:lnTo>
                  <a:lnTo>
                    <a:pt x="324" y="393"/>
                  </a:lnTo>
                  <a:lnTo>
                    <a:pt x="324" y="395"/>
                  </a:lnTo>
                  <a:lnTo>
                    <a:pt x="324" y="395"/>
                  </a:lnTo>
                  <a:lnTo>
                    <a:pt x="324" y="395"/>
                  </a:lnTo>
                  <a:lnTo>
                    <a:pt x="324" y="397"/>
                  </a:lnTo>
                  <a:lnTo>
                    <a:pt x="324" y="400"/>
                  </a:lnTo>
                  <a:lnTo>
                    <a:pt x="320" y="402"/>
                  </a:lnTo>
                  <a:lnTo>
                    <a:pt x="312" y="404"/>
                  </a:lnTo>
                  <a:lnTo>
                    <a:pt x="310" y="404"/>
                  </a:lnTo>
                  <a:lnTo>
                    <a:pt x="310" y="402"/>
                  </a:lnTo>
                  <a:lnTo>
                    <a:pt x="310" y="402"/>
                  </a:lnTo>
                  <a:lnTo>
                    <a:pt x="310" y="402"/>
                  </a:lnTo>
                  <a:lnTo>
                    <a:pt x="310" y="402"/>
                  </a:lnTo>
                  <a:lnTo>
                    <a:pt x="310" y="402"/>
                  </a:lnTo>
                  <a:lnTo>
                    <a:pt x="310" y="402"/>
                  </a:lnTo>
                  <a:lnTo>
                    <a:pt x="303" y="397"/>
                  </a:lnTo>
                  <a:lnTo>
                    <a:pt x="303" y="397"/>
                  </a:lnTo>
                  <a:lnTo>
                    <a:pt x="298" y="395"/>
                  </a:lnTo>
                  <a:lnTo>
                    <a:pt x="294" y="397"/>
                  </a:lnTo>
                  <a:lnTo>
                    <a:pt x="294" y="400"/>
                  </a:lnTo>
                  <a:lnTo>
                    <a:pt x="294" y="400"/>
                  </a:lnTo>
                  <a:lnTo>
                    <a:pt x="294" y="402"/>
                  </a:lnTo>
                  <a:lnTo>
                    <a:pt x="296" y="404"/>
                  </a:lnTo>
                  <a:lnTo>
                    <a:pt x="296" y="404"/>
                  </a:lnTo>
                  <a:lnTo>
                    <a:pt x="296" y="407"/>
                  </a:lnTo>
                  <a:lnTo>
                    <a:pt x="296" y="409"/>
                  </a:lnTo>
                  <a:lnTo>
                    <a:pt x="296" y="411"/>
                  </a:lnTo>
                  <a:lnTo>
                    <a:pt x="289" y="428"/>
                  </a:lnTo>
                  <a:lnTo>
                    <a:pt x="289" y="433"/>
                  </a:lnTo>
                  <a:lnTo>
                    <a:pt x="289" y="438"/>
                  </a:lnTo>
                  <a:lnTo>
                    <a:pt x="286" y="438"/>
                  </a:lnTo>
                  <a:lnTo>
                    <a:pt x="286" y="440"/>
                  </a:lnTo>
                  <a:lnTo>
                    <a:pt x="286" y="440"/>
                  </a:lnTo>
                  <a:lnTo>
                    <a:pt x="286" y="440"/>
                  </a:lnTo>
                  <a:lnTo>
                    <a:pt x="294" y="447"/>
                  </a:lnTo>
                  <a:lnTo>
                    <a:pt x="296" y="447"/>
                  </a:lnTo>
                  <a:lnTo>
                    <a:pt x="296" y="447"/>
                  </a:lnTo>
                  <a:lnTo>
                    <a:pt x="296" y="449"/>
                  </a:lnTo>
                  <a:lnTo>
                    <a:pt x="296" y="452"/>
                  </a:lnTo>
                  <a:lnTo>
                    <a:pt x="296" y="454"/>
                  </a:lnTo>
                  <a:lnTo>
                    <a:pt x="296" y="454"/>
                  </a:lnTo>
                  <a:lnTo>
                    <a:pt x="298" y="459"/>
                  </a:lnTo>
                  <a:lnTo>
                    <a:pt x="298" y="461"/>
                  </a:lnTo>
                  <a:lnTo>
                    <a:pt x="298" y="464"/>
                  </a:lnTo>
                  <a:lnTo>
                    <a:pt x="298" y="464"/>
                  </a:lnTo>
                  <a:lnTo>
                    <a:pt x="298" y="466"/>
                  </a:lnTo>
                  <a:lnTo>
                    <a:pt x="294" y="475"/>
                  </a:lnTo>
                  <a:lnTo>
                    <a:pt x="294" y="478"/>
                  </a:lnTo>
                  <a:lnTo>
                    <a:pt x="296" y="478"/>
                  </a:lnTo>
                  <a:lnTo>
                    <a:pt x="303" y="478"/>
                  </a:lnTo>
                  <a:lnTo>
                    <a:pt x="310" y="478"/>
                  </a:lnTo>
                  <a:lnTo>
                    <a:pt x="317" y="478"/>
                  </a:lnTo>
                  <a:lnTo>
                    <a:pt x="317" y="478"/>
                  </a:lnTo>
                  <a:lnTo>
                    <a:pt x="317" y="480"/>
                  </a:lnTo>
                  <a:lnTo>
                    <a:pt x="317" y="480"/>
                  </a:lnTo>
                  <a:lnTo>
                    <a:pt x="317" y="480"/>
                  </a:lnTo>
                  <a:lnTo>
                    <a:pt x="317" y="480"/>
                  </a:lnTo>
                  <a:lnTo>
                    <a:pt x="317" y="480"/>
                  </a:lnTo>
                  <a:lnTo>
                    <a:pt x="317" y="482"/>
                  </a:lnTo>
                  <a:lnTo>
                    <a:pt x="317" y="482"/>
                  </a:lnTo>
                  <a:lnTo>
                    <a:pt x="317" y="485"/>
                  </a:lnTo>
                  <a:lnTo>
                    <a:pt x="317" y="487"/>
                  </a:lnTo>
                  <a:lnTo>
                    <a:pt x="317" y="490"/>
                  </a:lnTo>
                  <a:lnTo>
                    <a:pt x="320" y="490"/>
                  </a:lnTo>
                  <a:lnTo>
                    <a:pt x="320" y="492"/>
                  </a:lnTo>
                  <a:lnTo>
                    <a:pt x="320" y="492"/>
                  </a:lnTo>
                  <a:lnTo>
                    <a:pt x="322" y="492"/>
                  </a:lnTo>
                  <a:lnTo>
                    <a:pt x="322" y="492"/>
                  </a:lnTo>
                  <a:lnTo>
                    <a:pt x="324" y="492"/>
                  </a:lnTo>
                  <a:lnTo>
                    <a:pt x="324" y="492"/>
                  </a:lnTo>
                  <a:lnTo>
                    <a:pt x="327" y="492"/>
                  </a:lnTo>
                  <a:lnTo>
                    <a:pt x="327" y="490"/>
                  </a:lnTo>
                  <a:lnTo>
                    <a:pt x="329" y="487"/>
                  </a:lnTo>
                  <a:lnTo>
                    <a:pt x="331" y="485"/>
                  </a:lnTo>
                  <a:lnTo>
                    <a:pt x="336" y="480"/>
                  </a:lnTo>
                  <a:lnTo>
                    <a:pt x="339" y="480"/>
                  </a:lnTo>
                  <a:lnTo>
                    <a:pt x="339" y="480"/>
                  </a:lnTo>
                  <a:lnTo>
                    <a:pt x="339" y="480"/>
                  </a:lnTo>
                  <a:lnTo>
                    <a:pt x="341" y="478"/>
                  </a:lnTo>
                  <a:lnTo>
                    <a:pt x="341" y="478"/>
                  </a:lnTo>
                  <a:lnTo>
                    <a:pt x="341" y="478"/>
                  </a:lnTo>
                  <a:lnTo>
                    <a:pt x="341" y="475"/>
                  </a:lnTo>
                  <a:lnTo>
                    <a:pt x="341" y="473"/>
                  </a:lnTo>
                  <a:lnTo>
                    <a:pt x="341" y="471"/>
                  </a:lnTo>
                  <a:lnTo>
                    <a:pt x="346" y="466"/>
                  </a:lnTo>
                  <a:lnTo>
                    <a:pt x="348" y="464"/>
                  </a:lnTo>
                  <a:lnTo>
                    <a:pt x="350" y="461"/>
                  </a:lnTo>
                  <a:lnTo>
                    <a:pt x="350" y="461"/>
                  </a:lnTo>
                  <a:lnTo>
                    <a:pt x="350" y="459"/>
                  </a:lnTo>
                  <a:lnTo>
                    <a:pt x="355" y="449"/>
                  </a:lnTo>
                  <a:lnTo>
                    <a:pt x="355" y="449"/>
                  </a:lnTo>
                  <a:lnTo>
                    <a:pt x="355" y="447"/>
                  </a:lnTo>
                  <a:lnTo>
                    <a:pt x="357" y="449"/>
                  </a:lnTo>
                  <a:lnTo>
                    <a:pt x="357" y="449"/>
                  </a:lnTo>
                  <a:lnTo>
                    <a:pt x="357" y="452"/>
                  </a:lnTo>
                  <a:lnTo>
                    <a:pt x="365" y="461"/>
                  </a:lnTo>
                  <a:lnTo>
                    <a:pt x="365" y="464"/>
                  </a:lnTo>
                  <a:lnTo>
                    <a:pt x="367" y="464"/>
                  </a:lnTo>
                  <a:lnTo>
                    <a:pt x="367" y="464"/>
                  </a:lnTo>
                  <a:lnTo>
                    <a:pt x="376" y="459"/>
                  </a:lnTo>
                  <a:lnTo>
                    <a:pt x="376" y="461"/>
                  </a:lnTo>
                  <a:lnTo>
                    <a:pt x="381" y="461"/>
                  </a:lnTo>
                  <a:lnTo>
                    <a:pt x="384" y="461"/>
                  </a:lnTo>
                  <a:lnTo>
                    <a:pt x="386" y="459"/>
                  </a:lnTo>
                  <a:lnTo>
                    <a:pt x="384" y="456"/>
                  </a:lnTo>
                  <a:lnTo>
                    <a:pt x="388" y="456"/>
                  </a:lnTo>
                  <a:lnTo>
                    <a:pt x="388" y="452"/>
                  </a:lnTo>
                  <a:lnTo>
                    <a:pt x="388" y="442"/>
                  </a:lnTo>
                  <a:lnTo>
                    <a:pt x="391" y="438"/>
                  </a:lnTo>
                  <a:lnTo>
                    <a:pt x="391" y="438"/>
                  </a:lnTo>
                  <a:lnTo>
                    <a:pt x="393" y="438"/>
                  </a:lnTo>
                  <a:lnTo>
                    <a:pt x="395" y="435"/>
                  </a:lnTo>
                  <a:lnTo>
                    <a:pt x="395" y="435"/>
                  </a:lnTo>
                  <a:lnTo>
                    <a:pt x="393" y="430"/>
                  </a:lnTo>
                  <a:lnTo>
                    <a:pt x="395" y="426"/>
                  </a:lnTo>
                  <a:lnTo>
                    <a:pt x="395" y="423"/>
                  </a:lnTo>
                  <a:lnTo>
                    <a:pt x="395" y="423"/>
                  </a:lnTo>
                  <a:lnTo>
                    <a:pt x="393" y="423"/>
                  </a:lnTo>
                  <a:lnTo>
                    <a:pt x="393" y="421"/>
                  </a:lnTo>
                  <a:lnTo>
                    <a:pt x="393" y="421"/>
                  </a:lnTo>
                  <a:lnTo>
                    <a:pt x="393" y="419"/>
                  </a:lnTo>
                  <a:lnTo>
                    <a:pt x="393" y="419"/>
                  </a:lnTo>
                  <a:lnTo>
                    <a:pt x="395" y="416"/>
                  </a:lnTo>
                  <a:lnTo>
                    <a:pt x="395" y="416"/>
                  </a:lnTo>
                  <a:lnTo>
                    <a:pt x="395" y="411"/>
                  </a:lnTo>
                  <a:lnTo>
                    <a:pt x="398" y="409"/>
                  </a:lnTo>
                  <a:lnTo>
                    <a:pt x="398" y="407"/>
                  </a:lnTo>
                  <a:lnTo>
                    <a:pt x="398" y="407"/>
                  </a:lnTo>
                  <a:lnTo>
                    <a:pt x="398" y="407"/>
                  </a:lnTo>
                  <a:lnTo>
                    <a:pt x="400" y="404"/>
                  </a:lnTo>
                  <a:lnTo>
                    <a:pt x="400" y="404"/>
                  </a:lnTo>
                  <a:lnTo>
                    <a:pt x="400" y="404"/>
                  </a:lnTo>
                  <a:lnTo>
                    <a:pt x="400" y="404"/>
                  </a:lnTo>
                  <a:lnTo>
                    <a:pt x="400" y="404"/>
                  </a:lnTo>
                  <a:lnTo>
                    <a:pt x="402" y="407"/>
                  </a:lnTo>
                  <a:lnTo>
                    <a:pt x="402" y="407"/>
                  </a:lnTo>
                  <a:lnTo>
                    <a:pt x="405" y="407"/>
                  </a:lnTo>
                  <a:lnTo>
                    <a:pt x="405" y="407"/>
                  </a:lnTo>
                  <a:lnTo>
                    <a:pt x="407" y="407"/>
                  </a:lnTo>
                  <a:lnTo>
                    <a:pt x="407" y="404"/>
                  </a:lnTo>
                  <a:lnTo>
                    <a:pt x="407" y="404"/>
                  </a:lnTo>
                  <a:lnTo>
                    <a:pt x="407" y="402"/>
                  </a:lnTo>
                  <a:lnTo>
                    <a:pt x="410" y="397"/>
                  </a:lnTo>
                  <a:lnTo>
                    <a:pt x="412" y="393"/>
                  </a:lnTo>
                  <a:lnTo>
                    <a:pt x="412" y="393"/>
                  </a:lnTo>
                  <a:lnTo>
                    <a:pt x="412" y="393"/>
                  </a:lnTo>
                  <a:lnTo>
                    <a:pt x="412" y="390"/>
                  </a:lnTo>
                  <a:lnTo>
                    <a:pt x="412" y="390"/>
                  </a:lnTo>
                  <a:lnTo>
                    <a:pt x="412" y="390"/>
                  </a:lnTo>
                  <a:lnTo>
                    <a:pt x="412" y="388"/>
                  </a:lnTo>
                  <a:lnTo>
                    <a:pt x="412" y="388"/>
                  </a:lnTo>
                  <a:lnTo>
                    <a:pt x="412" y="388"/>
                  </a:lnTo>
                  <a:lnTo>
                    <a:pt x="414" y="388"/>
                  </a:lnTo>
                  <a:lnTo>
                    <a:pt x="414" y="388"/>
                  </a:lnTo>
                  <a:lnTo>
                    <a:pt x="414" y="385"/>
                  </a:lnTo>
                  <a:lnTo>
                    <a:pt x="414" y="385"/>
                  </a:lnTo>
                  <a:lnTo>
                    <a:pt x="414" y="381"/>
                  </a:lnTo>
                  <a:lnTo>
                    <a:pt x="414" y="378"/>
                  </a:lnTo>
                  <a:lnTo>
                    <a:pt x="414" y="378"/>
                  </a:lnTo>
                  <a:lnTo>
                    <a:pt x="414" y="376"/>
                  </a:lnTo>
                  <a:lnTo>
                    <a:pt x="414" y="376"/>
                  </a:lnTo>
                  <a:lnTo>
                    <a:pt x="417" y="376"/>
                  </a:lnTo>
                  <a:lnTo>
                    <a:pt x="417" y="376"/>
                  </a:lnTo>
                  <a:lnTo>
                    <a:pt x="419" y="376"/>
                  </a:lnTo>
                  <a:lnTo>
                    <a:pt x="419" y="374"/>
                  </a:lnTo>
                  <a:lnTo>
                    <a:pt x="419" y="374"/>
                  </a:lnTo>
                  <a:lnTo>
                    <a:pt x="419" y="371"/>
                  </a:lnTo>
                  <a:lnTo>
                    <a:pt x="421" y="371"/>
                  </a:lnTo>
                  <a:lnTo>
                    <a:pt x="421" y="369"/>
                  </a:lnTo>
                  <a:lnTo>
                    <a:pt x="424" y="366"/>
                  </a:lnTo>
                  <a:lnTo>
                    <a:pt x="426" y="359"/>
                  </a:lnTo>
                  <a:lnTo>
                    <a:pt x="428" y="352"/>
                  </a:lnTo>
                  <a:lnTo>
                    <a:pt x="431" y="350"/>
                  </a:lnTo>
                  <a:lnTo>
                    <a:pt x="431" y="348"/>
                  </a:lnTo>
                  <a:lnTo>
                    <a:pt x="436" y="345"/>
                  </a:lnTo>
                  <a:lnTo>
                    <a:pt x="436" y="343"/>
                  </a:lnTo>
                  <a:lnTo>
                    <a:pt x="436" y="340"/>
                  </a:lnTo>
                  <a:lnTo>
                    <a:pt x="436" y="336"/>
                  </a:lnTo>
                  <a:lnTo>
                    <a:pt x="436" y="333"/>
                  </a:lnTo>
                  <a:lnTo>
                    <a:pt x="436" y="333"/>
                  </a:lnTo>
                  <a:lnTo>
                    <a:pt x="436" y="331"/>
                  </a:lnTo>
                  <a:lnTo>
                    <a:pt x="433" y="329"/>
                  </a:lnTo>
                  <a:lnTo>
                    <a:pt x="433" y="329"/>
                  </a:lnTo>
                  <a:lnTo>
                    <a:pt x="433" y="326"/>
                  </a:lnTo>
                  <a:lnTo>
                    <a:pt x="431" y="326"/>
                  </a:lnTo>
                  <a:lnTo>
                    <a:pt x="431" y="326"/>
                  </a:lnTo>
                  <a:lnTo>
                    <a:pt x="428" y="324"/>
                  </a:lnTo>
                  <a:lnTo>
                    <a:pt x="428" y="324"/>
                  </a:lnTo>
                  <a:lnTo>
                    <a:pt x="428" y="322"/>
                  </a:lnTo>
                  <a:lnTo>
                    <a:pt x="426" y="322"/>
                  </a:lnTo>
                  <a:lnTo>
                    <a:pt x="426" y="319"/>
                  </a:lnTo>
                  <a:lnTo>
                    <a:pt x="426" y="319"/>
                  </a:lnTo>
                  <a:lnTo>
                    <a:pt x="426" y="319"/>
                  </a:lnTo>
                  <a:lnTo>
                    <a:pt x="426" y="319"/>
                  </a:lnTo>
                  <a:lnTo>
                    <a:pt x="424" y="319"/>
                  </a:lnTo>
                  <a:lnTo>
                    <a:pt x="424" y="317"/>
                  </a:lnTo>
                  <a:lnTo>
                    <a:pt x="421" y="317"/>
                  </a:lnTo>
                  <a:lnTo>
                    <a:pt x="421" y="314"/>
                  </a:lnTo>
                  <a:lnTo>
                    <a:pt x="421" y="312"/>
                  </a:lnTo>
                  <a:lnTo>
                    <a:pt x="424" y="312"/>
                  </a:lnTo>
                  <a:lnTo>
                    <a:pt x="426" y="310"/>
                  </a:lnTo>
                  <a:lnTo>
                    <a:pt x="431" y="305"/>
                  </a:lnTo>
                  <a:lnTo>
                    <a:pt x="438" y="300"/>
                  </a:lnTo>
                  <a:lnTo>
                    <a:pt x="443" y="295"/>
                  </a:lnTo>
                  <a:lnTo>
                    <a:pt x="450" y="286"/>
                  </a:lnTo>
                  <a:lnTo>
                    <a:pt x="452" y="284"/>
                  </a:lnTo>
                  <a:lnTo>
                    <a:pt x="464" y="274"/>
                  </a:lnTo>
                  <a:lnTo>
                    <a:pt x="464" y="272"/>
                  </a:lnTo>
                  <a:lnTo>
                    <a:pt x="464" y="272"/>
                  </a:lnTo>
                  <a:lnTo>
                    <a:pt x="464" y="272"/>
                  </a:lnTo>
                  <a:lnTo>
                    <a:pt x="464" y="272"/>
                  </a:lnTo>
                  <a:lnTo>
                    <a:pt x="462" y="269"/>
                  </a:lnTo>
                  <a:lnTo>
                    <a:pt x="462" y="267"/>
                  </a:lnTo>
                  <a:lnTo>
                    <a:pt x="462" y="267"/>
                  </a:lnTo>
                  <a:lnTo>
                    <a:pt x="462" y="267"/>
                  </a:lnTo>
                  <a:lnTo>
                    <a:pt x="462" y="265"/>
                  </a:lnTo>
                  <a:lnTo>
                    <a:pt x="464" y="265"/>
                  </a:lnTo>
                  <a:lnTo>
                    <a:pt x="466" y="262"/>
                  </a:lnTo>
                  <a:lnTo>
                    <a:pt x="469" y="262"/>
                  </a:lnTo>
                  <a:lnTo>
                    <a:pt x="469" y="260"/>
                  </a:lnTo>
                  <a:lnTo>
                    <a:pt x="471" y="260"/>
                  </a:lnTo>
                  <a:lnTo>
                    <a:pt x="471" y="260"/>
                  </a:lnTo>
                  <a:lnTo>
                    <a:pt x="473" y="262"/>
                  </a:lnTo>
                  <a:lnTo>
                    <a:pt x="473" y="262"/>
                  </a:lnTo>
                  <a:lnTo>
                    <a:pt x="476" y="262"/>
                  </a:lnTo>
                  <a:lnTo>
                    <a:pt x="476" y="265"/>
                  </a:lnTo>
                  <a:lnTo>
                    <a:pt x="476" y="267"/>
                  </a:lnTo>
                  <a:lnTo>
                    <a:pt x="476" y="267"/>
                  </a:lnTo>
                  <a:lnTo>
                    <a:pt x="476" y="269"/>
                  </a:lnTo>
                  <a:lnTo>
                    <a:pt x="476" y="272"/>
                  </a:lnTo>
                  <a:lnTo>
                    <a:pt x="473" y="272"/>
                  </a:lnTo>
                  <a:lnTo>
                    <a:pt x="473" y="274"/>
                  </a:lnTo>
                  <a:lnTo>
                    <a:pt x="471" y="274"/>
                  </a:lnTo>
                  <a:lnTo>
                    <a:pt x="471" y="277"/>
                  </a:lnTo>
                  <a:lnTo>
                    <a:pt x="471" y="277"/>
                  </a:lnTo>
                  <a:lnTo>
                    <a:pt x="473" y="277"/>
                  </a:lnTo>
                  <a:lnTo>
                    <a:pt x="473" y="277"/>
                  </a:lnTo>
                  <a:lnTo>
                    <a:pt x="476" y="277"/>
                  </a:lnTo>
                  <a:lnTo>
                    <a:pt x="478" y="277"/>
                  </a:lnTo>
                  <a:lnTo>
                    <a:pt x="485" y="274"/>
                  </a:lnTo>
                  <a:lnTo>
                    <a:pt x="488" y="274"/>
                  </a:lnTo>
                  <a:lnTo>
                    <a:pt x="490" y="272"/>
                  </a:lnTo>
                  <a:lnTo>
                    <a:pt x="492" y="269"/>
                  </a:lnTo>
                  <a:lnTo>
                    <a:pt x="495" y="265"/>
                  </a:lnTo>
                  <a:lnTo>
                    <a:pt x="495" y="265"/>
                  </a:lnTo>
                  <a:lnTo>
                    <a:pt x="497" y="262"/>
                  </a:lnTo>
                  <a:lnTo>
                    <a:pt x="497" y="262"/>
                  </a:lnTo>
                  <a:lnTo>
                    <a:pt x="495" y="260"/>
                  </a:lnTo>
                  <a:lnTo>
                    <a:pt x="495" y="258"/>
                  </a:lnTo>
                  <a:lnTo>
                    <a:pt x="495" y="258"/>
                  </a:lnTo>
                  <a:lnTo>
                    <a:pt x="495" y="258"/>
                  </a:lnTo>
                  <a:lnTo>
                    <a:pt x="495" y="255"/>
                  </a:lnTo>
                  <a:lnTo>
                    <a:pt x="495" y="253"/>
                  </a:lnTo>
                  <a:lnTo>
                    <a:pt x="495" y="251"/>
                  </a:lnTo>
                  <a:lnTo>
                    <a:pt x="497" y="248"/>
                  </a:lnTo>
                  <a:lnTo>
                    <a:pt x="497" y="248"/>
                  </a:lnTo>
                  <a:lnTo>
                    <a:pt x="497" y="248"/>
                  </a:lnTo>
                  <a:lnTo>
                    <a:pt x="497" y="246"/>
                  </a:lnTo>
                  <a:lnTo>
                    <a:pt x="500" y="239"/>
                  </a:lnTo>
                  <a:lnTo>
                    <a:pt x="500" y="236"/>
                  </a:lnTo>
                  <a:lnTo>
                    <a:pt x="497" y="234"/>
                  </a:lnTo>
                  <a:lnTo>
                    <a:pt x="497" y="234"/>
                  </a:lnTo>
                  <a:lnTo>
                    <a:pt x="500" y="232"/>
                  </a:lnTo>
                  <a:lnTo>
                    <a:pt x="509" y="217"/>
                  </a:lnTo>
                  <a:lnTo>
                    <a:pt x="514" y="213"/>
                  </a:lnTo>
                  <a:lnTo>
                    <a:pt x="516" y="210"/>
                  </a:lnTo>
                  <a:lnTo>
                    <a:pt x="518" y="210"/>
                  </a:lnTo>
                  <a:lnTo>
                    <a:pt x="518" y="208"/>
                  </a:lnTo>
                  <a:lnTo>
                    <a:pt x="518" y="206"/>
                  </a:lnTo>
                  <a:lnTo>
                    <a:pt x="521" y="198"/>
                  </a:lnTo>
                  <a:lnTo>
                    <a:pt x="521" y="196"/>
                  </a:lnTo>
                  <a:lnTo>
                    <a:pt x="521" y="194"/>
                  </a:lnTo>
                  <a:lnTo>
                    <a:pt x="526" y="189"/>
                  </a:lnTo>
                  <a:lnTo>
                    <a:pt x="528" y="184"/>
                  </a:lnTo>
                  <a:lnTo>
                    <a:pt x="530" y="187"/>
                  </a:lnTo>
                  <a:lnTo>
                    <a:pt x="533" y="189"/>
                  </a:lnTo>
                  <a:lnTo>
                    <a:pt x="533" y="191"/>
                  </a:lnTo>
                  <a:lnTo>
                    <a:pt x="533" y="191"/>
                  </a:lnTo>
                  <a:lnTo>
                    <a:pt x="533" y="191"/>
                  </a:lnTo>
                  <a:lnTo>
                    <a:pt x="533" y="194"/>
                  </a:lnTo>
                  <a:lnTo>
                    <a:pt x="533" y="194"/>
                  </a:lnTo>
                  <a:lnTo>
                    <a:pt x="535" y="194"/>
                  </a:lnTo>
                  <a:lnTo>
                    <a:pt x="535" y="194"/>
                  </a:lnTo>
                  <a:lnTo>
                    <a:pt x="537" y="194"/>
                  </a:lnTo>
                  <a:lnTo>
                    <a:pt x="540" y="191"/>
                  </a:lnTo>
                  <a:lnTo>
                    <a:pt x="540" y="191"/>
                  </a:lnTo>
                  <a:lnTo>
                    <a:pt x="542" y="189"/>
                  </a:lnTo>
                  <a:lnTo>
                    <a:pt x="544" y="187"/>
                  </a:lnTo>
                  <a:lnTo>
                    <a:pt x="547" y="184"/>
                  </a:lnTo>
                  <a:lnTo>
                    <a:pt x="547" y="182"/>
                  </a:lnTo>
                  <a:lnTo>
                    <a:pt x="547" y="180"/>
                  </a:lnTo>
                  <a:lnTo>
                    <a:pt x="547" y="180"/>
                  </a:lnTo>
                  <a:lnTo>
                    <a:pt x="547" y="177"/>
                  </a:lnTo>
                  <a:lnTo>
                    <a:pt x="552" y="172"/>
                  </a:lnTo>
                  <a:lnTo>
                    <a:pt x="552" y="170"/>
                  </a:lnTo>
                  <a:lnTo>
                    <a:pt x="554" y="170"/>
                  </a:lnTo>
                  <a:lnTo>
                    <a:pt x="554" y="170"/>
                  </a:lnTo>
                  <a:lnTo>
                    <a:pt x="554" y="170"/>
                  </a:lnTo>
                  <a:lnTo>
                    <a:pt x="556" y="170"/>
                  </a:lnTo>
                  <a:lnTo>
                    <a:pt x="559" y="168"/>
                  </a:lnTo>
                  <a:lnTo>
                    <a:pt x="559" y="168"/>
                  </a:lnTo>
                  <a:lnTo>
                    <a:pt x="561" y="165"/>
                  </a:lnTo>
                  <a:lnTo>
                    <a:pt x="561" y="165"/>
                  </a:lnTo>
                  <a:lnTo>
                    <a:pt x="561" y="165"/>
                  </a:lnTo>
                  <a:lnTo>
                    <a:pt x="566" y="165"/>
                  </a:lnTo>
                  <a:lnTo>
                    <a:pt x="575" y="163"/>
                  </a:lnTo>
                  <a:lnTo>
                    <a:pt x="578" y="161"/>
                  </a:lnTo>
                  <a:lnTo>
                    <a:pt x="585" y="156"/>
                  </a:lnTo>
                  <a:lnTo>
                    <a:pt x="589" y="151"/>
                  </a:lnTo>
                  <a:lnTo>
                    <a:pt x="594" y="146"/>
                  </a:lnTo>
                  <a:lnTo>
                    <a:pt x="597" y="139"/>
                  </a:lnTo>
                  <a:lnTo>
                    <a:pt x="599" y="139"/>
                  </a:lnTo>
                  <a:lnTo>
                    <a:pt x="601" y="135"/>
                  </a:lnTo>
                  <a:lnTo>
                    <a:pt x="601" y="135"/>
                  </a:lnTo>
                  <a:lnTo>
                    <a:pt x="604" y="135"/>
                  </a:lnTo>
                  <a:lnTo>
                    <a:pt x="604" y="135"/>
                  </a:lnTo>
                  <a:lnTo>
                    <a:pt x="604" y="135"/>
                  </a:lnTo>
                  <a:lnTo>
                    <a:pt x="608" y="137"/>
                  </a:lnTo>
                  <a:lnTo>
                    <a:pt x="608" y="137"/>
                  </a:lnTo>
                  <a:lnTo>
                    <a:pt x="611" y="137"/>
                  </a:lnTo>
                  <a:lnTo>
                    <a:pt x="613" y="137"/>
                  </a:lnTo>
                  <a:lnTo>
                    <a:pt x="616" y="137"/>
                  </a:lnTo>
                  <a:lnTo>
                    <a:pt x="616" y="137"/>
                  </a:lnTo>
                  <a:lnTo>
                    <a:pt x="630" y="127"/>
                  </a:lnTo>
                  <a:lnTo>
                    <a:pt x="630" y="127"/>
                  </a:lnTo>
                  <a:lnTo>
                    <a:pt x="630" y="127"/>
                  </a:lnTo>
                  <a:lnTo>
                    <a:pt x="630" y="127"/>
                  </a:lnTo>
                  <a:lnTo>
                    <a:pt x="630" y="125"/>
                  </a:lnTo>
                  <a:lnTo>
                    <a:pt x="632" y="125"/>
                  </a:lnTo>
                  <a:lnTo>
                    <a:pt x="632" y="123"/>
                  </a:lnTo>
                  <a:lnTo>
                    <a:pt x="634" y="123"/>
                  </a:lnTo>
                  <a:lnTo>
                    <a:pt x="634" y="123"/>
                  </a:lnTo>
                  <a:lnTo>
                    <a:pt x="634" y="120"/>
                  </a:lnTo>
                  <a:lnTo>
                    <a:pt x="637" y="123"/>
                  </a:lnTo>
                  <a:lnTo>
                    <a:pt x="639" y="123"/>
                  </a:lnTo>
                  <a:lnTo>
                    <a:pt x="642" y="123"/>
                  </a:lnTo>
                  <a:lnTo>
                    <a:pt x="642" y="120"/>
                  </a:lnTo>
                  <a:lnTo>
                    <a:pt x="649" y="118"/>
                  </a:lnTo>
                  <a:lnTo>
                    <a:pt x="653" y="113"/>
                  </a:lnTo>
                  <a:lnTo>
                    <a:pt x="656" y="111"/>
                  </a:lnTo>
                  <a:lnTo>
                    <a:pt x="658" y="111"/>
                  </a:lnTo>
                  <a:lnTo>
                    <a:pt x="658" y="111"/>
                  </a:lnTo>
                  <a:lnTo>
                    <a:pt x="660" y="109"/>
                  </a:lnTo>
                  <a:lnTo>
                    <a:pt x="665" y="106"/>
                  </a:lnTo>
                  <a:lnTo>
                    <a:pt x="665" y="104"/>
                  </a:lnTo>
                  <a:lnTo>
                    <a:pt x="668" y="101"/>
                  </a:lnTo>
                  <a:lnTo>
                    <a:pt x="668" y="101"/>
                  </a:lnTo>
                  <a:lnTo>
                    <a:pt x="668" y="97"/>
                  </a:lnTo>
                  <a:lnTo>
                    <a:pt x="668" y="97"/>
                  </a:lnTo>
                  <a:lnTo>
                    <a:pt x="670" y="94"/>
                  </a:lnTo>
                  <a:lnTo>
                    <a:pt x="670" y="94"/>
                  </a:lnTo>
                  <a:lnTo>
                    <a:pt x="672" y="94"/>
                  </a:lnTo>
                  <a:lnTo>
                    <a:pt x="675" y="92"/>
                  </a:lnTo>
                  <a:lnTo>
                    <a:pt x="675" y="92"/>
                  </a:lnTo>
                  <a:lnTo>
                    <a:pt x="677" y="92"/>
                  </a:lnTo>
                  <a:lnTo>
                    <a:pt x="679" y="94"/>
                  </a:lnTo>
                  <a:lnTo>
                    <a:pt x="682" y="97"/>
                  </a:lnTo>
                  <a:lnTo>
                    <a:pt x="684" y="97"/>
                  </a:lnTo>
                  <a:lnTo>
                    <a:pt x="687" y="99"/>
                  </a:lnTo>
                  <a:lnTo>
                    <a:pt x="705" y="90"/>
                  </a:lnTo>
                  <a:lnTo>
                    <a:pt x="705" y="90"/>
                  </a:lnTo>
                  <a:lnTo>
                    <a:pt x="710" y="92"/>
                  </a:lnTo>
                  <a:lnTo>
                    <a:pt x="710" y="92"/>
                  </a:lnTo>
                  <a:lnTo>
                    <a:pt x="713" y="90"/>
                  </a:lnTo>
                  <a:lnTo>
                    <a:pt x="713" y="90"/>
                  </a:lnTo>
                  <a:lnTo>
                    <a:pt x="713" y="90"/>
                  </a:lnTo>
                  <a:lnTo>
                    <a:pt x="717" y="92"/>
                  </a:lnTo>
                  <a:lnTo>
                    <a:pt x="717" y="92"/>
                  </a:lnTo>
                  <a:lnTo>
                    <a:pt x="717" y="92"/>
                  </a:lnTo>
                  <a:lnTo>
                    <a:pt x="717" y="90"/>
                  </a:lnTo>
                  <a:lnTo>
                    <a:pt x="717" y="90"/>
                  </a:lnTo>
                  <a:lnTo>
                    <a:pt x="720" y="87"/>
                  </a:lnTo>
                  <a:lnTo>
                    <a:pt x="720" y="87"/>
                  </a:lnTo>
                  <a:lnTo>
                    <a:pt x="722" y="87"/>
                  </a:lnTo>
                  <a:lnTo>
                    <a:pt x="722" y="87"/>
                  </a:lnTo>
                  <a:lnTo>
                    <a:pt x="722" y="87"/>
                  </a:lnTo>
                  <a:lnTo>
                    <a:pt x="722" y="87"/>
                  </a:lnTo>
                  <a:lnTo>
                    <a:pt x="724" y="85"/>
                  </a:lnTo>
                  <a:lnTo>
                    <a:pt x="724" y="85"/>
                  </a:lnTo>
                  <a:lnTo>
                    <a:pt x="724" y="82"/>
                  </a:lnTo>
                  <a:lnTo>
                    <a:pt x="724" y="82"/>
                  </a:lnTo>
                  <a:lnTo>
                    <a:pt x="724" y="82"/>
                  </a:lnTo>
                  <a:lnTo>
                    <a:pt x="727" y="80"/>
                  </a:lnTo>
                  <a:lnTo>
                    <a:pt x="727" y="80"/>
                  </a:lnTo>
                  <a:lnTo>
                    <a:pt x="729" y="80"/>
                  </a:lnTo>
                  <a:lnTo>
                    <a:pt x="729" y="80"/>
                  </a:lnTo>
                  <a:lnTo>
                    <a:pt x="729" y="80"/>
                  </a:lnTo>
                  <a:lnTo>
                    <a:pt x="729" y="75"/>
                  </a:lnTo>
                  <a:lnTo>
                    <a:pt x="729" y="7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Freeform 71">
              <a:extLst>
                <a:ext uri="{FF2B5EF4-FFF2-40B4-BE49-F238E27FC236}">
                  <a16:creationId xmlns:a16="http://schemas.microsoft.com/office/drawing/2014/main" id="{12B031B4-40E4-9FED-A75A-8890E3D82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6515" y="2356171"/>
              <a:ext cx="1008026" cy="535181"/>
            </a:xfrm>
            <a:custGeom>
              <a:avLst/>
              <a:gdLst>
                <a:gd name="T0" fmla="*/ 646 w 663"/>
                <a:gd name="T1" fmla="*/ 137 h 352"/>
                <a:gd name="T2" fmla="*/ 604 w 663"/>
                <a:gd name="T3" fmla="*/ 116 h 352"/>
                <a:gd name="T4" fmla="*/ 561 w 663"/>
                <a:gd name="T5" fmla="*/ 104 h 352"/>
                <a:gd name="T6" fmla="*/ 561 w 663"/>
                <a:gd name="T7" fmla="*/ 52 h 352"/>
                <a:gd name="T8" fmla="*/ 530 w 663"/>
                <a:gd name="T9" fmla="*/ 28 h 352"/>
                <a:gd name="T10" fmla="*/ 535 w 663"/>
                <a:gd name="T11" fmla="*/ 16 h 352"/>
                <a:gd name="T12" fmla="*/ 481 w 663"/>
                <a:gd name="T13" fmla="*/ 2 h 352"/>
                <a:gd name="T14" fmla="*/ 457 w 663"/>
                <a:gd name="T15" fmla="*/ 19 h 352"/>
                <a:gd name="T16" fmla="*/ 440 w 663"/>
                <a:gd name="T17" fmla="*/ 23 h 352"/>
                <a:gd name="T18" fmla="*/ 414 w 663"/>
                <a:gd name="T19" fmla="*/ 35 h 352"/>
                <a:gd name="T20" fmla="*/ 388 w 663"/>
                <a:gd name="T21" fmla="*/ 31 h 352"/>
                <a:gd name="T22" fmla="*/ 351 w 663"/>
                <a:gd name="T23" fmla="*/ 7 h 352"/>
                <a:gd name="T24" fmla="*/ 317 w 663"/>
                <a:gd name="T25" fmla="*/ 26 h 352"/>
                <a:gd name="T26" fmla="*/ 287 w 663"/>
                <a:gd name="T27" fmla="*/ 64 h 352"/>
                <a:gd name="T28" fmla="*/ 268 w 663"/>
                <a:gd name="T29" fmla="*/ 73 h 352"/>
                <a:gd name="T30" fmla="*/ 242 w 663"/>
                <a:gd name="T31" fmla="*/ 87 h 352"/>
                <a:gd name="T32" fmla="*/ 190 w 663"/>
                <a:gd name="T33" fmla="*/ 109 h 352"/>
                <a:gd name="T34" fmla="*/ 152 w 663"/>
                <a:gd name="T35" fmla="*/ 146 h 352"/>
                <a:gd name="T36" fmla="*/ 137 w 663"/>
                <a:gd name="T37" fmla="*/ 154 h 352"/>
                <a:gd name="T38" fmla="*/ 128 w 663"/>
                <a:gd name="T39" fmla="*/ 180 h 352"/>
                <a:gd name="T40" fmla="*/ 100 w 663"/>
                <a:gd name="T41" fmla="*/ 201 h 352"/>
                <a:gd name="T42" fmla="*/ 85 w 663"/>
                <a:gd name="T43" fmla="*/ 201 h 352"/>
                <a:gd name="T44" fmla="*/ 76 w 663"/>
                <a:gd name="T45" fmla="*/ 201 h 352"/>
                <a:gd name="T46" fmla="*/ 33 w 663"/>
                <a:gd name="T47" fmla="*/ 213 h 352"/>
                <a:gd name="T48" fmla="*/ 7 w 663"/>
                <a:gd name="T49" fmla="*/ 244 h 352"/>
                <a:gd name="T50" fmla="*/ 36 w 663"/>
                <a:gd name="T51" fmla="*/ 251 h 352"/>
                <a:gd name="T52" fmla="*/ 52 w 663"/>
                <a:gd name="T53" fmla="*/ 279 h 352"/>
                <a:gd name="T54" fmla="*/ 48 w 663"/>
                <a:gd name="T55" fmla="*/ 298 h 352"/>
                <a:gd name="T56" fmla="*/ 85 w 663"/>
                <a:gd name="T57" fmla="*/ 317 h 352"/>
                <a:gd name="T58" fmla="*/ 142 w 663"/>
                <a:gd name="T59" fmla="*/ 300 h 352"/>
                <a:gd name="T60" fmla="*/ 208 w 663"/>
                <a:gd name="T61" fmla="*/ 310 h 352"/>
                <a:gd name="T62" fmla="*/ 249 w 663"/>
                <a:gd name="T63" fmla="*/ 303 h 352"/>
                <a:gd name="T64" fmla="*/ 261 w 663"/>
                <a:gd name="T65" fmla="*/ 281 h 352"/>
                <a:gd name="T66" fmla="*/ 306 w 663"/>
                <a:gd name="T67" fmla="*/ 234 h 352"/>
                <a:gd name="T68" fmla="*/ 310 w 663"/>
                <a:gd name="T69" fmla="*/ 227 h 352"/>
                <a:gd name="T70" fmla="*/ 343 w 663"/>
                <a:gd name="T71" fmla="*/ 227 h 352"/>
                <a:gd name="T72" fmla="*/ 429 w 663"/>
                <a:gd name="T73" fmla="*/ 191 h 352"/>
                <a:gd name="T74" fmla="*/ 469 w 663"/>
                <a:gd name="T75" fmla="*/ 182 h 352"/>
                <a:gd name="T76" fmla="*/ 481 w 663"/>
                <a:gd name="T77" fmla="*/ 215 h 352"/>
                <a:gd name="T78" fmla="*/ 493 w 663"/>
                <a:gd name="T79" fmla="*/ 234 h 352"/>
                <a:gd name="T80" fmla="*/ 495 w 663"/>
                <a:gd name="T81" fmla="*/ 255 h 352"/>
                <a:gd name="T82" fmla="*/ 504 w 663"/>
                <a:gd name="T83" fmla="*/ 251 h 352"/>
                <a:gd name="T84" fmla="*/ 504 w 663"/>
                <a:gd name="T85" fmla="*/ 262 h 352"/>
                <a:gd name="T86" fmla="*/ 497 w 663"/>
                <a:gd name="T87" fmla="*/ 270 h 352"/>
                <a:gd name="T88" fmla="*/ 467 w 663"/>
                <a:gd name="T89" fmla="*/ 279 h 352"/>
                <a:gd name="T90" fmla="*/ 448 w 663"/>
                <a:gd name="T91" fmla="*/ 277 h 352"/>
                <a:gd name="T92" fmla="*/ 422 w 663"/>
                <a:gd name="T93" fmla="*/ 300 h 352"/>
                <a:gd name="T94" fmla="*/ 417 w 663"/>
                <a:gd name="T95" fmla="*/ 310 h 352"/>
                <a:gd name="T96" fmla="*/ 414 w 663"/>
                <a:gd name="T97" fmla="*/ 326 h 352"/>
                <a:gd name="T98" fmla="*/ 422 w 663"/>
                <a:gd name="T99" fmla="*/ 348 h 352"/>
                <a:gd name="T100" fmla="*/ 455 w 663"/>
                <a:gd name="T101" fmla="*/ 331 h 352"/>
                <a:gd name="T102" fmla="*/ 476 w 663"/>
                <a:gd name="T103" fmla="*/ 315 h 352"/>
                <a:gd name="T104" fmla="*/ 554 w 663"/>
                <a:gd name="T105" fmla="*/ 270 h 352"/>
                <a:gd name="T106" fmla="*/ 580 w 663"/>
                <a:gd name="T107" fmla="*/ 265 h 352"/>
                <a:gd name="T108" fmla="*/ 601 w 663"/>
                <a:gd name="T109" fmla="*/ 270 h 352"/>
                <a:gd name="T110" fmla="*/ 625 w 663"/>
                <a:gd name="T111" fmla="*/ 296 h 352"/>
                <a:gd name="T112" fmla="*/ 637 w 663"/>
                <a:gd name="T113" fmla="*/ 293 h 352"/>
                <a:gd name="T114" fmla="*/ 609 w 663"/>
                <a:gd name="T115" fmla="*/ 251 h 352"/>
                <a:gd name="T116" fmla="*/ 606 w 663"/>
                <a:gd name="T117" fmla="*/ 227 h 352"/>
                <a:gd name="T118" fmla="*/ 630 w 663"/>
                <a:gd name="T119" fmla="*/ 208 h 352"/>
                <a:gd name="T120" fmla="*/ 646 w 663"/>
                <a:gd name="T121" fmla="*/ 191 h 352"/>
                <a:gd name="T122" fmla="*/ 661 w 663"/>
                <a:gd name="T123" fmla="*/ 18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63" h="352">
                  <a:moveTo>
                    <a:pt x="663" y="175"/>
                  </a:moveTo>
                  <a:lnTo>
                    <a:pt x="658" y="170"/>
                  </a:lnTo>
                  <a:lnTo>
                    <a:pt x="656" y="165"/>
                  </a:lnTo>
                  <a:lnTo>
                    <a:pt x="656" y="161"/>
                  </a:lnTo>
                  <a:lnTo>
                    <a:pt x="661" y="154"/>
                  </a:lnTo>
                  <a:lnTo>
                    <a:pt x="658" y="149"/>
                  </a:lnTo>
                  <a:lnTo>
                    <a:pt x="656" y="146"/>
                  </a:lnTo>
                  <a:lnTo>
                    <a:pt x="649" y="142"/>
                  </a:lnTo>
                  <a:lnTo>
                    <a:pt x="646" y="142"/>
                  </a:lnTo>
                  <a:lnTo>
                    <a:pt x="646" y="137"/>
                  </a:lnTo>
                  <a:lnTo>
                    <a:pt x="646" y="137"/>
                  </a:lnTo>
                  <a:lnTo>
                    <a:pt x="644" y="137"/>
                  </a:lnTo>
                  <a:lnTo>
                    <a:pt x="644" y="137"/>
                  </a:lnTo>
                  <a:lnTo>
                    <a:pt x="635" y="130"/>
                  </a:lnTo>
                  <a:lnTo>
                    <a:pt x="632" y="130"/>
                  </a:lnTo>
                  <a:lnTo>
                    <a:pt x="625" y="132"/>
                  </a:lnTo>
                  <a:lnTo>
                    <a:pt x="623" y="135"/>
                  </a:lnTo>
                  <a:lnTo>
                    <a:pt x="618" y="135"/>
                  </a:lnTo>
                  <a:lnTo>
                    <a:pt x="616" y="135"/>
                  </a:lnTo>
                  <a:lnTo>
                    <a:pt x="611" y="132"/>
                  </a:lnTo>
                  <a:lnTo>
                    <a:pt x="609" y="123"/>
                  </a:lnTo>
                  <a:lnTo>
                    <a:pt x="604" y="116"/>
                  </a:lnTo>
                  <a:lnTo>
                    <a:pt x="597" y="111"/>
                  </a:lnTo>
                  <a:lnTo>
                    <a:pt x="587" y="102"/>
                  </a:lnTo>
                  <a:lnTo>
                    <a:pt x="578" y="99"/>
                  </a:lnTo>
                  <a:lnTo>
                    <a:pt x="571" y="102"/>
                  </a:lnTo>
                  <a:lnTo>
                    <a:pt x="568" y="109"/>
                  </a:lnTo>
                  <a:lnTo>
                    <a:pt x="566" y="116"/>
                  </a:lnTo>
                  <a:lnTo>
                    <a:pt x="566" y="123"/>
                  </a:lnTo>
                  <a:lnTo>
                    <a:pt x="564" y="123"/>
                  </a:lnTo>
                  <a:lnTo>
                    <a:pt x="561" y="116"/>
                  </a:lnTo>
                  <a:lnTo>
                    <a:pt x="556" y="111"/>
                  </a:lnTo>
                  <a:lnTo>
                    <a:pt x="561" y="104"/>
                  </a:lnTo>
                  <a:lnTo>
                    <a:pt x="556" y="99"/>
                  </a:lnTo>
                  <a:lnTo>
                    <a:pt x="566" y="94"/>
                  </a:lnTo>
                  <a:lnTo>
                    <a:pt x="575" y="85"/>
                  </a:lnTo>
                  <a:lnTo>
                    <a:pt x="575" y="80"/>
                  </a:lnTo>
                  <a:lnTo>
                    <a:pt x="573" y="73"/>
                  </a:lnTo>
                  <a:lnTo>
                    <a:pt x="568" y="66"/>
                  </a:lnTo>
                  <a:lnTo>
                    <a:pt x="566" y="64"/>
                  </a:lnTo>
                  <a:lnTo>
                    <a:pt x="566" y="57"/>
                  </a:lnTo>
                  <a:lnTo>
                    <a:pt x="564" y="54"/>
                  </a:lnTo>
                  <a:lnTo>
                    <a:pt x="561" y="52"/>
                  </a:lnTo>
                  <a:lnTo>
                    <a:pt x="561" y="52"/>
                  </a:lnTo>
                  <a:lnTo>
                    <a:pt x="559" y="52"/>
                  </a:lnTo>
                  <a:lnTo>
                    <a:pt x="559" y="49"/>
                  </a:lnTo>
                  <a:lnTo>
                    <a:pt x="559" y="49"/>
                  </a:lnTo>
                  <a:lnTo>
                    <a:pt x="549" y="42"/>
                  </a:lnTo>
                  <a:lnTo>
                    <a:pt x="547" y="35"/>
                  </a:lnTo>
                  <a:lnTo>
                    <a:pt x="540" y="38"/>
                  </a:lnTo>
                  <a:lnTo>
                    <a:pt x="530" y="45"/>
                  </a:lnTo>
                  <a:lnTo>
                    <a:pt x="528" y="33"/>
                  </a:lnTo>
                  <a:lnTo>
                    <a:pt x="528" y="31"/>
                  </a:lnTo>
                  <a:lnTo>
                    <a:pt x="530" y="31"/>
                  </a:lnTo>
                  <a:lnTo>
                    <a:pt x="530" y="28"/>
                  </a:lnTo>
                  <a:lnTo>
                    <a:pt x="545" y="26"/>
                  </a:lnTo>
                  <a:lnTo>
                    <a:pt x="545" y="23"/>
                  </a:lnTo>
                  <a:lnTo>
                    <a:pt x="547" y="21"/>
                  </a:lnTo>
                  <a:lnTo>
                    <a:pt x="549" y="16"/>
                  </a:lnTo>
                  <a:lnTo>
                    <a:pt x="549" y="14"/>
                  </a:lnTo>
                  <a:lnTo>
                    <a:pt x="547" y="12"/>
                  </a:lnTo>
                  <a:lnTo>
                    <a:pt x="547" y="12"/>
                  </a:lnTo>
                  <a:lnTo>
                    <a:pt x="545" y="12"/>
                  </a:lnTo>
                  <a:lnTo>
                    <a:pt x="542" y="14"/>
                  </a:lnTo>
                  <a:lnTo>
                    <a:pt x="538" y="16"/>
                  </a:lnTo>
                  <a:lnTo>
                    <a:pt x="535" y="16"/>
                  </a:lnTo>
                  <a:lnTo>
                    <a:pt x="530" y="14"/>
                  </a:lnTo>
                  <a:lnTo>
                    <a:pt x="528" y="9"/>
                  </a:lnTo>
                  <a:lnTo>
                    <a:pt x="526" y="7"/>
                  </a:lnTo>
                  <a:lnTo>
                    <a:pt x="526" y="2"/>
                  </a:lnTo>
                  <a:lnTo>
                    <a:pt x="523" y="0"/>
                  </a:lnTo>
                  <a:lnTo>
                    <a:pt x="516" y="0"/>
                  </a:lnTo>
                  <a:lnTo>
                    <a:pt x="509" y="0"/>
                  </a:lnTo>
                  <a:lnTo>
                    <a:pt x="502" y="0"/>
                  </a:lnTo>
                  <a:lnTo>
                    <a:pt x="493" y="4"/>
                  </a:lnTo>
                  <a:lnTo>
                    <a:pt x="483" y="2"/>
                  </a:lnTo>
                  <a:lnTo>
                    <a:pt x="481" y="2"/>
                  </a:lnTo>
                  <a:lnTo>
                    <a:pt x="478" y="2"/>
                  </a:lnTo>
                  <a:lnTo>
                    <a:pt x="478" y="12"/>
                  </a:lnTo>
                  <a:lnTo>
                    <a:pt x="476" y="19"/>
                  </a:lnTo>
                  <a:lnTo>
                    <a:pt x="467" y="19"/>
                  </a:lnTo>
                  <a:lnTo>
                    <a:pt x="462" y="14"/>
                  </a:lnTo>
                  <a:lnTo>
                    <a:pt x="459" y="16"/>
                  </a:lnTo>
                  <a:lnTo>
                    <a:pt x="459" y="16"/>
                  </a:lnTo>
                  <a:lnTo>
                    <a:pt x="457" y="16"/>
                  </a:lnTo>
                  <a:lnTo>
                    <a:pt x="457" y="16"/>
                  </a:lnTo>
                  <a:lnTo>
                    <a:pt x="455" y="19"/>
                  </a:lnTo>
                  <a:lnTo>
                    <a:pt x="457" y="19"/>
                  </a:lnTo>
                  <a:lnTo>
                    <a:pt x="455" y="21"/>
                  </a:lnTo>
                  <a:lnTo>
                    <a:pt x="452" y="21"/>
                  </a:lnTo>
                  <a:lnTo>
                    <a:pt x="452" y="21"/>
                  </a:lnTo>
                  <a:lnTo>
                    <a:pt x="452" y="26"/>
                  </a:lnTo>
                  <a:lnTo>
                    <a:pt x="452" y="31"/>
                  </a:lnTo>
                  <a:lnTo>
                    <a:pt x="452" y="31"/>
                  </a:lnTo>
                  <a:lnTo>
                    <a:pt x="448" y="31"/>
                  </a:lnTo>
                  <a:lnTo>
                    <a:pt x="445" y="31"/>
                  </a:lnTo>
                  <a:lnTo>
                    <a:pt x="445" y="28"/>
                  </a:lnTo>
                  <a:lnTo>
                    <a:pt x="443" y="23"/>
                  </a:lnTo>
                  <a:lnTo>
                    <a:pt x="440" y="23"/>
                  </a:lnTo>
                  <a:lnTo>
                    <a:pt x="440" y="31"/>
                  </a:lnTo>
                  <a:lnTo>
                    <a:pt x="436" y="31"/>
                  </a:lnTo>
                  <a:lnTo>
                    <a:pt x="429" y="31"/>
                  </a:lnTo>
                  <a:lnTo>
                    <a:pt x="424" y="33"/>
                  </a:lnTo>
                  <a:lnTo>
                    <a:pt x="424" y="40"/>
                  </a:lnTo>
                  <a:lnTo>
                    <a:pt x="419" y="40"/>
                  </a:lnTo>
                  <a:lnTo>
                    <a:pt x="417" y="40"/>
                  </a:lnTo>
                  <a:lnTo>
                    <a:pt x="417" y="38"/>
                  </a:lnTo>
                  <a:lnTo>
                    <a:pt x="417" y="38"/>
                  </a:lnTo>
                  <a:lnTo>
                    <a:pt x="417" y="35"/>
                  </a:lnTo>
                  <a:lnTo>
                    <a:pt x="414" y="35"/>
                  </a:lnTo>
                  <a:lnTo>
                    <a:pt x="414" y="35"/>
                  </a:lnTo>
                  <a:lnTo>
                    <a:pt x="405" y="33"/>
                  </a:lnTo>
                  <a:lnTo>
                    <a:pt x="405" y="33"/>
                  </a:lnTo>
                  <a:lnTo>
                    <a:pt x="398" y="28"/>
                  </a:lnTo>
                  <a:lnTo>
                    <a:pt x="391" y="28"/>
                  </a:lnTo>
                  <a:lnTo>
                    <a:pt x="388" y="26"/>
                  </a:lnTo>
                  <a:lnTo>
                    <a:pt x="388" y="26"/>
                  </a:lnTo>
                  <a:lnTo>
                    <a:pt x="388" y="28"/>
                  </a:lnTo>
                  <a:lnTo>
                    <a:pt x="391" y="31"/>
                  </a:lnTo>
                  <a:lnTo>
                    <a:pt x="391" y="31"/>
                  </a:lnTo>
                  <a:lnTo>
                    <a:pt x="388" y="31"/>
                  </a:lnTo>
                  <a:lnTo>
                    <a:pt x="381" y="26"/>
                  </a:lnTo>
                  <a:lnTo>
                    <a:pt x="377" y="26"/>
                  </a:lnTo>
                  <a:lnTo>
                    <a:pt x="372" y="26"/>
                  </a:lnTo>
                  <a:lnTo>
                    <a:pt x="369" y="26"/>
                  </a:lnTo>
                  <a:lnTo>
                    <a:pt x="367" y="26"/>
                  </a:lnTo>
                  <a:lnTo>
                    <a:pt x="365" y="26"/>
                  </a:lnTo>
                  <a:lnTo>
                    <a:pt x="367" y="19"/>
                  </a:lnTo>
                  <a:lnTo>
                    <a:pt x="365" y="19"/>
                  </a:lnTo>
                  <a:lnTo>
                    <a:pt x="358" y="9"/>
                  </a:lnTo>
                  <a:lnTo>
                    <a:pt x="355" y="7"/>
                  </a:lnTo>
                  <a:lnTo>
                    <a:pt x="351" y="7"/>
                  </a:lnTo>
                  <a:lnTo>
                    <a:pt x="346" y="7"/>
                  </a:lnTo>
                  <a:lnTo>
                    <a:pt x="346" y="7"/>
                  </a:lnTo>
                  <a:lnTo>
                    <a:pt x="339" y="16"/>
                  </a:lnTo>
                  <a:lnTo>
                    <a:pt x="336" y="19"/>
                  </a:lnTo>
                  <a:lnTo>
                    <a:pt x="336" y="19"/>
                  </a:lnTo>
                  <a:lnTo>
                    <a:pt x="332" y="21"/>
                  </a:lnTo>
                  <a:lnTo>
                    <a:pt x="327" y="21"/>
                  </a:lnTo>
                  <a:lnTo>
                    <a:pt x="324" y="21"/>
                  </a:lnTo>
                  <a:lnTo>
                    <a:pt x="320" y="21"/>
                  </a:lnTo>
                  <a:lnTo>
                    <a:pt x="320" y="23"/>
                  </a:lnTo>
                  <a:lnTo>
                    <a:pt x="317" y="26"/>
                  </a:lnTo>
                  <a:lnTo>
                    <a:pt x="317" y="28"/>
                  </a:lnTo>
                  <a:lnTo>
                    <a:pt x="315" y="28"/>
                  </a:lnTo>
                  <a:lnTo>
                    <a:pt x="310" y="28"/>
                  </a:lnTo>
                  <a:lnTo>
                    <a:pt x="308" y="35"/>
                  </a:lnTo>
                  <a:lnTo>
                    <a:pt x="313" y="40"/>
                  </a:lnTo>
                  <a:lnTo>
                    <a:pt x="317" y="45"/>
                  </a:lnTo>
                  <a:lnTo>
                    <a:pt x="310" y="52"/>
                  </a:lnTo>
                  <a:lnTo>
                    <a:pt x="306" y="57"/>
                  </a:lnTo>
                  <a:lnTo>
                    <a:pt x="298" y="57"/>
                  </a:lnTo>
                  <a:lnTo>
                    <a:pt x="294" y="61"/>
                  </a:lnTo>
                  <a:lnTo>
                    <a:pt x="287" y="64"/>
                  </a:lnTo>
                  <a:lnTo>
                    <a:pt x="282" y="66"/>
                  </a:lnTo>
                  <a:lnTo>
                    <a:pt x="280" y="66"/>
                  </a:lnTo>
                  <a:lnTo>
                    <a:pt x="277" y="68"/>
                  </a:lnTo>
                  <a:lnTo>
                    <a:pt x="275" y="68"/>
                  </a:lnTo>
                  <a:lnTo>
                    <a:pt x="272" y="68"/>
                  </a:lnTo>
                  <a:lnTo>
                    <a:pt x="270" y="68"/>
                  </a:lnTo>
                  <a:lnTo>
                    <a:pt x="268" y="71"/>
                  </a:lnTo>
                  <a:lnTo>
                    <a:pt x="268" y="71"/>
                  </a:lnTo>
                  <a:lnTo>
                    <a:pt x="268" y="71"/>
                  </a:lnTo>
                  <a:lnTo>
                    <a:pt x="268" y="73"/>
                  </a:lnTo>
                  <a:lnTo>
                    <a:pt x="268" y="73"/>
                  </a:lnTo>
                  <a:lnTo>
                    <a:pt x="268" y="73"/>
                  </a:lnTo>
                  <a:lnTo>
                    <a:pt x="268" y="75"/>
                  </a:lnTo>
                  <a:lnTo>
                    <a:pt x="265" y="75"/>
                  </a:lnTo>
                  <a:lnTo>
                    <a:pt x="263" y="75"/>
                  </a:lnTo>
                  <a:lnTo>
                    <a:pt x="263" y="75"/>
                  </a:lnTo>
                  <a:lnTo>
                    <a:pt x="263" y="78"/>
                  </a:lnTo>
                  <a:lnTo>
                    <a:pt x="256" y="80"/>
                  </a:lnTo>
                  <a:lnTo>
                    <a:pt x="253" y="80"/>
                  </a:lnTo>
                  <a:lnTo>
                    <a:pt x="246" y="87"/>
                  </a:lnTo>
                  <a:lnTo>
                    <a:pt x="244" y="87"/>
                  </a:lnTo>
                  <a:lnTo>
                    <a:pt x="242" y="87"/>
                  </a:lnTo>
                  <a:lnTo>
                    <a:pt x="242" y="87"/>
                  </a:lnTo>
                  <a:lnTo>
                    <a:pt x="239" y="87"/>
                  </a:lnTo>
                  <a:lnTo>
                    <a:pt x="237" y="90"/>
                  </a:lnTo>
                  <a:lnTo>
                    <a:pt x="235" y="90"/>
                  </a:lnTo>
                  <a:lnTo>
                    <a:pt x="232" y="90"/>
                  </a:lnTo>
                  <a:lnTo>
                    <a:pt x="227" y="90"/>
                  </a:lnTo>
                  <a:lnTo>
                    <a:pt x="216" y="90"/>
                  </a:lnTo>
                  <a:lnTo>
                    <a:pt x="204" y="97"/>
                  </a:lnTo>
                  <a:lnTo>
                    <a:pt x="199" y="99"/>
                  </a:lnTo>
                  <a:lnTo>
                    <a:pt x="194" y="104"/>
                  </a:lnTo>
                  <a:lnTo>
                    <a:pt x="190" y="109"/>
                  </a:lnTo>
                  <a:lnTo>
                    <a:pt x="185" y="111"/>
                  </a:lnTo>
                  <a:lnTo>
                    <a:pt x="180" y="113"/>
                  </a:lnTo>
                  <a:lnTo>
                    <a:pt x="180" y="118"/>
                  </a:lnTo>
                  <a:lnTo>
                    <a:pt x="180" y="123"/>
                  </a:lnTo>
                  <a:lnTo>
                    <a:pt x="178" y="128"/>
                  </a:lnTo>
                  <a:lnTo>
                    <a:pt x="173" y="130"/>
                  </a:lnTo>
                  <a:lnTo>
                    <a:pt x="164" y="137"/>
                  </a:lnTo>
                  <a:lnTo>
                    <a:pt x="161" y="142"/>
                  </a:lnTo>
                  <a:lnTo>
                    <a:pt x="159" y="144"/>
                  </a:lnTo>
                  <a:lnTo>
                    <a:pt x="154" y="144"/>
                  </a:lnTo>
                  <a:lnTo>
                    <a:pt x="152" y="146"/>
                  </a:lnTo>
                  <a:lnTo>
                    <a:pt x="152" y="146"/>
                  </a:lnTo>
                  <a:lnTo>
                    <a:pt x="147" y="151"/>
                  </a:lnTo>
                  <a:lnTo>
                    <a:pt x="147" y="154"/>
                  </a:lnTo>
                  <a:lnTo>
                    <a:pt x="145" y="154"/>
                  </a:lnTo>
                  <a:lnTo>
                    <a:pt x="142" y="156"/>
                  </a:lnTo>
                  <a:lnTo>
                    <a:pt x="140" y="156"/>
                  </a:lnTo>
                  <a:lnTo>
                    <a:pt x="140" y="156"/>
                  </a:lnTo>
                  <a:lnTo>
                    <a:pt x="140" y="154"/>
                  </a:lnTo>
                  <a:lnTo>
                    <a:pt x="137" y="154"/>
                  </a:lnTo>
                  <a:lnTo>
                    <a:pt x="137" y="154"/>
                  </a:lnTo>
                  <a:lnTo>
                    <a:pt x="137" y="154"/>
                  </a:lnTo>
                  <a:lnTo>
                    <a:pt x="130" y="158"/>
                  </a:lnTo>
                  <a:lnTo>
                    <a:pt x="126" y="161"/>
                  </a:lnTo>
                  <a:lnTo>
                    <a:pt x="123" y="165"/>
                  </a:lnTo>
                  <a:lnTo>
                    <a:pt x="121" y="168"/>
                  </a:lnTo>
                  <a:lnTo>
                    <a:pt x="121" y="170"/>
                  </a:lnTo>
                  <a:lnTo>
                    <a:pt x="123" y="173"/>
                  </a:lnTo>
                  <a:lnTo>
                    <a:pt x="128" y="173"/>
                  </a:lnTo>
                  <a:lnTo>
                    <a:pt x="128" y="173"/>
                  </a:lnTo>
                  <a:lnTo>
                    <a:pt x="128" y="175"/>
                  </a:lnTo>
                  <a:lnTo>
                    <a:pt x="128" y="180"/>
                  </a:lnTo>
                  <a:lnTo>
                    <a:pt x="128" y="180"/>
                  </a:lnTo>
                  <a:lnTo>
                    <a:pt x="128" y="180"/>
                  </a:lnTo>
                  <a:lnTo>
                    <a:pt x="128" y="182"/>
                  </a:lnTo>
                  <a:lnTo>
                    <a:pt x="126" y="187"/>
                  </a:lnTo>
                  <a:lnTo>
                    <a:pt x="121" y="189"/>
                  </a:lnTo>
                  <a:lnTo>
                    <a:pt x="119" y="191"/>
                  </a:lnTo>
                  <a:lnTo>
                    <a:pt x="114" y="191"/>
                  </a:lnTo>
                  <a:lnTo>
                    <a:pt x="114" y="191"/>
                  </a:lnTo>
                  <a:lnTo>
                    <a:pt x="111" y="196"/>
                  </a:lnTo>
                  <a:lnTo>
                    <a:pt x="109" y="196"/>
                  </a:lnTo>
                  <a:lnTo>
                    <a:pt x="102" y="199"/>
                  </a:lnTo>
                  <a:lnTo>
                    <a:pt x="100" y="201"/>
                  </a:lnTo>
                  <a:lnTo>
                    <a:pt x="97" y="201"/>
                  </a:lnTo>
                  <a:lnTo>
                    <a:pt x="97" y="201"/>
                  </a:lnTo>
                  <a:lnTo>
                    <a:pt x="95" y="196"/>
                  </a:lnTo>
                  <a:lnTo>
                    <a:pt x="92" y="196"/>
                  </a:lnTo>
                  <a:lnTo>
                    <a:pt x="92" y="199"/>
                  </a:lnTo>
                  <a:lnTo>
                    <a:pt x="92" y="201"/>
                  </a:lnTo>
                  <a:lnTo>
                    <a:pt x="90" y="203"/>
                  </a:lnTo>
                  <a:lnTo>
                    <a:pt x="88" y="203"/>
                  </a:lnTo>
                  <a:lnTo>
                    <a:pt x="88" y="203"/>
                  </a:lnTo>
                  <a:lnTo>
                    <a:pt x="88" y="201"/>
                  </a:lnTo>
                  <a:lnTo>
                    <a:pt x="85" y="201"/>
                  </a:lnTo>
                  <a:lnTo>
                    <a:pt x="85" y="203"/>
                  </a:lnTo>
                  <a:lnTo>
                    <a:pt x="83" y="206"/>
                  </a:lnTo>
                  <a:lnTo>
                    <a:pt x="81" y="206"/>
                  </a:lnTo>
                  <a:lnTo>
                    <a:pt x="81" y="203"/>
                  </a:lnTo>
                  <a:lnTo>
                    <a:pt x="78" y="199"/>
                  </a:lnTo>
                  <a:lnTo>
                    <a:pt x="78" y="196"/>
                  </a:lnTo>
                  <a:lnTo>
                    <a:pt x="76" y="196"/>
                  </a:lnTo>
                  <a:lnTo>
                    <a:pt x="76" y="199"/>
                  </a:lnTo>
                  <a:lnTo>
                    <a:pt x="76" y="199"/>
                  </a:lnTo>
                  <a:lnTo>
                    <a:pt x="76" y="201"/>
                  </a:lnTo>
                  <a:lnTo>
                    <a:pt x="76" y="201"/>
                  </a:lnTo>
                  <a:lnTo>
                    <a:pt x="76" y="203"/>
                  </a:lnTo>
                  <a:lnTo>
                    <a:pt x="74" y="203"/>
                  </a:lnTo>
                  <a:lnTo>
                    <a:pt x="74" y="203"/>
                  </a:lnTo>
                  <a:lnTo>
                    <a:pt x="64" y="203"/>
                  </a:lnTo>
                  <a:lnTo>
                    <a:pt x="62" y="203"/>
                  </a:lnTo>
                  <a:lnTo>
                    <a:pt x="57" y="206"/>
                  </a:lnTo>
                  <a:lnTo>
                    <a:pt x="50" y="213"/>
                  </a:lnTo>
                  <a:lnTo>
                    <a:pt x="45" y="213"/>
                  </a:lnTo>
                  <a:lnTo>
                    <a:pt x="43" y="213"/>
                  </a:lnTo>
                  <a:lnTo>
                    <a:pt x="38" y="213"/>
                  </a:lnTo>
                  <a:lnTo>
                    <a:pt x="33" y="213"/>
                  </a:lnTo>
                  <a:lnTo>
                    <a:pt x="31" y="213"/>
                  </a:lnTo>
                  <a:lnTo>
                    <a:pt x="26" y="210"/>
                  </a:lnTo>
                  <a:lnTo>
                    <a:pt x="24" y="208"/>
                  </a:lnTo>
                  <a:lnTo>
                    <a:pt x="7" y="210"/>
                  </a:lnTo>
                  <a:lnTo>
                    <a:pt x="5" y="215"/>
                  </a:lnTo>
                  <a:lnTo>
                    <a:pt x="0" y="222"/>
                  </a:lnTo>
                  <a:lnTo>
                    <a:pt x="0" y="227"/>
                  </a:lnTo>
                  <a:lnTo>
                    <a:pt x="3" y="236"/>
                  </a:lnTo>
                  <a:lnTo>
                    <a:pt x="3" y="239"/>
                  </a:lnTo>
                  <a:lnTo>
                    <a:pt x="7" y="241"/>
                  </a:lnTo>
                  <a:lnTo>
                    <a:pt x="7" y="244"/>
                  </a:lnTo>
                  <a:lnTo>
                    <a:pt x="10" y="246"/>
                  </a:lnTo>
                  <a:lnTo>
                    <a:pt x="12" y="246"/>
                  </a:lnTo>
                  <a:lnTo>
                    <a:pt x="14" y="246"/>
                  </a:lnTo>
                  <a:lnTo>
                    <a:pt x="17" y="248"/>
                  </a:lnTo>
                  <a:lnTo>
                    <a:pt x="17" y="248"/>
                  </a:lnTo>
                  <a:lnTo>
                    <a:pt x="19" y="251"/>
                  </a:lnTo>
                  <a:lnTo>
                    <a:pt x="19" y="253"/>
                  </a:lnTo>
                  <a:lnTo>
                    <a:pt x="19" y="253"/>
                  </a:lnTo>
                  <a:lnTo>
                    <a:pt x="24" y="253"/>
                  </a:lnTo>
                  <a:lnTo>
                    <a:pt x="33" y="251"/>
                  </a:lnTo>
                  <a:lnTo>
                    <a:pt x="36" y="251"/>
                  </a:lnTo>
                  <a:lnTo>
                    <a:pt x="40" y="251"/>
                  </a:lnTo>
                  <a:lnTo>
                    <a:pt x="40" y="251"/>
                  </a:lnTo>
                  <a:lnTo>
                    <a:pt x="45" y="246"/>
                  </a:lnTo>
                  <a:lnTo>
                    <a:pt x="45" y="246"/>
                  </a:lnTo>
                  <a:lnTo>
                    <a:pt x="48" y="251"/>
                  </a:lnTo>
                  <a:lnTo>
                    <a:pt x="59" y="267"/>
                  </a:lnTo>
                  <a:lnTo>
                    <a:pt x="59" y="270"/>
                  </a:lnTo>
                  <a:lnTo>
                    <a:pt x="57" y="272"/>
                  </a:lnTo>
                  <a:lnTo>
                    <a:pt x="55" y="274"/>
                  </a:lnTo>
                  <a:lnTo>
                    <a:pt x="52" y="277"/>
                  </a:lnTo>
                  <a:lnTo>
                    <a:pt x="52" y="279"/>
                  </a:lnTo>
                  <a:lnTo>
                    <a:pt x="52" y="281"/>
                  </a:lnTo>
                  <a:lnTo>
                    <a:pt x="52" y="281"/>
                  </a:lnTo>
                  <a:lnTo>
                    <a:pt x="52" y="284"/>
                  </a:lnTo>
                  <a:lnTo>
                    <a:pt x="50" y="284"/>
                  </a:lnTo>
                  <a:lnTo>
                    <a:pt x="50" y="284"/>
                  </a:lnTo>
                  <a:lnTo>
                    <a:pt x="50" y="286"/>
                  </a:lnTo>
                  <a:lnTo>
                    <a:pt x="48" y="286"/>
                  </a:lnTo>
                  <a:lnTo>
                    <a:pt x="48" y="289"/>
                  </a:lnTo>
                  <a:lnTo>
                    <a:pt x="48" y="291"/>
                  </a:lnTo>
                  <a:lnTo>
                    <a:pt x="48" y="293"/>
                  </a:lnTo>
                  <a:lnTo>
                    <a:pt x="48" y="298"/>
                  </a:lnTo>
                  <a:lnTo>
                    <a:pt x="55" y="305"/>
                  </a:lnTo>
                  <a:lnTo>
                    <a:pt x="57" y="307"/>
                  </a:lnTo>
                  <a:lnTo>
                    <a:pt x="57" y="307"/>
                  </a:lnTo>
                  <a:lnTo>
                    <a:pt x="59" y="315"/>
                  </a:lnTo>
                  <a:lnTo>
                    <a:pt x="57" y="317"/>
                  </a:lnTo>
                  <a:lnTo>
                    <a:pt x="62" y="317"/>
                  </a:lnTo>
                  <a:lnTo>
                    <a:pt x="74" y="319"/>
                  </a:lnTo>
                  <a:lnTo>
                    <a:pt x="78" y="317"/>
                  </a:lnTo>
                  <a:lnTo>
                    <a:pt x="81" y="317"/>
                  </a:lnTo>
                  <a:lnTo>
                    <a:pt x="85" y="317"/>
                  </a:lnTo>
                  <a:lnTo>
                    <a:pt x="85" y="317"/>
                  </a:lnTo>
                  <a:lnTo>
                    <a:pt x="90" y="315"/>
                  </a:lnTo>
                  <a:lnTo>
                    <a:pt x="104" y="310"/>
                  </a:lnTo>
                  <a:lnTo>
                    <a:pt x="111" y="307"/>
                  </a:lnTo>
                  <a:lnTo>
                    <a:pt x="119" y="307"/>
                  </a:lnTo>
                  <a:lnTo>
                    <a:pt x="121" y="305"/>
                  </a:lnTo>
                  <a:lnTo>
                    <a:pt x="123" y="303"/>
                  </a:lnTo>
                  <a:lnTo>
                    <a:pt x="123" y="303"/>
                  </a:lnTo>
                  <a:lnTo>
                    <a:pt x="126" y="300"/>
                  </a:lnTo>
                  <a:lnTo>
                    <a:pt x="128" y="298"/>
                  </a:lnTo>
                  <a:lnTo>
                    <a:pt x="133" y="300"/>
                  </a:lnTo>
                  <a:lnTo>
                    <a:pt x="142" y="300"/>
                  </a:lnTo>
                  <a:lnTo>
                    <a:pt x="152" y="305"/>
                  </a:lnTo>
                  <a:lnTo>
                    <a:pt x="156" y="307"/>
                  </a:lnTo>
                  <a:lnTo>
                    <a:pt x="156" y="307"/>
                  </a:lnTo>
                  <a:lnTo>
                    <a:pt x="156" y="307"/>
                  </a:lnTo>
                  <a:lnTo>
                    <a:pt x="156" y="310"/>
                  </a:lnTo>
                  <a:lnTo>
                    <a:pt x="156" y="310"/>
                  </a:lnTo>
                  <a:lnTo>
                    <a:pt x="159" y="312"/>
                  </a:lnTo>
                  <a:lnTo>
                    <a:pt x="161" y="312"/>
                  </a:lnTo>
                  <a:lnTo>
                    <a:pt x="166" y="315"/>
                  </a:lnTo>
                  <a:lnTo>
                    <a:pt x="206" y="310"/>
                  </a:lnTo>
                  <a:lnTo>
                    <a:pt x="208" y="310"/>
                  </a:lnTo>
                  <a:lnTo>
                    <a:pt x="211" y="310"/>
                  </a:lnTo>
                  <a:lnTo>
                    <a:pt x="213" y="312"/>
                  </a:lnTo>
                  <a:lnTo>
                    <a:pt x="216" y="315"/>
                  </a:lnTo>
                  <a:lnTo>
                    <a:pt x="218" y="315"/>
                  </a:lnTo>
                  <a:lnTo>
                    <a:pt x="223" y="312"/>
                  </a:lnTo>
                  <a:lnTo>
                    <a:pt x="225" y="312"/>
                  </a:lnTo>
                  <a:lnTo>
                    <a:pt x="232" y="310"/>
                  </a:lnTo>
                  <a:lnTo>
                    <a:pt x="237" y="310"/>
                  </a:lnTo>
                  <a:lnTo>
                    <a:pt x="244" y="307"/>
                  </a:lnTo>
                  <a:lnTo>
                    <a:pt x="246" y="305"/>
                  </a:lnTo>
                  <a:lnTo>
                    <a:pt x="249" y="303"/>
                  </a:lnTo>
                  <a:lnTo>
                    <a:pt x="251" y="300"/>
                  </a:lnTo>
                  <a:lnTo>
                    <a:pt x="251" y="300"/>
                  </a:lnTo>
                  <a:lnTo>
                    <a:pt x="256" y="298"/>
                  </a:lnTo>
                  <a:lnTo>
                    <a:pt x="258" y="296"/>
                  </a:lnTo>
                  <a:lnTo>
                    <a:pt x="258" y="293"/>
                  </a:lnTo>
                  <a:lnTo>
                    <a:pt x="258" y="293"/>
                  </a:lnTo>
                  <a:lnTo>
                    <a:pt x="258" y="289"/>
                  </a:lnTo>
                  <a:lnTo>
                    <a:pt x="258" y="286"/>
                  </a:lnTo>
                  <a:lnTo>
                    <a:pt x="258" y="284"/>
                  </a:lnTo>
                  <a:lnTo>
                    <a:pt x="261" y="281"/>
                  </a:lnTo>
                  <a:lnTo>
                    <a:pt x="261" y="281"/>
                  </a:lnTo>
                  <a:lnTo>
                    <a:pt x="272" y="267"/>
                  </a:lnTo>
                  <a:lnTo>
                    <a:pt x="277" y="265"/>
                  </a:lnTo>
                  <a:lnTo>
                    <a:pt x="277" y="265"/>
                  </a:lnTo>
                  <a:lnTo>
                    <a:pt x="282" y="260"/>
                  </a:lnTo>
                  <a:lnTo>
                    <a:pt x="287" y="258"/>
                  </a:lnTo>
                  <a:lnTo>
                    <a:pt x="291" y="253"/>
                  </a:lnTo>
                  <a:lnTo>
                    <a:pt x="306" y="239"/>
                  </a:lnTo>
                  <a:lnTo>
                    <a:pt x="306" y="239"/>
                  </a:lnTo>
                  <a:lnTo>
                    <a:pt x="308" y="236"/>
                  </a:lnTo>
                  <a:lnTo>
                    <a:pt x="308" y="236"/>
                  </a:lnTo>
                  <a:lnTo>
                    <a:pt x="306" y="234"/>
                  </a:lnTo>
                  <a:lnTo>
                    <a:pt x="306" y="234"/>
                  </a:lnTo>
                  <a:lnTo>
                    <a:pt x="303" y="232"/>
                  </a:lnTo>
                  <a:lnTo>
                    <a:pt x="303" y="229"/>
                  </a:lnTo>
                  <a:lnTo>
                    <a:pt x="303" y="229"/>
                  </a:lnTo>
                  <a:lnTo>
                    <a:pt x="303" y="227"/>
                  </a:lnTo>
                  <a:lnTo>
                    <a:pt x="306" y="225"/>
                  </a:lnTo>
                  <a:lnTo>
                    <a:pt x="308" y="225"/>
                  </a:lnTo>
                  <a:lnTo>
                    <a:pt x="308" y="225"/>
                  </a:lnTo>
                  <a:lnTo>
                    <a:pt x="308" y="225"/>
                  </a:lnTo>
                  <a:lnTo>
                    <a:pt x="310" y="225"/>
                  </a:lnTo>
                  <a:lnTo>
                    <a:pt x="310" y="227"/>
                  </a:lnTo>
                  <a:lnTo>
                    <a:pt x="310" y="227"/>
                  </a:lnTo>
                  <a:lnTo>
                    <a:pt x="313" y="229"/>
                  </a:lnTo>
                  <a:lnTo>
                    <a:pt x="315" y="229"/>
                  </a:lnTo>
                  <a:lnTo>
                    <a:pt x="317" y="232"/>
                  </a:lnTo>
                  <a:lnTo>
                    <a:pt x="329" y="227"/>
                  </a:lnTo>
                  <a:lnTo>
                    <a:pt x="332" y="232"/>
                  </a:lnTo>
                  <a:lnTo>
                    <a:pt x="336" y="229"/>
                  </a:lnTo>
                  <a:lnTo>
                    <a:pt x="336" y="229"/>
                  </a:lnTo>
                  <a:lnTo>
                    <a:pt x="339" y="229"/>
                  </a:lnTo>
                  <a:lnTo>
                    <a:pt x="341" y="229"/>
                  </a:lnTo>
                  <a:lnTo>
                    <a:pt x="343" y="227"/>
                  </a:lnTo>
                  <a:lnTo>
                    <a:pt x="348" y="225"/>
                  </a:lnTo>
                  <a:lnTo>
                    <a:pt x="353" y="222"/>
                  </a:lnTo>
                  <a:lnTo>
                    <a:pt x="360" y="220"/>
                  </a:lnTo>
                  <a:lnTo>
                    <a:pt x="369" y="217"/>
                  </a:lnTo>
                  <a:lnTo>
                    <a:pt x="369" y="217"/>
                  </a:lnTo>
                  <a:lnTo>
                    <a:pt x="372" y="215"/>
                  </a:lnTo>
                  <a:lnTo>
                    <a:pt x="381" y="210"/>
                  </a:lnTo>
                  <a:lnTo>
                    <a:pt x="386" y="208"/>
                  </a:lnTo>
                  <a:lnTo>
                    <a:pt x="422" y="196"/>
                  </a:lnTo>
                  <a:lnTo>
                    <a:pt x="426" y="191"/>
                  </a:lnTo>
                  <a:lnTo>
                    <a:pt x="429" y="191"/>
                  </a:lnTo>
                  <a:lnTo>
                    <a:pt x="429" y="191"/>
                  </a:lnTo>
                  <a:lnTo>
                    <a:pt x="431" y="194"/>
                  </a:lnTo>
                  <a:lnTo>
                    <a:pt x="433" y="194"/>
                  </a:lnTo>
                  <a:lnTo>
                    <a:pt x="436" y="194"/>
                  </a:lnTo>
                  <a:lnTo>
                    <a:pt x="436" y="196"/>
                  </a:lnTo>
                  <a:lnTo>
                    <a:pt x="440" y="196"/>
                  </a:lnTo>
                  <a:lnTo>
                    <a:pt x="450" y="194"/>
                  </a:lnTo>
                  <a:lnTo>
                    <a:pt x="455" y="191"/>
                  </a:lnTo>
                  <a:lnTo>
                    <a:pt x="457" y="189"/>
                  </a:lnTo>
                  <a:lnTo>
                    <a:pt x="459" y="187"/>
                  </a:lnTo>
                  <a:lnTo>
                    <a:pt x="469" y="182"/>
                  </a:lnTo>
                  <a:lnTo>
                    <a:pt x="476" y="180"/>
                  </a:lnTo>
                  <a:lnTo>
                    <a:pt x="504" y="180"/>
                  </a:lnTo>
                  <a:lnTo>
                    <a:pt x="504" y="180"/>
                  </a:lnTo>
                  <a:lnTo>
                    <a:pt x="504" y="180"/>
                  </a:lnTo>
                  <a:lnTo>
                    <a:pt x="504" y="182"/>
                  </a:lnTo>
                  <a:lnTo>
                    <a:pt x="502" y="184"/>
                  </a:lnTo>
                  <a:lnTo>
                    <a:pt x="500" y="189"/>
                  </a:lnTo>
                  <a:lnTo>
                    <a:pt x="495" y="196"/>
                  </a:lnTo>
                  <a:lnTo>
                    <a:pt x="485" y="208"/>
                  </a:lnTo>
                  <a:lnTo>
                    <a:pt x="483" y="213"/>
                  </a:lnTo>
                  <a:lnTo>
                    <a:pt x="481" y="215"/>
                  </a:lnTo>
                  <a:lnTo>
                    <a:pt x="483" y="217"/>
                  </a:lnTo>
                  <a:lnTo>
                    <a:pt x="483" y="217"/>
                  </a:lnTo>
                  <a:lnTo>
                    <a:pt x="483" y="225"/>
                  </a:lnTo>
                  <a:lnTo>
                    <a:pt x="483" y="227"/>
                  </a:lnTo>
                  <a:lnTo>
                    <a:pt x="485" y="227"/>
                  </a:lnTo>
                  <a:lnTo>
                    <a:pt x="485" y="229"/>
                  </a:lnTo>
                  <a:lnTo>
                    <a:pt x="488" y="229"/>
                  </a:lnTo>
                  <a:lnTo>
                    <a:pt x="488" y="229"/>
                  </a:lnTo>
                  <a:lnTo>
                    <a:pt x="488" y="232"/>
                  </a:lnTo>
                  <a:lnTo>
                    <a:pt x="490" y="232"/>
                  </a:lnTo>
                  <a:lnTo>
                    <a:pt x="493" y="234"/>
                  </a:lnTo>
                  <a:lnTo>
                    <a:pt x="493" y="234"/>
                  </a:lnTo>
                  <a:lnTo>
                    <a:pt x="495" y="236"/>
                  </a:lnTo>
                  <a:lnTo>
                    <a:pt x="495" y="241"/>
                  </a:lnTo>
                  <a:lnTo>
                    <a:pt x="495" y="244"/>
                  </a:lnTo>
                  <a:lnTo>
                    <a:pt x="493" y="248"/>
                  </a:lnTo>
                  <a:lnTo>
                    <a:pt x="493" y="248"/>
                  </a:lnTo>
                  <a:lnTo>
                    <a:pt x="493" y="248"/>
                  </a:lnTo>
                  <a:lnTo>
                    <a:pt x="495" y="251"/>
                  </a:lnTo>
                  <a:lnTo>
                    <a:pt x="495" y="251"/>
                  </a:lnTo>
                  <a:lnTo>
                    <a:pt x="495" y="253"/>
                  </a:lnTo>
                  <a:lnTo>
                    <a:pt x="495" y="255"/>
                  </a:lnTo>
                  <a:lnTo>
                    <a:pt x="495" y="255"/>
                  </a:lnTo>
                  <a:lnTo>
                    <a:pt x="495" y="255"/>
                  </a:lnTo>
                  <a:lnTo>
                    <a:pt x="495" y="255"/>
                  </a:lnTo>
                  <a:lnTo>
                    <a:pt x="500" y="251"/>
                  </a:lnTo>
                  <a:lnTo>
                    <a:pt x="500" y="251"/>
                  </a:lnTo>
                  <a:lnTo>
                    <a:pt x="500" y="251"/>
                  </a:lnTo>
                  <a:lnTo>
                    <a:pt x="502" y="251"/>
                  </a:lnTo>
                  <a:lnTo>
                    <a:pt x="502" y="251"/>
                  </a:lnTo>
                  <a:lnTo>
                    <a:pt x="502" y="248"/>
                  </a:lnTo>
                  <a:lnTo>
                    <a:pt x="504" y="248"/>
                  </a:lnTo>
                  <a:lnTo>
                    <a:pt x="504" y="251"/>
                  </a:lnTo>
                  <a:lnTo>
                    <a:pt x="507" y="251"/>
                  </a:lnTo>
                  <a:lnTo>
                    <a:pt x="507" y="253"/>
                  </a:lnTo>
                  <a:lnTo>
                    <a:pt x="509" y="255"/>
                  </a:lnTo>
                  <a:lnTo>
                    <a:pt x="509" y="255"/>
                  </a:lnTo>
                  <a:lnTo>
                    <a:pt x="509" y="260"/>
                  </a:lnTo>
                  <a:lnTo>
                    <a:pt x="509" y="260"/>
                  </a:lnTo>
                  <a:lnTo>
                    <a:pt x="509" y="260"/>
                  </a:lnTo>
                  <a:lnTo>
                    <a:pt x="507" y="260"/>
                  </a:lnTo>
                  <a:lnTo>
                    <a:pt x="507" y="260"/>
                  </a:lnTo>
                  <a:lnTo>
                    <a:pt x="504" y="262"/>
                  </a:lnTo>
                  <a:lnTo>
                    <a:pt x="504" y="262"/>
                  </a:lnTo>
                  <a:lnTo>
                    <a:pt x="504" y="262"/>
                  </a:lnTo>
                  <a:lnTo>
                    <a:pt x="504" y="265"/>
                  </a:lnTo>
                  <a:lnTo>
                    <a:pt x="504" y="265"/>
                  </a:lnTo>
                  <a:lnTo>
                    <a:pt x="502" y="267"/>
                  </a:lnTo>
                  <a:lnTo>
                    <a:pt x="502" y="267"/>
                  </a:lnTo>
                  <a:lnTo>
                    <a:pt x="502" y="267"/>
                  </a:lnTo>
                  <a:lnTo>
                    <a:pt x="502" y="267"/>
                  </a:lnTo>
                  <a:lnTo>
                    <a:pt x="500" y="267"/>
                  </a:lnTo>
                  <a:lnTo>
                    <a:pt x="500" y="267"/>
                  </a:lnTo>
                  <a:lnTo>
                    <a:pt x="497" y="270"/>
                  </a:lnTo>
                  <a:lnTo>
                    <a:pt x="497" y="270"/>
                  </a:lnTo>
                  <a:lnTo>
                    <a:pt x="497" y="272"/>
                  </a:lnTo>
                  <a:lnTo>
                    <a:pt x="497" y="272"/>
                  </a:lnTo>
                  <a:lnTo>
                    <a:pt x="497" y="272"/>
                  </a:lnTo>
                  <a:lnTo>
                    <a:pt x="493" y="270"/>
                  </a:lnTo>
                  <a:lnTo>
                    <a:pt x="493" y="270"/>
                  </a:lnTo>
                  <a:lnTo>
                    <a:pt x="493" y="270"/>
                  </a:lnTo>
                  <a:lnTo>
                    <a:pt x="490" y="272"/>
                  </a:lnTo>
                  <a:lnTo>
                    <a:pt x="490" y="272"/>
                  </a:lnTo>
                  <a:lnTo>
                    <a:pt x="485" y="270"/>
                  </a:lnTo>
                  <a:lnTo>
                    <a:pt x="485" y="270"/>
                  </a:lnTo>
                  <a:lnTo>
                    <a:pt x="467" y="279"/>
                  </a:lnTo>
                  <a:lnTo>
                    <a:pt x="464" y="277"/>
                  </a:lnTo>
                  <a:lnTo>
                    <a:pt x="462" y="277"/>
                  </a:lnTo>
                  <a:lnTo>
                    <a:pt x="459" y="274"/>
                  </a:lnTo>
                  <a:lnTo>
                    <a:pt x="457" y="272"/>
                  </a:lnTo>
                  <a:lnTo>
                    <a:pt x="455" y="272"/>
                  </a:lnTo>
                  <a:lnTo>
                    <a:pt x="455" y="272"/>
                  </a:lnTo>
                  <a:lnTo>
                    <a:pt x="452" y="274"/>
                  </a:lnTo>
                  <a:lnTo>
                    <a:pt x="450" y="274"/>
                  </a:lnTo>
                  <a:lnTo>
                    <a:pt x="450" y="274"/>
                  </a:lnTo>
                  <a:lnTo>
                    <a:pt x="448" y="277"/>
                  </a:lnTo>
                  <a:lnTo>
                    <a:pt x="448" y="277"/>
                  </a:lnTo>
                  <a:lnTo>
                    <a:pt x="448" y="281"/>
                  </a:lnTo>
                  <a:lnTo>
                    <a:pt x="448" y="281"/>
                  </a:lnTo>
                  <a:lnTo>
                    <a:pt x="445" y="284"/>
                  </a:lnTo>
                  <a:lnTo>
                    <a:pt x="445" y="286"/>
                  </a:lnTo>
                  <a:lnTo>
                    <a:pt x="440" y="289"/>
                  </a:lnTo>
                  <a:lnTo>
                    <a:pt x="438" y="291"/>
                  </a:lnTo>
                  <a:lnTo>
                    <a:pt x="438" y="291"/>
                  </a:lnTo>
                  <a:lnTo>
                    <a:pt x="436" y="291"/>
                  </a:lnTo>
                  <a:lnTo>
                    <a:pt x="433" y="293"/>
                  </a:lnTo>
                  <a:lnTo>
                    <a:pt x="429" y="298"/>
                  </a:lnTo>
                  <a:lnTo>
                    <a:pt x="422" y="300"/>
                  </a:lnTo>
                  <a:lnTo>
                    <a:pt x="422" y="303"/>
                  </a:lnTo>
                  <a:lnTo>
                    <a:pt x="419" y="303"/>
                  </a:lnTo>
                  <a:lnTo>
                    <a:pt x="417" y="303"/>
                  </a:lnTo>
                  <a:lnTo>
                    <a:pt x="414" y="300"/>
                  </a:lnTo>
                  <a:lnTo>
                    <a:pt x="414" y="303"/>
                  </a:lnTo>
                  <a:lnTo>
                    <a:pt x="414" y="303"/>
                  </a:lnTo>
                  <a:lnTo>
                    <a:pt x="412" y="303"/>
                  </a:lnTo>
                  <a:lnTo>
                    <a:pt x="414" y="307"/>
                  </a:lnTo>
                  <a:lnTo>
                    <a:pt x="414" y="307"/>
                  </a:lnTo>
                  <a:lnTo>
                    <a:pt x="414" y="307"/>
                  </a:lnTo>
                  <a:lnTo>
                    <a:pt x="417" y="310"/>
                  </a:lnTo>
                  <a:lnTo>
                    <a:pt x="419" y="310"/>
                  </a:lnTo>
                  <a:lnTo>
                    <a:pt x="419" y="312"/>
                  </a:lnTo>
                  <a:lnTo>
                    <a:pt x="419" y="315"/>
                  </a:lnTo>
                  <a:lnTo>
                    <a:pt x="419" y="319"/>
                  </a:lnTo>
                  <a:lnTo>
                    <a:pt x="419" y="322"/>
                  </a:lnTo>
                  <a:lnTo>
                    <a:pt x="419" y="322"/>
                  </a:lnTo>
                  <a:lnTo>
                    <a:pt x="417" y="322"/>
                  </a:lnTo>
                  <a:lnTo>
                    <a:pt x="417" y="324"/>
                  </a:lnTo>
                  <a:lnTo>
                    <a:pt x="417" y="324"/>
                  </a:lnTo>
                  <a:lnTo>
                    <a:pt x="417" y="324"/>
                  </a:lnTo>
                  <a:lnTo>
                    <a:pt x="414" y="326"/>
                  </a:lnTo>
                  <a:lnTo>
                    <a:pt x="414" y="329"/>
                  </a:lnTo>
                  <a:lnTo>
                    <a:pt x="417" y="329"/>
                  </a:lnTo>
                  <a:lnTo>
                    <a:pt x="417" y="331"/>
                  </a:lnTo>
                  <a:lnTo>
                    <a:pt x="419" y="333"/>
                  </a:lnTo>
                  <a:lnTo>
                    <a:pt x="419" y="333"/>
                  </a:lnTo>
                  <a:lnTo>
                    <a:pt x="419" y="333"/>
                  </a:lnTo>
                  <a:lnTo>
                    <a:pt x="419" y="338"/>
                  </a:lnTo>
                  <a:lnTo>
                    <a:pt x="419" y="341"/>
                  </a:lnTo>
                  <a:lnTo>
                    <a:pt x="419" y="343"/>
                  </a:lnTo>
                  <a:lnTo>
                    <a:pt x="419" y="343"/>
                  </a:lnTo>
                  <a:lnTo>
                    <a:pt x="422" y="348"/>
                  </a:lnTo>
                  <a:lnTo>
                    <a:pt x="422" y="352"/>
                  </a:lnTo>
                  <a:lnTo>
                    <a:pt x="422" y="352"/>
                  </a:lnTo>
                  <a:lnTo>
                    <a:pt x="422" y="352"/>
                  </a:lnTo>
                  <a:lnTo>
                    <a:pt x="424" y="352"/>
                  </a:lnTo>
                  <a:lnTo>
                    <a:pt x="429" y="350"/>
                  </a:lnTo>
                  <a:lnTo>
                    <a:pt x="438" y="348"/>
                  </a:lnTo>
                  <a:lnTo>
                    <a:pt x="440" y="345"/>
                  </a:lnTo>
                  <a:lnTo>
                    <a:pt x="443" y="341"/>
                  </a:lnTo>
                  <a:lnTo>
                    <a:pt x="445" y="336"/>
                  </a:lnTo>
                  <a:lnTo>
                    <a:pt x="450" y="331"/>
                  </a:lnTo>
                  <a:lnTo>
                    <a:pt x="455" y="331"/>
                  </a:lnTo>
                  <a:lnTo>
                    <a:pt x="457" y="331"/>
                  </a:lnTo>
                  <a:lnTo>
                    <a:pt x="459" y="331"/>
                  </a:lnTo>
                  <a:lnTo>
                    <a:pt x="459" y="331"/>
                  </a:lnTo>
                  <a:lnTo>
                    <a:pt x="462" y="329"/>
                  </a:lnTo>
                  <a:lnTo>
                    <a:pt x="464" y="324"/>
                  </a:lnTo>
                  <a:lnTo>
                    <a:pt x="464" y="324"/>
                  </a:lnTo>
                  <a:lnTo>
                    <a:pt x="467" y="322"/>
                  </a:lnTo>
                  <a:lnTo>
                    <a:pt x="471" y="322"/>
                  </a:lnTo>
                  <a:lnTo>
                    <a:pt x="474" y="322"/>
                  </a:lnTo>
                  <a:lnTo>
                    <a:pt x="474" y="319"/>
                  </a:lnTo>
                  <a:lnTo>
                    <a:pt x="476" y="315"/>
                  </a:lnTo>
                  <a:lnTo>
                    <a:pt x="483" y="307"/>
                  </a:lnTo>
                  <a:lnTo>
                    <a:pt x="485" y="307"/>
                  </a:lnTo>
                  <a:lnTo>
                    <a:pt x="493" y="305"/>
                  </a:lnTo>
                  <a:lnTo>
                    <a:pt x="495" y="305"/>
                  </a:lnTo>
                  <a:lnTo>
                    <a:pt x="497" y="300"/>
                  </a:lnTo>
                  <a:lnTo>
                    <a:pt x="500" y="298"/>
                  </a:lnTo>
                  <a:lnTo>
                    <a:pt x="504" y="289"/>
                  </a:lnTo>
                  <a:lnTo>
                    <a:pt x="509" y="284"/>
                  </a:lnTo>
                  <a:lnTo>
                    <a:pt x="516" y="279"/>
                  </a:lnTo>
                  <a:lnTo>
                    <a:pt x="523" y="274"/>
                  </a:lnTo>
                  <a:lnTo>
                    <a:pt x="554" y="270"/>
                  </a:lnTo>
                  <a:lnTo>
                    <a:pt x="561" y="270"/>
                  </a:lnTo>
                  <a:lnTo>
                    <a:pt x="564" y="270"/>
                  </a:lnTo>
                  <a:lnTo>
                    <a:pt x="566" y="270"/>
                  </a:lnTo>
                  <a:lnTo>
                    <a:pt x="568" y="270"/>
                  </a:lnTo>
                  <a:lnTo>
                    <a:pt x="571" y="267"/>
                  </a:lnTo>
                  <a:lnTo>
                    <a:pt x="573" y="265"/>
                  </a:lnTo>
                  <a:lnTo>
                    <a:pt x="573" y="262"/>
                  </a:lnTo>
                  <a:lnTo>
                    <a:pt x="575" y="262"/>
                  </a:lnTo>
                  <a:lnTo>
                    <a:pt x="578" y="262"/>
                  </a:lnTo>
                  <a:lnTo>
                    <a:pt x="578" y="262"/>
                  </a:lnTo>
                  <a:lnTo>
                    <a:pt x="580" y="265"/>
                  </a:lnTo>
                  <a:lnTo>
                    <a:pt x="580" y="265"/>
                  </a:lnTo>
                  <a:lnTo>
                    <a:pt x="583" y="265"/>
                  </a:lnTo>
                  <a:lnTo>
                    <a:pt x="583" y="262"/>
                  </a:lnTo>
                  <a:lnTo>
                    <a:pt x="585" y="262"/>
                  </a:lnTo>
                  <a:lnTo>
                    <a:pt x="587" y="260"/>
                  </a:lnTo>
                  <a:lnTo>
                    <a:pt x="587" y="260"/>
                  </a:lnTo>
                  <a:lnTo>
                    <a:pt x="590" y="262"/>
                  </a:lnTo>
                  <a:lnTo>
                    <a:pt x="594" y="262"/>
                  </a:lnTo>
                  <a:lnTo>
                    <a:pt x="597" y="265"/>
                  </a:lnTo>
                  <a:lnTo>
                    <a:pt x="597" y="267"/>
                  </a:lnTo>
                  <a:lnTo>
                    <a:pt x="601" y="270"/>
                  </a:lnTo>
                  <a:lnTo>
                    <a:pt x="601" y="272"/>
                  </a:lnTo>
                  <a:lnTo>
                    <a:pt x="606" y="277"/>
                  </a:lnTo>
                  <a:lnTo>
                    <a:pt x="606" y="277"/>
                  </a:lnTo>
                  <a:lnTo>
                    <a:pt x="606" y="279"/>
                  </a:lnTo>
                  <a:lnTo>
                    <a:pt x="604" y="281"/>
                  </a:lnTo>
                  <a:lnTo>
                    <a:pt x="604" y="284"/>
                  </a:lnTo>
                  <a:lnTo>
                    <a:pt x="606" y="286"/>
                  </a:lnTo>
                  <a:lnTo>
                    <a:pt x="623" y="293"/>
                  </a:lnTo>
                  <a:lnTo>
                    <a:pt x="623" y="293"/>
                  </a:lnTo>
                  <a:lnTo>
                    <a:pt x="625" y="296"/>
                  </a:lnTo>
                  <a:lnTo>
                    <a:pt x="625" y="296"/>
                  </a:lnTo>
                  <a:lnTo>
                    <a:pt x="627" y="296"/>
                  </a:lnTo>
                  <a:lnTo>
                    <a:pt x="627" y="296"/>
                  </a:lnTo>
                  <a:lnTo>
                    <a:pt x="630" y="296"/>
                  </a:lnTo>
                  <a:lnTo>
                    <a:pt x="630" y="296"/>
                  </a:lnTo>
                  <a:lnTo>
                    <a:pt x="630" y="296"/>
                  </a:lnTo>
                  <a:lnTo>
                    <a:pt x="632" y="296"/>
                  </a:lnTo>
                  <a:lnTo>
                    <a:pt x="632" y="296"/>
                  </a:lnTo>
                  <a:lnTo>
                    <a:pt x="635" y="298"/>
                  </a:lnTo>
                  <a:lnTo>
                    <a:pt x="635" y="296"/>
                  </a:lnTo>
                  <a:lnTo>
                    <a:pt x="637" y="296"/>
                  </a:lnTo>
                  <a:lnTo>
                    <a:pt x="637" y="293"/>
                  </a:lnTo>
                  <a:lnTo>
                    <a:pt x="637" y="291"/>
                  </a:lnTo>
                  <a:lnTo>
                    <a:pt x="637" y="291"/>
                  </a:lnTo>
                  <a:lnTo>
                    <a:pt x="637" y="289"/>
                  </a:lnTo>
                  <a:lnTo>
                    <a:pt x="635" y="289"/>
                  </a:lnTo>
                  <a:lnTo>
                    <a:pt x="635" y="289"/>
                  </a:lnTo>
                  <a:lnTo>
                    <a:pt x="635" y="286"/>
                  </a:lnTo>
                  <a:lnTo>
                    <a:pt x="635" y="284"/>
                  </a:lnTo>
                  <a:lnTo>
                    <a:pt x="632" y="284"/>
                  </a:lnTo>
                  <a:lnTo>
                    <a:pt x="630" y="279"/>
                  </a:lnTo>
                  <a:lnTo>
                    <a:pt x="611" y="255"/>
                  </a:lnTo>
                  <a:lnTo>
                    <a:pt x="609" y="251"/>
                  </a:lnTo>
                  <a:lnTo>
                    <a:pt x="609" y="248"/>
                  </a:lnTo>
                  <a:lnTo>
                    <a:pt x="609" y="244"/>
                  </a:lnTo>
                  <a:lnTo>
                    <a:pt x="609" y="241"/>
                  </a:lnTo>
                  <a:lnTo>
                    <a:pt x="609" y="241"/>
                  </a:lnTo>
                  <a:lnTo>
                    <a:pt x="609" y="239"/>
                  </a:lnTo>
                  <a:lnTo>
                    <a:pt x="609" y="236"/>
                  </a:lnTo>
                  <a:lnTo>
                    <a:pt x="609" y="236"/>
                  </a:lnTo>
                  <a:lnTo>
                    <a:pt x="606" y="234"/>
                  </a:lnTo>
                  <a:lnTo>
                    <a:pt x="606" y="234"/>
                  </a:lnTo>
                  <a:lnTo>
                    <a:pt x="606" y="229"/>
                  </a:lnTo>
                  <a:lnTo>
                    <a:pt x="606" y="227"/>
                  </a:lnTo>
                  <a:lnTo>
                    <a:pt x="609" y="225"/>
                  </a:lnTo>
                  <a:lnTo>
                    <a:pt x="611" y="225"/>
                  </a:lnTo>
                  <a:lnTo>
                    <a:pt x="616" y="220"/>
                  </a:lnTo>
                  <a:lnTo>
                    <a:pt x="618" y="220"/>
                  </a:lnTo>
                  <a:lnTo>
                    <a:pt x="620" y="213"/>
                  </a:lnTo>
                  <a:lnTo>
                    <a:pt x="623" y="213"/>
                  </a:lnTo>
                  <a:lnTo>
                    <a:pt x="625" y="213"/>
                  </a:lnTo>
                  <a:lnTo>
                    <a:pt x="627" y="210"/>
                  </a:lnTo>
                  <a:lnTo>
                    <a:pt x="627" y="210"/>
                  </a:lnTo>
                  <a:lnTo>
                    <a:pt x="630" y="210"/>
                  </a:lnTo>
                  <a:lnTo>
                    <a:pt x="630" y="208"/>
                  </a:lnTo>
                  <a:lnTo>
                    <a:pt x="630" y="208"/>
                  </a:lnTo>
                  <a:lnTo>
                    <a:pt x="630" y="208"/>
                  </a:lnTo>
                  <a:lnTo>
                    <a:pt x="632" y="206"/>
                  </a:lnTo>
                  <a:lnTo>
                    <a:pt x="632" y="206"/>
                  </a:lnTo>
                  <a:lnTo>
                    <a:pt x="635" y="203"/>
                  </a:lnTo>
                  <a:lnTo>
                    <a:pt x="635" y="203"/>
                  </a:lnTo>
                  <a:lnTo>
                    <a:pt x="637" y="203"/>
                  </a:lnTo>
                  <a:lnTo>
                    <a:pt x="637" y="201"/>
                  </a:lnTo>
                  <a:lnTo>
                    <a:pt x="644" y="196"/>
                  </a:lnTo>
                  <a:lnTo>
                    <a:pt x="644" y="194"/>
                  </a:lnTo>
                  <a:lnTo>
                    <a:pt x="646" y="191"/>
                  </a:lnTo>
                  <a:lnTo>
                    <a:pt x="649" y="191"/>
                  </a:lnTo>
                  <a:lnTo>
                    <a:pt x="649" y="189"/>
                  </a:lnTo>
                  <a:lnTo>
                    <a:pt x="651" y="189"/>
                  </a:lnTo>
                  <a:lnTo>
                    <a:pt x="654" y="189"/>
                  </a:lnTo>
                  <a:lnTo>
                    <a:pt x="656" y="191"/>
                  </a:lnTo>
                  <a:lnTo>
                    <a:pt x="656" y="194"/>
                  </a:lnTo>
                  <a:lnTo>
                    <a:pt x="656" y="194"/>
                  </a:lnTo>
                  <a:lnTo>
                    <a:pt x="658" y="194"/>
                  </a:lnTo>
                  <a:lnTo>
                    <a:pt x="661" y="191"/>
                  </a:lnTo>
                  <a:lnTo>
                    <a:pt x="661" y="191"/>
                  </a:lnTo>
                  <a:lnTo>
                    <a:pt x="661" y="189"/>
                  </a:lnTo>
                  <a:lnTo>
                    <a:pt x="661" y="187"/>
                  </a:lnTo>
                  <a:lnTo>
                    <a:pt x="661" y="184"/>
                  </a:lnTo>
                  <a:lnTo>
                    <a:pt x="663" y="180"/>
                  </a:lnTo>
                  <a:lnTo>
                    <a:pt x="663" y="180"/>
                  </a:lnTo>
                  <a:lnTo>
                    <a:pt x="663" y="17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Freeform 73">
              <a:extLst>
                <a:ext uri="{FF2B5EF4-FFF2-40B4-BE49-F238E27FC236}">
                  <a16:creationId xmlns:a16="http://schemas.microsoft.com/office/drawing/2014/main" id="{1DB85A38-2106-1B5B-6F2B-D7B210A2E6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95751" y="4309887"/>
              <a:ext cx="1406372" cy="1184393"/>
            </a:xfrm>
            <a:custGeom>
              <a:avLst/>
              <a:gdLst>
                <a:gd name="T0" fmla="*/ 899 w 925"/>
                <a:gd name="T1" fmla="*/ 12 h 779"/>
                <a:gd name="T2" fmla="*/ 847 w 925"/>
                <a:gd name="T3" fmla="*/ 45 h 779"/>
                <a:gd name="T4" fmla="*/ 805 w 925"/>
                <a:gd name="T5" fmla="*/ 28 h 779"/>
                <a:gd name="T6" fmla="*/ 771 w 925"/>
                <a:gd name="T7" fmla="*/ 21 h 779"/>
                <a:gd name="T8" fmla="*/ 767 w 925"/>
                <a:gd name="T9" fmla="*/ 35 h 779"/>
                <a:gd name="T10" fmla="*/ 729 w 925"/>
                <a:gd name="T11" fmla="*/ 76 h 779"/>
                <a:gd name="T12" fmla="*/ 693 w 925"/>
                <a:gd name="T13" fmla="*/ 99 h 779"/>
                <a:gd name="T14" fmla="*/ 665 w 925"/>
                <a:gd name="T15" fmla="*/ 80 h 779"/>
                <a:gd name="T16" fmla="*/ 644 w 925"/>
                <a:gd name="T17" fmla="*/ 133 h 779"/>
                <a:gd name="T18" fmla="*/ 577 w 925"/>
                <a:gd name="T19" fmla="*/ 163 h 779"/>
                <a:gd name="T20" fmla="*/ 551 w 925"/>
                <a:gd name="T21" fmla="*/ 194 h 779"/>
                <a:gd name="T22" fmla="*/ 525 w 925"/>
                <a:gd name="T23" fmla="*/ 220 h 779"/>
                <a:gd name="T24" fmla="*/ 480 w 925"/>
                <a:gd name="T25" fmla="*/ 237 h 779"/>
                <a:gd name="T26" fmla="*/ 457 w 925"/>
                <a:gd name="T27" fmla="*/ 253 h 779"/>
                <a:gd name="T28" fmla="*/ 433 w 925"/>
                <a:gd name="T29" fmla="*/ 256 h 779"/>
                <a:gd name="T30" fmla="*/ 421 w 925"/>
                <a:gd name="T31" fmla="*/ 265 h 779"/>
                <a:gd name="T32" fmla="*/ 445 w 925"/>
                <a:gd name="T33" fmla="*/ 286 h 779"/>
                <a:gd name="T34" fmla="*/ 414 w 925"/>
                <a:gd name="T35" fmla="*/ 277 h 779"/>
                <a:gd name="T36" fmla="*/ 381 w 925"/>
                <a:gd name="T37" fmla="*/ 265 h 779"/>
                <a:gd name="T38" fmla="*/ 357 w 925"/>
                <a:gd name="T39" fmla="*/ 298 h 779"/>
                <a:gd name="T40" fmla="*/ 289 w 925"/>
                <a:gd name="T41" fmla="*/ 324 h 779"/>
                <a:gd name="T42" fmla="*/ 253 w 925"/>
                <a:gd name="T43" fmla="*/ 367 h 779"/>
                <a:gd name="T44" fmla="*/ 215 w 925"/>
                <a:gd name="T45" fmla="*/ 372 h 779"/>
                <a:gd name="T46" fmla="*/ 168 w 925"/>
                <a:gd name="T47" fmla="*/ 395 h 779"/>
                <a:gd name="T48" fmla="*/ 128 w 925"/>
                <a:gd name="T49" fmla="*/ 395 h 779"/>
                <a:gd name="T50" fmla="*/ 59 w 925"/>
                <a:gd name="T51" fmla="*/ 383 h 779"/>
                <a:gd name="T52" fmla="*/ 28 w 925"/>
                <a:gd name="T53" fmla="*/ 438 h 779"/>
                <a:gd name="T54" fmla="*/ 35 w 925"/>
                <a:gd name="T55" fmla="*/ 499 h 779"/>
                <a:gd name="T56" fmla="*/ 12 w 925"/>
                <a:gd name="T57" fmla="*/ 509 h 779"/>
                <a:gd name="T58" fmla="*/ 23 w 925"/>
                <a:gd name="T59" fmla="*/ 561 h 779"/>
                <a:gd name="T60" fmla="*/ 40 w 925"/>
                <a:gd name="T61" fmla="*/ 592 h 779"/>
                <a:gd name="T62" fmla="*/ 73 w 925"/>
                <a:gd name="T63" fmla="*/ 582 h 779"/>
                <a:gd name="T64" fmla="*/ 71 w 925"/>
                <a:gd name="T65" fmla="*/ 604 h 779"/>
                <a:gd name="T66" fmla="*/ 71 w 925"/>
                <a:gd name="T67" fmla="*/ 625 h 779"/>
                <a:gd name="T68" fmla="*/ 23 w 925"/>
                <a:gd name="T69" fmla="*/ 596 h 779"/>
                <a:gd name="T70" fmla="*/ 31 w 925"/>
                <a:gd name="T71" fmla="*/ 634 h 779"/>
                <a:gd name="T72" fmla="*/ 47 w 925"/>
                <a:gd name="T73" fmla="*/ 639 h 779"/>
                <a:gd name="T74" fmla="*/ 66 w 925"/>
                <a:gd name="T75" fmla="*/ 637 h 779"/>
                <a:gd name="T76" fmla="*/ 102 w 925"/>
                <a:gd name="T77" fmla="*/ 644 h 779"/>
                <a:gd name="T78" fmla="*/ 130 w 925"/>
                <a:gd name="T79" fmla="*/ 627 h 779"/>
                <a:gd name="T80" fmla="*/ 158 w 925"/>
                <a:gd name="T81" fmla="*/ 639 h 779"/>
                <a:gd name="T82" fmla="*/ 180 w 925"/>
                <a:gd name="T83" fmla="*/ 665 h 779"/>
                <a:gd name="T84" fmla="*/ 194 w 925"/>
                <a:gd name="T85" fmla="*/ 698 h 779"/>
                <a:gd name="T86" fmla="*/ 206 w 925"/>
                <a:gd name="T87" fmla="*/ 727 h 779"/>
                <a:gd name="T88" fmla="*/ 182 w 925"/>
                <a:gd name="T89" fmla="*/ 753 h 779"/>
                <a:gd name="T90" fmla="*/ 206 w 925"/>
                <a:gd name="T91" fmla="*/ 767 h 779"/>
                <a:gd name="T92" fmla="*/ 255 w 925"/>
                <a:gd name="T93" fmla="*/ 727 h 779"/>
                <a:gd name="T94" fmla="*/ 310 w 925"/>
                <a:gd name="T95" fmla="*/ 708 h 779"/>
                <a:gd name="T96" fmla="*/ 350 w 925"/>
                <a:gd name="T97" fmla="*/ 705 h 779"/>
                <a:gd name="T98" fmla="*/ 383 w 925"/>
                <a:gd name="T99" fmla="*/ 675 h 779"/>
                <a:gd name="T100" fmla="*/ 388 w 925"/>
                <a:gd name="T101" fmla="*/ 656 h 779"/>
                <a:gd name="T102" fmla="*/ 386 w 925"/>
                <a:gd name="T103" fmla="*/ 592 h 779"/>
                <a:gd name="T104" fmla="*/ 388 w 925"/>
                <a:gd name="T105" fmla="*/ 464 h 779"/>
                <a:gd name="T106" fmla="*/ 457 w 925"/>
                <a:gd name="T107" fmla="*/ 393 h 779"/>
                <a:gd name="T108" fmla="*/ 492 w 925"/>
                <a:gd name="T109" fmla="*/ 402 h 779"/>
                <a:gd name="T110" fmla="*/ 554 w 925"/>
                <a:gd name="T111" fmla="*/ 336 h 779"/>
                <a:gd name="T112" fmla="*/ 639 w 925"/>
                <a:gd name="T113" fmla="*/ 305 h 779"/>
                <a:gd name="T114" fmla="*/ 653 w 925"/>
                <a:gd name="T115" fmla="*/ 244 h 779"/>
                <a:gd name="T116" fmla="*/ 748 w 925"/>
                <a:gd name="T117" fmla="*/ 175 h 779"/>
                <a:gd name="T118" fmla="*/ 850 w 925"/>
                <a:gd name="T119" fmla="*/ 102 h 779"/>
                <a:gd name="T120" fmla="*/ 921 w 925"/>
                <a:gd name="T121" fmla="*/ 17 h 779"/>
                <a:gd name="T122" fmla="*/ 487 w 925"/>
                <a:gd name="T123" fmla="*/ 405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25" h="779">
                  <a:moveTo>
                    <a:pt x="923" y="7"/>
                  </a:moveTo>
                  <a:lnTo>
                    <a:pt x="923" y="7"/>
                  </a:lnTo>
                  <a:lnTo>
                    <a:pt x="923" y="7"/>
                  </a:lnTo>
                  <a:lnTo>
                    <a:pt x="923" y="9"/>
                  </a:lnTo>
                  <a:lnTo>
                    <a:pt x="921" y="12"/>
                  </a:lnTo>
                  <a:lnTo>
                    <a:pt x="921" y="9"/>
                  </a:lnTo>
                  <a:lnTo>
                    <a:pt x="918" y="9"/>
                  </a:lnTo>
                  <a:lnTo>
                    <a:pt x="918" y="7"/>
                  </a:lnTo>
                  <a:lnTo>
                    <a:pt x="918" y="7"/>
                  </a:lnTo>
                  <a:lnTo>
                    <a:pt x="918" y="5"/>
                  </a:lnTo>
                  <a:lnTo>
                    <a:pt x="918" y="2"/>
                  </a:lnTo>
                  <a:lnTo>
                    <a:pt x="921" y="2"/>
                  </a:lnTo>
                  <a:lnTo>
                    <a:pt x="921" y="2"/>
                  </a:lnTo>
                  <a:lnTo>
                    <a:pt x="923" y="5"/>
                  </a:lnTo>
                  <a:lnTo>
                    <a:pt x="923" y="7"/>
                  </a:lnTo>
                  <a:lnTo>
                    <a:pt x="925" y="7"/>
                  </a:lnTo>
                  <a:lnTo>
                    <a:pt x="925" y="7"/>
                  </a:lnTo>
                  <a:lnTo>
                    <a:pt x="923" y="2"/>
                  </a:lnTo>
                  <a:lnTo>
                    <a:pt x="923" y="2"/>
                  </a:lnTo>
                  <a:lnTo>
                    <a:pt x="923" y="2"/>
                  </a:lnTo>
                  <a:lnTo>
                    <a:pt x="921" y="0"/>
                  </a:lnTo>
                  <a:lnTo>
                    <a:pt x="921" y="0"/>
                  </a:lnTo>
                  <a:lnTo>
                    <a:pt x="916" y="0"/>
                  </a:lnTo>
                  <a:lnTo>
                    <a:pt x="916" y="0"/>
                  </a:lnTo>
                  <a:lnTo>
                    <a:pt x="914" y="0"/>
                  </a:lnTo>
                  <a:lnTo>
                    <a:pt x="914" y="2"/>
                  </a:lnTo>
                  <a:lnTo>
                    <a:pt x="914" y="2"/>
                  </a:lnTo>
                  <a:lnTo>
                    <a:pt x="914" y="2"/>
                  </a:lnTo>
                  <a:lnTo>
                    <a:pt x="914" y="5"/>
                  </a:lnTo>
                  <a:lnTo>
                    <a:pt x="914" y="5"/>
                  </a:lnTo>
                  <a:lnTo>
                    <a:pt x="914" y="7"/>
                  </a:lnTo>
                  <a:lnTo>
                    <a:pt x="914" y="7"/>
                  </a:lnTo>
                  <a:lnTo>
                    <a:pt x="911" y="9"/>
                  </a:lnTo>
                  <a:lnTo>
                    <a:pt x="911" y="9"/>
                  </a:lnTo>
                  <a:lnTo>
                    <a:pt x="911" y="9"/>
                  </a:lnTo>
                  <a:lnTo>
                    <a:pt x="909" y="9"/>
                  </a:lnTo>
                  <a:lnTo>
                    <a:pt x="909" y="7"/>
                  </a:lnTo>
                  <a:lnTo>
                    <a:pt x="899" y="12"/>
                  </a:lnTo>
                  <a:lnTo>
                    <a:pt x="899" y="14"/>
                  </a:lnTo>
                  <a:lnTo>
                    <a:pt x="895" y="17"/>
                  </a:lnTo>
                  <a:lnTo>
                    <a:pt x="895" y="17"/>
                  </a:lnTo>
                  <a:lnTo>
                    <a:pt x="892" y="17"/>
                  </a:lnTo>
                  <a:lnTo>
                    <a:pt x="892" y="17"/>
                  </a:lnTo>
                  <a:lnTo>
                    <a:pt x="890" y="17"/>
                  </a:lnTo>
                  <a:lnTo>
                    <a:pt x="890" y="17"/>
                  </a:lnTo>
                  <a:lnTo>
                    <a:pt x="890" y="17"/>
                  </a:lnTo>
                  <a:lnTo>
                    <a:pt x="890" y="19"/>
                  </a:lnTo>
                  <a:lnTo>
                    <a:pt x="890" y="19"/>
                  </a:lnTo>
                  <a:lnTo>
                    <a:pt x="890" y="21"/>
                  </a:lnTo>
                  <a:lnTo>
                    <a:pt x="890" y="21"/>
                  </a:lnTo>
                  <a:lnTo>
                    <a:pt x="887" y="21"/>
                  </a:lnTo>
                  <a:lnTo>
                    <a:pt x="887" y="24"/>
                  </a:lnTo>
                  <a:lnTo>
                    <a:pt x="887" y="24"/>
                  </a:lnTo>
                  <a:lnTo>
                    <a:pt x="887" y="24"/>
                  </a:lnTo>
                  <a:lnTo>
                    <a:pt x="887" y="24"/>
                  </a:lnTo>
                  <a:lnTo>
                    <a:pt x="890" y="26"/>
                  </a:lnTo>
                  <a:lnTo>
                    <a:pt x="890" y="26"/>
                  </a:lnTo>
                  <a:lnTo>
                    <a:pt x="887" y="26"/>
                  </a:lnTo>
                  <a:lnTo>
                    <a:pt x="885" y="31"/>
                  </a:lnTo>
                  <a:lnTo>
                    <a:pt x="883" y="33"/>
                  </a:lnTo>
                  <a:lnTo>
                    <a:pt x="883" y="33"/>
                  </a:lnTo>
                  <a:lnTo>
                    <a:pt x="880" y="33"/>
                  </a:lnTo>
                  <a:lnTo>
                    <a:pt x="880" y="33"/>
                  </a:lnTo>
                  <a:lnTo>
                    <a:pt x="880" y="33"/>
                  </a:lnTo>
                  <a:lnTo>
                    <a:pt x="878" y="35"/>
                  </a:lnTo>
                  <a:lnTo>
                    <a:pt x="878" y="38"/>
                  </a:lnTo>
                  <a:lnTo>
                    <a:pt x="876" y="40"/>
                  </a:lnTo>
                  <a:lnTo>
                    <a:pt x="873" y="43"/>
                  </a:lnTo>
                  <a:lnTo>
                    <a:pt x="871" y="43"/>
                  </a:lnTo>
                  <a:lnTo>
                    <a:pt x="864" y="45"/>
                  </a:lnTo>
                  <a:lnTo>
                    <a:pt x="857" y="45"/>
                  </a:lnTo>
                  <a:lnTo>
                    <a:pt x="854" y="47"/>
                  </a:lnTo>
                  <a:lnTo>
                    <a:pt x="852" y="45"/>
                  </a:lnTo>
                  <a:lnTo>
                    <a:pt x="852" y="45"/>
                  </a:lnTo>
                  <a:lnTo>
                    <a:pt x="850" y="45"/>
                  </a:lnTo>
                  <a:lnTo>
                    <a:pt x="847" y="45"/>
                  </a:lnTo>
                  <a:lnTo>
                    <a:pt x="845" y="45"/>
                  </a:lnTo>
                  <a:lnTo>
                    <a:pt x="845" y="43"/>
                  </a:lnTo>
                  <a:lnTo>
                    <a:pt x="843" y="43"/>
                  </a:lnTo>
                  <a:lnTo>
                    <a:pt x="843" y="43"/>
                  </a:lnTo>
                  <a:lnTo>
                    <a:pt x="835" y="43"/>
                  </a:lnTo>
                  <a:lnTo>
                    <a:pt x="828" y="43"/>
                  </a:lnTo>
                  <a:lnTo>
                    <a:pt x="824" y="45"/>
                  </a:lnTo>
                  <a:lnTo>
                    <a:pt x="824" y="43"/>
                  </a:lnTo>
                  <a:lnTo>
                    <a:pt x="824" y="43"/>
                  </a:lnTo>
                  <a:lnTo>
                    <a:pt x="821" y="43"/>
                  </a:lnTo>
                  <a:lnTo>
                    <a:pt x="821" y="43"/>
                  </a:lnTo>
                  <a:lnTo>
                    <a:pt x="821" y="43"/>
                  </a:lnTo>
                  <a:lnTo>
                    <a:pt x="821" y="40"/>
                  </a:lnTo>
                  <a:lnTo>
                    <a:pt x="819" y="40"/>
                  </a:lnTo>
                  <a:lnTo>
                    <a:pt x="819" y="38"/>
                  </a:lnTo>
                  <a:lnTo>
                    <a:pt x="819" y="38"/>
                  </a:lnTo>
                  <a:lnTo>
                    <a:pt x="819" y="38"/>
                  </a:lnTo>
                  <a:lnTo>
                    <a:pt x="819" y="35"/>
                  </a:lnTo>
                  <a:lnTo>
                    <a:pt x="816" y="33"/>
                  </a:lnTo>
                  <a:lnTo>
                    <a:pt x="816" y="31"/>
                  </a:lnTo>
                  <a:lnTo>
                    <a:pt x="814" y="31"/>
                  </a:lnTo>
                  <a:lnTo>
                    <a:pt x="814" y="26"/>
                  </a:lnTo>
                  <a:lnTo>
                    <a:pt x="812" y="21"/>
                  </a:lnTo>
                  <a:lnTo>
                    <a:pt x="809" y="19"/>
                  </a:lnTo>
                  <a:lnTo>
                    <a:pt x="809" y="19"/>
                  </a:lnTo>
                  <a:lnTo>
                    <a:pt x="807" y="19"/>
                  </a:lnTo>
                  <a:lnTo>
                    <a:pt x="807" y="19"/>
                  </a:lnTo>
                  <a:lnTo>
                    <a:pt x="807" y="21"/>
                  </a:lnTo>
                  <a:lnTo>
                    <a:pt x="807" y="21"/>
                  </a:lnTo>
                  <a:lnTo>
                    <a:pt x="807" y="21"/>
                  </a:lnTo>
                  <a:lnTo>
                    <a:pt x="807" y="21"/>
                  </a:lnTo>
                  <a:lnTo>
                    <a:pt x="807" y="24"/>
                  </a:lnTo>
                  <a:lnTo>
                    <a:pt x="807" y="24"/>
                  </a:lnTo>
                  <a:lnTo>
                    <a:pt x="807" y="24"/>
                  </a:lnTo>
                  <a:lnTo>
                    <a:pt x="807" y="26"/>
                  </a:lnTo>
                  <a:lnTo>
                    <a:pt x="807" y="26"/>
                  </a:lnTo>
                  <a:lnTo>
                    <a:pt x="807" y="28"/>
                  </a:lnTo>
                  <a:lnTo>
                    <a:pt x="805" y="28"/>
                  </a:lnTo>
                  <a:lnTo>
                    <a:pt x="805" y="28"/>
                  </a:lnTo>
                  <a:lnTo>
                    <a:pt x="805" y="28"/>
                  </a:lnTo>
                  <a:lnTo>
                    <a:pt x="805" y="26"/>
                  </a:lnTo>
                  <a:lnTo>
                    <a:pt x="802" y="21"/>
                  </a:lnTo>
                  <a:lnTo>
                    <a:pt x="800" y="19"/>
                  </a:lnTo>
                  <a:lnTo>
                    <a:pt x="800" y="17"/>
                  </a:lnTo>
                  <a:lnTo>
                    <a:pt x="795" y="12"/>
                  </a:lnTo>
                  <a:lnTo>
                    <a:pt x="793" y="9"/>
                  </a:lnTo>
                  <a:lnTo>
                    <a:pt x="793" y="7"/>
                  </a:lnTo>
                  <a:lnTo>
                    <a:pt x="790" y="5"/>
                  </a:lnTo>
                  <a:lnTo>
                    <a:pt x="790" y="5"/>
                  </a:lnTo>
                  <a:lnTo>
                    <a:pt x="788" y="5"/>
                  </a:lnTo>
                  <a:lnTo>
                    <a:pt x="788" y="7"/>
                  </a:lnTo>
                  <a:lnTo>
                    <a:pt x="788" y="7"/>
                  </a:lnTo>
                  <a:lnTo>
                    <a:pt x="788" y="9"/>
                  </a:lnTo>
                  <a:lnTo>
                    <a:pt x="788" y="9"/>
                  </a:lnTo>
                  <a:lnTo>
                    <a:pt x="786" y="12"/>
                  </a:lnTo>
                  <a:lnTo>
                    <a:pt x="783" y="12"/>
                  </a:lnTo>
                  <a:lnTo>
                    <a:pt x="783" y="14"/>
                  </a:lnTo>
                  <a:lnTo>
                    <a:pt x="783" y="14"/>
                  </a:lnTo>
                  <a:lnTo>
                    <a:pt x="781" y="17"/>
                  </a:lnTo>
                  <a:lnTo>
                    <a:pt x="781" y="19"/>
                  </a:lnTo>
                  <a:lnTo>
                    <a:pt x="781" y="19"/>
                  </a:lnTo>
                  <a:lnTo>
                    <a:pt x="779" y="19"/>
                  </a:lnTo>
                  <a:lnTo>
                    <a:pt x="779" y="19"/>
                  </a:lnTo>
                  <a:lnTo>
                    <a:pt x="779" y="19"/>
                  </a:lnTo>
                  <a:lnTo>
                    <a:pt x="776" y="17"/>
                  </a:lnTo>
                  <a:lnTo>
                    <a:pt x="776" y="14"/>
                  </a:lnTo>
                  <a:lnTo>
                    <a:pt x="776" y="12"/>
                  </a:lnTo>
                  <a:lnTo>
                    <a:pt x="774" y="12"/>
                  </a:lnTo>
                  <a:lnTo>
                    <a:pt x="774" y="12"/>
                  </a:lnTo>
                  <a:lnTo>
                    <a:pt x="774" y="12"/>
                  </a:lnTo>
                  <a:lnTo>
                    <a:pt x="774" y="12"/>
                  </a:lnTo>
                  <a:lnTo>
                    <a:pt x="774" y="17"/>
                  </a:lnTo>
                  <a:lnTo>
                    <a:pt x="774" y="19"/>
                  </a:lnTo>
                  <a:lnTo>
                    <a:pt x="774" y="19"/>
                  </a:lnTo>
                  <a:lnTo>
                    <a:pt x="771" y="19"/>
                  </a:lnTo>
                  <a:lnTo>
                    <a:pt x="771" y="21"/>
                  </a:lnTo>
                  <a:lnTo>
                    <a:pt x="771" y="21"/>
                  </a:lnTo>
                  <a:lnTo>
                    <a:pt x="771" y="21"/>
                  </a:lnTo>
                  <a:lnTo>
                    <a:pt x="771" y="21"/>
                  </a:lnTo>
                  <a:lnTo>
                    <a:pt x="771" y="21"/>
                  </a:lnTo>
                  <a:lnTo>
                    <a:pt x="771" y="24"/>
                  </a:lnTo>
                  <a:lnTo>
                    <a:pt x="771" y="24"/>
                  </a:lnTo>
                  <a:lnTo>
                    <a:pt x="771" y="26"/>
                  </a:lnTo>
                  <a:lnTo>
                    <a:pt x="769" y="24"/>
                  </a:lnTo>
                  <a:lnTo>
                    <a:pt x="767" y="24"/>
                  </a:lnTo>
                  <a:lnTo>
                    <a:pt x="764" y="21"/>
                  </a:lnTo>
                  <a:lnTo>
                    <a:pt x="762" y="21"/>
                  </a:lnTo>
                  <a:lnTo>
                    <a:pt x="762" y="21"/>
                  </a:lnTo>
                  <a:lnTo>
                    <a:pt x="762" y="21"/>
                  </a:lnTo>
                  <a:lnTo>
                    <a:pt x="760" y="19"/>
                  </a:lnTo>
                  <a:lnTo>
                    <a:pt x="757" y="19"/>
                  </a:lnTo>
                  <a:lnTo>
                    <a:pt x="757" y="19"/>
                  </a:lnTo>
                  <a:lnTo>
                    <a:pt x="757" y="21"/>
                  </a:lnTo>
                  <a:lnTo>
                    <a:pt x="755" y="21"/>
                  </a:lnTo>
                  <a:lnTo>
                    <a:pt x="755" y="21"/>
                  </a:lnTo>
                  <a:lnTo>
                    <a:pt x="755" y="24"/>
                  </a:lnTo>
                  <a:lnTo>
                    <a:pt x="755" y="24"/>
                  </a:lnTo>
                  <a:lnTo>
                    <a:pt x="755" y="24"/>
                  </a:lnTo>
                  <a:lnTo>
                    <a:pt x="757" y="26"/>
                  </a:lnTo>
                  <a:lnTo>
                    <a:pt x="757" y="26"/>
                  </a:lnTo>
                  <a:lnTo>
                    <a:pt x="757" y="28"/>
                  </a:lnTo>
                  <a:lnTo>
                    <a:pt x="757" y="28"/>
                  </a:lnTo>
                  <a:lnTo>
                    <a:pt x="760" y="31"/>
                  </a:lnTo>
                  <a:lnTo>
                    <a:pt x="760" y="33"/>
                  </a:lnTo>
                  <a:lnTo>
                    <a:pt x="762" y="33"/>
                  </a:lnTo>
                  <a:lnTo>
                    <a:pt x="762" y="33"/>
                  </a:lnTo>
                  <a:lnTo>
                    <a:pt x="762" y="33"/>
                  </a:lnTo>
                  <a:lnTo>
                    <a:pt x="762" y="33"/>
                  </a:lnTo>
                  <a:lnTo>
                    <a:pt x="764" y="33"/>
                  </a:lnTo>
                  <a:lnTo>
                    <a:pt x="764" y="35"/>
                  </a:lnTo>
                  <a:lnTo>
                    <a:pt x="764" y="35"/>
                  </a:lnTo>
                  <a:lnTo>
                    <a:pt x="764" y="35"/>
                  </a:lnTo>
                  <a:lnTo>
                    <a:pt x="764" y="35"/>
                  </a:lnTo>
                  <a:lnTo>
                    <a:pt x="767" y="35"/>
                  </a:lnTo>
                  <a:lnTo>
                    <a:pt x="767" y="38"/>
                  </a:lnTo>
                  <a:lnTo>
                    <a:pt x="764" y="38"/>
                  </a:lnTo>
                  <a:lnTo>
                    <a:pt x="764" y="40"/>
                  </a:lnTo>
                  <a:lnTo>
                    <a:pt x="762" y="40"/>
                  </a:lnTo>
                  <a:lnTo>
                    <a:pt x="760" y="40"/>
                  </a:lnTo>
                  <a:lnTo>
                    <a:pt x="757" y="43"/>
                  </a:lnTo>
                  <a:lnTo>
                    <a:pt x="755" y="45"/>
                  </a:lnTo>
                  <a:lnTo>
                    <a:pt x="753" y="47"/>
                  </a:lnTo>
                  <a:lnTo>
                    <a:pt x="750" y="50"/>
                  </a:lnTo>
                  <a:lnTo>
                    <a:pt x="743" y="52"/>
                  </a:lnTo>
                  <a:lnTo>
                    <a:pt x="743" y="52"/>
                  </a:lnTo>
                  <a:lnTo>
                    <a:pt x="741" y="50"/>
                  </a:lnTo>
                  <a:lnTo>
                    <a:pt x="741" y="50"/>
                  </a:lnTo>
                  <a:lnTo>
                    <a:pt x="738" y="50"/>
                  </a:lnTo>
                  <a:lnTo>
                    <a:pt x="738" y="50"/>
                  </a:lnTo>
                  <a:lnTo>
                    <a:pt x="736" y="50"/>
                  </a:lnTo>
                  <a:lnTo>
                    <a:pt x="736" y="50"/>
                  </a:lnTo>
                  <a:lnTo>
                    <a:pt x="734" y="52"/>
                  </a:lnTo>
                  <a:lnTo>
                    <a:pt x="731" y="54"/>
                  </a:lnTo>
                  <a:lnTo>
                    <a:pt x="729" y="57"/>
                  </a:lnTo>
                  <a:lnTo>
                    <a:pt x="729" y="59"/>
                  </a:lnTo>
                  <a:lnTo>
                    <a:pt x="727" y="62"/>
                  </a:lnTo>
                  <a:lnTo>
                    <a:pt x="724" y="64"/>
                  </a:lnTo>
                  <a:lnTo>
                    <a:pt x="724" y="64"/>
                  </a:lnTo>
                  <a:lnTo>
                    <a:pt x="724" y="66"/>
                  </a:lnTo>
                  <a:lnTo>
                    <a:pt x="724" y="66"/>
                  </a:lnTo>
                  <a:lnTo>
                    <a:pt x="724" y="66"/>
                  </a:lnTo>
                  <a:lnTo>
                    <a:pt x="722" y="69"/>
                  </a:lnTo>
                  <a:lnTo>
                    <a:pt x="722" y="69"/>
                  </a:lnTo>
                  <a:lnTo>
                    <a:pt x="722" y="71"/>
                  </a:lnTo>
                  <a:lnTo>
                    <a:pt x="724" y="73"/>
                  </a:lnTo>
                  <a:lnTo>
                    <a:pt x="727" y="76"/>
                  </a:lnTo>
                  <a:lnTo>
                    <a:pt x="727" y="76"/>
                  </a:lnTo>
                  <a:lnTo>
                    <a:pt x="727" y="76"/>
                  </a:lnTo>
                  <a:lnTo>
                    <a:pt x="729" y="76"/>
                  </a:lnTo>
                  <a:lnTo>
                    <a:pt x="729" y="76"/>
                  </a:lnTo>
                  <a:lnTo>
                    <a:pt x="729" y="76"/>
                  </a:lnTo>
                  <a:lnTo>
                    <a:pt x="729" y="76"/>
                  </a:lnTo>
                  <a:lnTo>
                    <a:pt x="729" y="78"/>
                  </a:lnTo>
                  <a:lnTo>
                    <a:pt x="724" y="85"/>
                  </a:lnTo>
                  <a:lnTo>
                    <a:pt x="724" y="85"/>
                  </a:lnTo>
                  <a:lnTo>
                    <a:pt x="724" y="88"/>
                  </a:lnTo>
                  <a:lnTo>
                    <a:pt x="724" y="88"/>
                  </a:lnTo>
                  <a:lnTo>
                    <a:pt x="724" y="88"/>
                  </a:lnTo>
                  <a:lnTo>
                    <a:pt x="724" y="90"/>
                  </a:lnTo>
                  <a:lnTo>
                    <a:pt x="727" y="90"/>
                  </a:lnTo>
                  <a:lnTo>
                    <a:pt x="724" y="95"/>
                  </a:lnTo>
                  <a:lnTo>
                    <a:pt x="724" y="95"/>
                  </a:lnTo>
                  <a:lnTo>
                    <a:pt x="722" y="95"/>
                  </a:lnTo>
                  <a:lnTo>
                    <a:pt x="722" y="95"/>
                  </a:lnTo>
                  <a:lnTo>
                    <a:pt x="719" y="95"/>
                  </a:lnTo>
                  <a:lnTo>
                    <a:pt x="719" y="97"/>
                  </a:lnTo>
                  <a:lnTo>
                    <a:pt x="715" y="97"/>
                  </a:lnTo>
                  <a:lnTo>
                    <a:pt x="715" y="97"/>
                  </a:lnTo>
                  <a:lnTo>
                    <a:pt x="710" y="99"/>
                  </a:lnTo>
                  <a:lnTo>
                    <a:pt x="708" y="97"/>
                  </a:lnTo>
                  <a:lnTo>
                    <a:pt x="708" y="97"/>
                  </a:lnTo>
                  <a:lnTo>
                    <a:pt x="708" y="97"/>
                  </a:lnTo>
                  <a:lnTo>
                    <a:pt x="708" y="95"/>
                  </a:lnTo>
                  <a:lnTo>
                    <a:pt x="708" y="92"/>
                  </a:lnTo>
                  <a:lnTo>
                    <a:pt x="708" y="92"/>
                  </a:lnTo>
                  <a:lnTo>
                    <a:pt x="708" y="92"/>
                  </a:lnTo>
                  <a:lnTo>
                    <a:pt x="705" y="92"/>
                  </a:lnTo>
                  <a:lnTo>
                    <a:pt x="703" y="92"/>
                  </a:lnTo>
                  <a:lnTo>
                    <a:pt x="703" y="90"/>
                  </a:lnTo>
                  <a:lnTo>
                    <a:pt x="700" y="90"/>
                  </a:lnTo>
                  <a:lnTo>
                    <a:pt x="700" y="90"/>
                  </a:lnTo>
                  <a:lnTo>
                    <a:pt x="698" y="90"/>
                  </a:lnTo>
                  <a:lnTo>
                    <a:pt x="696" y="90"/>
                  </a:lnTo>
                  <a:lnTo>
                    <a:pt x="696" y="90"/>
                  </a:lnTo>
                  <a:lnTo>
                    <a:pt x="696" y="92"/>
                  </a:lnTo>
                  <a:lnTo>
                    <a:pt x="696" y="95"/>
                  </a:lnTo>
                  <a:lnTo>
                    <a:pt x="696" y="97"/>
                  </a:lnTo>
                  <a:lnTo>
                    <a:pt x="696" y="97"/>
                  </a:lnTo>
                  <a:lnTo>
                    <a:pt x="693" y="99"/>
                  </a:lnTo>
                  <a:lnTo>
                    <a:pt x="693" y="99"/>
                  </a:lnTo>
                  <a:lnTo>
                    <a:pt x="689" y="102"/>
                  </a:lnTo>
                  <a:lnTo>
                    <a:pt x="686" y="104"/>
                  </a:lnTo>
                  <a:lnTo>
                    <a:pt x="684" y="106"/>
                  </a:lnTo>
                  <a:lnTo>
                    <a:pt x="682" y="106"/>
                  </a:lnTo>
                  <a:lnTo>
                    <a:pt x="682" y="106"/>
                  </a:lnTo>
                  <a:lnTo>
                    <a:pt x="682" y="109"/>
                  </a:lnTo>
                  <a:lnTo>
                    <a:pt x="682" y="111"/>
                  </a:lnTo>
                  <a:lnTo>
                    <a:pt x="682" y="111"/>
                  </a:lnTo>
                  <a:lnTo>
                    <a:pt x="679" y="114"/>
                  </a:lnTo>
                  <a:lnTo>
                    <a:pt x="679" y="114"/>
                  </a:lnTo>
                  <a:lnTo>
                    <a:pt x="677" y="114"/>
                  </a:lnTo>
                  <a:lnTo>
                    <a:pt x="677" y="114"/>
                  </a:lnTo>
                  <a:lnTo>
                    <a:pt x="674" y="114"/>
                  </a:lnTo>
                  <a:lnTo>
                    <a:pt x="674" y="111"/>
                  </a:lnTo>
                  <a:lnTo>
                    <a:pt x="672" y="111"/>
                  </a:lnTo>
                  <a:lnTo>
                    <a:pt x="672" y="111"/>
                  </a:lnTo>
                  <a:lnTo>
                    <a:pt x="672" y="109"/>
                  </a:lnTo>
                  <a:lnTo>
                    <a:pt x="672" y="109"/>
                  </a:lnTo>
                  <a:lnTo>
                    <a:pt x="672" y="106"/>
                  </a:lnTo>
                  <a:lnTo>
                    <a:pt x="674" y="104"/>
                  </a:lnTo>
                  <a:lnTo>
                    <a:pt x="674" y="102"/>
                  </a:lnTo>
                  <a:lnTo>
                    <a:pt x="674" y="102"/>
                  </a:lnTo>
                  <a:lnTo>
                    <a:pt x="674" y="102"/>
                  </a:lnTo>
                  <a:lnTo>
                    <a:pt x="674" y="99"/>
                  </a:lnTo>
                  <a:lnTo>
                    <a:pt x="672" y="99"/>
                  </a:lnTo>
                  <a:lnTo>
                    <a:pt x="672" y="99"/>
                  </a:lnTo>
                  <a:lnTo>
                    <a:pt x="667" y="92"/>
                  </a:lnTo>
                  <a:lnTo>
                    <a:pt x="665" y="92"/>
                  </a:lnTo>
                  <a:lnTo>
                    <a:pt x="665" y="90"/>
                  </a:lnTo>
                  <a:lnTo>
                    <a:pt x="665" y="90"/>
                  </a:lnTo>
                  <a:lnTo>
                    <a:pt x="665" y="88"/>
                  </a:lnTo>
                  <a:lnTo>
                    <a:pt x="665" y="85"/>
                  </a:lnTo>
                  <a:lnTo>
                    <a:pt x="665" y="85"/>
                  </a:lnTo>
                  <a:lnTo>
                    <a:pt x="665" y="83"/>
                  </a:lnTo>
                  <a:lnTo>
                    <a:pt x="665" y="83"/>
                  </a:lnTo>
                  <a:lnTo>
                    <a:pt x="665" y="83"/>
                  </a:lnTo>
                  <a:lnTo>
                    <a:pt x="665" y="80"/>
                  </a:lnTo>
                  <a:lnTo>
                    <a:pt x="665" y="80"/>
                  </a:lnTo>
                  <a:lnTo>
                    <a:pt x="663" y="80"/>
                  </a:lnTo>
                  <a:lnTo>
                    <a:pt x="663" y="80"/>
                  </a:lnTo>
                  <a:lnTo>
                    <a:pt x="663" y="80"/>
                  </a:lnTo>
                  <a:lnTo>
                    <a:pt x="660" y="80"/>
                  </a:lnTo>
                  <a:lnTo>
                    <a:pt x="660" y="78"/>
                  </a:lnTo>
                  <a:lnTo>
                    <a:pt x="658" y="78"/>
                  </a:lnTo>
                  <a:lnTo>
                    <a:pt x="655" y="78"/>
                  </a:lnTo>
                  <a:lnTo>
                    <a:pt x="655" y="80"/>
                  </a:lnTo>
                  <a:lnTo>
                    <a:pt x="653" y="83"/>
                  </a:lnTo>
                  <a:lnTo>
                    <a:pt x="653" y="85"/>
                  </a:lnTo>
                  <a:lnTo>
                    <a:pt x="648" y="90"/>
                  </a:lnTo>
                  <a:lnTo>
                    <a:pt x="648" y="90"/>
                  </a:lnTo>
                  <a:lnTo>
                    <a:pt x="648" y="92"/>
                  </a:lnTo>
                  <a:lnTo>
                    <a:pt x="648" y="92"/>
                  </a:lnTo>
                  <a:lnTo>
                    <a:pt x="648" y="95"/>
                  </a:lnTo>
                  <a:lnTo>
                    <a:pt x="648" y="97"/>
                  </a:lnTo>
                  <a:lnTo>
                    <a:pt x="646" y="102"/>
                  </a:lnTo>
                  <a:lnTo>
                    <a:pt x="646" y="102"/>
                  </a:lnTo>
                  <a:lnTo>
                    <a:pt x="646" y="102"/>
                  </a:lnTo>
                  <a:lnTo>
                    <a:pt x="646" y="104"/>
                  </a:lnTo>
                  <a:lnTo>
                    <a:pt x="646" y="106"/>
                  </a:lnTo>
                  <a:lnTo>
                    <a:pt x="646" y="106"/>
                  </a:lnTo>
                  <a:lnTo>
                    <a:pt x="646" y="109"/>
                  </a:lnTo>
                  <a:lnTo>
                    <a:pt x="641" y="116"/>
                  </a:lnTo>
                  <a:lnTo>
                    <a:pt x="641" y="116"/>
                  </a:lnTo>
                  <a:lnTo>
                    <a:pt x="641" y="118"/>
                  </a:lnTo>
                  <a:lnTo>
                    <a:pt x="641" y="118"/>
                  </a:lnTo>
                  <a:lnTo>
                    <a:pt x="644" y="121"/>
                  </a:lnTo>
                  <a:lnTo>
                    <a:pt x="646" y="123"/>
                  </a:lnTo>
                  <a:lnTo>
                    <a:pt x="646" y="123"/>
                  </a:lnTo>
                  <a:lnTo>
                    <a:pt x="646" y="125"/>
                  </a:lnTo>
                  <a:lnTo>
                    <a:pt x="646" y="125"/>
                  </a:lnTo>
                  <a:lnTo>
                    <a:pt x="646" y="125"/>
                  </a:lnTo>
                  <a:lnTo>
                    <a:pt x="644" y="128"/>
                  </a:lnTo>
                  <a:lnTo>
                    <a:pt x="644" y="128"/>
                  </a:lnTo>
                  <a:lnTo>
                    <a:pt x="644" y="130"/>
                  </a:lnTo>
                  <a:lnTo>
                    <a:pt x="644" y="133"/>
                  </a:lnTo>
                  <a:lnTo>
                    <a:pt x="644" y="133"/>
                  </a:lnTo>
                  <a:lnTo>
                    <a:pt x="644" y="135"/>
                  </a:lnTo>
                  <a:lnTo>
                    <a:pt x="644" y="135"/>
                  </a:lnTo>
                  <a:lnTo>
                    <a:pt x="641" y="137"/>
                  </a:lnTo>
                  <a:lnTo>
                    <a:pt x="639" y="135"/>
                  </a:lnTo>
                  <a:lnTo>
                    <a:pt x="637" y="137"/>
                  </a:lnTo>
                  <a:lnTo>
                    <a:pt x="637" y="137"/>
                  </a:lnTo>
                  <a:lnTo>
                    <a:pt x="637" y="140"/>
                  </a:lnTo>
                  <a:lnTo>
                    <a:pt x="634" y="140"/>
                  </a:lnTo>
                  <a:lnTo>
                    <a:pt x="634" y="142"/>
                  </a:lnTo>
                  <a:lnTo>
                    <a:pt x="634" y="142"/>
                  </a:lnTo>
                  <a:lnTo>
                    <a:pt x="632" y="142"/>
                  </a:lnTo>
                  <a:lnTo>
                    <a:pt x="632" y="142"/>
                  </a:lnTo>
                  <a:lnTo>
                    <a:pt x="629" y="142"/>
                  </a:lnTo>
                  <a:lnTo>
                    <a:pt x="629" y="142"/>
                  </a:lnTo>
                  <a:lnTo>
                    <a:pt x="627" y="142"/>
                  </a:lnTo>
                  <a:lnTo>
                    <a:pt x="627" y="142"/>
                  </a:lnTo>
                  <a:lnTo>
                    <a:pt x="627" y="142"/>
                  </a:lnTo>
                  <a:lnTo>
                    <a:pt x="625" y="140"/>
                  </a:lnTo>
                  <a:lnTo>
                    <a:pt x="622" y="137"/>
                  </a:lnTo>
                  <a:lnTo>
                    <a:pt x="620" y="137"/>
                  </a:lnTo>
                  <a:lnTo>
                    <a:pt x="615" y="135"/>
                  </a:lnTo>
                  <a:lnTo>
                    <a:pt x="611" y="135"/>
                  </a:lnTo>
                  <a:lnTo>
                    <a:pt x="606" y="140"/>
                  </a:lnTo>
                  <a:lnTo>
                    <a:pt x="601" y="142"/>
                  </a:lnTo>
                  <a:lnTo>
                    <a:pt x="596" y="142"/>
                  </a:lnTo>
                  <a:lnTo>
                    <a:pt x="587" y="149"/>
                  </a:lnTo>
                  <a:lnTo>
                    <a:pt x="577" y="151"/>
                  </a:lnTo>
                  <a:lnTo>
                    <a:pt x="577" y="151"/>
                  </a:lnTo>
                  <a:lnTo>
                    <a:pt x="580" y="154"/>
                  </a:lnTo>
                  <a:lnTo>
                    <a:pt x="580" y="156"/>
                  </a:lnTo>
                  <a:lnTo>
                    <a:pt x="580" y="156"/>
                  </a:lnTo>
                  <a:lnTo>
                    <a:pt x="582" y="159"/>
                  </a:lnTo>
                  <a:lnTo>
                    <a:pt x="582" y="159"/>
                  </a:lnTo>
                  <a:lnTo>
                    <a:pt x="582" y="161"/>
                  </a:lnTo>
                  <a:lnTo>
                    <a:pt x="582" y="161"/>
                  </a:lnTo>
                  <a:lnTo>
                    <a:pt x="580" y="161"/>
                  </a:lnTo>
                  <a:lnTo>
                    <a:pt x="580" y="161"/>
                  </a:lnTo>
                  <a:lnTo>
                    <a:pt x="577" y="163"/>
                  </a:lnTo>
                  <a:lnTo>
                    <a:pt x="575" y="163"/>
                  </a:lnTo>
                  <a:lnTo>
                    <a:pt x="575" y="163"/>
                  </a:lnTo>
                  <a:lnTo>
                    <a:pt x="575" y="163"/>
                  </a:lnTo>
                  <a:lnTo>
                    <a:pt x="573" y="166"/>
                  </a:lnTo>
                  <a:lnTo>
                    <a:pt x="573" y="166"/>
                  </a:lnTo>
                  <a:lnTo>
                    <a:pt x="570" y="168"/>
                  </a:lnTo>
                  <a:lnTo>
                    <a:pt x="570" y="168"/>
                  </a:lnTo>
                  <a:lnTo>
                    <a:pt x="570" y="168"/>
                  </a:lnTo>
                  <a:lnTo>
                    <a:pt x="568" y="170"/>
                  </a:lnTo>
                  <a:lnTo>
                    <a:pt x="566" y="170"/>
                  </a:lnTo>
                  <a:lnTo>
                    <a:pt x="566" y="170"/>
                  </a:lnTo>
                  <a:lnTo>
                    <a:pt x="563" y="170"/>
                  </a:lnTo>
                  <a:lnTo>
                    <a:pt x="561" y="170"/>
                  </a:lnTo>
                  <a:lnTo>
                    <a:pt x="561" y="173"/>
                  </a:lnTo>
                  <a:lnTo>
                    <a:pt x="561" y="173"/>
                  </a:lnTo>
                  <a:lnTo>
                    <a:pt x="558" y="173"/>
                  </a:lnTo>
                  <a:lnTo>
                    <a:pt x="556" y="175"/>
                  </a:lnTo>
                  <a:lnTo>
                    <a:pt x="556" y="175"/>
                  </a:lnTo>
                  <a:lnTo>
                    <a:pt x="556" y="175"/>
                  </a:lnTo>
                  <a:lnTo>
                    <a:pt x="556" y="177"/>
                  </a:lnTo>
                  <a:lnTo>
                    <a:pt x="556" y="180"/>
                  </a:lnTo>
                  <a:lnTo>
                    <a:pt x="556" y="180"/>
                  </a:lnTo>
                  <a:lnTo>
                    <a:pt x="556" y="180"/>
                  </a:lnTo>
                  <a:lnTo>
                    <a:pt x="554" y="182"/>
                  </a:lnTo>
                  <a:lnTo>
                    <a:pt x="554" y="182"/>
                  </a:lnTo>
                  <a:lnTo>
                    <a:pt x="554" y="185"/>
                  </a:lnTo>
                  <a:lnTo>
                    <a:pt x="551" y="185"/>
                  </a:lnTo>
                  <a:lnTo>
                    <a:pt x="551" y="187"/>
                  </a:lnTo>
                  <a:lnTo>
                    <a:pt x="549" y="189"/>
                  </a:lnTo>
                  <a:lnTo>
                    <a:pt x="549" y="189"/>
                  </a:lnTo>
                  <a:lnTo>
                    <a:pt x="549" y="189"/>
                  </a:lnTo>
                  <a:lnTo>
                    <a:pt x="549" y="189"/>
                  </a:lnTo>
                  <a:lnTo>
                    <a:pt x="549" y="192"/>
                  </a:lnTo>
                  <a:lnTo>
                    <a:pt x="549" y="192"/>
                  </a:lnTo>
                  <a:lnTo>
                    <a:pt x="551" y="192"/>
                  </a:lnTo>
                  <a:lnTo>
                    <a:pt x="551" y="192"/>
                  </a:lnTo>
                  <a:lnTo>
                    <a:pt x="551" y="194"/>
                  </a:lnTo>
                  <a:lnTo>
                    <a:pt x="551" y="194"/>
                  </a:lnTo>
                  <a:lnTo>
                    <a:pt x="549" y="194"/>
                  </a:lnTo>
                  <a:lnTo>
                    <a:pt x="549" y="196"/>
                  </a:lnTo>
                  <a:lnTo>
                    <a:pt x="549" y="196"/>
                  </a:lnTo>
                  <a:lnTo>
                    <a:pt x="549" y="196"/>
                  </a:lnTo>
                  <a:lnTo>
                    <a:pt x="549" y="201"/>
                  </a:lnTo>
                  <a:lnTo>
                    <a:pt x="549" y="201"/>
                  </a:lnTo>
                  <a:lnTo>
                    <a:pt x="549" y="204"/>
                  </a:lnTo>
                  <a:lnTo>
                    <a:pt x="547" y="204"/>
                  </a:lnTo>
                  <a:lnTo>
                    <a:pt x="547" y="206"/>
                  </a:lnTo>
                  <a:lnTo>
                    <a:pt x="549" y="206"/>
                  </a:lnTo>
                  <a:lnTo>
                    <a:pt x="549" y="206"/>
                  </a:lnTo>
                  <a:lnTo>
                    <a:pt x="547" y="208"/>
                  </a:lnTo>
                  <a:lnTo>
                    <a:pt x="547" y="211"/>
                  </a:lnTo>
                  <a:lnTo>
                    <a:pt x="544" y="211"/>
                  </a:lnTo>
                  <a:lnTo>
                    <a:pt x="544" y="213"/>
                  </a:lnTo>
                  <a:lnTo>
                    <a:pt x="542" y="213"/>
                  </a:lnTo>
                  <a:lnTo>
                    <a:pt x="542" y="215"/>
                  </a:lnTo>
                  <a:lnTo>
                    <a:pt x="542" y="215"/>
                  </a:lnTo>
                  <a:lnTo>
                    <a:pt x="542" y="215"/>
                  </a:lnTo>
                  <a:lnTo>
                    <a:pt x="539" y="218"/>
                  </a:lnTo>
                  <a:lnTo>
                    <a:pt x="539" y="218"/>
                  </a:lnTo>
                  <a:lnTo>
                    <a:pt x="539" y="218"/>
                  </a:lnTo>
                  <a:lnTo>
                    <a:pt x="537" y="218"/>
                  </a:lnTo>
                  <a:lnTo>
                    <a:pt x="535" y="218"/>
                  </a:lnTo>
                  <a:lnTo>
                    <a:pt x="535" y="218"/>
                  </a:lnTo>
                  <a:lnTo>
                    <a:pt x="535" y="218"/>
                  </a:lnTo>
                  <a:lnTo>
                    <a:pt x="532" y="218"/>
                  </a:lnTo>
                  <a:lnTo>
                    <a:pt x="530" y="218"/>
                  </a:lnTo>
                  <a:lnTo>
                    <a:pt x="530" y="215"/>
                  </a:lnTo>
                  <a:lnTo>
                    <a:pt x="530" y="215"/>
                  </a:lnTo>
                  <a:lnTo>
                    <a:pt x="530" y="215"/>
                  </a:lnTo>
                  <a:lnTo>
                    <a:pt x="530" y="215"/>
                  </a:lnTo>
                  <a:lnTo>
                    <a:pt x="528" y="215"/>
                  </a:lnTo>
                  <a:lnTo>
                    <a:pt x="528" y="215"/>
                  </a:lnTo>
                  <a:lnTo>
                    <a:pt x="528" y="215"/>
                  </a:lnTo>
                  <a:lnTo>
                    <a:pt x="525" y="218"/>
                  </a:lnTo>
                  <a:lnTo>
                    <a:pt x="525" y="220"/>
                  </a:lnTo>
                  <a:lnTo>
                    <a:pt x="525" y="220"/>
                  </a:lnTo>
                  <a:lnTo>
                    <a:pt x="523" y="222"/>
                  </a:lnTo>
                  <a:lnTo>
                    <a:pt x="521" y="222"/>
                  </a:lnTo>
                  <a:lnTo>
                    <a:pt x="521" y="222"/>
                  </a:lnTo>
                  <a:lnTo>
                    <a:pt x="521" y="222"/>
                  </a:lnTo>
                  <a:lnTo>
                    <a:pt x="518" y="222"/>
                  </a:lnTo>
                  <a:lnTo>
                    <a:pt x="516" y="222"/>
                  </a:lnTo>
                  <a:lnTo>
                    <a:pt x="513" y="222"/>
                  </a:lnTo>
                  <a:lnTo>
                    <a:pt x="511" y="222"/>
                  </a:lnTo>
                  <a:lnTo>
                    <a:pt x="511" y="225"/>
                  </a:lnTo>
                  <a:lnTo>
                    <a:pt x="511" y="225"/>
                  </a:lnTo>
                  <a:lnTo>
                    <a:pt x="511" y="225"/>
                  </a:lnTo>
                  <a:lnTo>
                    <a:pt x="511" y="230"/>
                  </a:lnTo>
                  <a:lnTo>
                    <a:pt x="511" y="230"/>
                  </a:lnTo>
                  <a:lnTo>
                    <a:pt x="511" y="232"/>
                  </a:lnTo>
                  <a:lnTo>
                    <a:pt x="511" y="232"/>
                  </a:lnTo>
                  <a:lnTo>
                    <a:pt x="509" y="234"/>
                  </a:lnTo>
                  <a:lnTo>
                    <a:pt x="509" y="234"/>
                  </a:lnTo>
                  <a:lnTo>
                    <a:pt x="504" y="234"/>
                  </a:lnTo>
                  <a:lnTo>
                    <a:pt x="502" y="237"/>
                  </a:lnTo>
                  <a:lnTo>
                    <a:pt x="499" y="237"/>
                  </a:lnTo>
                  <a:lnTo>
                    <a:pt x="497" y="237"/>
                  </a:lnTo>
                  <a:lnTo>
                    <a:pt x="497" y="237"/>
                  </a:lnTo>
                  <a:lnTo>
                    <a:pt x="497" y="237"/>
                  </a:lnTo>
                  <a:lnTo>
                    <a:pt x="495" y="237"/>
                  </a:lnTo>
                  <a:lnTo>
                    <a:pt x="495" y="237"/>
                  </a:lnTo>
                  <a:lnTo>
                    <a:pt x="495" y="239"/>
                  </a:lnTo>
                  <a:lnTo>
                    <a:pt x="495" y="239"/>
                  </a:lnTo>
                  <a:lnTo>
                    <a:pt x="492" y="239"/>
                  </a:lnTo>
                  <a:lnTo>
                    <a:pt x="490" y="239"/>
                  </a:lnTo>
                  <a:lnTo>
                    <a:pt x="490" y="239"/>
                  </a:lnTo>
                  <a:lnTo>
                    <a:pt x="490" y="239"/>
                  </a:lnTo>
                  <a:lnTo>
                    <a:pt x="487" y="239"/>
                  </a:lnTo>
                  <a:lnTo>
                    <a:pt x="485" y="239"/>
                  </a:lnTo>
                  <a:lnTo>
                    <a:pt x="485" y="239"/>
                  </a:lnTo>
                  <a:lnTo>
                    <a:pt x="485" y="237"/>
                  </a:lnTo>
                  <a:lnTo>
                    <a:pt x="483" y="237"/>
                  </a:lnTo>
                  <a:lnTo>
                    <a:pt x="483" y="237"/>
                  </a:lnTo>
                  <a:lnTo>
                    <a:pt x="480" y="237"/>
                  </a:lnTo>
                  <a:lnTo>
                    <a:pt x="480" y="237"/>
                  </a:lnTo>
                  <a:lnTo>
                    <a:pt x="480" y="239"/>
                  </a:lnTo>
                  <a:lnTo>
                    <a:pt x="480" y="239"/>
                  </a:lnTo>
                  <a:lnTo>
                    <a:pt x="480" y="239"/>
                  </a:lnTo>
                  <a:lnTo>
                    <a:pt x="480" y="241"/>
                  </a:lnTo>
                  <a:lnTo>
                    <a:pt x="480" y="241"/>
                  </a:lnTo>
                  <a:lnTo>
                    <a:pt x="480" y="241"/>
                  </a:lnTo>
                  <a:lnTo>
                    <a:pt x="480" y="244"/>
                  </a:lnTo>
                  <a:lnTo>
                    <a:pt x="480" y="244"/>
                  </a:lnTo>
                  <a:lnTo>
                    <a:pt x="480" y="244"/>
                  </a:lnTo>
                  <a:lnTo>
                    <a:pt x="480" y="244"/>
                  </a:lnTo>
                  <a:lnTo>
                    <a:pt x="478" y="244"/>
                  </a:lnTo>
                  <a:lnTo>
                    <a:pt x="478" y="244"/>
                  </a:lnTo>
                  <a:lnTo>
                    <a:pt x="478" y="244"/>
                  </a:lnTo>
                  <a:lnTo>
                    <a:pt x="476" y="244"/>
                  </a:lnTo>
                  <a:lnTo>
                    <a:pt x="476" y="246"/>
                  </a:lnTo>
                  <a:lnTo>
                    <a:pt x="476" y="246"/>
                  </a:lnTo>
                  <a:lnTo>
                    <a:pt x="476" y="249"/>
                  </a:lnTo>
                  <a:lnTo>
                    <a:pt x="476" y="251"/>
                  </a:lnTo>
                  <a:lnTo>
                    <a:pt x="476" y="251"/>
                  </a:lnTo>
                  <a:lnTo>
                    <a:pt x="476" y="251"/>
                  </a:lnTo>
                  <a:lnTo>
                    <a:pt x="476" y="253"/>
                  </a:lnTo>
                  <a:lnTo>
                    <a:pt x="476" y="256"/>
                  </a:lnTo>
                  <a:lnTo>
                    <a:pt x="473" y="256"/>
                  </a:lnTo>
                  <a:lnTo>
                    <a:pt x="473" y="256"/>
                  </a:lnTo>
                  <a:lnTo>
                    <a:pt x="473" y="258"/>
                  </a:lnTo>
                  <a:lnTo>
                    <a:pt x="471" y="258"/>
                  </a:lnTo>
                  <a:lnTo>
                    <a:pt x="471" y="258"/>
                  </a:lnTo>
                  <a:lnTo>
                    <a:pt x="471" y="258"/>
                  </a:lnTo>
                  <a:lnTo>
                    <a:pt x="468" y="256"/>
                  </a:lnTo>
                  <a:lnTo>
                    <a:pt x="466" y="256"/>
                  </a:lnTo>
                  <a:lnTo>
                    <a:pt x="466" y="256"/>
                  </a:lnTo>
                  <a:lnTo>
                    <a:pt x="466" y="256"/>
                  </a:lnTo>
                  <a:lnTo>
                    <a:pt x="464" y="256"/>
                  </a:lnTo>
                  <a:lnTo>
                    <a:pt x="461" y="256"/>
                  </a:lnTo>
                  <a:lnTo>
                    <a:pt x="459" y="253"/>
                  </a:lnTo>
                  <a:lnTo>
                    <a:pt x="459" y="253"/>
                  </a:lnTo>
                  <a:lnTo>
                    <a:pt x="457" y="253"/>
                  </a:lnTo>
                  <a:lnTo>
                    <a:pt x="454" y="253"/>
                  </a:lnTo>
                  <a:lnTo>
                    <a:pt x="454" y="253"/>
                  </a:lnTo>
                  <a:lnTo>
                    <a:pt x="454" y="253"/>
                  </a:lnTo>
                  <a:lnTo>
                    <a:pt x="452" y="253"/>
                  </a:lnTo>
                  <a:lnTo>
                    <a:pt x="452" y="256"/>
                  </a:lnTo>
                  <a:lnTo>
                    <a:pt x="452" y="256"/>
                  </a:lnTo>
                  <a:lnTo>
                    <a:pt x="450" y="256"/>
                  </a:lnTo>
                  <a:lnTo>
                    <a:pt x="450" y="253"/>
                  </a:lnTo>
                  <a:lnTo>
                    <a:pt x="450" y="253"/>
                  </a:lnTo>
                  <a:lnTo>
                    <a:pt x="450" y="253"/>
                  </a:lnTo>
                  <a:lnTo>
                    <a:pt x="450" y="253"/>
                  </a:lnTo>
                  <a:lnTo>
                    <a:pt x="452" y="251"/>
                  </a:lnTo>
                  <a:lnTo>
                    <a:pt x="452" y="251"/>
                  </a:lnTo>
                  <a:lnTo>
                    <a:pt x="450" y="251"/>
                  </a:lnTo>
                  <a:lnTo>
                    <a:pt x="450" y="251"/>
                  </a:lnTo>
                  <a:lnTo>
                    <a:pt x="447" y="249"/>
                  </a:lnTo>
                  <a:lnTo>
                    <a:pt x="450" y="249"/>
                  </a:lnTo>
                  <a:lnTo>
                    <a:pt x="447" y="249"/>
                  </a:lnTo>
                  <a:lnTo>
                    <a:pt x="447" y="249"/>
                  </a:lnTo>
                  <a:lnTo>
                    <a:pt x="447" y="249"/>
                  </a:lnTo>
                  <a:lnTo>
                    <a:pt x="445" y="249"/>
                  </a:lnTo>
                  <a:lnTo>
                    <a:pt x="445" y="246"/>
                  </a:lnTo>
                  <a:lnTo>
                    <a:pt x="442" y="246"/>
                  </a:lnTo>
                  <a:lnTo>
                    <a:pt x="442" y="246"/>
                  </a:lnTo>
                  <a:lnTo>
                    <a:pt x="440" y="244"/>
                  </a:lnTo>
                  <a:lnTo>
                    <a:pt x="440" y="246"/>
                  </a:lnTo>
                  <a:lnTo>
                    <a:pt x="438" y="246"/>
                  </a:lnTo>
                  <a:lnTo>
                    <a:pt x="438" y="246"/>
                  </a:lnTo>
                  <a:lnTo>
                    <a:pt x="438" y="249"/>
                  </a:lnTo>
                  <a:lnTo>
                    <a:pt x="435" y="249"/>
                  </a:lnTo>
                  <a:lnTo>
                    <a:pt x="435" y="249"/>
                  </a:lnTo>
                  <a:lnTo>
                    <a:pt x="433" y="249"/>
                  </a:lnTo>
                  <a:lnTo>
                    <a:pt x="433" y="249"/>
                  </a:lnTo>
                  <a:lnTo>
                    <a:pt x="433" y="251"/>
                  </a:lnTo>
                  <a:lnTo>
                    <a:pt x="433" y="251"/>
                  </a:lnTo>
                  <a:lnTo>
                    <a:pt x="433" y="251"/>
                  </a:lnTo>
                  <a:lnTo>
                    <a:pt x="433" y="253"/>
                  </a:lnTo>
                  <a:lnTo>
                    <a:pt x="433" y="256"/>
                  </a:lnTo>
                  <a:lnTo>
                    <a:pt x="431" y="256"/>
                  </a:lnTo>
                  <a:lnTo>
                    <a:pt x="431" y="256"/>
                  </a:lnTo>
                  <a:lnTo>
                    <a:pt x="431" y="258"/>
                  </a:lnTo>
                  <a:lnTo>
                    <a:pt x="431" y="258"/>
                  </a:lnTo>
                  <a:lnTo>
                    <a:pt x="428" y="258"/>
                  </a:lnTo>
                  <a:lnTo>
                    <a:pt x="428" y="260"/>
                  </a:lnTo>
                  <a:lnTo>
                    <a:pt x="426" y="258"/>
                  </a:lnTo>
                  <a:lnTo>
                    <a:pt x="424" y="258"/>
                  </a:lnTo>
                  <a:lnTo>
                    <a:pt x="424" y="258"/>
                  </a:lnTo>
                  <a:lnTo>
                    <a:pt x="424" y="256"/>
                  </a:lnTo>
                  <a:lnTo>
                    <a:pt x="421" y="256"/>
                  </a:lnTo>
                  <a:lnTo>
                    <a:pt x="421" y="253"/>
                  </a:lnTo>
                  <a:lnTo>
                    <a:pt x="421" y="253"/>
                  </a:lnTo>
                  <a:lnTo>
                    <a:pt x="421" y="253"/>
                  </a:lnTo>
                  <a:lnTo>
                    <a:pt x="421" y="253"/>
                  </a:lnTo>
                  <a:lnTo>
                    <a:pt x="421" y="253"/>
                  </a:lnTo>
                  <a:lnTo>
                    <a:pt x="421" y="253"/>
                  </a:lnTo>
                  <a:lnTo>
                    <a:pt x="419" y="253"/>
                  </a:lnTo>
                  <a:lnTo>
                    <a:pt x="419" y="253"/>
                  </a:lnTo>
                  <a:lnTo>
                    <a:pt x="419" y="256"/>
                  </a:lnTo>
                  <a:lnTo>
                    <a:pt x="419" y="256"/>
                  </a:lnTo>
                  <a:lnTo>
                    <a:pt x="419" y="256"/>
                  </a:lnTo>
                  <a:lnTo>
                    <a:pt x="419" y="258"/>
                  </a:lnTo>
                  <a:lnTo>
                    <a:pt x="419" y="258"/>
                  </a:lnTo>
                  <a:lnTo>
                    <a:pt x="419" y="258"/>
                  </a:lnTo>
                  <a:lnTo>
                    <a:pt x="421" y="258"/>
                  </a:lnTo>
                  <a:lnTo>
                    <a:pt x="421" y="260"/>
                  </a:lnTo>
                  <a:lnTo>
                    <a:pt x="421" y="260"/>
                  </a:lnTo>
                  <a:lnTo>
                    <a:pt x="421" y="260"/>
                  </a:lnTo>
                  <a:lnTo>
                    <a:pt x="421" y="260"/>
                  </a:lnTo>
                  <a:lnTo>
                    <a:pt x="419" y="263"/>
                  </a:lnTo>
                  <a:lnTo>
                    <a:pt x="419" y="263"/>
                  </a:lnTo>
                  <a:lnTo>
                    <a:pt x="419" y="263"/>
                  </a:lnTo>
                  <a:lnTo>
                    <a:pt x="419" y="263"/>
                  </a:lnTo>
                  <a:lnTo>
                    <a:pt x="419" y="265"/>
                  </a:lnTo>
                  <a:lnTo>
                    <a:pt x="416" y="265"/>
                  </a:lnTo>
                  <a:lnTo>
                    <a:pt x="419" y="265"/>
                  </a:lnTo>
                  <a:lnTo>
                    <a:pt x="421" y="265"/>
                  </a:lnTo>
                  <a:lnTo>
                    <a:pt x="421" y="267"/>
                  </a:lnTo>
                  <a:lnTo>
                    <a:pt x="424" y="267"/>
                  </a:lnTo>
                  <a:lnTo>
                    <a:pt x="428" y="267"/>
                  </a:lnTo>
                  <a:lnTo>
                    <a:pt x="428" y="270"/>
                  </a:lnTo>
                  <a:lnTo>
                    <a:pt x="431" y="270"/>
                  </a:lnTo>
                  <a:lnTo>
                    <a:pt x="431" y="270"/>
                  </a:lnTo>
                  <a:lnTo>
                    <a:pt x="431" y="270"/>
                  </a:lnTo>
                  <a:lnTo>
                    <a:pt x="433" y="272"/>
                  </a:lnTo>
                  <a:lnTo>
                    <a:pt x="433" y="270"/>
                  </a:lnTo>
                  <a:lnTo>
                    <a:pt x="433" y="270"/>
                  </a:lnTo>
                  <a:lnTo>
                    <a:pt x="433" y="267"/>
                  </a:lnTo>
                  <a:lnTo>
                    <a:pt x="435" y="267"/>
                  </a:lnTo>
                  <a:lnTo>
                    <a:pt x="435" y="270"/>
                  </a:lnTo>
                  <a:lnTo>
                    <a:pt x="438" y="267"/>
                  </a:lnTo>
                  <a:lnTo>
                    <a:pt x="442" y="270"/>
                  </a:lnTo>
                  <a:lnTo>
                    <a:pt x="442" y="270"/>
                  </a:lnTo>
                  <a:lnTo>
                    <a:pt x="445" y="272"/>
                  </a:lnTo>
                  <a:lnTo>
                    <a:pt x="445" y="272"/>
                  </a:lnTo>
                  <a:lnTo>
                    <a:pt x="445" y="272"/>
                  </a:lnTo>
                  <a:lnTo>
                    <a:pt x="442" y="272"/>
                  </a:lnTo>
                  <a:lnTo>
                    <a:pt x="442" y="272"/>
                  </a:lnTo>
                  <a:lnTo>
                    <a:pt x="442" y="275"/>
                  </a:lnTo>
                  <a:lnTo>
                    <a:pt x="442" y="275"/>
                  </a:lnTo>
                  <a:lnTo>
                    <a:pt x="442" y="275"/>
                  </a:lnTo>
                  <a:lnTo>
                    <a:pt x="445" y="277"/>
                  </a:lnTo>
                  <a:lnTo>
                    <a:pt x="442" y="277"/>
                  </a:lnTo>
                  <a:lnTo>
                    <a:pt x="440" y="277"/>
                  </a:lnTo>
                  <a:lnTo>
                    <a:pt x="440" y="279"/>
                  </a:lnTo>
                  <a:lnTo>
                    <a:pt x="440" y="279"/>
                  </a:lnTo>
                  <a:lnTo>
                    <a:pt x="440" y="282"/>
                  </a:lnTo>
                  <a:lnTo>
                    <a:pt x="440" y="282"/>
                  </a:lnTo>
                  <a:lnTo>
                    <a:pt x="440" y="284"/>
                  </a:lnTo>
                  <a:lnTo>
                    <a:pt x="440" y="284"/>
                  </a:lnTo>
                  <a:lnTo>
                    <a:pt x="442" y="284"/>
                  </a:lnTo>
                  <a:lnTo>
                    <a:pt x="442" y="284"/>
                  </a:lnTo>
                  <a:lnTo>
                    <a:pt x="442" y="284"/>
                  </a:lnTo>
                  <a:lnTo>
                    <a:pt x="445" y="286"/>
                  </a:lnTo>
                  <a:lnTo>
                    <a:pt x="445" y="286"/>
                  </a:lnTo>
                  <a:lnTo>
                    <a:pt x="445" y="286"/>
                  </a:lnTo>
                  <a:lnTo>
                    <a:pt x="445" y="286"/>
                  </a:lnTo>
                  <a:lnTo>
                    <a:pt x="442" y="289"/>
                  </a:lnTo>
                  <a:lnTo>
                    <a:pt x="440" y="289"/>
                  </a:lnTo>
                  <a:lnTo>
                    <a:pt x="440" y="289"/>
                  </a:lnTo>
                  <a:lnTo>
                    <a:pt x="438" y="289"/>
                  </a:lnTo>
                  <a:lnTo>
                    <a:pt x="435" y="289"/>
                  </a:lnTo>
                  <a:lnTo>
                    <a:pt x="435" y="289"/>
                  </a:lnTo>
                  <a:lnTo>
                    <a:pt x="433" y="289"/>
                  </a:lnTo>
                  <a:lnTo>
                    <a:pt x="433" y="289"/>
                  </a:lnTo>
                  <a:lnTo>
                    <a:pt x="431" y="286"/>
                  </a:lnTo>
                  <a:lnTo>
                    <a:pt x="431" y="286"/>
                  </a:lnTo>
                  <a:lnTo>
                    <a:pt x="428" y="286"/>
                  </a:lnTo>
                  <a:lnTo>
                    <a:pt x="428" y="284"/>
                  </a:lnTo>
                  <a:lnTo>
                    <a:pt x="428" y="284"/>
                  </a:lnTo>
                  <a:lnTo>
                    <a:pt x="428" y="284"/>
                  </a:lnTo>
                  <a:lnTo>
                    <a:pt x="426" y="282"/>
                  </a:lnTo>
                  <a:lnTo>
                    <a:pt x="426" y="282"/>
                  </a:lnTo>
                  <a:lnTo>
                    <a:pt x="426" y="282"/>
                  </a:lnTo>
                  <a:lnTo>
                    <a:pt x="424" y="282"/>
                  </a:lnTo>
                  <a:lnTo>
                    <a:pt x="424" y="279"/>
                  </a:lnTo>
                  <a:lnTo>
                    <a:pt x="421" y="279"/>
                  </a:lnTo>
                  <a:lnTo>
                    <a:pt x="421" y="282"/>
                  </a:lnTo>
                  <a:lnTo>
                    <a:pt x="421" y="282"/>
                  </a:lnTo>
                  <a:lnTo>
                    <a:pt x="421" y="282"/>
                  </a:lnTo>
                  <a:lnTo>
                    <a:pt x="419" y="284"/>
                  </a:lnTo>
                  <a:lnTo>
                    <a:pt x="419" y="284"/>
                  </a:lnTo>
                  <a:lnTo>
                    <a:pt x="419" y="284"/>
                  </a:lnTo>
                  <a:lnTo>
                    <a:pt x="419" y="284"/>
                  </a:lnTo>
                  <a:lnTo>
                    <a:pt x="419" y="282"/>
                  </a:lnTo>
                  <a:lnTo>
                    <a:pt x="419" y="282"/>
                  </a:lnTo>
                  <a:lnTo>
                    <a:pt x="419" y="279"/>
                  </a:lnTo>
                  <a:lnTo>
                    <a:pt x="416" y="279"/>
                  </a:lnTo>
                  <a:lnTo>
                    <a:pt x="416" y="279"/>
                  </a:lnTo>
                  <a:lnTo>
                    <a:pt x="414" y="279"/>
                  </a:lnTo>
                  <a:lnTo>
                    <a:pt x="414" y="277"/>
                  </a:lnTo>
                  <a:lnTo>
                    <a:pt x="414" y="277"/>
                  </a:lnTo>
                  <a:lnTo>
                    <a:pt x="414" y="277"/>
                  </a:lnTo>
                  <a:lnTo>
                    <a:pt x="414" y="277"/>
                  </a:lnTo>
                  <a:lnTo>
                    <a:pt x="412" y="275"/>
                  </a:lnTo>
                  <a:lnTo>
                    <a:pt x="412" y="275"/>
                  </a:lnTo>
                  <a:lnTo>
                    <a:pt x="412" y="272"/>
                  </a:lnTo>
                  <a:lnTo>
                    <a:pt x="412" y="272"/>
                  </a:lnTo>
                  <a:lnTo>
                    <a:pt x="412" y="270"/>
                  </a:lnTo>
                  <a:lnTo>
                    <a:pt x="412" y="270"/>
                  </a:lnTo>
                  <a:lnTo>
                    <a:pt x="412" y="267"/>
                  </a:lnTo>
                  <a:lnTo>
                    <a:pt x="409" y="265"/>
                  </a:lnTo>
                  <a:lnTo>
                    <a:pt x="407" y="263"/>
                  </a:lnTo>
                  <a:lnTo>
                    <a:pt x="407" y="260"/>
                  </a:lnTo>
                  <a:lnTo>
                    <a:pt x="405" y="260"/>
                  </a:lnTo>
                  <a:lnTo>
                    <a:pt x="405" y="260"/>
                  </a:lnTo>
                  <a:lnTo>
                    <a:pt x="402" y="260"/>
                  </a:lnTo>
                  <a:lnTo>
                    <a:pt x="402" y="260"/>
                  </a:lnTo>
                  <a:lnTo>
                    <a:pt x="402" y="258"/>
                  </a:lnTo>
                  <a:lnTo>
                    <a:pt x="400" y="258"/>
                  </a:lnTo>
                  <a:lnTo>
                    <a:pt x="400" y="260"/>
                  </a:lnTo>
                  <a:lnTo>
                    <a:pt x="400" y="260"/>
                  </a:lnTo>
                  <a:lnTo>
                    <a:pt x="400" y="258"/>
                  </a:lnTo>
                  <a:lnTo>
                    <a:pt x="397" y="256"/>
                  </a:lnTo>
                  <a:lnTo>
                    <a:pt x="397" y="256"/>
                  </a:lnTo>
                  <a:lnTo>
                    <a:pt x="395" y="258"/>
                  </a:lnTo>
                  <a:lnTo>
                    <a:pt x="395" y="258"/>
                  </a:lnTo>
                  <a:lnTo>
                    <a:pt x="393" y="260"/>
                  </a:lnTo>
                  <a:lnTo>
                    <a:pt x="393" y="260"/>
                  </a:lnTo>
                  <a:lnTo>
                    <a:pt x="393" y="263"/>
                  </a:lnTo>
                  <a:lnTo>
                    <a:pt x="393" y="263"/>
                  </a:lnTo>
                  <a:lnTo>
                    <a:pt x="390" y="263"/>
                  </a:lnTo>
                  <a:lnTo>
                    <a:pt x="390" y="263"/>
                  </a:lnTo>
                  <a:lnTo>
                    <a:pt x="390" y="263"/>
                  </a:lnTo>
                  <a:lnTo>
                    <a:pt x="390" y="263"/>
                  </a:lnTo>
                  <a:lnTo>
                    <a:pt x="388" y="263"/>
                  </a:lnTo>
                  <a:lnTo>
                    <a:pt x="388" y="263"/>
                  </a:lnTo>
                  <a:lnTo>
                    <a:pt x="386" y="263"/>
                  </a:lnTo>
                  <a:lnTo>
                    <a:pt x="386" y="265"/>
                  </a:lnTo>
                  <a:lnTo>
                    <a:pt x="386" y="265"/>
                  </a:lnTo>
                  <a:lnTo>
                    <a:pt x="381" y="265"/>
                  </a:lnTo>
                  <a:lnTo>
                    <a:pt x="381" y="270"/>
                  </a:lnTo>
                  <a:lnTo>
                    <a:pt x="379" y="270"/>
                  </a:lnTo>
                  <a:lnTo>
                    <a:pt x="379" y="272"/>
                  </a:lnTo>
                  <a:lnTo>
                    <a:pt x="379" y="272"/>
                  </a:lnTo>
                  <a:lnTo>
                    <a:pt x="376" y="275"/>
                  </a:lnTo>
                  <a:lnTo>
                    <a:pt x="376" y="277"/>
                  </a:lnTo>
                  <a:lnTo>
                    <a:pt x="376" y="277"/>
                  </a:lnTo>
                  <a:lnTo>
                    <a:pt x="376" y="277"/>
                  </a:lnTo>
                  <a:lnTo>
                    <a:pt x="379" y="279"/>
                  </a:lnTo>
                  <a:lnTo>
                    <a:pt x="381" y="279"/>
                  </a:lnTo>
                  <a:lnTo>
                    <a:pt x="381" y="279"/>
                  </a:lnTo>
                  <a:lnTo>
                    <a:pt x="381" y="282"/>
                  </a:lnTo>
                  <a:lnTo>
                    <a:pt x="381" y="282"/>
                  </a:lnTo>
                  <a:lnTo>
                    <a:pt x="381" y="282"/>
                  </a:lnTo>
                  <a:lnTo>
                    <a:pt x="383" y="284"/>
                  </a:lnTo>
                  <a:lnTo>
                    <a:pt x="383" y="284"/>
                  </a:lnTo>
                  <a:lnTo>
                    <a:pt x="383" y="289"/>
                  </a:lnTo>
                  <a:lnTo>
                    <a:pt x="383" y="289"/>
                  </a:lnTo>
                  <a:lnTo>
                    <a:pt x="381" y="291"/>
                  </a:lnTo>
                  <a:lnTo>
                    <a:pt x="381" y="293"/>
                  </a:lnTo>
                  <a:lnTo>
                    <a:pt x="381" y="293"/>
                  </a:lnTo>
                  <a:lnTo>
                    <a:pt x="379" y="296"/>
                  </a:lnTo>
                  <a:lnTo>
                    <a:pt x="379" y="296"/>
                  </a:lnTo>
                  <a:lnTo>
                    <a:pt x="376" y="298"/>
                  </a:lnTo>
                  <a:lnTo>
                    <a:pt x="376" y="298"/>
                  </a:lnTo>
                  <a:lnTo>
                    <a:pt x="376" y="298"/>
                  </a:lnTo>
                  <a:lnTo>
                    <a:pt x="374" y="303"/>
                  </a:lnTo>
                  <a:lnTo>
                    <a:pt x="371" y="305"/>
                  </a:lnTo>
                  <a:lnTo>
                    <a:pt x="369" y="305"/>
                  </a:lnTo>
                  <a:lnTo>
                    <a:pt x="367" y="305"/>
                  </a:lnTo>
                  <a:lnTo>
                    <a:pt x="367" y="305"/>
                  </a:lnTo>
                  <a:lnTo>
                    <a:pt x="364" y="305"/>
                  </a:lnTo>
                  <a:lnTo>
                    <a:pt x="364" y="303"/>
                  </a:lnTo>
                  <a:lnTo>
                    <a:pt x="362" y="301"/>
                  </a:lnTo>
                  <a:lnTo>
                    <a:pt x="362" y="298"/>
                  </a:lnTo>
                  <a:lnTo>
                    <a:pt x="360" y="298"/>
                  </a:lnTo>
                  <a:lnTo>
                    <a:pt x="360" y="298"/>
                  </a:lnTo>
                  <a:lnTo>
                    <a:pt x="357" y="298"/>
                  </a:lnTo>
                  <a:lnTo>
                    <a:pt x="355" y="298"/>
                  </a:lnTo>
                  <a:lnTo>
                    <a:pt x="352" y="293"/>
                  </a:lnTo>
                  <a:lnTo>
                    <a:pt x="350" y="293"/>
                  </a:lnTo>
                  <a:lnTo>
                    <a:pt x="350" y="293"/>
                  </a:lnTo>
                  <a:lnTo>
                    <a:pt x="348" y="296"/>
                  </a:lnTo>
                  <a:lnTo>
                    <a:pt x="345" y="298"/>
                  </a:lnTo>
                  <a:lnTo>
                    <a:pt x="345" y="298"/>
                  </a:lnTo>
                  <a:lnTo>
                    <a:pt x="341" y="298"/>
                  </a:lnTo>
                  <a:lnTo>
                    <a:pt x="338" y="298"/>
                  </a:lnTo>
                  <a:lnTo>
                    <a:pt x="336" y="301"/>
                  </a:lnTo>
                  <a:lnTo>
                    <a:pt x="336" y="303"/>
                  </a:lnTo>
                  <a:lnTo>
                    <a:pt x="334" y="303"/>
                  </a:lnTo>
                  <a:lnTo>
                    <a:pt x="334" y="301"/>
                  </a:lnTo>
                  <a:lnTo>
                    <a:pt x="331" y="303"/>
                  </a:lnTo>
                  <a:lnTo>
                    <a:pt x="329" y="303"/>
                  </a:lnTo>
                  <a:lnTo>
                    <a:pt x="326" y="305"/>
                  </a:lnTo>
                  <a:lnTo>
                    <a:pt x="326" y="305"/>
                  </a:lnTo>
                  <a:lnTo>
                    <a:pt x="324" y="305"/>
                  </a:lnTo>
                  <a:lnTo>
                    <a:pt x="324" y="305"/>
                  </a:lnTo>
                  <a:lnTo>
                    <a:pt x="319" y="305"/>
                  </a:lnTo>
                  <a:lnTo>
                    <a:pt x="319" y="305"/>
                  </a:lnTo>
                  <a:lnTo>
                    <a:pt x="315" y="308"/>
                  </a:lnTo>
                  <a:lnTo>
                    <a:pt x="312" y="308"/>
                  </a:lnTo>
                  <a:lnTo>
                    <a:pt x="312" y="310"/>
                  </a:lnTo>
                  <a:lnTo>
                    <a:pt x="312" y="310"/>
                  </a:lnTo>
                  <a:lnTo>
                    <a:pt x="310" y="312"/>
                  </a:lnTo>
                  <a:lnTo>
                    <a:pt x="308" y="312"/>
                  </a:lnTo>
                  <a:lnTo>
                    <a:pt x="300" y="312"/>
                  </a:lnTo>
                  <a:lnTo>
                    <a:pt x="300" y="312"/>
                  </a:lnTo>
                  <a:lnTo>
                    <a:pt x="298" y="312"/>
                  </a:lnTo>
                  <a:lnTo>
                    <a:pt x="296" y="312"/>
                  </a:lnTo>
                  <a:lnTo>
                    <a:pt x="293" y="312"/>
                  </a:lnTo>
                  <a:lnTo>
                    <a:pt x="293" y="315"/>
                  </a:lnTo>
                  <a:lnTo>
                    <a:pt x="291" y="315"/>
                  </a:lnTo>
                  <a:lnTo>
                    <a:pt x="289" y="320"/>
                  </a:lnTo>
                  <a:lnTo>
                    <a:pt x="289" y="320"/>
                  </a:lnTo>
                  <a:lnTo>
                    <a:pt x="286" y="322"/>
                  </a:lnTo>
                  <a:lnTo>
                    <a:pt x="289" y="324"/>
                  </a:lnTo>
                  <a:lnTo>
                    <a:pt x="289" y="324"/>
                  </a:lnTo>
                  <a:lnTo>
                    <a:pt x="289" y="327"/>
                  </a:lnTo>
                  <a:lnTo>
                    <a:pt x="289" y="327"/>
                  </a:lnTo>
                  <a:lnTo>
                    <a:pt x="286" y="329"/>
                  </a:lnTo>
                  <a:lnTo>
                    <a:pt x="286" y="331"/>
                  </a:lnTo>
                  <a:lnTo>
                    <a:pt x="286" y="334"/>
                  </a:lnTo>
                  <a:lnTo>
                    <a:pt x="286" y="336"/>
                  </a:lnTo>
                  <a:lnTo>
                    <a:pt x="286" y="338"/>
                  </a:lnTo>
                  <a:lnTo>
                    <a:pt x="286" y="338"/>
                  </a:lnTo>
                  <a:lnTo>
                    <a:pt x="289" y="341"/>
                  </a:lnTo>
                  <a:lnTo>
                    <a:pt x="289" y="346"/>
                  </a:lnTo>
                  <a:lnTo>
                    <a:pt x="289" y="350"/>
                  </a:lnTo>
                  <a:lnTo>
                    <a:pt x="286" y="353"/>
                  </a:lnTo>
                  <a:lnTo>
                    <a:pt x="286" y="353"/>
                  </a:lnTo>
                  <a:lnTo>
                    <a:pt x="284" y="355"/>
                  </a:lnTo>
                  <a:lnTo>
                    <a:pt x="281" y="355"/>
                  </a:lnTo>
                  <a:lnTo>
                    <a:pt x="281" y="355"/>
                  </a:lnTo>
                  <a:lnTo>
                    <a:pt x="279" y="355"/>
                  </a:lnTo>
                  <a:lnTo>
                    <a:pt x="279" y="353"/>
                  </a:lnTo>
                  <a:lnTo>
                    <a:pt x="277" y="353"/>
                  </a:lnTo>
                  <a:lnTo>
                    <a:pt x="277" y="353"/>
                  </a:lnTo>
                  <a:lnTo>
                    <a:pt x="270" y="353"/>
                  </a:lnTo>
                  <a:lnTo>
                    <a:pt x="267" y="353"/>
                  </a:lnTo>
                  <a:lnTo>
                    <a:pt x="267" y="353"/>
                  </a:lnTo>
                  <a:lnTo>
                    <a:pt x="265" y="353"/>
                  </a:lnTo>
                  <a:lnTo>
                    <a:pt x="265" y="353"/>
                  </a:lnTo>
                  <a:lnTo>
                    <a:pt x="263" y="353"/>
                  </a:lnTo>
                  <a:lnTo>
                    <a:pt x="260" y="353"/>
                  </a:lnTo>
                  <a:lnTo>
                    <a:pt x="260" y="355"/>
                  </a:lnTo>
                  <a:lnTo>
                    <a:pt x="258" y="355"/>
                  </a:lnTo>
                  <a:lnTo>
                    <a:pt x="255" y="355"/>
                  </a:lnTo>
                  <a:lnTo>
                    <a:pt x="253" y="357"/>
                  </a:lnTo>
                  <a:lnTo>
                    <a:pt x="251" y="357"/>
                  </a:lnTo>
                  <a:lnTo>
                    <a:pt x="251" y="360"/>
                  </a:lnTo>
                  <a:lnTo>
                    <a:pt x="251" y="362"/>
                  </a:lnTo>
                  <a:lnTo>
                    <a:pt x="253" y="364"/>
                  </a:lnTo>
                  <a:lnTo>
                    <a:pt x="253" y="367"/>
                  </a:lnTo>
                  <a:lnTo>
                    <a:pt x="253" y="367"/>
                  </a:lnTo>
                  <a:lnTo>
                    <a:pt x="251" y="369"/>
                  </a:lnTo>
                  <a:lnTo>
                    <a:pt x="251" y="369"/>
                  </a:lnTo>
                  <a:lnTo>
                    <a:pt x="251" y="369"/>
                  </a:lnTo>
                  <a:lnTo>
                    <a:pt x="248" y="369"/>
                  </a:lnTo>
                  <a:lnTo>
                    <a:pt x="246" y="367"/>
                  </a:lnTo>
                  <a:lnTo>
                    <a:pt x="246" y="367"/>
                  </a:lnTo>
                  <a:lnTo>
                    <a:pt x="246" y="364"/>
                  </a:lnTo>
                  <a:lnTo>
                    <a:pt x="246" y="364"/>
                  </a:lnTo>
                  <a:lnTo>
                    <a:pt x="246" y="362"/>
                  </a:lnTo>
                  <a:lnTo>
                    <a:pt x="246" y="362"/>
                  </a:lnTo>
                  <a:lnTo>
                    <a:pt x="244" y="362"/>
                  </a:lnTo>
                  <a:lnTo>
                    <a:pt x="244" y="362"/>
                  </a:lnTo>
                  <a:lnTo>
                    <a:pt x="241" y="362"/>
                  </a:lnTo>
                  <a:lnTo>
                    <a:pt x="241" y="364"/>
                  </a:lnTo>
                  <a:lnTo>
                    <a:pt x="241" y="364"/>
                  </a:lnTo>
                  <a:lnTo>
                    <a:pt x="244" y="367"/>
                  </a:lnTo>
                  <a:lnTo>
                    <a:pt x="244" y="367"/>
                  </a:lnTo>
                  <a:lnTo>
                    <a:pt x="244" y="369"/>
                  </a:lnTo>
                  <a:lnTo>
                    <a:pt x="244" y="369"/>
                  </a:lnTo>
                  <a:lnTo>
                    <a:pt x="244" y="372"/>
                  </a:lnTo>
                  <a:lnTo>
                    <a:pt x="241" y="374"/>
                  </a:lnTo>
                  <a:lnTo>
                    <a:pt x="241" y="374"/>
                  </a:lnTo>
                  <a:lnTo>
                    <a:pt x="239" y="376"/>
                  </a:lnTo>
                  <a:lnTo>
                    <a:pt x="236" y="376"/>
                  </a:lnTo>
                  <a:lnTo>
                    <a:pt x="236" y="379"/>
                  </a:lnTo>
                  <a:lnTo>
                    <a:pt x="234" y="379"/>
                  </a:lnTo>
                  <a:lnTo>
                    <a:pt x="232" y="379"/>
                  </a:lnTo>
                  <a:lnTo>
                    <a:pt x="229" y="379"/>
                  </a:lnTo>
                  <a:lnTo>
                    <a:pt x="229" y="379"/>
                  </a:lnTo>
                  <a:lnTo>
                    <a:pt x="225" y="376"/>
                  </a:lnTo>
                  <a:lnTo>
                    <a:pt x="225" y="376"/>
                  </a:lnTo>
                  <a:lnTo>
                    <a:pt x="225" y="374"/>
                  </a:lnTo>
                  <a:lnTo>
                    <a:pt x="222" y="372"/>
                  </a:lnTo>
                  <a:lnTo>
                    <a:pt x="222" y="372"/>
                  </a:lnTo>
                  <a:lnTo>
                    <a:pt x="220" y="369"/>
                  </a:lnTo>
                  <a:lnTo>
                    <a:pt x="218" y="369"/>
                  </a:lnTo>
                  <a:lnTo>
                    <a:pt x="215" y="369"/>
                  </a:lnTo>
                  <a:lnTo>
                    <a:pt x="215" y="372"/>
                  </a:lnTo>
                  <a:lnTo>
                    <a:pt x="213" y="372"/>
                  </a:lnTo>
                  <a:lnTo>
                    <a:pt x="213" y="374"/>
                  </a:lnTo>
                  <a:lnTo>
                    <a:pt x="210" y="374"/>
                  </a:lnTo>
                  <a:lnTo>
                    <a:pt x="210" y="374"/>
                  </a:lnTo>
                  <a:lnTo>
                    <a:pt x="208" y="374"/>
                  </a:lnTo>
                  <a:lnTo>
                    <a:pt x="206" y="374"/>
                  </a:lnTo>
                  <a:lnTo>
                    <a:pt x="203" y="372"/>
                  </a:lnTo>
                  <a:lnTo>
                    <a:pt x="199" y="372"/>
                  </a:lnTo>
                  <a:lnTo>
                    <a:pt x="196" y="372"/>
                  </a:lnTo>
                  <a:lnTo>
                    <a:pt x="194" y="372"/>
                  </a:lnTo>
                  <a:lnTo>
                    <a:pt x="192" y="372"/>
                  </a:lnTo>
                  <a:lnTo>
                    <a:pt x="189" y="374"/>
                  </a:lnTo>
                  <a:lnTo>
                    <a:pt x="187" y="374"/>
                  </a:lnTo>
                  <a:lnTo>
                    <a:pt x="187" y="374"/>
                  </a:lnTo>
                  <a:lnTo>
                    <a:pt x="184" y="376"/>
                  </a:lnTo>
                  <a:lnTo>
                    <a:pt x="184" y="376"/>
                  </a:lnTo>
                  <a:lnTo>
                    <a:pt x="182" y="379"/>
                  </a:lnTo>
                  <a:lnTo>
                    <a:pt x="180" y="379"/>
                  </a:lnTo>
                  <a:lnTo>
                    <a:pt x="180" y="376"/>
                  </a:lnTo>
                  <a:lnTo>
                    <a:pt x="177" y="376"/>
                  </a:lnTo>
                  <a:lnTo>
                    <a:pt x="177" y="376"/>
                  </a:lnTo>
                  <a:lnTo>
                    <a:pt x="175" y="379"/>
                  </a:lnTo>
                  <a:lnTo>
                    <a:pt x="177" y="381"/>
                  </a:lnTo>
                  <a:lnTo>
                    <a:pt x="177" y="381"/>
                  </a:lnTo>
                  <a:lnTo>
                    <a:pt x="175" y="383"/>
                  </a:lnTo>
                  <a:lnTo>
                    <a:pt x="175" y="383"/>
                  </a:lnTo>
                  <a:lnTo>
                    <a:pt x="175" y="386"/>
                  </a:lnTo>
                  <a:lnTo>
                    <a:pt x="175" y="386"/>
                  </a:lnTo>
                  <a:lnTo>
                    <a:pt x="175" y="388"/>
                  </a:lnTo>
                  <a:lnTo>
                    <a:pt x="175" y="388"/>
                  </a:lnTo>
                  <a:lnTo>
                    <a:pt x="175" y="391"/>
                  </a:lnTo>
                  <a:lnTo>
                    <a:pt x="173" y="391"/>
                  </a:lnTo>
                  <a:lnTo>
                    <a:pt x="170" y="391"/>
                  </a:lnTo>
                  <a:lnTo>
                    <a:pt x="170" y="391"/>
                  </a:lnTo>
                  <a:lnTo>
                    <a:pt x="168" y="393"/>
                  </a:lnTo>
                  <a:lnTo>
                    <a:pt x="168" y="393"/>
                  </a:lnTo>
                  <a:lnTo>
                    <a:pt x="168" y="395"/>
                  </a:lnTo>
                  <a:lnTo>
                    <a:pt x="168" y="395"/>
                  </a:lnTo>
                  <a:lnTo>
                    <a:pt x="168" y="395"/>
                  </a:lnTo>
                  <a:lnTo>
                    <a:pt x="165" y="398"/>
                  </a:lnTo>
                  <a:lnTo>
                    <a:pt x="165" y="398"/>
                  </a:lnTo>
                  <a:lnTo>
                    <a:pt x="165" y="400"/>
                  </a:lnTo>
                  <a:lnTo>
                    <a:pt x="163" y="400"/>
                  </a:lnTo>
                  <a:lnTo>
                    <a:pt x="163" y="400"/>
                  </a:lnTo>
                  <a:lnTo>
                    <a:pt x="163" y="400"/>
                  </a:lnTo>
                  <a:lnTo>
                    <a:pt x="161" y="400"/>
                  </a:lnTo>
                  <a:lnTo>
                    <a:pt x="161" y="400"/>
                  </a:lnTo>
                  <a:lnTo>
                    <a:pt x="161" y="402"/>
                  </a:lnTo>
                  <a:lnTo>
                    <a:pt x="158" y="402"/>
                  </a:lnTo>
                  <a:lnTo>
                    <a:pt x="158" y="402"/>
                  </a:lnTo>
                  <a:lnTo>
                    <a:pt x="154" y="400"/>
                  </a:lnTo>
                  <a:lnTo>
                    <a:pt x="154" y="400"/>
                  </a:lnTo>
                  <a:lnTo>
                    <a:pt x="154" y="398"/>
                  </a:lnTo>
                  <a:lnTo>
                    <a:pt x="151" y="395"/>
                  </a:lnTo>
                  <a:lnTo>
                    <a:pt x="151" y="393"/>
                  </a:lnTo>
                  <a:lnTo>
                    <a:pt x="151" y="393"/>
                  </a:lnTo>
                  <a:lnTo>
                    <a:pt x="151" y="393"/>
                  </a:lnTo>
                  <a:lnTo>
                    <a:pt x="149" y="393"/>
                  </a:lnTo>
                  <a:lnTo>
                    <a:pt x="149" y="393"/>
                  </a:lnTo>
                  <a:lnTo>
                    <a:pt x="149" y="395"/>
                  </a:lnTo>
                  <a:lnTo>
                    <a:pt x="147" y="395"/>
                  </a:lnTo>
                  <a:lnTo>
                    <a:pt x="147" y="398"/>
                  </a:lnTo>
                  <a:lnTo>
                    <a:pt x="147" y="398"/>
                  </a:lnTo>
                  <a:lnTo>
                    <a:pt x="144" y="395"/>
                  </a:lnTo>
                  <a:lnTo>
                    <a:pt x="142" y="395"/>
                  </a:lnTo>
                  <a:lnTo>
                    <a:pt x="139" y="395"/>
                  </a:lnTo>
                  <a:lnTo>
                    <a:pt x="139" y="395"/>
                  </a:lnTo>
                  <a:lnTo>
                    <a:pt x="137" y="395"/>
                  </a:lnTo>
                  <a:lnTo>
                    <a:pt x="135" y="393"/>
                  </a:lnTo>
                  <a:lnTo>
                    <a:pt x="132" y="393"/>
                  </a:lnTo>
                  <a:lnTo>
                    <a:pt x="132" y="393"/>
                  </a:lnTo>
                  <a:lnTo>
                    <a:pt x="130" y="395"/>
                  </a:lnTo>
                  <a:lnTo>
                    <a:pt x="130" y="395"/>
                  </a:lnTo>
                  <a:lnTo>
                    <a:pt x="128" y="395"/>
                  </a:lnTo>
                  <a:lnTo>
                    <a:pt x="128" y="395"/>
                  </a:lnTo>
                  <a:lnTo>
                    <a:pt x="128" y="395"/>
                  </a:lnTo>
                  <a:lnTo>
                    <a:pt x="125" y="398"/>
                  </a:lnTo>
                  <a:lnTo>
                    <a:pt x="125" y="398"/>
                  </a:lnTo>
                  <a:lnTo>
                    <a:pt x="123" y="398"/>
                  </a:lnTo>
                  <a:lnTo>
                    <a:pt x="123" y="398"/>
                  </a:lnTo>
                  <a:lnTo>
                    <a:pt x="120" y="398"/>
                  </a:lnTo>
                  <a:lnTo>
                    <a:pt x="120" y="395"/>
                  </a:lnTo>
                  <a:lnTo>
                    <a:pt x="120" y="395"/>
                  </a:lnTo>
                  <a:lnTo>
                    <a:pt x="118" y="395"/>
                  </a:lnTo>
                  <a:lnTo>
                    <a:pt x="118" y="395"/>
                  </a:lnTo>
                  <a:lnTo>
                    <a:pt x="116" y="395"/>
                  </a:lnTo>
                  <a:lnTo>
                    <a:pt x="116" y="395"/>
                  </a:lnTo>
                  <a:lnTo>
                    <a:pt x="113" y="395"/>
                  </a:lnTo>
                  <a:lnTo>
                    <a:pt x="113" y="395"/>
                  </a:lnTo>
                  <a:lnTo>
                    <a:pt x="113" y="395"/>
                  </a:lnTo>
                  <a:lnTo>
                    <a:pt x="111" y="395"/>
                  </a:lnTo>
                  <a:lnTo>
                    <a:pt x="111" y="395"/>
                  </a:lnTo>
                  <a:lnTo>
                    <a:pt x="109" y="395"/>
                  </a:lnTo>
                  <a:lnTo>
                    <a:pt x="106" y="395"/>
                  </a:lnTo>
                  <a:lnTo>
                    <a:pt x="106" y="395"/>
                  </a:lnTo>
                  <a:lnTo>
                    <a:pt x="104" y="393"/>
                  </a:lnTo>
                  <a:lnTo>
                    <a:pt x="104" y="393"/>
                  </a:lnTo>
                  <a:lnTo>
                    <a:pt x="104" y="393"/>
                  </a:lnTo>
                  <a:lnTo>
                    <a:pt x="102" y="393"/>
                  </a:lnTo>
                  <a:lnTo>
                    <a:pt x="102" y="391"/>
                  </a:lnTo>
                  <a:lnTo>
                    <a:pt x="102" y="393"/>
                  </a:lnTo>
                  <a:lnTo>
                    <a:pt x="99" y="393"/>
                  </a:lnTo>
                  <a:lnTo>
                    <a:pt x="99" y="393"/>
                  </a:lnTo>
                  <a:lnTo>
                    <a:pt x="97" y="393"/>
                  </a:lnTo>
                  <a:lnTo>
                    <a:pt x="94" y="391"/>
                  </a:lnTo>
                  <a:lnTo>
                    <a:pt x="87" y="391"/>
                  </a:lnTo>
                  <a:lnTo>
                    <a:pt x="83" y="386"/>
                  </a:lnTo>
                  <a:lnTo>
                    <a:pt x="83" y="386"/>
                  </a:lnTo>
                  <a:lnTo>
                    <a:pt x="83" y="386"/>
                  </a:lnTo>
                  <a:lnTo>
                    <a:pt x="68" y="386"/>
                  </a:lnTo>
                  <a:lnTo>
                    <a:pt x="64" y="386"/>
                  </a:lnTo>
                  <a:lnTo>
                    <a:pt x="61" y="386"/>
                  </a:lnTo>
                  <a:lnTo>
                    <a:pt x="59" y="383"/>
                  </a:lnTo>
                  <a:lnTo>
                    <a:pt x="59" y="383"/>
                  </a:lnTo>
                  <a:lnTo>
                    <a:pt x="52" y="386"/>
                  </a:lnTo>
                  <a:lnTo>
                    <a:pt x="49" y="386"/>
                  </a:lnTo>
                  <a:lnTo>
                    <a:pt x="40" y="391"/>
                  </a:lnTo>
                  <a:lnTo>
                    <a:pt x="35" y="395"/>
                  </a:lnTo>
                  <a:lnTo>
                    <a:pt x="35" y="398"/>
                  </a:lnTo>
                  <a:lnTo>
                    <a:pt x="35" y="400"/>
                  </a:lnTo>
                  <a:lnTo>
                    <a:pt x="35" y="402"/>
                  </a:lnTo>
                  <a:lnTo>
                    <a:pt x="35" y="407"/>
                  </a:lnTo>
                  <a:lnTo>
                    <a:pt x="35" y="409"/>
                  </a:lnTo>
                  <a:lnTo>
                    <a:pt x="35" y="412"/>
                  </a:lnTo>
                  <a:lnTo>
                    <a:pt x="38" y="412"/>
                  </a:lnTo>
                  <a:lnTo>
                    <a:pt x="38" y="412"/>
                  </a:lnTo>
                  <a:lnTo>
                    <a:pt x="38" y="412"/>
                  </a:lnTo>
                  <a:lnTo>
                    <a:pt x="38" y="412"/>
                  </a:lnTo>
                  <a:lnTo>
                    <a:pt x="40" y="414"/>
                  </a:lnTo>
                  <a:lnTo>
                    <a:pt x="40" y="419"/>
                  </a:lnTo>
                  <a:lnTo>
                    <a:pt x="42" y="421"/>
                  </a:lnTo>
                  <a:lnTo>
                    <a:pt x="42" y="421"/>
                  </a:lnTo>
                  <a:lnTo>
                    <a:pt x="40" y="421"/>
                  </a:lnTo>
                  <a:lnTo>
                    <a:pt x="40" y="421"/>
                  </a:lnTo>
                  <a:lnTo>
                    <a:pt x="38" y="421"/>
                  </a:lnTo>
                  <a:lnTo>
                    <a:pt x="38" y="421"/>
                  </a:lnTo>
                  <a:lnTo>
                    <a:pt x="38" y="421"/>
                  </a:lnTo>
                  <a:lnTo>
                    <a:pt x="35" y="421"/>
                  </a:lnTo>
                  <a:lnTo>
                    <a:pt x="35" y="421"/>
                  </a:lnTo>
                  <a:lnTo>
                    <a:pt x="33" y="424"/>
                  </a:lnTo>
                  <a:lnTo>
                    <a:pt x="33" y="426"/>
                  </a:lnTo>
                  <a:lnTo>
                    <a:pt x="33" y="426"/>
                  </a:lnTo>
                  <a:lnTo>
                    <a:pt x="33" y="426"/>
                  </a:lnTo>
                  <a:lnTo>
                    <a:pt x="33" y="426"/>
                  </a:lnTo>
                  <a:lnTo>
                    <a:pt x="33" y="433"/>
                  </a:lnTo>
                  <a:lnTo>
                    <a:pt x="33" y="438"/>
                  </a:lnTo>
                  <a:lnTo>
                    <a:pt x="33" y="440"/>
                  </a:lnTo>
                  <a:lnTo>
                    <a:pt x="33" y="440"/>
                  </a:lnTo>
                  <a:lnTo>
                    <a:pt x="33" y="440"/>
                  </a:lnTo>
                  <a:lnTo>
                    <a:pt x="33" y="440"/>
                  </a:lnTo>
                  <a:lnTo>
                    <a:pt x="31" y="438"/>
                  </a:lnTo>
                  <a:lnTo>
                    <a:pt x="28" y="438"/>
                  </a:lnTo>
                  <a:lnTo>
                    <a:pt x="28" y="438"/>
                  </a:lnTo>
                  <a:lnTo>
                    <a:pt x="28" y="440"/>
                  </a:lnTo>
                  <a:lnTo>
                    <a:pt x="28" y="440"/>
                  </a:lnTo>
                  <a:lnTo>
                    <a:pt x="28" y="440"/>
                  </a:lnTo>
                  <a:lnTo>
                    <a:pt x="31" y="443"/>
                  </a:lnTo>
                  <a:lnTo>
                    <a:pt x="31" y="445"/>
                  </a:lnTo>
                  <a:lnTo>
                    <a:pt x="31" y="447"/>
                  </a:lnTo>
                  <a:lnTo>
                    <a:pt x="33" y="447"/>
                  </a:lnTo>
                  <a:lnTo>
                    <a:pt x="33" y="447"/>
                  </a:lnTo>
                  <a:lnTo>
                    <a:pt x="33" y="450"/>
                  </a:lnTo>
                  <a:lnTo>
                    <a:pt x="33" y="450"/>
                  </a:lnTo>
                  <a:lnTo>
                    <a:pt x="35" y="457"/>
                  </a:lnTo>
                  <a:lnTo>
                    <a:pt x="35" y="459"/>
                  </a:lnTo>
                  <a:lnTo>
                    <a:pt x="35" y="459"/>
                  </a:lnTo>
                  <a:lnTo>
                    <a:pt x="38" y="459"/>
                  </a:lnTo>
                  <a:lnTo>
                    <a:pt x="40" y="462"/>
                  </a:lnTo>
                  <a:lnTo>
                    <a:pt x="42" y="462"/>
                  </a:lnTo>
                  <a:lnTo>
                    <a:pt x="42" y="462"/>
                  </a:lnTo>
                  <a:lnTo>
                    <a:pt x="45" y="464"/>
                  </a:lnTo>
                  <a:lnTo>
                    <a:pt x="45" y="471"/>
                  </a:lnTo>
                  <a:lnTo>
                    <a:pt x="47" y="478"/>
                  </a:lnTo>
                  <a:lnTo>
                    <a:pt x="47" y="480"/>
                  </a:lnTo>
                  <a:lnTo>
                    <a:pt x="47" y="483"/>
                  </a:lnTo>
                  <a:lnTo>
                    <a:pt x="47" y="483"/>
                  </a:lnTo>
                  <a:lnTo>
                    <a:pt x="47" y="485"/>
                  </a:lnTo>
                  <a:lnTo>
                    <a:pt x="47" y="485"/>
                  </a:lnTo>
                  <a:lnTo>
                    <a:pt x="47" y="488"/>
                  </a:lnTo>
                  <a:lnTo>
                    <a:pt x="45" y="488"/>
                  </a:lnTo>
                  <a:lnTo>
                    <a:pt x="45" y="488"/>
                  </a:lnTo>
                  <a:lnTo>
                    <a:pt x="45" y="490"/>
                  </a:lnTo>
                  <a:lnTo>
                    <a:pt x="42" y="492"/>
                  </a:lnTo>
                  <a:lnTo>
                    <a:pt x="42" y="495"/>
                  </a:lnTo>
                  <a:lnTo>
                    <a:pt x="42" y="495"/>
                  </a:lnTo>
                  <a:lnTo>
                    <a:pt x="38" y="499"/>
                  </a:lnTo>
                  <a:lnTo>
                    <a:pt x="38" y="499"/>
                  </a:lnTo>
                  <a:lnTo>
                    <a:pt x="38" y="499"/>
                  </a:lnTo>
                  <a:lnTo>
                    <a:pt x="35" y="499"/>
                  </a:lnTo>
                  <a:lnTo>
                    <a:pt x="35" y="499"/>
                  </a:lnTo>
                  <a:lnTo>
                    <a:pt x="35" y="499"/>
                  </a:lnTo>
                  <a:lnTo>
                    <a:pt x="35" y="497"/>
                  </a:lnTo>
                  <a:lnTo>
                    <a:pt x="33" y="497"/>
                  </a:lnTo>
                  <a:lnTo>
                    <a:pt x="33" y="497"/>
                  </a:lnTo>
                  <a:lnTo>
                    <a:pt x="33" y="497"/>
                  </a:lnTo>
                  <a:lnTo>
                    <a:pt x="31" y="497"/>
                  </a:lnTo>
                  <a:lnTo>
                    <a:pt x="31" y="497"/>
                  </a:lnTo>
                  <a:lnTo>
                    <a:pt x="28" y="497"/>
                  </a:lnTo>
                  <a:lnTo>
                    <a:pt x="28" y="497"/>
                  </a:lnTo>
                  <a:lnTo>
                    <a:pt x="26" y="497"/>
                  </a:lnTo>
                  <a:lnTo>
                    <a:pt x="26" y="497"/>
                  </a:lnTo>
                  <a:lnTo>
                    <a:pt x="23" y="497"/>
                  </a:lnTo>
                  <a:lnTo>
                    <a:pt x="21" y="495"/>
                  </a:lnTo>
                  <a:lnTo>
                    <a:pt x="19" y="495"/>
                  </a:lnTo>
                  <a:lnTo>
                    <a:pt x="16" y="495"/>
                  </a:lnTo>
                  <a:lnTo>
                    <a:pt x="7" y="490"/>
                  </a:lnTo>
                  <a:lnTo>
                    <a:pt x="5" y="490"/>
                  </a:lnTo>
                  <a:lnTo>
                    <a:pt x="2" y="492"/>
                  </a:lnTo>
                  <a:lnTo>
                    <a:pt x="2" y="495"/>
                  </a:lnTo>
                  <a:lnTo>
                    <a:pt x="2" y="497"/>
                  </a:lnTo>
                  <a:lnTo>
                    <a:pt x="2" y="497"/>
                  </a:lnTo>
                  <a:lnTo>
                    <a:pt x="2" y="499"/>
                  </a:lnTo>
                  <a:lnTo>
                    <a:pt x="2" y="499"/>
                  </a:lnTo>
                  <a:lnTo>
                    <a:pt x="0" y="499"/>
                  </a:lnTo>
                  <a:lnTo>
                    <a:pt x="0" y="502"/>
                  </a:lnTo>
                  <a:lnTo>
                    <a:pt x="0" y="502"/>
                  </a:lnTo>
                  <a:lnTo>
                    <a:pt x="0" y="502"/>
                  </a:lnTo>
                  <a:lnTo>
                    <a:pt x="2" y="502"/>
                  </a:lnTo>
                  <a:lnTo>
                    <a:pt x="5" y="504"/>
                  </a:lnTo>
                  <a:lnTo>
                    <a:pt x="5" y="504"/>
                  </a:lnTo>
                  <a:lnTo>
                    <a:pt x="7" y="504"/>
                  </a:lnTo>
                  <a:lnTo>
                    <a:pt x="9" y="504"/>
                  </a:lnTo>
                  <a:lnTo>
                    <a:pt x="9" y="506"/>
                  </a:lnTo>
                  <a:lnTo>
                    <a:pt x="9" y="506"/>
                  </a:lnTo>
                  <a:lnTo>
                    <a:pt x="12" y="506"/>
                  </a:lnTo>
                  <a:lnTo>
                    <a:pt x="12" y="506"/>
                  </a:lnTo>
                  <a:lnTo>
                    <a:pt x="12" y="509"/>
                  </a:lnTo>
                  <a:lnTo>
                    <a:pt x="12" y="509"/>
                  </a:lnTo>
                  <a:lnTo>
                    <a:pt x="12" y="511"/>
                  </a:lnTo>
                  <a:lnTo>
                    <a:pt x="12" y="514"/>
                  </a:lnTo>
                  <a:lnTo>
                    <a:pt x="12" y="516"/>
                  </a:lnTo>
                  <a:lnTo>
                    <a:pt x="9" y="525"/>
                  </a:lnTo>
                  <a:lnTo>
                    <a:pt x="9" y="525"/>
                  </a:lnTo>
                  <a:lnTo>
                    <a:pt x="9" y="525"/>
                  </a:lnTo>
                  <a:lnTo>
                    <a:pt x="9" y="525"/>
                  </a:lnTo>
                  <a:lnTo>
                    <a:pt x="7" y="528"/>
                  </a:lnTo>
                  <a:lnTo>
                    <a:pt x="5" y="528"/>
                  </a:lnTo>
                  <a:lnTo>
                    <a:pt x="5" y="528"/>
                  </a:lnTo>
                  <a:lnTo>
                    <a:pt x="5" y="533"/>
                  </a:lnTo>
                  <a:lnTo>
                    <a:pt x="5" y="533"/>
                  </a:lnTo>
                  <a:lnTo>
                    <a:pt x="5" y="535"/>
                  </a:lnTo>
                  <a:lnTo>
                    <a:pt x="5" y="537"/>
                  </a:lnTo>
                  <a:lnTo>
                    <a:pt x="2" y="540"/>
                  </a:lnTo>
                  <a:lnTo>
                    <a:pt x="2" y="542"/>
                  </a:lnTo>
                  <a:lnTo>
                    <a:pt x="2" y="544"/>
                  </a:lnTo>
                  <a:lnTo>
                    <a:pt x="2" y="547"/>
                  </a:lnTo>
                  <a:lnTo>
                    <a:pt x="5" y="551"/>
                  </a:lnTo>
                  <a:lnTo>
                    <a:pt x="5" y="551"/>
                  </a:lnTo>
                  <a:lnTo>
                    <a:pt x="5" y="554"/>
                  </a:lnTo>
                  <a:lnTo>
                    <a:pt x="7" y="554"/>
                  </a:lnTo>
                  <a:lnTo>
                    <a:pt x="7" y="554"/>
                  </a:lnTo>
                  <a:lnTo>
                    <a:pt x="9" y="554"/>
                  </a:lnTo>
                  <a:lnTo>
                    <a:pt x="9" y="556"/>
                  </a:lnTo>
                  <a:lnTo>
                    <a:pt x="9" y="556"/>
                  </a:lnTo>
                  <a:lnTo>
                    <a:pt x="12" y="559"/>
                  </a:lnTo>
                  <a:lnTo>
                    <a:pt x="12" y="561"/>
                  </a:lnTo>
                  <a:lnTo>
                    <a:pt x="12" y="561"/>
                  </a:lnTo>
                  <a:lnTo>
                    <a:pt x="12" y="561"/>
                  </a:lnTo>
                  <a:lnTo>
                    <a:pt x="14" y="561"/>
                  </a:lnTo>
                  <a:lnTo>
                    <a:pt x="14" y="561"/>
                  </a:lnTo>
                  <a:lnTo>
                    <a:pt x="16" y="561"/>
                  </a:lnTo>
                  <a:lnTo>
                    <a:pt x="16" y="561"/>
                  </a:lnTo>
                  <a:lnTo>
                    <a:pt x="16" y="561"/>
                  </a:lnTo>
                  <a:lnTo>
                    <a:pt x="19" y="561"/>
                  </a:lnTo>
                  <a:lnTo>
                    <a:pt x="21" y="561"/>
                  </a:lnTo>
                  <a:lnTo>
                    <a:pt x="23" y="561"/>
                  </a:lnTo>
                  <a:lnTo>
                    <a:pt x="23" y="561"/>
                  </a:lnTo>
                  <a:lnTo>
                    <a:pt x="23" y="563"/>
                  </a:lnTo>
                  <a:lnTo>
                    <a:pt x="23" y="563"/>
                  </a:lnTo>
                  <a:lnTo>
                    <a:pt x="23" y="566"/>
                  </a:lnTo>
                  <a:lnTo>
                    <a:pt x="23" y="566"/>
                  </a:lnTo>
                  <a:lnTo>
                    <a:pt x="23" y="568"/>
                  </a:lnTo>
                  <a:lnTo>
                    <a:pt x="23" y="568"/>
                  </a:lnTo>
                  <a:lnTo>
                    <a:pt x="21" y="570"/>
                  </a:lnTo>
                  <a:lnTo>
                    <a:pt x="21" y="570"/>
                  </a:lnTo>
                  <a:lnTo>
                    <a:pt x="21" y="570"/>
                  </a:lnTo>
                  <a:lnTo>
                    <a:pt x="21" y="570"/>
                  </a:lnTo>
                  <a:lnTo>
                    <a:pt x="19" y="570"/>
                  </a:lnTo>
                  <a:lnTo>
                    <a:pt x="19" y="570"/>
                  </a:lnTo>
                  <a:lnTo>
                    <a:pt x="19" y="570"/>
                  </a:lnTo>
                  <a:lnTo>
                    <a:pt x="19" y="570"/>
                  </a:lnTo>
                  <a:lnTo>
                    <a:pt x="16" y="570"/>
                  </a:lnTo>
                  <a:lnTo>
                    <a:pt x="16" y="570"/>
                  </a:lnTo>
                  <a:lnTo>
                    <a:pt x="16" y="573"/>
                  </a:lnTo>
                  <a:lnTo>
                    <a:pt x="16" y="573"/>
                  </a:lnTo>
                  <a:lnTo>
                    <a:pt x="16" y="575"/>
                  </a:lnTo>
                  <a:lnTo>
                    <a:pt x="16" y="575"/>
                  </a:lnTo>
                  <a:lnTo>
                    <a:pt x="16" y="578"/>
                  </a:lnTo>
                  <a:lnTo>
                    <a:pt x="16" y="578"/>
                  </a:lnTo>
                  <a:lnTo>
                    <a:pt x="19" y="580"/>
                  </a:lnTo>
                  <a:lnTo>
                    <a:pt x="19" y="580"/>
                  </a:lnTo>
                  <a:lnTo>
                    <a:pt x="23" y="582"/>
                  </a:lnTo>
                  <a:lnTo>
                    <a:pt x="23" y="582"/>
                  </a:lnTo>
                  <a:lnTo>
                    <a:pt x="23" y="582"/>
                  </a:lnTo>
                  <a:lnTo>
                    <a:pt x="23" y="585"/>
                  </a:lnTo>
                  <a:lnTo>
                    <a:pt x="23" y="585"/>
                  </a:lnTo>
                  <a:lnTo>
                    <a:pt x="21" y="585"/>
                  </a:lnTo>
                  <a:lnTo>
                    <a:pt x="21" y="587"/>
                  </a:lnTo>
                  <a:lnTo>
                    <a:pt x="21" y="587"/>
                  </a:lnTo>
                  <a:lnTo>
                    <a:pt x="28" y="589"/>
                  </a:lnTo>
                  <a:lnTo>
                    <a:pt x="33" y="589"/>
                  </a:lnTo>
                  <a:lnTo>
                    <a:pt x="35" y="589"/>
                  </a:lnTo>
                  <a:lnTo>
                    <a:pt x="38" y="592"/>
                  </a:lnTo>
                  <a:lnTo>
                    <a:pt x="40" y="592"/>
                  </a:lnTo>
                  <a:lnTo>
                    <a:pt x="40" y="592"/>
                  </a:lnTo>
                  <a:lnTo>
                    <a:pt x="42" y="589"/>
                  </a:lnTo>
                  <a:lnTo>
                    <a:pt x="42" y="589"/>
                  </a:lnTo>
                  <a:lnTo>
                    <a:pt x="42" y="589"/>
                  </a:lnTo>
                  <a:lnTo>
                    <a:pt x="42" y="585"/>
                  </a:lnTo>
                  <a:lnTo>
                    <a:pt x="42" y="585"/>
                  </a:lnTo>
                  <a:lnTo>
                    <a:pt x="42" y="585"/>
                  </a:lnTo>
                  <a:lnTo>
                    <a:pt x="45" y="582"/>
                  </a:lnTo>
                  <a:lnTo>
                    <a:pt x="45" y="580"/>
                  </a:lnTo>
                  <a:lnTo>
                    <a:pt x="47" y="578"/>
                  </a:lnTo>
                  <a:lnTo>
                    <a:pt x="47" y="578"/>
                  </a:lnTo>
                  <a:lnTo>
                    <a:pt x="49" y="578"/>
                  </a:lnTo>
                  <a:lnTo>
                    <a:pt x="49" y="580"/>
                  </a:lnTo>
                  <a:lnTo>
                    <a:pt x="52" y="580"/>
                  </a:lnTo>
                  <a:lnTo>
                    <a:pt x="54" y="580"/>
                  </a:lnTo>
                  <a:lnTo>
                    <a:pt x="57" y="580"/>
                  </a:lnTo>
                  <a:lnTo>
                    <a:pt x="59" y="580"/>
                  </a:lnTo>
                  <a:lnTo>
                    <a:pt x="61" y="580"/>
                  </a:lnTo>
                  <a:lnTo>
                    <a:pt x="61" y="580"/>
                  </a:lnTo>
                  <a:lnTo>
                    <a:pt x="61" y="580"/>
                  </a:lnTo>
                  <a:lnTo>
                    <a:pt x="61" y="580"/>
                  </a:lnTo>
                  <a:lnTo>
                    <a:pt x="61" y="580"/>
                  </a:lnTo>
                  <a:lnTo>
                    <a:pt x="61" y="582"/>
                  </a:lnTo>
                  <a:lnTo>
                    <a:pt x="64" y="582"/>
                  </a:lnTo>
                  <a:lnTo>
                    <a:pt x="64" y="585"/>
                  </a:lnTo>
                  <a:lnTo>
                    <a:pt x="68" y="585"/>
                  </a:lnTo>
                  <a:lnTo>
                    <a:pt x="68" y="585"/>
                  </a:lnTo>
                  <a:lnTo>
                    <a:pt x="71" y="585"/>
                  </a:lnTo>
                  <a:lnTo>
                    <a:pt x="71" y="587"/>
                  </a:lnTo>
                  <a:lnTo>
                    <a:pt x="73" y="589"/>
                  </a:lnTo>
                  <a:lnTo>
                    <a:pt x="76" y="589"/>
                  </a:lnTo>
                  <a:lnTo>
                    <a:pt x="76" y="589"/>
                  </a:lnTo>
                  <a:lnTo>
                    <a:pt x="76" y="589"/>
                  </a:lnTo>
                  <a:lnTo>
                    <a:pt x="78" y="589"/>
                  </a:lnTo>
                  <a:lnTo>
                    <a:pt x="76" y="587"/>
                  </a:lnTo>
                  <a:lnTo>
                    <a:pt x="73" y="585"/>
                  </a:lnTo>
                  <a:lnTo>
                    <a:pt x="73" y="585"/>
                  </a:lnTo>
                  <a:lnTo>
                    <a:pt x="73" y="582"/>
                  </a:lnTo>
                  <a:lnTo>
                    <a:pt x="73" y="582"/>
                  </a:lnTo>
                  <a:lnTo>
                    <a:pt x="73" y="580"/>
                  </a:lnTo>
                  <a:lnTo>
                    <a:pt x="73" y="580"/>
                  </a:lnTo>
                  <a:lnTo>
                    <a:pt x="76" y="580"/>
                  </a:lnTo>
                  <a:lnTo>
                    <a:pt x="76" y="580"/>
                  </a:lnTo>
                  <a:lnTo>
                    <a:pt x="78" y="580"/>
                  </a:lnTo>
                  <a:lnTo>
                    <a:pt x="78" y="580"/>
                  </a:lnTo>
                  <a:lnTo>
                    <a:pt x="78" y="580"/>
                  </a:lnTo>
                  <a:lnTo>
                    <a:pt x="80" y="580"/>
                  </a:lnTo>
                  <a:lnTo>
                    <a:pt x="80" y="582"/>
                  </a:lnTo>
                  <a:lnTo>
                    <a:pt x="80" y="582"/>
                  </a:lnTo>
                  <a:lnTo>
                    <a:pt x="80" y="582"/>
                  </a:lnTo>
                  <a:lnTo>
                    <a:pt x="80" y="582"/>
                  </a:lnTo>
                  <a:lnTo>
                    <a:pt x="80" y="582"/>
                  </a:lnTo>
                  <a:lnTo>
                    <a:pt x="85" y="585"/>
                  </a:lnTo>
                  <a:lnTo>
                    <a:pt x="85" y="585"/>
                  </a:lnTo>
                  <a:lnTo>
                    <a:pt x="85" y="585"/>
                  </a:lnTo>
                  <a:lnTo>
                    <a:pt x="85" y="585"/>
                  </a:lnTo>
                  <a:lnTo>
                    <a:pt x="85" y="587"/>
                  </a:lnTo>
                  <a:lnTo>
                    <a:pt x="85" y="589"/>
                  </a:lnTo>
                  <a:lnTo>
                    <a:pt x="85" y="589"/>
                  </a:lnTo>
                  <a:lnTo>
                    <a:pt x="85" y="592"/>
                  </a:lnTo>
                  <a:lnTo>
                    <a:pt x="85" y="594"/>
                  </a:lnTo>
                  <a:lnTo>
                    <a:pt x="85" y="594"/>
                  </a:lnTo>
                  <a:lnTo>
                    <a:pt x="85" y="596"/>
                  </a:lnTo>
                  <a:lnTo>
                    <a:pt x="85" y="596"/>
                  </a:lnTo>
                  <a:lnTo>
                    <a:pt x="85" y="596"/>
                  </a:lnTo>
                  <a:lnTo>
                    <a:pt x="85" y="596"/>
                  </a:lnTo>
                  <a:lnTo>
                    <a:pt x="83" y="599"/>
                  </a:lnTo>
                  <a:lnTo>
                    <a:pt x="78" y="599"/>
                  </a:lnTo>
                  <a:lnTo>
                    <a:pt x="76" y="599"/>
                  </a:lnTo>
                  <a:lnTo>
                    <a:pt x="76" y="599"/>
                  </a:lnTo>
                  <a:lnTo>
                    <a:pt x="76" y="599"/>
                  </a:lnTo>
                  <a:lnTo>
                    <a:pt x="73" y="601"/>
                  </a:lnTo>
                  <a:lnTo>
                    <a:pt x="71" y="604"/>
                  </a:lnTo>
                  <a:lnTo>
                    <a:pt x="71" y="604"/>
                  </a:lnTo>
                  <a:lnTo>
                    <a:pt x="71" y="604"/>
                  </a:lnTo>
                  <a:lnTo>
                    <a:pt x="71" y="604"/>
                  </a:lnTo>
                  <a:lnTo>
                    <a:pt x="71" y="604"/>
                  </a:lnTo>
                  <a:lnTo>
                    <a:pt x="73" y="606"/>
                  </a:lnTo>
                  <a:lnTo>
                    <a:pt x="73" y="606"/>
                  </a:lnTo>
                  <a:lnTo>
                    <a:pt x="73" y="606"/>
                  </a:lnTo>
                  <a:lnTo>
                    <a:pt x="73" y="606"/>
                  </a:lnTo>
                  <a:lnTo>
                    <a:pt x="73" y="608"/>
                  </a:lnTo>
                  <a:lnTo>
                    <a:pt x="71" y="611"/>
                  </a:lnTo>
                  <a:lnTo>
                    <a:pt x="71" y="611"/>
                  </a:lnTo>
                  <a:lnTo>
                    <a:pt x="71" y="613"/>
                  </a:lnTo>
                  <a:lnTo>
                    <a:pt x="71" y="613"/>
                  </a:lnTo>
                  <a:lnTo>
                    <a:pt x="71" y="613"/>
                  </a:lnTo>
                  <a:lnTo>
                    <a:pt x="73" y="615"/>
                  </a:lnTo>
                  <a:lnTo>
                    <a:pt x="73" y="615"/>
                  </a:lnTo>
                  <a:lnTo>
                    <a:pt x="73" y="618"/>
                  </a:lnTo>
                  <a:lnTo>
                    <a:pt x="73" y="618"/>
                  </a:lnTo>
                  <a:lnTo>
                    <a:pt x="73" y="620"/>
                  </a:lnTo>
                  <a:lnTo>
                    <a:pt x="73" y="620"/>
                  </a:lnTo>
                  <a:lnTo>
                    <a:pt x="76" y="620"/>
                  </a:lnTo>
                  <a:lnTo>
                    <a:pt x="76" y="622"/>
                  </a:lnTo>
                  <a:lnTo>
                    <a:pt x="76" y="622"/>
                  </a:lnTo>
                  <a:lnTo>
                    <a:pt x="78" y="622"/>
                  </a:lnTo>
                  <a:lnTo>
                    <a:pt x="76" y="625"/>
                  </a:lnTo>
                  <a:lnTo>
                    <a:pt x="76" y="625"/>
                  </a:lnTo>
                  <a:lnTo>
                    <a:pt x="76" y="627"/>
                  </a:lnTo>
                  <a:lnTo>
                    <a:pt x="78" y="630"/>
                  </a:lnTo>
                  <a:lnTo>
                    <a:pt x="78" y="630"/>
                  </a:lnTo>
                  <a:lnTo>
                    <a:pt x="78" y="630"/>
                  </a:lnTo>
                  <a:lnTo>
                    <a:pt x="78" y="632"/>
                  </a:lnTo>
                  <a:lnTo>
                    <a:pt x="76" y="632"/>
                  </a:lnTo>
                  <a:lnTo>
                    <a:pt x="76" y="632"/>
                  </a:lnTo>
                  <a:lnTo>
                    <a:pt x="73" y="630"/>
                  </a:lnTo>
                  <a:lnTo>
                    <a:pt x="71" y="630"/>
                  </a:lnTo>
                  <a:lnTo>
                    <a:pt x="71" y="630"/>
                  </a:lnTo>
                  <a:lnTo>
                    <a:pt x="71" y="630"/>
                  </a:lnTo>
                  <a:lnTo>
                    <a:pt x="71" y="627"/>
                  </a:lnTo>
                  <a:lnTo>
                    <a:pt x="71" y="627"/>
                  </a:lnTo>
                  <a:lnTo>
                    <a:pt x="71" y="625"/>
                  </a:lnTo>
                  <a:lnTo>
                    <a:pt x="71" y="625"/>
                  </a:lnTo>
                  <a:lnTo>
                    <a:pt x="68" y="622"/>
                  </a:lnTo>
                  <a:lnTo>
                    <a:pt x="66" y="618"/>
                  </a:lnTo>
                  <a:lnTo>
                    <a:pt x="66" y="618"/>
                  </a:lnTo>
                  <a:lnTo>
                    <a:pt x="66" y="618"/>
                  </a:lnTo>
                  <a:lnTo>
                    <a:pt x="66" y="618"/>
                  </a:lnTo>
                  <a:lnTo>
                    <a:pt x="64" y="618"/>
                  </a:lnTo>
                  <a:lnTo>
                    <a:pt x="64" y="615"/>
                  </a:lnTo>
                  <a:lnTo>
                    <a:pt x="61" y="615"/>
                  </a:lnTo>
                  <a:lnTo>
                    <a:pt x="61" y="615"/>
                  </a:lnTo>
                  <a:lnTo>
                    <a:pt x="61" y="615"/>
                  </a:lnTo>
                  <a:lnTo>
                    <a:pt x="52" y="618"/>
                  </a:lnTo>
                  <a:lnTo>
                    <a:pt x="52" y="618"/>
                  </a:lnTo>
                  <a:lnTo>
                    <a:pt x="49" y="618"/>
                  </a:lnTo>
                  <a:lnTo>
                    <a:pt x="47" y="618"/>
                  </a:lnTo>
                  <a:lnTo>
                    <a:pt x="45" y="618"/>
                  </a:lnTo>
                  <a:lnTo>
                    <a:pt x="45" y="618"/>
                  </a:lnTo>
                  <a:lnTo>
                    <a:pt x="42" y="618"/>
                  </a:lnTo>
                  <a:lnTo>
                    <a:pt x="42" y="615"/>
                  </a:lnTo>
                  <a:lnTo>
                    <a:pt x="42" y="615"/>
                  </a:lnTo>
                  <a:lnTo>
                    <a:pt x="40" y="613"/>
                  </a:lnTo>
                  <a:lnTo>
                    <a:pt x="40" y="613"/>
                  </a:lnTo>
                  <a:lnTo>
                    <a:pt x="35" y="613"/>
                  </a:lnTo>
                  <a:lnTo>
                    <a:pt x="35" y="613"/>
                  </a:lnTo>
                  <a:lnTo>
                    <a:pt x="33" y="611"/>
                  </a:lnTo>
                  <a:lnTo>
                    <a:pt x="33" y="611"/>
                  </a:lnTo>
                  <a:lnTo>
                    <a:pt x="33" y="611"/>
                  </a:lnTo>
                  <a:lnTo>
                    <a:pt x="31" y="611"/>
                  </a:lnTo>
                  <a:lnTo>
                    <a:pt x="31" y="608"/>
                  </a:lnTo>
                  <a:lnTo>
                    <a:pt x="31" y="606"/>
                  </a:lnTo>
                  <a:lnTo>
                    <a:pt x="28" y="601"/>
                  </a:lnTo>
                  <a:lnTo>
                    <a:pt x="28" y="599"/>
                  </a:lnTo>
                  <a:lnTo>
                    <a:pt x="28" y="599"/>
                  </a:lnTo>
                  <a:lnTo>
                    <a:pt x="28" y="599"/>
                  </a:lnTo>
                  <a:lnTo>
                    <a:pt x="28" y="599"/>
                  </a:lnTo>
                  <a:lnTo>
                    <a:pt x="28" y="599"/>
                  </a:lnTo>
                  <a:lnTo>
                    <a:pt x="26" y="599"/>
                  </a:lnTo>
                  <a:lnTo>
                    <a:pt x="26" y="599"/>
                  </a:lnTo>
                  <a:lnTo>
                    <a:pt x="23" y="596"/>
                  </a:lnTo>
                  <a:lnTo>
                    <a:pt x="23" y="596"/>
                  </a:lnTo>
                  <a:lnTo>
                    <a:pt x="23" y="596"/>
                  </a:lnTo>
                  <a:lnTo>
                    <a:pt x="23" y="596"/>
                  </a:lnTo>
                  <a:lnTo>
                    <a:pt x="21" y="596"/>
                  </a:lnTo>
                  <a:lnTo>
                    <a:pt x="21" y="596"/>
                  </a:lnTo>
                  <a:lnTo>
                    <a:pt x="21" y="599"/>
                  </a:lnTo>
                  <a:lnTo>
                    <a:pt x="21" y="599"/>
                  </a:lnTo>
                  <a:lnTo>
                    <a:pt x="19" y="599"/>
                  </a:lnTo>
                  <a:lnTo>
                    <a:pt x="19" y="599"/>
                  </a:lnTo>
                  <a:lnTo>
                    <a:pt x="16" y="601"/>
                  </a:lnTo>
                  <a:lnTo>
                    <a:pt x="16" y="601"/>
                  </a:lnTo>
                  <a:lnTo>
                    <a:pt x="19" y="601"/>
                  </a:lnTo>
                  <a:lnTo>
                    <a:pt x="23" y="608"/>
                  </a:lnTo>
                  <a:lnTo>
                    <a:pt x="26" y="611"/>
                  </a:lnTo>
                  <a:lnTo>
                    <a:pt x="26" y="611"/>
                  </a:lnTo>
                  <a:lnTo>
                    <a:pt x="26" y="613"/>
                  </a:lnTo>
                  <a:lnTo>
                    <a:pt x="26" y="613"/>
                  </a:lnTo>
                  <a:lnTo>
                    <a:pt x="26" y="613"/>
                  </a:lnTo>
                  <a:lnTo>
                    <a:pt x="23" y="615"/>
                  </a:lnTo>
                  <a:lnTo>
                    <a:pt x="26" y="618"/>
                  </a:lnTo>
                  <a:lnTo>
                    <a:pt x="26" y="618"/>
                  </a:lnTo>
                  <a:lnTo>
                    <a:pt x="26" y="618"/>
                  </a:lnTo>
                  <a:lnTo>
                    <a:pt x="26" y="620"/>
                  </a:lnTo>
                  <a:lnTo>
                    <a:pt x="28" y="620"/>
                  </a:lnTo>
                  <a:lnTo>
                    <a:pt x="31" y="622"/>
                  </a:lnTo>
                  <a:lnTo>
                    <a:pt x="31" y="625"/>
                  </a:lnTo>
                  <a:lnTo>
                    <a:pt x="33" y="627"/>
                  </a:lnTo>
                  <a:lnTo>
                    <a:pt x="33" y="627"/>
                  </a:lnTo>
                  <a:lnTo>
                    <a:pt x="33" y="630"/>
                  </a:lnTo>
                  <a:lnTo>
                    <a:pt x="33" y="630"/>
                  </a:lnTo>
                  <a:lnTo>
                    <a:pt x="33" y="630"/>
                  </a:lnTo>
                  <a:lnTo>
                    <a:pt x="33" y="632"/>
                  </a:lnTo>
                  <a:lnTo>
                    <a:pt x="33" y="632"/>
                  </a:lnTo>
                  <a:lnTo>
                    <a:pt x="33" y="632"/>
                  </a:lnTo>
                  <a:lnTo>
                    <a:pt x="31" y="632"/>
                  </a:lnTo>
                  <a:lnTo>
                    <a:pt x="31" y="634"/>
                  </a:lnTo>
                  <a:lnTo>
                    <a:pt x="31" y="634"/>
                  </a:lnTo>
                  <a:lnTo>
                    <a:pt x="31" y="634"/>
                  </a:lnTo>
                  <a:lnTo>
                    <a:pt x="31" y="637"/>
                  </a:lnTo>
                  <a:lnTo>
                    <a:pt x="28" y="637"/>
                  </a:lnTo>
                  <a:lnTo>
                    <a:pt x="28" y="639"/>
                  </a:lnTo>
                  <a:lnTo>
                    <a:pt x="28" y="639"/>
                  </a:lnTo>
                  <a:lnTo>
                    <a:pt x="28" y="641"/>
                  </a:lnTo>
                  <a:lnTo>
                    <a:pt x="28" y="644"/>
                  </a:lnTo>
                  <a:lnTo>
                    <a:pt x="28" y="646"/>
                  </a:lnTo>
                  <a:lnTo>
                    <a:pt x="28" y="649"/>
                  </a:lnTo>
                  <a:lnTo>
                    <a:pt x="28" y="649"/>
                  </a:lnTo>
                  <a:lnTo>
                    <a:pt x="31" y="649"/>
                  </a:lnTo>
                  <a:lnTo>
                    <a:pt x="31" y="646"/>
                  </a:lnTo>
                  <a:lnTo>
                    <a:pt x="31" y="646"/>
                  </a:lnTo>
                  <a:lnTo>
                    <a:pt x="31" y="644"/>
                  </a:lnTo>
                  <a:lnTo>
                    <a:pt x="31" y="644"/>
                  </a:lnTo>
                  <a:lnTo>
                    <a:pt x="31" y="644"/>
                  </a:lnTo>
                  <a:lnTo>
                    <a:pt x="33" y="644"/>
                  </a:lnTo>
                  <a:lnTo>
                    <a:pt x="33" y="644"/>
                  </a:lnTo>
                  <a:lnTo>
                    <a:pt x="33" y="646"/>
                  </a:lnTo>
                  <a:lnTo>
                    <a:pt x="33" y="646"/>
                  </a:lnTo>
                  <a:lnTo>
                    <a:pt x="35" y="649"/>
                  </a:lnTo>
                  <a:lnTo>
                    <a:pt x="35" y="649"/>
                  </a:lnTo>
                  <a:lnTo>
                    <a:pt x="38" y="649"/>
                  </a:lnTo>
                  <a:lnTo>
                    <a:pt x="38" y="649"/>
                  </a:lnTo>
                  <a:lnTo>
                    <a:pt x="38" y="649"/>
                  </a:lnTo>
                  <a:lnTo>
                    <a:pt x="38" y="646"/>
                  </a:lnTo>
                  <a:lnTo>
                    <a:pt x="40" y="646"/>
                  </a:lnTo>
                  <a:lnTo>
                    <a:pt x="40" y="646"/>
                  </a:lnTo>
                  <a:lnTo>
                    <a:pt x="40" y="646"/>
                  </a:lnTo>
                  <a:lnTo>
                    <a:pt x="42" y="646"/>
                  </a:lnTo>
                  <a:lnTo>
                    <a:pt x="45" y="646"/>
                  </a:lnTo>
                  <a:lnTo>
                    <a:pt x="45" y="646"/>
                  </a:lnTo>
                  <a:lnTo>
                    <a:pt x="47" y="646"/>
                  </a:lnTo>
                  <a:lnTo>
                    <a:pt x="47" y="646"/>
                  </a:lnTo>
                  <a:lnTo>
                    <a:pt x="47" y="644"/>
                  </a:lnTo>
                  <a:lnTo>
                    <a:pt x="47" y="644"/>
                  </a:lnTo>
                  <a:lnTo>
                    <a:pt x="47" y="641"/>
                  </a:lnTo>
                  <a:lnTo>
                    <a:pt x="47" y="641"/>
                  </a:lnTo>
                  <a:lnTo>
                    <a:pt x="47" y="639"/>
                  </a:lnTo>
                  <a:lnTo>
                    <a:pt x="47" y="639"/>
                  </a:lnTo>
                  <a:lnTo>
                    <a:pt x="47" y="637"/>
                  </a:lnTo>
                  <a:lnTo>
                    <a:pt x="45" y="637"/>
                  </a:lnTo>
                  <a:lnTo>
                    <a:pt x="45" y="637"/>
                  </a:lnTo>
                  <a:lnTo>
                    <a:pt x="45" y="637"/>
                  </a:lnTo>
                  <a:lnTo>
                    <a:pt x="45" y="637"/>
                  </a:lnTo>
                  <a:lnTo>
                    <a:pt x="45" y="634"/>
                  </a:lnTo>
                  <a:lnTo>
                    <a:pt x="45" y="634"/>
                  </a:lnTo>
                  <a:lnTo>
                    <a:pt x="47" y="634"/>
                  </a:lnTo>
                  <a:lnTo>
                    <a:pt x="47" y="634"/>
                  </a:lnTo>
                  <a:lnTo>
                    <a:pt x="47" y="634"/>
                  </a:lnTo>
                  <a:lnTo>
                    <a:pt x="47" y="632"/>
                  </a:lnTo>
                  <a:lnTo>
                    <a:pt x="47" y="632"/>
                  </a:lnTo>
                  <a:lnTo>
                    <a:pt x="47" y="632"/>
                  </a:lnTo>
                  <a:lnTo>
                    <a:pt x="47" y="632"/>
                  </a:lnTo>
                  <a:lnTo>
                    <a:pt x="47" y="632"/>
                  </a:lnTo>
                  <a:lnTo>
                    <a:pt x="47" y="630"/>
                  </a:lnTo>
                  <a:lnTo>
                    <a:pt x="47" y="630"/>
                  </a:lnTo>
                  <a:lnTo>
                    <a:pt x="47" y="630"/>
                  </a:lnTo>
                  <a:lnTo>
                    <a:pt x="49" y="630"/>
                  </a:lnTo>
                  <a:lnTo>
                    <a:pt x="49" y="630"/>
                  </a:lnTo>
                  <a:lnTo>
                    <a:pt x="49" y="630"/>
                  </a:lnTo>
                  <a:lnTo>
                    <a:pt x="49" y="630"/>
                  </a:lnTo>
                  <a:lnTo>
                    <a:pt x="49" y="632"/>
                  </a:lnTo>
                  <a:lnTo>
                    <a:pt x="49" y="632"/>
                  </a:lnTo>
                  <a:lnTo>
                    <a:pt x="49" y="634"/>
                  </a:lnTo>
                  <a:lnTo>
                    <a:pt x="52" y="634"/>
                  </a:lnTo>
                  <a:lnTo>
                    <a:pt x="54" y="632"/>
                  </a:lnTo>
                  <a:lnTo>
                    <a:pt x="54" y="632"/>
                  </a:lnTo>
                  <a:lnTo>
                    <a:pt x="54" y="632"/>
                  </a:lnTo>
                  <a:lnTo>
                    <a:pt x="57" y="632"/>
                  </a:lnTo>
                  <a:lnTo>
                    <a:pt x="57" y="634"/>
                  </a:lnTo>
                  <a:lnTo>
                    <a:pt x="59" y="634"/>
                  </a:lnTo>
                  <a:lnTo>
                    <a:pt x="61" y="634"/>
                  </a:lnTo>
                  <a:lnTo>
                    <a:pt x="61" y="634"/>
                  </a:lnTo>
                  <a:lnTo>
                    <a:pt x="64" y="634"/>
                  </a:lnTo>
                  <a:lnTo>
                    <a:pt x="64" y="637"/>
                  </a:lnTo>
                  <a:lnTo>
                    <a:pt x="66" y="637"/>
                  </a:lnTo>
                  <a:lnTo>
                    <a:pt x="66" y="637"/>
                  </a:lnTo>
                  <a:lnTo>
                    <a:pt x="68" y="637"/>
                  </a:lnTo>
                  <a:lnTo>
                    <a:pt x="68" y="637"/>
                  </a:lnTo>
                  <a:lnTo>
                    <a:pt x="71" y="637"/>
                  </a:lnTo>
                  <a:lnTo>
                    <a:pt x="73" y="637"/>
                  </a:lnTo>
                  <a:lnTo>
                    <a:pt x="76" y="637"/>
                  </a:lnTo>
                  <a:lnTo>
                    <a:pt x="78" y="637"/>
                  </a:lnTo>
                  <a:lnTo>
                    <a:pt x="78" y="637"/>
                  </a:lnTo>
                  <a:lnTo>
                    <a:pt x="78" y="639"/>
                  </a:lnTo>
                  <a:lnTo>
                    <a:pt x="78" y="639"/>
                  </a:lnTo>
                  <a:lnTo>
                    <a:pt x="78" y="641"/>
                  </a:lnTo>
                  <a:lnTo>
                    <a:pt x="80" y="641"/>
                  </a:lnTo>
                  <a:lnTo>
                    <a:pt x="80" y="641"/>
                  </a:lnTo>
                  <a:lnTo>
                    <a:pt x="80" y="644"/>
                  </a:lnTo>
                  <a:lnTo>
                    <a:pt x="83" y="644"/>
                  </a:lnTo>
                  <a:lnTo>
                    <a:pt x="83" y="649"/>
                  </a:lnTo>
                  <a:lnTo>
                    <a:pt x="83" y="649"/>
                  </a:lnTo>
                  <a:lnTo>
                    <a:pt x="83" y="651"/>
                  </a:lnTo>
                  <a:lnTo>
                    <a:pt x="83" y="653"/>
                  </a:lnTo>
                  <a:lnTo>
                    <a:pt x="83" y="653"/>
                  </a:lnTo>
                  <a:lnTo>
                    <a:pt x="85" y="653"/>
                  </a:lnTo>
                  <a:lnTo>
                    <a:pt x="85" y="653"/>
                  </a:lnTo>
                  <a:lnTo>
                    <a:pt x="85" y="653"/>
                  </a:lnTo>
                  <a:lnTo>
                    <a:pt x="87" y="653"/>
                  </a:lnTo>
                  <a:lnTo>
                    <a:pt x="90" y="653"/>
                  </a:lnTo>
                  <a:lnTo>
                    <a:pt x="90" y="653"/>
                  </a:lnTo>
                  <a:lnTo>
                    <a:pt x="92" y="651"/>
                  </a:lnTo>
                  <a:lnTo>
                    <a:pt x="94" y="649"/>
                  </a:lnTo>
                  <a:lnTo>
                    <a:pt x="97" y="649"/>
                  </a:lnTo>
                  <a:lnTo>
                    <a:pt x="99" y="649"/>
                  </a:lnTo>
                  <a:lnTo>
                    <a:pt x="99" y="649"/>
                  </a:lnTo>
                  <a:lnTo>
                    <a:pt x="102" y="649"/>
                  </a:lnTo>
                  <a:lnTo>
                    <a:pt x="99" y="649"/>
                  </a:lnTo>
                  <a:lnTo>
                    <a:pt x="99" y="646"/>
                  </a:lnTo>
                  <a:lnTo>
                    <a:pt x="99" y="646"/>
                  </a:lnTo>
                  <a:lnTo>
                    <a:pt x="102" y="646"/>
                  </a:lnTo>
                  <a:lnTo>
                    <a:pt x="102" y="644"/>
                  </a:lnTo>
                  <a:lnTo>
                    <a:pt x="102" y="644"/>
                  </a:lnTo>
                  <a:lnTo>
                    <a:pt x="104" y="644"/>
                  </a:lnTo>
                  <a:lnTo>
                    <a:pt x="106" y="644"/>
                  </a:lnTo>
                  <a:lnTo>
                    <a:pt x="106" y="644"/>
                  </a:lnTo>
                  <a:lnTo>
                    <a:pt x="106" y="646"/>
                  </a:lnTo>
                  <a:lnTo>
                    <a:pt x="109" y="646"/>
                  </a:lnTo>
                  <a:lnTo>
                    <a:pt x="109" y="646"/>
                  </a:lnTo>
                  <a:lnTo>
                    <a:pt x="109" y="646"/>
                  </a:lnTo>
                  <a:lnTo>
                    <a:pt x="109" y="646"/>
                  </a:lnTo>
                  <a:lnTo>
                    <a:pt x="111" y="644"/>
                  </a:lnTo>
                  <a:lnTo>
                    <a:pt x="111" y="644"/>
                  </a:lnTo>
                  <a:lnTo>
                    <a:pt x="111" y="641"/>
                  </a:lnTo>
                  <a:lnTo>
                    <a:pt x="111" y="641"/>
                  </a:lnTo>
                  <a:lnTo>
                    <a:pt x="113" y="641"/>
                  </a:lnTo>
                  <a:lnTo>
                    <a:pt x="116" y="639"/>
                  </a:lnTo>
                  <a:lnTo>
                    <a:pt x="116" y="639"/>
                  </a:lnTo>
                  <a:lnTo>
                    <a:pt x="116" y="639"/>
                  </a:lnTo>
                  <a:lnTo>
                    <a:pt x="118" y="637"/>
                  </a:lnTo>
                  <a:lnTo>
                    <a:pt x="118" y="637"/>
                  </a:lnTo>
                  <a:lnTo>
                    <a:pt x="120" y="634"/>
                  </a:lnTo>
                  <a:lnTo>
                    <a:pt x="123" y="634"/>
                  </a:lnTo>
                  <a:lnTo>
                    <a:pt x="123" y="634"/>
                  </a:lnTo>
                  <a:lnTo>
                    <a:pt x="123" y="632"/>
                  </a:lnTo>
                  <a:lnTo>
                    <a:pt x="123" y="632"/>
                  </a:lnTo>
                  <a:lnTo>
                    <a:pt x="123" y="632"/>
                  </a:lnTo>
                  <a:lnTo>
                    <a:pt x="123" y="630"/>
                  </a:lnTo>
                  <a:lnTo>
                    <a:pt x="120" y="630"/>
                  </a:lnTo>
                  <a:lnTo>
                    <a:pt x="120" y="630"/>
                  </a:lnTo>
                  <a:lnTo>
                    <a:pt x="120" y="627"/>
                  </a:lnTo>
                  <a:lnTo>
                    <a:pt x="120" y="627"/>
                  </a:lnTo>
                  <a:lnTo>
                    <a:pt x="120" y="627"/>
                  </a:lnTo>
                  <a:lnTo>
                    <a:pt x="123" y="625"/>
                  </a:lnTo>
                  <a:lnTo>
                    <a:pt x="123" y="625"/>
                  </a:lnTo>
                  <a:lnTo>
                    <a:pt x="123" y="625"/>
                  </a:lnTo>
                  <a:lnTo>
                    <a:pt x="125" y="627"/>
                  </a:lnTo>
                  <a:lnTo>
                    <a:pt x="128" y="627"/>
                  </a:lnTo>
                  <a:lnTo>
                    <a:pt x="130" y="627"/>
                  </a:lnTo>
                  <a:lnTo>
                    <a:pt x="130" y="627"/>
                  </a:lnTo>
                  <a:lnTo>
                    <a:pt x="130" y="627"/>
                  </a:lnTo>
                  <a:lnTo>
                    <a:pt x="132" y="627"/>
                  </a:lnTo>
                  <a:lnTo>
                    <a:pt x="132" y="627"/>
                  </a:lnTo>
                  <a:lnTo>
                    <a:pt x="135" y="627"/>
                  </a:lnTo>
                  <a:lnTo>
                    <a:pt x="135" y="627"/>
                  </a:lnTo>
                  <a:lnTo>
                    <a:pt x="135" y="627"/>
                  </a:lnTo>
                  <a:lnTo>
                    <a:pt x="137" y="625"/>
                  </a:lnTo>
                  <a:lnTo>
                    <a:pt x="137" y="625"/>
                  </a:lnTo>
                  <a:lnTo>
                    <a:pt x="137" y="625"/>
                  </a:lnTo>
                  <a:lnTo>
                    <a:pt x="139" y="622"/>
                  </a:lnTo>
                  <a:lnTo>
                    <a:pt x="139" y="622"/>
                  </a:lnTo>
                  <a:lnTo>
                    <a:pt x="139" y="622"/>
                  </a:lnTo>
                  <a:lnTo>
                    <a:pt x="139" y="622"/>
                  </a:lnTo>
                  <a:lnTo>
                    <a:pt x="139" y="625"/>
                  </a:lnTo>
                  <a:lnTo>
                    <a:pt x="139" y="625"/>
                  </a:lnTo>
                  <a:lnTo>
                    <a:pt x="139" y="627"/>
                  </a:lnTo>
                  <a:lnTo>
                    <a:pt x="139" y="627"/>
                  </a:lnTo>
                  <a:lnTo>
                    <a:pt x="139" y="630"/>
                  </a:lnTo>
                  <a:lnTo>
                    <a:pt x="139" y="630"/>
                  </a:lnTo>
                  <a:lnTo>
                    <a:pt x="137" y="632"/>
                  </a:lnTo>
                  <a:lnTo>
                    <a:pt x="137" y="632"/>
                  </a:lnTo>
                  <a:lnTo>
                    <a:pt x="137" y="632"/>
                  </a:lnTo>
                  <a:lnTo>
                    <a:pt x="137" y="634"/>
                  </a:lnTo>
                  <a:lnTo>
                    <a:pt x="137" y="637"/>
                  </a:lnTo>
                  <a:lnTo>
                    <a:pt x="137" y="637"/>
                  </a:lnTo>
                  <a:lnTo>
                    <a:pt x="137" y="639"/>
                  </a:lnTo>
                  <a:lnTo>
                    <a:pt x="137" y="639"/>
                  </a:lnTo>
                  <a:lnTo>
                    <a:pt x="139" y="639"/>
                  </a:lnTo>
                  <a:lnTo>
                    <a:pt x="139" y="637"/>
                  </a:lnTo>
                  <a:lnTo>
                    <a:pt x="142" y="634"/>
                  </a:lnTo>
                  <a:lnTo>
                    <a:pt x="142" y="634"/>
                  </a:lnTo>
                  <a:lnTo>
                    <a:pt x="144" y="634"/>
                  </a:lnTo>
                  <a:lnTo>
                    <a:pt x="144" y="634"/>
                  </a:lnTo>
                  <a:lnTo>
                    <a:pt x="147" y="634"/>
                  </a:lnTo>
                  <a:lnTo>
                    <a:pt x="147" y="634"/>
                  </a:lnTo>
                  <a:lnTo>
                    <a:pt x="147" y="634"/>
                  </a:lnTo>
                  <a:lnTo>
                    <a:pt x="151" y="632"/>
                  </a:lnTo>
                  <a:lnTo>
                    <a:pt x="156" y="634"/>
                  </a:lnTo>
                  <a:lnTo>
                    <a:pt x="158" y="639"/>
                  </a:lnTo>
                  <a:lnTo>
                    <a:pt x="158" y="641"/>
                  </a:lnTo>
                  <a:lnTo>
                    <a:pt x="158" y="641"/>
                  </a:lnTo>
                  <a:lnTo>
                    <a:pt x="158" y="644"/>
                  </a:lnTo>
                  <a:lnTo>
                    <a:pt x="156" y="646"/>
                  </a:lnTo>
                  <a:lnTo>
                    <a:pt x="156" y="649"/>
                  </a:lnTo>
                  <a:lnTo>
                    <a:pt x="156" y="649"/>
                  </a:lnTo>
                  <a:lnTo>
                    <a:pt x="158" y="651"/>
                  </a:lnTo>
                  <a:lnTo>
                    <a:pt x="158" y="651"/>
                  </a:lnTo>
                  <a:lnTo>
                    <a:pt x="158" y="653"/>
                  </a:lnTo>
                  <a:lnTo>
                    <a:pt x="158" y="653"/>
                  </a:lnTo>
                  <a:lnTo>
                    <a:pt x="158" y="653"/>
                  </a:lnTo>
                  <a:lnTo>
                    <a:pt x="158" y="656"/>
                  </a:lnTo>
                  <a:lnTo>
                    <a:pt x="156" y="656"/>
                  </a:lnTo>
                  <a:lnTo>
                    <a:pt x="154" y="653"/>
                  </a:lnTo>
                  <a:lnTo>
                    <a:pt x="154" y="653"/>
                  </a:lnTo>
                  <a:lnTo>
                    <a:pt x="154" y="656"/>
                  </a:lnTo>
                  <a:lnTo>
                    <a:pt x="154" y="656"/>
                  </a:lnTo>
                  <a:lnTo>
                    <a:pt x="154" y="658"/>
                  </a:lnTo>
                  <a:lnTo>
                    <a:pt x="154" y="658"/>
                  </a:lnTo>
                  <a:lnTo>
                    <a:pt x="156" y="660"/>
                  </a:lnTo>
                  <a:lnTo>
                    <a:pt x="156" y="660"/>
                  </a:lnTo>
                  <a:lnTo>
                    <a:pt x="158" y="658"/>
                  </a:lnTo>
                  <a:lnTo>
                    <a:pt x="158" y="658"/>
                  </a:lnTo>
                  <a:lnTo>
                    <a:pt x="161" y="658"/>
                  </a:lnTo>
                  <a:lnTo>
                    <a:pt x="161" y="658"/>
                  </a:lnTo>
                  <a:lnTo>
                    <a:pt x="163" y="660"/>
                  </a:lnTo>
                  <a:lnTo>
                    <a:pt x="165" y="665"/>
                  </a:lnTo>
                  <a:lnTo>
                    <a:pt x="168" y="665"/>
                  </a:lnTo>
                  <a:lnTo>
                    <a:pt x="168" y="665"/>
                  </a:lnTo>
                  <a:lnTo>
                    <a:pt x="168" y="665"/>
                  </a:lnTo>
                  <a:lnTo>
                    <a:pt x="170" y="665"/>
                  </a:lnTo>
                  <a:lnTo>
                    <a:pt x="170" y="665"/>
                  </a:lnTo>
                  <a:lnTo>
                    <a:pt x="173" y="667"/>
                  </a:lnTo>
                  <a:lnTo>
                    <a:pt x="175" y="667"/>
                  </a:lnTo>
                  <a:lnTo>
                    <a:pt x="177" y="667"/>
                  </a:lnTo>
                  <a:lnTo>
                    <a:pt x="177" y="667"/>
                  </a:lnTo>
                  <a:lnTo>
                    <a:pt x="180" y="667"/>
                  </a:lnTo>
                  <a:lnTo>
                    <a:pt x="180" y="665"/>
                  </a:lnTo>
                  <a:lnTo>
                    <a:pt x="182" y="665"/>
                  </a:lnTo>
                  <a:lnTo>
                    <a:pt x="182" y="665"/>
                  </a:lnTo>
                  <a:lnTo>
                    <a:pt x="182" y="665"/>
                  </a:lnTo>
                  <a:lnTo>
                    <a:pt x="184" y="667"/>
                  </a:lnTo>
                  <a:lnTo>
                    <a:pt x="184" y="667"/>
                  </a:lnTo>
                  <a:lnTo>
                    <a:pt x="184" y="667"/>
                  </a:lnTo>
                  <a:lnTo>
                    <a:pt x="187" y="667"/>
                  </a:lnTo>
                  <a:lnTo>
                    <a:pt x="187" y="667"/>
                  </a:lnTo>
                  <a:lnTo>
                    <a:pt x="189" y="667"/>
                  </a:lnTo>
                  <a:lnTo>
                    <a:pt x="189" y="667"/>
                  </a:lnTo>
                  <a:lnTo>
                    <a:pt x="189" y="667"/>
                  </a:lnTo>
                  <a:lnTo>
                    <a:pt x="189" y="667"/>
                  </a:lnTo>
                  <a:lnTo>
                    <a:pt x="189" y="670"/>
                  </a:lnTo>
                  <a:lnTo>
                    <a:pt x="189" y="672"/>
                  </a:lnTo>
                  <a:lnTo>
                    <a:pt x="189" y="672"/>
                  </a:lnTo>
                  <a:lnTo>
                    <a:pt x="189" y="675"/>
                  </a:lnTo>
                  <a:lnTo>
                    <a:pt x="189" y="677"/>
                  </a:lnTo>
                  <a:lnTo>
                    <a:pt x="189" y="677"/>
                  </a:lnTo>
                  <a:lnTo>
                    <a:pt x="189" y="679"/>
                  </a:lnTo>
                  <a:lnTo>
                    <a:pt x="189" y="679"/>
                  </a:lnTo>
                  <a:lnTo>
                    <a:pt x="189" y="682"/>
                  </a:lnTo>
                  <a:lnTo>
                    <a:pt x="189" y="682"/>
                  </a:lnTo>
                  <a:lnTo>
                    <a:pt x="189" y="689"/>
                  </a:lnTo>
                  <a:lnTo>
                    <a:pt x="189" y="689"/>
                  </a:lnTo>
                  <a:lnTo>
                    <a:pt x="189" y="689"/>
                  </a:lnTo>
                  <a:lnTo>
                    <a:pt x="187" y="689"/>
                  </a:lnTo>
                  <a:lnTo>
                    <a:pt x="187" y="691"/>
                  </a:lnTo>
                  <a:lnTo>
                    <a:pt x="187" y="691"/>
                  </a:lnTo>
                  <a:lnTo>
                    <a:pt x="187" y="691"/>
                  </a:lnTo>
                  <a:lnTo>
                    <a:pt x="187" y="693"/>
                  </a:lnTo>
                  <a:lnTo>
                    <a:pt x="189" y="693"/>
                  </a:lnTo>
                  <a:lnTo>
                    <a:pt x="189" y="693"/>
                  </a:lnTo>
                  <a:lnTo>
                    <a:pt x="189" y="696"/>
                  </a:lnTo>
                  <a:lnTo>
                    <a:pt x="189" y="696"/>
                  </a:lnTo>
                  <a:lnTo>
                    <a:pt x="192" y="698"/>
                  </a:lnTo>
                  <a:lnTo>
                    <a:pt x="192" y="698"/>
                  </a:lnTo>
                  <a:lnTo>
                    <a:pt x="192" y="698"/>
                  </a:lnTo>
                  <a:lnTo>
                    <a:pt x="194" y="698"/>
                  </a:lnTo>
                  <a:lnTo>
                    <a:pt x="194" y="698"/>
                  </a:lnTo>
                  <a:lnTo>
                    <a:pt x="196" y="698"/>
                  </a:lnTo>
                  <a:lnTo>
                    <a:pt x="196" y="698"/>
                  </a:lnTo>
                  <a:lnTo>
                    <a:pt x="196" y="698"/>
                  </a:lnTo>
                  <a:lnTo>
                    <a:pt x="199" y="698"/>
                  </a:lnTo>
                  <a:lnTo>
                    <a:pt x="199" y="698"/>
                  </a:lnTo>
                  <a:lnTo>
                    <a:pt x="199" y="698"/>
                  </a:lnTo>
                  <a:lnTo>
                    <a:pt x="199" y="698"/>
                  </a:lnTo>
                  <a:lnTo>
                    <a:pt x="201" y="701"/>
                  </a:lnTo>
                  <a:lnTo>
                    <a:pt x="206" y="703"/>
                  </a:lnTo>
                  <a:lnTo>
                    <a:pt x="206" y="703"/>
                  </a:lnTo>
                  <a:lnTo>
                    <a:pt x="206" y="703"/>
                  </a:lnTo>
                  <a:lnTo>
                    <a:pt x="208" y="703"/>
                  </a:lnTo>
                  <a:lnTo>
                    <a:pt x="208" y="703"/>
                  </a:lnTo>
                  <a:lnTo>
                    <a:pt x="208" y="703"/>
                  </a:lnTo>
                  <a:lnTo>
                    <a:pt x="208" y="703"/>
                  </a:lnTo>
                  <a:lnTo>
                    <a:pt x="210" y="701"/>
                  </a:lnTo>
                  <a:lnTo>
                    <a:pt x="210" y="701"/>
                  </a:lnTo>
                  <a:lnTo>
                    <a:pt x="210" y="703"/>
                  </a:lnTo>
                  <a:lnTo>
                    <a:pt x="213" y="703"/>
                  </a:lnTo>
                  <a:lnTo>
                    <a:pt x="213" y="703"/>
                  </a:lnTo>
                  <a:lnTo>
                    <a:pt x="213" y="705"/>
                  </a:lnTo>
                  <a:lnTo>
                    <a:pt x="213" y="705"/>
                  </a:lnTo>
                  <a:lnTo>
                    <a:pt x="213" y="708"/>
                  </a:lnTo>
                  <a:lnTo>
                    <a:pt x="213" y="710"/>
                  </a:lnTo>
                  <a:lnTo>
                    <a:pt x="213" y="710"/>
                  </a:lnTo>
                  <a:lnTo>
                    <a:pt x="213" y="710"/>
                  </a:lnTo>
                  <a:lnTo>
                    <a:pt x="210" y="712"/>
                  </a:lnTo>
                  <a:lnTo>
                    <a:pt x="210" y="712"/>
                  </a:lnTo>
                  <a:lnTo>
                    <a:pt x="210" y="715"/>
                  </a:lnTo>
                  <a:lnTo>
                    <a:pt x="210" y="715"/>
                  </a:lnTo>
                  <a:lnTo>
                    <a:pt x="210" y="717"/>
                  </a:lnTo>
                  <a:lnTo>
                    <a:pt x="208" y="720"/>
                  </a:lnTo>
                  <a:lnTo>
                    <a:pt x="208" y="720"/>
                  </a:lnTo>
                  <a:lnTo>
                    <a:pt x="206" y="722"/>
                  </a:lnTo>
                  <a:lnTo>
                    <a:pt x="206" y="724"/>
                  </a:lnTo>
                  <a:lnTo>
                    <a:pt x="206" y="727"/>
                  </a:lnTo>
                  <a:lnTo>
                    <a:pt x="206" y="727"/>
                  </a:lnTo>
                  <a:lnTo>
                    <a:pt x="206" y="729"/>
                  </a:lnTo>
                  <a:lnTo>
                    <a:pt x="203" y="729"/>
                  </a:lnTo>
                  <a:lnTo>
                    <a:pt x="201" y="731"/>
                  </a:lnTo>
                  <a:lnTo>
                    <a:pt x="201" y="731"/>
                  </a:lnTo>
                  <a:lnTo>
                    <a:pt x="201" y="731"/>
                  </a:lnTo>
                  <a:lnTo>
                    <a:pt x="201" y="734"/>
                  </a:lnTo>
                  <a:lnTo>
                    <a:pt x="199" y="736"/>
                  </a:lnTo>
                  <a:lnTo>
                    <a:pt x="199" y="736"/>
                  </a:lnTo>
                  <a:lnTo>
                    <a:pt x="199" y="736"/>
                  </a:lnTo>
                  <a:lnTo>
                    <a:pt x="199" y="738"/>
                  </a:lnTo>
                  <a:lnTo>
                    <a:pt x="194" y="743"/>
                  </a:lnTo>
                  <a:lnTo>
                    <a:pt x="194" y="743"/>
                  </a:lnTo>
                  <a:lnTo>
                    <a:pt x="194" y="746"/>
                  </a:lnTo>
                  <a:lnTo>
                    <a:pt x="194" y="746"/>
                  </a:lnTo>
                  <a:lnTo>
                    <a:pt x="196" y="746"/>
                  </a:lnTo>
                  <a:lnTo>
                    <a:pt x="196" y="746"/>
                  </a:lnTo>
                  <a:lnTo>
                    <a:pt x="199" y="748"/>
                  </a:lnTo>
                  <a:lnTo>
                    <a:pt x="201" y="750"/>
                  </a:lnTo>
                  <a:lnTo>
                    <a:pt x="201" y="750"/>
                  </a:lnTo>
                  <a:lnTo>
                    <a:pt x="201" y="753"/>
                  </a:lnTo>
                  <a:lnTo>
                    <a:pt x="201" y="753"/>
                  </a:lnTo>
                  <a:lnTo>
                    <a:pt x="199" y="753"/>
                  </a:lnTo>
                  <a:lnTo>
                    <a:pt x="196" y="753"/>
                  </a:lnTo>
                  <a:lnTo>
                    <a:pt x="189" y="748"/>
                  </a:lnTo>
                  <a:lnTo>
                    <a:pt x="189" y="746"/>
                  </a:lnTo>
                  <a:lnTo>
                    <a:pt x="189" y="746"/>
                  </a:lnTo>
                  <a:lnTo>
                    <a:pt x="189" y="746"/>
                  </a:lnTo>
                  <a:lnTo>
                    <a:pt x="187" y="746"/>
                  </a:lnTo>
                  <a:lnTo>
                    <a:pt x="187" y="746"/>
                  </a:lnTo>
                  <a:lnTo>
                    <a:pt x="187" y="748"/>
                  </a:lnTo>
                  <a:lnTo>
                    <a:pt x="187" y="748"/>
                  </a:lnTo>
                  <a:lnTo>
                    <a:pt x="187" y="750"/>
                  </a:lnTo>
                  <a:lnTo>
                    <a:pt x="187" y="753"/>
                  </a:lnTo>
                  <a:lnTo>
                    <a:pt x="184" y="753"/>
                  </a:lnTo>
                  <a:lnTo>
                    <a:pt x="184" y="753"/>
                  </a:lnTo>
                  <a:lnTo>
                    <a:pt x="184" y="753"/>
                  </a:lnTo>
                  <a:lnTo>
                    <a:pt x="182" y="753"/>
                  </a:lnTo>
                  <a:lnTo>
                    <a:pt x="182" y="753"/>
                  </a:lnTo>
                  <a:lnTo>
                    <a:pt x="182" y="753"/>
                  </a:lnTo>
                  <a:lnTo>
                    <a:pt x="180" y="755"/>
                  </a:lnTo>
                  <a:lnTo>
                    <a:pt x="180" y="755"/>
                  </a:lnTo>
                  <a:lnTo>
                    <a:pt x="180" y="755"/>
                  </a:lnTo>
                  <a:lnTo>
                    <a:pt x="180" y="755"/>
                  </a:lnTo>
                  <a:lnTo>
                    <a:pt x="177" y="755"/>
                  </a:lnTo>
                  <a:lnTo>
                    <a:pt x="177" y="753"/>
                  </a:lnTo>
                  <a:lnTo>
                    <a:pt x="177" y="753"/>
                  </a:lnTo>
                  <a:lnTo>
                    <a:pt x="175" y="753"/>
                  </a:lnTo>
                  <a:lnTo>
                    <a:pt x="175" y="753"/>
                  </a:lnTo>
                  <a:lnTo>
                    <a:pt x="175" y="753"/>
                  </a:lnTo>
                  <a:lnTo>
                    <a:pt x="175" y="755"/>
                  </a:lnTo>
                  <a:lnTo>
                    <a:pt x="175" y="755"/>
                  </a:lnTo>
                  <a:lnTo>
                    <a:pt x="175" y="757"/>
                  </a:lnTo>
                  <a:lnTo>
                    <a:pt x="175" y="760"/>
                  </a:lnTo>
                  <a:lnTo>
                    <a:pt x="175" y="760"/>
                  </a:lnTo>
                  <a:lnTo>
                    <a:pt x="175" y="762"/>
                  </a:lnTo>
                  <a:lnTo>
                    <a:pt x="175" y="764"/>
                  </a:lnTo>
                  <a:lnTo>
                    <a:pt x="173" y="764"/>
                  </a:lnTo>
                  <a:lnTo>
                    <a:pt x="177" y="772"/>
                  </a:lnTo>
                  <a:lnTo>
                    <a:pt x="182" y="774"/>
                  </a:lnTo>
                  <a:lnTo>
                    <a:pt x="187" y="779"/>
                  </a:lnTo>
                  <a:lnTo>
                    <a:pt x="192" y="779"/>
                  </a:lnTo>
                  <a:lnTo>
                    <a:pt x="192" y="779"/>
                  </a:lnTo>
                  <a:lnTo>
                    <a:pt x="192" y="779"/>
                  </a:lnTo>
                  <a:lnTo>
                    <a:pt x="194" y="779"/>
                  </a:lnTo>
                  <a:lnTo>
                    <a:pt x="196" y="779"/>
                  </a:lnTo>
                  <a:lnTo>
                    <a:pt x="196" y="779"/>
                  </a:lnTo>
                  <a:lnTo>
                    <a:pt x="199" y="779"/>
                  </a:lnTo>
                  <a:lnTo>
                    <a:pt x="203" y="774"/>
                  </a:lnTo>
                  <a:lnTo>
                    <a:pt x="203" y="772"/>
                  </a:lnTo>
                  <a:lnTo>
                    <a:pt x="203" y="769"/>
                  </a:lnTo>
                  <a:lnTo>
                    <a:pt x="203" y="769"/>
                  </a:lnTo>
                  <a:lnTo>
                    <a:pt x="203" y="767"/>
                  </a:lnTo>
                  <a:lnTo>
                    <a:pt x="203" y="767"/>
                  </a:lnTo>
                  <a:lnTo>
                    <a:pt x="206" y="767"/>
                  </a:lnTo>
                  <a:lnTo>
                    <a:pt x="206" y="767"/>
                  </a:lnTo>
                  <a:lnTo>
                    <a:pt x="206" y="767"/>
                  </a:lnTo>
                  <a:lnTo>
                    <a:pt x="208" y="767"/>
                  </a:lnTo>
                  <a:lnTo>
                    <a:pt x="208" y="767"/>
                  </a:lnTo>
                  <a:lnTo>
                    <a:pt x="213" y="764"/>
                  </a:lnTo>
                  <a:lnTo>
                    <a:pt x="213" y="764"/>
                  </a:lnTo>
                  <a:lnTo>
                    <a:pt x="213" y="762"/>
                  </a:lnTo>
                  <a:lnTo>
                    <a:pt x="218" y="755"/>
                  </a:lnTo>
                  <a:lnTo>
                    <a:pt x="220" y="746"/>
                  </a:lnTo>
                  <a:lnTo>
                    <a:pt x="220" y="743"/>
                  </a:lnTo>
                  <a:lnTo>
                    <a:pt x="220" y="743"/>
                  </a:lnTo>
                  <a:lnTo>
                    <a:pt x="220" y="741"/>
                  </a:lnTo>
                  <a:lnTo>
                    <a:pt x="220" y="738"/>
                  </a:lnTo>
                  <a:lnTo>
                    <a:pt x="220" y="738"/>
                  </a:lnTo>
                  <a:lnTo>
                    <a:pt x="222" y="736"/>
                  </a:lnTo>
                  <a:lnTo>
                    <a:pt x="222" y="734"/>
                  </a:lnTo>
                  <a:lnTo>
                    <a:pt x="225" y="734"/>
                  </a:lnTo>
                  <a:lnTo>
                    <a:pt x="225" y="734"/>
                  </a:lnTo>
                  <a:lnTo>
                    <a:pt x="227" y="734"/>
                  </a:lnTo>
                  <a:lnTo>
                    <a:pt x="227" y="734"/>
                  </a:lnTo>
                  <a:lnTo>
                    <a:pt x="229" y="731"/>
                  </a:lnTo>
                  <a:lnTo>
                    <a:pt x="229" y="731"/>
                  </a:lnTo>
                  <a:lnTo>
                    <a:pt x="229" y="729"/>
                  </a:lnTo>
                  <a:lnTo>
                    <a:pt x="232" y="729"/>
                  </a:lnTo>
                  <a:lnTo>
                    <a:pt x="236" y="729"/>
                  </a:lnTo>
                  <a:lnTo>
                    <a:pt x="239" y="729"/>
                  </a:lnTo>
                  <a:lnTo>
                    <a:pt x="241" y="727"/>
                  </a:lnTo>
                  <a:lnTo>
                    <a:pt x="246" y="727"/>
                  </a:lnTo>
                  <a:lnTo>
                    <a:pt x="246" y="727"/>
                  </a:lnTo>
                  <a:lnTo>
                    <a:pt x="248" y="729"/>
                  </a:lnTo>
                  <a:lnTo>
                    <a:pt x="248" y="731"/>
                  </a:lnTo>
                  <a:lnTo>
                    <a:pt x="248" y="731"/>
                  </a:lnTo>
                  <a:lnTo>
                    <a:pt x="248" y="731"/>
                  </a:lnTo>
                  <a:lnTo>
                    <a:pt x="251" y="731"/>
                  </a:lnTo>
                  <a:lnTo>
                    <a:pt x="253" y="731"/>
                  </a:lnTo>
                  <a:lnTo>
                    <a:pt x="253" y="729"/>
                  </a:lnTo>
                  <a:lnTo>
                    <a:pt x="253" y="729"/>
                  </a:lnTo>
                  <a:lnTo>
                    <a:pt x="253" y="729"/>
                  </a:lnTo>
                  <a:lnTo>
                    <a:pt x="253" y="727"/>
                  </a:lnTo>
                  <a:lnTo>
                    <a:pt x="255" y="727"/>
                  </a:lnTo>
                  <a:lnTo>
                    <a:pt x="255" y="724"/>
                  </a:lnTo>
                  <a:lnTo>
                    <a:pt x="258" y="727"/>
                  </a:lnTo>
                  <a:lnTo>
                    <a:pt x="260" y="727"/>
                  </a:lnTo>
                  <a:lnTo>
                    <a:pt x="260" y="727"/>
                  </a:lnTo>
                  <a:lnTo>
                    <a:pt x="263" y="727"/>
                  </a:lnTo>
                  <a:lnTo>
                    <a:pt x="263" y="727"/>
                  </a:lnTo>
                  <a:lnTo>
                    <a:pt x="263" y="727"/>
                  </a:lnTo>
                  <a:lnTo>
                    <a:pt x="263" y="729"/>
                  </a:lnTo>
                  <a:lnTo>
                    <a:pt x="263" y="729"/>
                  </a:lnTo>
                  <a:lnTo>
                    <a:pt x="265" y="731"/>
                  </a:lnTo>
                  <a:lnTo>
                    <a:pt x="267" y="731"/>
                  </a:lnTo>
                  <a:lnTo>
                    <a:pt x="267" y="731"/>
                  </a:lnTo>
                  <a:lnTo>
                    <a:pt x="270" y="731"/>
                  </a:lnTo>
                  <a:lnTo>
                    <a:pt x="270" y="731"/>
                  </a:lnTo>
                  <a:lnTo>
                    <a:pt x="272" y="731"/>
                  </a:lnTo>
                  <a:lnTo>
                    <a:pt x="274" y="731"/>
                  </a:lnTo>
                  <a:lnTo>
                    <a:pt x="279" y="731"/>
                  </a:lnTo>
                  <a:lnTo>
                    <a:pt x="279" y="731"/>
                  </a:lnTo>
                  <a:lnTo>
                    <a:pt x="281" y="731"/>
                  </a:lnTo>
                  <a:lnTo>
                    <a:pt x="281" y="729"/>
                  </a:lnTo>
                  <a:lnTo>
                    <a:pt x="286" y="727"/>
                  </a:lnTo>
                  <a:lnTo>
                    <a:pt x="289" y="720"/>
                  </a:lnTo>
                  <a:lnTo>
                    <a:pt x="291" y="720"/>
                  </a:lnTo>
                  <a:lnTo>
                    <a:pt x="291" y="720"/>
                  </a:lnTo>
                  <a:lnTo>
                    <a:pt x="293" y="720"/>
                  </a:lnTo>
                  <a:lnTo>
                    <a:pt x="296" y="720"/>
                  </a:lnTo>
                  <a:lnTo>
                    <a:pt x="296" y="722"/>
                  </a:lnTo>
                  <a:lnTo>
                    <a:pt x="296" y="722"/>
                  </a:lnTo>
                  <a:lnTo>
                    <a:pt x="298" y="722"/>
                  </a:lnTo>
                  <a:lnTo>
                    <a:pt x="300" y="720"/>
                  </a:lnTo>
                  <a:lnTo>
                    <a:pt x="303" y="717"/>
                  </a:lnTo>
                  <a:lnTo>
                    <a:pt x="305" y="715"/>
                  </a:lnTo>
                  <a:lnTo>
                    <a:pt x="305" y="712"/>
                  </a:lnTo>
                  <a:lnTo>
                    <a:pt x="305" y="712"/>
                  </a:lnTo>
                  <a:lnTo>
                    <a:pt x="310" y="710"/>
                  </a:lnTo>
                  <a:lnTo>
                    <a:pt x="310" y="710"/>
                  </a:lnTo>
                  <a:lnTo>
                    <a:pt x="310" y="708"/>
                  </a:lnTo>
                  <a:lnTo>
                    <a:pt x="310" y="708"/>
                  </a:lnTo>
                  <a:lnTo>
                    <a:pt x="310" y="705"/>
                  </a:lnTo>
                  <a:lnTo>
                    <a:pt x="310" y="705"/>
                  </a:lnTo>
                  <a:lnTo>
                    <a:pt x="312" y="703"/>
                  </a:lnTo>
                  <a:lnTo>
                    <a:pt x="312" y="701"/>
                  </a:lnTo>
                  <a:lnTo>
                    <a:pt x="312" y="701"/>
                  </a:lnTo>
                  <a:lnTo>
                    <a:pt x="312" y="698"/>
                  </a:lnTo>
                  <a:lnTo>
                    <a:pt x="312" y="698"/>
                  </a:lnTo>
                  <a:lnTo>
                    <a:pt x="312" y="698"/>
                  </a:lnTo>
                  <a:lnTo>
                    <a:pt x="315" y="696"/>
                  </a:lnTo>
                  <a:lnTo>
                    <a:pt x="317" y="696"/>
                  </a:lnTo>
                  <a:lnTo>
                    <a:pt x="319" y="696"/>
                  </a:lnTo>
                  <a:lnTo>
                    <a:pt x="322" y="696"/>
                  </a:lnTo>
                  <a:lnTo>
                    <a:pt x="322" y="698"/>
                  </a:lnTo>
                  <a:lnTo>
                    <a:pt x="324" y="698"/>
                  </a:lnTo>
                  <a:lnTo>
                    <a:pt x="326" y="701"/>
                  </a:lnTo>
                  <a:lnTo>
                    <a:pt x="326" y="703"/>
                  </a:lnTo>
                  <a:lnTo>
                    <a:pt x="326" y="703"/>
                  </a:lnTo>
                  <a:lnTo>
                    <a:pt x="329" y="703"/>
                  </a:lnTo>
                  <a:lnTo>
                    <a:pt x="331" y="703"/>
                  </a:lnTo>
                  <a:lnTo>
                    <a:pt x="338" y="703"/>
                  </a:lnTo>
                  <a:lnTo>
                    <a:pt x="341" y="703"/>
                  </a:lnTo>
                  <a:lnTo>
                    <a:pt x="341" y="703"/>
                  </a:lnTo>
                  <a:lnTo>
                    <a:pt x="341" y="705"/>
                  </a:lnTo>
                  <a:lnTo>
                    <a:pt x="341" y="705"/>
                  </a:lnTo>
                  <a:lnTo>
                    <a:pt x="341" y="708"/>
                  </a:lnTo>
                  <a:lnTo>
                    <a:pt x="341" y="708"/>
                  </a:lnTo>
                  <a:lnTo>
                    <a:pt x="341" y="708"/>
                  </a:lnTo>
                  <a:lnTo>
                    <a:pt x="345" y="710"/>
                  </a:lnTo>
                  <a:lnTo>
                    <a:pt x="345" y="710"/>
                  </a:lnTo>
                  <a:lnTo>
                    <a:pt x="348" y="710"/>
                  </a:lnTo>
                  <a:lnTo>
                    <a:pt x="350" y="710"/>
                  </a:lnTo>
                  <a:lnTo>
                    <a:pt x="350" y="710"/>
                  </a:lnTo>
                  <a:lnTo>
                    <a:pt x="352" y="710"/>
                  </a:lnTo>
                  <a:lnTo>
                    <a:pt x="352" y="708"/>
                  </a:lnTo>
                  <a:lnTo>
                    <a:pt x="352" y="708"/>
                  </a:lnTo>
                  <a:lnTo>
                    <a:pt x="352" y="708"/>
                  </a:lnTo>
                  <a:lnTo>
                    <a:pt x="350" y="708"/>
                  </a:lnTo>
                  <a:lnTo>
                    <a:pt x="350" y="705"/>
                  </a:lnTo>
                  <a:lnTo>
                    <a:pt x="350" y="705"/>
                  </a:lnTo>
                  <a:lnTo>
                    <a:pt x="348" y="705"/>
                  </a:lnTo>
                  <a:lnTo>
                    <a:pt x="348" y="705"/>
                  </a:lnTo>
                  <a:lnTo>
                    <a:pt x="348" y="703"/>
                  </a:lnTo>
                  <a:lnTo>
                    <a:pt x="348" y="703"/>
                  </a:lnTo>
                  <a:lnTo>
                    <a:pt x="348" y="703"/>
                  </a:lnTo>
                  <a:lnTo>
                    <a:pt x="350" y="701"/>
                  </a:lnTo>
                  <a:lnTo>
                    <a:pt x="350" y="701"/>
                  </a:lnTo>
                  <a:lnTo>
                    <a:pt x="352" y="703"/>
                  </a:lnTo>
                  <a:lnTo>
                    <a:pt x="352" y="703"/>
                  </a:lnTo>
                  <a:lnTo>
                    <a:pt x="355" y="701"/>
                  </a:lnTo>
                  <a:lnTo>
                    <a:pt x="362" y="698"/>
                  </a:lnTo>
                  <a:lnTo>
                    <a:pt x="371" y="693"/>
                  </a:lnTo>
                  <a:lnTo>
                    <a:pt x="371" y="691"/>
                  </a:lnTo>
                  <a:lnTo>
                    <a:pt x="371" y="691"/>
                  </a:lnTo>
                  <a:lnTo>
                    <a:pt x="371" y="689"/>
                  </a:lnTo>
                  <a:lnTo>
                    <a:pt x="371" y="689"/>
                  </a:lnTo>
                  <a:lnTo>
                    <a:pt x="371" y="689"/>
                  </a:lnTo>
                  <a:lnTo>
                    <a:pt x="371" y="686"/>
                  </a:lnTo>
                  <a:lnTo>
                    <a:pt x="374" y="686"/>
                  </a:lnTo>
                  <a:lnTo>
                    <a:pt x="374" y="684"/>
                  </a:lnTo>
                  <a:lnTo>
                    <a:pt x="376" y="682"/>
                  </a:lnTo>
                  <a:lnTo>
                    <a:pt x="379" y="682"/>
                  </a:lnTo>
                  <a:lnTo>
                    <a:pt x="381" y="682"/>
                  </a:lnTo>
                  <a:lnTo>
                    <a:pt x="381" y="679"/>
                  </a:lnTo>
                  <a:lnTo>
                    <a:pt x="383" y="679"/>
                  </a:lnTo>
                  <a:lnTo>
                    <a:pt x="383" y="679"/>
                  </a:lnTo>
                  <a:lnTo>
                    <a:pt x="383" y="677"/>
                  </a:lnTo>
                  <a:lnTo>
                    <a:pt x="381" y="677"/>
                  </a:lnTo>
                  <a:lnTo>
                    <a:pt x="381" y="677"/>
                  </a:lnTo>
                  <a:lnTo>
                    <a:pt x="381" y="677"/>
                  </a:lnTo>
                  <a:lnTo>
                    <a:pt x="381" y="675"/>
                  </a:lnTo>
                  <a:lnTo>
                    <a:pt x="379" y="675"/>
                  </a:lnTo>
                  <a:lnTo>
                    <a:pt x="381" y="675"/>
                  </a:lnTo>
                  <a:lnTo>
                    <a:pt x="381" y="675"/>
                  </a:lnTo>
                  <a:lnTo>
                    <a:pt x="381" y="672"/>
                  </a:lnTo>
                  <a:lnTo>
                    <a:pt x="381" y="675"/>
                  </a:lnTo>
                  <a:lnTo>
                    <a:pt x="383" y="675"/>
                  </a:lnTo>
                  <a:lnTo>
                    <a:pt x="386" y="677"/>
                  </a:lnTo>
                  <a:lnTo>
                    <a:pt x="388" y="677"/>
                  </a:lnTo>
                  <a:lnTo>
                    <a:pt x="388" y="677"/>
                  </a:lnTo>
                  <a:lnTo>
                    <a:pt x="388" y="677"/>
                  </a:lnTo>
                  <a:lnTo>
                    <a:pt x="388" y="679"/>
                  </a:lnTo>
                  <a:lnTo>
                    <a:pt x="388" y="679"/>
                  </a:lnTo>
                  <a:lnTo>
                    <a:pt x="388" y="679"/>
                  </a:lnTo>
                  <a:lnTo>
                    <a:pt x="388" y="679"/>
                  </a:lnTo>
                  <a:lnTo>
                    <a:pt x="388" y="682"/>
                  </a:lnTo>
                  <a:lnTo>
                    <a:pt x="388" y="682"/>
                  </a:lnTo>
                  <a:lnTo>
                    <a:pt x="388" y="682"/>
                  </a:lnTo>
                  <a:lnTo>
                    <a:pt x="390" y="682"/>
                  </a:lnTo>
                  <a:lnTo>
                    <a:pt x="393" y="682"/>
                  </a:lnTo>
                  <a:lnTo>
                    <a:pt x="393" y="682"/>
                  </a:lnTo>
                  <a:lnTo>
                    <a:pt x="400" y="684"/>
                  </a:lnTo>
                  <a:lnTo>
                    <a:pt x="402" y="684"/>
                  </a:lnTo>
                  <a:lnTo>
                    <a:pt x="407" y="682"/>
                  </a:lnTo>
                  <a:lnTo>
                    <a:pt x="407" y="682"/>
                  </a:lnTo>
                  <a:lnTo>
                    <a:pt x="407" y="682"/>
                  </a:lnTo>
                  <a:lnTo>
                    <a:pt x="405" y="682"/>
                  </a:lnTo>
                  <a:lnTo>
                    <a:pt x="405" y="682"/>
                  </a:lnTo>
                  <a:lnTo>
                    <a:pt x="402" y="679"/>
                  </a:lnTo>
                  <a:lnTo>
                    <a:pt x="402" y="679"/>
                  </a:lnTo>
                  <a:lnTo>
                    <a:pt x="402" y="679"/>
                  </a:lnTo>
                  <a:lnTo>
                    <a:pt x="397" y="679"/>
                  </a:lnTo>
                  <a:lnTo>
                    <a:pt x="393" y="679"/>
                  </a:lnTo>
                  <a:lnTo>
                    <a:pt x="390" y="677"/>
                  </a:lnTo>
                  <a:lnTo>
                    <a:pt x="390" y="677"/>
                  </a:lnTo>
                  <a:lnTo>
                    <a:pt x="390" y="677"/>
                  </a:lnTo>
                  <a:lnTo>
                    <a:pt x="388" y="672"/>
                  </a:lnTo>
                  <a:lnTo>
                    <a:pt x="383" y="670"/>
                  </a:lnTo>
                  <a:lnTo>
                    <a:pt x="383" y="667"/>
                  </a:lnTo>
                  <a:lnTo>
                    <a:pt x="383" y="663"/>
                  </a:lnTo>
                  <a:lnTo>
                    <a:pt x="386" y="660"/>
                  </a:lnTo>
                  <a:lnTo>
                    <a:pt x="386" y="658"/>
                  </a:lnTo>
                  <a:lnTo>
                    <a:pt x="388" y="658"/>
                  </a:lnTo>
                  <a:lnTo>
                    <a:pt x="388" y="656"/>
                  </a:lnTo>
                  <a:lnTo>
                    <a:pt x="388" y="656"/>
                  </a:lnTo>
                  <a:lnTo>
                    <a:pt x="388" y="656"/>
                  </a:lnTo>
                  <a:lnTo>
                    <a:pt x="390" y="658"/>
                  </a:lnTo>
                  <a:lnTo>
                    <a:pt x="390" y="658"/>
                  </a:lnTo>
                  <a:lnTo>
                    <a:pt x="390" y="660"/>
                  </a:lnTo>
                  <a:lnTo>
                    <a:pt x="390" y="663"/>
                  </a:lnTo>
                  <a:lnTo>
                    <a:pt x="393" y="663"/>
                  </a:lnTo>
                  <a:lnTo>
                    <a:pt x="393" y="660"/>
                  </a:lnTo>
                  <a:lnTo>
                    <a:pt x="393" y="651"/>
                  </a:lnTo>
                  <a:lnTo>
                    <a:pt x="393" y="651"/>
                  </a:lnTo>
                  <a:lnTo>
                    <a:pt x="397" y="656"/>
                  </a:lnTo>
                  <a:lnTo>
                    <a:pt x="400" y="660"/>
                  </a:lnTo>
                  <a:lnTo>
                    <a:pt x="405" y="667"/>
                  </a:lnTo>
                  <a:lnTo>
                    <a:pt x="409" y="677"/>
                  </a:lnTo>
                  <a:lnTo>
                    <a:pt x="409" y="677"/>
                  </a:lnTo>
                  <a:lnTo>
                    <a:pt x="409" y="675"/>
                  </a:lnTo>
                  <a:lnTo>
                    <a:pt x="409" y="675"/>
                  </a:lnTo>
                  <a:lnTo>
                    <a:pt x="407" y="667"/>
                  </a:lnTo>
                  <a:lnTo>
                    <a:pt x="405" y="658"/>
                  </a:lnTo>
                  <a:lnTo>
                    <a:pt x="402" y="656"/>
                  </a:lnTo>
                  <a:lnTo>
                    <a:pt x="402" y="653"/>
                  </a:lnTo>
                  <a:lnTo>
                    <a:pt x="402" y="651"/>
                  </a:lnTo>
                  <a:lnTo>
                    <a:pt x="405" y="649"/>
                  </a:lnTo>
                  <a:lnTo>
                    <a:pt x="405" y="641"/>
                  </a:lnTo>
                  <a:lnTo>
                    <a:pt x="405" y="637"/>
                  </a:lnTo>
                  <a:lnTo>
                    <a:pt x="395" y="620"/>
                  </a:lnTo>
                  <a:lnTo>
                    <a:pt x="393" y="615"/>
                  </a:lnTo>
                  <a:lnTo>
                    <a:pt x="390" y="601"/>
                  </a:lnTo>
                  <a:lnTo>
                    <a:pt x="390" y="596"/>
                  </a:lnTo>
                  <a:lnTo>
                    <a:pt x="393" y="592"/>
                  </a:lnTo>
                  <a:lnTo>
                    <a:pt x="390" y="589"/>
                  </a:lnTo>
                  <a:lnTo>
                    <a:pt x="388" y="592"/>
                  </a:lnTo>
                  <a:lnTo>
                    <a:pt x="386" y="592"/>
                  </a:lnTo>
                  <a:lnTo>
                    <a:pt x="386" y="594"/>
                  </a:lnTo>
                  <a:lnTo>
                    <a:pt x="383" y="596"/>
                  </a:lnTo>
                  <a:lnTo>
                    <a:pt x="381" y="594"/>
                  </a:lnTo>
                  <a:lnTo>
                    <a:pt x="383" y="592"/>
                  </a:lnTo>
                  <a:lnTo>
                    <a:pt x="383" y="592"/>
                  </a:lnTo>
                  <a:lnTo>
                    <a:pt x="386" y="592"/>
                  </a:lnTo>
                  <a:lnTo>
                    <a:pt x="386" y="589"/>
                  </a:lnTo>
                  <a:lnTo>
                    <a:pt x="388" y="589"/>
                  </a:lnTo>
                  <a:lnTo>
                    <a:pt x="390" y="587"/>
                  </a:lnTo>
                  <a:lnTo>
                    <a:pt x="393" y="587"/>
                  </a:lnTo>
                  <a:lnTo>
                    <a:pt x="395" y="580"/>
                  </a:lnTo>
                  <a:lnTo>
                    <a:pt x="397" y="578"/>
                  </a:lnTo>
                  <a:lnTo>
                    <a:pt x="397" y="573"/>
                  </a:lnTo>
                  <a:lnTo>
                    <a:pt x="397" y="563"/>
                  </a:lnTo>
                  <a:lnTo>
                    <a:pt x="397" y="556"/>
                  </a:lnTo>
                  <a:lnTo>
                    <a:pt x="397" y="554"/>
                  </a:lnTo>
                  <a:lnTo>
                    <a:pt x="397" y="554"/>
                  </a:lnTo>
                  <a:lnTo>
                    <a:pt x="400" y="551"/>
                  </a:lnTo>
                  <a:lnTo>
                    <a:pt x="400" y="551"/>
                  </a:lnTo>
                  <a:lnTo>
                    <a:pt x="397" y="551"/>
                  </a:lnTo>
                  <a:lnTo>
                    <a:pt x="397" y="551"/>
                  </a:lnTo>
                  <a:lnTo>
                    <a:pt x="395" y="551"/>
                  </a:lnTo>
                  <a:lnTo>
                    <a:pt x="393" y="551"/>
                  </a:lnTo>
                  <a:lnTo>
                    <a:pt x="393" y="551"/>
                  </a:lnTo>
                  <a:lnTo>
                    <a:pt x="395" y="549"/>
                  </a:lnTo>
                  <a:lnTo>
                    <a:pt x="395" y="549"/>
                  </a:lnTo>
                  <a:lnTo>
                    <a:pt x="397" y="549"/>
                  </a:lnTo>
                  <a:lnTo>
                    <a:pt x="397" y="547"/>
                  </a:lnTo>
                  <a:lnTo>
                    <a:pt x="395" y="544"/>
                  </a:lnTo>
                  <a:lnTo>
                    <a:pt x="395" y="544"/>
                  </a:lnTo>
                  <a:lnTo>
                    <a:pt x="395" y="540"/>
                  </a:lnTo>
                  <a:lnTo>
                    <a:pt x="393" y="540"/>
                  </a:lnTo>
                  <a:lnTo>
                    <a:pt x="390" y="537"/>
                  </a:lnTo>
                  <a:lnTo>
                    <a:pt x="390" y="535"/>
                  </a:lnTo>
                  <a:lnTo>
                    <a:pt x="388" y="535"/>
                  </a:lnTo>
                  <a:lnTo>
                    <a:pt x="388" y="535"/>
                  </a:lnTo>
                  <a:lnTo>
                    <a:pt x="388" y="528"/>
                  </a:lnTo>
                  <a:lnTo>
                    <a:pt x="386" y="509"/>
                  </a:lnTo>
                  <a:lnTo>
                    <a:pt x="386" y="506"/>
                  </a:lnTo>
                  <a:lnTo>
                    <a:pt x="383" y="504"/>
                  </a:lnTo>
                  <a:lnTo>
                    <a:pt x="383" y="499"/>
                  </a:lnTo>
                  <a:lnTo>
                    <a:pt x="383" y="490"/>
                  </a:lnTo>
                  <a:lnTo>
                    <a:pt x="386" y="476"/>
                  </a:lnTo>
                  <a:lnTo>
                    <a:pt x="388" y="464"/>
                  </a:lnTo>
                  <a:lnTo>
                    <a:pt x="386" y="464"/>
                  </a:lnTo>
                  <a:lnTo>
                    <a:pt x="390" y="457"/>
                  </a:lnTo>
                  <a:lnTo>
                    <a:pt x="390" y="454"/>
                  </a:lnTo>
                  <a:lnTo>
                    <a:pt x="393" y="452"/>
                  </a:lnTo>
                  <a:lnTo>
                    <a:pt x="395" y="447"/>
                  </a:lnTo>
                  <a:lnTo>
                    <a:pt x="397" y="447"/>
                  </a:lnTo>
                  <a:lnTo>
                    <a:pt x="400" y="443"/>
                  </a:lnTo>
                  <a:lnTo>
                    <a:pt x="400" y="440"/>
                  </a:lnTo>
                  <a:lnTo>
                    <a:pt x="400" y="440"/>
                  </a:lnTo>
                  <a:lnTo>
                    <a:pt x="400" y="438"/>
                  </a:lnTo>
                  <a:lnTo>
                    <a:pt x="402" y="435"/>
                  </a:lnTo>
                  <a:lnTo>
                    <a:pt x="402" y="433"/>
                  </a:lnTo>
                  <a:lnTo>
                    <a:pt x="407" y="419"/>
                  </a:lnTo>
                  <a:lnTo>
                    <a:pt x="409" y="417"/>
                  </a:lnTo>
                  <a:lnTo>
                    <a:pt x="416" y="407"/>
                  </a:lnTo>
                  <a:lnTo>
                    <a:pt x="421" y="405"/>
                  </a:lnTo>
                  <a:lnTo>
                    <a:pt x="426" y="405"/>
                  </a:lnTo>
                  <a:lnTo>
                    <a:pt x="428" y="402"/>
                  </a:lnTo>
                  <a:lnTo>
                    <a:pt x="428" y="402"/>
                  </a:lnTo>
                  <a:lnTo>
                    <a:pt x="431" y="400"/>
                  </a:lnTo>
                  <a:lnTo>
                    <a:pt x="431" y="400"/>
                  </a:lnTo>
                  <a:lnTo>
                    <a:pt x="431" y="400"/>
                  </a:lnTo>
                  <a:lnTo>
                    <a:pt x="433" y="400"/>
                  </a:lnTo>
                  <a:lnTo>
                    <a:pt x="438" y="398"/>
                  </a:lnTo>
                  <a:lnTo>
                    <a:pt x="438" y="398"/>
                  </a:lnTo>
                  <a:lnTo>
                    <a:pt x="440" y="395"/>
                  </a:lnTo>
                  <a:lnTo>
                    <a:pt x="440" y="395"/>
                  </a:lnTo>
                  <a:lnTo>
                    <a:pt x="442" y="398"/>
                  </a:lnTo>
                  <a:lnTo>
                    <a:pt x="442" y="395"/>
                  </a:lnTo>
                  <a:lnTo>
                    <a:pt x="445" y="395"/>
                  </a:lnTo>
                  <a:lnTo>
                    <a:pt x="447" y="395"/>
                  </a:lnTo>
                  <a:lnTo>
                    <a:pt x="452" y="395"/>
                  </a:lnTo>
                  <a:lnTo>
                    <a:pt x="452" y="393"/>
                  </a:lnTo>
                  <a:lnTo>
                    <a:pt x="452" y="393"/>
                  </a:lnTo>
                  <a:lnTo>
                    <a:pt x="454" y="393"/>
                  </a:lnTo>
                  <a:lnTo>
                    <a:pt x="454" y="393"/>
                  </a:lnTo>
                  <a:lnTo>
                    <a:pt x="454" y="393"/>
                  </a:lnTo>
                  <a:lnTo>
                    <a:pt x="457" y="393"/>
                  </a:lnTo>
                  <a:lnTo>
                    <a:pt x="461" y="393"/>
                  </a:lnTo>
                  <a:lnTo>
                    <a:pt x="464" y="393"/>
                  </a:lnTo>
                  <a:lnTo>
                    <a:pt x="466" y="395"/>
                  </a:lnTo>
                  <a:lnTo>
                    <a:pt x="468" y="400"/>
                  </a:lnTo>
                  <a:lnTo>
                    <a:pt x="468" y="405"/>
                  </a:lnTo>
                  <a:lnTo>
                    <a:pt x="468" y="414"/>
                  </a:lnTo>
                  <a:lnTo>
                    <a:pt x="471" y="414"/>
                  </a:lnTo>
                  <a:lnTo>
                    <a:pt x="471" y="412"/>
                  </a:lnTo>
                  <a:lnTo>
                    <a:pt x="476" y="402"/>
                  </a:lnTo>
                  <a:lnTo>
                    <a:pt x="478" y="393"/>
                  </a:lnTo>
                  <a:lnTo>
                    <a:pt x="478" y="388"/>
                  </a:lnTo>
                  <a:lnTo>
                    <a:pt x="478" y="383"/>
                  </a:lnTo>
                  <a:lnTo>
                    <a:pt x="476" y="379"/>
                  </a:lnTo>
                  <a:lnTo>
                    <a:pt x="478" y="379"/>
                  </a:lnTo>
                  <a:lnTo>
                    <a:pt x="478" y="381"/>
                  </a:lnTo>
                  <a:lnTo>
                    <a:pt x="478" y="381"/>
                  </a:lnTo>
                  <a:lnTo>
                    <a:pt x="480" y="379"/>
                  </a:lnTo>
                  <a:lnTo>
                    <a:pt x="478" y="379"/>
                  </a:lnTo>
                  <a:lnTo>
                    <a:pt x="480" y="376"/>
                  </a:lnTo>
                  <a:lnTo>
                    <a:pt x="480" y="381"/>
                  </a:lnTo>
                  <a:lnTo>
                    <a:pt x="480" y="383"/>
                  </a:lnTo>
                  <a:lnTo>
                    <a:pt x="480" y="386"/>
                  </a:lnTo>
                  <a:lnTo>
                    <a:pt x="480" y="393"/>
                  </a:lnTo>
                  <a:lnTo>
                    <a:pt x="480" y="395"/>
                  </a:lnTo>
                  <a:lnTo>
                    <a:pt x="480" y="398"/>
                  </a:lnTo>
                  <a:lnTo>
                    <a:pt x="483" y="400"/>
                  </a:lnTo>
                  <a:lnTo>
                    <a:pt x="485" y="400"/>
                  </a:lnTo>
                  <a:lnTo>
                    <a:pt x="485" y="402"/>
                  </a:lnTo>
                  <a:lnTo>
                    <a:pt x="490" y="405"/>
                  </a:lnTo>
                  <a:lnTo>
                    <a:pt x="490" y="407"/>
                  </a:lnTo>
                  <a:lnTo>
                    <a:pt x="490" y="407"/>
                  </a:lnTo>
                  <a:lnTo>
                    <a:pt x="492" y="407"/>
                  </a:lnTo>
                  <a:lnTo>
                    <a:pt x="492" y="407"/>
                  </a:lnTo>
                  <a:lnTo>
                    <a:pt x="492" y="407"/>
                  </a:lnTo>
                  <a:lnTo>
                    <a:pt x="492" y="405"/>
                  </a:lnTo>
                  <a:lnTo>
                    <a:pt x="492" y="402"/>
                  </a:lnTo>
                  <a:lnTo>
                    <a:pt x="492" y="402"/>
                  </a:lnTo>
                  <a:lnTo>
                    <a:pt x="492" y="402"/>
                  </a:lnTo>
                  <a:lnTo>
                    <a:pt x="490" y="400"/>
                  </a:lnTo>
                  <a:lnTo>
                    <a:pt x="490" y="400"/>
                  </a:lnTo>
                  <a:lnTo>
                    <a:pt x="495" y="395"/>
                  </a:lnTo>
                  <a:lnTo>
                    <a:pt x="497" y="393"/>
                  </a:lnTo>
                  <a:lnTo>
                    <a:pt x="502" y="391"/>
                  </a:lnTo>
                  <a:lnTo>
                    <a:pt x="506" y="386"/>
                  </a:lnTo>
                  <a:lnTo>
                    <a:pt x="509" y="386"/>
                  </a:lnTo>
                  <a:lnTo>
                    <a:pt x="509" y="383"/>
                  </a:lnTo>
                  <a:lnTo>
                    <a:pt x="509" y="376"/>
                  </a:lnTo>
                  <a:lnTo>
                    <a:pt x="509" y="374"/>
                  </a:lnTo>
                  <a:lnTo>
                    <a:pt x="511" y="372"/>
                  </a:lnTo>
                  <a:lnTo>
                    <a:pt x="513" y="364"/>
                  </a:lnTo>
                  <a:lnTo>
                    <a:pt x="516" y="357"/>
                  </a:lnTo>
                  <a:lnTo>
                    <a:pt x="518" y="353"/>
                  </a:lnTo>
                  <a:lnTo>
                    <a:pt x="521" y="348"/>
                  </a:lnTo>
                  <a:lnTo>
                    <a:pt x="521" y="346"/>
                  </a:lnTo>
                  <a:lnTo>
                    <a:pt x="521" y="346"/>
                  </a:lnTo>
                  <a:lnTo>
                    <a:pt x="521" y="343"/>
                  </a:lnTo>
                  <a:lnTo>
                    <a:pt x="521" y="343"/>
                  </a:lnTo>
                  <a:lnTo>
                    <a:pt x="521" y="341"/>
                  </a:lnTo>
                  <a:lnTo>
                    <a:pt x="528" y="336"/>
                  </a:lnTo>
                  <a:lnTo>
                    <a:pt x="530" y="336"/>
                  </a:lnTo>
                  <a:lnTo>
                    <a:pt x="530" y="336"/>
                  </a:lnTo>
                  <a:lnTo>
                    <a:pt x="532" y="336"/>
                  </a:lnTo>
                  <a:lnTo>
                    <a:pt x="535" y="336"/>
                  </a:lnTo>
                  <a:lnTo>
                    <a:pt x="535" y="336"/>
                  </a:lnTo>
                  <a:lnTo>
                    <a:pt x="537" y="336"/>
                  </a:lnTo>
                  <a:lnTo>
                    <a:pt x="537" y="336"/>
                  </a:lnTo>
                  <a:lnTo>
                    <a:pt x="539" y="336"/>
                  </a:lnTo>
                  <a:lnTo>
                    <a:pt x="539" y="338"/>
                  </a:lnTo>
                  <a:lnTo>
                    <a:pt x="539" y="338"/>
                  </a:lnTo>
                  <a:lnTo>
                    <a:pt x="539" y="338"/>
                  </a:lnTo>
                  <a:lnTo>
                    <a:pt x="539" y="341"/>
                  </a:lnTo>
                  <a:lnTo>
                    <a:pt x="547" y="338"/>
                  </a:lnTo>
                  <a:lnTo>
                    <a:pt x="549" y="338"/>
                  </a:lnTo>
                  <a:lnTo>
                    <a:pt x="551" y="338"/>
                  </a:lnTo>
                  <a:lnTo>
                    <a:pt x="554" y="338"/>
                  </a:lnTo>
                  <a:lnTo>
                    <a:pt x="554" y="336"/>
                  </a:lnTo>
                  <a:lnTo>
                    <a:pt x="556" y="336"/>
                  </a:lnTo>
                  <a:lnTo>
                    <a:pt x="556" y="336"/>
                  </a:lnTo>
                  <a:lnTo>
                    <a:pt x="556" y="338"/>
                  </a:lnTo>
                  <a:lnTo>
                    <a:pt x="556" y="341"/>
                  </a:lnTo>
                  <a:lnTo>
                    <a:pt x="558" y="341"/>
                  </a:lnTo>
                  <a:lnTo>
                    <a:pt x="563" y="341"/>
                  </a:lnTo>
                  <a:lnTo>
                    <a:pt x="563" y="341"/>
                  </a:lnTo>
                  <a:lnTo>
                    <a:pt x="566" y="341"/>
                  </a:lnTo>
                  <a:lnTo>
                    <a:pt x="568" y="341"/>
                  </a:lnTo>
                  <a:lnTo>
                    <a:pt x="570" y="343"/>
                  </a:lnTo>
                  <a:lnTo>
                    <a:pt x="573" y="343"/>
                  </a:lnTo>
                  <a:lnTo>
                    <a:pt x="573" y="343"/>
                  </a:lnTo>
                  <a:lnTo>
                    <a:pt x="577" y="343"/>
                  </a:lnTo>
                  <a:lnTo>
                    <a:pt x="580" y="341"/>
                  </a:lnTo>
                  <a:lnTo>
                    <a:pt x="589" y="336"/>
                  </a:lnTo>
                  <a:lnTo>
                    <a:pt x="592" y="336"/>
                  </a:lnTo>
                  <a:lnTo>
                    <a:pt x="594" y="336"/>
                  </a:lnTo>
                  <a:lnTo>
                    <a:pt x="599" y="334"/>
                  </a:lnTo>
                  <a:lnTo>
                    <a:pt x="599" y="334"/>
                  </a:lnTo>
                  <a:lnTo>
                    <a:pt x="601" y="331"/>
                  </a:lnTo>
                  <a:lnTo>
                    <a:pt x="601" y="331"/>
                  </a:lnTo>
                  <a:lnTo>
                    <a:pt x="603" y="331"/>
                  </a:lnTo>
                  <a:lnTo>
                    <a:pt x="606" y="331"/>
                  </a:lnTo>
                  <a:lnTo>
                    <a:pt x="606" y="331"/>
                  </a:lnTo>
                  <a:lnTo>
                    <a:pt x="608" y="329"/>
                  </a:lnTo>
                  <a:lnTo>
                    <a:pt x="611" y="327"/>
                  </a:lnTo>
                  <a:lnTo>
                    <a:pt x="613" y="329"/>
                  </a:lnTo>
                  <a:lnTo>
                    <a:pt x="615" y="327"/>
                  </a:lnTo>
                  <a:lnTo>
                    <a:pt x="620" y="324"/>
                  </a:lnTo>
                  <a:lnTo>
                    <a:pt x="625" y="322"/>
                  </a:lnTo>
                  <a:lnTo>
                    <a:pt x="627" y="322"/>
                  </a:lnTo>
                  <a:lnTo>
                    <a:pt x="629" y="320"/>
                  </a:lnTo>
                  <a:lnTo>
                    <a:pt x="637" y="312"/>
                  </a:lnTo>
                  <a:lnTo>
                    <a:pt x="641" y="312"/>
                  </a:lnTo>
                  <a:lnTo>
                    <a:pt x="639" y="310"/>
                  </a:lnTo>
                  <a:lnTo>
                    <a:pt x="639" y="308"/>
                  </a:lnTo>
                  <a:lnTo>
                    <a:pt x="639" y="308"/>
                  </a:lnTo>
                  <a:lnTo>
                    <a:pt x="639" y="305"/>
                  </a:lnTo>
                  <a:lnTo>
                    <a:pt x="639" y="305"/>
                  </a:lnTo>
                  <a:lnTo>
                    <a:pt x="639" y="308"/>
                  </a:lnTo>
                  <a:lnTo>
                    <a:pt x="641" y="308"/>
                  </a:lnTo>
                  <a:lnTo>
                    <a:pt x="641" y="308"/>
                  </a:lnTo>
                  <a:lnTo>
                    <a:pt x="641" y="308"/>
                  </a:lnTo>
                  <a:lnTo>
                    <a:pt x="641" y="308"/>
                  </a:lnTo>
                  <a:lnTo>
                    <a:pt x="641" y="305"/>
                  </a:lnTo>
                  <a:lnTo>
                    <a:pt x="644" y="301"/>
                  </a:lnTo>
                  <a:lnTo>
                    <a:pt x="646" y="296"/>
                  </a:lnTo>
                  <a:lnTo>
                    <a:pt x="646" y="291"/>
                  </a:lnTo>
                  <a:lnTo>
                    <a:pt x="648" y="284"/>
                  </a:lnTo>
                  <a:lnTo>
                    <a:pt x="648" y="279"/>
                  </a:lnTo>
                  <a:lnTo>
                    <a:pt x="648" y="272"/>
                  </a:lnTo>
                  <a:lnTo>
                    <a:pt x="646" y="270"/>
                  </a:lnTo>
                  <a:lnTo>
                    <a:pt x="646" y="267"/>
                  </a:lnTo>
                  <a:lnTo>
                    <a:pt x="646" y="270"/>
                  </a:lnTo>
                  <a:lnTo>
                    <a:pt x="646" y="275"/>
                  </a:lnTo>
                  <a:lnTo>
                    <a:pt x="648" y="279"/>
                  </a:lnTo>
                  <a:lnTo>
                    <a:pt x="646" y="279"/>
                  </a:lnTo>
                  <a:lnTo>
                    <a:pt x="644" y="279"/>
                  </a:lnTo>
                  <a:lnTo>
                    <a:pt x="644" y="279"/>
                  </a:lnTo>
                  <a:lnTo>
                    <a:pt x="644" y="279"/>
                  </a:lnTo>
                  <a:lnTo>
                    <a:pt x="641" y="279"/>
                  </a:lnTo>
                  <a:lnTo>
                    <a:pt x="641" y="279"/>
                  </a:lnTo>
                  <a:lnTo>
                    <a:pt x="641" y="279"/>
                  </a:lnTo>
                  <a:lnTo>
                    <a:pt x="641" y="279"/>
                  </a:lnTo>
                  <a:lnTo>
                    <a:pt x="639" y="279"/>
                  </a:lnTo>
                  <a:lnTo>
                    <a:pt x="637" y="277"/>
                  </a:lnTo>
                  <a:lnTo>
                    <a:pt x="634" y="275"/>
                  </a:lnTo>
                  <a:lnTo>
                    <a:pt x="634" y="272"/>
                  </a:lnTo>
                  <a:lnTo>
                    <a:pt x="634" y="270"/>
                  </a:lnTo>
                  <a:lnTo>
                    <a:pt x="639" y="263"/>
                  </a:lnTo>
                  <a:lnTo>
                    <a:pt x="639" y="258"/>
                  </a:lnTo>
                  <a:lnTo>
                    <a:pt x="641" y="256"/>
                  </a:lnTo>
                  <a:lnTo>
                    <a:pt x="646" y="253"/>
                  </a:lnTo>
                  <a:lnTo>
                    <a:pt x="648" y="249"/>
                  </a:lnTo>
                  <a:lnTo>
                    <a:pt x="651" y="246"/>
                  </a:lnTo>
                  <a:lnTo>
                    <a:pt x="653" y="244"/>
                  </a:lnTo>
                  <a:lnTo>
                    <a:pt x="655" y="244"/>
                  </a:lnTo>
                  <a:lnTo>
                    <a:pt x="658" y="239"/>
                  </a:lnTo>
                  <a:lnTo>
                    <a:pt x="660" y="237"/>
                  </a:lnTo>
                  <a:lnTo>
                    <a:pt x="689" y="220"/>
                  </a:lnTo>
                  <a:lnTo>
                    <a:pt x="693" y="218"/>
                  </a:lnTo>
                  <a:lnTo>
                    <a:pt x="698" y="215"/>
                  </a:lnTo>
                  <a:lnTo>
                    <a:pt x="703" y="215"/>
                  </a:lnTo>
                  <a:lnTo>
                    <a:pt x="703" y="213"/>
                  </a:lnTo>
                  <a:lnTo>
                    <a:pt x="705" y="211"/>
                  </a:lnTo>
                  <a:lnTo>
                    <a:pt x="708" y="211"/>
                  </a:lnTo>
                  <a:lnTo>
                    <a:pt x="708" y="213"/>
                  </a:lnTo>
                  <a:lnTo>
                    <a:pt x="708" y="213"/>
                  </a:lnTo>
                  <a:lnTo>
                    <a:pt x="715" y="208"/>
                  </a:lnTo>
                  <a:lnTo>
                    <a:pt x="715" y="208"/>
                  </a:lnTo>
                  <a:lnTo>
                    <a:pt x="717" y="208"/>
                  </a:lnTo>
                  <a:lnTo>
                    <a:pt x="717" y="206"/>
                  </a:lnTo>
                  <a:lnTo>
                    <a:pt x="719" y="204"/>
                  </a:lnTo>
                  <a:lnTo>
                    <a:pt x="722" y="204"/>
                  </a:lnTo>
                  <a:lnTo>
                    <a:pt x="727" y="201"/>
                  </a:lnTo>
                  <a:lnTo>
                    <a:pt x="731" y="199"/>
                  </a:lnTo>
                  <a:lnTo>
                    <a:pt x="741" y="194"/>
                  </a:lnTo>
                  <a:lnTo>
                    <a:pt x="743" y="192"/>
                  </a:lnTo>
                  <a:lnTo>
                    <a:pt x="745" y="192"/>
                  </a:lnTo>
                  <a:lnTo>
                    <a:pt x="745" y="192"/>
                  </a:lnTo>
                  <a:lnTo>
                    <a:pt x="748" y="189"/>
                  </a:lnTo>
                  <a:lnTo>
                    <a:pt x="748" y="189"/>
                  </a:lnTo>
                  <a:lnTo>
                    <a:pt x="745" y="185"/>
                  </a:lnTo>
                  <a:lnTo>
                    <a:pt x="748" y="185"/>
                  </a:lnTo>
                  <a:lnTo>
                    <a:pt x="750" y="185"/>
                  </a:lnTo>
                  <a:lnTo>
                    <a:pt x="750" y="185"/>
                  </a:lnTo>
                  <a:lnTo>
                    <a:pt x="753" y="182"/>
                  </a:lnTo>
                  <a:lnTo>
                    <a:pt x="755" y="182"/>
                  </a:lnTo>
                  <a:lnTo>
                    <a:pt x="755" y="180"/>
                  </a:lnTo>
                  <a:lnTo>
                    <a:pt x="755" y="180"/>
                  </a:lnTo>
                  <a:lnTo>
                    <a:pt x="753" y="180"/>
                  </a:lnTo>
                  <a:lnTo>
                    <a:pt x="750" y="177"/>
                  </a:lnTo>
                  <a:lnTo>
                    <a:pt x="748" y="177"/>
                  </a:lnTo>
                  <a:lnTo>
                    <a:pt x="748" y="175"/>
                  </a:lnTo>
                  <a:lnTo>
                    <a:pt x="750" y="175"/>
                  </a:lnTo>
                  <a:lnTo>
                    <a:pt x="753" y="175"/>
                  </a:lnTo>
                  <a:lnTo>
                    <a:pt x="753" y="177"/>
                  </a:lnTo>
                  <a:lnTo>
                    <a:pt x="753" y="177"/>
                  </a:lnTo>
                  <a:lnTo>
                    <a:pt x="753" y="177"/>
                  </a:lnTo>
                  <a:lnTo>
                    <a:pt x="753" y="177"/>
                  </a:lnTo>
                  <a:lnTo>
                    <a:pt x="753" y="177"/>
                  </a:lnTo>
                  <a:lnTo>
                    <a:pt x="755" y="177"/>
                  </a:lnTo>
                  <a:lnTo>
                    <a:pt x="755" y="177"/>
                  </a:lnTo>
                  <a:lnTo>
                    <a:pt x="755" y="177"/>
                  </a:lnTo>
                  <a:lnTo>
                    <a:pt x="757" y="177"/>
                  </a:lnTo>
                  <a:lnTo>
                    <a:pt x="757" y="177"/>
                  </a:lnTo>
                  <a:lnTo>
                    <a:pt x="760" y="175"/>
                  </a:lnTo>
                  <a:lnTo>
                    <a:pt x="767" y="168"/>
                  </a:lnTo>
                  <a:lnTo>
                    <a:pt x="769" y="166"/>
                  </a:lnTo>
                  <a:lnTo>
                    <a:pt x="769" y="161"/>
                  </a:lnTo>
                  <a:lnTo>
                    <a:pt x="769" y="159"/>
                  </a:lnTo>
                  <a:lnTo>
                    <a:pt x="771" y="156"/>
                  </a:lnTo>
                  <a:lnTo>
                    <a:pt x="771" y="154"/>
                  </a:lnTo>
                  <a:lnTo>
                    <a:pt x="771" y="151"/>
                  </a:lnTo>
                  <a:lnTo>
                    <a:pt x="771" y="151"/>
                  </a:lnTo>
                  <a:lnTo>
                    <a:pt x="774" y="151"/>
                  </a:lnTo>
                  <a:lnTo>
                    <a:pt x="774" y="154"/>
                  </a:lnTo>
                  <a:lnTo>
                    <a:pt x="774" y="154"/>
                  </a:lnTo>
                  <a:lnTo>
                    <a:pt x="776" y="151"/>
                  </a:lnTo>
                  <a:lnTo>
                    <a:pt x="781" y="149"/>
                  </a:lnTo>
                  <a:lnTo>
                    <a:pt x="781" y="147"/>
                  </a:lnTo>
                  <a:lnTo>
                    <a:pt x="783" y="147"/>
                  </a:lnTo>
                  <a:lnTo>
                    <a:pt x="783" y="144"/>
                  </a:lnTo>
                  <a:lnTo>
                    <a:pt x="783" y="144"/>
                  </a:lnTo>
                  <a:lnTo>
                    <a:pt x="786" y="144"/>
                  </a:lnTo>
                  <a:lnTo>
                    <a:pt x="786" y="140"/>
                  </a:lnTo>
                  <a:lnTo>
                    <a:pt x="788" y="140"/>
                  </a:lnTo>
                  <a:lnTo>
                    <a:pt x="790" y="135"/>
                  </a:lnTo>
                  <a:lnTo>
                    <a:pt x="809" y="125"/>
                  </a:lnTo>
                  <a:lnTo>
                    <a:pt x="845" y="109"/>
                  </a:lnTo>
                  <a:lnTo>
                    <a:pt x="847" y="104"/>
                  </a:lnTo>
                  <a:lnTo>
                    <a:pt x="850" y="102"/>
                  </a:lnTo>
                  <a:lnTo>
                    <a:pt x="850" y="99"/>
                  </a:lnTo>
                  <a:lnTo>
                    <a:pt x="850" y="99"/>
                  </a:lnTo>
                  <a:lnTo>
                    <a:pt x="852" y="97"/>
                  </a:lnTo>
                  <a:lnTo>
                    <a:pt x="852" y="97"/>
                  </a:lnTo>
                  <a:lnTo>
                    <a:pt x="852" y="95"/>
                  </a:lnTo>
                  <a:lnTo>
                    <a:pt x="854" y="92"/>
                  </a:lnTo>
                  <a:lnTo>
                    <a:pt x="857" y="90"/>
                  </a:lnTo>
                  <a:lnTo>
                    <a:pt x="861" y="88"/>
                  </a:lnTo>
                  <a:lnTo>
                    <a:pt x="864" y="85"/>
                  </a:lnTo>
                  <a:lnTo>
                    <a:pt x="869" y="80"/>
                  </a:lnTo>
                  <a:lnTo>
                    <a:pt x="873" y="76"/>
                  </a:lnTo>
                  <a:lnTo>
                    <a:pt x="876" y="73"/>
                  </a:lnTo>
                  <a:lnTo>
                    <a:pt x="873" y="76"/>
                  </a:lnTo>
                  <a:lnTo>
                    <a:pt x="869" y="78"/>
                  </a:lnTo>
                  <a:lnTo>
                    <a:pt x="866" y="80"/>
                  </a:lnTo>
                  <a:lnTo>
                    <a:pt x="864" y="80"/>
                  </a:lnTo>
                  <a:lnTo>
                    <a:pt x="861" y="80"/>
                  </a:lnTo>
                  <a:lnTo>
                    <a:pt x="864" y="78"/>
                  </a:lnTo>
                  <a:lnTo>
                    <a:pt x="864" y="78"/>
                  </a:lnTo>
                  <a:lnTo>
                    <a:pt x="866" y="78"/>
                  </a:lnTo>
                  <a:lnTo>
                    <a:pt x="869" y="78"/>
                  </a:lnTo>
                  <a:lnTo>
                    <a:pt x="869" y="78"/>
                  </a:lnTo>
                  <a:lnTo>
                    <a:pt x="871" y="76"/>
                  </a:lnTo>
                  <a:lnTo>
                    <a:pt x="871" y="76"/>
                  </a:lnTo>
                  <a:lnTo>
                    <a:pt x="873" y="73"/>
                  </a:lnTo>
                  <a:lnTo>
                    <a:pt x="876" y="73"/>
                  </a:lnTo>
                  <a:lnTo>
                    <a:pt x="878" y="69"/>
                  </a:lnTo>
                  <a:lnTo>
                    <a:pt x="883" y="64"/>
                  </a:lnTo>
                  <a:lnTo>
                    <a:pt x="885" y="64"/>
                  </a:lnTo>
                  <a:lnTo>
                    <a:pt x="885" y="62"/>
                  </a:lnTo>
                  <a:lnTo>
                    <a:pt x="887" y="59"/>
                  </a:lnTo>
                  <a:lnTo>
                    <a:pt x="897" y="47"/>
                  </a:lnTo>
                  <a:lnTo>
                    <a:pt x="897" y="45"/>
                  </a:lnTo>
                  <a:lnTo>
                    <a:pt x="906" y="31"/>
                  </a:lnTo>
                  <a:lnTo>
                    <a:pt x="911" y="28"/>
                  </a:lnTo>
                  <a:lnTo>
                    <a:pt x="914" y="26"/>
                  </a:lnTo>
                  <a:lnTo>
                    <a:pt x="916" y="24"/>
                  </a:lnTo>
                  <a:lnTo>
                    <a:pt x="921" y="17"/>
                  </a:lnTo>
                  <a:lnTo>
                    <a:pt x="921" y="14"/>
                  </a:lnTo>
                  <a:lnTo>
                    <a:pt x="925" y="9"/>
                  </a:lnTo>
                  <a:lnTo>
                    <a:pt x="925" y="9"/>
                  </a:lnTo>
                  <a:lnTo>
                    <a:pt x="923" y="7"/>
                  </a:lnTo>
                  <a:close/>
                  <a:moveTo>
                    <a:pt x="637" y="296"/>
                  </a:moveTo>
                  <a:lnTo>
                    <a:pt x="637" y="296"/>
                  </a:lnTo>
                  <a:lnTo>
                    <a:pt x="639" y="293"/>
                  </a:lnTo>
                  <a:lnTo>
                    <a:pt x="639" y="293"/>
                  </a:lnTo>
                  <a:lnTo>
                    <a:pt x="639" y="293"/>
                  </a:lnTo>
                  <a:lnTo>
                    <a:pt x="639" y="293"/>
                  </a:lnTo>
                  <a:lnTo>
                    <a:pt x="639" y="293"/>
                  </a:lnTo>
                  <a:lnTo>
                    <a:pt x="641" y="293"/>
                  </a:lnTo>
                  <a:lnTo>
                    <a:pt x="641" y="296"/>
                  </a:lnTo>
                  <a:lnTo>
                    <a:pt x="639" y="296"/>
                  </a:lnTo>
                  <a:lnTo>
                    <a:pt x="639" y="296"/>
                  </a:lnTo>
                  <a:lnTo>
                    <a:pt x="637" y="296"/>
                  </a:lnTo>
                  <a:lnTo>
                    <a:pt x="637" y="296"/>
                  </a:lnTo>
                  <a:lnTo>
                    <a:pt x="637" y="296"/>
                  </a:lnTo>
                  <a:lnTo>
                    <a:pt x="639" y="298"/>
                  </a:lnTo>
                  <a:lnTo>
                    <a:pt x="637" y="298"/>
                  </a:lnTo>
                  <a:lnTo>
                    <a:pt x="637" y="298"/>
                  </a:lnTo>
                  <a:lnTo>
                    <a:pt x="634" y="298"/>
                  </a:lnTo>
                  <a:lnTo>
                    <a:pt x="632" y="296"/>
                  </a:lnTo>
                  <a:lnTo>
                    <a:pt x="629" y="296"/>
                  </a:lnTo>
                  <a:lnTo>
                    <a:pt x="627" y="296"/>
                  </a:lnTo>
                  <a:lnTo>
                    <a:pt x="627" y="296"/>
                  </a:lnTo>
                  <a:lnTo>
                    <a:pt x="627" y="293"/>
                  </a:lnTo>
                  <a:lnTo>
                    <a:pt x="627" y="293"/>
                  </a:lnTo>
                  <a:lnTo>
                    <a:pt x="627" y="293"/>
                  </a:lnTo>
                  <a:lnTo>
                    <a:pt x="629" y="293"/>
                  </a:lnTo>
                  <a:lnTo>
                    <a:pt x="629" y="291"/>
                  </a:lnTo>
                  <a:lnTo>
                    <a:pt x="629" y="291"/>
                  </a:lnTo>
                  <a:lnTo>
                    <a:pt x="632" y="291"/>
                  </a:lnTo>
                  <a:lnTo>
                    <a:pt x="629" y="293"/>
                  </a:lnTo>
                  <a:lnTo>
                    <a:pt x="632" y="293"/>
                  </a:lnTo>
                  <a:lnTo>
                    <a:pt x="632" y="296"/>
                  </a:lnTo>
                  <a:lnTo>
                    <a:pt x="637" y="296"/>
                  </a:lnTo>
                  <a:close/>
                  <a:moveTo>
                    <a:pt x="487" y="405"/>
                  </a:moveTo>
                  <a:lnTo>
                    <a:pt x="483" y="402"/>
                  </a:lnTo>
                  <a:lnTo>
                    <a:pt x="478" y="400"/>
                  </a:lnTo>
                  <a:lnTo>
                    <a:pt x="478" y="400"/>
                  </a:lnTo>
                  <a:lnTo>
                    <a:pt x="476" y="402"/>
                  </a:lnTo>
                  <a:lnTo>
                    <a:pt x="483" y="409"/>
                  </a:lnTo>
                  <a:lnTo>
                    <a:pt x="485" y="412"/>
                  </a:lnTo>
                  <a:lnTo>
                    <a:pt x="485" y="412"/>
                  </a:lnTo>
                  <a:lnTo>
                    <a:pt x="487" y="412"/>
                  </a:lnTo>
                  <a:lnTo>
                    <a:pt x="490" y="409"/>
                  </a:lnTo>
                  <a:lnTo>
                    <a:pt x="490" y="409"/>
                  </a:lnTo>
                  <a:lnTo>
                    <a:pt x="490" y="407"/>
                  </a:lnTo>
                  <a:lnTo>
                    <a:pt x="487" y="40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8277F85-1D5B-AE10-B35D-8E6071DFC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4775" y="984769"/>
              <a:ext cx="668024" cy="766282"/>
            </a:xfrm>
            <a:custGeom>
              <a:avLst/>
              <a:gdLst>
                <a:gd name="connsiteX0" fmla="*/ 481015 w 668024"/>
                <a:gd name="connsiteY0" fmla="*/ 0 h 766282"/>
                <a:gd name="connsiteX1" fmla="*/ 484056 w 668024"/>
                <a:gd name="connsiteY1" fmla="*/ 0 h 766282"/>
                <a:gd name="connsiteX2" fmla="*/ 491658 w 668024"/>
                <a:gd name="connsiteY2" fmla="*/ 0 h 766282"/>
                <a:gd name="connsiteX3" fmla="*/ 499260 w 668024"/>
                <a:gd name="connsiteY3" fmla="*/ 3041 h 766282"/>
                <a:gd name="connsiteX4" fmla="*/ 502300 w 668024"/>
                <a:gd name="connsiteY4" fmla="*/ 7602 h 766282"/>
                <a:gd name="connsiteX5" fmla="*/ 502300 w 668024"/>
                <a:gd name="connsiteY5" fmla="*/ 13683 h 766282"/>
                <a:gd name="connsiteX6" fmla="*/ 502300 w 668024"/>
                <a:gd name="connsiteY6" fmla="*/ 21285 h 766282"/>
                <a:gd name="connsiteX7" fmla="*/ 505341 w 668024"/>
                <a:gd name="connsiteY7" fmla="*/ 25847 h 766282"/>
                <a:gd name="connsiteX8" fmla="*/ 512943 w 668024"/>
                <a:gd name="connsiteY8" fmla="*/ 28887 h 766282"/>
                <a:gd name="connsiteX9" fmla="*/ 520545 w 668024"/>
                <a:gd name="connsiteY9" fmla="*/ 25847 h 766282"/>
                <a:gd name="connsiteX10" fmla="*/ 523586 w 668024"/>
                <a:gd name="connsiteY10" fmla="*/ 25847 h 766282"/>
                <a:gd name="connsiteX11" fmla="*/ 526627 w 668024"/>
                <a:gd name="connsiteY11" fmla="*/ 25847 h 766282"/>
                <a:gd name="connsiteX12" fmla="*/ 526627 w 668024"/>
                <a:gd name="connsiteY12" fmla="*/ 28887 h 766282"/>
                <a:gd name="connsiteX13" fmla="*/ 531188 w 668024"/>
                <a:gd name="connsiteY13" fmla="*/ 31928 h 766282"/>
                <a:gd name="connsiteX14" fmla="*/ 538790 w 668024"/>
                <a:gd name="connsiteY14" fmla="*/ 31928 h 766282"/>
                <a:gd name="connsiteX15" fmla="*/ 541831 w 668024"/>
                <a:gd name="connsiteY15" fmla="*/ 39530 h 766282"/>
                <a:gd name="connsiteX16" fmla="*/ 538790 w 668024"/>
                <a:gd name="connsiteY16" fmla="*/ 39530 h 766282"/>
                <a:gd name="connsiteX17" fmla="*/ 538790 w 668024"/>
                <a:gd name="connsiteY17" fmla="*/ 42571 h 766282"/>
                <a:gd name="connsiteX18" fmla="*/ 534229 w 668024"/>
                <a:gd name="connsiteY18" fmla="*/ 47132 h 766282"/>
                <a:gd name="connsiteX19" fmla="*/ 534229 w 668024"/>
                <a:gd name="connsiteY19" fmla="*/ 50173 h 766282"/>
                <a:gd name="connsiteX20" fmla="*/ 541831 w 668024"/>
                <a:gd name="connsiteY20" fmla="*/ 57775 h 766282"/>
                <a:gd name="connsiteX21" fmla="*/ 544872 w 668024"/>
                <a:gd name="connsiteY21" fmla="*/ 68418 h 766282"/>
                <a:gd name="connsiteX22" fmla="*/ 549433 w 668024"/>
                <a:gd name="connsiteY22" fmla="*/ 71459 h 766282"/>
                <a:gd name="connsiteX23" fmla="*/ 563116 w 668024"/>
                <a:gd name="connsiteY23" fmla="*/ 76020 h 766282"/>
                <a:gd name="connsiteX24" fmla="*/ 566157 w 668024"/>
                <a:gd name="connsiteY24" fmla="*/ 76020 h 766282"/>
                <a:gd name="connsiteX25" fmla="*/ 566157 w 668024"/>
                <a:gd name="connsiteY25" fmla="*/ 79061 h 766282"/>
                <a:gd name="connsiteX26" fmla="*/ 570719 w 668024"/>
                <a:gd name="connsiteY26" fmla="*/ 86663 h 766282"/>
                <a:gd name="connsiteX27" fmla="*/ 573759 w 668024"/>
                <a:gd name="connsiteY27" fmla="*/ 89704 h 766282"/>
                <a:gd name="connsiteX28" fmla="*/ 578321 w 668024"/>
                <a:gd name="connsiteY28" fmla="*/ 89704 h 766282"/>
                <a:gd name="connsiteX29" fmla="*/ 581361 w 668024"/>
                <a:gd name="connsiteY29" fmla="*/ 86663 h 766282"/>
                <a:gd name="connsiteX30" fmla="*/ 581361 w 668024"/>
                <a:gd name="connsiteY30" fmla="*/ 82102 h 766282"/>
                <a:gd name="connsiteX31" fmla="*/ 588963 w 668024"/>
                <a:gd name="connsiteY31" fmla="*/ 79061 h 766282"/>
                <a:gd name="connsiteX32" fmla="*/ 592004 w 668024"/>
                <a:gd name="connsiteY32" fmla="*/ 86663 h 766282"/>
                <a:gd name="connsiteX33" fmla="*/ 595045 w 668024"/>
                <a:gd name="connsiteY33" fmla="*/ 92744 h 766282"/>
                <a:gd name="connsiteX34" fmla="*/ 599606 w 668024"/>
                <a:gd name="connsiteY34" fmla="*/ 100346 h 766282"/>
                <a:gd name="connsiteX35" fmla="*/ 599606 w 668024"/>
                <a:gd name="connsiteY35" fmla="*/ 107948 h 766282"/>
                <a:gd name="connsiteX36" fmla="*/ 602647 w 668024"/>
                <a:gd name="connsiteY36" fmla="*/ 115550 h 766282"/>
                <a:gd name="connsiteX37" fmla="*/ 607208 w 668024"/>
                <a:gd name="connsiteY37" fmla="*/ 121632 h 766282"/>
                <a:gd name="connsiteX38" fmla="*/ 610249 w 668024"/>
                <a:gd name="connsiteY38" fmla="*/ 121632 h 766282"/>
                <a:gd name="connsiteX39" fmla="*/ 613290 w 668024"/>
                <a:gd name="connsiteY39" fmla="*/ 121632 h 766282"/>
                <a:gd name="connsiteX40" fmla="*/ 620892 w 668024"/>
                <a:gd name="connsiteY40" fmla="*/ 118591 h 766282"/>
                <a:gd name="connsiteX41" fmla="*/ 623933 w 668024"/>
                <a:gd name="connsiteY41" fmla="*/ 110989 h 766282"/>
                <a:gd name="connsiteX42" fmla="*/ 628494 w 668024"/>
                <a:gd name="connsiteY42" fmla="*/ 107948 h 766282"/>
                <a:gd name="connsiteX43" fmla="*/ 631535 w 668024"/>
                <a:gd name="connsiteY43" fmla="*/ 92744 h 766282"/>
                <a:gd name="connsiteX44" fmla="*/ 634575 w 668024"/>
                <a:gd name="connsiteY44" fmla="*/ 89704 h 766282"/>
                <a:gd name="connsiteX45" fmla="*/ 642177 w 668024"/>
                <a:gd name="connsiteY45" fmla="*/ 92744 h 766282"/>
                <a:gd name="connsiteX46" fmla="*/ 646739 w 668024"/>
                <a:gd name="connsiteY46" fmla="*/ 100346 h 766282"/>
                <a:gd name="connsiteX47" fmla="*/ 649779 w 668024"/>
                <a:gd name="connsiteY47" fmla="*/ 100346 h 766282"/>
                <a:gd name="connsiteX48" fmla="*/ 649779 w 668024"/>
                <a:gd name="connsiteY48" fmla="*/ 104908 h 766282"/>
                <a:gd name="connsiteX49" fmla="*/ 652820 w 668024"/>
                <a:gd name="connsiteY49" fmla="*/ 104908 h 766282"/>
                <a:gd name="connsiteX50" fmla="*/ 657381 w 668024"/>
                <a:gd name="connsiteY50" fmla="*/ 100346 h 766282"/>
                <a:gd name="connsiteX51" fmla="*/ 660422 w 668024"/>
                <a:gd name="connsiteY51" fmla="*/ 100346 h 766282"/>
                <a:gd name="connsiteX52" fmla="*/ 663463 w 668024"/>
                <a:gd name="connsiteY52" fmla="*/ 100346 h 766282"/>
                <a:gd name="connsiteX53" fmla="*/ 668024 w 668024"/>
                <a:gd name="connsiteY53" fmla="*/ 107948 h 766282"/>
                <a:gd name="connsiteX54" fmla="*/ 668024 w 668024"/>
                <a:gd name="connsiteY54" fmla="*/ 110989 h 766282"/>
                <a:gd name="connsiteX55" fmla="*/ 668024 w 668024"/>
                <a:gd name="connsiteY55" fmla="*/ 118591 h 766282"/>
                <a:gd name="connsiteX56" fmla="*/ 663463 w 668024"/>
                <a:gd name="connsiteY56" fmla="*/ 126193 h 766282"/>
                <a:gd name="connsiteX57" fmla="*/ 652820 w 668024"/>
                <a:gd name="connsiteY57" fmla="*/ 136836 h 766282"/>
                <a:gd name="connsiteX58" fmla="*/ 646739 w 668024"/>
                <a:gd name="connsiteY58" fmla="*/ 144438 h 766282"/>
                <a:gd name="connsiteX59" fmla="*/ 649779 w 668024"/>
                <a:gd name="connsiteY59" fmla="*/ 150520 h 766282"/>
                <a:gd name="connsiteX60" fmla="*/ 649779 w 668024"/>
                <a:gd name="connsiteY60" fmla="*/ 161162 h 766282"/>
                <a:gd name="connsiteX61" fmla="*/ 649779 w 668024"/>
                <a:gd name="connsiteY61" fmla="*/ 168764 h 766282"/>
                <a:gd name="connsiteX62" fmla="*/ 646739 w 668024"/>
                <a:gd name="connsiteY62" fmla="*/ 173326 h 766282"/>
                <a:gd name="connsiteX63" fmla="*/ 639137 w 668024"/>
                <a:gd name="connsiteY63" fmla="*/ 179407 h 766282"/>
                <a:gd name="connsiteX64" fmla="*/ 634575 w 668024"/>
                <a:gd name="connsiteY64" fmla="*/ 187009 h 766282"/>
                <a:gd name="connsiteX65" fmla="*/ 631535 w 668024"/>
                <a:gd name="connsiteY65" fmla="*/ 194611 h 766282"/>
                <a:gd name="connsiteX66" fmla="*/ 634575 w 668024"/>
                <a:gd name="connsiteY66" fmla="*/ 229580 h 766282"/>
                <a:gd name="connsiteX67" fmla="*/ 631535 w 668024"/>
                <a:gd name="connsiteY67" fmla="*/ 237182 h 766282"/>
                <a:gd name="connsiteX68" fmla="*/ 631535 w 668024"/>
                <a:gd name="connsiteY68" fmla="*/ 241744 h 766282"/>
                <a:gd name="connsiteX69" fmla="*/ 620892 w 668024"/>
                <a:gd name="connsiteY69" fmla="*/ 252386 h 766282"/>
                <a:gd name="connsiteX70" fmla="*/ 617851 w 668024"/>
                <a:gd name="connsiteY70" fmla="*/ 255427 h 766282"/>
                <a:gd name="connsiteX71" fmla="*/ 613290 w 668024"/>
                <a:gd name="connsiteY71" fmla="*/ 266070 h 766282"/>
                <a:gd name="connsiteX72" fmla="*/ 610249 w 668024"/>
                <a:gd name="connsiteY72" fmla="*/ 281274 h 766282"/>
                <a:gd name="connsiteX73" fmla="*/ 602647 w 668024"/>
                <a:gd name="connsiteY73" fmla="*/ 284315 h 766282"/>
                <a:gd name="connsiteX74" fmla="*/ 592004 w 668024"/>
                <a:gd name="connsiteY74" fmla="*/ 281274 h 766282"/>
                <a:gd name="connsiteX75" fmla="*/ 588963 w 668024"/>
                <a:gd name="connsiteY75" fmla="*/ 281274 h 766282"/>
                <a:gd name="connsiteX76" fmla="*/ 581361 w 668024"/>
                <a:gd name="connsiteY76" fmla="*/ 281274 h 766282"/>
                <a:gd name="connsiteX77" fmla="*/ 578321 w 668024"/>
                <a:gd name="connsiteY77" fmla="*/ 284315 h 766282"/>
                <a:gd name="connsiteX78" fmla="*/ 578321 w 668024"/>
                <a:gd name="connsiteY78" fmla="*/ 287356 h 766282"/>
                <a:gd name="connsiteX79" fmla="*/ 573759 w 668024"/>
                <a:gd name="connsiteY79" fmla="*/ 294958 h 766282"/>
                <a:gd name="connsiteX80" fmla="*/ 573759 w 668024"/>
                <a:gd name="connsiteY80" fmla="*/ 297999 h 766282"/>
                <a:gd name="connsiteX81" fmla="*/ 570719 w 668024"/>
                <a:gd name="connsiteY81" fmla="*/ 302560 h 766282"/>
                <a:gd name="connsiteX82" fmla="*/ 566157 w 668024"/>
                <a:gd name="connsiteY82" fmla="*/ 302560 h 766282"/>
                <a:gd name="connsiteX83" fmla="*/ 560076 w 668024"/>
                <a:gd name="connsiteY83" fmla="*/ 305601 h 766282"/>
                <a:gd name="connsiteX84" fmla="*/ 555514 w 668024"/>
                <a:gd name="connsiteY84" fmla="*/ 305601 h 766282"/>
                <a:gd name="connsiteX85" fmla="*/ 552474 w 668024"/>
                <a:gd name="connsiteY85" fmla="*/ 308641 h 766282"/>
                <a:gd name="connsiteX86" fmla="*/ 552474 w 668024"/>
                <a:gd name="connsiteY86" fmla="*/ 313203 h 766282"/>
                <a:gd name="connsiteX87" fmla="*/ 552474 w 668024"/>
                <a:gd name="connsiteY87" fmla="*/ 316243 h 766282"/>
                <a:gd name="connsiteX88" fmla="*/ 552474 w 668024"/>
                <a:gd name="connsiteY88" fmla="*/ 320805 h 766282"/>
                <a:gd name="connsiteX89" fmla="*/ 555514 w 668024"/>
                <a:gd name="connsiteY89" fmla="*/ 320805 h 766282"/>
                <a:gd name="connsiteX90" fmla="*/ 555514 w 668024"/>
                <a:gd name="connsiteY90" fmla="*/ 323845 h 766282"/>
                <a:gd name="connsiteX91" fmla="*/ 555514 w 668024"/>
                <a:gd name="connsiteY91" fmla="*/ 326886 h 766282"/>
                <a:gd name="connsiteX92" fmla="*/ 552474 w 668024"/>
                <a:gd name="connsiteY92" fmla="*/ 334488 h 766282"/>
                <a:gd name="connsiteX93" fmla="*/ 544872 w 668024"/>
                <a:gd name="connsiteY93" fmla="*/ 334488 h 766282"/>
                <a:gd name="connsiteX94" fmla="*/ 538790 w 668024"/>
                <a:gd name="connsiteY94" fmla="*/ 334488 h 766282"/>
                <a:gd name="connsiteX95" fmla="*/ 523586 w 668024"/>
                <a:gd name="connsiteY95" fmla="*/ 331447 h 766282"/>
                <a:gd name="connsiteX96" fmla="*/ 520545 w 668024"/>
                <a:gd name="connsiteY96" fmla="*/ 331447 h 766282"/>
                <a:gd name="connsiteX97" fmla="*/ 515984 w 668024"/>
                <a:gd name="connsiteY97" fmla="*/ 334488 h 766282"/>
                <a:gd name="connsiteX98" fmla="*/ 515984 w 668024"/>
                <a:gd name="connsiteY98" fmla="*/ 337529 h 766282"/>
                <a:gd name="connsiteX99" fmla="*/ 520545 w 668024"/>
                <a:gd name="connsiteY99" fmla="*/ 345131 h 766282"/>
                <a:gd name="connsiteX100" fmla="*/ 523586 w 668024"/>
                <a:gd name="connsiteY100" fmla="*/ 366417 h 766282"/>
                <a:gd name="connsiteX101" fmla="*/ 523586 w 668024"/>
                <a:gd name="connsiteY101" fmla="*/ 377059 h 766282"/>
                <a:gd name="connsiteX102" fmla="*/ 520545 w 668024"/>
                <a:gd name="connsiteY102" fmla="*/ 381621 h 766282"/>
                <a:gd name="connsiteX103" fmla="*/ 515984 w 668024"/>
                <a:gd name="connsiteY103" fmla="*/ 381621 h 766282"/>
                <a:gd name="connsiteX104" fmla="*/ 512943 w 668024"/>
                <a:gd name="connsiteY104" fmla="*/ 381621 h 766282"/>
                <a:gd name="connsiteX105" fmla="*/ 512943 w 668024"/>
                <a:gd name="connsiteY105" fmla="*/ 389223 h 766282"/>
                <a:gd name="connsiteX106" fmla="*/ 515984 w 668024"/>
                <a:gd name="connsiteY106" fmla="*/ 395304 h 766282"/>
                <a:gd name="connsiteX107" fmla="*/ 515984 w 668024"/>
                <a:gd name="connsiteY107" fmla="*/ 399865 h 766282"/>
                <a:gd name="connsiteX108" fmla="*/ 512943 w 668024"/>
                <a:gd name="connsiteY108" fmla="*/ 402906 h 766282"/>
                <a:gd name="connsiteX109" fmla="*/ 505341 w 668024"/>
                <a:gd name="connsiteY109" fmla="*/ 405947 h 766282"/>
                <a:gd name="connsiteX110" fmla="*/ 499260 w 668024"/>
                <a:gd name="connsiteY110" fmla="*/ 418110 h 766282"/>
                <a:gd name="connsiteX111" fmla="*/ 494698 w 668024"/>
                <a:gd name="connsiteY111" fmla="*/ 418110 h 766282"/>
                <a:gd name="connsiteX112" fmla="*/ 452127 w 668024"/>
                <a:gd name="connsiteY112" fmla="*/ 413549 h 766282"/>
                <a:gd name="connsiteX113" fmla="*/ 447566 w 668024"/>
                <a:gd name="connsiteY113" fmla="*/ 418110 h 766282"/>
                <a:gd name="connsiteX114" fmla="*/ 444525 w 668024"/>
                <a:gd name="connsiteY114" fmla="*/ 418110 h 766282"/>
                <a:gd name="connsiteX115" fmla="*/ 444525 w 668024"/>
                <a:gd name="connsiteY115" fmla="*/ 421151 h 766282"/>
                <a:gd name="connsiteX116" fmla="*/ 441484 w 668024"/>
                <a:gd name="connsiteY116" fmla="*/ 421151 h 766282"/>
                <a:gd name="connsiteX117" fmla="*/ 436923 w 668024"/>
                <a:gd name="connsiteY117" fmla="*/ 421151 h 766282"/>
                <a:gd name="connsiteX118" fmla="*/ 415638 w 668024"/>
                <a:gd name="connsiteY118" fmla="*/ 421151 h 766282"/>
                <a:gd name="connsiteX119" fmla="*/ 412597 w 668024"/>
                <a:gd name="connsiteY119" fmla="*/ 424192 h 766282"/>
                <a:gd name="connsiteX120" fmla="*/ 408036 w 668024"/>
                <a:gd name="connsiteY120" fmla="*/ 431794 h 766282"/>
                <a:gd name="connsiteX121" fmla="*/ 412597 w 668024"/>
                <a:gd name="connsiteY121" fmla="*/ 439396 h 766282"/>
                <a:gd name="connsiteX122" fmla="*/ 415638 w 668024"/>
                <a:gd name="connsiteY122" fmla="*/ 450039 h 766282"/>
                <a:gd name="connsiteX123" fmla="*/ 415638 w 668024"/>
                <a:gd name="connsiteY123" fmla="*/ 457641 h 766282"/>
                <a:gd name="connsiteX124" fmla="*/ 418678 w 668024"/>
                <a:gd name="connsiteY124" fmla="*/ 463722 h 766282"/>
                <a:gd name="connsiteX125" fmla="*/ 423240 w 668024"/>
                <a:gd name="connsiteY125" fmla="*/ 468283 h 766282"/>
                <a:gd name="connsiteX126" fmla="*/ 426280 w 668024"/>
                <a:gd name="connsiteY126" fmla="*/ 471324 h 766282"/>
                <a:gd name="connsiteX127" fmla="*/ 426280 w 668024"/>
                <a:gd name="connsiteY127" fmla="*/ 478926 h 766282"/>
                <a:gd name="connsiteX128" fmla="*/ 426280 w 668024"/>
                <a:gd name="connsiteY128" fmla="*/ 481967 h 766282"/>
                <a:gd name="connsiteX129" fmla="*/ 430842 w 668024"/>
                <a:gd name="connsiteY129" fmla="*/ 492610 h 766282"/>
                <a:gd name="connsiteX130" fmla="*/ 430842 w 668024"/>
                <a:gd name="connsiteY130" fmla="*/ 497171 h 766282"/>
                <a:gd name="connsiteX131" fmla="*/ 430842 w 668024"/>
                <a:gd name="connsiteY131" fmla="*/ 500212 h 766282"/>
                <a:gd name="connsiteX132" fmla="*/ 423240 w 668024"/>
                <a:gd name="connsiteY132" fmla="*/ 500212 h 766282"/>
                <a:gd name="connsiteX133" fmla="*/ 418678 w 668024"/>
                <a:gd name="connsiteY133" fmla="*/ 497171 h 766282"/>
                <a:gd name="connsiteX134" fmla="*/ 415638 w 668024"/>
                <a:gd name="connsiteY134" fmla="*/ 497171 h 766282"/>
                <a:gd name="connsiteX135" fmla="*/ 412597 w 668024"/>
                <a:gd name="connsiteY135" fmla="*/ 500212 h 766282"/>
                <a:gd name="connsiteX136" fmla="*/ 408036 w 668024"/>
                <a:gd name="connsiteY136" fmla="*/ 507814 h 766282"/>
                <a:gd name="connsiteX137" fmla="*/ 408036 w 668024"/>
                <a:gd name="connsiteY137" fmla="*/ 510855 h 766282"/>
                <a:gd name="connsiteX138" fmla="*/ 412597 w 668024"/>
                <a:gd name="connsiteY138" fmla="*/ 521497 h 766282"/>
                <a:gd name="connsiteX139" fmla="*/ 412597 w 668024"/>
                <a:gd name="connsiteY139" fmla="*/ 526059 h 766282"/>
                <a:gd name="connsiteX140" fmla="*/ 412597 w 668024"/>
                <a:gd name="connsiteY140" fmla="*/ 536702 h 766282"/>
                <a:gd name="connsiteX141" fmla="*/ 412597 w 668024"/>
                <a:gd name="connsiteY141" fmla="*/ 542783 h 766282"/>
                <a:gd name="connsiteX142" fmla="*/ 412597 w 668024"/>
                <a:gd name="connsiteY142" fmla="*/ 547344 h 766282"/>
                <a:gd name="connsiteX143" fmla="*/ 415638 w 668024"/>
                <a:gd name="connsiteY143" fmla="*/ 550385 h 766282"/>
                <a:gd name="connsiteX144" fmla="*/ 423240 w 668024"/>
                <a:gd name="connsiteY144" fmla="*/ 565589 h 766282"/>
                <a:gd name="connsiteX145" fmla="*/ 426280 w 668024"/>
                <a:gd name="connsiteY145" fmla="*/ 568630 h 766282"/>
                <a:gd name="connsiteX146" fmla="*/ 433882 w 668024"/>
                <a:gd name="connsiteY146" fmla="*/ 568630 h 766282"/>
                <a:gd name="connsiteX147" fmla="*/ 436923 w 668024"/>
                <a:gd name="connsiteY147" fmla="*/ 571671 h 766282"/>
                <a:gd name="connsiteX148" fmla="*/ 441484 w 668024"/>
                <a:gd name="connsiteY148" fmla="*/ 571671 h 766282"/>
                <a:gd name="connsiteX149" fmla="*/ 441484 w 668024"/>
                <a:gd name="connsiteY149" fmla="*/ 576232 h 766282"/>
                <a:gd name="connsiteX150" fmla="*/ 441484 w 668024"/>
                <a:gd name="connsiteY150" fmla="*/ 579273 h 766282"/>
                <a:gd name="connsiteX151" fmla="*/ 441484 w 668024"/>
                <a:gd name="connsiteY151" fmla="*/ 582314 h 766282"/>
                <a:gd name="connsiteX152" fmla="*/ 444525 w 668024"/>
                <a:gd name="connsiteY152" fmla="*/ 586875 h 766282"/>
                <a:gd name="connsiteX153" fmla="*/ 452127 w 668024"/>
                <a:gd name="connsiteY153" fmla="*/ 582314 h 766282"/>
                <a:gd name="connsiteX154" fmla="*/ 455168 w 668024"/>
                <a:gd name="connsiteY154" fmla="*/ 582314 h 766282"/>
                <a:gd name="connsiteX155" fmla="*/ 470372 w 668024"/>
                <a:gd name="connsiteY155" fmla="*/ 589916 h 766282"/>
                <a:gd name="connsiteX156" fmla="*/ 473413 w 668024"/>
                <a:gd name="connsiteY156" fmla="*/ 592956 h 766282"/>
                <a:gd name="connsiteX157" fmla="*/ 487096 w 668024"/>
                <a:gd name="connsiteY157" fmla="*/ 592956 h 766282"/>
                <a:gd name="connsiteX158" fmla="*/ 494698 w 668024"/>
                <a:gd name="connsiteY158" fmla="*/ 597518 h 766282"/>
                <a:gd name="connsiteX159" fmla="*/ 494698 w 668024"/>
                <a:gd name="connsiteY159" fmla="*/ 605120 h 766282"/>
                <a:gd name="connsiteX160" fmla="*/ 494698 w 668024"/>
                <a:gd name="connsiteY160" fmla="*/ 608160 h 766282"/>
                <a:gd name="connsiteX161" fmla="*/ 491658 w 668024"/>
                <a:gd name="connsiteY161" fmla="*/ 611201 h 766282"/>
                <a:gd name="connsiteX162" fmla="*/ 487096 w 668024"/>
                <a:gd name="connsiteY162" fmla="*/ 615762 h 766282"/>
                <a:gd name="connsiteX163" fmla="*/ 487096 w 668024"/>
                <a:gd name="connsiteY163" fmla="*/ 626405 h 766282"/>
                <a:gd name="connsiteX164" fmla="*/ 487096 w 668024"/>
                <a:gd name="connsiteY164" fmla="*/ 629446 h 766282"/>
                <a:gd name="connsiteX165" fmla="*/ 487096 w 668024"/>
                <a:gd name="connsiteY165" fmla="*/ 640089 h 766282"/>
                <a:gd name="connsiteX166" fmla="*/ 491658 w 668024"/>
                <a:gd name="connsiteY166" fmla="*/ 644650 h 766282"/>
                <a:gd name="connsiteX167" fmla="*/ 502300 w 668024"/>
                <a:gd name="connsiteY167" fmla="*/ 655293 h 766282"/>
                <a:gd name="connsiteX168" fmla="*/ 505341 w 668024"/>
                <a:gd name="connsiteY168" fmla="*/ 658334 h 766282"/>
                <a:gd name="connsiteX169" fmla="*/ 505341 w 668024"/>
                <a:gd name="connsiteY169" fmla="*/ 665936 h 766282"/>
                <a:gd name="connsiteX170" fmla="*/ 505341 w 668024"/>
                <a:gd name="connsiteY170" fmla="*/ 673538 h 766282"/>
                <a:gd name="connsiteX171" fmla="*/ 512943 w 668024"/>
                <a:gd name="connsiteY171" fmla="*/ 676578 h 766282"/>
                <a:gd name="connsiteX172" fmla="*/ 515984 w 668024"/>
                <a:gd name="connsiteY172" fmla="*/ 684180 h 766282"/>
                <a:gd name="connsiteX173" fmla="*/ 515984 w 668024"/>
                <a:gd name="connsiteY173" fmla="*/ 690262 h 766282"/>
                <a:gd name="connsiteX174" fmla="*/ 515984 w 668024"/>
                <a:gd name="connsiteY174" fmla="*/ 697864 h 766282"/>
                <a:gd name="connsiteX175" fmla="*/ 512943 w 668024"/>
                <a:gd name="connsiteY175" fmla="*/ 705466 h 766282"/>
                <a:gd name="connsiteX176" fmla="*/ 505341 w 668024"/>
                <a:gd name="connsiteY176" fmla="*/ 713068 h 766282"/>
                <a:gd name="connsiteX177" fmla="*/ 487096 w 668024"/>
                <a:gd name="connsiteY177" fmla="*/ 726752 h 766282"/>
                <a:gd name="connsiteX178" fmla="*/ 481015 w 668024"/>
                <a:gd name="connsiteY178" fmla="*/ 734354 h 766282"/>
                <a:gd name="connsiteX179" fmla="*/ 476454 w 668024"/>
                <a:gd name="connsiteY179" fmla="*/ 734354 h 766282"/>
                <a:gd name="connsiteX180" fmla="*/ 473413 w 668024"/>
                <a:gd name="connsiteY180" fmla="*/ 734354 h 766282"/>
                <a:gd name="connsiteX181" fmla="*/ 470372 w 668024"/>
                <a:gd name="connsiteY181" fmla="*/ 734354 h 766282"/>
                <a:gd name="connsiteX182" fmla="*/ 465811 w 668024"/>
                <a:gd name="connsiteY182" fmla="*/ 729792 h 766282"/>
                <a:gd name="connsiteX183" fmla="*/ 462770 w 668024"/>
                <a:gd name="connsiteY183" fmla="*/ 734354 h 766282"/>
                <a:gd name="connsiteX184" fmla="*/ 455168 w 668024"/>
                <a:gd name="connsiteY184" fmla="*/ 734354 h 766282"/>
                <a:gd name="connsiteX185" fmla="*/ 452127 w 668024"/>
                <a:gd name="connsiteY185" fmla="*/ 737394 h 766282"/>
                <a:gd name="connsiteX186" fmla="*/ 447566 w 668024"/>
                <a:gd name="connsiteY186" fmla="*/ 741956 h 766282"/>
                <a:gd name="connsiteX187" fmla="*/ 447566 w 668024"/>
                <a:gd name="connsiteY187" fmla="*/ 744996 h 766282"/>
                <a:gd name="connsiteX188" fmla="*/ 444525 w 668024"/>
                <a:gd name="connsiteY188" fmla="*/ 755639 h 766282"/>
                <a:gd name="connsiteX189" fmla="*/ 441484 w 668024"/>
                <a:gd name="connsiteY189" fmla="*/ 758680 h 766282"/>
                <a:gd name="connsiteX190" fmla="*/ 436923 w 668024"/>
                <a:gd name="connsiteY190" fmla="*/ 758680 h 766282"/>
                <a:gd name="connsiteX191" fmla="*/ 433882 w 668024"/>
                <a:gd name="connsiteY191" fmla="*/ 758680 h 766282"/>
                <a:gd name="connsiteX192" fmla="*/ 430842 w 668024"/>
                <a:gd name="connsiteY192" fmla="*/ 758680 h 766282"/>
                <a:gd name="connsiteX193" fmla="*/ 426280 w 668024"/>
                <a:gd name="connsiteY193" fmla="*/ 763241 h 766282"/>
                <a:gd name="connsiteX194" fmla="*/ 423240 w 668024"/>
                <a:gd name="connsiteY194" fmla="*/ 763241 h 766282"/>
                <a:gd name="connsiteX195" fmla="*/ 418678 w 668024"/>
                <a:gd name="connsiteY195" fmla="*/ 766282 h 766282"/>
                <a:gd name="connsiteX196" fmla="*/ 412597 w 668024"/>
                <a:gd name="connsiteY196" fmla="*/ 763241 h 766282"/>
                <a:gd name="connsiteX197" fmla="*/ 408036 w 668024"/>
                <a:gd name="connsiteY197" fmla="*/ 758680 h 766282"/>
                <a:gd name="connsiteX198" fmla="*/ 404995 w 668024"/>
                <a:gd name="connsiteY198" fmla="*/ 755639 h 766282"/>
                <a:gd name="connsiteX199" fmla="*/ 389791 w 668024"/>
                <a:gd name="connsiteY199" fmla="*/ 741956 h 766282"/>
                <a:gd name="connsiteX200" fmla="*/ 386750 w 668024"/>
                <a:gd name="connsiteY200" fmla="*/ 734354 h 766282"/>
                <a:gd name="connsiteX201" fmla="*/ 383709 w 668024"/>
                <a:gd name="connsiteY201" fmla="*/ 723711 h 766282"/>
                <a:gd name="connsiteX202" fmla="*/ 383709 w 668024"/>
                <a:gd name="connsiteY202" fmla="*/ 719150 h 766282"/>
                <a:gd name="connsiteX203" fmla="*/ 383709 w 668024"/>
                <a:gd name="connsiteY203" fmla="*/ 716109 h 766282"/>
                <a:gd name="connsiteX204" fmla="*/ 383709 w 668024"/>
                <a:gd name="connsiteY204" fmla="*/ 713068 h 766282"/>
                <a:gd name="connsiteX205" fmla="*/ 386750 w 668024"/>
                <a:gd name="connsiteY205" fmla="*/ 708507 h 766282"/>
                <a:gd name="connsiteX206" fmla="*/ 383709 w 668024"/>
                <a:gd name="connsiteY206" fmla="*/ 705466 h 766282"/>
                <a:gd name="connsiteX207" fmla="*/ 379148 w 668024"/>
                <a:gd name="connsiteY207" fmla="*/ 705466 h 766282"/>
                <a:gd name="connsiteX208" fmla="*/ 376107 w 668024"/>
                <a:gd name="connsiteY208" fmla="*/ 705466 h 766282"/>
                <a:gd name="connsiteX209" fmla="*/ 368505 w 668024"/>
                <a:gd name="connsiteY209" fmla="*/ 713068 h 766282"/>
                <a:gd name="connsiteX210" fmla="*/ 368505 w 668024"/>
                <a:gd name="connsiteY210" fmla="*/ 716109 h 766282"/>
                <a:gd name="connsiteX211" fmla="*/ 365464 w 668024"/>
                <a:gd name="connsiteY211" fmla="*/ 716109 h 766282"/>
                <a:gd name="connsiteX212" fmla="*/ 357862 w 668024"/>
                <a:gd name="connsiteY212" fmla="*/ 719150 h 766282"/>
                <a:gd name="connsiteX213" fmla="*/ 333536 w 668024"/>
                <a:gd name="connsiteY213" fmla="*/ 719150 h 766282"/>
                <a:gd name="connsiteX214" fmla="*/ 325934 w 668024"/>
                <a:gd name="connsiteY214" fmla="*/ 723711 h 766282"/>
                <a:gd name="connsiteX215" fmla="*/ 322893 w 668024"/>
                <a:gd name="connsiteY215" fmla="*/ 723711 h 766282"/>
                <a:gd name="connsiteX216" fmla="*/ 322893 w 668024"/>
                <a:gd name="connsiteY216" fmla="*/ 726752 h 766282"/>
                <a:gd name="connsiteX217" fmla="*/ 318332 w 668024"/>
                <a:gd name="connsiteY217" fmla="*/ 729792 h 766282"/>
                <a:gd name="connsiteX218" fmla="*/ 307689 w 668024"/>
                <a:gd name="connsiteY218" fmla="*/ 741956 h 766282"/>
                <a:gd name="connsiteX219" fmla="*/ 304648 w 668024"/>
                <a:gd name="connsiteY219" fmla="*/ 737394 h 766282"/>
                <a:gd name="connsiteX220" fmla="*/ 300087 w 668024"/>
                <a:gd name="connsiteY220" fmla="*/ 734354 h 766282"/>
                <a:gd name="connsiteX221" fmla="*/ 300087 w 668024"/>
                <a:gd name="connsiteY221" fmla="*/ 729792 h 766282"/>
                <a:gd name="connsiteX222" fmla="*/ 304648 w 668024"/>
                <a:gd name="connsiteY222" fmla="*/ 726752 h 766282"/>
                <a:gd name="connsiteX223" fmla="*/ 304648 w 668024"/>
                <a:gd name="connsiteY223" fmla="*/ 723711 h 766282"/>
                <a:gd name="connsiteX224" fmla="*/ 304648 w 668024"/>
                <a:gd name="connsiteY224" fmla="*/ 719150 h 766282"/>
                <a:gd name="connsiteX225" fmla="*/ 307689 w 668024"/>
                <a:gd name="connsiteY225" fmla="*/ 716109 h 766282"/>
                <a:gd name="connsiteX226" fmla="*/ 307689 w 668024"/>
                <a:gd name="connsiteY226" fmla="*/ 713068 h 766282"/>
                <a:gd name="connsiteX227" fmla="*/ 310730 w 668024"/>
                <a:gd name="connsiteY227" fmla="*/ 708507 h 766282"/>
                <a:gd name="connsiteX228" fmla="*/ 318332 w 668024"/>
                <a:gd name="connsiteY228" fmla="*/ 705466 h 766282"/>
                <a:gd name="connsiteX229" fmla="*/ 318332 w 668024"/>
                <a:gd name="connsiteY229" fmla="*/ 700905 h 766282"/>
                <a:gd name="connsiteX230" fmla="*/ 322893 w 668024"/>
                <a:gd name="connsiteY230" fmla="*/ 697864 h 766282"/>
                <a:gd name="connsiteX231" fmla="*/ 322893 w 668024"/>
                <a:gd name="connsiteY231" fmla="*/ 690262 h 766282"/>
                <a:gd name="connsiteX232" fmla="*/ 322893 w 668024"/>
                <a:gd name="connsiteY232" fmla="*/ 687221 h 766282"/>
                <a:gd name="connsiteX233" fmla="*/ 318332 w 668024"/>
                <a:gd name="connsiteY233" fmla="*/ 679619 h 766282"/>
                <a:gd name="connsiteX234" fmla="*/ 315291 w 668024"/>
                <a:gd name="connsiteY234" fmla="*/ 676578 h 766282"/>
                <a:gd name="connsiteX235" fmla="*/ 310730 w 668024"/>
                <a:gd name="connsiteY235" fmla="*/ 679619 h 766282"/>
                <a:gd name="connsiteX236" fmla="*/ 307689 w 668024"/>
                <a:gd name="connsiteY236" fmla="*/ 679619 h 766282"/>
                <a:gd name="connsiteX237" fmla="*/ 310730 w 668024"/>
                <a:gd name="connsiteY237" fmla="*/ 684180 h 766282"/>
                <a:gd name="connsiteX238" fmla="*/ 307689 w 668024"/>
                <a:gd name="connsiteY238" fmla="*/ 684180 h 766282"/>
                <a:gd name="connsiteX239" fmla="*/ 307689 w 668024"/>
                <a:gd name="connsiteY239" fmla="*/ 687221 h 766282"/>
                <a:gd name="connsiteX240" fmla="*/ 304648 w 668024"/>
                <a:gd name="connsiteY240" fmla="*/ 687221 h 766282"/>
                <a:gd name="connsiteX241" fmla="*/ 300087 w 668024"/>
                <a:gd name="connsiteY241" fmla="*/ 690262 h 766282"/>
                <a:gd name="connsiteX242" fmla="*/ 297046 w 668024"/>
                <a:gd name="connsiteY242" fmla="*/ 694823 h 766282"/>
                <a:gd name="connsiteX243" fmla="*/ 294005 w 668024"/>
                <a:gd name="connsiteY243" fmla="*/ 694823 h 766282"/>
                <a:gd name="connsiteX244" fmla="*/ 289444 w 668024"/>
                <a:gd name="connsiteY244" fmla="*/ 694823 h 766282"/>
                <a:gd name="connsiteX245" fmla="*/ 286403 w 668024"/>
                <a:gd name="connsiteY245" fmla="*/ 694823 h 766282"/>
                <a:gd name="connsiteX246" fmla="*/ 281842 w 668024"/>
                <a:gd name="connsiteY246" fmla="*/ 697864 h 766282"/>
                <a:gd name="connsiteX247" fmla="*/ 278801 w 668024"/>
                <a:gd name="connsiteY247" fmla="*/ 697864 h 766282"/>
                <a:gd name="connsiteX248" fmla="*/ 275761 w 668024"/>
                <a:gd name="connsiteY248" fmla="*/ 697864 h 766282"/>
                <a:gd name="connsiteX249" fmla="*/ 271199 w 668024"/>
                <a:gd name="connsiteY249" fmla="*/ 700905 h 766282"/>
                <a:gd name="connsiteX250" fmla="*/ 268159 w 668024"/>
                <a:gd name="connsiteY250" fmla="*/ 705466 h 766282"/>
                <a:gd name="connsiteX251" fmla="*/ 265118 w 668024"/>
                <a:gd name="connsiteY251" fmla="*/ 708507 h 766282"/>
                <a:gd name="connsiteX252" fmla="*/ 260557 w 668024"/>
                <a:gd name="connsiteY252" fmla="*/ 713068 h 766282"/>
                <a:gd name="connsiteX253" fmla="*/ 257516 w 668024"/>
                <a:gd name="connsiteY253" fmla="*/ 713068 h 766282"/>
                <a:gd name="connsiteX254" fmla="*/ 254475 w 668024"/>
                <a:gd name="connsiteY254" fmla="*/ 708507 h 766282"/>
                <a:gd name="connsiteX255" fmla="*/ 254475 w 668024"/>
                <a:gd name="connsiteY255" fmla="*/ 705466 h 766282"/>
                <a:gd name="connsiteX256" fmla="*/ 249914 w 668024"/>
                <a:gd name="connsiteY256" fmla="*/ 700905 h 766282"/>
                <a:gd name="connsiteX257" fmla="*/ 246873 w 668024"/>
                <a:gd name="connsiteY257" fmla="*/ 694823 h 766282"/>
                <a:gd name="connsiteX258" fmla="*/ 242312 w 668024"/>
                <a:gd name="connsiteY258" fmla="*/ 694823 h 766282"/>
                <a:gd name="connsiteX259" fmla="*/ 242312 w 668024"/>
                <a:gd name="connsiteY259" fmla="*/ 690262 h 766282"/>
                <a:gd name="connsiteX260" fmla="*/ 242312 w 668024"/>
                <a:gd name="connsiteY260" fmla="*/ 679619 h 766282"/>
                <a:gd name="connsiteX261" fmla="*/ 239271 w 668024"/>
                <a:gd name="connsiteY261" fmla="*/ 676578 h 766282"/>
                <a:gd name="connsiteX262" fmla="*/ 239271 w 668024"/>
                <a:gd name="connsiteY262" fmla="*/ 673538 h 766282"/>
                <a:gd name="connsiteX263" fmla="*/ 236230 w 668024"/>
                <a:gd name="connsiteY263" fmla="*/ 668976 h 766282"/>
                <a:gd name="connsiteX264" fmla="*/ 228628 w 668024"/>
                <a:gd name="connsiteY264" fmla="*/ 655293 h 766282"/>
                <a:gd name="connsiteX265" fmla="*/ 225587 w 668024"/>
                <a:gd name="connsiteY265" fmla="*/ 647691 h 766282"/>
                <a:gd name="connsiteX266" fmla="*/ 213424 w 668024"/>
                <a:gd name="connsiteY266" fmla="*/ 637048 h 766282"/>
                <a:gd name="connsiteX267" fmla="*/ 210383 w 668024"/>
                <a:gd name="connsiteY267" fmla="*/ 634007 h 766282"/>
                <a:gd name="connsiteX268" fmla="*/ 207343 w 668024"/>
                <a:gd name="connsiteY268" fmla="*/ 629446 h 766282"/>
                <a:gd name="connsiteX269" fmla="*/ 207343 w 668024"/>
                <a:gd name="connsiteY269" fmla="*/ 626405 h 766282"/>
                <a:gd name="connsiteX270" fmla="*/ 202781 w 668024"/>
                <a:gd name="connsiteY270" fmla="*/ 626405 h 766282"/>
                <a:gd name="connsiteX271" fmla="*/ 199741 w 668024"/>
                <a:gd name="connsiteY271" fmla="*/ 629446 h 766282"/>
                <a:gd name="connsiteX272" fmla="*/ 196700 w 668024"/>
                <a:gd name="connsiteY272" fmla="*/ 629446 h 766282"/>
                <a:gd name="connsiteX273" fmla="*/ 196700 w 668024"/>
                <a:gd name="connsiteY273" fmla="*/ 634007 h 766282"/>
                <a:gd name="connsiteX274" fmla="*/ 192139 w 668024"/>
                <a:gd name="connsiteY274" fmla="*/ 634007 h 766282"/>
                <a:gd name="connsiteX275" fmla="*/ 192139 w 668024"/>
                <a:gd name="connsiteY275" fmla="*/ 637048 h 766282"/>
                <a:gd name="connsiteX276" fmla="*/ 189098 w 668024"/>
                <a:gd name="connsiteY276" fmla="*/ 637048 h 766282"/>
                <a:gd name="connsiteX277" fmla="*/ 186057 w 668024"/>
                <a:gd name="connsiteY277" fmla="*/ 637048 h 766282"/>
                <a:gd name="connsiteX278" fmla="*/ 181496 w 668024"/>
                <a:gd name="connsiteY278" fmla="*/ 644650 h 766282"/>
                <a:gd name="connsiteX279" fmla="*/ 178455 w 668024"/>
                <a:gd name="connsiteY279" fmla="*/ 644650 h 766282"/>
                <a:gd name="connsiteX280" fmla="*/ 178455 w 668024"/>
                <a:gd name="connsiteY280" fmla="*/ 647691 h 766282"/>
                <a:gd name="connsiteX281" fmla="*/ 173894 w 668024"/>
                <a:gd name="connsiteY281" fmla="*/ 647691 h 766282"/>
                <a:gd name="connsiteX282" fmla="*/ 167812 w 668024"/>
                <a:gd name="connsiteY282" fmla="*/ 647691 h 766282"/>
                <a:gd name="connsiteX283" fmla="*/ 163251 w 668024"/>
                <a:gd name="connsiteY283" fmla="*/ 650732 h 766282"/>
                <a:gd name="connsiteX284" fmla="*/ 157169 w 668024"/>
                <a:gd name="connsiteY284" fmla="*/ 650732 h 766282"/>
                <a:gd name="connsiteX285" fmla="*/ 149567 w 668024"/>
                <a:gd name="connsiteY285" fmla="*/ 650732 h 766282"/>
                <a:gd name="connsiteX286" fmla="*/ 149567 w 668024"/>
                <a:gd name="connsiteY286" fmla="*/ 655293 h 766282"/>
                <a:gd name="connsiteX287" fmla="*/ 146527 w 668024"/>
                <a:gd name="connsiteY287" fmla="*/ 655293 h 766282"/>
                <a:gd name="connsiteX288" fmla="*/ 146527 w 668024"/>
                <a:gd name="connsiteY288" fmla="*/ 658334 h 766282"/>
                <a:gd name="connsiteX289" fmla="*/ 141965 w 668024"/>
                <a:gd name="connsiteY289" fmla="*/ 658334 h 766282"/>
                <a:gd name="connsiteX290" fmla="*/ 117639 w 668024"/>
                <a:gd name="connsiteY290" fmla="*/ 650732 h 766282"/>
                <a:gd name="connsiteX291" fmla="*/ 102435 w 668024"/>
                <a:gd name="connsiteY291" fmla="*/ 644650 h 766282"/>
                <a:gd name="connsiteX292" fmla="*/ 94833 w 668024"/>
                <a:gd name="connsiteY292" fmla="*/ 640089 h 766282"/>
                <a:gd name="connsiteX293" fmla="*/ 81149 w 668024"/>
                <a:gd name="connsiteY293" fmla="*/ 629446 h 766282"/>
                <a:gd name="connsiteX294" fmla="*/ 73547 w 668024"/>
                <a:gd name="connsiteY294" fmla="*/ 626405 h 766282"/>
                <a:gd name="connsiteX295" fmla="*/ 70506 w 668024"/>
                <a:gd name="connsiteY295" fmla="*/ 621844 h 766282"/>
                <a:gd name="connsiteX296" fmla="*/ 65945 w 668024"/>
                <a:gd name="connsiteY296" fmla="*/ 618803 h 766282"/>
                <a:gd name="connsiteX297" fmla="*/ 62904 w 668024"/>
                <a:gd name="connsiteY297" fmla="*/ 615762 h 766282"/>
                <a:gd name="connsiteX298" fmla="*/ 52262 w 668024"/>
                <a:gd name="connsiteY298" fmla="*/ 605120 h 766282"/>
                <a:gd name="connsiteX299" fmla="*/ 49221 w 668024"/>
                <a:gd name="connsiteY299" fmla="*/ 605120 h 766282"/>
                <a:gd name="connsiteX300" fmla="*/ 41619 w 668024"/>
                <a:gd name="connsiteY300" fmla="*/ 589916 h 766282"/>
                <a:gd name="connsiteX301" fmla="*/ 38578 w 668024"/>
                <a:gd name="connsiteY301" fmla="*/ 589916 h 766282"/>
                <a:gd name="connsiteX302" fmla="*/ 34017 w 668024"/>
                <a:gd name="connsiteY302" fmla="*/ 589916 h 766282"/>
                <a:gd name="connsiteX303" fmla="*/ 15772 w 668024"/>
                <a:gd name="connsiteY303" fmla="*/ 589916 h 766282"/>
                <a:gd name="connsiteX304" fmla="*/ 12731 w 668024"/>
                <a:gd name="connsiteY304" fmla="*/ 589916 h 766282"/>
                <a:gd name="connsiteX305" fmla="*/ 2088 w 668024"/>
                <a:gd name="connsiteY305" fmla="*/ 582314 h 766282"/>
                <a:gd name="connsiteX306" fmla="*/ 0 w 668024"/>
                <a:gd name="connsiteY306" fmla="*/ 583567 h 766282"/>
                <a:gd name="connsiteX307" fmla="*/ 0 w 668024"/>
                <a:gd name="connsiteY307" fmla="*/ 582180 h 766282"/>
                <a:gd name="connsiteX308" fmla="*/ 4591 w 668024"/>
                <a:gd name="connsiteY308" fmla="*/ 582180 h 766282"/>
                <a:gd name="connsiteX309" fmla="*/ 16068 w 668024"/>
                <a:gd name="connsiteY309" fmla="*/ 570621 h 766282"/>
                <a:gd name="connsiteX310" fmla="*/ 27545 w 668024"/>
                <a:gd name="connsiteY310" fmla="*/ 565997 h 766282"/>
                <a:gd name="connsiteX311" fmla="*/ 59681 w 668024"/>
                <a:gd name="connsiteY311" fmla="*/ 561373 h 766282"/>
                <a:gd name="connsiteX312" fmla="*/ 71158 w 668024"/>
                <a:gd name="connsiteY312" fmla="*/ 554438 h 766282"/>
                <a:gd name="connsiteX313" fmla="*/ 87224 w 668024"/>
                <a:gd name="connsiteY313" fmla="*/ 565997 h 766282"/>
                <a:gd name="connsiteX314" fmla="*/ 91815 w 668024"/>
                <a:gd name="connsiteY314" fmla="*/ 565997 h 766282"/>
                <a:gd name="connsiteX315" fmla="*/ 119360 w 668024"/>
                <a:gd name="connsiteY315" fmla="*/ 565997 h 766282"/>
                <a:gd name="connsiteX316" fmla="*/ 126246 w 668024"/>
                <a:gd name="connsiteY316" fmla="*/ 565997 h 766282"/>
                <a:gd name="connsiteX317" fmla="*/ 130837 w 668024"/>
                <a:gd name="connsiteY317" fmla="*/ 565997 h 766282"/>
                <a:gd name="connsiteX318" fmla="*/ 142314 w 668024"/>
                <a:gd name="connsiteY318" fmla="*/ 589116 h 766282"/>
                <a:gd name="connsiteX319" fmla="*/ 146905 w 668024"/>
                <a:gd name="connsiteY319" fmla="*/ 589116 h 766282"/>
                <a:gd name="connsiteX320" fmla="*/ 162973 w 668024"/>
                <a:gd name="connsiteY320" fmla="*/ 605299 h 766282"/>
                <a:gd name="connsiteX321" fmla="*/ 167562 w 668024"/>
                <a:gd name="connsiteY321" fmla="*/ 609923 h 766282"/>
                <a:gd name="connsiteX322" fmla="*/ 174450 w 668024"/>
                <a:gd name="connsiteY322" fmla="*/ 614545 h 766282"/>
                <a:gd name="connsiteX323" fmla="*/ 179039 w 668024"/>
                <a:gd name="connsiteY323" fmla="*/ 621482 h 766282"/>
                <a:gd name="connsiteX324" fmla="*/ 182386 w 668024"/>
                <a:gd name="connsiteY324" fmla="*/ 622831 h 766282"/>
                <a:gd name="connsiteX325" fmla="*/ 195610 w 668024"/>
                <a:gd name="connsiteY325" fmla="*/ 609632 h 766282"/>
                <a:gd name="connsiteX326" fmla="*/ 211492 w 668024"/>
                <a:gd name="connsiteY326" fmla="*/ 597206 h 766282"/>
                <a:gd name="connsiteX327" fmla="*/ 207037 w 668024"/>
                <a:gd name="connsiteY327" fmla="*/ 556698 h 766282"/>
                <a:gd name="connsiteX328" fmla="*/ 185256 w 668024"/>
                <a:gd name="connsiteY328" fmla="*/ 538657 h 766282"/>
                <a:gd name="connsiteX329" fmla="*/ 163476 w 668024"/>
                <a:gd name="connsiteY329" fmla="*/ 520784 h 766282"/>
                <a:gd name="connsiteX330" fmla="*/ 93514 w 668024"/>
                <a:gd name="connsiteY330" fmla="*/ 466659 h 766282"/>
                <a:gd name="connsiteX331" fmla="*/ 36753 w 668024"/>
                <a:gd name="connsiteY331" fmla="*/ 444191 h 766282"/>
                <a:gd name="connsiteX332" fmla="*/ 58698 w 668024"/>
                <a:gd name="connsiteY332" fmla="*/ 399088 h 766282"/>
                <a:gd name="connsiteX333" fmla="*/ 76188 w 668024"/>
                <a:gd name="connsiteY333" fmla="*/ 349558 h 766282"/>
                <a:gd name="connsiteX334" fmla="*/ 54243 w 668024"/>
                <a:gd name="connsiteY334" fmla="*/ 309049 h 766282"/>
                <a:gd name="connsiteX335" fmla="*/ 36753 w 668024"/>
                <a:gd name="connsiteY335" fmla="*/ 264114 h 766282"/>
                <a:gd name="connsiteX336" fmla="*/ 58698 w 668024"/>
                <a:gd name="connsiteY336" fmla="*/ 255093 h 766282"/>
                <a:gd name="connsiteX337" fmla="*/ 36753 w 668024"/>
                <a:gd name="connsiteY337" fmla="*/ 241647 h 766282"/>
                <a:gd name="connsiteX338" fmla="*/ 32462 w 668024"/>
                <a:gd name="connsiteY338" fmla="*/ 241647 h 766282"/>
                <a:gd name="connsiteX339" fmla="*/ 62989 w 668024"/>
                <a:gd name="connsiteY339" fmla="*/ 219010 h 766282"/>
                <a:gd name="connsiteX340" fmla="*/ 102259 w 668024"/>
                <a:gd name="connsiteY340" fmla="*/ 209989 h 766282"/>
                <a:gd name="connsiteX341" fmla="*/ 141530 w 668024"/>
                <a:gd name="connsiteY341" fmla="*/ 151437 h 766282"/>
                <a:gd name="connsiteX342" fmla="*/ 185256 w 668024"/>
                <a:gd name="connsiteY342" fmla="*/ 133567 h 766282"/>
                <a:gd name="connsiteX343" fmla="*/ 185256 w 668024"/>
                <a:gd name="connsiteY343" fmla="*/ 110929 h 766282"/>
                <a:gd name="connsiteX344" fmla="*/ 183712 w 668024"/>
                <a:gd name="connsiteY344" fmla="*/ 109461 h 766282"/>
                <a:gd name="connsiteX345" fmla="*/ 196700 w 668024"/>
                <a:gd name="connsiteY345" fmla="*/ 110989 h 766282"/>
                <a:gd name="connsiteX346" fmla="*/ 199741 w 668024"/>
                <a:gd name="connsiteY346" fmla="*/ 110989 h 766282"/>
                <a:gd name="connsiteX347" fmla="*/ 202781 w 668024"/>
                <a:gd name="connsiteY347" fmla="*/ 107948 h 766282"/>
                <a:gd name="connsiteX348" fmla="*/ 210383 w 668024"/>
                <a:gd name="connsiteY348" fmla="*/ 104908 h 766282"/>
                <a:gd name="connsiteX349" fmla="*/ 213424 w 668024"/>
                <a:gd name="connsiteY349" fmla="*/ 104908 h 766282"/>
                <a:gd name="connsiteX350" fmla="*/ 221026 w 668024"/>
                <a:gd name="connsiteY350" fmla="*/ 104908 h 766282"/>
                <a:gd name="connsiteX351" fmla="*/ 225587 w 668024"/>
                <a:gd name="connsiteY351" fmla="*/ 104908 h 766282"/>
                <a:gd name="connsiteX352" fmla="*/ 228628 w 668024"/>
                <a:gd name="connsiteY352" fmla="*/ 107948 h 766282"/>
                <a:gd name="connsiteX353" fmla="*/ 236230 w 668024"/>
                <a:gd name="connsiteY353" fmla="*/ 107948 h 766282"/>
                <a:gd name="connsiteX354" fmla="*/ 239271 w 668024"/>
                <a:gd name="connsiteY354" fmla="*/ 104908 h 766282"/>
                <a:gd name="connsiteX355" fmla="*/ 242312 w 668024"/>
                <a:gd name="connsiteY355" fmla="*/ 97306 h 766282"/>
                <a:gd name="connsiteX356" fmla="*/ 242312 w 668024"/>
                <a:gd name="connsiteY356" fmla="*/ 92744 h 766282"/>
                <a:gd name="connsiteX357" fmla="*/ 246873 w 668024"/>
                <a:gd name="connsiteY357" fmla="*/ 89704 h 766282"/>
                <a:gd name="connsiteX358" fmla="*/ 249914 w 668024"/>
                <a:gd name="connsiteY358" fmla="*/ 89704 h 766282"/>
                <a:gd name="connsiteX359" fmla="*/ 268159 w 668024"/>
                <a:gd name="connsiteY359" fmla="*/ 92744 h 766282"/>
                <a:gd name="connsiteX360" fmla="*/ 271199 w 668024"/>
                <a:gd name="connsiteY360" fmla="*/ 92744 h 766282"/>
                <a:gd name="connsiteX361" fmla="*/ 275761 w 668024"/>
                <a:gd name="connsiteY361" fmla="*/ 92744 h 766282"/>
                <a:gd name="connsiteX362" fmla="*/ 275761 w 668024"/>
                <a:gd name="connsiteY362" fmla="*/ 86663 h 766282"/>
                <a:gd name="connsiteX363" fmla="*/ 278801 w 668024"/>
                <a:gd name="connsiteY363" fmla="*/ 79061 h 766282"/>
                <a:gd name="connsiteX364" fmla="*/ 281842 w 668024"/>
                <a:gd name="connsiteY364" fmla="*/ 76020 h 766282"/>
                <a:gd name="connsiteX365" fmla="*/ 286403 w 668024"/>
                <a:gd name="connsiteY365" fmla="*/ 71459 h 766282"/>
                <a:gd name="connsiteX366" fmla="*/ 294005 w 668024"/>
                <a:gd name="connsiteY366" fmla="*/ 71459 h 766282"/>
                <a:gd name="connsiteX367" fmla="*/ 297046 w 668024"/>
                <a:gd name="connsiteY367" fmla="*/ 68418 h 766282"/>
                <a:gd name="connsiteX368" fmla="*/ 300087 w 668024"/>
                <a:gd name="connsiteY368" fmla="*/ 65377 h 766282"/>
                <a:gd name="connsiteX369" fmla="*/ 304648 w 668024"/>
                <a:gd name="connsiteY369" fmla="*/ 60816 h 766282"/>
                <a:gd name="connsiteX370" fmla="*/ 310730 w 668024"/>
                <a:gd name="connsiteY370" fmla="*/ 57775 h 766282"/>
                <a:gd name="connsiteX371" fmla="*/ 318332 w 668024"/>
                <a:gd name="connsiteY371" fmla="*/ 53214 h 766282"/>
                <a:gd name="connsiteX372" fmla="*/ 325934 w 668024"/>
                <a:gd name="connsiteY372" fmla="*/ 50173 h 766282"/>
                <a:gd name="connsiteX373" fmla="*/ 328975 w 668024"/>
                <a:gd name="connsiteY373" fmla="*/ 47132 h 766282"/>
                <a:gd name="connsiteX374" fmla="*/ 344179 w 668024"/>
                <a:gd name="connsiteY374" fmla="*/ 47132 h 766282"/>
                <a:gd name="connsiteX375" fmla="*/ 350260 w 668024"/>
                <a:gd name="connsiteY375" fmla="*/ 42571 h 766282"/>
                <a:gd name="connsiteX376" fmla="*/ 368505 w 668024"/>
                <a:gd name="connsiteY376" fmla="*/ 28887 h 766282"/>
                <a:gd name="connsiteX377" fmla="*/ 376107 w 668024"/>
                <a:gd name="connsiteY377" fmla="*/ 18245 h 766282"/>
                <a:gd name="connsiteX378" fmla="*/ 376107 w 668024"/>
                <a:gd name="connsiteY378" fmla="*/ 13683 h 766282"/>
                <a:gd name="connsiteX379" fmla="*/ 383709 w 668024"/>
                <a:gd name="connsiteY379" fmla="*/ 13683 h 766282"/>
                <a:gd name="connsiteX380" fmla="*/ 389791 w 668024"/>
                <a:gd name="connsiteY380" fmla="*/ 10643 h 766282"/>
                <a:gd name="connsiteX381" fmla="*/ 394352 w 668024"/>
                <a:gd name="connsiteY381" fmla="*/ 13683 h 766282"/>
                <a:gd name="connsiteX382" fmla="*/ 408036 w 668024"/>
                <a:gd name="connsiteY382" fmla="*/ 18245 h 766282"/>
                <a:gd name="connsiteX383" fmla="*/ 412597 w 668024"/>
                <a:gd name="connsiteY383" fmla="*/ 18245 h 766282"/>
                <a:gd name="connsiteX384" fmla="*/ 418678 w 668024"/>
                <a:gd name="connsiteY384" fmla="*/ 18245 h 766282"/>
                <a:gd name="connsiteX385" fmla="*/ 436923 w 668024"/>
                <a:gd name="connsiteY385" fmla="*/ 10643 h 766282"/>
                <a:gd name="connsiteX386" fmla="*/ 462770 w 668024"/>
                <a:gd name="connsiteY386" fmla="*/ 7602 h 766282"/>
                <a:gd name="connsiteX387" fmla="*/ 481015 w 668024"/>
                <a:gd name="connsiteY387" fmla="*/ 0 h 766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</a:cxnLst>
              <a:rect l="l" t="t" r="r" b="b"/>
              <a:pathLst>
                <a:path w="668024" h="766282">
                  <a:moveTo>
                    <a:pt x="481015" y="0"/>
                  </a:moveTo>
                  <a:lnTo>
                    <a:pt x="484056" y="0"/>
                  </a:lnTo>
                  <a:lnTo>
                    <a:pt x="491658" y="0"/>
                  </a:lnTo>
                  <a:lnTo>
                    <a:pt x="499260" y="3041"/>
                  </a:lnTo>
                  <a:lnTo>
                    <a:pt x="502300" y="7602"/>
                  </a:lnTo>
                  <a:lnTo>
                    <a:pt x="502300" y="13683"/>
                  </a:lnTo>
                  <a:lnTo>
                    <a:pt x="502300" y="21285"/>
                  </a:lnTo>
                  <a:lnTo>
                    <a:pt x="505341" y="25847"/>
                  </a:lnTo>
                  <a:lnTo>
                    <a:pt x="512943" y="28887"/>
                  </a:lnTo>
                  <a:lnTo>
                    <a:pt x="520545" y="25847"/>
                  </a:lnTo>
                  <a:lnTo>
                    <a:pt x="523586" y="25847"/>
                  </a:lnTo>
                  <a:lnTo>
                    <a:pt x="526627" y="25847"/>
                  </a:lnTo>
                  <a:lnTo>
                    <a:pt x="526627" y="28887"/>
                  </a:lnTo>
                  <a:lnTo>
                    <a:pt x="531188" y="31928"/>
                  </a:lnTo>
                  <a:lnTo>
                    <a:pt x="538790" y="31928"/>
                  </a:lnTo>
                  <a:lnTo>
                    <a:pt x="541831" y="39530"/>
                  </a:lnTo>
                  <a:lnTo>
                    <a:pt x="538790" y="39530"/>
                  </a:lnTo>
                  <a:lnTo>
                    <a:pt x="538790" y="42571"/>
                  </a:lnTo>
                  <a:lnTo>
                    <a:pt x="534229" y="47132"/>
                  </a:lnTo>
                  <a:lnTo>
                    <a:pt x="534229" y="50173"/>
                  </a:lnTo>
                  <a:lnTo>
                    <a:pt x="541831" y="57775"/>
                  </a:lnTo>
                  <a:lnTo>
                    <a:pt x="544872" y="68418"/>
                  </a:lnTo>
                  <a:lnTo>
                    <a:pt x="549433" y="71459"/>
                  </a:lnTo>
                  <a:lnTo>
                    <a:pt x="563116" y="76020"/>
                  </a:lnTo>
                  <a:lnTo>
                    <a:pt x="566157" y="76020"/>
                  </a:lnTo>
                  <a:lnTo>
                    <a:pt x="566157" y="79061"/>
                  </a:lnTo>
                  <a:lnTo>
                    <a:pt x="570719" y="86663"/>
                  </a:lnTo>
                  <a:lnTo>
                    <a:pt x="573759" y="89704"/>
                  </a:lnTo>
                  <a:lnTo>
                    <a:pt x="578321" y="89704"/>
                  </a:lnTo>
                  <a:lnTo>
                    <a:pt x="581361" y="86663"/>
                  </a:lnTo>
                  <a:lnTo>
                    <a:pt x="581361" y="82102"/>
                  </a:lnTo>
                  <a:lnTo>
                    <a:pt x="588963" y="79061"/>
                  </a:lnTo>
                  <a:lnTo>
                    <a:pt x="592004" y="86663"/>
                  </a:lnTo>
                  <a:lnTo>
                    <a:pt x="595045" y="92744"/>
                  </a:lnTo>
                  <a:lnTo>
                    <a:pt x="599606" y="100346"/>
                  </a:lnTo>
                  <a:lnTo>
                    <a:pt x="599606" y="107948"/>
                  </a:lnTo>
                  <a:lnTo>
                    <a:pt x="602647" y="115550"/>
                  </a:lnTo>
                  <a:lnTo>
                    <a:pt x="607208" y="121632"/>
                  </a:lnTo>
                  <a:lnTo>
                    <a:pt x="610249" y="121632"/>
                  </a:lnTo>
                  <a:lnTo>
                    <a:pt x="613290" y="121632"/>
                  </a:lnTo>
                  <a:lnTo>
                    <a:pt x="620892" y="118591"/>
                  </a:lnTo>
                  <a:lnTo>
                    <a:pt x="623933" y="110989"/>
                  </a:lnTo>
                  <a:lnTo>
                    <a:pt x="628494" y="107948"/>
                  </a:lnTo>
                  <a:lnTo>
                    <a:pt x="631535" y="92744"/>
                  </a:lnTo>
                  <a:lnTo>
                    <a:pt x="634575" y="89704"/>
                  </a:lnTo>
                  <a:lnTo>
                    <a:pt x="642177" y="92744"/>
                  </a:lnTo>
                  <a:lnTo>
                    <a:pt x="646739" y="100346"/>
                  </a:lnTo>
                  <a:lnTo>
                    <a:pt x="649779" y="100346"/>
                  </a:lnTo>
                  <a:lnTo>
                    <a:pt x="649779" y="104908"/>
                  </a:lnTo>
                  <a:lnTo>
                    <a:pt x="652820" y="104908"/>
                  </a:lnTo>
                  <a:lnTo>
                    <a:pt x="657381" y="100346"/>
                  </a:lnTo>
                  <a:lnTo>
                    <a:pt x="660422" y="100346"/>
                  </a:lnTo>
                  <a:lnTo>
                    <a:pt x="663463" y="100346"/>
                  </a:lnTo>
                  <a:lnTo>
                    <a:pt x="668024" y="107948"/>
                  </a:lnTo>
                  <a:lnTo>
                    <a:pt x="668024" y="110989"/>
                  </a:lnTo>
                  <a:lnTo>
                    <a:pt x="668024" y="118591"/>
                  </a:lnTo>
                  <a:lnTo>
                    <a:pt x="663463" y="126193"/>
                  </a:lnTo>
                  <a:lnTo>
                    <a:pt x="652820" y="136836"/>
                  </a:lnTo>
                  <a:lnTo>
                    <a:pt x="646739" y="144438"/>
                  </a:lnTo>
                  <a:lnTo>
                    <a:pt x="649779" y="150520"/>
                  </a:lnTo>
                  <a:lnTo>
                    <a:pt x="649779" y="161162"/>
                  </a:lnTo>
                  <a:lnTo>
                    <a:pt x="649779" y="168764"/>
                  </a:lnTo>
                  <a:lnTo>
                    <a:pt x="646739" y="173326"/>
                  </a:lnTo>
                  <a:lnTo>
                    <a:pt x="639137" y="179407"/>
                  </a:lnTo>
                  <a:lnTo>
                    <a:pt x="634575" y="187009"/>
                  </a:lnTo>
                  <a:lnTo>
                    <a:pt x="631535" y="194611"/>
                  </a:lnTo>
                  <a:lnTo>
                    <a:pt x="634575" y="229580"/>
                  </a:lnTo>
                  <a:lnTo>
                    <a:pt x="631535" y="237182"/>
                  </a:lnTo>
                  <a:lnTo>
                    <a:pt x="631535" y="241744"/>
                  </a:lnTo>
                  <a:lnTo>
                    <a:pt x="620892" y="252386"/>
                  </a:lnTo>
                  <a:lnTo>
                    <a:pt x="617851" y="255427"/>
                  </a:lnTo>
                  <a:lnTo>
                    <a:pt x="613290" y="266070"/>
                  </a:lnTo>
                  <a:lnTo>
                    <a:pt x="610249" y="281274"/>
                  </a:lnTo>
                  <a:lnTo>
                    <a:pt x="602647" y="284315"/>
                  </a:lnTo>
                  <a:lnTo>
                    <a:pt x="592004" y="281274"/>
                  </a:lnTo>
                  <a:lnTo>
                    <a:pt x="588963" y="281274"/>
                  </a:lnTo>
                  <a:lnTo>
                    <a:pt x="581361" y="281274"/>
                  </a:lnTo>
                  <a:lnTo>
                    <a:pt x="578321" y="284315"/>
                  </a:lnTo>
                  <a:lnTo>
                    <a:pt x="578321" y="287356"/>
                  </a:lnTo>
                  <a:lnTo>
                    <a:pt x="573759" y="294958"/>
                  </a:lnTo>
                  <a:lnTo>
                    <a:pt x="573759" y="297999"/>
                  </a:lnTo>
                  <a:lnTo>
                    <a:pt x="570719" y="302560"/>
                  </a:lnTo>
                  <a:lnTo>
                    <a:pt x="566157" y="302560"/>
                  </a:lnTo>
                  <a:lnTo>
                    <a:pt x="560076" y="305601"/>
                  </a:lnTo>
                  <a:lnTo>
                    <a:pt x="555514" y="305601"/>
                  </a:lnTo>
                  <a:lnTo>
                    <a:pt x="552474" y="308641"/>
                  </a:lnTo>
                  <a:lnTo>
                    <a:pt x="552474" y="313203"/>
                  </a:lnTo>
                  <a:lnTo>
                    <a:pt x="552474" y="316243"/>
                  </a:lnTo>
                  <a:lnTo>
                    <a:pt x="552474" y="320805"/>
                  </a:lnTo>
                  <a:lnTo>
                    <a:pt x="555514" y="320805"/>
                  </a:lnTo>
                  <a:lnTo>
                    <a:pt x="555514" y="323845"/>
                  </a:lnTo>
                  <a:lnTo>
                    <a:pt x="555514" y="326886"/>
                  </a:lnTo>
                  <a:lnTo>
                    <a:pt x="552474" y="334488"/>
                  </a:lnTo>
                  <a:lnTo>
                    <a:pt x="544872" y="334488"/>
                  </a:lnTo>
                  <a:lnTo>
                    <a:pt x="538790" y="334488"/>
                  </a:lnTo>
                  <a:lnTo>
                    <a:pt x="523586" y="331447"/>
                  </a:lnTo>
                  <a:lnTo>
                    <a:pt x="520545" y="331447"/>
                  </a:lnTo>
                  <a:lnTo>
                    <a:pt x="515984" y="334488"/>
                  </a:lnTo>
                  <a:lnTo>
                    <a:pt x="515984" y="337529"/>
                  </a:lnTo>
                  <a:lnTo>
                    <a:pt x="520545" y="345131"/>
                  </a:lnTo>
                  <a:lnTo>
                    <a:pt x="523586" y="366417"/>
                  </a:lnTo>
                  <a:lnTo>
                    <a:pt x="523586" y="377059"/>
                  </a:lnTo>
                  <a:lnTo>
                    <a:pt x="520545" y="381621"/>
                  </a:lnTo>
                  <a:lnTo>
                    <a:pt x="515984" y="381621"/>
                  </a:lnTo>
                  <a:lnTo>
                    <a:pt x="512943" y="381621"/>
                  </a:lnTo>
                  <a:lnTo>
                    <a:pt x="512943" y="389223"/>
                  </a:lnTo>
                  <a:lnTo>
                    <a:pt x="515984" y="395304"/>
                  </a:lnTo>
                  <a:lnTo>
                    <a:pt x="515984" y="399865"/>
                  </a:lnTo>
                  <a:lnTo>
                    <a:pt x="512943" y="402906"/>
                  </a:lnTo>
                  <a:lnTo>
                    <a:pt x="505341" y="405947"/>
                  </a:lnTo>
                  <a:lnTo>
                    <a:pt x="499260" y="418110"/>
                  </a:lnTo>
                  <a:lnTo>
                    <a:pt x="494698" y="418110"/>
                  </a:lnTo>
                  <a:lnTo>
                    <a:pt x="452127" y="413549"/>
                  </a:lnTo>
                  <a:lnTo>
                    <a:pt x="447566" y="418110"/>
                  </a:lnTo>
                  <a:lnTo>
                    <a:pt x="444525" y="418110"/>
                  </a:lnTo>
                  <a:lnTo>
                    <a:pt x="444525" y="421151"/>
                  </a:lnTo>
                  <a:lnTo>
                    <a:pt x="441484" y="421151"/>
                  </a:lnTo>
                  <a:lnTo>
                    <a:pt x="436923" y="421151"/>
                  </a:lnTo>
                  <a:lnTo>
                    <a:pt x="415638" y="421151"/>
                  </a:lnTo>
                  <a:lnTo>
                    <a:pt x="412597" y="424192"/>
                  </a:lnTo>
                  <a:lnTo>
                    <a:pt x="408036" y="431794"/>
                  </a:lnTo>
                  <a:lnTo>
                    <a:pt x="412597" y="439396"/>
                  </a:lnTo>
                  <a:lnTo>
                    <a:pt x="415638" y="450039"/>
                  </a:lnTo>
                  <a:lnTo>
                    <a:pt x="415638" y="457641"/>
                  </a:lnTo>
                  <a:lnTo>
                    <a:pt x="418678" y="463722"/>
                  </a:lnTo>
                  <a:lnTo>
                    <a:pt x="423240" y="468283"/>
                  </a:lnTo>
                  <a:lnTo>
                    <a:pt x="426280" y="471324"/>
                  </a:lnTo>
                  <a:lnTo>
                    <a:pt x="426280" y="478926"/>
                  </a:lnTo>
                  <a:lnTo>
                    <a:pt x="426280" y="481967"/>
                  </a:lnTo>
                  <a:lnTo>
                    <a:pt x="430842" y="492610"/>
                  </a:lnTo>
                  <a:lnTo>
                    <a:pt x="430842" y="497171"/>
                  </a:lnTo>
                  <a:lnTo>
                    <a:pt x="430842" y="500212"/>
                  </a:lnTo>
                  <a:lnTo>
                    <a:pt x="423240" y="500212"/>
                  </a:lnTo>
                  <a:lnTo>
                    <a:pt x="418678" y="497171"/>
                  </a:lnTo>
                  <a:lnTo>
                    <a:pt x="415638" y="497171"/>
                  </a:lnTo>
                  <a:lnTo>
                    <a:pt x="412597" y="500212"/>
                  </a:lnTo>
                  <a:lnTo>
                    <a:pt x="408036" y="507814"/>
                  </a:lnTo>
                  <a:lnTo>
                    <a:pt x="408036" y="510855"/>
                  </a:lnTo>
                  <a:lnTo>
                    <a:pt x="412597" y="521497"/>
                  </a:lnTo>
                  <a:lnTo>
                    <a:pt x="412597" y="526059"/>
                  </a:lnTo>
                  <a:lnTo>
                    <a:pt x="412597" y="536702"/>
                  </a:lnTo>
                  <a:lnTo>
                    <a:pt x="412597" y="542783"/>
                  </a:lnTo>
                  <a:lnTo>
                    <a:pt x="412597" y="547344"/>
                  </a:lnTo>
                  <a:lnTo>
                    <a:pt x="415638" y="550385"/>
                  </a:lnTo>
                  <a:lnTo>
                    <a:pt x="423240" y="565589"/>
                  </a:lnTo>
                  <a:lnTo>
                    <a:pt x="426280" y="568630"/>
                  </a:lnTo>
                  <a:lnTo>
                    <a:pt x="433882" y="568630"/>
                  </a:lnTo>
                  <a:lnTo>
                    <a:pt x="436923" y="571671"/>
                  </a:lnTo>
                  <a:lnTo>
                    <a:pt x="441484" y="571671"/>
                  </a:lnTo>
                  <a:lnTo>
                    <a:pt x="441484" y="576232"/>
                  </a:lnTo>
                  <a:lnTo>
                    <a:pt x="441484" y="579273"/>
                  </a:lnTo>
                  <a:lnTo>
                    <a:pt x="441484" y="582314"/>
                  </a:lnTo>
                  <a:lnTo>
                    <a:pt x="444525" y="586875"/>
                  </a:lnTo>
                  <a:lnTo>
                    <a:pt x="452127" y="582314"/>
                  </a:lnTo>
                  <a:lnTo>
                    <a:pt x="455168" y="582314"/>
                  </a:lnTo>
                  <a:lnTo>
                    <a:pt x="470372" y="589916"/>
                  </a:lnTo>
                  <a:lnTo>
                    <a:pt x="473413" y="592956"/>
                  </a:lnTo>
                  <a:lnTo>
                    <a:pt x="487096" y="592956"/>
                  </a:lnTo>
                  <a:lnTo>
                    <a:pt x="494698" y="597518"/>
                  </a:lnTo>
                  <a:lnTo>
                    <a:pt x="494698" y="605120"/>
                  </a:lnTo>
                  <a:lnTo>
                    <a:pt x="494698" y="608160"/>
                  </a:lnTo>
                  <a:lnTo>
                    <a:pt x="491658" y="611201"/>
                  </a:lnTo>
                  <a:lnTo>
                    <a:pt x="487096" y="615762"/>
                  </a:lnTo>
                  <a:lnTo>
                    <a:pt x="487096" y="626405"/>
                  </a:lnTo>
                  <a:lnTo>
                    <a:pt x="487096" y="629446"/>
                  </a:lnTo>
                  <a:lnTo>
                    <a:pt x="487096" y="640089"/>
                  </a:lnTo>
                  <a:lnTo>
                    <a:pt x="491658" y="644650"/>
                  </a:lnTo>
                  <a:lnTo>
                    <a:pt x="502300" y="655293"/>
                  </a:lnTo>
                  <a:lnTo>
                    <a:pt x="505341" y="658334"/>
                  </a:lnTo>
                  <a:lnTo>
                    <a:pt x="505341" y="665936"/>
                  </a:lnTo>
                  <a:lnTo>
                    <a:pt x="505341" y="673538"/>
                  </a:lnTo>
                  <a:lnTo>
                    <a:pt x="512943" y="676578"/>
                  </a:lnTo>
                  <a:lnTo>
                    <a:pt x="515984" y="684180"/>
                  </a:lnTo>
                  <a:lnTo>
                    <a:pt x="515984" y="690262"/>
                  </a:lnTo>
                  <a:lnTo>
                    <a:pt x="515984" y="697864"/>
                  </a:lnTo>
                  <a:lnTo>
                    <a:pt x="512943" y="705466"/>
                  </a:lnTo>
                  <a:lnTo>
                    <a:pt x="505341" y="713068"/>
                  </a:lnTo>
                  <a:lnTo>
                    <a:pt x="487096" y="726752"/>
                  </a:lnTo>
                  <a:lnTo>
                    <a:pt x="481015" y="734354"/>
                  </a:lnTo>
                  <a:lnTo>
                    <a:pt x="476454" y="734354"/>
                  </a:lnTo>
                  <a:lnTo>
                    <a:pt x="473413" y="734354"/>
                  </a:lnTo>
                  <a:lnTo>
                    <a:pt x="470372" y="734354"/>
                  </a:lnTo>
                  <a:lnTo>
                    <a:pt x="465811" y="729792"/>
                  </a:lnTo>
                  <a:lnTo>
                    <a:pt x="462770" y="734354"/>
                  </a:lnTo>
                  <a:lnTo>
                    <a:pt x="455168" y="734354"/>
                  </a:lnTo>
                  <a:lnTo>
                    <a:pt x="452127" y="737394"/>
                  </a:lnTo>
                  <a:lnTo>
                    <a:pt x="447566" y="741956"/>
                  </a:lnTo>
                  <a:lnTo>
                    <a:pt x="447566" y="744996"/>
                  </a:lnTo>
                  <a:lnTo>
                    <a:pt x="444525" y="755639"/>
                  </a:lnTo>
                  <a:lnTo>
                    <a:pt x="441484" y="758680"/>
                  </a:lnTo>
                  <a:lnTo>
                    <a:pt x="436923" y="758680"/>
                  </a:lnTo>
                  <a:lnTo>
                    <a:pt x="433882" y="758680"/>
                  </a:lnTo>
                  <a:lnTo>
                    <a:pt x="430842" y="758680"/>
                  </a:lnTo>
                  <a:lnTo>
                    <a:pt x="426280" y="763241"/>
                  </a:lnTo>
                  <a:lnTo>
                    <a:pt x="423240" y="763241"/>
                  </a:lnTo>
                  <a:lnTo>
                    <a:pt x="418678" y="766282"/>
                  </a:lnTo>
                  <a:lnTo>
                    <a:pt x="412597" y="763241"/>
                  </a:lnTo>
                  <a:lnTo>
                    <a:pt x="408036" y="758680"/>
                  </a:lnTo>
                  <a:lnTo>
                    <a:pt x="404995" y="755639"/>
                  </a:lnTo>
                  <a:lnTo>
                    <a:pt x="389791" y="741956"/>
                  </a:lnTo>
                  <a:lnTo>
                    <a:pt x="386750" y="734354"/>
                  </a:lnTo>
                  <a:lnTo>
                    <a:pt x="383709" y="723711"/>
                  </a:lnTo>
                  <a:lnTo>
                    <a:pt x="383709" y="719150"/>
                  </a:lnTo>
                  <a:lnTo>
                    <a:pt x="383709" y="716109"/>
                  </a:lnTo>
                  <a:lnTo>
                    <a:pt x="383709" y="713068"/>
                  </a:lnTo>
                  <a:lnTo>
                    <a:pt x="386750" y="708507"/>
                  </a:lnTo>
                  <a:lnTo>
                    <a:pt x="383709" y="705466"/>
                  </a:lnTo>
                  <a:lnTo>
                    <a:pt x="379148" y="705466"/>
                  </a:lnTo>
                  <a:lnTo>
                    <a:pt x="376107" y="705466"/>
                  </a:lnTo>
                  <a:lnTo>
                    <a:pt x="368505" y="713068"/>
                  </a:lnTo>
                  <a:lnTo>
                    <a:pt x="368505" y="716109"/>
                  </a:lnTo>
                  <a:lnTo>
                    <a:pt x="365464" y="716109"/>
                  </a:lnTo>
                  <a:lnTo>
                    <a:pt x="357862" y="719150"/>
                  </a:lnTo>
                  <a:lnTo>
                    <a:pt x="333536" y="719150"/>
                  </a:lnTo>
                  <a:lnTo>
                    <a:pt x="325934" y="723711"/>
                  </a:lnTo>
                  <a:lnTo>
                    <a:pt x="322893" y="723711"/>
                  </a:lnTo>
                  <a:lnTo>
                    <a:pt x="322893" y="726752"/>
                  </a:lnTo>
                  <a:lnTo>
                    <a:pt x="318332" y="729792"/>
                  </a:lnTo>
                  <a:lnTo>
                    <a:pt x="307689" y="741956"/>
                  </a:lnTo>
                  <a:lnTo>
                    <a:pt x="304648" y="737394"/>
                  </a:lnTo>
                  <a:lnTo>
                    <a:pt x="300087" y="734354"/>
                  </a:lnTo>
                  <a:lnTo>
                    <a:pt x="300087" y="729792"/>
                  </a:lnTo>
                  <a:lnTo>
                    <a:pt x="304648" y="726752"/>
                  </a:lnTo>
                  <a:lnTo>
                    <a:pt x="304648" y="723711"/>
                  </a:lnTo>
                  <a:lnTo>
                    <a:pt x="304648" y="719150"/>
                  </a:lnTo>
                  <a:lnTo>
                    <a:pt x="307689" y="716109"/>
                  </a:lnTo>
                  <a:lnTo>
                    <a:pt x="307689" y="713068"/>
                  </a:lnTo>
                  <a:lnTo>
                    <a:pt x="310730" y="708507"/>
                  </a:lnTo>
                  <a:lnTo>
                    <a:pt x="318332" y="705466"/>
                  </a:lnTo>
                  <a:lnTo>
                    <a:pt x="318332" y="700905"/>
                  </a:lnTo>
                  <a:lnTo>
                    <a:pt x="322893" y="697864"/>
                  </a:lnTo>
                  <a:lnTo>
                    <a:pt x="322893" y="690262"/>
                  </a:lnTo>
                  <a:lnTo>
                    <a:pt x="322893" y="687221"/>
                  </a:lnTo>
                  <a:lnTo>
                    <a:pt x="318332" y="679619"/>
                  </a:lnTo>
                  <a:lnTo>
                    <a:pt x="315291" y="676578"/>
                  </a:lnTo>
                  <a:lnTo>
                    <a:pt x="310730" y="679619"/>
                  </a:lnTo>
                  <a:lnTo>
                    <a:pt x="307689" y="679619"/>
                  </a:lnTo>
                  <a:lnTo>
                    <a:pt x="310730" y="684180"/>
                  </a:lnTo>
                  <a:lnTo>
                    <a:pt x="307689" y="684180"/>
                  </a:lnTo>
                  <a:lnTo>
                    <a:pt x="307689" y="687221"/>
                  </a:lnTo>
                  <a:lnTo>
                    <a:pt x="304648" y="687221"/>
                  </a:lnTo>
                  <a:lnTo>
                    <a:pt x="300087" y="690262"/>
                  </a:lnTo>
                  <a:lnTo>
                    <a:pt x="297046" y="694823"/>
                  </a:lnTo>
                  <a:lnTo>
                    <a:pt x="294005" y="694823"/>
                  </a:lnTo>
                  <a:lnTo>
                    <a:pt x="289444" y="694823"/>
                  </a:lnTo>
                  <a:lnTo>
                    <a:pt x="286403" y="694823"/>
                  </a:lnTo>
                  <a:lnTo>
                    <a:pt x="281842" y="697864"/>
                  </a:lnTo>
                  <a:lnTo>
                    <a:pt x="278801" y="697864"/>
                  </a:lnTo>
                  <a:lnTo>
                    <a:pt x="275761" y="697864"/>
                  </a:lnTo>
                  <a:lnTo>
                    <a:pt x="271199" y="700905"/>
                  </a:lnTo>
                  <a:lnTo>
                    <a:pt x="268159" y="705466"/>
                  </a:lnTo>
                  <a:lnTo>
                    <a:pt x="265118" y="708507"/>
                  </a:lnTo>
                  <a:lnTo>
                    <a:pt x="260557" y="713068"/>
                  </a:lnTo>
                  <a:lnTo>
                    <a:pt x="257516" y="713068"/>
                  </a:lnTo>
                  <a:lnTo>
                    <a:pt x="254475" y="708507"/>
                  </a:lnTo>
                  <a:lnTo>
                    <a:pt x="254475" y="705466"/>
                  </a:lnTo>
                  <a:lnTo>
                    <a:pt x="249914" y="700905"/>
                  </a:lnTo>
                  <a:lnTo>
                    <a:pt x="246873" y="694823"/>
                  </a:lnTo>
                  <a:lnTo>
                    <a:pt x="242312" y="694823"/>
                  </a:lnTo>
                  <a:lnTo>
                    <a:pt x="242312" y="690262"/>
                  </a:lnTo>
                  <a:lnTo>
                    <a:pt x="242312" y="679619"/>
                  </a:lnTo>
                  <a:lnTo>
                    <a:pt x="239271" y="676578"/>
                  </a:lnTo>
                  <a:lnTo>
                    <a:pt x="239271" y="673538"/>
                  </a:lnTo>
                  <a:lnTo>
                    <a:pt x="236230" y="668976"/>
                  </a:lnTo>
                  <a:lnTo>
                    <a:pt x="228628" y="655293"/>
                  </a:lnTo>
                  <a:lnTo>
                    <a:pt x="225587" y="647691"/>
                  </a:lnTo>
                  <a:lnTo>
                    <a:pt x="213424" y="637048"/>
                  </a:lnTo>
                  <a:lnTo>
                    <a:pt x="210383" y="634007"/>
                  </a:lnTo>
                  <a:lnTo>
                    <a:pt x="207343" y="629446"/>
                  </a:lnTo>
                  <a:lnTo>
                    <a:pt x="207343" y="626405"/>
                  </a:lnTo>
                  <a:lnTo>
                    <a:pt x="202781" y="626405"/>
                  </a:lnTo>
                  <a:lnTo>
                    <a:pt x="199741" y="629446"/>
                  </a:lnTo>
                  <a:lnTo>
                    <a:pt x="196700" y="629446"/>
                  </a:lnTo>
                  <a:lnTo>
                    <a:pt x="196700" y="634007"/>
                  </a:lnTo>
                  <a:lnTo>
                    <a:pt x="192139" y="634007"/>
                  </a:lnTo>
                  <a:lnTo>
                    <a:pt x="192139" y="637048"/>
                  </a:lnTo>
                  <a:lnTo>
                    <a:pt x="189098" y="637048"/>
                  </a:lnTo>
                  <a:lnTo>
                    <a:pt x="186057" y="637048"/>
                  </a:lnTo>
                  <a:lnTo>
                    <a:pt x="181496" y="644650"/>
                  </a:lnTo>
                  <a:lnTo>
                    <a:pt x="178455" y="644650"/>
                  </a:lnTo>
                  <a:lnTo>
                    <a:pt x="178455" y="647691"/>
                  </a:lnTo>
                  <a:lnTo>
                    <a:pt x="173894" y="647691"/>
                  </a:lnTo>
                  <a:lnTo>
                    <a:pt x="167812" y="647691"/>
                  </a:lnTo>
                  <a:lnTo>
                    <a:pt x="163251" y="650732"/>
                  </a:lnTo>
                  <a:lnTo>
                    <a:pt x="157169" y="650732"/>
                  </a:lnTo>
                  <a:lnTo>
                    <a:pt x="149567" y="650732"/>
                  </a:lnTo>
                  <a:lnTo>
                    <a:pt x="149567" y="655293"/>
                  </a:lnTo>
                  <a:lnTo>
                    <a:pt x="146527" y="655293"/>
                  </a:lnTo>
                  <a:lnTo>
                    <a:pt x="146527" y="658334"/>
                  </a:lnTo>
                  <a:lnTo>
                    <a:pt x="141965" y="658334"/>
                  </a:lnTo>
                  <a:lnTo>
                    <a:pt x="117639" y="650732"/>
                  </a:lnTo>
                  <a:lnTo>
                    <a:pt x="102435" y="644650"/>
                  </a:lnTo>
                  <a:lnTo>
                    <a:pt x="94833" y="640089"/>
                  </a:lnTo>
                  <a:lnTo>
                    <a:pt x="81149" y="629446"/>
                  </a:lnTo>
                  <a:lnTo>
                    <a:pt x="73547" y="626405"/>
                  </a:lnTo>
                  <a:lnTo>
                    <a:pt x="70506" y="621844"/>
                  </a:lnTo>
                  <a:lnTo>
                    <a:pt x="65945" y="618803"/>
                  </a:lnTo>
                  <a:lnTo>
                    <a:pt x="62904" y="615762"/>
                  </a:lnTo>
                  <a:lnTo>
                    <a:pt x="52262" y="605120"/>
                  </a:lnTo>
                  <a:lnTo>
                    <a:pt x="49221" y="605120"/>
                  </a:lnTo>
                  <a:lnTo>
                    <a:pt x="41619" y="589916"/>
                  </a:lnTo>
                  <a:lnTo>
                    <a:pt x="38578" y="589916"/>
                  </a:lnTo>
                  <a:lnTo>
                    <a:pt x="34017" y="589916"/>
                  </a:lnTo>
                  <a:lnTo>
                    <a:pt x="15772" y="589916"/>
                  </a:lnTo>
                  <a:lnTo>
                    <a:pt x="12731" y="589916"/>
                  </a:lnTo>
                  <a:lnTo>
                    <a:pt x="2088" y="582314"/>
                  </a:lnTo>
                  <a:lnTo>
                    <a:pt x="0" y="583567"/>
                  </a:lnTo>
                  <a:lnTo>
                    <a:pt x="0" y="582180"/>
                  </a:lnTo>
                  <a:lnTo>
                    <a:pt x="4591" y="582180"/>
                  </a:lnTo>
                  <a:lnTo>
                    <a:pt x="16068" y="570621"/>
                  </a:lnTo>
                  <a:lnTo>
                    <a:pt x="27545" y="565997"/>
                  </a:lnTo>
                  <a:lnTo>
                    <a:pt x="59681" y="561373"/>
                  </a:lnTo>
                  <a:lnTo>
                    <a:pt x="71158" y="554438"/>
                  </a:lnTo>
                  <a:lnTo>
                    <a:pt x="87224" y="565997"/>
                  </a:lnTo>
                  <a:lnTo>
                    <a:pt x="91815" y="565997"/>
                  </a:lnTo>
                  <a:lnTo>
                    <a:pt x="119360" y="565997"/>
                  </a:lnTo>
                  <a:lnTo>
                    <a:pt x="126246" y="565997"/>
                  </a:lnTo>
                  <a:lnTo>
                    <a:pt x="130837" y="565997"/>
                  </a:lnTo>
                  <a:lnTo>
                    <a:pt x="142314" y="589116"/>
                  </a:lnTo>
                  <a:lnTo>
                    <a:pt x="146905" y="589116"/>
                  </a:lnTo>
                  <a:lnTo>
                    <a:pt x="162973" y="605299"/>
                  </a:lnTo>
                  <a:lnTo>
                    <a:pt x="167562" y="609923"/>
                  </a:lnTo>
                  <a:lnTo>
                    <a:pt x="174450" y="614545"/>
                  </a:lnTo>
                  <a:lnTo>
                    <a:pt x="179039" y="621482"/>
                  </a:lnTo>
                  <a:lnTo>
                    <a:pt x="182386" y="622831"/>
                  </a:lnTo>
                  <a:lnTo>
                    <a:pt x="195610" y="609632"/>
                  </a:lnTo>
                  <a:cubicBezTo>
                    <a:pt x="202706" y="605121"/>
                    <a:pt x="209264" y="601718"/>
                    <a:pt x="211492" y="597206"/>
                  </a:cubicBezTo>
                  <a:cubicBezTo>
                    <a:pt x="215781" y="583760"/>
                    <a:pt x="215781" y="565719"/>
                    <a:pt x="207037" y="556698"/>
                  </a:cubicBezTo>
                  <a:cubicBezTo>
                    <a:pt x="202746" y="543252"/>
                    <a:pt x="198291" y="547676"/>
                    <a:pt x="185256" y="538657"/>
                  </a:cubicBezTo>
                  <a:cubicBezTo>
                    <a:pt x="176510" y="534230"/>
                    <a:pt x="172220" y="525210"/>
                    <a:pt x="163476" y="520784"/>
                  </a:cubicBezTo>
                  <a:cubicBezTo>
                    <a:pt x="150275" y="498146"/>
                    <a:pt x="111004" y="484700"/>
                    <a:pt x="93514" y="466659"/>
                  </a:cubicBezTo>
                  <a:cubicBezTo>
                    <a:pt x="62989" y="448618"/>
                    <a:pt x="71733" y="453213"/>
                    <a:pt x="36753" y="444191"/>
                  </a:cubicBezTo>
                  <a:cubicBezTo>
                    <a:pt x="36753" y="408108"/>
                    <a:pt x="45497" y="421724"/>
                    <a:pt x="58698" y="399088"/>
                  </a:cubicBezTo>
                  <a:cubicBezTo>
                    <a:pt x="71733" y="381215"/>
                    <a:pt x="76188" y="372195"/>
                    <a:pt x="76188" y="349558"/>
                  </a:cubicBezTo>
                  <a:cubicBezTo>
                    <a:pt x="58698" y="331685"/>
                    <a:pt x="58698" y="336112"/>
                    <a:pt x="54243" y="309049"/>
                  </a:cubicBezTo>
                  <a:cubicBezTo>
                    <a:pt x="49952" y="268539"/>
                    <a:pt x="45497" y="291006"/>
                    <a:pt x="36753" y="264114"/>
                  </a:cubicBezTo>
                  <a:cubicBezTo>
                    <a:pt x="45497" y="250498"/>
                    <a:pt x="41208" y="264114"/>
                    <a:pt x="58698" y="255093"/>
                  </a:cubicBezTo>
                  <a:cubicBezTo>
                    <a:pt x="54243" y="246073"/>
                    <a:pt x="41208" y="250498"/>
                    <a:pt x="36753" y="241647"/>
                  </a:cubicBezTo>
                  <a:cubicBezTo>
                    <a:pt x="36753" y="241647"/>
                    <a:pt x="36753" y="241647"/>
                    <a:pt x="32462" y="241647"/>
                  </a:cubicBezTo>
                  <a:cubicBezTo>
                    <a:pt x="62989" y="232627"/>
                    <a:pt x="32462" y="228030"/>
                    <a:pt x="62989" y="219010"/>
                  </a:cubicBezTo>
                  <a:cubicBezTo>
                    <a:pt x="71733" y="214584"/>
                    <a:pt x="89223" y="214584"/>
                    <a:pt x="102259" y="209989"/>
                  </a:cubicBezTo>
                  <a:cubicBezTo>
                    <a:pt x="132784" y="200968"/>
                    <a:pt x="137240" y="192116"/>
                    <a:pt x="141530" y="151437"/>
                  </a:cubicBezTo>
                  <a:cubicBezTo>
                    <a:pt x="159020" y="151437"/>
                    <a:pt x="172220" y="142586"/>
                    <a:pt x="185256" y="133567"/>
                  </a:cubicBezTo>
                  <a:lnTo>
                    <a:pt x="185256" y="110929"/>
                  </a:lnTo>
                  <a:lnTo>
                    <a:pt x="183712" y="109461"/>
                  </a:lnTo>
                  <a:lnTo>
                    <a:pt x="196700" y="110989"/>
                  </a:lnTo>
                  <a:lnTo>
                    <a:pt x="199741" y="110989"/>
                  </a:lnTo>
                  <a:lnTo>
                    <a:pt x="202781" y="107948"/>
                  </a:lnTo>
                  <a:lnTo>
                    <a:pt x="210383" y="104908"/>
                  </a:lnTo>
                  <a:lnTo>
                    <a:pt x="213424" y="104908"/>
                  </a:lnTo>
                  <a:lnTo>
                    <a:pt x="221026" y="104908"/>
                  </a:lnTo>
                  <a:lnTo>
                    <a:pt x="225587" y="104908"/>
                  </a:lnTo>
                  <a:lnTo>
                    <a:pt x="228628" y="107948"/>
                  </a:lnTo>
                  <a:lnTo>
                    <a:pt x="236230" y="107948"/>
                  </a:lnTo>
                  <a:lnTo>
                    <a:pt x="239271" y="104908"/>
                  </a:lnTo>
                  <a:lnTo>
                    <a:pt x="242312" y="97306"/>
                  </a:lnTo>
                  <a:lnTo>
                    <a:pt x="242312" y="92744"/>
                  </a:lnTo>
                  <a:lnTo>
                    <a:pt x="246873" y="89704"/>
                  </a:lnTo>
                  <a:lnTo>
                    <a:pt x="249914" y="89704"/>
                  </a:lnTo>
                  <a:lnTo>
                    <a:pt x="268159" y="92744"/>
                  </a:lnTo>
                  <a:lnTo>
                    <a:pt x="271199" y="92744"/>
                  </a:lnTo>
                  <a:lnTo>
                    <a:pt x="275761" y="92744"/>
                  </a:lnTo>
                  <a:lnTo>
                    <a:pt x="275761" y="86663"/>
                  </a:lnTo>
                  <a:lnTo>
                    <a:pt x="278801" y="79061"/>
                  </a:lnTo>
                  <a:lnTo>
                    <a:pt x="281842" y="76020"/>
                  </a:lnTo>
                  <a:lnTo>
                    <a:pt x="286403" y="71459"/>
                  </a:lnTo>
                  <a:lnTo>
                    <a:pt x="294005" y="71459"/>
                  </a:lnTo>
                  <a:lnTo>
                    <a:pt x="297046" y="68418"/>
                  </a:lnTo>
                  <a:lnTo>
                    <a:pt x="300087" y="65377"/>
                  </a:lnTo>
                  <a:lnTo>
                    <a:pt x="304648" y="60816"/>
                  </a:lnTo>
                  <a:lnTo>
                    <a:pt x="310730" y="57775"/>
                  </a:lnTo>
                  <a:lnTo>
                    <a:pt x="318332" y="53214"/>
                  </a:lnTo>
                  <a:lnTo>
                    <a:pt x="325934" y="50173"/>
                  </a:lnTo>
                  <a:lnTo>
                    <a:pt x="328975" y="47132"/>
                  </a:lnTo>
                  <a:lnTo>
                    <a:pt x="344179" y="47132"/>
                  </a:lnTo>
                  <a:lnTo>
                    <a:pt x="350260" y="42571"/>
                  </a:lnTo>
                  <a:lnTo>
                    <a:pt x="368505" y="28887"/>
                  </a:lnTo>
                  <a:lnTo>
                    <a:pt x="376107" y="18245"/>
                  </a:lnTo>
                  <a:lnTo>
                    <a:pt x="376107" y="13683"/>
                  </a:lnTo>
                  <a:lnTo>
                    <a:pt x="383709" y="13683"/>
                  </a:lnTo>
                  <a:lnTo>
                    <a:pt x="389791" y="10643"/>
                  </a:lnTo>
                  <a:lnTo>
                    <a:pt x="394352" y="13683"/>
                  </a:lnTo>
                  <a:lnTo>
                    <a:pt x="408036" y="18245"/>
                  </a:lnTo>
                  <a:lnTo>
                    <a:pt x="412597" y="18245"/>
                  </a:lnTo>
                  <a:lnTo>
                    <a:pt x="418678" y="18245"/>
                  </a:lnTo>
                  <a:lnTo>
                    <a:pt x="436923" y="10643"/>
                  </a:lnTo>
                  <a:lnTo>
                    <a:pt x="462770" y="7602"/>
                  </a:lnTo>
                  <a:lnTo>
                    <a:pt x="481015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88088068-2F73-EC3D-7583-85F02BAF9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4218" y="1568337"/>
              <a:ext cx="100557" cy="74903"/>
            </a:xfrm>
            <a:custGeom>
              <a:avLst/>
              <a:gdLst>
                <a:gd name="connsiteX0" fmla="*/ 100557 w 100557"/>
                <a:gd name="connsiteY0" fmla="*/ 0 h 74903"/>
                <a:gd name="connsiteX1" fmla="*/ 100557 w 100557"/>
                <a:gd name="connsiteY1" fmla="*/ 5549 h 74903"/>
                <a:gd name="connsiteX2" fmla="*/ 95966 w 100557"/>
                <a:gd name="connsiteY2" fmla="*/ 10173 h 74903"/>
                <a:gd name="connsiteX3" fmla="*/ 95966 w 100557"/>
                <a:gd name="connsiteY3" fmla="*/ 14797 h 74903"/>
                <a:gd name="connsiteX4" fmla="*/ 89080 w 100557"/>
                <a:gd name="connsiteY4" fmla="*/ 21732 h 74903"/>
                <a:gd name="connsiteX5" fmla="*/ 84489 w 100557"/>
                <a:gd name="connsiteY5" fmla="*/ 26356 h 74903"/>
                <a:gd name="connsiteX6" fmla="*/ 79900 w 100557"/>
                <a:gd name="connsiteY6" fmla="*/ 30978 h 74903"/>
                <a:gd name="connsiteX7" fmla="*/ 68423 w 100557"/>
                <a:gd name="connsiteY7" fmla="*/ 30978 h 74903"/>
                <a:gd name="connsiteX8" fmla="*/ 52355 w 100557"/>
                <a:gd name="connsiteY8" fmla="*/ 37915 h 74903"/>
                <a:gd name="connsiteX9" fmla="*/ 45469 w 100557"/>
                <a:gd name="connsiteY9" fmla="*/ 42537 h 74903"/>
                <a:gd name="connsiteX10" fmla="*/ 45469 w 100557"/>
                <a:gd name="connsiteY10" fmla="*/ 49474 h 74903"/>
                <a:gd name="connsiteX11" fmla="*/ 40878 w 100557"/>
                <a:gd name="connsiteY11" fmla="*/ 54098 h 74903"/>
                <a:gd name="connsiteX12" fmla="*/ 20219 w 100557"/>
                <a:gd name="connsiteY12" fmla="*/ 70279 h 74903"/>
                <a:gd name="connsiteX13" fmla="*/ 13333 w 100557"/>
                <a:gd name="connsiteY13" fmla="*/ 74903 h 74903"/>
                <a:gd name="connsiteX14" fmla="*/ 8742 w 100557"/>
                <a:gd name="connsiteY14" fmla="*/ 74903 h 74903"/>
                <a:gd name="connsiteX15" fmla="*/ 1856 w 100557"/>
                <a:gd name="connsiteY15" fmla="*/ 70279 h 74903"/>
                <a:gd name="connsiteX16" fmla="*/ 1856 w 100557"/>
                <a:gd name="connsiteY16" fmla="*/ 65657 h 74903"/>
                <a:gd name="connsiteX17" fmla="*/ 0 w 100557"/>
                <a:gd name="connsiteY17" fmla="*/ 65657 h 74903"/>
                <a:gd name="connsiteX18" fmla="*/ 2299 w 100557"/>
                <a:gd name="connsiteY18" fmla="*/ 64124 h 74903"/>
                <a:gd name="connsiteX19" fmla="*/ 15983 w 100557"/>
                <a:gd name="connsiteY19" fmla="*/ 53481 h 74903"/>
                <a:gd name="connsiteX20" fmla="*/ 19023 w 100557"/>
                <a:gd name="connsiteY20" fmla="*/ 50440 h 74903"/>
                <a:gd name="connsiteX21" fmla="*/ 19023 w 100557"/>
                <a:gd name="connsiteY21" fmla="*/ 45879 h 74903"/>
                <a:gd name="connsiteX22" fmla="*/ 23585 w 100557"/>
                <a:gd name="connsiteY22" fmla="*/ 42838 h 74903"/>
                <a:gd name="connsiteX23" fmla="*/ 34227 w 100557"/>
                <a:gd name="connsiteY23" fmla="*/ 38277 h 74903"/>
                <a:gd name="connsiteX24" fmla="*/ 41829 w 100557"/>
                <a:gd name="connsiteY24" fmla="*/ 38277 h 74903"/>
                <a:gd name="connsiteX25" fmla="*/ 44870 w 100557"/>
                <a:gd name="connsiteY25" fmla="*/ 35236 h 74903"/>
                <a:gd name="connsiteX26" fmla="*/ 47911 w 100557"/>
                <a:gd name="connsiteY26" fmla="*/ 32195 h 74903"/>
                <a:gd name="connsiteX27" fmla="*/ 52472 w 100557"/>
                <a:gd name="connsiteY27" fmla="*/ 27634 h 74903"/>
                <a:gd name="connsiteX28" fmla="*/ 52472 w 100557"/>
                <a:gd name="connsiteY28" fmla="*/ 24593 h 74903"/>
                <a:gd name="connsiteX29" fmla="*/ 55513 w 100557"/>
                <a:gd name="connsiteY29" fmla="*/ 21553 h 74903"/>
                <a:gd name="connsiteX30" fmla="*/ 55513 w 100557"/>
                <a:gd name="connsiteY30" fmla="*/ 16991 h 74903"/>
                <a:gd name="connsiteX31" fmla="*/ 58554 w 100557"/>
                <a:gd name="connsiteY31" fmla="*/ 16991 h 74903"/>
                <a:gd name="connsiteX32" fmla="*/ 66156 w 100557"/>
                <a:gd name="connsiteY32" fmla="*/ 9389 h 74903"/>
                <a:gd name="connsiteX33" fmla="*/ 73758 w 100557"/>
                <a:gd name="connsiteY33" fmla="*/ 6349 h 74903"/>
                <a:gd name="connsiteX34" fmla="*/ 95043 w 100557"/>
                <a:gd name="connsiteY34" fmla="*/ 3308 h 74903"/>
                <a:gd name="connsiteX35" fmla="*/ 100557 w 100557"/>
                <a:gd name="connsiteY35" fmla="*/ 0 h 74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0557" h="74903">
                  <a:moveTo>
                    <a:pt x="100557" y="0"/>
                  </a:moveTo>
                  <a:lnTo>
                    <a:pt x="100557" y="5549"/>
                  </a:lnTo>
                  <a:lnTo>
                    <a:pt x="95966" y="10173"/>
                  </a:lnTo>
                  <a:lnTo>
                    <a:pt x="95966" y="14797"/>
                  </a:lnTo>
                  <a:lnTo>
                    <a:pt x="89080" y="21732"/>
                  </a:lnTo>
                  <a:lnTo>
                    <a:pt x="84489" y="26356"/>
                  </a:lnTo>
                  <a:lnTo>
                    <a:pt x="79900" y="30978"/>
                  </a:lnTo>
                  <a:lnTo>
                    <a:pt x="68423" y="30978"/>
                  </a:lnTo>
                  <a:lnTo>
                    <a:pt x="52355" y="37915"/>
                  </a:lnTo>
                  <a:lnTo>
                    <a:pt x="45469" y="42537"/>
                  </a:lnTo>
                  <a:lnTo>
                    <a:pt x="45469" y="49474"/>
                  </a:lnTo>
                  <a:lnTo>
                    <a:pt x="40878" y="54098"/>
                  </a:lnTo>
                  <a:lnTo>
                    <a:pt x="20219" y="70279"/>
                  </a:lnTo>
                  <a:lnTo>
                    <a:pt x="13333" y="74903"/>
                  </a:lnTo>
                  <a:lnTo>
                    <a:pt x="8742" y="74903"/>
                  </a:lnTo>
                  <a:lnTo>
                    <a:pt x="1856" y="70279"/>
                  </a:lnTo>
                  <a:lnTo>
                    <a:pt x="1856" y="65657"/>
                  </a:lnTo>
                  <a:lnTo>
                    <a:pt x="0" y="65657"/>
                  </a:lnTo>
                  <a:lnTo>
                    <a:pt x="2299" y="64124"/>
                  </a:lnTo>
                  <a:lnTo>
                    <a:pt x="15983" y="53481"/>
                  </a:lnTo>
                  <a:lnTo>
                    <a:pt x="19023" y="50440"/>
                  </a:lnTo>
                  <a:lnTo>
                    <a:pt x="19023" y="45879"/>
                  </a:lnTo>
                  <a:lnTo>
                    <a:pt x="23585" y="42838"/>
                  </a:lnTo>
                  <a:lnTo>
                    <a:pt x="34227" y="38277"/>
                  </a:lnTo>
                  <a:lnTo>
                    <a:pt x="41829" y="38277"/>
                  </a:lnTo>
                  <a:lnTo>
                    <a:pt x="44870" y="35236"/>
                  </a:lnTo>
                  <a:lnTo>
                    <a:pt x="47911" y="32195"/>
                  </a:lnTo>
                  <a:lnTo>
                    <a:pt x="52472" y="27634"/>
                  </a:lnTo>
                  <a:lnTo>
                    <a:pt x="52472" y="24593"/>
                  </a:lnTo>
                  <a:lnTo>
                    <a:pt x="55513" y="21553"/>
                  </a:lnTo>
                  <a:lnTo>
                    <a:pt x="55513" y="16991"/>
                  </a:lnTo>
                  <a:lnTo>
                    <a:pt x="58554" y="16991"/>
                  </a:lnTo>
                  <a:lnTo>
                    <a:pt x="66156" y="9389"/>
                  </a:lnTo>
                  <a:lnTo>
                    <a:pt x="73758" y="6349"/>
                  </a:lnTo>
                  <a:lnTo>
                    <a:pt x="95043" y="3308"/>
                  </a:lnTo>
                  <a:lnTo>
                    <a:pt x="10055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937F0DA7-4C08-9C6B-3A59-9AD020B9B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629" y="1624859"/>
              <a:ext cx="10813" cy="18401"/>
            </a:xfrm>
            <a:custGeom>
              <a:avLst/>
              <a:gdLst>
                <a:gd name="connsiteX0" fmla="*/ 6082 w 10813"/>
                <a:gd name="connsiteY0" fmla="*/ 0 h 18401"/>
                <a:gd name="connsiteX1" fmla="*/ 10643 w 10813"/>
                <a:gd name="connsiteY1" fmla="*/ 4561 h 18401"/>
                <a:gd name="connsiteX2" fmla="*/ 10813 w 10813"/>
                <a:gd name="connsiteY2" fmla="*/ 4561 h 18401"/>
                <a:gd name="connsiteX3" fmla="*/ 7786 w 10813"/>
                <a:gd name="connsiteY3" fmla="*/ 9135 h 18401"/>
                <a:gd name="connsiteX4" fmla="*/ 3197 w 10813"/>
                <a:gd name="connsiteY4" fmla="*/ 9135 h 18401"/>
                <a:gd name="connsiteX5" fmla="*/ 3197 w 10813"/>
                <a:gd name="connsiteY5" fmla="*/ 13757 h 18401"/>
                <a:gd name="connsiteX6" fmla="*/ 3197 w 10813"/>
                <a:gd name="connsiteY6" fmla="*/ 18381 h 18401"/>
                <a:gd name="connsiteX7" fmla="*/ 3197 w 10813"/>
                <a:gd name="connsiteY7" fmla="*/ 18401 h 18401"/>
                <a:gd name="connsiteX8" fmla="*/ 3041 w 10813"/>
                <a:gd name="connsiteY8" fmla="*/ 18245 h 18401"/>
                <a:gd name="connsiteX9" fmla="*/ 0 w 10813"/>
                <a:gd name="connsiteY9" fmla="*/ 15204 h 18401"/>
                <a:gd name="connsiteX10" fmla="*/ 0 w 10813"/>
                <a:gd name="connsiteY10" fmla="*/ 10643 h 18401"/>
                <a:gd name="connsiteX11" fmla="*/ 0 w 10813"/>
                <a:gd name="connsiteY11" fmla="*/ 7602 h 18401"/>
                <a:gd name="connsiteX12" fmla="*/ 0 w 10813"/>
                <a:gd name="connsiteY12" fmla="*/ 4561 h 18401"/>
                <a:gd name="connsiteX13" fmla="*/ 3041 w 10813"/>
                <a:gd name="connsiteY13" fmla="*/ 4561 h 18401"/>
                <a:gd name="connsiteX14" fmla="*/ 6082 w 10813"/>
                <a:gd name="connsiteY14" fmla="*/ 0 h 18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13" h="18401">
                  <a:moveTo>
                    <a:pt x="6082" y="0"/>
                  </a:moveTo>
                  <a:lnTo>
                    <a:pt x="10643" y="4561"/>
                  </a:lnTo>
                  <a:lnTo>
                    <a:pt x="10813" y="4561"/>
                  </a:lnTo>
                  <a:lnTo>
                    <a:pt x="7786" y="9135"/>
                  </a:lnTo>
                  <a:lnTo>
                    <a:pt x="3197" y="9135"/>
                  </a:lnTo>
                  <a:lnTo>
                    <a:pt x="3197" y="13757"/>
                  </a:lnTo>
                  <a:lnTo>
                    <a:pt x="3197" y="18381"/>
                  </a:lnTo>
                  <a:lnTo>
                    <a:pt x="3197" y="18401"/>
                  </a:lnTo>
                  <a:lnTo>
                    <a:pt x="3041" y="18245"/>
                  </a:lnTo>
                  <a:lnTo>
                    <a:pt x="0" y="15204"/>
                  </a:lnTo>
                  <a:lnTo>
                    <a:pt x="0" y="10643"/>
                  </a:lnTo>
                  <a:lnTo>
                    <a:pt x="0" y="7602"/>
                  </a:lnTo>
                  <a:lnTo>
                    <a:pt x="0" y="4561"/>
                  </a:lnTo>
                  <a:lnTo>
                    <a:pt x="3041" y="4561"/>
                  </a:lnTo>
                  <a:lnTo>
                    <a:pt x="608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9935E511-AECC-BBDB-30C9-DD39FA13E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8442" y="1627057"/>
              <a:ext cx="3910" cy="2363"/>
            </a:xfrm>
            <a:custGeom>
              <a:avLst/>
              <a:gdLst>
                <a:gd name="connsiteX0" fmla="*/ 1564 w 3910"/>
                <a:gd name="connsiteY0" fmla="*/ 0 h 2363"/>
                <a:gd name="connsiteX1" fmla="*/ 3910 w 3910"/>
                <a:gd name="connsiteY1" fmla="*/ 2363 h 2363"/>
                <a:gd name="connsiteX2" fmla="*/ 2871 w 3910"/>
                <a:gd name="connsiteY2" fmla="*/ 2363 h 2363"/>
                <a:gd name="connsiteX3" fmla="*/ 0 w 3910"/>
                <a:gd name="connsiteY3" fmla="*/ 2363 h 2363"/>
                <a:gd name="connsiteX4" fmla="*/ 1564 w 3910"/>
                <a:gd name="connsiteY4" fmla="*/ 0 h 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0" h="2363">
                  <a:moveTo>
                    <a:pt x="1564" y="0"/>
                  </a:moveTo>
                  <a:lnTo>
                    <a:pt x="3910" y="2363"/>
                  </a:lnTo>
                  <a:lnTo>
                    <a:pt x="2871" y="2363"/>
                  </a:lnTo>
                  <a:lnTo>
                    <a:pt x="0" y="2363"/>
                  </a:lnTo>
                  <a:lnTo>
                    <a:pt x="156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4667AE73-BCB9-1C44-466C-683CBECBE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2352" y="1629420"/>
              <a:ext cx="2002" cy="2017"/>
            </a:xfrm>
            <a:custGeom>
              <a:avLst/>
              <a:gdLst>
                <a:gd name="connsiteX0" fmla="*/ 0 w 2002"/>
                <a:gd name="connsiteY0" fmla="*/ 0 h 2017"/>
                <a:gd name="connsiteX1" fmla="*/ 2002 w 2002"/>
                <a:gd name="connsiteY1" fmla="*/ 0 h 2017"/>
                <a:gd name="connsiteX2" fmla="*/ 2002 w 2002"/>
                <a:gd name="connsiteY2" fmla="*/ 2017 h 2017"/>
                <a:gd name="connsiteX3" fmla="*/ 0 w 2002"/>
                <a:gd name="connsiteY3" fmla="*/ 0 h 2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2" h="2017">
                  <a:moveTo>
                    <a:pt x="0" y="0"/>
                  </a:moveTo>
                  <a:lnTo>
                    <a:pt x="2002" y="0"/>
                  </a:lnTo>
                  <a:lnTo>
                    <a:pt x="2002" y="201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5E1BF4A-879B-225E-A642-C92C29350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4354" y="1631437"/>
              <a:ext cx="9864" cy="4065"/>
            </a:xfrm>
            <a:custGeom>
              <a:avLst/>
              <a:gdLst>
                <a:gd name="connsiteX0" fmla="*/ 0 w 9864"/>
                <a:gd name="connsiteY0" fmla="*/ 0 h 4065"/>
                <a:gd name="connsiteX1" fmla="*/ 2538 w 9864"/>
                <a:gd name="connsiteY1" fmla="*/ 2557 h 4065"/>
                <a:gd name="connsiteX2" fmla="*/ 7129 w 9864"/>
                <a:gd name="connsiteY2" fmla="*/ 2557 h 4065"/>
                <a:gd name="connsiteX3" fmla="*/ 9864 w 9864"/>
                <a:gd name="connsiteY3" fmla="*/ 2557 h 4065"/>
                <a:gd name="connsiteX4" fmla="*/ 7602 w 9864"/>
                <a:gd name="connsiteY4" fmla="*/ 4065 h 4065"/>
                <a:gd name="connsiteX5" fmla="*/ 4561 w 9864"/>
                <a:gd name="connsiteY5" fmla="*/ 4065 h 4065"/>
                <a:gd name="connsiteX6" fmla="*/ 0 w 9864"/>
                <a:gd name="connsiteY6" fmla="*/ 1024 h 4065"/>
                <a:gd name="connsiteX7" fmla="*/ 0 w 9864"/>
                <a:gd name="connsiteY7" fmla="*/ 0 h 4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64" h="4065">
                  <a:moveTo>
                    <a:pt x="0" y="0"/>
                  </a:moveTo>
                  <a:lnTo>
                    <a:pt x="2538" y="2557"/>
                  </a:lnTo>
                  <a:lnTo>
                    <a:pt x="7129" y="2557"/>
                  </a:lnTo>
                  <a:lnTo>
                    <a:pt x="9864" y="2557"/>
                  </a:lnTo>
                  <a:lnTo>
                    <a:pt x="7602" y="4065"/>
                  </a:lnTo>
                  <a:lnTo>
                    <a:pt x="4561" y="4065"/>
                  </a:lnTo>
                  <a:lnTo>
                    <a:pt x="0" y="102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FE48467E-3BB6-FBC3-1D5D-A1A38131D9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826" y="1643260"/>
              <a:ext cx="13528" cy="20543"/>
            </a:xfrm>
            <a:custGeom>
              <a:avLst/>
              <a:gdLst>
                <a:gd name="connsiteX0" fmla="*/ 0 w 13528"/>
                <a:gd name="connsiteY0" fmla="*/ 0 h 20543"/>
                <a:gd name="connsiteX1" fmla="*/ 2885 w 13528"/>
                <a:gd name="connsiteY1" fmla="*/ 2884 h 20543"/>
                <a:gd name="connsiteX2" fmla="*/ 7446 w 13528"/>
                <a:gd name="connsiteY2" fmla="*/ 7446 h 20543"/>
                <a:gd name="connsiteX3" fmla="*/ 7446 w 13528"/>
                <a:gd name="connsiteY3" fmla="*/ 10486 h 20543"/>
                <a:gd name="connsiteX4" fmla="*/ 10487 w 13528"/>
                <a:gd name="connsiteY4" fmla="*/ 10486 h 20543"/>
                <a:gd name="connsiteX5" fmla="*/ 10487 w 13528"/>
                <a:gd name="connsiteY5" fmla="*/ 15048 h 20543"/>
                <a:gd name="connsiteX6" fmla="*/ 13528 w 13528"/>
                <a:gd name="connsiteY6" fmla="*/ 18088 h 20543"/>
                <a:gd name="connsiteX7" fmla="*/ 13528 w 13528"/>
                <a:gd name="connsiteY7" fmla="*/ 20543 h 20543"/>
                <a:gd name="connsiteX8" fmla="*/ 9180 w 13528"/>
                <a:gd name="connsiteY8" fmla="*/ 16164 h 20543"/>
                <a:gd name="connsiteX9" fmla="*/ 4589 w 13528"/>
                <a:gd name="connsiteY9" fmla="*/ 11540 h 20543"/>
                <a:gd name="connsiteX10" fmla="*/ 0 w 13528"/>
                <a:gd name="connsiteY10" fmla="*/ 6916 h 20543"/>
                <a:gd name="connsiteX11" fmla="*/ 0 w 13528"/>
                <a:gd name="connsiteY11" fmla="*/ 0 h 20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528" h="20543">
                  <a:moveTo>
                    <a:pt x="0" y="0"/>
                  </a:moveTo>
                  <a:lnTo>
                    <a:pt x="2885" y="2884"/>
                  </a:lnTo>
                  <a:lnTo>
                    <a:pt x="7446" y="7446"/>
                  </a:lnTo>
                  <a:lnTo>
                    <a:pt x="7446" y="10486"/>
                  </a:lnTo>
                  <a:lnTo>
                    <a:pt x="10487" y="10486"/>
                  </a:lnTo>
                  <a:lnTo>
                    <a:pt x="10487" y="15048"/>
                  </a:lnTo>
                  <a:lnTo>
                    <a:pt x="13528" y="18088"/>
                  </a:lnTo>
                  <a:lnTo>
                    <a:pt x="13528" y="20543"/>
                  </a:lnTo>
                  <a:lnTo>
                    <a:pt x="9180" y="16164"/>
                  </a:lnTo>
                  <a:lnTo>
                    <a:pt x="4589" y="11540"/>
                  </a:lnTo>
                  <a:lnTo>
                    <a:pt x="0" y="69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33E94B8-2D08-48D6-6D1E-56B59AA9C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1397" y="750628"/>
              <a:ext cx="917675" cy="1006789"/>
            </a:xfrm>
            <a:custGeom>
              <a:avLst/>
              <a:gdLst>
                <a:gd name="connsiteX0" fmla="*/ 397756 w 917675"/>
                <a:gd name="connsiteY0" fmla="*/ 922212 h 1006789"/>
                <a:gd name="connsiteX1" fmla="*/ 393746 w 917675"/>
                <a:gd name="connsiteY1" fmla="*/ 935535 h 1006789"/>
                <a:gd name="connsiteX2" fmla="*/ 390540 w 917675"/>
                <a:gd name="connsiteY2" fmla="*/ 949653 h 1006789"/>
                <a:gd name="connsiteX3" fmla="*/ 390538 w 917675"/>
                <a:gd name="connsiteY3" fmla="*/ 949658 h 1006789"/>
                <a:gd name="connsiteX4" fmla="*/ 390538 w 917675"/>
                <a:gd name="connsiteY4" fmla="*/ 949659 h 1006789"/>
                <a:gd name="connsiteX5" fmla="*/ 390540 w 917675"/>
                <a:gd name="connsiteY5" fmla="*/ 949653 h 1006789"/>
                <a:gd name="connsiteX6" fmla="*/ 376333 w 917675"/>
                <a:gd name="connsiteY6" fmla="*/ 910226 h 1006789"/>
                <a:gd name="connsiteX7" fmla="*/ 375243 w 917675"/>
                <a:gd name="connsiteY7" fmla="*/ 914040 h 1006789"/>
                <a:gd name="connsiteX8" fmla="*/ 375243 w 917675"/>
                <a:gd name="connsiteY8" fmla="*/ 914040 h 1006789"/>
                <a:gd name="connsiteX9" fmla="*/ 399727 w 917675"/>
                <a:gd name="connsiteY9" fmla="*/ 903345 h 1006789"/>
                <a:gd name="connsiteX10" fmla="*/ 397758 w 917675"/>
                <a:gd name="connsiteY10" fmla="*/ 922207 h 1006789"/>
                <a:gd name="connsiteX11" fmla="*/ 397758 w 917675"/>
                <a:gd name="connsiteY11" fmla="*/ 922208 h 1006789"/>
                <a:gd name="connsiteX12" fmla="*/ 377060 w 917675"/>
                <a:gd name="connsiteY12" fmla="*/ 895515 h 1006789"/>
                <a:gd name="connsiteX13" fmla="*/ 374019 w 917675"/>
                <a:gd name="connsiteY13" fmla="*/ 900077 h 1006789"/>
                <a:gd name="connsiteX14" fmla="*/ 370978 w 917675"/>
                <a:gd name="connsiteY14" fmla="*/ 900077 h 1006789"/>
                <a:gd name="connsiteX15" fmla="*/ 370978 w 917675"/>
                <a:gd name="connsiteY15" fmla="*/ 900078 h 1006789"/>
                <a:gd name="connsiteX16" fmla="*/ 374019 w 917675"/>
                <a:gd name="connsiteY16" fmla="*/ 900078 h 1006789"/>
                <a:gd name="connsiteX17" fmla="*/ 377060 w 917675"/>
                <a:gd name="connsiteY17" fmla="*/ 895516 h 1006789"/>
                <a:gd name="connsiteX18" fmla="*/ 381621 w 917675"/>
                <a:gd name="connsiteY18" fmla="*/ 900078 h 1006789"/>
                <a:gd name="connsiteX19" fmla="*/ 381621 w 917675"/>
                <a:gd name="connsiteY19" fmla="*/ 900077 h 1006789"/>
                <a:gd name="connsiteX20" fmla="*/ 207662 w 917675"/>
                <a:gd name="connsiteY20" fmla="*/ 786414 h 1006789"/>
                <a:gd name="connsiteX21" fmla="*/ 205196 w 917675"/>
                <a:gd name="connsiteY21" fmla="*/ 804551 h 1006789"/>
                <a:gd name="connsiteX22" fmla="*/ 202903 w 917675"/>
                <a:gd name="connsiteY22" fmla="*/ 822892 h 1006789"/>
                <a:gd name="connsiteX23" fmla="*/ 205196 w 917675"/>
                <a:gd name="connsiteY23" fmla="*/ 804552 h 1006789"/>
                <a:gd name="connsiteX24" fmla="*/ 207662 w 917675"/>
                <a:gd name="connsiteY24" fmla="*/ 786414 h 1006789"/>
                <a:gd name="connsiteX25" fmla="*/ 209450 w 917675"/>
                <a:gd name="connsiteY25" fmla="*/ 709806 h 1006789"/>
                <a:gd name="connsiteX26" fmla="*/ 208825 w 917675"/>
                <a:gd name="connsiteY26" fmla="*/ 713474 h 1006789"/>
                <a:gd name="connsiteX27" fmla="*/ 208799 w 917675"/>
                <a:gd name="connsiteY27" fmla="*/ 713610 h 1006789"/>
                <a:gd name="connsiteX28" fmla="*/ 203372 w 917675"/>
                <a:gd name="connsiteY28" fmla="*/ 741308 h 1006789"/>
                <a:gd name="connsiteX29" fmla="*/ 202238 w 917675"/>
                <a:gd name="connsiteY29" fmla="*/ 767180 h 1006789"/>
                <a:gd name="connsiteX30" fmla="*/ 203372 w 917675"/>
                <a:gd name="connsiteY30" fmla="*/ 741309 h 1006789"/>
                <a:gd name="connsiteX31" fmla="*/ 208799 w 917675"/>
                <a:gd name="connsiteY31" fmla="*/ 713610 h 1006789"/>
                <a:gd name="connsiteX32" fmla="*/ 208825 w 917675"/>
                <a:gd name="connsiteY32" fmla="*/ 713475 h 1006789"/>
                <a:gd name="connsiteX33" fmla="*/ 255678 w 917675"/>
                <a:gd name="connsiteY33" fmla="*/ 313582 h 1006789"/>
                <a:gd name="connsiteX34" fmla="*/ 251342 w 917675"/>
                <a:gd name="connsiteY34" fmla="*/ 329003 h 1006789"/>
                <a:gd name="connsiteX35" fmla="*/ 251341 w 917675"/>
                <a:gd name="connsiteY35" fmla="*/ 329006 h 1006789"/>
                <a:gd name="connsiteX36" fmla="*/ 246975 w 917675"/>
                <a:gd name="connsiteY36" fmla="*/ 338921 h 1006789"/>
                <a:gd name="connsiteX37" fmla="*/ 245887 w 917675"/>
                <a:gd name="connsiteY37" fmla="*/ 349699 h 1006789"/>
                <a:gd name="connsiteX38" fmla="*/ 251341 w 917675"/>
                <a:gd name="connsiteY38" fmla="*/ 329006 h 1006789"/>
                <a:gd name="connsiteX39" fmla="*/ 251342 w 917675"/>
                <a:gd name="connsiteY39" fmla="*/ 329004 h 1006789"/>
                <a:gd name="connsiteX40" fmla="*/ 255678 w 917675"/>
                <a:gd name="connsiteY40" fmla="*/ 313582 h 1006789"/>
                <a:gd name="connsiteX41" fmla="*/ 744997 w 917675"/>
                <a:gd name="connsiteY41" fmla="*/ 247823 h 1006789"/>
                <a:gd name="connsiteX42" fmla="*/ 744997 w 917675"/>
                <a:gd name="connsiteY42" fmla="*/ 247824 h 1006789"/>
                <a:gd name="connsiteX43" fmla="*/ 755640 w 917675"/>
                <a:gd name="connsiteY43" fmla="*/ 259988 h 1006789"/>
                <a:gd name="connsiteX44" fmla="*/ 773884 w 917675"/>
                <a:gd name="connsiteY44" fmla="*/ 263028 h 1006789"/>
                <a:gd name="connsiteX45" fmla="*/ 784527 w 917675"/>
                <a:gd name="connsiteY45" fmla="*/ 266069 h 1006789"/>
                <a:gd name="connsiteX46" fmla="*/ 795170 w 917675"/>
                <a:gd name="connsiteY46" fmla="*/ 276712 h 1006789"/>
                <a:gd name="connsiteX47" fmla="*/ 798211 w 917675"/>
                <a:gd name="connsiteY47" fmla="*/ 284314 h 1006789"/>
                <a:gd name="connsiteX48" fmla="*/ 805813 w 917675"/>
                <a:gd name="connsiteY48" fmla="*/ 287355 h 1006789"/>
                <a:gd name="connsiteX49" fmla="*/ 821017 w 917675"/>
                <a:gd name="connsiteY49" fmla="*/ 291916 h 1006789"/>
                <a:gd name="connsiteX50" fmla="*/ 837741 w 917675"/>
                <a:gd name="connsiteY50" fmla="*/ 287355 h 1006789"/>
                <a:gd name="connsiteX51" fmla="*/ 845343 w 917675"/>
                <a:gd name="connsiteY51" fmla="*/ 287355 h 1006789"/>
                <a:gd name="connsiteX52" fmla="*/ 855986 w 917675"/>
                <a:gd name="connsiteY52" fmla="*/ 305600 h 1006789"/>
                <a:gd name="connsiteX53" fmla="*/ 863588 w 917675"/>
                <a:gd name="connsiteY53" fmla="*/ 305600 h 1006789"/>
                <a:gd name="connsiteX54" fmla="*/ 871190 w 917675"/>
                <a:gd name="connsiteY54" fmla="*/ 320804 h 1006789"/>
                <a:gd name="connsiteX55" fmla="*/ 874231 w 917675"/>
                <a:gd name="connsiteY55" fmla="*/ 339049 h 1006789"/>
                <a:gd name="connsiteX56" fmla="*/ 874231 w 917675"/>
                <a:gd name="connsiteY56" fmla="*/ 339048 h 1006789"/>
                <a:gd name="connsiteX57" fmla="*/ 871190 w 917675"/>
                <a:gd name="connsiteY57" fmla="*/ 320803 h 1006789"/>
                <a:gd name="connsiteX58" fmla="*/ 863588 w 917675"/>
                <a:gd name="connsiteY58" fmla="*/ 305599 h 1006789"/>
                <a:gd name="connsiteX59" fmla="*/ 855986 w 917675"/>
                <a:gd name="connsiteY59" fmla="*/ 305599 h 1006789"/>
                <a:gd name="connsiteX60" fmla="*/ 845343 w 917675"/>
                <a:gd name="connsiteY60" fmla="*/ 287354 h 1006789"/>
                <a:gd name="connsiteX61" fmla="*/ 837741 w 917675"/>
                <a:gd name="connsiteY61" fmla="*/ 287354 h 1006789"/>
                <a:gd name="connsiteX62" fmla="*/ 821017 w 917675"/>
                <a:gd name="connsiteY62" fmla="*/ 291915 h 1006789"/>
                <a:gd name="connsiteX63" fmla="*/ 805813 w 917675"/>
                <a:gd name="connsiteY63" fmla="*/ 287354 h 1006789"/>
                <a:gd name="connsiteX64" fmla="*/ 798211 w 917675"/>
                <a:gd name="connsiteY64" fmla="*/ 284313 h 1006789"/>
                <a:gd name="connsiteX65" fmla="*/ 795170 w 917675"/>
                <a:gd name="connsiteY65" fmla="*/ 276711 h 1006789"/>
                <a:gd name="connsiteX66" fmla="*/ 784527 w 917675"/>
                <a:gd name="connsiteY66" fmla="*/ 266068 h 1006789"/>
                <a:gd name="connsiteX67" fmla="*/ 773884 w 917675"/>
                <a:gd name="connsiteY67" fmla="*/ 263027 h 1006789"/>
                <a:gd name="connsiteX68" fmla="*/ 755640 w 917675"/>
                <a:gd name="connsiteY68" fmla="*/ 259987 h 1006789"/>
                <a:gd name="connsiteX69" fmla="*/ 605120 w 917675"/>
                <a:gd name="connsiteY69" fmla="*/ 133793 h 1006789"/>
                <a:gd name="connsiteX70" fmla="*/ 605120 w 917675"/>
                <a:gd name="connsiteY70" fmla="*/ 133794 h 1006789"/>
                <a:gd name="connsiteX71" fmla="*/ 637048 w 917675"/>
                <a:gd name="connsiteY71" fmla="*/ 136835 h 1006789"/>
                <a:gd name="connsiteX72" fmla="*/ 650732 w 917675"/>
                <a:gd name="connsiteY72" fmla="*/ 162682 h 1006789"/>
                <a:gd name="connsiteX73" fmla="*/ 665936 w 917675"/>
                <a:gd name="connsiteY73" fmla="*/ 158121 h 1006789"/>
                <a:gd name="connsiteX74" fmla="*/ 676579 w 917675"/>
                <a:gd name="connsiteY74" fmla="*/ 162682 h 1006789"/>
                <a:gd name="connsiteX75" fmla="*/ 684181 w 917675"/>
                <a:gd name="connsiteY75" fmla="*/ 176366 h 1006789"/>
                <a:gd name="connsiteX76" fmla="*/ 690262 w 917675"/>
                <a:gd name="connsiteY76" fmla="*/ 183968 h 1006789"/>
                <a:gd name="connsiteX77" fmla="*/ 708507 w 917675"/>
                <a:gd name="connsiteY77" fmla="*/ 187008 h 1006789"/>
                <a:gd name="connsiteX78" fmla="*/ 726752 w 917675"/>
                <a:gd name="connsiteY78" fmla="*/ 187008 h 1006789"/>
                <a:gd name="connsiteX79" fmla="*/ 734354 w 917675"/>
                <a:gd name="connsiteY79" fmla="*/ 194610 h 1006789"/>
                <a:gd name="connsiteX80" fmla="*/ 741956 w 917675"/>
                <a:gd name="connsiteY80" fmla="*/ 205253 h 1006789"/>
                <a:gd name="connsiteX81" fmla="*/ 744997 w 917675"/>
                <a:gd name="connsiteY81" fmla="*/ 218937 h 1006789"/>
                <a:gd name="connsiteX82" fmla="*/ 744997 w 917675"/>
                <a:gd name="connsiteY82" fmla="*/ 218936 h 1006789"/>
                <a:gd name="connsiteX83" fmla="*/ 741956 w 917675"/>
                <a:gd name="connsiteY83" fmla="*/ 205252 h 1006789"/>
                <a:gd name="connsiteX84" fmla="*/ 734354 w 917675"/>
                <a:gd name="connsiteY84" fmla="*/ 194609 h 1006789"/>
                <a:gd name="connsiteX85" fmla="*/ 726752 w 917675"/>
                <a:gd name="connsiteY85" fmla="*/ 187007 h 1006789"/>
                <a:gd name="connsiteX86" fmla="*/ 708507 w 917675"/>
                <a:gd name="connsiteY86" fmla="*/ 187007 h 1006789"/>
                <a:gd name="connsiteX87" fmla="*/ 690262 w 917675"/>
                <a:gd name="connsiteY87" fmla="*/ 183967 h 1006789"/>
                <a:gd name="connsiteX88" fmla="*/ 684181 w 917675"/>
                <a:gd name="connsiteY88" fmla="*/ 176365 h 1006789"/>
                <a:gd name="connsiteX89" fmla="*/ 676579 w 917675"/>
                <a:gd name="connsiteY89" fmla="*/ 162681 h 1006789"/>
                <a:gd name="connsiteX90" fmla="*/ 665936 w 917675"/>
                <a:gd name="connsiteY90" fmla="*/ 158120 h 1006789"/>
                <a:gd name="connsiteX91" fmla="*/ 650732 w 917675"/>
                <a:gd name="connsiteY91" fmla="*/ 162681 h 1006789"/>
                <a:gd name="connsiteX92" fmla="*/ 637048 w 917675"/>
                <a:gd name="connsiteY92" fmla="*/ 136834 h 1006789"/>
                <a:gd name="connsiteX93" fmla="*/ 532141 w 917675"/>
                <a:gd name="connsiteY93" fmla="*/ 65375 h 1006789"/>
                <a:gd name="connsiteX94" fmla="*/ 521498 w 917675"/>
                <a:gd name="connsiteY94" fmla="*/ 68416 h 1006789"/>
                <a:gd name="connsiteX95" fmla="*/ 521498 w 917675"/>
                <a:gd name="connsiteY95" fmla="*/ 68417 h 1006789"/>
                <a:gd name="connsiteX96" fmla="*/ 532141 w 917675"/>
                <a:gd name="connsiteY96" fmla="*/ 65376 h 1006789"/>
                <a:gd name="connsiteX97" fmla="*/ 547345 w 917675"/>
                <a:gd name="connsiteY97" fmla="*/ 65376 h 1006789"/>
                <a:gd name="connsiteX98" fmla="*/ 561028 w 917675"/>
                <a:gd name="connsiteY98" fmla="*/ 71458 h 1006789"/>
                <a:gd name="connsiteX99" fmla="*/ 571671 w 917675"/>
                <a:gd name="connsiteY99" fmla="*/ 79060 h 1006789"/>
                <a:gd name="connsiteX100" fmla="*/ 582314 w 917675"/>
                <a:gd name="connsiteY100" fmla="*/ 89703 h 1006789"/>
                <a:gd name="connsiteX101" fmla="*/ 586875 w 917675"/>
                <a:gd name="connsiteY101" fmla="*/ 94264 h 1006789"/>
                <a:gd name="connsiteX102" fmla="*/ 605120 w 917675"/>
                <a:gd name="connsiteY102" fmla="*/ 129233 h 1006789"/>
                <a:gd name="connsiteX103" fmla="*/ 605120 w 917675"/>
                <a:gd name="connsiteY103" fmla="*/ 129232 h 1006789"/>
                <a:gd name="connsiteX104" fmla="*/ 586875 w 917675"/>
                <a:gd name="connsiteY104" fmla="*/ 94263 h 1006789"/>
                <a:gd name="connsiteX105" fmla="*/ 582314 w 917675"/>
                <a:gd name="connsiteY105" fmla="*/ 89702 h 1006789"/>
                <a:gd name="connsiteX106" fmla="*/ 571671 w 917675"/>
                <a:gd name="connsiteY106" fmla="*/ 79059 h 1006789"/>
                <a:gd name="connsiteX107" fmla="*/ 561028 w 917675"/>
                <a:gd name="connsiteY107" fmla="*/ 71457 h 1006789"/>
                <a:gd name="connsiteX108" fmla="*/ 547345 w 917675"/>
                <a:gd name="connsiteY108" fmla="*/ 65375 h 1006789"/>
                <a:gd name="connsiteX109" fmla="*/ 503253 w 917675"/>
                <a:gd name="connsiteY109" fmla="*/ 57773 h 1006789"/>
                <a:gd name="connsiteX110" fmla="*/ 503253 w 917675"/>
                <a:gd name="connsiteY110" fmla="*/ 57774 h 1006789"/>
                <a:gd name="connsiteX111" fmla="*/ 507814 w 917675"/>
                <a:gd name="connsiteY111" fmla="*/ 68417 h 1006789"/>
                <a:gd name="connsiteX112" fmla="*/ 510855 w 917675"/>
                <a:gd name="connsiteY112" fmla="*/ 71458 h 1006789"/>
                <a:gd name="connsiteX113" fmla="*/ 521498 w 917675"/>
                <a:gd name="connsiteY113" fmla="*/ 71458 h 1006789"/>
                <a:gd name="connsiteX114" fmla="*/ 521498 w 917675"/>
                <a:gd name="connsiteY114" fmla="*/ 71457 h 1006789"/>
                <a:gd name="connsiteX115" fmla="*/ 510855 w 917675"/>
                <a:gd name="connsiteY115" fmla="*/ 71457 h 1006789"/>
                <a:gd name="connsiteX116" fmla="*/ 507814 w 917675"/>
                <a:gd name="connsiteY116" fmla="*/ 68416 h 1006789"/>
                <a:gd name="connsiteX117" fmla="*/ 208295 w 917675"/>
                <a:gd name="connsiteY117" fmla="*/ 36488 h 1006789"/>
                <a:gd name="connsiteX118" fmla="*/ 218938 w 917675"/>
                <a:gd name="connsiteY118" fmla="*/ 36488 h 1006789"/>
                <a:gd name="connsiteX119" fmla="*/ 229581 w 917675"/>
                <a:gd name="connsiteY119" fmla="*/ 39528 h 1006789"/>
                <a:gd name="connsiteX120" fmla="*/ 237183 w 917675"/>
                <a:gd name="connsiteY120" fmla="*/ 39528 h 1006789"/>
                <a:gd name="connsiteX121" fmla="*/ 252387 w 917675"/>
                <a:gd name="connsiteY121" fmla="*/ 50171 h 1006789"/>
                <a:gd name="connsiteX122" fmla="*/ 255428 w 917675"/>
                <a:gd name="connsiteY122" fmla="*/ 50171 h 1006789"/>
                <a:gd name="connsiteX123" fmla="*/ 258134 w 917675"/>
                <a:gd name="connsiteY123" fmla="*/ 51794 h 1006789"/>
                <a:gd name="connsiteX124" fmla="*/ 241508 w 917675"/>
                <a:gd name="connsiteY124" fmla="*/ 48549 h 1006789"/>
                <a:gd name="connsiteX125" fmla="*/ 212856 w 917675"/>
                <a:gd name="connsiteY125" fmla="*/ 44629 h 1006789"/>
                <a:gd name="connsiteX126" fmla="*/ 212856 w 917675"/>
                <a:gd name="connsiteY126" fmla="*/ 42569 h 1006789"/>
                <a:gd name="connsiteX127" fmla="*/ 208295 w 917675"/>
                <a:gd name="connsiteY127" fmla="*/ 42569 h 1006789"/>
                <a:gd name="connsiteX128" fmla="*/ 208295 w 917675"/>
                <a:gd name="connsiteY128" fmla="*/ 39528 h 1006789"/>
                <a:gd name="connsiteX129" fmla="*/ 416590 w 917675"/>
                <a:gd name="connsiteY129" fmla="*/ 28886 h 1006789"/>
                <a:gd name="connsiteX130" fmla="*/ 413549 w 917675"/>
                <a:gd name="connsiteY130" fmla="*/ 31926 h 1006789"/>
                <a:gd name="connsiteX131" fmla="*/ 410509 w 917675"/>
                <a:gd name="connsiteY131" fmla="*/ 31926 h 1006789"/>
                <a:gd name="connsiteX132" fmla="*/ 410509 w 917675"/>
                <a:gd name="connsiteY132" fmla="*/ 31927 h 1006789"/>
                <a:gd name="connsiteX133" fmla="*/ 413549 w 917675"/>
                <a:gd name="connsiteY133" fmla="*/ 31927 h 1006789"/>
                <a:gd name="connsiteX134" fmla="*/ 416590 w 917675"/>
                <a:gd name="connsiteY134" fmla="*/ 28887 h 1006789"/>
                <a:gd name="connsiteX135" fmla="*/ 431794 w 917675"/>
                <a:gd name="connsiteY135" fmla="*/ 15202 h 1006789"/>
                <a:gd name="connsiteX136" fmla="*/ 424192 w 917675"/>
                <a:gd name="connsiteY136" fmla="*/ 18243 h 1006789"/>
                <a:gd name="connsiteX137" fmla="*/ 421151 w 917675"/>
                <a:gd name="connsiteY137" fmla="*/ 18243 h 1006789"/>
                <a:gd name="connsiteX138" fmla="*/ 416590 w 917675"/>
                <a:gd name="connsiteY138" fmla="*/ 21284 h 1006789"/>
                <a:gd name="connsiteX139" fmla="*/ 416590 w 917675"/>
                <a:gd name="connsiteY139" fmla="*/ 21285 h 1006789"/>
                <a:gd name="connsiteX140" fmla="*/ 421151 w 917675"/>
                <a:gd name="connsiteY140" fmla="*/ 18244 h 1006789"/>
                <a:gd name="connsiteX141" fmla="*/ 424192 w 917675"/>
                <a:gd name="connsiteY141" fmla="*/ 18244 h 1006789"/>
                <a:gd name="connsiteX142" fmla="*/ 431794 w 917675"/>
                <a:gd name="connsiteY142" fmla="*/ 15203 h 1006789"/>
                <a:gd name="connsiteX143" fmla="*/ 439396 w 917675"/>
                <a:gd name="connsiteY143" fmla="*/ 15203 h 1006789"/>
                <a:gd name="connsiteX144" fmla="*/ 453080 w 917675"/>
                <a:gd name="connsiteY144" fmla="*/ 15203 h 1006789"/>
                <a:gd name="connsiteX145" fmla="*/ 456121 w 917675"/>
                <a:gd name="connsiteY145" fmla="*/ 15203 h 1006789"/>
                <a:gd name="connsiteX146" fmla="*/ 463723 w 917675"/>
                <a:gd name="connsiteY146" fmla="*/ 21285 h 1006789"/>
                <a:gd name="connsiteX147" fmla="*/ 468284 w 917675"/>
                <a:gd name="connsiteY147" fmla="*/ 25846 h 1006789"/>
                <a:gd name="connsiteX148" fmla="*/ 489569 w 917675"/>
                <a:gd name="connsiteY148" fmla="*/ 28887 h 1006789"/>
                <a:gd name="connsiteX149" fmla="*/ 497171 w 917675"/>
                <a:gd name="connsiteY149" fmla="*/ 31927 h 1006789"/>
                <a:gd name="connsiteX150" fmla="*/ 500212 w 917675"/>
                <a:gd name="connsiteY150" fmla="*/ 36489 h 1006789"/>
                <a:gd name="connsiteX151" fmla="*/ 503253 w 917675"/>
                <a:gd name="connsiteY151" fmla="*/ 42570 h 1006789"/>
                <a:gd name="connsiteX152" fmla="*/ 503253 w 917675"/>
                <a:gd name="connsiteY152" fmla="*/ 42569 h 1006789"/>
                <a:gd name="connsiteX153" fmla="*/ 500212 w 917675"/>
                <a:gd name="connsiteY153" fmla="*/ 36488 h 1006789"/>
                <a:gd name="connsiteX154" fmla="*/ 497171 w 917675"/>
                <a:gd name="connsiteY154" fmla="*/ 31926 h 1006789"/>
                <a:gd name="connsiteX155" fmla="*/ 489569 w 917675"/>
                <a:gd name="connsiteY155" fmla="*/ 28886 h 1006789"/>
                <a:gd name="connsiteX156" fmla="*/ 468284 w 917675"/>
                <a:gd name="connsiteY156" fmla="*/ 25845 h 1006789"/>
                <a:gd name="connsiteX157" fmla="*/ 463723 w 917675"/>
                <a:gd name="connsiteY157" fmla="*/ 21284 h 1006789"/>
                <a:gd name="connsiteX158" fmla="*/ 456121 w 917675"/>
                <a:gd name="connsiteY158" fmla="*/ 15202 h 1006789"/>
                <a:gd name="connsiteX159" fmla="*/ 453080 w 917675"/>
                <a:gd name="connsiteY159" fmla="*/ 15202 h 1006789"/>
                <a:gd name="connsiteX160" fmla="*/ 439396 w 917675"/>
                <a:gd name="connsiteY160" fmla="*/ 15202 h 1006789"/>
                <a:gd name="connsiteX161" fmla="*/ 374019 w 917675"/>
                <a:gd name="connsiteY161" fmla="*/ 0 h 1006789"/>
                <a:gd name="connsiteX162" fmla="*/ 377060 w 917675"/>
                <a:gd name="connsiteY162" fmla="*/ 0 h 1006789"/>
                <a:gd name="connsiteX163" fmla="*/ 381494 w 917675"/>
                <a:gd name="connsiteY163" fmla="*/ 2956 h 1006789"/>
                <a:gd name="connsiteX164" fmla="*/ 381495 w 917675"/>
                <a:gd name="connsiteY164" fmla="*/ 2956 h 1006789"/>
                <a:gd name="connsiteX165" fmla="*/ 381621 w 917675"/>
                <a:gd name="connsiteY165" fmla="*/ 3040 h 1006789"/>
                <a:gd name="connsiteX166" fmla="*/ 384662 w 917675"/>
                <a:gd name="connsiteY166" fmla="*/ 7601 h 1006789"/>
                <a:gd name="connsiteX167" fmla="*/ 399866 w 917675"/>
                <a:gd name="connsiteY167" fmla="*/ 10642 h 1006789"/>
                <a:gd name="connsiteX168" fmla="*/ 402907 w 917675"/>
                <a:gd name="connsiteY168" fmla="*/ 15203 h 1006789"/>
                <a:gd name="connsiteX169" fmla="*/ 410509 w 917675"/>
                <a:gd name="connsiteY169" fmla="*/ 21285 h 1006789"/>
                <a:gd name="connsiteX170" fmla="*/ 410509 w 917675"/>
                <a:gd name="connsiteY170" fmla="*/ 21284 h 1006789"/>
                <a:gd name="connsiteX171" fmla="*/ 402907 w 917675"/>
                <a:gd name="connsiteY171" fmla="*/ 15202 h 1006789"/>
                <a:gd name="connsiteX172" fmla="*/ 399866 w 917675"/>
                <a:gd name="connsiteY172" fmla="*/ 10641 h 1006789"/>
                <a:gd name="connsiteX173" fmla="*/ 384662 w 917675"/>
                <a:gd name="connsiteY173" fmla="*/ 7600 h 1006789"/>
                <a:gd name="connsiteX174" fmla="*/ 381621 w 917675"/>
                <a:gd name="connsiteY174" fmla="*/ 3039 h 1006789"/>
                <a:gd name="connsiteX175" fmla="*/ 381495 w 917675"/>
                <a:gd name="connsiteY175" fmla="*/ 2955 h 1006789"/>
                <a:gd name="connsiteX176" fmla="*/ 548230 w 917675"/>
                <a:gd name="connsiteY176" fmla="*/ 2955 h 1006789"/>
                <a:gd name="connsiteX177" fmla="*/ 600537 w 917675"/>
                <a:gd name="connsiteY177" fmla="*/ 70526 h 1006789"/>
                <a:gd name="connsiteX178" fmla="*/ 674788 w 917675"/>
                <a:gd name="connsiteY178" fmla="*/ 120056 h 1006789"/>
                <a:gd name="connsiteX179" fmla="*/ 687823 w 917675"/>
                <a:gd name="connsiteY179" fmla="*/ 138099 h 1006789"/>
                <a:gd name="connsiteX180" fmla="*/ 709604 w 917675"/>
                <a:gd name="connsiteY180" fmla="*/ 146949 h 1006789"/>
                <a:gd name="connsiteX181" fmla="*/ 740131 w 917675"/>
                <a:gd name="connsiteY181" fmla="*/ 183033 h 1006789"/>
                <a:gd name="connsiteX182" fmla="*/ 783857 w 917675"/>
                <a:gd name="connsiteY182" fmla="*/ 259625 h 1006789"/>
                <a:gd name="connsiteX183" fmla="*/ 901669 w 917675"/>
                <a:gd name="connsiteY183" fmla="*/ 318177 h 1006789"/>
                <a:gd name="connsiteX184" fmla="*/ 879888 w 917675"/>
                <a:gd name="connsiteY184" fmla="*/ 327198 h 1006789"/>
                <a:gd name="connsiteX185" fmla="*/ 880981 w 917675"/>
                <a:gd name="connsiteY185" fmla="*/ 337793 h 1006789"/>
                <a:gd name="connsiteX186" fmla="*/ 887090 w 917675"/>
                <a:gd name="connsiteY186" fmla="*/ 343601 h 1006789"/>
                <a:gd name="connsiteX187" fmla="*/ 874231 w 917675"/>
                <a:gd name="connsiteY187" fmla="*/ 342088 h 1006789"/>
                <a:gd name="connsiteX188" fmla="*/ 874231 w 917675"/>
                <a:gd name="connsiteY188" fmla="*/ 342089 h 1006789"/>
                <a:gd name="connsiteX189" fmla="*/ 887090 w 917675"/>
                <a:gd name="connsiteY189" fmla="*/ 343602 h 1006789"/>
                <a:gd name="connsiteX190" fmla="*/ 888634 w 917675"/>
                <a:gd name="connsiteY190" fmla="*/ 345070 h 1006789"/>
                <a:gd name="connsiteX191" fmla="*/ 888634 w 917675"/>
                <a:gd name="connsiteY191" fmla="*/ 367708 h 1006789"/>
                <a:gd name="connsiteX192" fmla="*/ 844908 w 917675"/>
                <a:gd name="connsiteY192" fmla="*/ 385578 h 1006789"/>
                <a:gd name="connsiteX193" fmla="*/ 805637 w 917675"/>
                <a:gd name="connsiteY193" fmla="*/ 444130 h 1006789"/>
                <a:gd name="connsiteX194" fmla="*/ 766367 w 917675"/>
                <a:gd name="connsiteY194" fmla="*/ 453151 h 1006789"/>
                <a:gd name="connsiteX195" fmla="*/ 735840 w 917675"/>
                <a:gd name="connsiteY195" fmla="*/ 475788 h 1006789"/>
                <a:gd name="connsiteX196" fmla="*/ 740131 w 917675"/>
                <a:gd name="connsiteY196" fmla="*/ 475788 h 1006789"/>
                <a:gd name="connsiteX197" fmla="*/ 762076 w 917675"/>
                <a:gd name="connsiteY197" fmla="*/ 489234 h 1006789"/>
                <a:gd name="connsiteX198" fmla="*/ 740131 w 917675"/>
                <a:gd name="connsiteY198" fmla="*/ 498255 h 1006789"/>
                <a:gd name="connsiteX199" fmla="*/ 757621 w 917675"/>
                <a:gd name="connsiteY199" fmla="*/ 543190 h 1006789"/>
                <a:gd name="connsiteX200" fmla="*/ 779566 w 917675"/>
                <a:gd name="connsiteY200" fmla="*/ 583699 h 1006789"/>
                <a:gd name="connsiteX201" fmla="*/ 762076 w 917675"/>
                <a:gd name="connsiteY201" fmla="*/ 633229 h 1006789"/>
                <a:gd name="connsiteX202" fmla="*/ 740131 w 917675"/>
                <a:gd name="connsiteY202" fmla="*/ 678332 h 1006789"/>
                <a:gd name="connsiteX203" fmla="*/ 796892 w 917675"/>
                <a:gd name="connsiteY203" fmla="*/ 700800 h 1006789"/>
                <a:gd name="connsiteX204" fmla="*/ 866854 w 917675"/>
                <a:gd name="connsiteY204" fmla="*/ 754925 h 1006789"/>
                <a:gd name="connsiteX205" fmla="*/ 888634 w 917675"/>
                <a:gd name="connsiteY205" fmla="*/ 772798 h 1006789"/>
                <a:gd name="connsiteX206" fmla="*/ 910415 w 917675"/>
                <a:gd name="connsiteY206" fmla="*/ 790839 h 1006789"/>
                <a:gd name="connsiteX207" fmla="*/ 914870 w 917675"/>
                <a:gd name="connsiteY207" fmla="*/ 831347 h 1006789"/>
                <a:gd name="connsiteX208" fmla="*/ 898988 w 917675"/>
                <a:gd name="connsiteY208" fmla="*/ 843773 h 1006789"/>
                <a:gd name="connsiteX209" fmla="*/ 885764 w 917675"/>
                <a:gd name="connsiteY209" fmla="*/ 856972 h 1006789"/>
                <a:gd name="connsiteX210" fmla="*/ 882417 w 917675"/>
                <a:gd name="connsiteY210" fmla="*/ 855623 h 1006789"/>
                <a:gd name="connsiteX211" fmla="*/ 877828 w 917675"/>
                <a:gd name="connsiteY211" fmla="*/ 848686 h 1006789"/>
                <a:gd name="connsiteX212" fmla="*/ 870940 w 917675"/>
                <a:gd name="connsiteY212" fmla="*/ 844064 h 1006789"/>
                <a:gd name="connsiteX213" fmla="*/ 866351 w 917675"/>
                <a:gd name="connsiteY213" fmla="*/ 839440 h 1006789"/>
                <a:gd name="connsiteX214" fmla="*/ 850283 w 917675"/>
                <a:gd name="connsiteY214" fmla="*/ 823257 h 1006789"/>
                <a:gd name="connsiteX215" fmla="*/ 845692 w 917675"/>
                <a:gd name="connsiteY215" fmla="*/ 823257 h 1006789"/>
                <a:gd name="connsiteX216" fmla="*/ 834215 w 917675"/>
                <a:gd name="connsiteY216" fmla="*/ 800138 h 1006789"/>
                <a:gd name="connsiteX217" fmla="*/ 829624 w 917675"/>
                <a:gd name="connsiteY217" fmla="*/ 800138 h 1006789"/>
                <a:gd name="connsiteX218" fmla="*/ 822738 w 917675"/>
                <a:gd name="connsiteY218" fmla="*/ 800138 h 1006789"/>
                <a:gd name="connsiteX219" fmla="*/ 795193 w 917675"/>
                <a:gd name="connsiteY219" fmla="*/ 800138 h 1006789"/>
                <a:gd name="connsiteX220" fmla="*/ 790602 w 917675"/>
                <a:gd name="connsiteY220" fmla="*/ 800138 h 1006789"/>
                <a:gd name="connsiteX221" fmla="*/ 774536 w 917675"/>
                <a:gd name="connsiteY221" fmla="*/ 788579 h 1006789"/>
                <a:gd name="connsiteX222" fmla="*/ 763059 w 917675"/>
                <a:gd name="connsiteY222" fmla="*/ 795514 h 1006789"/>
                <a:gd name="connsiteX223" fmla="*/ 730923 w 917675"/>
                <a:gd name="connsiteY223" fmla="*/ 800138 h 1006789"/>
                <a:gd name="connsiteX224" fmla="*/ 719446 w 917675"/>
                <a:gd name="connsiteY224" fmla="*/ 804762 h 1006789"/>
                <a:gd name="connsiteX225" fmla="*/ 707969 w 917675"/>
                <a:gd name="connsiteY225" fmla="*/ 816321 h 1006789"/>
                <a:gd name="connsiteX226" fmla="*/ 703378 w 917675"/>
                <a:gd name="connsiteY226" fmla="*/ 816321 h 1006789"/>
                <a:gd name="connsiteX227" fmla="*/ 703378 w 917675"/>
                <a:gd name="connsiteY227" fmla="*/ 817708 h 1006789"/>
                <a:gd name="connsiteX228" fmla="*/ 697864 w 917675"/>
                <a:gd name="connsiteY228" fmla="*/ 821016 h 1006789"/>
                <a:gd name="connsiteX229" fmla="*/ 676579 w 917675"/>
                <a:gd name="connsiteY229" fmla="*/ 824057 h 1006789"/>
                <a:gd name="connsiteX230" fmla="*/ 668977 w 917675"/>
                <a:gd name="connsiteY230" fmla="*/ 827097 h 1006789"/>
                <a:gd name="connsiteX231" fmla="*/ 661375 w 917675"/>
                <a:gd name="connsiteY231" fmla="*/ 834699 h 1006789"/>
                <a:gd name="connsiteX232" fmla="*/ 658334 w 917675"/>
                <a:gd name="connsiteY232" fmla="*/ 834699 h 1006789"/>
                <a:gd name="connsiteX233" fmla="*/ 658334 w 917675"/>
                <a:gd name="connsiteY233" fmla="*/ 839261 h 1006789"/>
                <a:gd name="connsiteX234" fmla="*/ 655293 w 917675"/>
                <a:gd name="connsiteY234" fmla="*/ 842301 h 1006789"/>
                <a:gd name="connsiteX235" fmla="*/ 655293 w 917675"/>
                <a:gd name="connsiteY235" fmla="*/ 845342 h 1006789"/>
                <a:gd name="connsiteX236" fmla="*/ 650732 w 917675"/>
                <a:gd name="connsiteY236" fmla="*/ 849903 h 1006789"/>
                <a:gd name="connsiteX237" fmla="*/ 647691 w 917675"/>
                <a:gd name="connsiteY237" fmla="*/ 852944 h 1006789"/>
                <a:gd name="connsiteX238" fmla="*/ 644650 w 917675"/>
                <a:gd name="connsiteY238" fmla="*/ 855985 h 1006789"/>
                <a:gd name="connsiteX239" fmla="*/ 637048 w 917675"/>
                <a:gd name="connsiteY239" fmla="*/ 855985 h 1006789"/>
                <a:gd name="connsiteX240" fmla="*/ 626406 w 917675"/>
                <a:gd name="connsiteY240" fmla="*/ 860546 h 1006789"/>
                <a:gd name="connsiteX241" fmla="*/ 621844 w 917675"/>
                <a:gd name="connsiteY241" fmla="*/ 863587 h 1006789"/>
                <a:gd name="connsiteX242" fmla="*/ 621844 w 917675"/>
                <a:gd name="connsiteY242" fmla="*/ 868148 h 1006789"/>
                <a:gd name="connsiteX243" fmla="*/ 618804 w 917675"/>
                <a:gd name="connsiteY243" fmla="*/ 871189 h 1006789"/>
                <a:gd name="connsiteX244" fmla="*/ 605120 w 917675"/>
                <a:gd name="connsiteY244" fmla="*/ 881832 h 1006789"/>
                <a:gd name="connsiteX245" fmla="*/ 602821 w 917675"/>
                <a:gd name="connsiteY245" fmla="*/ 883365 h 1006789"/>
                <a:gd name="connsiteX246" fmla="*/ 600086 w 917675"/>
                <a:gd name="connsiteY246" fmla="*/ 883365 h 1006789"/>
                <a:gd name="connsiteX247" fmla="*/ 595495 w 917675"/>
                <a:gd name="connsiteY247" fmla="*/ 883365 h 1006789"/>
                <a:gd name="connsiteX248" fmla="*/ 592957 w 917675"/>
                <a:gd name="connsiteY248" fmla="*/ 880808 h 1006789"/>
                <a:gd name="connsiteX249" fmla="*/ 592957 w 917675"/>
                <a:gd name="connsiteY249" fmla="*/ 878791 h 1006789"/>
                <a:gd name="connsiteX250" fmla="*/ 590955 w 917675"/>
                <a:gd name="connsiteY250" fmla="*/ 878791 h 1006789"/>
                <a:gd name="connsiteX251" fmla="*/ 588609 w 917675"/>
                <a:gd name="connsiteY251" fmla="*/ 876428 h 1006789"/>
                <a:gd name="connsiteX252" fmla="*/ 587045 w 917675"/>
                <a:gd name="connsiteY252" fmla="*/ 878791 h 1006789"/>
                <a:gd name="connsiteX253" fmla="*/ 586875 w 917675"/>
                <a:gd name="connsiteY253" fmla="*/ 878791 h 1006789"/>
                <a:gd name="connsiteX254" fmla="*/ 582314 w 917675"/>
                <a:gd name="connsiteY254" fmla="*/ 874230 h 1006789"/>
                <a:gd name="connsiteX255" fmla="*/ 579273 w 917675"/>
                <a:gd name="connsiteY255" fmla="*/ 878791 h 1006789"/>
                <a:gd name="connsiteX256" fmla="*/ 576232 w 917675"/>
                <a:gd name="connsiteY256" fmla="*/ 878791 h 1006789"/>
                <a:gd name="connsiteX257" fmla="*/ 576232 w 917675"/>
                <a:gd name="connsiteY257" fmla="*/ 881832 h 1006789"/>
                <a:gd name="connsiteX258" fmla="*/ 576232 w 917675"/>
                <a:gd name="connsiteY258" fmla="*/ 884873 h 1006789"/>
                <a:gd name="connsiteX259" fmla="*/ 576232 w 917675"/>
                <a:gd name="connsiteY259" fmla="*/ 889434 h 1006789"/>
                <a:gd name="connsiteX260" fmla="*/ 579273 w 917675"/>
                <a:gd name="connsiteY260" fmla="*/ 892475 h 1006789"/>
                <a:gd name="connsiteX261" fmla="*/ 579429 w 917675"/>
                <a:gd name="connsiteY261" fmla="*/ 892631 h 1006789"/>
                <a:gd name="connsiteX262" fmla="*/ 579429 w 917675"/>
                <a:gd name="connsiteY262" fmla="*/ 899547 h 1006789"/>
                <a:gd name="connsiteX263" fmla="*/ 584018 w 917675"/>
                <a:gd name="connsiteY263" fmla="*/ 904171 h 1006789"/>
                <a:gd name="connsiteX264" fmla="*/ 588609 w 917675"/>
                <a:gd name="connsiteY264" fmla="*/ 908795 h 1006789"/>
                <a:gd name="connsiteX265" fmla="*/ 592957 w 917675"/>
                <a:gd name="connsiteY265" fmla="*/ 913174 h 1006789"/>
                <a:gd name="connsiteX266" fmla="*/ 592957 w 917675"/>
                <a:gd name="connsiteY266" fmla="*/ 913760 h 1006789"/>
                <a:gd name="connsiteX267" fmla="*/ 592957 w 917675"/>
                <a:gd name="connsiteY267" fmla="*/ 918321 h 1006789"/>
                <a:gd name="connsiteX268" fmla="*/ 592957 w 917675"/>
                <a:gd name="connsiteY268" fmla="*/ 924403 h 1006789"/>
                <a:gd name="connsiteX269" fmla="*/ 592957 w 917675"/>
                <a:gd name="connsiteY269" fmla="*/ 928964 h 1006789"/>
                <a:gd name="connsiteX270" fmla="*/ 597518 w 917675"/>
                <a:gd name="connsiteY270" fmla="*/ 935046 h 1006789"/>
                <a:gd name="connsiteX271" fmla="*/ 597518 w 917675"/>
                <a:gd name="connsiteY271" fmla="*/ 939607 h 1006789"/>
                <a:gd name="connsiteX272" fmla="*/ 597518 w 917675"/>
                <a:gd name="connsiteY272" fmla="*/ 942648 h 1006789"/>
                <a:gd name="connsiteX273" fmla="*/ 592957 w 917675"/>
                <a:gd name="connsiteY273" fmla="*/ 942648 h 1006789"/>
                <a:gd name="connsiteX274" fmla="*/ 592957 w 917675"/>
                <a:gd name="connsiteY274" fmla="*/ 947209 h 1006789"/>
                <a:gd name="connsiteX275" fmla="*/ 589916 w 917675"/>
                <a:gd name="connsiteY275" fmla="*/ 947209 h 1006789"/>
                <a:gd name="connsiteX276" fmla="*/ 586875 w 917675"/>
                <a:gd name="connsiteY276" fmla="*/ 953291 h 1006789"/>
                <a:gd name="connsiteX277" fmla="*/ 586875 w 917675"/>
                <a:gd name="connsiteY277" fmla="*/ 957852 h 1006789"/>
                <a:gd name="connsiteX278" fmla="*/ 582314 w 917675"/>
                <a:gd name="connsiteY278" fmla="*/ 960893 h 1006789"/>
                <a:gd name="connsiteX279" fmla="*/ 582314 w 917675"/>
                <a:gd name="connsiteY279" fmla="*/ 963933 h 1006789"/>
                <a:gd name="connsiteX280" fmla="*/ 579273 w 917675"/>
                <a:gd name="connsiteY280" fmla="*/ 968495 h 1006789"/>
                <a:gd name="connsiteX281" fmla="*/ 576232 w 917675"/>
                <a:gd name="connsiteY281" fmla="*/ 968495 h 1006789"/>
                <a:gd name="connsiteX282" fmla="*/ 571671 w 917675"/>
                <a:gd name="connsiteY282" fmla="*/ 971535 h 1006789"/>
                <a:gd name="connsiteX283" fmla="*/ 565590 w 917675"/>
                <a:gd name="connsiteY283" fmla="*/ 976097 h 1006789"/>
                <a:gd name="connsiteX284" fmla="*/ 561028 w 917675"/>
                <a:gd name="connsiteY284" fmla="*/ 982178 h 1006789"/>
                <a:gd name="connsiteX285" fmla="*/ 557988 w 917675"/>
                <a:gd name="connsiteY285" fmla="*/ 986739 h 1006789"/>
                <a:gd name="connsiteX286" fmla="*/ 553426 w 917675"/>
                <a:gd name="connsiteY286" fmla="*/ 989780 h 1006789"/>
                <a:gd name="connsiteX287" fmla="*/ 539743 w 917675"/>
                <a:gd name="connsiteY287" fmla="*/ 989780 h 1006789"/>
                <a:gd name="connsiteX288" fmla="*/ 536702 w 917675"/>
                <a:gd name="connsiteY288" fmla="*/ 992821 h 1006789"/>
                <a:gd name="connsiteX289" fmla="*/ 529100 w 917675"/>
                <a:gd name="connsiteY289" fmla="*/ 1000423 h 1006789"/>
                <a:gd name="connsiteX290" fmla="*/ 522734 w 917675"/>
                <a:gd name="connsiteY290" fmla="*/ 1006789 h 1006789"/>
                <a:gd name="connsiteX291" fmla="*/ 517165 w 917675"/>
                <a:gd name="connsiteY291" fmla="*/ 1006733 h 1006789"/>
                <a:gd name="connsiteX292" fmla="*/ 513896 w 917675"/>
                <a:gd name="connsiteY292" fmla="*/ 1003464 h 1006789"/>
                <a:gd name="connsiteX293" fmla="*/ 510855 w 917675"/>
                <a:gd name="connsiteY293" fmla="*/ 1003464 h 1006789"/>
                <a:gd name="connsiteX294" fmla="*/ 510855 w 917675"/>
                <a:gd name="connsiteY294" fmla="*/ 1000423 h 1006789"/>
                <a:gd name="connsiteX295" fmla="*/ 510855 w 917675"/>
                <a:gd name="connsiteY295" fmla="*/ 997382 h 1006789"/>
                <a:gd name="connsiteX296" fmla="*/ 507814 w 917675"/>
                <a:gd name="connsiteY296" fmla="*/ 997382 h 1006789"/>
                <a:gd name="connsiteX297" fmla="*/ 507814 w 917675"/>
                <a:gd name="connsiteY297" fmla="*/ 1000423 h 1006789"/>
                <a:gd name="connsiteX298" fmla="*/ 503253 w 917675"/>
                <a:gd name="connsiteY298" fmla="*/ 1000423 h 1006789"/>
                <a:gd name="connsiteX299" fmla="*/ 492611 w 917675"/>
                <a:gd name="connsiteY299" fmla="*/ 1000423 h 1006789"/>
                <a:gd name="connsiteX300" fmla="*/ 490407 w 917675"/>
                <a:gd name="connsiteY300" fmla="*/ 999389 h 1006789"/>
                <a:gd name="connsiteX301" fmla="*/ 469524 w 917675"/>
                <a:gd name="connsiteY301" fmla="*/ 988959 h 1006789"/>
                <a:gd name="connsiteX302" fmla="*/ 453085 w 917675"/>
                <a:gd name="connsiteY302" fmla="*/ 984462 h 1006789"/>
                <a:gd name="connsiteX303" fmla="*/ 450039 w 917675"/>
                <a:gd name="connsiteY303" fmla="*/ 982178 h 1006789"/>
                <a:gd name="connsiteX304" fmla="*/ 442437 w 917675"/>
                <a:gd name="connsiteY304" fmla="*/ 976097 h 1006789"/>
                <a:gd name="connsiteX305" fmla="*/ 439396 w 917675"/>
                <a:gd name="connsiteY305" fmla="*/ 976097 h 1006789"/>
                <a:gd name="connsiteX306" fmla="*/ 431794 w 917675"/>
                <a:gd name="connsiteY306" fmla="*/ 976097 h 1006789"/>
                <a:gd name="connsiteX307" fmla="*/ 424192 w 917675"/>
                <a:gd name="connsiteY307" fmla="*/ 979137 h 1006789"/>
                <a:gd name="connsiteX308" fmla="*/ 416590 w 917675"/>
                <a:gd name="connsiteY308" fmla="*/ 979137 h 1006789"/>
                <a:gd name="connsiteX309" fmla="*/ 405947 w 917675"/>
                <a:gd name="connsiteY309" fmla="*/ 971535 h 1006789"/>
                <a:gd name="connsiteX310" fmla="*/ 399866 w 917675"/>
                <a:gd name="connsiteY310" fmla="*/ 971535 h 1006789"/>
                <a:gd name="connsiteX311" fmla="*/ 396314 w 917675"/>
                <a:gd name="connsiteY311" fmla="*/ 973667 h 1006789"/>
                <a:gd name="connsiteX312" fmla="*/ 396313 w 917675"/>
                <a:gd name="connsiteY312" fmla="*/ 973667 h 1006789"/>
                <a:gd name="connsiteX313" fmla="*/ 392264 w 917675"/>
                <a:gd name="connsiteY313" fmla="*/ 976096 h 1006789"/>
                <a:gd name="connsiteX314" fmla="*/ 389223 w 917675"/>
                <a:gd name="connsiteY314" fmla="*/ 976096 h 1006789"/>
                <a:gd name="connsiteX315" fmla="*/ 381621 w 917675"/>
                <a:gd name="connsiteY315" fmla="*/ 976096 h 1006789"/>
                <a:gd name="connsiteX316" fmla="*/ 374019 w 917675"/>
                <a:gd name="connsiteY316" fmla="*/ 968494 h 1006789"/>
                <a:gd name="connsiteX317" fmla="*/ 370978 w 917675"/>
                <a:gd name="connsiteY317" fmla="*/ 953290 h 1006789"/>
                <a:gd name="connsiteX318" fmla="*/ 370978 w 917675"/>
                <a:gd name="connsiteY318" fmla="*/ 950249 h 1006789"/>
                <a:gd name="connsiteX319" fmla="*/ 370978 w 917675"/>
                <a:gd name="connsiteY319" fmla="*/ 947208 h 1006789"/>
                <a:gd name="connsiteX320" fmla="*/ 374019 w 917675"/>
                <a:gd name="connsiteY320" fmla="*/ 942647 h 1006789"/>
                <a:gd name="connsiteX321" fmla="*/ 374019 w 917675"/>
                <a:gd name="connsiteY321" fmla="*/ 939606 h 1006789"/>
                <a:gd name="connsiteX322" fmla="*/ 374019 w 917675"/>
                <a:gd name="connsiteY322" fmla="*/ 935045 h 1006789"/>
                <a:gd name="connsiteX323" fmla="*/ 374019 w 917675"/>
                <a:gd name="connsiteY323" fmla="*/ 924402 h 1006789"/>
                <a:gd name="connsiteX324" fmla="*/ 374019 w 917675"/>
                <a:gd name="connsiteY324" fmla="*/ 921361 h 1006789"/>
                <a:gd name="connsiteX325" fmla="*/ 374019 w 917675"/>
                <a:gd name="connsiteY325" fmla="*/ 918320 h 1006789"/>
                <a:gd name="connsiteX326" fmla="*/ 375242 w 917675"/>
                <a:gd name="connsiteY326" fmla="*/ 914042 h 1006789"/>
                <a:gd name="connsiteX327" fmla="*/ 375182 w 917675"/>
                <a:gd name="connsiteY327" fmla="*/ 914069 h 1006789"/>
                <a:gd name="connsiteX328" fmla="*/ 364782 w 917675"/>
                <a:gd name="connsiteY328" fmla="*/ 914164 h 1006789"/>
                <a:gd name="connsiteX329" fmla="*/ 363451 w 917675"/>
                <a:gd name="connsiteY329" fmla="*/ 913687 h 1006789"/>
                <a:gd name="connsiteX330" fmla="*/ 366417 w 917675"/>
                <a:gd name="connsiteY330" fmla="*/ 910720 h 1006789"/>
                <a:gd name="connsiteX331" fmla="*/ 370978 w 917675"/>
                <a:gd name="connsiteY331" fmla="*/ 910720 h 1006789"/>
                <a:gd name="connsiteX332" fmla="*/ 370978 w 917675"/>
                <a:gd name="connsiteY332" fmla="*/ 910719 h 1006789"/>
                <a:gd name="connsiteX333" fmla="*/ 366417 w 917675"/>
                <a:gd name="connsiteY333" fmla="*/ 910719 h 1006789"/>
                <a:gd name="connsiteX334" fmla="*/ 363451 w 917675"/>
                <a:gd name="connsiteY334" fmla="*/ 913686 h 1006789"/>
                <a:gd name="connsiteX335" fmla="*/ 363376 w 917675"/>
                <a:gd name="connsiteY335" fmla="*/ 913760 h 1006789"/>
                <a:gd name="connsiteX336" fmla="*/ 360335 w 917675"/>
                <a:gd name="connsiteY336" fmla="*/ 913760 h 1006789"/>
                <a:gd name="connsiteX337" fmla="*/ 352733 w 917675"/>
                <a:gd name="connsiteY337" fmla="*/ 918321 h 1006789"/>
                <a:gd name="connsiteX338" fmla="*/ 348172 w 917675"/>
                <a:gd name="connsiteY338" fmla="*/ 918321 h 1006789"/>
                <a:gd name="connsiteX339" fmla="*/ 345131 w 917675"/>
                <a:gd name="connsiteY339" fmla="*/ 913760 h 1006789"/>
                <a:gd name="connsiteX340" fmla="*/ 337529 w 917675"/>
                <a:gd name="connsiteY340" fmla="*/ 910719 h 1006789"/>
                <a:gd name="connsiteX341" fmla="*/ 337529 w 917675"/>
                <a:gd name="connsiteY341" fmla="*/ 907679 h 1006789"/>
                <a:gd name="connsiteX342" fmla="*/ 334489 w 917675"/>
                <a:gd name="connsiteY342" fmla="*/ 910719 h 1006789"/>
                <a:gd name="connsiteX343" fmla="*/ 326887 w 917675"/>
                <a:gd name="connsiteY343" fmla="*/ 913760 h 1006789"/>
                <a:gd name="connsiteX344" fmla="*/ 323846 w 917675"/>
                <a:gd name="connsiteY344" fmla="*/ 913760 h 1006789"/>
                <a:gd name="connsiteX345" fmla="*/ 320805 w 917675"/>
                <a:gd name="connsiteY345" fmla="*/ 913760 h 1006789"/>
                <a:gd name="connsiteX346" fmla="*/ 316244 w 917675"/>
                <a:gd name="connsiteY346" fmla="*/ 910719 h 1006789"/>
                <a:gd name="connsiteX347" fmla="*/ 316244 w 917675"/>
                <a:gd name="connsiteY347" fmla="*/ 907679 h 1006789"/>
                <a:gd name="connsiteX348" fmla="*/ 313203 w 917675"/>
                <a:gd name="connsiteY348" fmla="*/ 903117 h 1006789"/>
                <a:gd name="connsiteX349" fmla="*/ 316244 w 917675"/>
                <a:gd name="connsiteY349" fmla="*/ 900077 h 1006789"/>
                <a:gd name="connsiteX350" fmla="*/ 258468 w 917675"/>
                <a:gd name="connsiteY350" fmla="*/ 871189 h 1006789"/>
                <a:gd name="connsiteX351" fmla="*/ 255428 w 917675"/>
                <a:gd name="connsiteY351" fmla="*/ 871189 h 1006789"/>
                <a:gd name="connsiteX352" fmla="*/ 252387 w 917675"/>
                <a:gd name="connsiteY352" fmla="*/ 863587 h 1006789"/>
                <a:gd name="connsiteX353" fmla="*/ 252387 w 917675"/>
                <a:gd name="connsiteY353" fmla="*/ 863251 h 1006789"/>
                <a:gd name="connsiteX354" fmla="*/ 251388 w 917675"/>
                <a:gd name="connsiteY354" fmla="*/ 862836 h 1006789"/>
                <a:gd name="connsiteX355" fmla="*/ 237183 w 917675"/>
                <a:gd name="connsiteY355" fmla="*/ 858097 h 1006789"/>
                <a:gd name="connsiteX356" fmla="*/ 237183 w 917675"/>
                <a:gd name="connsiteY356" fmla="*/ 860545 h 1006789"/>
                <a:gd name="connsiteX357" fmla="*/ 234142 w 917675"/>
                <a:gd name="connsiteY357" fmla="*/ 860545 h 1006789"/>
                <a:gd name="connsiteX358" fmla="*/ 229581 w 917675"/>
                <a:gd name="connsiteY358" fmla="*/ 860545 h 1006789"/>
                <a:gd name="connsiteX359" fmla="*/ 226540 w 917675"/>
                <a:gd name="connsiteY359" fmla="*/ 860545 h 1006789"/>
                <a:gd name="connsiteX360" fmla="*/ 223499 w 917675"/>
                <a:gd name="connsiteY360" fmla="*/ 860545 h 1006789"/>
                <a:gd name="connsiteX361" fmla="*/ 218938 w 917675"/>
                <a:gd name="connsiteY361" fmla="*/ 855984 h 1006789"/>
                <a:gd name="connsiteX362" fmla="*/ 218938 w 917675"/>
                <a:gd name="connsiteY362" fmla="*/ 852943 h 1006789"/>
                <a:gd name="connsiteX363" fmla="*/ 212856 w 917675"/>
                <a:gd name="connsiteY363" fmla="*/ 849902 h 1006789"/>
                <a:gd name="connsiteX364" fmla="*/ 205254 w 917675"/>
                <a:gd name="connsiteY364" fmla="*/ 845341 h 1006789"/>
                <a:gd name="connsiteX365" fmla="*/ 197652 w 917675"/>
                <a:gd name="connsiteY365" fmla="*/ 842300 h 1006789"/>
                <a:gd name="connsiteX366" fmla="*/ 194612 w 917675"/>
                <a:gd name="connsiteY366" fmla="*/ 839260 h 1006789"/>
                <a:gd name="connsiteX367" fmla="*/ 197652 w 917675"/>
                <a:gd name="connsiteY367" fmla="*/ 834698 h 1006789"/>
                <a:gd name="connsiteX368" fmla="*/ 197652 w 917675"/>
                <a:gd name="connsiteY368" fmla="*/ 831658 h 1006789"/>
                <a:gd name="connsiteX369" fmla="*/ 200693 w 917675"/>
                <a:gd name="connsiteY369" fmla="*/ 827096 h 1006789"/>
                <a:gd name="connsiteX370" fmla="*/ 200693 w 917675"/>
                <a:gd name="connsiteY370" fmla="*/ 824056 h 1006789"/>
                <a:gd name="connsiteX371" fmla="*/ 197652 w 917675"/>
                <a:gd name="connsiteY371" fmla="*/ 824056 h 1006789"/>
                <a:gd name="connsiteX372" fmla="*/ 197652 w 917675"/>
                <a:gd name="connsiteY372" fmla="*/ 821015 h 1006789"/>
                <a:gd name="connsiteX373" fmla="*/ 194612 w 917675"/>
                <a:gd name="connsiteY373" fmla="*/ 821015 h 1006789"/>
                <a:gd name="connsiteX374" fmla="*/ 194612 w 917675"/>
                <a:gd name="connsiteY374" fmla="*/ 816454 h 1006789"/>
                <a:gd name="connsiteX375" fmla="*/ 190050 w 917675"/>
                <a:gd name="connsiteY375" fmla="*/ 816454 h 1006789"/>
                <a:gd name="connsiteX376" fmla="*/ 187010 w 917675"/>
                <a:gd name="connsiteY376" fmla="*/ 816454 h 1006789"/>
                <a:gd name="connsiteX377" fmla="*/ 187010 w 917675"/>
                <a:gd name="connsiteY377" fmla="*/ 813413 h 1006789"/>
                <a:gd name="connsiteX378" fmla="*/ 190050 w 917675"/>
                <a:gd name="connsiteY378" fmla="*/ 813413 h 1006789"/>
                <a:gd name="connsiteX379" fmla="*/ 190050 w 917675"/>
                <a:gd name="connsiteY379" fmla="*/ 810372 h 1006789"/>
                <a:gd name="connsiteX380" fmla="*/ 190050 w 917675"/>
                <a:gd name="connsiteY380" fmla="*/ 805811 h 1006789"/>
                <a:gd name="connsiteX381" fmla="*/ 190050 w 917675"/>
                <a:gd name="connsiteY381" fmla="*/ 802770 h 1006789"/>
                <a:gd name="connsiteX382" fmla="*/ 190050 w 917675"/>
                <a:gd name="connsiteY382" fmla="*/ 799729 h 1006789"/>
                <a:gd name="connsiteX383" fmla="*/ 190050 w 917675"/>
                <a:gd name="connsiteY383" fmla="*/ 795168 h 1006789"/>
                <a:gd name="connsiteX384" fmla="*/ 190050 w 917675"/>
                <a:gd name="connsiteY384" fmla="*/ 792127 h 1006789"/>
                <a:gd name="connsiteX385" fmla="*/ 187010 w 917675"/>
                <a:gd name="connsiteY385" fmla="*/ 792127 h 1006789"/>
                <a:gd name="connsiteX386" fmla="*/ 187010 w 917675"/>
                <a:gd name="connsiteY386" fmla="*/ 787566 h 1006789"/>
                <a:gd name="connsiteX387" fmla="*/ 187010 w 917675"/>
                <a:gd name="connsiteY387" fmla="*/ 784525 h 1006789"/>
                <a:gd name="connsiteX388" fmla="*/ 187010 w 917675"/>
                <a:gd name="connsiteY388" fmla="*/ 781484 h 1006789"/>
                <a:gd name="connsiteX389" fmla="*/ 190050 w 917675"/>
                <a:gd name="connsiteY389" fmla="*/ 776923 h 1006789"/>
                <a:gd name="connsiteX390" fmla="*/ 190050 w 917675"/>
                <a:gd name="connsiteY390" fmla="*/ 773882 h 1006789"/>
                <a:gd name="connsiteX391" fmla="*/ 194612 w 917675"/>
                <a:gd name="connsiteY391" fmla="*/ 770842 h 1006789"/>
                <a:gd name="connsiteX392" fmla="*/ 194612 w 917675"/>
                <a:gd name="connsiteY392" fmla="*/ 766280 h 1006789"/>
                <a:gd name="connsiteX393" fmla="*/ 194612 w 917675"/>
                <a:gd name="connsiteY393" fmla="*/ 763239 h 1006789"/>
                <a:gd name="connsiteX394" fmla="*/ 194612 w 917675"/>
                <a:gd name="connsiteY394" fmla="*/ 760199 h 1006789"/>
                <a:gd name="connsiteX395" fmla="*/ 194612 w 917675"/>
                <a:gd name="connsiteY395" fmla="*/ 755637 h 1006789"/>
                <a:gd name="connsiteX396" fmla="*/ 197652 w 917675"/>
                <a:gd name="connsiteY396" fmla="*/ 752597 h 1006789"/>
                <a:gd name="connsiteX397" fmla="*/ 197652 w 917675"/>
                <a:gd name="connsiteY397" fmla="*/ 748035 h 1006789"/>
                <a:gd name="connsiteX398" fmla="*/ 194612 w 917675"/>
                <a:gd name="connsiteY398" fmla="*/ 744995 h 1006789"/>
                <a:gd name="connsiteX399" fmla="*/ 194612 w 917675"/>
                <a:gd name="connsiteY399" fmla="*/ 741954 h 1006789"/>
                <a:gd name="connsiteX400" fmla="*/ 190050 w 917675"/>
                <a:gd name="connsiteY400" fmla="*/ 737393 h 1006789"/>
                <a:gd name="connsiteX401" fmla="*/ 187010 w 917675"/>
                <a:gd name="connsiteY401" fmla="*/ 734352 h 1006789"/>
                <a:gd name="connsiteX402" fmla="*/ 187010 w 917675"/>
                <a:gd name="connsiteY402" fmla="*/ 731311 h 1006789"/>
                <a:gd name="connsiteX403" fmla="*/ 187010 w 917675"/>
                <a:gd name="connsiteY403" fmla="*/ 726750 h 1006789"/>
                <a:gd name="connsiteX404" fmla="*/ 190050 w 917675"/>
                <a:gd name="connsiteY404" fmla="*/ 719148 h 1006789"/>
                <a:gd name="connsiteX405" fmla="*/ 190050 w 917675"/>
                <a:gd name="connsiteY405" fmla="*/ 716107 h 1006789"/>
                <a:gd name="connsiteX406" fmla="*/ 190050 w 917675"/>
                <a:gd name="connsiteY406" fmla="*/ 713066 h 1006789"/>
                <a:gd name="connsiteX407" fmla="*/ 190050 w 917675"/>
                <a:gd name="connsiteY407" fmla="*/ 708505 h 1006789"/>
                <a:gd name="connsiteX408" fmla="*/ 187010 w 917675"/>
                <a:gd name="connsiteY408" fmla="*/ 705464 h 1006789"/>
                <a:gd name="connsiteX409" fmla="*/ 187010 w 917675"/>
                <a:gd name="connsiteY409" fmla="*/ 702423 h 1006789"/>
                <a:gd name="connsiteX410" fmla="*/ 183969 w 917675"/>
                <a:gd name="connsiteY410" fmla="*/ 694821 h 1006789"/>
                <a:gd name="connsiteX411" fmla="*/ 187010 w 917675"/>
                <a:gd name="connsiteY411" fmla="*/ 679617 h 1006789"/>
                <a:gd name="connsiteX412" fmla="*/ 187010 w 917675"/>
                <a:gd name="connsiteY412" fmla="*/ 673536 h 1006789"/>
                <a:gd name="connsiteX413" fmla="*/ 176367 w 917675"/>
                <a:gd name="connsiteY413" fmla="*/ 655291 h 1006789"/>
                <a:gd name="connsiteX414" fmla="*/ 176367 w 917675"/>
                <a:gd name="connsiteY414" fmla="*/ 652250 h 1006789"/>
                <a:gd name="connsiteX415" fmla="*/ 176367 w 917675"/>
                <a:gd name="connsiteY415" fmla="*/ 640087 h 1006789"/>
                <a:gd name="connsiteX416" fmla="*/ 171806 w 917675"/>
                <a:gd name="connsiteY416" fmla="*/ 629444 h 1006789"/>
                <a:gd name="connsiteX417" fmla="*/ 171806 w 917675"/>
                <a:gd name="connsiteY417" fmla="*/ 626403 h 1006789"/>
                <a:gd name="connsiteX418" fmla="*/ 171806 w 917675"/>
                <a:gd name="connsiteY418" fmla="*/ 623363 h 1006789"/>
                <a:gd name="connsiteX419" fmla="*/ 171806 w 917675"/>
                <a:gd name="connsiteY419" fmla="*/ 615761 h 1006789"/>
                <a:gd name="connsiteX420" fmla="*/ 171806 w 917675"/>
                <a:gd name="connsiteY420" fmla="*/ 611199 h 1006789"/>
                <a:gd name="connsiteX421" fmla="*/ 168765 w 917675"/>
                <a:gd name="connsiteY421" fmla="*/ 597516 h 1006789"/>
                <a:gd name="connsiteX422" fmla="*/ 165724 w 917675"/>
                <a:gd name="connsiteY422" fmla="*/ 594475 h 1006789"/>
                <a:gd name="connsiteX423" fmla="*/ 165724 w 917675"/>
                <a:gd name="connsiteY423" fmla="*/ 589914 h 1006789"/>
                <a:gd name="connsiteX424" fmla="*/ 158122 w 917675"/>
                <a:gd name="connsiteY424" fmla="*/ 579271 h 1006789"/>
                <a:gd name="connsiteX425" fmla="*/ 155081 w 917675"/>
                <a:gd name="connsiteY425" fmla="*/ 576230 h 1006789"/>
                <a:gd name="connsiteX426" fmla="*/ 158122 w 917675"/>
                <a:gd name="connsiteY426" fmla="*/ 571669 h 1006789"/>
                <a:gd name="connsiteX427" fmla="*/ 158122 w 917675"/>
                <a:gd name="connsiteY427" fmla="*/ 568628 h 1006789"/>
                <a:gd name="connsiteX428" fmla="*/ 161163 w 917675"/>
                <a:gd name="connsiteY428" fmla="*/ 565587 h 1006789"/>
                <a:gd name="connsiteX429" fmla="*/ 161163 w 917675"/>
                <a:gd name="connsiteY429" fmla="*/ 561026 h 1006789"/>
                <a:gd name="connsiteX430" fmla="*/ 161163 w 917675"/>
                <a:gd name="connsiteY430" fmla="*/ 557985 h 1006789"/>
                <a:gd name="connsiteX431" fmla="*/ 161163 w 917675"/>
                <a:gd name="connsiteY431" fmla="*/ 554945 h 1006789"/>
                <a:gd name="connsiteX432" fmla="*/ 161163 w 917675"/>
                <a:gd name="connsiteY432" fmla="*/ 550383 h 1006789"/>
                <a:gd name="connsiteX433" fmla="*/ 161163 w 917675"/>
                <a:gd name="connsiteY433" fmla="*/ 547343 h 1006789"/>
                <a:gd name="connsiteX434" fmla="*/ 161163 w 917675"/>
                <a:gd name="connsiteY434" fmla="*/ 542781 h 1006789"/>
                <a:gd name="connsiteX435" fmla="*/ 165724 w 917675"/>
                <a:gd name="connsiteY435" fmla="*/ 539741 h 1006789"/>
                <a:gd name="connsiteX436" fmla="*/ 165724 w 917675"/>
                <a:gd name="connsiteY436" fmla="*/ 536700 h 1006789"/>
                <a:gd name="connsiteX437" fmla="*/ 171806 w 917675"/>
                <a:gd name="connsiteY437" fmla="*/ 532139 h 1006789"/>
                <a:gd name="connsiteX438" fmla="*/ 176367 w 917675"/>
                <a:gd name="connsiteY438" fmla="*/ 536700 h 1006789"/>
                <a:gd name="connsiteX439" fmla="*/ 179408 w 917675"/>
                <a:gd name="connsiteY439" fmla="*/ 536700 h 1006789"/>
                <a:gd name="connsiteX440" fmla="*/ 179408 w 917675"/>
                <a:gd name="connsiteY440" fmla="*/ 532139 h 1006789"/>
                <a:gd name="connsiteX441" fmla="*/ 183969 w 917675"/>
                <a:gd name="connsiteY441" fmla="*/ 532139 h 1006789"/>
                <a:gd name="connsiteX442" fmla="*/ 187010 w 917675"/>
                <a:gd name="connsiteY442" fmla="*/ 532139 h 1006789"/>
                <a:gd name="connsiteX443" fmla="*/ 190050 w 917675"/>
                <a:gd name="connsiteY443" fmla="*/ 532139 h 1006789"/>
                <a:gd name="connsiteX444" fmla="*/ 191428 w 917675"/>
                <a:gd name="connsiteY444" fmla="*/ 533516 h 1006789"/>
                <a:gd name="connsiteX445" fmla="*/ 187511 w 917675"/>
                <a:gd name="connsiteY445" fmla="*/ 543763 h 1006789"/>
                <a:gd name="connsiteX446" fmla="*/ 187511 w 917675"/>
                <a:gd name="connsiteY446" fmla="*/ 543764 h 1006789"/>
                <a:gd name="connsiteX447" fmla="*/ 191428 w 917675"/>
                <a:gd name="connsiteY447" fmla="*/ 533517 h 1006789"/>
                <a:gd name="connsiteX448" fmla="*/ 194627 w 917675"/>
                <a:gd name="connsiteY448" fmla="*/ 525147 h 1006789"/>
                <a:gd name="connsiteX449" fmla="*/ 200646 w 917675"/>
                <a:gd name="connsiteY449" fmla="*/ 521663 h 1006789"/>
                <a:gd name="connsiteX450" fmla="*/ 200647 w 917675"/>
                <a:gd name="connsiteY450" fmla="*/ 521663 h 1006789"/>
                <a:gd name="connsiteX451" fmla="*/ 200693 w 917675"/>
                <a:gd name="connsiteY451" fmla="*/ 521498 h 1006789"/>
                <a:gd name="connsiteX452" fmla="*/ 200693 w 917675"/>
                <a:gd name="connsiteY452" fmla="*/ 518457 h 1006789"/>
                <a:gd name="connsiteX453" fmla="*/ 197652 w 917675"/>
                <a:gd name="connsiteY453" fmla="*/ 515416 h 1006789"/>
                <a:gd name="connsiteX454" fmla="*/ 197652 w 917675"/>
                <a:gd name="connsiteY454" fmla="*/ 510855 h 1006789"/>
                <a:gd name="connsiteX455" fmla="*/ 205254 w 917675"/>
                <a:gd name="connsiteY455" fmla="*/ 503253 h 1006789"/>
                <a:gd name="connsiteX456" fmla="*/ 208295 w 917675"/>
                <a:gd name="connsiteY456" fmla="*/ 497171 h 1006789"/>
                <a:gd name="connsiteX457" fmla="*/ 208295 w 917675"/>
                <a:gd name="connsiteY457" fmla="*/ 492610 h 1006789"/>
                <a:gd name="connsiteX458" fmla="*/ 212856 w 917675"/>
                <a:gd name="connsiteY458" fmla="*/ 492610 h 1006789"/>
                <a:gd name="connsiteX459" fmla="*/ 215897 w 917675"/>
                <a:gd name="connsiteY459" fmla="*/ 489569 h 1006789"/>
                <a:gd name="connsiteX460" fmla="*/ 218938 w 917675"/>
                <a:gd name="connsiteY460" fmla="*/ 486528 h 1006789"/>
                <a:gd name="connsiteX461" fmla="*/ 223499 w 917675"/>
                <a:gd name="connsiteY461" fmla="*/ 489569 h 1006789"/>
                <a:gd name="connsiteX462" fmla="*/ 223499 w 917675"/>
                <a:gd name="connsiteY462" fmla="*/ 486528 h 1006789"/>
                <a:gd name="connsiteX463" fmla="*/ 226540 w 917675"/>
                <a:gd name="connsiteY463" fmla="*/ 486528 h 1006789"/>
                <a:gd name="connsiteX464" fmla="*/ 229581 w 917675"/>
                <a:gd name="connsiteY464" fmla="*/ 481967 h 1006789"/>
                <a:gd name="connsiteX465" fmla="*/ 234142 w 917675"/>
                <a:gd name="connsiteY465" fmla="*/ 481967 h 1006789"/>
                <a:gd name="connsiteX466" fmla="*/ 240224 w 917675"/>
                <a:gd name="connsiteY466" fmla="*/ 481967 h 1006789"/>
                <a:gd name="connsiteX467" fmla="*/ 242606 w 917675"/>
                <a:gd name="connsiteY467" fmla="*/ 481967 h 1006789"/>
                <a:gd name="connsiteX468" fmla="*/ 242607 w 917675"/>
                <a:gd name="connsiteY468" fmla="*/ 481966 h 1006789"/>
                <a:gd name="connsiteX469" fmla="*/ 242608 w 917675"/>
                <a:gd name="connsiteY469" fmla="*/ 481966 h 1006789"/>
                <a:gd name="connsiteX470" fmla="*/ 244785 w 917675"/>
                <a:gd name="connsiteY470" fmla="*/ 479170 h 1006789"/>
                <a:gd name="connsiteX471" fmla="*/ 244785 w 917675"/>
                <a:gd name="connsiteY471" fmla="*/ 479169 h 1006789"/>
                <a:gd name="connsiteX472" fmla="*/ 244785 w 917675"/>
                <a:gd name="connsiteY472" fmla="*/ 478925 h 1006789"/>
                <a:gd name="connsiteX473" fmla="*/ 245210 w 917675"/>
                <a:gd name="connsiteY473" fmla="*/ 478925 h 1006789"/>
                <a:gd name="connsiteX474" fmla="*/ 245212 w 917675"/>
                <a:gd name="connsiteY474" fmla="*/ 478925 h 1006789"/>
                <a:gd name="connsiteX475" fmla="*/ 247826 w 917675"/>
                <a:gd name="connsiteY475" fmla="*/ 477757 h 1006789"/>
                <a:gd name="connsiteX476" fmla="*/ 247826 w 917675"/>
                <a:gd name="connsiteY476" fmla="*/ 477756 h 1006789"/>
                <a:gd name="connsiteX477" fmla="*/ 247826 w 917675"/>
                <a:gd name="connsiteY477" fmla="*/ 475886 h 1006789"/>
                <a:gd name="connsiteX478" fmla="*/ 252008 w 917675"/>
                <a:gd name="connsiteY478" fmla="*/ 475886 h 1006789"/>
                <a:gd name="connsiteX479" fmla="*/ 252010 w 917675"/>
                <a:gd name="connsiteY479" fmla="*/ 475885 h 1006789"/>
                <a:gd name="connsiteX480" fmla="*/ 252013 w 917675"/>
                <a:gd name="connsiteY480" fmla="*/ 475885 h 1006789"/>
                <a:gd name="connsiteX481" fmla="*/ 252387 w 917675"/>
                <a:gd name="connsiteY481" fmla="*/ 475717 h 1006789"/>
                <a:gd name="connsiteX482" fmla="*/ 252387 w 917675"/>
                <a:gd name="connsiteY482" fmla="*/ 475716 h 1006789"/>
                <a:gd name="connsiteX483" fmla="*/ 252387 w 917675"/>
                <a:gd name="connsiteY483" fmla="*/ 471324 h 1006789"/>
                <a:gd name="connsiteX484" fmla="*/ 255428 w 917675"/>
                <a:gd name="connsiteY484" fmla="*/ 471324 h 1006789"/>
                <a:gd name="connsiteX485" fmla="*/ 258468 w 917675"/>
                <a:gd name="connsiteY485" fmla="*/ 471324 h 1006789"/>
                <a:gd name="connsiteX486" fmla="*/ 262167 w 917675"/>
                <a:gd name="connsiteY486" fmla="*/ 471324 h 1006789"/>
                <a:gd name="connsiteX487" fmla="*/ 262169 w 917675"/>
                <a:gd name="connsiteY487" fmla="*/ 471323 h 1006789"/>
                <a:gd name="connsiteX488" fmla="*/ 262171 w 917675"/>
                <a:gd name="connsiteY488" fmla="*/ 471323 h 1006789"/>
                <a:gd name="connsiteX489" fmla="*/ 263030 w 917675"/>
                <a:gd name="connsiteY489" fmla="*/ 470925 h 1006789"/>
                <a:gd name="connsiteX490" fmla="*/ 263030 w 917675"/>
                <a:gd name="connsiteY490" fmla="*/ 470924 h 1006789"/>
                <a:gd name="connsiteX491" fmla="*/ 281914 w 917675"/>
                <a:gd name="connsiteY491" fmla="*/ 462171 h 1006789"/>
                <a:gd name="connsiteX492" fmla="*/ 303695 w 917675"/>
                <a:gd name="connsiteY492" fmla="*/ 435109 h 1006789"/>
                <a:gd name="connsiteX493" fmla="*/ 312439 w 917675"/>
                <a:gd name="connsiteY493" fmla="*/ 403621 h 1006789"/>
                <a:gd name="connsiteX494" fmla="*/ 311346 w 917675"/>
                <a:gd name="connsiteY494" fmla="*/ 421087 h 1006789"/>
                <a:gd name="connsiteX495" fmla="*/ 303695 w 917675"/>
                <a:gd name="connsiteY495" fmla="*/ 435108 h 1006789"/>
                <a:gd name="connsiteX496" fmla="*/ 281914 w 917675"/>
                <a:gd name="connsiteY496" fmla="*/ 462170 h 1006789"/>
                <a:gd name="connsiteX497" fmla="*/ 263030 w 917675"/>
                <a:gd name="connsiteY497" fmla="*/ 470923 h 1006789"/>
                <a:gd name="connsiteX498" fmla="*/ 263030 w 917675"/>
                <a:gd name="connsiteY498" fmla="*/ 468282 h 1006789"/>
                <a:gd name="connsiteX499" fmla="*/ 266070 w 917675"/>
                <a:gd name="connsiteY499" fmla="*/ 468282 h 1006789"/>
                <a:gd name="connsiteX500" fmla="*/ 266070 w 917675"/>
                <a:gd name="connsiteY500" fmla="*/ 463720 h 1006789"/>
                <a:gd name="connsiteX501" fmla="*/ 266070 w 917675"/>
                <a:gd name="connsiteY501" fmla="*/ 460680 h 1006789"/>
                <a:gd name="connsiteX502" fmla="*/ 269111 w 917675"/>
                <a:gd name="connsiteY502" fmla="*/ 457639 h 1006789"/>
                <a:gd name="connsiteX503" fmla="*/ 269111 w 917675"/>
                <a:gd name="connsiteY503" fmla="*/ 453078 h 1006789"/>
                <a:gd name="connsiteX504" fmla="*/ 269111 w 917675"/>
                <a:gd name="connsiteY504" fmla="*/ 450037 h 1006789"/>
                <a:gd name="connsiteX505" fmla="*/ 273672 w 917675"/>
                <a:gd name="connsiteY505" fmla="*/ 450037 h 1006789"/>
                <a:gd name="connsiteX506" fmla="*/ 273672 w 917675"/>
                <a:gd name="connsiteY506" fmla="*/ 446996 h 1006789"/>
                <a:gd name="connsiteX507" fmla="*/ 276713 w 917675"/>
                <a:gd name="connsiteY507" fmla="*/ 442435 h 1006789"/>
                <a:gd name="connsiteX508" fmla="*/ 276713 w 917675"/>
                <a:gd name="connsiteY508" fmla="*/ 439394 h 1006789"/>
                <a:gd name="connsiteX509" fmla="*/ 276713 w 917675"/>
                <a:gd name="connsiteY509" fmla="*/ 434833 h 1006789"/>
                <a:gd name="connsiteX510" fmla="*/ 273672 w 917675"/>
                <a:gd name="connsiteY510" fmla="*/ 434833 h 1006789"/>
                <a:gd name="connsiteX511" fmla="*/ 273672 w 917675"/>
                <a:gd name="connsiteY511" fmla="*/ 431792 h 1006789"/>
                <a:gd name="connsiteX512" fmla="*/ 273672 w 917675"/>
                <a:gd name="connsiteY512" fmla="*/ 428751 h 1006789"/>
                <a:gd name="connsiteX513" fmla="*/ 276713 w 917675"/>
                <a:gd name="connsiteY513" fmla="*/ 424190 h 1006789"/>
                <a:gd name="connsiteX514" fmla="*/ 279754 w 917675"/>
                <a:gd name="connsiteY514" fmla="*/ 421149 h 1006789"/>
                <a:gd name="connsiteX515" fmla="*/ 276713 w 917675"/>
                <a:gd name="connsiteY515" fmla="*/ 418108 h 1006789"/>
                <a:gd name="connsiteX516" fmla="*/ 276713 w 917675"/>
                <a:gd name="connsiteY516" fmla="*/ 413547 h 1006789"/>
                <a:gd name="connsiteX517" fmla="*/ 273672 w 917675"/>
                <a:gd name="connsiteY517" fmla="*/ 413547 h 1006789"/>
                <a:gd name="connsiteX518" fmla="*/ 269111 w 917675"/>
                <a:gd name="connsiteY518" fmla="*/ 413547 h 1006789"/>
                <a:gd name="connsiteX519" fmla="*/ 266070 w 917675"/>
                <a:gd name="connsiteY519" fmla="*/ 413547 h 1006789"/>
                <a:gd name="connsiteX520" fmla="*/ 266070 w 917675"/>
                <a:gd name="connsiteY520" fmla="*/ 410506 h 1006789"/>
                <a:gd name="connsiteX521" fmla="*/ 263030 w 917675"/>
                <a:gd name="connsiteY521" fmla="*/ 410506 h 1006789"/>
                <a:gd name="connsiteX522" fmla="*/ 263030 w 917675"/>
                <a:gd name="connsiteY522" fmla="*/ 407466 h 1006789"/>
                <a:gd name="connsiteX523" fmla="*/ 258468 w 917675"/>
                <a:gd name="connsiteY523" fmla="*/ 407466 h 1006789"/>
                <a:gd name="connsiteX524" fmla="*/ 255428 w 917675"/>
                <a:gd name="connsiteY524" fmla="*/ 407466 h 1006789"/>
                <a:gd name="connsiteX525" fmla="*/ 252387 w 917675"/>
                <a:gd name="connsiteY525" fmla="*/ 407466 h 1006789"/>
                <a:gd name="connsiteX526" fmla="*/ 247826 w 917675"/>
                <a:gd name="connsiteY526" fmla="*/ 399864 h 1006789"/>
                <a:gd name="connsiteX527" fmla="*/ 244785 w 917675"/>
                <a:gd name="connsiteY527" fmla="*/ 399864 h 1006789"/>
                <a:gd name="connsiteX528" fmla="*/ 240224 w 917675"/>
                <a:gd name="connsiteY528" fmla="*/ 399864 h 1006789"/>
                <a:gd name="connsiteX529" fmla="*/ 237183 w 917675"/>
                <a:gd name="connsiteY529" fmla="*/ 399864 h 1006789"/>
                <a:gd name="connsiteX530" fmla="*/ 234142 w 917675"/>
                <a:gd name="connsiteY530" fmla="*/ 395302 h 1006789"/>
                <a:gd name="connsiteX531" fmla="*/ 229581 w 917675"/>
                <a:gd name="connsiteY531" fmla="*/ 395302 h 1006789"/>
                <a:gd name="connsiteX532" fmla="*/ 226540 w 917675"/>
                <a:gd name="connsiteY532" fmla="*/ 392262 h 1006789"/>
                <a:gd name="connsiteX533" fmla="*/ 223499 w 917675"/>
                <a:gd name="connsiteY533" fmla="*/ 392262 h 1006789"/>
                <a:gd name="connsiteX534" fmla="*/ 218938 w 917675"/>
                <a:gd name="connsiteY534" fmla="*/ 392262 h 1006789"/>
                <a:gd name="connsiteX535" fmla="*/ 218938 w 917675"/>
                <a:gd name="connsiteY535" fmla="*/ 395302 h 1006789"/>
                <a:gd name="connsiteX536" fmla="*/ 215897 w 917675"/>
                <a:gd name="connsiteY536" fmla="*/ 399864 h 1006789"/>
                <a:gd name="connsiteX537" fmla="*/ 212856 w 917675"/>
                <a:gd name="connsiteY537" fmla="*/ 399864 h 1006789"/>
                <a:gd name="connsiteX538" fmla="*/ 212856 w 917675"/>
                <a:gd name="connsiteY538" fmla="*/ 395302 h 1006789"/>
                <a:gd name="connsiteX539" fmla="*/ 212856 w 917675"/>
                <a:gd name="connsiteY539" fmla="*/ 392262 h 1006789"/>
                <a:gd name="connsiteX540" fmla="*/ 212856 w 917675"/>
                <a:gd name="connsiteY540" fmla="*/ 389221 h 1006789"/>
                <a:gd name="connsiteX541" fmla="*/ 205254 w 917675"/>
                <a:gd name="connsiteY541" fmla="*/ 378578 h 1006789"/>
                <a:gd name="connsiteX542" fmla="*/ 205254 w 917675"/>
                <a:gd name="connsiteY542" fmla="*/ 374017 h 1006789"/>
                <a:gd name="connsiteX543" fmla="*/ 205254 w 917675"/>
                <a:gd name="connsiteY543" fmla="*/ 370976 h 1006789"/>
                <a:gd name="connsiteX544" fmla="*/ 205254 w 917675"/>
                <a:gd name="connsiteY544" fmla="*/ 367935 h 1006789"/>
                <a:gd name="connsiteX545" fmla="*/ 208295 w 917675"/>
                <a:gd name="connsiteY545" fmla="*/ 367935 h 1006789"/>
                <a:gd name="connsiteX546" fmla="*/ 212856 w 917675"/>
                <a:gd name="connsiteY546" fmla="*/ 360333 h 1006789"/>
                <a:gd name="connsiteX547" fmla="*/ 212856 w 917675"/>
                <a:gd name="connsiteY547" fmla="*/ 355772 h 1006789"/>
                <a:gd name="connsiteX548" fmla="*/ 212856 w 917675"/>
                <a:gd name="connsiteY548" fmla="*/ 352731 h 1006789"/>
                <a:gd name="connsiteX549" fmla="*/ 215897 w 917675"/>
                <a:gd name="connsiteY549" fmla="*/ 352731 h 1006789"/>
                <a:gd name="connsiteX550" fmla="*/ 218938 w 917675"/>
                <a:gd name="connsiteY550" fmla="*/ 349690 h 1006789"/>
                <a:gd name="connsiteX551" fmla="*/ 223499 w 917675"/>
                <a:gd name="connsiteY551" fmla="*/ 349690 h 1006789"/>
                <a:gd name="connsiteX552" fmla="*/ 223499 w 917675"/>
                <a:gd name="connsiteY552" fmla="*/ 345129 h 1006789"/>
                <a:gd name="connsiteX553" fmla="*/ 223499 w 917675"/>
                <a:gd name="connsiteY553" fmla="*/ 334486 h 1006789"/>
                <a:gd name="connsiteX554" fmla="*/ 218938 w 917675"/>
                <a:gd name="connsiteY554" fmla="*/ 331446 h 1006789"/>
                <a:gd name="connsiteX555" fmla="*/ 194612 w 917675"/>
                <a:gd name="connsiteY555" fmla="*/ 326884 h 1006789"/>
                <a:gd name="connsiteX556" fmla="*/ 183969 w 917675"/>
                <a:gd name="connsiteY556" fmla="*/ 326884 h 1006789"/>
                <a:gd name="connsiteX557" fmla="*/ 171806 w 917675"/>
                <a:gd name="connsiteY557" fmla="*/ 331446 h 1006789"/>
                <a:gd name="connsiteX558" fmla="*/ 165724 w 917675"/>
                <a:gd name="connsiteY558" fmla="*/ 323844 h 1006789"/>
                <a:gd name="connsiteX559" fmla="*/ 161163 w 917675"/>
                <a:gd name="connsiteY559" fmla="*/ 323844 h 1006789"/>
                <a:gd name="connsiteX560" fmla="*/ 158122 w 917675"/>
                <a:gd name="connsiteY560" fmla="*/ 326884 h 1006789"/>
                <a:gd name="connsiteX561" fmla="*/ 155081 w 917675"/>
                <a:gd name="connsiteY561" fmla="*/ 320803 h 1006789"/>
                <a:gd name="connsiteX562" fmla="*/ 150520 w 917675"/>
                <a:gd name="connsiteY562" fmla="*/ 316242 h 1006789"/>
                <a:gd name="connsiteX563" fmla="*/ 147479 w 917675"/>
                <a:gd name="connsiteY563" fmla="*/ 316242 h 1006789"/>
                <a:gd name="connsiteX564" fmla="*/ 144438 w 917675"/>
                <a:gd name="connsiteY564" fmla="*/ 316242 h 1006789"/>
                <a:gd name="connsiteX565" fmla="*/ 139877 w 917675"/>
                <a:gd name="connsiteY565" fmla="*/ 316242 h 1006789"/>
                <a:gd name="connsiteX566" fmla="*/ 139877 w 917675"/>
                <a:gd name="connsiteY566" fmla="*/ 313201 h 1006789"/>
                <a:gd name="connsiteX567" fmla="*/ 136836 w 917675"/>
                <a:gd name="connsiteY567" fmla="*/ 313201 h 1006789"/>
                <a:gd name="connsiteX568" fmla="*/ 136836 w 917675"/>
                <a:gd name="connsiteY568" fmla="*/ 310160 h 1006789"/>
                <a:gd name="connsiteX569" fmla="*/ 129234 w 917675"/>
                <a:gd name="connsiteY569" fmla="*/ 305599 h 1006789"/>
                <a:gd name="connsiteX570" fmla="*/ 129234 w 917675"/>
                <a:gd name="connsiteY570" fmla="*/ 302558 h 1006789"/>
                <a:gd name="connsiteX571" fmla="*/ 126194 w 917675"/>
                <a:gd name="connsiteY571" fmla="*/ 302558 h 1006789"/>
                <a:gd name="connsiteX572" fmla="*/ 107949 w 917675"/>
                <a:gd name="connsiteY572" fmla="*/ 291915 h 1006789"/>
                <a:gd name="connsiteX573" fmla="*/ 107949 w 917675"/>
                <a:gd name="connsiteY573" fmla="*/ 287354 h 1006789"/>
                <a:gd name="connsiteX574" fmla="*/ 107949 w 917675"/>
                <a:gd name="connsiteY574" fmla="*/ 284313 h 1006789"/>
                <a:gd name="connsiteX575" fmla="*/ 107949 w 917675"/>
                <a:gd name="connsiteY575" fmla="*/ 273670 h 1006789"/>
                <a:gd name="connsiteX576" fmla="*/ 110990 w 917675"/>
                <a:gd name="connsiteY576" fmla="*/ 270629 h 1006789"/>
                <a:gd name="connsiteX577" fmla="*/ 110990 w 917675"/>
                <a:gd name="connsiteY577" fmla="*/ 266068 h 1006789"/>
                <a:gd name="connsiteX578" fmla="*/ 107949 w 917675"/>
                <a:gd name="connsiteY578" fmla="*/ 263027 h 1006789"/>
                <a:gd name="connsiteX579" fmla="*/ 104908 w 917675"/>
                <a:gd name="connsiteY579" fmla="*/ 259987 h 1006789"/>
                <a:gd name="connsiteX580" fmla="*/ 100347 w 917675"/>
                <a:gd name="connsiteY580" fmla="*/ 259987 h 1006789"/>
                <a:gd name="connsiteX581" fmla="*/ 100347 w 917675"/>
                <a:gd name="connsiteY581" fmla="*/ 255425 h 1006789"/>
                <a:gd name="connsiteX582" fmla="*/ 97306 w 917675"/>
                <a:gd name="connsiteY582" fmla="*/ 259987 h 1006789"/>
                <a:gd name="connsiteX583" fmla="*/ 92745 w 917675"/>
                <a:gd name="connsiteY583" fmla="*/ 259987 h 1006789"/>
                <a:gd name="connsiteX584" fmla="*/ 89704 w 917675"/>
                <a:gd name="connsiteY584" fmla="*/ 259987 h 1006789"/>
                <a:gd name="connsiteX585" fmla="*/ 86663 w 917675"/>
                <a:gd name="connsiteY585" fmla="*/ 259987 h 1006789"/>
                <a:gd name="connsiteX586" fmla="*/ 82102 w 917675"/>
                <a:gd name="connsiteY586" fmla="*/ 255425 h 1006789"/>
                <a:gd name="connsiteX587" fmla="*/ 63857 w 917675"/>
                <a:gd name="connsiteY587" fmla="*/ 255425 h 1006789"/>
                <a:gd name="connsiteX588" fmla="*/ 60816 w 917675"/>
                <a:gd name="connsiteY588" fmla="*/ 255425 h 1006789"/>
                <a:gd name="connsiteX589" fmla="*/ 53214 w 917675"/>
                <a:gd name="connsiteY589" fmla="*/ 263027 h 1006789"/>
                <a:gd name="connsiteX590" fmla="*/ 50173 w 917675"/>
                <a:gd name="connsiteY590" fmla="*/ 263027 h 1006789"/>
                <a:gd name="connsiteX591" fmla="*/ 42571 w 917675"/>
                <a:gd name="connsiteY591" fmla="*/ 263027 h 1006789"/>
                <a:gd name="connsiteX592" fmla="*/ 24327 w 917675"/>
                <a:gd name="connsiteY592" fmla="*/ 259987 h 1006789"/>
                <a:gd name="connsiteX593" fmla="*/ 7602 w 917675"/>
                <a:gd name="connsiteY593" fmla="*/ 252385 h 1006789"/>
                <a:gd name="connsiteX594" fmla="*/ 0 w 917675"/>
                <a:gd name="connsiteY594" fmla="*/ 247823 h 1006789"/>
                <a:gd name="connsiteX595" fmla="*/ 13684 w 917675"/>
                <a:gd name="connsiteY595" fmla="*/ 226538 h 1006789"/>
                <a:gd name="connsiteX596" fmla="*/ 13684 w 917675"/>
                <a:gd name="connsiteY596" fmla="*/ 223497 h 1006789"/>
                <a:gd name="connsiteX597" fmla="*/ 13684 w 917675"/>
                <a:gd name="connsiteY597" fmla="*/ 218936 h 1006789"/>
                <a:gd name="connsiteX598" fmla="*/ 10643 w 917675"/>
                <a:gd name="connsiteY598" fmla="*/ 218936 h 1006789"/>
                <a:gd name="connsiteX599" fmla="*/ 7602 w 917675"/>
                <a:gd name="connsiteY599" fmla="*/ 212854 h 1006789"/>
                <a:gd name="connsiteX600" fmla="*/ 3041 w 917675"/>
                <a:gd name="connsiteY600" fmla="*/ 212854 h 1006789"/>
                <a:gd name="connsiteX601" fmla="*/ 3041 w 917675"/>
                <a:gd name="connsiteY601" fmla="*/ 208293 h 1006789"/>
                <a:gd name="connsiteX602" fmla="*/ 3041 w 917675"/>
                <a:gd name="connsiteY602" fmla="*/ 205252 h 1006789"/>
                <a:gd name="connsiteX603" fmla="*/ 10643 w 917675"/>
                <a:gd name="connsiteY603" fmla="*/ 197650 h 1006789"/>
                <a:gd name="connsiteX604" fmla="*/ 10643 w 917675"/>
                <a:gd name="connsiteY604" fmla="*/ 194609 h 1006789"/>
                <a:gd name="connsiteX605" fmla="*/ 7602 w 917675"/>
                <a:gd name="connsiteY605" fmla="*/ 194609 h 1006789"/>
                <a:gd name="connsiteX606" fmla="*/ 7602 w 917675"/>
                <a:gd name="connsiteY606" fmla="*/ 191569 h 1006789"/>
                <a:gd name="connsiteX607" fmla="*/ 7602 w 917675"/>
                <a:gd name="connsiteY607" fmla="*/ 187007 h 1006789"/>
                <a:gd name="connsiteX608" fmla="*/ 10643 w 917675"/>
                <a:gd name="connsiteY608" fmla="*/ 179405 h 1006789"/>
                <a:gd name="connsiteX609" fmla="*/ 10643 w 917675"/>
                <a:gd name="connsiteY609" fmla="*/ 176365 h 1006789"/>
                <a:gd name="connsiteX610" fmla="*/ 13684 w 917675"/>
                <a:gd name="connsiteY610" fmla="*/ 173324 h 1006789"/>
                <a:gd name="connsiteX611" fmla="*/ 18245 w 917675"/>
                <a:gd name="connsiteY611" fmla="*/ 168763 h 1006789"/>
                <a:gd name="connsiteX612" fmla="*/ 21286 w 917675"/>
                <a:gd name="connsiteY612" fmla="*/ 168763 h 1006789"/>
                <a:gd name="connsiteX613" fmla="*/ 24327 w 917675"/>
                <a:gd name="connsiteY613" fmla="*/ 168763 h 1006789"/>
                <a:gd name="connsiteX614" fmla="*/ 28888 w 917675"/>
                <a:gd name="connsiteY614" fmla="*/ 173324 h 1006789"/>
                <a:gd name="connsiteX615" fmla="*/ 31929 w 917675"/>
                <a:gd name="connsiteY615" fmla="*/ 173324 h 1006789"/>
                <a:gd name="connsiteX616" fmla="*/ 31929 w 917675"/>
                <a:gd name="connsiteY616" fmla="*/ 168763 h 1006789"/>
                <a:gd name="connsiteX617" fmla="*/ 36490 w 917675"/>
                <a:gd name="connsiteY617" fmla="*/ 165722 h 1006789"/>
                <a:gd name="connsiteX618" fmla="*/ 39531 w 917675"/>
                <a:gd name="connsiteY618" fmla="*/ 162681 h 1006789"/>
                <a:gd name="connsiteX619" fmla="*/ 42571 w 917675"/>
                <a:gd name="connsiteY619" fmla="*/ 162681 h 1006789"/>
                <a:gd name="connsiteX620" fmla="*/ 47133 w 917675"/>
                <a:gd name="connsiteY620" fmla="*/ 162681 h 1006789"/>
                <a:gd name="connsiteX621" fmla="*/ 47133 w 917675"/>
                <a:gd name="connsiteY621" fmla="*/ 158120 h 1006789"/>
                <a:gd name="connsiteX622" fmla="*/ 53214 w 917675"/>
                <a:gd name="connsiteY622" fmla="*/ 152038 h 1006789"/>
                <a:gd name="connsiteX623" fmla="*/ 57775 w 917675"/>
                <a:gd name="connsiteY623" fmla="*/ 147477 h 1006789"/>
                <a:gd name="connsiteX624" fmla="*/ 59154 w 917675"/>
                <a:gd name="connsiteY624" fmla="*/ 147477 h 1006789"/>
                <a:gd name="connsiteX625" fmla="*/ 50578 w 917675"/>
                <a:gd name="connsiteY625" fmla="*/ 174013 h 1006789"/>
                <a:gd name="connsiteX626" fmla="*/ 50578 w 917675"/>
                <a:gd name="connsiteY626" fmla="*/ 174014 h 1006789"/>
                <a:gd name="connsiteX627" fmla="*/ 59154 w 917675"/>
                <a:gd name="connsiteY627" fmla="*/ 147478 h 1006789"/>
                <a:gd name="connsiteX628" fmla="*/ 59155 w 917675"/>
                <a:gd name="connsiteY628" fmla="*/ 147478 h 1006789"/>
                <a:gd name="connsiteX629" fmla="*/ 59324 w 917675"/>
                <a:gd name="connsiteY629" fmla="*/ 146951 h 1006789"/>
                <a:gd name="connsiteX630" fmla="*/ 63857 w 917675"/>
                <a:gd name="connsiteY630" fmla="*/ 146004 h 1006789"/>
                <a:gd name="connsiteX631" fmla="*/ 63857 w 917675"/>
                <a:gd name="connsiteY631" fmla="*/ 146003 h 1006789"/>
                <a:gd name="connsiteX632" fmla="*/ 63857 w 917675"/>
                <a:gd name="connsiteY632" fmla="*/ 144437 h 1006789"/>
                <a:gd name="connsiteX633" fmla="*/ 63857 w 917675"/>
                <a:gd name="connsiteY633" fmla="*/ 139876 h 1006789"/>
                <a:gd name="connsiteX634" fmla="*/ 63857 w 917675"/>
                <a:gd name="connsiteY634" fmla="*/ 133794 h 1006789"/>
                <a:gd name="connsiteX635" fmla="*/ 68418 w 917675"/>
                <a:gd name="connsiteY635" fmla="*/ 133794 h 1006789"/>
                <a:gd name="connsiteX636" fmla="*/ 68418 w 917675"/>
                <a:gd name="connsiteY636" fmla="*/ 129233 h 1006789"/>
                <a:gd name="connsiteX637" fmla="*/ 71459 w 917675"/>
                <a:gd name="connsiteY637" fmla="*/ 129233 h 1006789"/>
                <a:gd name="connsiteX638" fmla="*/ 79061 w 917675"/>
                <a:gd name="connsiteY638" fmla="*/ 129233 h 1006789"/>
                <a:gd name="connsiteX639" fmla="*/ 82102 w 917675"/>
                <a:gd name="connsiteY639" fmla="*/ 126192 h 1006789"/>
                <a:gd name="connsiteX640" fmla="*/ 82102 w 917675"/>
                <a:gd name="connsiteY640" fmla="*/ 123152 h 1006789"/>
                <a:gd name="connsiteX641" fmla="*/ 82102 w 917675"/>
                <a:gd name="connsiteY641" fmla="*/ 118590 h 1006789"/>
                <a:gd name="connsiteX642" fmla="*/ 92745 w 917675"/>
                <a:gd name="connsiteY642" fmla="*/ 115550 h 1006789"/>
                <a:gd name="connsiteX643" fmla="*/ 97306 w 917675"/>
                <a:gd name="connsiteY643" fmla="*/ 110988 h 1006789"/>
                <a:gd name="connsiteX644" fmla="*/ 97306 w 917675"/>
                <a:gd name="connsiteY644" fmla="*/ 107948 h 1006789"/>
                <a:gd name="connsiteX645" fmla="*/ 97306 w 917675"/>
                <a:gd name="connsiteY645" fmla="*/ 104907 h 1006789"/>
                <a:gd name="connsiteX646" fmla="*/ 100347 w 917675"/>
                <a:gd name="connsiteY646" fmla="*/ 100346 h 1006789"/>
                <a:gd name="connsiteX647" fmla="*/ 104908 w 917675"/>
                <a:gd name="connsiteY647" fmla="*/ 97305 h 1006789"/>
                <a:gd name="connsiteX648" fmla="*/ 100347 w 917675"/>
                <a:gd name="connsiteY648" fmla="*/ 97305 h 1006789"/>
                <a:gd name="connsiteX649" fmla="*/ 100347 w 917675"/>
                <a:gd name="connsiteY649" fmla="*/ 89703 h 1006789"/>
                <a:gd name="connsiteX650" fmla="*/ 97306 w 917675"/>
                <a:gd name="connsiteY650" fmla="*/ 86662 h 1006789"/>
                <a:gd name="connsiteX651" fmla="*/ 97306 w 917675"/>
                <a:gd name="connsiteY651" fmla="*/ 79060 h 1006789"/>
                <a:gd name="connsiteX652" fmla="*/ 100347 w 917675"/>
                <a:gd name="connsiteY652" fmla="*/ 79060 h 1006789"/>
                <a:gd name="connsiteX653" fmla="*/ 104908 w 917675"/>
                <a:gd name="connsiteY653" fmla="*/ 76019 h 1006789"/>
                <a:gd name="connsiteX654" fmla="*/ 107949 w 917675"/>
                <a:gd name="connsiteY654" fmla="*/ 76019 h 1006789"/>
                <a:gd name="connsiteX655" fmla="*/ 110990 w 917675"/>
                <a:gd name="connsiteY655" fmla="*/ 76019 h 1006789"/>
                <a:gd name="connsiteX656" fmla="*/ 115551 w 917675"/>
                <a:gd name="connsiteY656" fmla="*/ 71458 h 1006789"/>
                <a:gd name="connsiteX657" fmla="*/ 115551 w 917675"/>
                <a:gd name="connsiteY657" fmla="*/ 68417 h 1006789"/>
                <a:gd name="connsiteX658" fmla="*/ 118592 w 917675"/>
                <a:gd name="connsiteY658" fmla="*/ 71458 h 1006789"/>
                <a:gd name="connsiteX659" fmla="*/ 121632 w 917675"/>
                <a:gd name="connsiteY659" fmla="*/ 76019 h 1006789"/>
                <a:gd name="connsiteX660" fmla="*/ 129234 w 917675"/>
                <a:gd name="connsiteY660" fmla="*/ 76019 h 1006789"/>
                <a:gd name="connsiteX661" fmla="*/ 132275 w 917675"/>
                <a:gd name="connsiteY661" fmla="*/ 71458 h 1006789"/>
                <a:gd name="connsiteX662" fmla="*/ 136836 w 917675"/>
                <a:gd name="connsiteY662" fmla="*/ 76019 h 1006789"/>
                <a:gd name="connsiteX663" fmla="*/ 139877 w 917675"/>
                <a:gd name="connsiteY663" fmla="*/ 71458 h 1006789"/>
                <a:gd name="connsiteX664" fmla="*/ 145908 w 917675"/>
                <a:gd name="connsiteY664" fmla="*/ 69448 h 1006789"/>
                <a:gd name="connsiteX665" fmla="*/ 148240 w 917675"/>
                <a:gd name="connsiteY665" fmla="*/ 60911 h 1006789"/>
                <a:gd name="connsiteX666" fmla="*/ 168391 w 917675"/>
                <a:gd name="connsiteY666" fmla="*/ 48061 h 1006789"/>
                <a:gd name="connsiteX667" fmla="*/ 210279 w 917675"/>
                <a:gd name="connsiteY667" fmla="*/ 44277 h 1006789"/>
                <a:gd name="connsiteX668" fmla="*/ 212856 w 917675"/>
                <a:gd name="connsiteY668" fmla="*/ 44630 h 1006789"/>
                <a:gd name="connsiteX669" fmla="*/ 241508 w 917675"/>
                <a:gd name="connsiteY669" fmla="*/ 48550 h 1006789"/>
                <a:gd name="connsiteX670" fmla="*/ 258134 w 917675"/>
                <a:gd name="connsiteY670" fmla="*/ 51795 h 1006789"/>
                <a:gd name="connsiteX671" fmla="*/ 267819 w 917675"/>
                <a:gd name="connsiteY671" fmla="*/ 53686 h 1006789"/>
                <a:gd name="connsiteX672" fmla="*/ 268593 w 917675"/>
                <a:gd name="connsiteY672" fmla="*/ 53652 h 1006789"/>
                <a:gd name="connsiteX673" fmla="*/ 268596 w 917675"/>
                <a:gd name="connsiteY673" fmla="*/ 53652 h 1006789"/>
                <a:gd name="connsiteX674" fmla="*/ 276713 w 917675"/>
                <a:gd name="connsiteY674" fmla="*/ 50173 h 1006789"/>
                <a:gd name="connsiteX675" fmla="*/ 276713 w 917675"/>
                <a:gd name="connsiteY675" fmla="*/ 47132 h 1006789"/>
                <a:gd name="connsiteX676" fmla="*/ 279754 w 917675"/>
                <a:gd name="connsiteY676" fmla="*/ 39530 h 1006789"/>
                <a:gd name="connsiteX677" fmla="*/ 279754 w 917675"/>
                <a:gd name="connsiteY677" fmla="*/ 36490 h 1006789"/>
                <a:gd name="connsiteX678" fmla="*/ 282429 w 917675"/>
                <a:gd name="connsiteY678" fmla="*/ 36490 h 1006789"/>
                <a:gd name="connsiteX679" fmla="*/ 285307 w 917675"/>
                <a:gd name="connsiteY679" fmla="*/ 38546 h 1006789"/>
                <a:gd name="connsiteX680" fmla="*/ 294949 w 917675"/>
                <a:gd name="connsiteY680" fmla="*/ 52486 h 1006789"/>
                <a:gd name="connsiteX681" fmla="*/ 294949 w 917675"/>
                <a:gd name="connsiteY681" fmla="*/ 52486 h 1006789"/>
                <a:gd name="connsiteX682" fmla="*/ 285307 w 917675"/>
                <a:gd name="connsiteY682" fmla="*/ 38545 h 1006789"/>
                <a:gd name="connsiteX683" fmla="*/ 282429 w 917675"/>
                <a:gd name="connsiteY683" fmla="*/ 36489 h 1006789"/>
                <a:gd name="connsiteX684" fmla="*/ 284315 w 917675"/>
                <a:gd name="connsiteY684" fmla="*/ 36489 h 1006789"/>
                <a:gd name="connsiteX685" fmla="*/ 284315 w 917675"/>
                <a:gd name="connsiteY685" fmla="*/ 36488 h 1006789"/>
                <a:gd name="connsiteX686" fmla="*/ 282429 w 917675"/>
                <a:gd name="connsiteY686" fmla="*/ 36488 h 1006789"/>
                <a:gd name="connsiteX687" fmla="*/ 276469 w 917675"/>
                <a:gd name="connsiteY687" fmla="*/ 32231 h 1006789"/>
                <a:gd name="connsiteX688" fmla="*/ 264424 w 917675"/>
                <a:gd name="connsiteY688" fmla="*/ 11976 h 1006789"/>
                <a:gd name="connsiteX689" fmla="*/ 294279 w 917675"/>
                <a:gd name="connsiteY689" fmla="*/ 20667 h 1006789"/>
                <a:gd name="connsiteX690" fmla="*/ 306849 w 917675"/>
                <a:gd name="connsiteY690" fmla="*/ 27638 h 1006789"/>
                <a:gd name="connsiteX691" fmla="*/ 302560 w 917675"/>
                <a:gd name="connsiteY691" fmla="*/ 31926 h 1006789"/>
                <a:gd name="connsiteX692" fmla="*/ 297999 w 917675"/>
                <a:gd name="connsiteY692" fmla="*/ 36488 h 1006789"/>
                <a:gd name="connsiteX693" fmla="*/ 284315 w 917675"/>
                <a:gd name="connsiteY693" fmla="*/ 31926 h 1006789"/>
                <a:gd name="connsiteX694" fmla="*/ 284315 w 917675"/>
                <a:gd name="connsiteY694" fmla="*/ 31927 h 1006789"/>
                <a:gd name="connsiteX695" fmla="*/ 297999 w 917675"/>
                <a:gd name="connsiteY695" fmla="*/ 36489 h 1006789"/>
                <a:gd name="connsiteX696" fmla="*/ 302560 w 917675"/>
                <a:gd name="connsiteY696" fmla="*/ 31927 h 1006789"/>
                <a:gd name="connsiteX697" fmla="*/ 306849 w 917675"/>
                <a:gd name="connsiteY697" fmla="*/ 27639 h 1006789"/>
                <a:gd name="connsiteX698" fmla="*/ 308642 w 917675"/>
                <a:gd name="connsiteY698" fmla="*/ 25846 h 1006789"/>
                <a:gd name="connsiteX699" fmla="*/ 323846 w 917675"/>
                <a:gd name="connsiteY699" fmla="*/ 18244 h 1006789"/>
                <a:gd name="connsiteX700" fmla="*/ 326887 w 917675"/>
                <a:gd name="connsiteY700" fmla="*/ 15203 h 1006789"/>
                <a:gd name="connsiteX701" fmla="*/ 334489 w 917675"/>
                <a:gd name="connsiteY701" fmla="*/ 10642 h 1006789"/>
                <a:gd name="connsiteX702" fmla="*/ 342091 w 917675"/>
                <a:gd name="connsiteY702" fmla="*/ 10642 h 1006789"/>
                <a:gd name="connsiteX703" fmla="*/ 345131 w 917675"/>
                <a:gd name="connsiteY703" fmla="*/ 15203 h 1006789"/>
                <a:gd name="connsiteX704" fmla="*/ 348172 w 917675"/>
                <a:gd name="connsiteY704" fmla="*/ 18244 h 1006789"/>
                <a:gd name="connsiteX705" fmla="*/ 348465 w 917675"/>
                <a:gd name="connsiteY705" fmla="*/ 18439 h 1006789"/>
                <a:gd name="connsiteX706" fmla="*/ 348466 w 917675"/>
                <a:gd name="connsiteY706" fmla="*/ 18439 h 1006789"/>
                <a:gd name="connsiteX707" fmla="*/ 355774 w 917675"/>
                <a:gd name="connsiteY707" fmla="*/ 11559 h 1006789"/>
                <a:gd name="connsiteX708" fmla="*/ 355774 w 917675"/>
                <a:gd name="connsiteY708" fmla="*/ 11558 h 1006789"/>
                <a:gd name="connsiteX709" fmla="*/ 355774 w 917675"/>
                <a:gd name="connsiteY709" fmla="*/ 10643 h 1006789"/>
                <a:gd name="connsiteX710" fmla="*/ 355774 w 917675"/>
                <a:gd name="connsiteY710" fmla="*/ 7602 h 1006789"/>
                <a:gd name="connsiteX711" fmla="*/ 359976 w 917675"/>
                <a:gd name="connsiteY711" fmla="*/ 7602 h 1006789"/>
                <a:gd name="connsiteX712" fmla="*/ 359977 w 917675"/>
                <a:gd name="connsiteY712" fmla="*/ 7601 h 1006789"/>
                <a:gd name="connsiteX713" fmla="*/ 359978 w 917675"/>
                <a:gd name="connsiteY713" fmla="*/ 7601 h 1006789"/>
                <a:gd name="connsiteX714" fmla="*/ 364911 w 917675"/>
                <a:gd name="connsiteY714" fmla="*/ 2957 h 1006789"/>
                <a:gd name="connsiteX715" fmla="*/ 371061 w 917675"/>
                <a:gd name="connsiteY715" fmla="*/ 2957 h 1006789"/>
                <a:gd name="connsiteX716" fmla="*/ 371062 w 917675"/>
                <a:gd name="connsiteY716" fmla="*/ 2956 h 1006789"/>
                <a:gd name="connsiteX717" fmla="*/ 371063 w 917675"/>
                <a:gd name="connsiteY717" fmla="*/ 2956 h 1006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</a:cxnLst>
              <a:rect l="l" t="t" r="r" b="b"/>
              <a:pathLst>
                <a:path w="917675" h="1006789">
                  <a:moveTo>
                    <a:pt x="397756" y="922212"/>
                  </a:moveTo>
                  <a:lnTo>
                    <a:pt x="393746" y="935535"/>
                  </a:lnTo>
                  <a:lnTo>
                    <a:pt x="390540" y="949653"/>
                  </a:lnTo>
                  <a:lnTo>
                    <a:pt x="390538" y="949658"/>
                  </a:lnTo>
                  <a:lnTo>
                    <a:pt x="390538" y="949659"/>
                  </a:lnTo>
                  <a:lnTo>
                    <a:pt x="390540" y="949653"/>
                  </a:lnTo>
                  <a:close/>
                  <a:moveTo>
                    <a:pt x="376333" y="910226"/>
                  </a:moveTo>
                  <a:lnTo>
                    <a:pt x="375243" y="914040"/>
                  </a:lnTo>
                  <a:lnTo>
                    <a:pt x="375243" y="914040"/>
                  </a:lnTo>
                  <a:close/>
                  <a:moveTo>
                    <a:pt x="399727" y="903345"/>
                  </a:moveTo>
                  <a:lnTo>
                    <a:pt x="397758" y="922207"/>
                  </a:lnTo>
                  <a:lnTo>
                    <a:pt x="397758" y="922208"/>
                  </a:lnTo>
                  <a:close/>
                  <a:moveTo>
                    <a:pt x="377060" y="895515"/>
                  </a:moveTo>
                  <a:lnTo>
                    <a:pt x="374019" y="900077"/>
                  </a:lnTo>
                  <a:lnTo>
                    <a:pt x="370978" y="900077"/>
                  </a:lnTo>
                  <a:lnTo>
                    <a:pt x="370978" y="900078"/>
                  </a:lnTo>
                  <a:lnTo>
                    <a:pt x="374019" y="900078"/>
                  </a:lnTo>
                  <a:lnTo>
                    <a:pt x="377060" y="895516"/>
                  </a:lnTo>
                  <a:lnTo>
                    <a:pt x="381621" y="900078"/>
                  </a:lnTo>
                  <a:lnTo>
                    <a:pt x="381621" y="900077"/>
                  </a:lnTo>
                  <a:close/>
                  <a:moveTo>
                    <a:pt x="207662" y="786414"/>
                  </a:moveTo>
                  <a:lnTo>
                    <a:pt x="205196" y="804551"/>
                  </a:lnTo>
                  <a:cubicBezTo>
                    <a:pt x="203978" y="810696"/>
                    <a:pt x="202788" y="816874"/>
                    <a:pt x="202903" y="822892"/>
                  </a:cubicBezTo>
                  <a:lnTo>
                    <a:pt x="205196" y="804552"/>
                  </a:lnTo>
                  <a:cubicBezTo>
                    <a:pt x="206415" y="798408"/>
                    <a:pt x="207662" y="792297"/>
                    <a:pt x="207662" y="786414"/>
                  </a:cubicBezTo>
                  <a:close/>
                  <a:moveTo>
                    <a:pt x="209450" y="709806"/>
                  </a:moveTo>
                  <a:lnTo>
                    <a:pt x="208825" y="713474"/>
                  </a:lnTo>
                  <a:lnTo>
                    <a:pt x="208799" y="713610"/>
                  </a:lnTo>
                  <a:lnTo>
                    <a:pt x="203372" y="741308"/>
                  </a:lnTo>
                  <a:cubicBezTo>
                    <a:pt x="201145" y="752542"/>
                    <a:pt x="201145" y="760414"/>
                    <a:pt x="202238" y="767180"/>
                  </a:cubicBezTo>
                  <a:lnTo>
                    <a:pt x="203372" y="741309"/>
                  </a:lnTo>
                  <a:lnTo>
                    <a:pt x="208799" y="713610"/>
                  </a:lnTo>
                  <a:lnTo>
                    <a:pt x="208825" y="713475"/>
                  </a:lnTo>
                  <a:close/>
                  <a:moveTo>
                    <a:pt x="255678" y="313582"/>
                  </a:moveTo>
                  <a:lnTo>
                    <a:pt x="251342" y="329003"/>
                  </a:lnTo>
                  <a:lnTo>
                    <a:pt x="251341" y="329006"/>
                  </a:lnTo>
                  <a:lnTo>
                    <a:pt x="246975" y="338921"/>
                  </a:lnTo>
                  <a:lnTo>
                    <a:pt x="245887" y="349699"/>
                  </a:lnTo>
                  <a:lnTo>
                    <a:pt x="251341" y="329006"/>
                  </a:lnTo>
                  <a:lnTo>
                    <a:pt x="251342" y="329004"/>
                  </a:lnTo>
                  <a:cubicBezTo>
                    <a:pt x="252976" y="325135"/>
                    <a:pt x="254606" y="320348"/>
                    <a:pt x="255678" y="313582"/>
                  </a:cubicBezTo>
                  <a:close/>
                  <a:moveTo>
                    <a:pt x="744997" y="247823"/>
                  </a:moveTo>
                  <a:lnTo>
                    <a:pt x="744997" y="247824"/>
                  </a:lnTo>
                  <a:lnTo>
                    <a:pt x="755640" y="259988"/>
                  </a:lnTo>
                  <a:lnTo>
                    <a:pt x="773884" y="263028"/>
                  </a:lnTo>
                  <a:lnTo>
                    <a:pt x="784527" y="266069"/>
                  </a:lnTo>
                  <a:lnTo>
                    <a:pt x="795170" y="276712"/>
                  </a:lnTo>
                  <a:lnTo>
                    <a:pt x="798211" y="284314"/>
                  </a:lnTo>
                  <a:lnTo>
                    <a:pt x="805813" y="287355"/>
                  </a:lnTo>
                  <a:lnTo>
                    <a:pt x="821017" y="291916"/>
                  </a:lnTo>
                  <a:lnTo>
                    <a:pt x="837741" y="287355"/>
                  </a:lnTo>
                  <a:lnTo>
                    <a:pt x="845343" y="287355"/>
                  </a:lnTo>
                  <a:lnTo>
                    <a:pt x="855986" y="305600"/>
                  </a:lnTo>
                  <a:lnTo>
                    <a:pt x="863588" y="305600"/>
                  </a:lnTo>
                  <a:lnTo>
                    <a:pt x="871190" y="320804"/>
                  </a:lnTo>
                  <a:lnTo>
                    <a:pt x="874231" y="339049"/>
                  </a:lnTo>
                  <a:lnTo>
                    <a:pt x="874231" y="339048"/>
                  </a:lnTo>
                  <a:lnTo>
                    <a:pt x="871190" y="320803"/>
                  </a:lnTo>
                  <a:lnTo>
                    <a:pt x="863588" y="305599"/>
                  </a:lnTo>
                  <a:lnTo>
                    <a:pt x="855986" y="305599"/>
                  </a:lnTo>
                  <a:lnTo>
                    <a:pt x="845343" y="287354"/>
                  </a:lnTo>
                  <a:lnTo>
                    <a:pt x="837741" y="287354"/>
                  </a:lnTo>
                  <a:lnTo>
                    <a:pt x="821017" y="291915"/>
                  </a:lnTo>
                  <a:lnTo>
                    <a:pt x="805813" y="287354"/>
                  </a:lnTo>
                  <a:lnTo>
                    <a:pt x="798211" y="284313"/>
                  </a:lnTo>
                  <a:lnTo>
                    <a:pt x="795170" y="276711"/>
                  </a:lnTo>
                  <a:lnTo>
                    <a:pt x="784527" y="266068"/>
                  </a:lnTo>
                  <a:lnTo>
                    <a:pt x="773884" y="263027"/>
                  </a:lnTo>
                  <a:lnTo>
                    <a:pt x="755640" y="259987"/>
                  </a:lnTo>
                  <a:close/>
                  <a:moveTo>
                    <a:pt x="605120" y="133793"/>
                  </a:moveTo>
                  <a:lnTo>
                    <a:pt x="605120" y="133794"/>
                  </a:lnTo>
                  <a:lnTo>
                    <a:pt x="637048" y="136835"/>
                  </a:lnTo>
                  <a:lnTo>
                    <a:pt x="650732" y="162682"/>
                  </a:lnTo>
                  <a:lnTo>
                    <a:pt x="665936" y="158121"/>
                  </a:lnTo>
                  <a:lnTo>
                    <a:pt x="676579" y="162682"/>
                  </a:lnTo>
                  <a:lnTo>
                    <a:pt x="684181" y="176366"/>
                  </a:lnTo>
                  <a:lnTo>
                    <a:pt x="690262" y="183968"/>
                  </a:lnTo>
                  <a:lnTo>
                    <a:pt x="708507" y="187008"/>
                  </a:lnTo>
                  <a:lnTo>
                    <a:pt x="726752" y="187008"/>
                  </a:lnTo>
                  <a:lnTo>
                    <a:pt x="734354" y="194610"/>
                  </a:lnTo>
                  <a:lnTo>
                    <a:pt x="741956" y="205253"/>
                  </a:lnTo>
                  <a:lnTo>
                    <a:pt x="744997" y="218937"/>
                  </a:lnTo>
                  <a:lnTo>
                    <a:pt x="744997" y="218936"/>
                  </a:lnTo>
                  <a:lnTo>
                    <a:pt x="741956" y="205252"/>
                  </a:lnTo>
                  <a:lnTo>
                    <a:pt x="734354" y="194609"/>
                  </a:lnTo>
                  <a:lnTo>
                    <a:pt x="726752" y="187007"/>
                  </a:lnTo>
                  <a:lnTo>
                    <a:pt x="708507" y="187007"/>
                  </a:lnTo>
                  <a:lnTo>
                    <a:pt x="690262" y="183967"/>
                  </a:lnTo>
                  <a:lnTo>
                    <a:pt x="684181" y="176365"/>
                  </a:lnTo>
                  <a:lnTo>
                    <a:pt x="676579" y="162681"/>
                  </a:lnTo>
                  <a:lnTo>
                    <a:pt x="665936" y="158120"/>
                  </a:lnTo>
                  <a:lnTo>
                    <a:pt x="650732" y="162681"/>
                  </a:lnTo>
                  <a:lnTo>
                    <a:pt x="637048" y="136834"/>
                  </a:lnTo>
                  <a:close/>
                  <a:moveTo>
                    <a:pt x="532141" y="65375"/>
                  </a:moveTo>
                  <a:lnTo>
                    <a:pt x="521498" y="68416"/>
                  </a:lnTo>
                  <a:lnTo>
                    <a:pt x="521498" y="68417"/>
                  </a:lnTo>
                  <a:lnTo>
                    <a:pt x="532141" y="65376"/>
                  </a:lnTo>
                  <a:lnTo>
                    <a:pt x="547345" y="65376"/>
                  </a:lnTo>
                  <a:lnTo>
                    <a:pt x="561028" y="71458"/>
                  </a:lnTo>
                  <a:lnTo>
                    <a:pt x="571671" y="79060"/>
                  </a:lnTo>
                  <a:lnTo>
                    <a:pt x="582314" y="89703"/>
                  </a:lnTo>
                  <a:lnTo>
                    <a:pt x="586875" y="94264"/>
                  </a:lnTo>
                  <a:lnTo>
                    <a:pt x="605120" y="129233"/>
                  </a:lnTo>
                  <a:lnTo>
                    <a:pt x="605120" y="129232"/>
                  </a:lnTo>
                  <a:lnTo>
                    <a:pt x="586875" y="94263"/>
                  </a:lnTo>
                  <a:lnTo>
                    <a:pt x="582314" y="89702"/>
                  </a:lnTo>
                  <a:lnTo>
                    <a:pt x="571671" y="79059"/>
                  </a:lnTo>
                  <a:lnTo>
                    <a:pt x="561028" y="71457"/>
                  </a:lnTo>
                  <a:lnTo>
                    <a:pt x="547345" y="65375"/>
                  </a:lnTo>
                  <a:close/>
                  <a:moveTo>
                    <a:pt x="503253" y="57773"/>
                  </a:moveTo>
                  <a:lnTo>
                    <a:pt x="503253" y="57774"/>
                  </a:lnTo>
                  <a:lnTo>
                    <a:pt x="507814" y="68417"/>
                  </a:lnTo>
                  <a:lnTo>
                    <a:pt x="510855" y="71458"/>
                  </a:lnTo>
                  <a:lnTo>
                    <a:pt x="521498" y="71458"/>
                  </a:lnTo>
                  <a:lnTo>
                    <a:pt x="521498" y="71457"/>
                  </a:lnTo>
                  <a:lnTo>
                    <a:pt x="510855" y="71457"/>
                  </a:lnTo>
                  <a:lnTo>
                    <a:pt x="507814" y="68416"/>
                  </a:lnTo>
                  <a:close/>
                  <a:moveTo>
                    <a:pt x="208295" y="36488"/>
                  </a:moveTo>
                  <a:lnTo>
                    <a:pt x="218938" y="36488"/>
                  </a:lnTo>
                  <a:lnTo>
                    <a:pt x="229581" y="39528"/>
                  </a:lnTo>
                  <a:lnTo>
                    <a:pt x="237183" y="39528"/>
                  </a:lnTo>
                  <a:lnTo>
                    <a:pt x="252387" y="50171"/>
                  </a:lnTo>
                  <a:lnTo>
                    <a:pt x="255428" y="50171"/>
                  </a:lnTo>
                  <a:lnTo>
                    <a:pt x="258134" y="51794"/>
                  </a:lnTo>
                  <a:lnTo>
                    <a:pt x="241508" y="48549"/>
                  </a:lnTo>
                  <a:lnTo>
                    <a:pt x="212856" y="44629"/>
                  </a:lnTo>
                  <a:lnTo>
                    <a:pt x="212856" y="42569"/>
                  </a:lnTo>
                  <a:lnTo>
                    <a:pt x="208295" y="42569"/>
                  </a:lnTo>
                  <a:lnTo>
                    <a:pt x="208295" y="39528"/>
                  </a:lnTo>
                  <a:close/>
                  <a:moveTo>
                    <a:pt x="416590" y="28886"/>
                  </a:moveTo>
                  <a:lnTo>
                    <a:pt x="413549" y="31926"/>
                  </a:lnTo>
                  <a:lnTo>
                    <a:pt x="410509" y="31926"/>
                  </a:lnTo>
                  <a:lnTo>
                    <a:pt x="410509" y="31927"/>
                  </a:lnTo>
                  <a:lnTo>
                    <a:pt x="413549" y="31927"/>
                  </a:lnTo>
                  <a:lnTo>
                    <a:pt x="416590" y="28887"/>
                  </a:lnTo>
                  <a:close/>
                  <a:moveTo>
                    <a:pt x="431794" y="15202"/>
                  </a:moveTo>
                  <a:lnTo>
                    <a:pt x="424192" y="18243"/>
                  </a:lnTo>
                  <a:lnTo>
                    <a:pt x="421151" y="18243"/>
                  </a:lnTo>
                  <a:lnTo>
                    <a:pt x="416590" y="21284"/>
                  </a:lnTo>
                  <a:lnTo>
                    <a:pt x="416590" y="21285"/>
                  </a:lnTo>
                  <a:lnTo>
                    <a:pt x="421151" y="18244"/>
                  </a:lnTo>
                  <a:lnTo>
                    <a:pt x="424192" y="18244"/>
                  </a:lnTo>
                  <a:lnTo>
                    <a:pt x="431794" y="15203"/>
                  </a:lnTo>
                  <a:lnTo>
                    <a:pt x="439396" y="15203"/>
                  </a:lnTo>
                  <a:lnTo>
                    <a:pt x="453080" y="15203"/>
                  </a:lnTo>
                  <a:lnTo>
                    <a:pt x="456121" y="15203"/>
                  </a:lnTo>
                  <a:lnTo>
                    <a:pt x="463723" y="21285"/>
                  </a:lnTo>
                  <a:lnTo>
                    <a:pt x="468284" y="25846"/>
                  </a:lnTo>
                  <a:lnTo>
                    <a:pt x="489569" y="28887"/>
                  </a:lnTo>
                  <a:lnTo>
                    <a:pt x="497171" y="31927"/>
                  </a:lnTo>
                  <a:lnTo>
                    <a:pt x="500212" y="36489"/>
                  </a:lnTo>
                  <a:lnTo>
                    <a:pt x="503253" y="42570"/>
                  </a:lnTo>
                  <a:lnTo>
                    <a:pt x="503253" y="42569"/>
                  </a:lnTo>
                  <a:lnTo>
                    <a:pt x="500212" y="36488"/>
                  </a:lnTo>
                  <a:lnTo>
                    <a:pt x="497171" y="31926"/>
                  </a:lnTo>
                  <a:lnTo>
                    <a:pt x="489569" y="28886"/>
                  </a:lnTo>
                  <a:lnTo>
                    <a:pt x="468284" y="25845"/>
                  </a:lnTo>
                  <a:lnTo>
                    <a:pt x="463723" y="21284"/>
                  </a:lnTo>
                  <a:lnTo>
                    <a:pt x="456121" y="15202"/>
                  </a:lnTo>
                  <a:lnTo>
                    <a:pt x="453080" y="15202"/>
                  </a:lnTo>
                  <a:lnTo>
                    <a:pt x="439396" y="15202"/>
                  </a:lnTo>
                  <a:close/>
                  <a:moveTo>
                    <a:pt x="374019" y="0"/>
                  </a:moveTo>
                  <a:lnTo>
                    <a:pt x="377060" y="0"/>
                  </a:lnTo>
                  <a:lnTo>
                    <a:pt x="381494" y="2956"/>
                  </a:lnTo>
                  <a:lnTo>
                    <a:pt x="381495" y="2956"/>
                  </a:lnTo>
                  <a:lnTo>
                    <a:pt x="381621" y="3040"/>
                  </a:lnTo>
                  <a:lnTo>
                    <a:pt x="384662" y="7601"/>
                  </a:lnTo>
                  <a:lnTo>
                    <a:pt x="399866" y="10642"/>
                  </a:lnTo>
                  <a:lnTo>
                    <a:pt x="402907" y="15203"/>
                  </a:lnTo>
                  <a:lnTo>
                    <a:pt x="410509" y="21285"/>
                  </a:lnTo>
                  <a:lnTo>
                    <a:pt x="410509" y="21284"/>
                  </a:lnTo>
                  <a:lnTo>
                    <a:pt x="402907" y="15202"/>
                  </a:lnTo>
                  <a:lnTo>
                    <a:pt x="399866" y="10641"/>
                  </a:lnTo>
                  <a:lnTo>
                    <a:pt x="384662" y="7600"/>
                  </a:lnTo>
                  <a:lnTo>
                    <a:pt x="381621" y="3039"/>
                  </a:lnTo>
                  <a:lnTo>
                    <a:pt x="381495" y="2955"/>
                  </a:lnTo>
                  <a:lnTo>
                    <a:pt x="548230" y="2955"/>
                  </a:lnTo>
                  <a:cubicBezTo>
                    <a:pt x="556810" y="52485"/>
                    <a:pt x="583046" y="43464"/>
                    <a:pt x="600537" y="70526"/>
                  </a:cubicBezTo>
                  <a:cubicBezTo>
                    <a:pt x="618028" y="111036"/>
                    <a:pt x="648553" y="97589"/>
                    <a:pt x="674788" y="120056"/>
                  </a:cubicBezTo>
                  <a:cubicBezTo>
                    <a:pt x="687823" y="133502"/>
                    <a:pt x="670333" y="129078"/>
                    <a:pt x="687823" y="138099"/>
                  </a:cubicBezTo>
                  <a:cubicBezTo>
                    <a:pt x="692279" y="142524"/>
                    <a:pt x="705315" y="142524"/>
                    <a:pt x="709604" y="146949"/>
                  </a:cubicBezTo>
                  <a:cubicBezTo>
                    <a:pt x="731549" y="155970"/>
                    <a:pt x="714059" y="169586"/>
                    <a:pt x="740131" y="183033"/>
                  </a:cubicBezTo>
                  <a:cubicBezTo>
                    <a:pt x="783857" y="210095"/>
                    <a:pt x="783857" y="187629"/>
                    <a:pt x="783857" y="259625"/>
                  </a:cubicBezTo>
                  <a:cubicBezTo>
                    <a:pt x="823128" y="291114"/>
                    <a:pt x="871144" y="264051"/>
                    <a:pt x="901669" y="318177"/>
                  </a:cubicBezTo>
                  <a:cubicBezTo>
                    <a:pt x="884179" y="336047"/>
                    <a:pt x="892923" y="318177"/>
                    <a:pt x="879888" y="327198"/>
                  </a:cubicBezTo>
                  <a:cubicBezTo>
                    <a:pt x="879888" y="333921"/>
                    <a:pt x="879888" y="336133"/>
                    <a:pt x="880981" y="337793"/>
                  </a:cubicBezTo>
                  <a:lnTo>
                    <a:pt x="887090" y="343601"/>
                  </a:lnTo>
                  <a:lnTo>
                    <a:pt x="874231" y="342088"/>
                  </a:lnTo>
                  <a:lnTo>
                    <a:pt x="874231" y="342089"/>
                  </a:lnTo>
                  <a:lnTo>
                    <a:pt x="887090" y="343602"/>
                  </a:lnTo>
                  <a:lnTo>
                    <a:pt x="888634" y="345070"/>
                  </a:lnTo>
                  <a:lnTo>
                    <a:pt x="888634" y="367708"/>
                  </a:lnTo>
                  <a:cubicBezTo>
                    <a:pt x="875598" y="376727"/>
                    <a:pt x="862398" y="385578"/>
                    <a:pt x="844908" y="385578"/>
                  </a:cubicBezTo>
                  <a:cubicBezTo>
                    <a:pt x="840618" y="426257"/>
                    <a:pt x="836162" y="435109"/>
                    <a:pt x="805637" y="444130"/>
                  </a:cubicBezTo>
                  <a:cubicBezTo>
                    <a:pt x="792601" y="448725"/>
                    <a:pt x="775111" y="448725"/>
                    <a:pt x="766367" y="453151"/>
                  </a:cubicBezTo>
                  <a:cubicBezTo>
                    <a:pt x="735840" y="462171"/>
                    <a:pt x="766367" y="466768"/>
                    <a:pt x="735840" y="475788"/>
                  </a:cubicBezTo>
                  <a:cubicBezTo>
                    <a:pt x="740131" y="475788"/>
                    <a:pt x="740131" y="475788"/>
                    <a:pt x="740131" y="475788"/>
                  </a:cubicBezTo>
                  <a:cubicBezTo>
                    <a:pt x="744586" y="484639"/>
                    <a:pt x="757621" y="480214"/>
                    <a:pt x="762076" y="489234"/>
                  </a:cubicBezTo>
                  <a:cubicBezTo>
                    <a:pt x="744586" y="498255"/>
                    <a:pt x="748875" y="484639"/>
                    <a:pt x="740131" y="498255"/>
                  </a:cubicBezTo>
                  <a:cubicBezTo>
                    <a:pt x="748875" y="525147"/>
                    <a:pt x="753330" y="502680"/>
                    <a:pt x="757621" y="543190"/>
                  </a:cubicBezTo>
                  <a:cubicBezTo>
                    <a:pt x="762076" y="570253"/>
                    <a:pt x="762076" y="565826"/>
                    <a:pt x="779566" y="583699"/>
                  </a:cubicBezTo>
                  <a:cubicBezTo>
                    <a:pt x="779566" y="606336"/>
                    <a:pt x="775111" y="615356"/>
                    <a:pt x="762076" y="633229"/>
                  </a:cubicBezTo>
                  <a:cubicBezTo>
                    <a:pt x="748875" y="655865"/>
                    <a:pt x="740131" y="642249"/>
                    <a:pt x="740131" y="678332"/>
                  </a:cubicBezTo>
                  <a:cubicBezTo>
                    <a:pt x="775111" y="687354"/>
                    <a:pt x="766367" y="682759"/>
                    <a:pt x="796892" y="700800"/>
                  </a:cubicBezTo>
                  <a:cubicBezTo>
                    <a:pt x="814382" y="718841"/>
                    <a:pt x="853653" y="732287"/>
                    <a:pt x="866854" y="754925"/>
                  </a:cubicBezTo>
                  <a:cubicBezTo>
                    <a:pt x="875598" y="759351"/>
                    <a:pt x="879888" y="768371"/>
                    <a:pt x="888634" y="772798"/>
                  </a:cubicBezTo>
                  <a:cubicBezTo>
                    <a:pt x="901669" y="781817"/>
                    <a:pt x="906124" y="777393"/>
                    <a:pt x="910415" y="790839"/>
                  </a:cubicBezTo>
                  <a:cubicBezTo>
                    <a:pt x="919159" y="799860"/>
                    <a:pt x="919159" y="817901"/>
                    <a:pt x="914870" y="831347"/>
                  </a:cubicBezTo>
                  <a:cubicBezTo>
                    <a:pt x="912642" y="835859"/>
                    <a:pt x="906084" y="839262"/>
                    <a:pt x="898988" y="843773"/>
                  </a:cubicBezTo>
                  <a:lnTo>
                    <a:pt x="885764" y="856972"/>
                  </a:lnTo>
                  <a:lnTo>
                    <a:pt x="882417" y="855623"/>
                  </a:lnTo>
                  <a:lnTo>
                    <a:pt x="877828" y="848686"/>
                  </a:lnTo>
                  <a:lnTo>
                    <a:pt x="870940" y="844064"/>
                  </a:lnTo>
                  <a:lnTo>
                    <a:pt x="866351" y="839440"/>
                  </a:lnTo>
                  <a:lnTo>
                    <a:pt x="850283" y="823257"/>
                  </a:lnTo>
                  <a:lnTo>
                    <a:pt x="845692" y="823257"/>
                  </a:lnTo>
                  <a:lnTo>
                    <a:pt x="834215" y="800138"/>
                  </a:lnTo>
                  <a:lnTo>
                    <a:pt x="829624" y="800138"/>
                  </a:lnTo>
                  <a:lnTo>
                    <a:pt x="822738" y="800138"/>
                  </a:lnTo>
                  <a:lnTo>
                    <a:pt x="795193" y="800138"/>
                  </a:lnTo>
                  <a:lnTo>
                    <a:pt x="790602" y="800138"/>
                  </a:lnTo>
                  <a:lnTo>
                    <a:pt x="774536" y="788579"/>
                  </a:lnTo>
                  <a:lnTo>
                    <a:pt x="763059" y="795514"/>
                  </a:lnTo>
                  <a:lnTo>
                    <a:pt x="730923" y="800138"/>
                  </a:lnTo>
                  <a:lnTo>
                    <a:pt x="719446" y="804762"/>
                  </a:lnTo>
                  <a:lnTo>
                    <a:pt x="707969" y="816321"/>
                  </a:lnTo>
                  <a:lnTo>
                    <a:pt x="703378" y="816321"/>
                  </a:lnTo>
                  <a:lnTo>
                    <a:pt x="703378" y="817708"/>
                  </a:lnTo>
                  <a:lnTo>
                    <a:pt x="697864" y="821016"/>
                  </a:lnTo>
                  <a:lnTo>
                    <a:pt x="676579" y="824057"/>
                  </a:lnTo>
                  <a:lnTo>
                    <a:pt x="668977" y="827097"/>
                  </a:lnTo>
                  <a:lnTo>
                    <a:pt x="661375" y="834699"/>
                  </a:lnTo>
                  <a:lnTo>
                    <a:pt x="658334" y="834699"/>
                  </a:lnTo>
                  <a:lnTo>
                    <a:pt x="658334" y="839261"/>
                  </a:lnTo>
                  <a:lnTo>
                    <a:pt x="655293" y="842301"/>
                  </a:lnTo>
                  <a:lnTo>
                    <a:pt x="655293" y="845342"/>
                  </a:lnTo>
                  <a:lnTo>
                    <a:pt x="650732" y="849903"/>
                  </a:lnTo>
                  <a:lnTo>
                    <a:pt x="647691" y="852944"/>
                  </a:lnTo>
                  <a:lnTo>
                    <a:pt x="644650" y="855985"/>
                  </a:lnTo>
                  <a:lnTo>
                    <a:pt x="637048" y="855985"/>
                  </a:lnTo>
                  <a:lnTo>
                    <a:pt x="626406" y="860546"/>
                  </a:lnTo>
                  <a:lnTo>
                    <a:pt x="621844" y="863587"/>
                  </a:lnTo>
                  <a:lnTo>
                    <a:pt x="621844" y="868148"/>
                  </a:lnTo>
                  <a:lnTo>
                    <a:pt x="618804" y="871189"/>
                  </a:lnTo>
                  <a:lnTo>
                    <a:pt x="605120" y="881832"/>
                  </a:lnTo>
                  <a:lnTo>
                    <a:pt x="602821" y="883365"/>
                  </a:lnTo>
                  <a:lnTo>
                    <a:pt x="600086" y="883365"/>
                  </a:lnTo>
                  <a:lnTo>
                    <a:pt x="595495" y="883365"/>
                  </a:lnTo>
                  <a:lnTo>
                    <a:pt x="592957" y="880808"/>
                  </a:lnTo>
                  <a:lnTo>
                    <a:pt x="592957" y="878791"/>
                  </a:lnTo>
                  <a:lnTo>
                    <a:pt x="590955" y="878791"/>
                  </a:lnTo>
                  <a:lnTo>
                    <a:pt x="588609" y="876428"/>
                  </a:lnTo>
                  <a:lnTo>
                    <a:pt x="587045" y="878791"/>
                  </a:lnTo>
                  <a:lnTo>
                    <a:pt x="586875" y="878791"/>
                  </a:lnTo>
                  <a:lnTo>
                    <a:pt x="582314" y="874230"/>
                  </a:lnTo>
                  <a:lnTo>
                    <a:pt x="579273" y="878791"/>
                  </a:lnTo>
                  <a:lnTo>
                    <a:pt x="576232" y="878791"/>
                  </a:lnTo>
                  <a:lnTo>
                    <a:pt x="576232" y="881832"/>
                  </a:lnTo>
                  <a:lnTo>
                    <a:pt x="576232" y="884873"/>
                  </a:lnTo>
                  <a:lnTo>
                    <a:pt x="576232" y="889434"/>
                  </a:lnTo>
                  <a:lnTo>
                    <a:pt x="579273" y="892475"/>
                  </a:lnTo>
                  <a:lnTo>
                    <a:pt x="579429" y="892631"/>
                  </a:lnTo>
                  <a:lnTo>
                    <a:pt x="579429" y="899547"/>
                  </a:lnTo>
                  <a:lnTo>
                    <a:pt x="584018" y="904171"/>
                  </a:lnTo>
                  <a:lnTo>
                    <a:pt x="588609" y="908795"/>
                  </a:lnTo>
                  <a:lnTo>
                    <a:pt x="592957" y="913174"/>
                  </a:lnTo>
                  <a:lnTo>
                    <a:pt x="592957" y="913760"/>
                  </a:lnTo>
                  <a:lnTo>
                    <a:pt x="592957" y="918321"/>
                  </a:lnTo>
                  <a:lnTo>
                    <a:pt x="592957" y="924403"/>
                  </a:lnTo>
                  <a:lnTo>
                    <a:pt x="592957" y="928964"/>
                  </a:lnTo>
                  <a:lnTo>
                    <a:pt x="597518" y="935046"/>
                  </a:lnTo>
                  <a:lnTo>
                    <a:pt x="597518" y="939607"/>
                  </a:lnTo>
                  <a:lnTo>
                    <a:pt x="597518" y="942648"/>
                  </a:lnTo>
                  <a:lnTo>
                    <a:pt x="592957" y="942648"/>
                  </a:lnTo>
                  <a:lnTo>
                    <a:pt x="592957" y="947209"/>
                  </a:lnTo>
                  <a:lnTo>
                    <a:pt x="589916" y="947209"/>
                  </a:lnTo>
                  <a:lnTo>
                    <a:pt x="586875" y="953291"/>
                  </a:lnTo>
                  <a:lnTo>
                    <a:pt x="586875" y="957852"/>
                  </a:lnTo>
                  <a:lnTo>
                    <a:pt x="582314" y="960893"/>
                  </a:lnTo>
                  <a:lnTo>
                    <a:pt x="582314" y="963933"/>
                  </a:lnTo>
                  <a:lnTo>
                    <a:pt x="579273" y="968495"/>
                  </a:lnTo>
                  <a:lnTo>
                    <a:pt x="576232" y="968495"/>
                  </a:lnTo>
                  <a:lnTo>
                    <a:pt x="571671" y="971535"/>
                  </a:lnTo>
                  <a:lnTo>
                    <a:pt x="565590" y="976097"/>
                  </a:lnTo>
                  <a:lnTo>
                    <a:pt x="561028" y="982178"/>
                  </a:lnTo>
                  <a:lnTo>
                    <a:pt x="557988" y="986739"/>
                  </a:lnTo>
                  <a:lnTo>
                    <a:pt x="553426" y="989780"/>
                  </a:lnTo>
                  <a:lnTo>
                    <a:pt x="539743" y="989780"/>
                  </a:lnTo>
                  <a:lnTo>
                    <a:pt x="536702" y="992821"/>
                  </a:lnTo>
                  <a:lnTo>
                    <a:pt x="529100" y="1000423"/>
                  </a:lnTo>
                  <a:lnTo>
                    <a:pt x="522734" y="1006789"/>
                  </a:lnTo>
                  <a:lnTo>
                    <a:pt x="517165" y="1006733"/>
                  </a:lnTo>
                  <a:lnTo>
                    <a:pt x="513896" y="1003464"/>
                  </a:lnTo>
                  <a:lnTo>
                    <a:pt x="510855" y="1003464"/>
                  </a:lnTo>
                  <a:lnTo>
                    <a:pt x="510855" y="1000423"/>
                  </a:lnTo>
                  <a:lnTo>
                    <a:pt x="510855" y="997382"/>
                  </a:lnTo>
                  <a:lnTo>
                    <a:pt x="507814" y="997382"/>
                  </a:lnTo>
                  <a:lnTo>
                    <a:pt x="507814" y="1000423"/>
                  </a:lnTo>
                  <a:lnTo>
                    <a:pt x="503253" y="1000423"/>
                  </a:lnTo>
                  <a:lnTo>
                    <a:pt x="492611" y="1000423"/>
                  </a:lnTo>
                  <a:lnTo>
                    <a:pt x="490407" y="999389"/>
                  </a:lnTo>
                  <a:cubicBezTo>
                    <a:pt x="485684" y="996852"/>
                    <a:pt x="479383" y="993469"/>
                    <a:pt x="469524" y="988959"/>
                  </a:cubicBezTo>
                  <a:lnTo>
                    <a:pt x="453085" y="984462"/>
                  </a:lnTo>
                  <a:lnTo>
                    <a:pt x="450039" y="982178"/>
                  </a:lnTo>
                  <a:lnTo>
                    <a:pt x="442437" y="976097"/>
                  </a:lnTo>
                  <a:lnTo>
                    <a:pt x="439396" y="976097"/>
                  </a:lnTo>
                  <a:lnTo>
                    <a:pt x="431794" y="976097"/>
                  </a:lnTo>
                  <a:lnTo>
                    <a:pt x="424192" y="979137"/>
                  </a:lnTo>
                  <a:lnTo>
                    <a:pt x="416590" y="979137"/>
                  </a:lnTo>
                  <a:lnTo>
                    <a:pt x="405947" y="971535"/>
                  </a:lnTo>
                  <a:lnTo>
                    <a:pt x="399866" y="971535"/>
                  </a:lnTo>
                  <a:lnTo>
                    <a:pt x="396314" y="973667"/>
                  </a:lnTo>
                  <a:lnTo>
                    <a:pt x="396313" y="973667"/>
                  </a:lnTo>
                  <a:lnTo>
                    <a:pt x="392264" y="976096"/>
                  </a:lnTo>
                  <a:lnTo>
                    <a:pt x="389223" y="976096"/>
                  </a:lnTo>
                  <a:lnTo>
                    <a:pt x="381621" y="976096"/>
                  </a:lnTo>
                  <a:lnTo>
                    <a:pt x="374019" y="968494"/>
                  </a:lnTo>
                  <a:lnTo>
                    <a:pt x="370978" y="953290"/>
                  </a:lnTo>
                  <a:lnTo>
                    <a:pt x="370978" y="950249"/>
                  </a:lnTo>
                  <a:lnTo>
                    <a:pt x="370978" y="947208"/>
                  </a:lnTo>
                  <a:lnTo>
                    <a:pt x="374019" y="942647"/>
                  </a:lnTo>
                  <a:lnTo>
                    <a:pt x="374019" y="939606"/>
                  </a:lnTo>
                  <a:lnTo>
                    <a:pt x="374019" y="935045"/>
                  </a:lnTo>
                  <a:lnTo>
                    <a:pt x="374019" y="924402"/>
                  </a:lnTo>
                  <a:lnTo>
                    <a:pt x="374019" y="921361"/>
                  </a:lnTo>
                  <a:lnTo>
                    <a:pt x="374019" y="918320"/>
                  </a:lnTo>
                  <a:lnTo>
                    <a:pt x="375242" y="914042"/>
                  </a:lnTo>
                  <a:lnTo>
                    <a:pt x="375182" y="914069"/>
                  </a:lnTo>
                  <a:cubicBezTo>
                    <a:pt x="372192" y="914920"/>
                    <a:pt x="369067" y="915068"/>
                    <a:pt x="364782" y="914164"/>
                  </a:cubicBezTo>
                  <a:lnTo>
                    <a:pt x="363451" y="913687"/>
                  </a:lnTo>
                  <a:lnTo>
                    <a:pt x="366417" y="910720"/>
                  </a:lnTo>
                  <a:lnTo>
                    <a:pt x="370978" y="910720"/>
                  </a:lnTo>
                  <a:lnTo>
                    <a:pt x="370978" y="910719"/>
                  </a:lnTo>
                  <a:lnTo>
                    <a:pt x="366417" y="910719"/>
                  </a:lnTo>
                  <a:lnTo>
                    <a:pt x="363451" y="913686"/>
                  </a:lnTo>
                  <a:lnTo>
                    <a:pt x="363376" y="913760"/>
                  </a:lnTo>
                  <a:lnTo>
                    <a:pt x="360335" y="913760"/>
                  </a:lnTo>
                  <a:lnTo>
                    <a:pt x="352733" y="918321"/>
                  </a:lnTo>
                  <a:lnTo>
                    <a:pt x="348172" y="918321"/>
                  </a:lnTo>
                  <a:lnTo>
                    <a:pt x="345131" y="913760"/>
                  </a:lnTo>
                  <a:lnTo>
                    <a:pt x="337529" y="910719"/>
                  </a:lnTo>
                  <a:lnTo>
                    <a:pt x="337529" y="907679"/>
                  </a:lnTo>
                  <a:lnTo>
                    <a:pt x="334489" y="910719"/>
                  </a:lnTo>
                  <a:lnTo>
                    <a:pt x="326887" y="913760"/>
                  </a:lnTo>
                  <a:lnTo>
                    <a:pt x="323846" y="913760"/>
                  </a:lnTo>
                  <a:lnTo>
                    <a:pt x="320805" y="913760"/>
                  </a:lnTo>
                  <a:lnTo>
                    <a:pt x="316244" y="910719"/>
                  </a:lnTo>
                  <a:lnTo>
                    <a:pt x="316244" y="907679"/>
                  </a:lnTo>
                  <a:lnTo>
                    <a:pt x="313203" y="903117"/>
                  </a:lnTo>
                  <a:lnTo>
                    <a:pt x="316244" y="900077"/>
                  </a:lnTo>
                  <a:lnTo>
                    <a:pt x="258468" y="871189"/>
                  </a:lnTo>
                  <a:lnTo>
                    <a:pt x="255428" y="871189"/>
                  </a:lnTo>
                  <a:lnTo>
                    <a:pt x="252387" y="863587"/>
                  </a:lnTo>
                  <a:lnTo>
                    <a:pt x="252387" y="863251"/>
                  </a:lnTo>
                  <a:lnTo>
                    <a:pt x="251388" y="862836"/>
                  </a:lnTo>
                  <a:lnTo>
                    <a:pt x="237183" y="858097"/>
                  </a:lnTo>
                  <a:lnTo>
                    <a:pt x="237183" y="860545"/>
                  </a:lnTo>
                  <a:lnTo>
                    <a:pt x="234142" y="860545"/>
                  </a:lnTo>
                  <a:lnTo>
                    <a:pt x="229581" y="860545"/>
                  </a:lnTo>
                  <a:lnTo>
                    <a:pt x="226540" y="860545"/>
                  </a:lnTo>
                  <a:lnTo>
                    <a:pt x="223499" y="860545"/>
                  </a:lnTo>
                  <a:lnTo>
                    <a:pt x="218938" y="855984"/>
                  </a:lnTo>
                  <a:lnTo>
                    <a:pt x="218938" y="852943"/>
                  </a:lnTo>
                  <a:lnTo>
                    <a:pt x="212856" y="849902"/>
                  </a:lnTo>
                  <a:lnTo>
                    <a:pt x="205254" y="845341"/>
                  </a:lnTo>
                  <a:lnTo>
                    <a:pt x="197652" y="842300"/>
                  </a:lnTo>
                  <a:lnTo>
                    <a:pt x="194612" y="839260"/>
                  </a:lnTo>
                  <a:lnTo>
                    <a:pt x="197652" y="834698"/>
                  </a:lnTo>
                  <a:lnTo>
                    <a:pt x="197652" y="831658"/>
                  </a:lnTo>
                  <a:lnTo>
                    <a:pt x="200693" y="827096"/>
                  </a:lnTo>
                  <a:lnTo>
                    <a:pt x="200693" y="824056"/>
                  </a:lnTo>
                  <a:lnTo>
                    <a:pt x="197652" y="824056"/>
                  </a:lnTo>
                  <a:lnTo>
                    <a:pt x="197652" y="821015"/>
                  </a:lnTo>
                  <a:lnTo>
                    <a:pt x="194612" y="821015"/>
                  </a:lnTo>
                  <a:lnTo>
                    <a:pt x="194612" y="816454"/>
                  </a:lnTo>
                  <a:lnTo>
                    <a:pt x="190050" y="816454"/>
                  </a:lnTo>
                  <a:lnTo>
                    <a:pt x="187010" y="816454"/>
                  </a:lnTo>
                  <a:lnTo>
                    <a:pt x="187010" y="813413"/>
                  </a:lnTo>
                  <a:lnTo>
                    <a:pt x="190050" y="813413"/>
                  </a:lnTo>
                  <a:lnTo>
                    <a:pt x="190050" y="810372"/>
                  </a:lnTo>
                  <a:lnTo>
                    <a:pt x="190050" y="805811"/>
                  </a:lnTo>
                  <a:lnTo>
                    <a:pt x="190050" y="802770"/>
                  </a:lnTo>
                  <a:lnTo>
                    <a:pt x="190050" y="799729"/>
                  </a:lnTo>
                  <a:lnTo>
                    <a:pt x="190050" y="795168"/>
                  </a:lnTo>
                  <a:lnTo>
                    <a:pt x="190050" y="792127"/>
                  </a:lnTo>
                  <a:lnTo>
                    <a:pt x="187010" y="792127"/>
                  </a:lnTo>
                  <a:lnTo>
                    <a:pt x="187010" y="787566"/>
                  </a:lnTo>
                  <a:lnTo>
                    <a:pt x="187010" y="784525"/>
                  </a:lnTo>
                  <a:lnTo>
                    <a:pt x="187010" y="781484"/>
                  </a:lnTo>
                  <a:lnTo>
                    <a:pt x="190050" y="776923"/>
                  </a:lnTo>
                  <a:lnTo>
                    <a:pt x="190050" y="773882"/>
                  </a:lnTo>
                  <a:lnTo>
                    <a:pt x="194612" y="770842"/>
                  </a:lnTo>
                  <a:lnTo>
                    <a:pt x="194612" y="766280"/>
                  </a:lnTo>
                  <a:lnTo>
                    <a:pt x="194612" y="763239"/>
                  </a:lnTo>
                  <a:lnTo>
                    <a:pt x="194612" y="760199"/>
                  </a:lnTo>
                  <a:lnTo>
                    <a:pt x="194612" y="755637"/>
                  </a:lnTo>
                  <a:lnTo>
                    <a:pt x="197652" y="752597"/>
                  </a:lnTo>
                  <a:lnTo>
                    <a:pt x="197652" y="748035"/>
                  </a:lnTo>
                  <a:lnTo>
                    <a:pt x="194612" y="744995"/>
                  </a:lnTo>
                  <a:lnTo>
                    <a:pt x="194612" y="741954"/>
                  </a:lnTo>
                  <a:lnTo>
                    <a:pt x="190050" y="737393"/>
                  </a:lnTo>
                  <a:lnTo>
                    <a:pt x="187010" y="734352"/>
                  </a:lnTo>
                  <a:lnTo>
                    <a:pt x="187010" y="731311"/>
                  </a:lnTo>
                  <a:lnTo>
                    <a:pt x="187010" y="726750"/>
                  </a:lnTo>
                  <a:lnTo>
                    <a:pt x="190050" y="719148"/>
                  </a:lnTo>
                  <a:lnTo>
                    <a:pt x="190050" y="716107"/>
                  </a:lnTo>
                  <a:lnTo>
                    <a:pt x="190050" y="713066"/>
                  </a:lnTo>
                  <a:lnTo>
                    <a:pt x="190050" y="708505"/>
                  </a:lnTo>
                  <a:lnTo>
                    <a:pt x="187010" y="705464"/>
                  </a:lnTo>
                  <a:lnTo>
                    <a:pt x="187010" y="702423"/>
                  </a:lnTo>
                  <a:lnTo>
                    <a:pt x="183969" y="694821"/>
                  </a:lnTo>
                  <a:lnTo>
                    <a:pt x="187010" y="679617"/>
                  </a:lnTo>
                  <a:lnTo>
                    <a:pt x="187010" y="673536"/>
                  </a:lnTo>
                  <a:lnTo>
                    <a:pt x="176367" y="655291"/>
                  </a:lnTo>
                  <a:lnTo>
                    <a:pt x="176367" y="652250"/>
                  </a:lnTo>
                  <a:lnTo>
                    <a:pt x="176367" y="640087"/>
                  </a:lnTo>
                  <a:lnTo>
                    <a:pt x="171806" y="629444"/>
                  </a:lnTo>
                  <a:lnTo>
                    <a:pt x="171806" y="626403"/>
                  </a:lnTo>
                  <a:lnTo>
                    <a:pt x="171806" y="623363"/>
                  </a:lnTo>
                  <a:lnTo>
                    <a:pt x="171806" y="615761"/>
                  </a:lnTo>
                  <a:lnTo>
                    <a:pt x="171806" y="611199"/>
                  </a:lnTo>
                  <a:lnTo>
                    <a:pt x="168765" y="597516"/>
                  </a:lnTo>
                  <a:lnTo>
                    <a:pt x="165724" y="594475"/>
                  </a:lnTo>
                  <a:lnTo>
                    <a:pt x="165724" y="589914"/>
                  </a:lnTo>
                  <a:lnTo>
                    <a:pt x="158122" y="579271"/>
                  </a:lnTo>
                  <a:lnTo>
                    <a:pt x="155081" y="576230"/>
                  </a:lnTo>
                  <a:lnTo>
                    <a:pt x="158122" y="571669"/>
                  </a:lnTo>
                  <a:lnTo>
                    <a:pt x="158122" y="568628"/>
                  </a:lnTo>
                  <a:lnTo>
                    <a:pt x="161163" y="565587"/>
                  </a:lnTo>
                  <a:lnTo>
                    <a:pt x="161163" y="561026"/>
                  </a:lnTo>
                  <a:lnTo>
                    <a:pt x="161163" y="557985"/>
                  </a:lnTo>
                  <a:lnTo>
                    <a:pt x="161163" y="554945"/>
                  </a:lnTo>
                  <a:lnTo>
                    <a:pt x="161163" y="550383"/>
                  </a:lnTo>
                  <a:lnTo>
                    <a:pt x="161163" y="547343"/>
                  </a:lnTo>
                  <a:lnTo>
                    <a:pt x="161163" y="542781"/>
                  </a:lnTo>
                  <a:lnTo>
                    <a:pt x="165724" y="539741"/>
                  </a:lnTo>
                  <a:lnTo>
                    <a:pt x="165724" y="536700"/>
                  </a:lnTo>
                  <a:lnTo>
                    <a:pt x="171806" y="532139"/>
                  </a:lnTo>
                  <a:lnTo>
                    <a:pt x="176367" y="536700"/>
                  </a:lnTo>
                  <a:lnTo>
                    <a:pt x="179408" y="536700"/>
                  </a:lnTo>
                  <a:lnTo>
                    <a:pt x="179408" y="532139"/>
                  </a:lnTo>
                  <a:lnTo>
                    <a:pt x="183969" y="532139"/>
                  </a:lnTo>
                  <a:lnTo>
                    <a:pt x="187010" y="532139"/>
                  </a:lnTo>
                  <a:lnTo>
                    <a:pt x="190050" y="532139"/>
                  </a:lnTo>
                  <a:lnTo>
                    <a:pt x="191428" y="533516"/>
                  </a:lnTo>
                  <a:lnTo>
                    <a:pt x="187511" y="543763"/>
                  </a:lnTo>
                  <a:lnTo>
                    <a:pt x="187511" y="543764"/>
                  </a:lnTo>
                  <a:lnTo>
                    <a:pt x="191428" y="533517"/>
                  </a:lnTo>
                  <a:lnTo>
                    <a:pt x="194627" y="525147"/>
                  </a:lnTo>
                  <a:lnTo>
                    <a:pt x="200646" y="521663"/>
                  </a:lnTo>
                  <a:lnTo>
                    <a:pt x="200647" y="521663"/>
                  </a:lnTo>
                  <a:lnTo>
                    <a:pt x="200693" y="521498"/>
                  </a:lnTo>
                  <a:lnTo>
                    <a:pt x="200693" y="518457"/>
                  </a:lnTo>
                  <a:lnTo>
                    <a:pt x="197652" y="515416"/>
                  </a:lnTo>
                  <a:lnTo>
                    <a:pt x="197652" y="510855"/>
                  </a:lnTo>
                  <a:lnTo>
                    <a:pt x="205254" y="503253"/>
                  </a:lnTo>
                  <a:lnTo>
                    <a:pt x="208295" y="497171"/>
                  </a:lnTo>
                  <a:lnTo>
                    <a:pt x="208295" y="492610"/>
                  </a:lnTo>
                  <a:lnTo>
                    <a:pt x="212856" y="492610"/>
                  </a:lnTo>
                  <a:lnTo>
                    <a:pt x="215897" y="489569"/>
                  </a:lnTo>
                  <a:lnTo>
                    <a:pt x="218938" y="486528"/>
                  </a:lnTo>
                  <a:lnTo>
                    <a:pt x="223499" y="489569"/>
                  </a:lnTo>
                  <a:lnTo>
                    <a:pt x="223499" y="486528"/>
                  </a:lnTo>
                  <a:lnTo>
                    <a:pt x="226540" y="486528"/>
                  </a:lnTo>
                  <a:lnTo>
                    <a:pt x="229581" y="481967"/>
                  </a:lnTo>
                  <a:lnTo>
                    <a:pt x="234142" y="481967"/>
                  </a:lnTo>
                  <a:lnTo>
                    <a:pt x="240224" y="481967"/>
                  </a:lnTo>
                  <a:lnTo>
                    <a:pt x="242606" y="481967"/>
                  </a:lnTo>
                  <a:lnTo>
                    <a:pt x="242607" y="481966"/>
                  </a:lnTo>
                  <a:lnTo>
                    <a:pt x="242608" y="481966"/>
                  </a:lnTo>
                  <a:lnTo>
                    <a:pt x="244785" y="479170"/>
                  </a:lnTo>
                  <a:lnTo>
                    <a:pt x="244785" y="479169"/>
                  </a:lnTo>
                  <a:lnTo>
                    <a:pt x="244785" y="478925"/>
                  </a:lnTo>
                  <a:lnTo>
                    <a:pt x="245210" y="478925"/>
                  </a:lnTo>
                  <a:lnTo>
                    <a:pt x="245212" y="478925"/>
                  </a:lnTo>
                  <a:lnTo>
                    <a:pt x="247826" y="477757"/>
                  </a:lnTo>
                  <a:lnTo>
                    <a:pt x="247826" y="477756"/>
                  </a:lnTo>
                  <a:lnTo>
                    <a:pt x="247826" y="475886"/>
                  </a:lnTo>
                  <a:lnTo>
                    <a:pt x="252008" y="475886"/>
                  </a:lnTo>
                  <a:lnTo>
                    <a:pt x="252010" y="475885"/>
                  </a:lnTo>
                  <a:lnTo>
                    <a:pt x="252013" y="475885"/>
                  </a:lnTo>
                  <a:lnTo>
                    <a:pt x="252387" y="475717"/>
                  </a:lnTo>
                  <a:lnTo>
                    <a:pt x="252387" y="475716"/>
                  </a:lnTo>
                  <a:lnTo>
                    <a:pt x="252387" y="471324"/>
                  </a:lnTo>
                  <a:lnTo>
                    <a:pt x="255428" y="471324"/>
                  </a:lnTo>
                  <a:lnTo>
                    <a:pt x="258468" y="471324"/>
                  </a:lnTo>
                  <a:lnTo>
                    <a:pt x="262167" y="471324"/>
                  </a:lnTo>
                  <a:lnTo>
                    <a:pt x="262169" y="471323"/>
                  </a:lnTo>
                  <a:lnTo>
                    <a:pt x="262171" y="471323"/>
                  </a:lnTo>
                  <a:lnTo>
                    <a:pt x="263030" y="470925"/>
                  </a:lnTo>
                  <a:lnTo>
                    <a:pt x="263030" y="470924"/>
                  </a:lnTo>
                  <a:lnTo>
                    <a:pt x="281914" y="462171"/>
                  </a:lnTo>
                  <a:cubicBezTo>
                    <a:pt x="294949" y="457746"/>
                    <a:pt x="299404" y="448725"/>
                    <a:pt x="303695" y="435109"/>
                  </a:cubicBezTo>
                  <a:cubicBezTo>
                    <a:pt x="312439" y="421662"/>
                    <a:pt x="312439" y="421662"/>
                    <a:pt x="312439" y="403621"/>
                  </a:cubicBezTo>
                  <a:lnTo>
                    <a:pt x="311346" y="421087"/>
                  </a:lnTo>
                  <a:cubicBezTo>
                    <a:pt x="310253" y="425023"/>
                    <a:pt x="308067" y="428385"/>
                    <a:pt x="303695" y="435108"/>
                  </a:cubicBezTo>
                  <a:cubicBezTo>
                    <a:pt x="299404" y="448724"/>
                    <a:pt x="294949" y="457745"/>
                    <a:pt x="281914" y="462170"/>
                  </a:cubicBezTo>
                  <a:lnTo>
                    <a:pt x="263030" y="470923"/>
                  </a:lnTo>
                  <a:lnTo>
                    <a:pt x="263030" y="468282"/>
                  </a:lnTo>
                  <a:lnTo>
                    <a:pt x="266070" y="468282"/>
                  </a:lnTo>
                  <a:lnTo>
                    <a:pt x="266070" y="463720"/>
                  </a:lnTo>
                  <a:lnTo>
                    <a:pt x="266070" y="460680"/>
                  </a:lnTo>
                  <a:lnTo>
                    <a:pt x="269111" y="457639"/>
                  </a:lnTo>
                  <a:lnTo>
                    <a:pt x="269111" y="453078"/>
                  </a:lnTo>
                  <a:lnTo>
                    <a:pt x="269111" y="450037"/>
                  </a:lnTo>
                  <a:lnTo>
                    <a:pt x="273672" y="450037"/>
                  </a:lnTo>
                  <a:lnTo>
                    <a:pt x="273672" y="446996"/>
                  </a:lnTo>
                  <a:lnTo>
                    <a:pt x="276713" y="442435"/>
                  </a:lnTo>
                  <a:lnTo>
                    <a:pt x="276713" y="439394"/>
                  </a:lnTo>
                  <a:lnTo>
                    <a:pt x="276713" y="434833"/>
                  </a:lnTo>
                  <a:lnTo>
                    <a:pt x="273672" y="434833"/>
                  </a:lnTo>
                  <a:lnTo>
                    <a:pt x="273672" y="431792"/>
                  </a:lnTo>
                  <a:lnTo>
                    <a:pt x="273672" y="428751"/>
                  </a:lnTo>
                  <a:lnTo>
                    <a:pt x="276713" y="424190"/>
                  </a:lnTo>
                  <a:lnTo>
                    <a:pt x="279754" y="421149"/>
                  </a:lnTo>
                  <a:lnTo>
                    <a:pt x="276713" y="418108"/>
                  </a:lnTo>
                  <a:lnTo>
                    <a:pt x="276713" y="413547"/>
                  </a:lnTo>
                  <a:lnTo>
                    <a:pt x="273672" y="413547"/>
                  </a:lnTo>
                  <a:lnTo>
                    <a:pt x="269111" y="413547"/>
                  </a:lnTo>
                  <a:lnTo>
                    <a:pt x="266070" y="413547"/>
                  </a:lnTo>
                  <a:lnTo>
                    <a:pt x="266070" y="410506"/>
                  </a:lnTo>
                  <a:lnTo>
                    <a:pt x="263030" y="410506"/>
                  </a:lnTo>
                  <a:lnTo>
                    <a:pt x="263030" y="407466"/>
                  </a:lnTo>
                  <a:lnTo>
                    <a:pt x="258468" y="407466"/>
                  </a:lnTo>
                  <a:lnTo>
                    <a:pt x="255428" y="407466"/>
                  </a:lnTo>
                  <a:lnTo>
                    <a:pt x="252387" y="407466"/>
                  </a:lnTo>
                  <a:lnTo>
                    <a:pt x="247826" y="399864"/>
                  </a:lnTo>
                  <a:lnTo>
                    <a:pt x="244785" y="399864"/>
                  </a:lnTo>
                  <a:lnTo>
                    <a:pt x="240224" y="399864"/>
                  </a:lnTo>
                  <a:lnTo>
                    <a:pt x="237183" y="399864"/>
                  </a:lnTo>
                  <a:lnTo>
                    <a:pt x="234142" y="395302"/>
                  </a:lnTo>
                  <a:lnTo>
                    <a:pt x="229581" y="395302"/>
                  </a:lnTo>
                  <a:lnTo>
                    <a:pt x="226540" y="392262"/>
                  </a:lnTo>
                  <a:lnTo>
                    <a:pt x="223499" y="392262"/>
                  </a:lnTo>
                  <a:lnTo>
                    <a:pt x="218938" y="392262"/>
                  </a:lnTo>
                  <a:lnTo>
                    <a:pt x="218938" y="395302"/>
                  </a:lnTo>
                  <a:lnTo>
                    <a:pt x="215897" y="399864"/>
                  </a:lnTo>
                  <a:lnTo>
                    <a:pt x="212856" y="399864"/>
                  </a:lnTo>
                  <a:lnTo>
                    <a:pt x="212856" y="395302"/>
                  </a:lnTo>
                  <a:lnTo>
                    <a:pt x="212856" y="392262"/>
                  </a:lnTo>
                  <a:lnTo>
                    <a:pt x="212856" y="389221"/>
                  </a:lnTo>
                  <a:lnTo>
                    <a:pt x="205254" y="378578"/>
                  </a:lnTo>
                  <a:lnTo>
                    <a:pt x="205254" y="374017"/>
                  </a:lnTo>
                  <a:lnTo>
                    <a:pt x="205254" y="370976"/>
                  </a:lnTo>
                  <a:lnTo>
                    <a:pt x="205254" y="367935"/>
                  </a:lnTo>
                  <a:lnTo>
                    <a:pt x="208295" y="367935"/>
                  </a:lnTo>
                  <a:lnTo>
                    <a:pt x="212856" y="360333"/>
                  </a:lnTo>
                  <a:lnTo>
                    <a:pt x="212856" y="355772"/>
                  </a:lnTo>
                  <a:lnTo>
                    <a:pt x="212856" y="352731"/>
                  </a:lnTo>
                  <a:lnTo>
                    <a:pt x="215897" y="352731"/>
                  </a:lnTo>
                  <a:lnTo>
                    <a:pt x="218938" y="349690"/>
                  </a:lnTo>
                  <a:lnTo>
                    <a:pt x="223499" y="349690"/>
                  </a:lnTo>
                  <a:lnTo>
                    <a:pt x="223499" y="345129"/>
                  </a:lnTo>
                  <a:lnTo>
                    <a:pt x="223499" y="334486"/>
                  </a:lnTo>
                  <a:lnTo>
                    <a:pt x="218938" y="331446"/>
                  </a:lnTo>
                  <a:lnTo>
                    <a:pt x="194612" y="326884"/>
                  </a:lnTo>
                  <a:lnTo>
                    <a:pt x="183969" y="326884"/>
                  </a:lnTo>
                  <a:lnTo>
                    <a:pt x="171806" y="331446"/>
                  </a:lnTo>
                  <a:lnTo>
                    <a:pt x="165724" y="323844"/>
                  </a:lnTo>
                  <a:lnTo>
                    <a:pt x="161163" y="323844"/>
                  </a:lnTo>
                  <a:lnTo>
                    <a:pt x="158122" y="326884"/>
                  </a:lnTo>
                  <a:lnTo>
                    <a:pt x="155081" y="320803"/>
                  </a:lnTo>
                  <a:lnTo>
                    <a:pt x="150520" y="316242"/>
                  </a:lnTo>
                  <a:lnTo>
                    <a:pt x="147479" y="316242"/>
                  </a:lnTo>
                  <a:lnTo>
                    <a:pt x="144438" y="316242"/>
                  </a:lnTo>
                  <a:lnTo>
                    <a:pt x="139877" y="316242"/>
                  </a:lnTo>
                  <a:lnTo>
                    <a:pt x="139877" y="313201"/>
                  </a:lnTo>
                  <a:lnTo>
                    <a:pt x="136836" y="313201"/>
                  </a:lnTo>
                  <a:lnTo>
                    <a:pt x="136836" y="310160"/>
                  </a:lnTo>
                  <a:lnTo>
                    <a:pt x="129234" y="305599"/>
                  </a:lnTo>
                  <a:lnTo>
                    <a:pt x="129234" y="302558"/>
                  </a:lnTo>
                  <a:lnTo>
                    <a:pt x="126194" y="302558"/>
                  </a:lnTo>
                  <a:lnTo>
                    <a:pt x="107949" y="291915"/>
                  </a:lnTo>
                  <a:lnTo>
                    <a:pt x="107949" y="287354"/>
                  </a:lnTo>
                  <a:lnTo>
                    <a:pt x="107949" y="284313"/>
                  </a:lnTo>
                  <a:lnTo>
                    <a:pt x="107949" y="273670"/>
                  </a:lnTo>
                  <a:lnTo>
                    <a:pt x="110990" y="270629"/>
                  </a:lnTo>
                  <a:lnTo>
                    <a:pt x="110990" y="266068"/>
                  </a:lnTo>
                  <a:lnTo>
                    <a:pt x="107949" y="263027"/>
                  </a:lnTo>
                  <a:lnTo>
                    <a:pt x="104908" y="259987"/>
                  </a:lnTo>
                  <a:lnTo>
                    <a:pt x="100347" y="259987"/>
                  </a:lnTo>
                  <a:lnTo>
                    <a:pt x="100347" y="255425"/>
                  </a:lnTo>
                  <a:lnTo>
                    <a:pt x="97306" y="259987"/>
                  </a:lnTo>
                  <a:lnTo>
                    <a:pt x="92745" y="259987"/>
                  </a:lnTo>
                  <a:lnTo>
                    <a:pt x="89704" y="259987"/>
                  </a:lnTo>
                  <a:lnTo>
                    <a:pt x="86663" y="259987"/>
                  </a:lnTo>
                  <a:lnTo>
                    <a:pt x="82102" y="255425"/>
                  </a:lnTo>
                  <a:lnTo>
                    <a:pt x="63857" y="255425"/>
                  </a:lnTo>
                  <a:lnTo>
                    <a:pt x="60816" y="255425"/>
                  </a:lnTo>
                  <a:lnTo>
                    <a:pt x="53214" y="263027"/>
                  </a:lnTo>
                  <a:lnTo>
                    <a:pt x="50173" y="263027"/>
                  </a:lnTo>
                  <a:lnTo>
                    <a:pt x="42571" y="263027"/>
                  </a:lnTo>
                  <a:lnTo>
                    <a:pt x="24327" y="259987"/>
                  </a:lnTo>
                  <a:lnTo>
                    <a:pt x="7602" y="252385"/>
                  </a:lnTo>
                  <a:lnTo>
                    <a:pt x="0" y="247823"/>
                  </a:lnTo>
                  <a:lnTo>
                    <a:pt x="13684" y="226538"/>
                  </a:lnTo>
                  <a:lnTo>
                    <a:pt x="13684" y="223497"/>
                  </a:lnTo>
                  <a:lnTo>
                    <a:pt x="13684" y="218936"/>
                  </a:lnTo>
                  <a:lnTo>
                    <a:pt x="10643" y="218936"/>
                  </a:lnTo>
                  <a:lnTo>
                    <a:pt x="7602" y="212854"/>
                  </a:lnTo>
                  <a:lnTo>
                    <a:pt x="3041" y="212854"/>
                  </a:lnTo>
                  <a:lnTo>
                    <a:pt x="3041" y="208293"/>
                  </a:lnTo>
                  <a:lnTo>
                    <a:pt x="3041" y="205252"/>
                  </a:lnTo>
                  <a:lnTo>
                    <a:pt x="10643" y="197650"/>
                  </a:lnTo>
                  <a:lnTo>
                    <a:pt x="10643" y="194609"/>
                  </a:lnTo>
                  <a:lnTo>
                    <a:pt x="7602" y="194609"/>
                  </a:lnTo>
                  <a:lnTo>
                    <a:pt x="7602" y="191569"/>
                  </a:lnTo>
                  <a:lnTo>
                    <a:pt x="7602" y="187007"/>
                  </a:lnTo>
                  <a:lnTo>
                    <a:pt x="10643" y="179405"/>
                  </a:lnTo>
                  <a:lnTo>
                    <a:pt x="10643" y="176365"/>
                  </a:lnTo>
                  <a:lnTo>
                    <a:pt x="13684" y="173324"/>
                  </a:lnTo>
                  <a:lnTo>
                    <a:pt x="18245" y="168763"/>
                  </a:lnTo>
                  <a:lnTo>
                    <a:pt x="21286" y="168763"/>
                  </a:lnTo>
                  <a:lnTo>
                    <a:pt x="24327" y="168763"/>
                  </a:lnTo>
                  <a:lnTo>
                    <a:pt x="28888" y="173324"/>
                  </a:lnTo>
                  <a:lnTo>
                    <a:pt x="31929" y="173324"/>
                  </a:lnTo>
                  <a:lnTo>
                    <a:pt x="31929" y="168763"/>
                  </a:lnTo>
                  <a:lnTo>
                    <a:pt x="36490" y="165722"/>
                  </a:lnTo>
                  <a:lnTo>
                    <a:pt x="39531" y="162681"/>
                  </a:lnTo>
                  <a:lnTo>
                    <a:pt x="42571" y="162681"/>
                  </a:lnTo>
                  <a:lnTo>
                    <a:pt x="47133" y="162681"/>
                  </a:lnTo>
                  <a:lnTo>
                    <a:pt x="47133" y="158120"/>
                  </a:lnTo>
                  <a:lnTo>
                    <a:pt x="53214" y="152038"/>
                  </a:lnTo>
                  <a:lnTo>
                    <a:pt x="57775" y="147477"/>
                  </a:lnTo>
                  <a:lnTo>
                    <a:pt x="59154" y="147477"/>
                  </a:lnTo>
                  <a:lnTo>
                    <a:pt x="50578" y="174013"/>
                  </a:lnTo>
                  <a:lnTo>
                    <a:pt x="50578" y="174014"/>
                  </a:lnTo>
                  <a:lnTo>
                    <a:pt x="59154" y="147478"/>
                  </a:lnTo>
                  <a:lnTo>
                    <a:pt x="59155" y="147478"/>
                  </a:lnTo>
                  <a:lnTo>
                    <a:pt x="59324" y="146951"/>
                  </a:lnTo>
                  <a:lnTo>
                    <a:pt x="63857" y="146004"/>
                  </a:lnTo>
                  <a:lnTo>
                    <a:pt x="63857" y="146003"/>
                  </a:lnTo>
                  <a:lnTo>
                    <a:pt x="63857" y="144437"/>
                  </a:lnTo>
                  <a:lnTo>
                    <a:pt x="63857" y="139876"/>
                  </a:lnTo>
                  <a:lnTo>
                    <a:pt x="63857" y="133794"/>
                  </a:lnTo>
                  <a:lnTo>
                    <a:pt x="68418" y="133794"/>
                  </a:lnTo>
                  <a:lnTo>
                    <a:pt x="68418" y="129233"/>
                  </a:lnTo>
                  <a:lnTo>
                    <a:pt x="71459" y="129233"/>
                  </a:lnTo>
                  <a:lnTo>
                    <a:pt x="79061" y="129233"/>
                  </a:lnTo>
                  <a:lnTo>
                    <a:pt x="82102" y="126192"/>
                  </a:lnTo>
                  <a:lnTo>
                    <a:pt x="82102" y="123152"/>
                  </a:lnTo>
                  <a:lnTo>
                    <a:pt x="82102" y="118590"/>
                  </a:lnTo>
                  <a:lnTo>
                    <a:pt x="92745" y="115550"/>
                  </a:lnTo>
                  <a:lnTo>
                    <a:pt x="97306" y="110988"/>
                  </a:lnTo>
                  <a:lnTo>
                    <a:pt x="97306" y="107948"/>
                  </a:lnTo>
                  <a:lnTo>
                    <a:pt x="97306" y="104907"/>
                  </a:lnTo>
                  <a:lnTo>
                    <a:pt x="100347" y="100346"/>
                  </a:lnTo>
                  <a:lnTo>
                    <a:pt x="104908" y="97305"/>
                  </a:lnTo>
                  <a:lnTo>
                    <a:pt x="100347" y="97305"/>
                  </a:lnTo>
                  <a:lnTo>
                    <a:pt x="100347" y="89703"/>
                  </a:lnTo>
                  <a:lnTo>
                    <a:pt x="97306" y="86662"/>
                  </a:lnTo>
                  <a:lnTo>
                    <a:pt x="97306" y="79060"/>
                  </a:lnTo>
                  <a:lnTo>
                    <a:pt x="100347" y="79060"/>
                  </a:lnTo>
                  <a:lnTo>
                    <a:pt x="104908" y="76019"/>
                  </a:lnTo>
                  <a:lnTo>
                    <a:pt x="107949" y="76019"/>
                  </a:lnTo>
                  <a:lnTo>
                    <a:pt x="110990" y="76019"/>
                  </a:lnTo>
                  <a:lnTo>
                    <a:pt x="115551" y="71458"/>
                  </a:lnTo>
                  <a:lnTo>
                    <a:pt x="115551" y="68417"/>
                  </a:lnTo>
                  <a:lnTo>
                    <a:pt x="118592" y="71458"/>
                  </a:lnTo>
                  <a:lnTo>
                    <a:pt x="121632" y="76019"/>
                  </a:lnTo>
                  <a:lnTo>
                    <a:pt x="129234" y="76019"/>
                  </a:lnTo>
                  <a:lnTo>
                    <a:pt x="132275" y="71458"/>
                  </a:lnTo>
                  <a:lnTo>
                    <a:pt x="136836" y="76019"/>
                  </a:lnTo>
                  <a:lnTo>
                    <a:pt x="139877" y="71458"/>
                  </a:lnTo>
                  <a:lnTo>
                    <a:pt x="145908" y="69448"/>
                  </a:lnTo>
                  <a:lnTo>
                    <a:pt x="148240" y="60911"/>
                  </a:lnTo>
                  <a:cubicBezTo>
                    <a:pt x="149870" y="55848"/>
                    <a:pt x="153129" y="52486"/>
                    <a:pt x="168391" y="48061"/>
                  </a:cubicBezTo>
                  <a:cubicBezTo>
                    <a:pt x="184768" y="44657"/>
                    <a:pt x="198411" y="43795"/>
                    <a:pt x="210279" y="44277"/>
                  </a:cubicBezTo>
                  <a:lnTo>
                    <a:pt x="212856" y="44630"/>
                  </a:lnTo>
                  <a:lnTo>
                    <a:pt x="241508" y="48550"/>
                  </a:lnTo>
                  <a:lnTo>
                    <a:pt x="258134" y="51795"/>
                  </a:lnTo>
                  <a:lnTo>
                    <a:pt x="267819" y="53686"/>
                  </a:lnTo>
                  <a:lnTo>
                    <a:pt x="268593" y="53652"/>
                  </a:lnTo>
                  <a:lnTo>
                    <a:pt x="268596" y="53652"/>
                  </a:lnTo>
                  <a:lnTo>
                    <a:pt x="276713" y="50173"/>
                  </a:lnTo>
                  <a:lnTo>
                    <a:pt x="276713" y="47132"/>
                  </a:lnTo>
                  <a:lnTo>
                    <a:pt x="279754" y="39530"/>
                  </a:lnTo>
                  <a:lnTo>
                    <a:pt x="279754" y="36490"/>
                  </a:lnTo>
                  <a:lnTo>
                    <a:pt x="282429" y="36490"/>
                  </a:lnTo>
                  <a:lnTo>
                    <a:pt x="285307" y="38546"/>
                  </a:lnTo>
                  <a:lnTo>
                    <a:pt x="294949" y="52486"/>
                  </a:lnTo>
                  <a:lnTo>
                    <a:pt x="294949" y="52486"/>
                  </a:lnTo>
                  <a:cubicBezTo>
                    <a:pt x="291690" y="45721"/>
                    <a:pt x="288432" y="41497"/>
                    <a:pt x="285307" y="38545"/>
                  </a:cubicBezTo>
                  <a:lnTo>
                    <a:pt x="282429" y="36489"/>
                  </a:lnTo>
                  <a:lnTo>
                    <a:pt x="284315" y="36489"/>
                  </a:lnTo>
                  <a:lnTo>
                    <a:pt x="284315" y="36488"/>
                  </a:lnTo>
                  <a:lnTo>
                    <a:pt x="282429" y="36488"/>
                  </a:lnTo>
                  <a:lnTo>
                    <a:pt x="276469" y="32231"/>
                  </a:lnTo>
                  <a:cubicBezTo>
                    <a:pt x="271024" y="28869"/>
                    <a:pt x="266652" y="25508"/>
                    <a:pt x="264424" y="11976"/>
                  </a:cubicBezTo>
                  <a:cubicBezTo>
                    <a:pt x="277542" y="13082"/>
                    <a:pt x="286833" y="16731"/>
                    <a:pt x="294279" y="20667"/>
                  </a:cubicBezTo>
                  <a:lnTo>
                    <a:pt x="306849" y="27638"/>
                  </a:lnTo>
                  <a:lnTo>
                    <a:pt x="302560" y="31926"/>
                  </a:lnTo>
                  <a:lnTo>
                    <a:pt x="297999" y="36488"/>
                  </a:lnTo>
                  <a:lnTo>
                    <a:pt x="284315" y="31926"/>
                  </a:lnTo>
                  <a:lnTo>
                    <a:pt x="284315" y="31927"/>
                  </a:lnTo>
                  <a:lnTo>
                    <a:pt x="297999" y="36489"/>
                  </a:lnTo>
                  <a:lnTo>
                    <a:pt x="302560" y="31927"/>
                  </a:lnTo>
                  <a:lnTo>
                    <a:pt x="306849" y="27639"/>
                  </a:lnTo>
                  <a:lnTo>
                    <a:pt x="308642" y="25846"/>
                  </a:lnTo>
                  <a:lnTo>
                    <a:pt x="323846" y="18244"/>
                  </a:lnTo>
                  <a:lnTo>
                    <a:pt x="326887" y="15203"/>
                  </a:lnTo>
                  <a:lnTo>
                    <a:pt x="334489" y="10642"/>
                  </a:lnTo>
                  <a:lnTo>
                    <a:pt x="342091" y="10642"/>
                  </a:lnTo>
                  <a:lnTo>
                    <a:pt x="345131" y="15203"/>
                  </a:lnTo>
                  <a:lnTo>
                    <a:pt x="348172" y="18244"/>
                  </a:lnTo>
                  <a:lnTo>
                    <a:pt x="348465" y="18439"/>
                  </a:lnTo>
                  <a:lnTo>
                    <a:pt x="348466" y="18439"/>
                  </a:lnTo>
                  <a:lnTo>
                    <a:pt x="355774" y="11559"/>
                  </a:lnTo>
                  <a:lnTo>
                    <a:pt x="355774" y="11558"/>
                  </a:lnTo>
                  <a:lnTo>
                    <a:pt x="355774" y="10643"/>
                  </a:lnTo>
                  <a:lnTo>
                    <a:pt x="355774" y="7602"/>
                  </a:lnTo>
                  <a:lnTo>
                    <a:pt x="359976" y="7602"/>
                  </a:lnTo>
                  <a:lnTo>
                    <a:pt x="359977" y="7601"/>
                  </a:lnTo>
                  <a:lnTo>
                    <a:pt x="359978" y="7601"/>
                  </a:lnTo>
                  <a:lnTo>
                    <a:pt x="364911" y="2957"/>
                  </a:lnTo>
                  <a:lnTo>
                    <a:pt x="371061" y="2957"/>
                  </a:lnTo>
                  <a:lnTo>
                    <a:pt x="371062" y="2956"/>
                  </a:lnTo>
                  <a:lnTo>
                    <a:pt x="371063" y="295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8CB98EA5-8874-8883-B941-6D9180587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131" y="1663802"/>
              <a:ext cx="82293" cy="93826"/>
            </a:xfrm>
            <a:custGeom>
              <a:avLst/>
              <a:gdLst>
                <a:gd name="connsiteX0" fmla="*/ 70223 w 82293"/>
                <a:gd name="connsiteY0" fmla="*/ 0 h 93826"/>
                <a:gd name="connsiteX1" fmla="*/ 72761 w 82293"/>
                <a:gd name="connsiteY1" fmla="*/ 2556 h 93826"/>
                <a:gd name="connsiteX2" fmla="*/ 72761 w 82293"/>
                <a:gd name="connsiteY2" fmla="*/ 7180 h 93826"/>
                <a:gd name="connsiteX3" fmla="*/ 77352 w 82293"/>
                <a:gd name="connsiteY3" fmla="*/ 7180 h 93826"/>
                <a:gd name="connsiteX4" fmla="*/ 77352 w 82293"/>
                <a:gd name="connsiteY4" fmla="*/ 14115 h 93826"/>
                <a:gd name="connsiteX5" fmla="*/ 81943 w 82293"/>
                <a:gd name="connsiteY5" fmla="*/ 18739 h 93826"/>
                <a:gd name="connsiteX6" fmla="*/ 81943 w 82293"/>
                <a:gd name="connsiteY6" fmla="*/ 23363 h 93826"/>
                <a:gd name="connsiteX7" fmla="*/ 81943 w 82293"/>
                <a:gd name="connsiteY7" fmla="*/ 30298 h 93826"/>
                <a:gd name="connsiteX8" fmla="*/ 81943 w 82293"/>
                <a:gd name="connsiteY8" fmla="*/ 39546 h 93826"/>
                <a:gd name="connsiteX9" fmla="*/ 81943 w 82293"/>
                <a:gd name="connsiteY9" fmla="*/ 46481 h 93826"/>
                <a:gd name="connsiteX10" fmla="*/ 82293 w 82293"/>
                <a:gd name="connsiteY10" fmla="*/ 46949 h 93826"/>
                <a:gd name="connsiteX11" fmla="*/ 69636 w 82293"/>
                <a:gd name="connsiteY11" fmla="*/ 68997 h 93826"/>
                <a:gd name="connsiteX12" fmla="*/ 21041 w 82293"/>
                <a:gd name="connsiteY12" fmla="*/ 93826 h 93826"/>
                <a:gd name="connsiteX13" fmla="*/ 0 w 82293"/>
                <a:gd name="connsiteY13" fmla="*/ 93615 h 93826"/>
                <a:gd name="connsiteX14" fmla="*/ 6366 w 82293"/>
                <a:gd name="connsiteY14" fmla="*/ 87249 h 93826"/>
                <a:gd name="connsiteX15" fmla="*/ 13968 w 82293"/>
                <a:gd name="connsiteY15" fmla="*/ 79647 h 93826"/>
                <a:gd name="connsiteX16" fmla="*/ 17009 w 82293"/>
                <a:gd name="connsiteY16" fmla="*/ 76606 h 93826"/>
                <a:gd name="connsiteX17" fmla="*/ 30692 w 82293"/>
                <a:gd name="connsiteY17" fmla="*/ 76606 h 93826"/>
                <a:gd name="connsiteX18" fmla="*/ 35254 w 82293"/>
                <a:gd name="connsiteY18" fmla="*/ 73565 h 93826"/>
                <a:gd name="connsiteX19" fmla="*/ 38294 w 82293"/>
                <a:gd name="connsiteY19" fmla="*/ 69004 h 93826"/>
                <a:gd name="connsiteX20" fmla="*/ 42856 w 82293"/>
                <a:gd name="connsiteY20" fmla="*/ 62923 h 93826"/>
                <a:gd name="connsiteX21" fmla="*/ 48937 w 82293"/>
                <a:gd name="connsiteY21" fmla="*/ 58361 h 93826"/>
                <a:gd name="connsiteX22" fmla="*/ 53498 w 82293"/>
                <a:gd name="connsiteY22" fmla="*/ 55321 h 93826"/>
                <a:gd name="connsiteX23" fmla="*/ 56539 w 82293"/>
                <a:gd name="connsiteY23" fmla="*/ 55321 h 93826"/>
                <a:gd name="connsiteX24" fmla="*/ 59580 w 82293"/>
                <a:gd name="connsiteY24" fmla="*/ 50759 h 93826"/>
                <a:gd name="connsiteX25" fmla="*/ 59580 w 82293"/>
                <a:gd name="connsiteY25" fmla="*/ 47719 h 93826"/>
                <a:gd name="connsiteX26" fmla="*/ 64141 w 82293"/>
                <a:gd name="connsiteY26" fmla="*/ 44678 h 93826"/>
                <a:gd name="connsiteX27" fmla="*/ 64141 w 82293"/>
                <a:gd name="connsiteY27" fmla="*/ 40117 h 93826"/>
                <a:gd name="connsiteX28" fmla="*/ 67182 w 82293"/>
                <a:gd name="connsiteY28" fmla="*/ 34035 h 93826"/>
                <a:gd name="connsiteX29" fmla="*/ 70223 w 82293"/>
                <a:gd name="connsiteY29" fmla="*/ 34035 h 93826"/>
                <a:gd name="connsiteX30" fmla="*/ 70223 w 82293"/>
                <a:gd name="connsiteY30" fmla="*/ 29474 h 93826"/>
                <a:gd name="connsiteX31" fmla="*/ 74784 w 82293"/>
                <a:gd name="connsiteY31" fmla="*/ 29474 h 93826"/>
                <a:gd name="connsiteX32" fmla="*/ 74784 w 82293"/>
                <a:gd name="connsiteY32" fmla="*/ 26433 h 93826"/>
                <a:gd name="connsiteX33" fmla="*/ 74784 w 82293"/>
                <a:gd name="connsiteY33" fmla="*/ 21872 h 93826"/>
                <a:gd name="connsiteX34" fmla="*/ 70223 w 82293"/>
                <a:gd name="connsiteY34" fmla="*/ 15790 h 93826"/>
                <a:gd name="connsiteX35" fmla="*/ 70223 w 82293"/>
                <a:gd name="connsiteY35" fmla="*/ 11229 h 93826"/>
                <a:gd name="connsiteX36" fmla="*/ 70223 w 82293"/>
                <a:gd name="connsiteY36" fmla="*/ 5147 h 93826"/>
                <a:gd name="connsiteX37" fmla="*/ 70223 w 82293"/>
                <a:gd name="connsiteY37" fmla="*/ 586 h 93826"/>
                <a:gd name="connsiteX38" fmla="*/ 70223 w 82293"/>
                <a:gd name="connsiteY38" fmla="*/ 0 h 93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82293" h="93826">
                  <a:moveTo>
                    <a:pt x="70223" y="0"/>
                  </a:moveTo>
                  <a:lnTo>
                    <a:pt x="72761" y="2556"/>
                  </a:lnTo>
                  <a:lnTo>
                    <a:pt x="72761" y="7180"/>
                  </a:lnTo>
                  <a:lnTo>
                    <a:pt x="77352" y="7180"/>
                  </a:lnTo>
                  <a:lnTo>
                    <a:pt x="77352" y="14115"/>
                  </a:lnTo>
                  <a:lnTo>
                    <a:pt x="81943" y="18739"/>
                  </a:lnTo>
                  <a:lnTo>
                    <a:pt x="81943" y="23363"/>
                  </a:lnTo>
                  <a:lnTo>
                    <a:pt x="81943" y="30298"/>
                  </a:lnTo>
                  <a:lnTo>
                    <a:pt x="81943" y="39546"/>
                  </a:lnTo>
                  <a:lnTo>
                    <a:pt x="81943" y="46481"/>
                  </a:lnTo>
                  <a:lnTo>
                    <a:pt x="82293" y="46949"/>
                  </a:lnTo>
                  <a:lnTo>
                    <a:pt x="69636" y="68997"/>
                  </a:lnTo>
                  <a:cubicBezTo>
                    <a:pt x="57095" y="82507"/>
                    <a:pt x="38533" y="91529"/>
                    <a:pt x="21041" y="93826"/>
                  </a:cubicBezTo>
                  <a:lnTo>
                    <a:pt x="0" y="93615"/>
                  </a:lnTo>
                  <a:lnTo>
                    <a:pt x="6366" y="87249"/>
                  </a:lnTo>
                  <a:lnTo>
                    <a:pt x="13968" y="79647"/>
                  </a:lnTo>
                  <a:lnTo>
                    <a:pt x="17009" y="76606"/>
                  </a:lnTo>
                  <a:lnTo>
                    <a:pt x="30692" y="76606"/>
                  </a:lnTo>
                  <a:lnTo>
                    <a:pt x="35254" y="73565"/>
                  </a:lnTo>
                  <a:lnTo>
                    <a:pt x="38294" y="69004"/>
                  </a:lnTo>
                  <a:lnTo>
                    <a:pt x="42856" y="62923"/>
                  </a:lnTo>
                  <a:lnTo>
                    <a:pt x="48937" y="58361"/>
                  </a:lnTo>
                  <a:lnTo>
                    <a:pt x="53498" y="55321"/>
                  </a:lnTo>
                  <a:lnTo>
                    <a:pt x="56539" y="55321"/>
                  </a:lnTo>
                  <a:lnTo>
                    <a:pt x="59580" y="50759"/>
                  </a:lnTo>
                  <a:lnTo>
                    <a:pt x="59580" y="47719"/>
                  </a:lnTo>
                  <a:lnTo>
                    <a:pt x="64141" y="44678"/>
                  </a:lnTo>
                  <a:lnTo>
                    <a:pt x="64141" y="40117"/>
                  </a:lnTo>
                  <a:lnTo>
                    <a:pt x="67182" y="34035"/>
                  </a:lnTo>
                  <a:lnTo>
                    <a:pt x="70223" y="34035"/>
                  </a:lnTo>
                  <a:lnTo>
                    <a:pt x="70223" y="29474"/>
                  </a:lnTo>
                  <a:lnTo>
                    <a:pt x="74784" y="29474"/>
                  </a:lnTo>
                  <a:lnTo>
                    <a:pt x="74784" y="26433"/>
                  </a:lnTo>
                  <a:lnTo>
                    <a:pt x="74784" y="21872"/>
                  </a:lnTo>
                  <a:lnTo>
                    <a:pt x="70223" y="15790"/>
                  </a:lnTo>
                  <a:lnTo>
                    <a:pt x="70223" y="11229"/>
                  </a:lnTo>
                  <a:lnTo>
                    <a:pt x="70223" y="5147"/>
                  </a:lnTo>
                  <a:lnTo>
                    <a:pt x="70223" y="586"/>
                  </a:lnTo>
                  <a:lnTo>
                    <a:pt x="7022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64" name="Freeform: Shape 11263">
              <a:extLst>
                <a:ext uri="{FF2B5EF4-FFF2-40B4-BE49-F238E27FC236}">
                  <a16:creationId xmlns:a16="http://schemas.microsoft.com/office/drawing/2014/main" id="{696B21E1-16B6-4E7C-B73D-4C3C303E0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11" y="1722164"/>
              <a:ext cx="56771" cy="12927"/>
            </a:xfrm>
            <a:custGeom>
              <a:avLst/>
              <a:gdLst>
                <a:gd name="connsiteX0" fmla="*/ 3552 w 56771"/>
                <a:gd name="connsiteY0" fmla="*/ 0 h 12927"/>
                <a:gd name="connsiteX1" fmla="*/ 9633 w 56771"/>
                <a:gd name="connsiteY1" fmla="*/ 0 h 12927"/>
                <a:gd name="connsiteX2" fmla="*/ 20276 w 56771"/>
                <a:gd name="connsiteY2" fmla="*/ 7602 h 12927"/>
                <a:gd name="connsiteX3" fmla="*/ 27878 w 56771"/>
                <a:gd name="connsiteY3" fmla="*/ 7602 h 12927"/>
                <a:gd name="connsiteX4" fmla="*/ 35480 w 56771"/>
                <a:gd name="connsiteY4" fmla="*/ 4562 h 12927"/>
                <a:gd name="connsiteX5" fmla="*/ 43082 w 56771"/>
                <a:gd name="connsiteY5" fmla="*/ 4562 h 12927"/>
                <a:gd name="connsiteX6" fmla="*/ 46123 w 56771"/>
                <a:gd name="connsiteY6" fmla="*/ 4562 h 12927"/>
                <a:gd name="connsiteX7" fmla="*/ 53725 w 56771"/>
                <a:gd name="connsiteY7" fmla="*/ 10643 h 12927"/>
                <a:gd name="connsiteX8" fmla="*/ 56771 w 56771"/>
                <a:gd name="connsiteY8" fmla="*/ 12927 h 12927"/>
                <a:gd name="connsiteX9" fmla="*/ 44355 w 56771"/>
                <a:gd name="connsiteY9" fmla="*/ 9531 h 12927"/>
                <a:gd name="connsiteX10" fmla="*/ 12158 w 56771"/>
                <a:gd name="connsiteY10" fmla="*/ 8403 h 12927"/>
                <a:gd name="connsiteX11" fmla="*/ 0 w 56771"/>
                <a:gd name="connsiteY11" fmla="*/ 2132 h 12927"/>
                <a:gd name="connsiteX12" fmla="*/ 3552 w 56771"/>
                <a:gd name="connsiteY12" fmla="*/ 0 h 1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771" h="12927">
                  <a:moveTo>
                    <a:pt x="3552" y="0"/>
                  </a:moveTo>
                  <a:lnTo>
                    <a:pt x="9633" y="0"/>
                  </a:lnTo>
                  <a:lnTo>
                    <a:pt x="20276" y="7602"/>
                  </a:lnTo>
                  <a:lnTo>
                    <a:pt x="27878" y="7602"/>
                  </a:lnTo>
                  <a:lnTo>
                    <a:pt x="35480" y="4562"/>
                  </a:lnTo>
                  <a:lnTo>
                    <a:pt x="43082" y="4562"/>
                  </a:lnTo>
                  <a:lnTo>
                    <a:pt x="46123" y="4562"/>
                  </a:lnTo>
                  <a:lnTo>
                    <a:pt x="53725" y="10643"/>
                  </a:lnTo>
                  <a:lnTo>
                    <a:pt x="56771" y="12927"/>
                  </a:lnTo>
                  <a:lnTo>
                    <a:pt x="44355" y="9531"/>
                  </a:lnTo>
                  <a:cubicBezTo>
                    <a:pt x="33980" y="8403"/>
                    <a:pt x="23049" y="8403"/>
                    <a:pt x="12158" y="8403"/>
                  </a:cubicBezTo>
                  <a:lnTo>
                    <a:pt x="0" y="2132"/>
                  </a:lnTo>
                  <a:lnTo>
                    <a:pt x="355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65" name="Freeform: Shape 11264">
              <a:extLst>
                <a:ext uri="{FF2B5EF4-FFF2-40B4-BE49-F238E27FC236}">
                  <a16:creationId xmlns:a16="http://schemas.microsoft.com/office/drawing/2014/main" id="{5406213D-18FC-E619-759D-BD0147D2D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4482" y="1735090"/>
              <a:ext cx="39526" cy="19002"/>
            </a:xfrm>
            <a:custGeom>
              <a:avLst/>
              <a:gdLst>
                <a:gd name="connsiteX0" fmla="*/ 0 w 39526"/>
                <a:gd name="connsiteY0" fmla="*/ 0 h 19002"/>
                <a:gd name="connsiteX1" fmla="*/ 16439 w 39526"/>
                <a:gd name="connsiteY1" fmla="*/ 4497 h 19002"/>
                <a:gd name="connsiteX2" fmla="*/ 37322 w 39526"/>
                <a:gd name="connsiteY2" fmla="*/ 14927 h 19002"/>
                <a:gd name="connsiteX3" fmla="*/ 39526 w 39526"/>
                <a:gd name="connsiteY3" fmla="*/ 15961 h 19002"/>
                <a:gd name="connsiteX4" fmla="*/ 39525 w 39526"/>
                <a:gd name="connsiteY4" fmla="*/ 15961 h 19002"/>
                <a:gd name="connsiteX5" fmla="*/ 31923 w 39526"/>
                <a:gd name="connsiteY5" fmla="*/ 19002 h 19002"/>
                <a:gd name="connsiteX6" fmla="*/ 21280 w 39526"/>
                <a:gd name="connsiteY6" fmla="*/ 8359 h 19002"/>
                <a:gd name="connsiteX7" fmla="*/ 15199 w 39526"/>
                <a:gd name="connsiteY7" fmla="*/ 5318 h 19002"/>
                <a:gd name="connsiteX8" fmla="*/ 3036 w 39526"/>
                <a:gd name="connsiteY8" fmla="*/ 2277 h 19002"/>
                <a:gd name="connsiteX9" fmla="*/ 0 w 39526"/>
                <a:gd name="connsiteY9" fmla="*/ 0 h 19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526" h="19002">
                  <a:moveTo>
                    <a:pt x="0" y="0"/>
                  </a:moveTo>
                  <a:lnTo>
                    <a:pt x="16439" y="4497"/>
                  </a:lnTo>
                  <a:cubicBezTo>
                    <a:pt x="26298" y="9007"/>
                    <a:pt x="32599" y="12390"/>
                    <a:pt x="37322" y="14927"/>
                  </a:cubicBezTo>
                  <a:lnTo>
                    <a:pt x="39526" y="15961"/>
                  </a:lnTo>
                  <a:lnTo>
                    <a:pt x="39525" y="15961"/>
                  </a:lnTo>
                  <a:lnTo>
                    <a:pt x="31923" y="19002"/>
                  </a:lnTo>
                  <a:lnTo>
                    <a:pt x="21280" y="8359"/>
                  </a:lnTo>
                  <a:lnTo>
                    <a:pt x="15199" y="5318"/>
                  </a:lnTo>
                  <a:lnTo>
                    <a:pt x="3036" y="22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67" name="Freeform: Shape 11266">
              <a:extLst>
                <a:ext uri="{FF2B5EF4-FFF2-40B4-BE49-F238E27FC236}">
                  <a16:creationId xmlns:a16="http://schemas.microsoft.com/office/drawing/2014/main" id="{EFEBAFD7-4540-44A0-1F2C-6C414738FB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008" y="1748011"/>
              <a:ext cx="24554" cy="9351"/>
            </a:xfrm>
            <a:custGeom>
              <a:avLst/>
              <a:gdLst>
                <a:gd name="connsiteX0" fmla="*/ 15203 w 24554"/>
                <a:gd name="connsiteY0" fmla="*/ 0 h 9351"/>
                <a:gd name="connsiteX1" fmla="*/ 18244 w 24554"/>
                <a:gd name="connsiteY1" fmla="*/ 0 h 9351"/>
                <a:gd name="connsiteX2" fmla="*/ 18244 w 24554"/>
                <a:gd name="connsiteY2" fmla="*/ 3041 h 9351"/>
                <a:gd name="connsiteX3" fmla="*/ 18244 w 24554"/>
                <a:gd name="connsiteY3" fmla="*/ 6082 h 9351"/>
                <a:gd name="connsiteX4" fmla="*/ 21285 w 24554"/>
                <a:gd name="connsiteY4" fmla="*/ 6082 h 9351"/>
                <a:gd name="connsiteX5" fmla="*/ 24554 w 24554"/>
                <a:gd name="connsiteY5" fmla="*/ 9351 h 9351"/>
                <a:gd name="connsiteX6" fmla="*/ 23041 w 24554"/>
                <a:gd name="connsiteY6" fmla="*/ 9336 h 9351"/>
                <a:gd name="connsiteX7" fmla="*/ 9212 w 24554"/>
                <a:gd name="connsiteY7" fmla="*/ 7363 h 9351"/>
                <a:gd name="connsiteX8" fmla="*/ 0 w 24554"/>
                <a:gd name="connsiteY8" fmla="*/ 3041 h 9351"/>
                <a:gd name="connsiteX9" fmla="*/ 10642 w 24554"/>
                <a:gd name="connsiteY9" fmla="*/ 3041 h 9351"/>
                <a:gd name="connsiteX10" fmla="*/ 15203 w 24554"/>
                <a:gd name="connsiteY10" fmla="*/ 3041 h 9351"/>
                <a:gd name="connsiteX11" fmla="*/ 15203 w 24554"/>
                <a:gd name="connsiteY11" fmla="*/ 0 h 9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554" h="9351">
                  <a:moveTo>
                    <a:pt x="15203" y="0"/>
                  </a:moveTo>
                  <a:lnTo>
                    <a:pt x="18244" y="0"/>
                  </a:lnTo>
                  <a:lnTo>
                    <a:pt x="18244" y="3041"/>
                  </a:lnTo>
                  <a:lnTo>
                    <a:pt x="18244" y="6082"/>
                  </a:lnTo>
                  <a:lnTo>
                    <a:pt x="21285" y="6082"/>
                  </a:lnTo>
                  <a:lnTo>
                    <a:pt x="24554" y="9351"/>
                  </a:lnTo>
                  <a:lnTo>
                    <a:pt x="23041" y="9336"/>
                  </a:lnTo>
                  <a:cubicBezTo>
                    <a:pt x="16709" y="9054"/>
                    <a:pt x="12760" y="8491"/>
                    <a:pt x="9212" y="7363"/>
                  </a:cubicBezTo>
                  <a:lnTo>
                    <a:pt x="0" y="3041"/>
                  </a:lnTo>
                  <a:lnTo>
                    <a:pt x="10642" y="3041"/>
                  </a:lnTo>
                  <a:lnTo>
                    <a:pt x="15203" y="3041"/>
                  </a:lnTo>
                  <a:lnTo>
                    <a:pt x="1520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68" name="Freeform: Shape 11267">
              <a:extLst>
                <a:ext uri="{FF2B5EF4-FFF2-40B4-BE49-F238E27FC236}">
                  <a16:creationId xmlns:a16="http://schemas.microsoft.com/office/drawing/2014/main" id="{1E29619F-48D3-FCF0-8E6D-65DEB0E26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8562" y="1757361"/>
              <a:ext cx="5569" cy="1292"/>
            </a:xfrm>
            <a:custGeom>
              <a:avLst/>
              <a:gdLst>
                <a:gd name="connsiteX0" fmla="*/ 0 w 5569"/>
                <a:gd name="connsiteY0" fmla="*/ 0 h 1292"/>
                <a:gd name="connsiteX1" fmla="*/ 5569 w 5569"/>
                <a:gd name="connsiteY1" fmla="*/ 56 h 1292"/>
                <a:gd name="connsiteX2" fmla="*/ 4333 w 5569"/>
                <a:gd name="connsiteY2" fmla="*/ 1292 h 1292"/>
                <a:gd name="connsiteX3" fmla="*/ 1292 w 5569"/>
                <a:gd name="connsiteY3" fmla="*/ 1292 h 1292"/>
                <a:gd name="connsiteX4" fmla="*/ 0 w 5569"/>
                <a:gd name="connsiteY4" fmla="*/ 0 h 1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9" h="1292">
                  <a:moveTo>
                    <a:pt x="0" y="0"/>
                  </a:moveTo>
                  <a:lnTo>
                    <a:pt x="5569" y="56"/>
                  </a:lnTo>
                  <a:lnTo>
                    <a:pt x="4333" y="1292"/>
                  </a:lnTo>
                  <a:lnTo>
                    <a:pt x="1292" y="129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69" name="Freeform 51">
              <a:extLst>
                <a:ext uri="{FF2B5EF4-FFF2-40B4-BE49-F238E27FC236}">
                  <a16:creationId xmlns:a16="http://schemas.microsoft.com/office/drawing/2014/main" id="{ACF51A92-A849-662B-D2A9-D86309F65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8099" y="1567083"/>
              <a:ext cx="592956" cy="583834"/>
            </a:xfrm>
            <a:custGeom>
              <a:avLst/>
              <a:gdLst>
                <a:gd name="T0" fmla="*/ 374 w 390"/>
                <a:gd name="T1" fmla="*/ 263 h 384"/>
                <a:gd name="T2" fmla="*/ 364 w 390"/>
                <a:gd name="T3" fmla="*/ 247 h 384"/>
                <a:gd name="T4" fmla="*/ 364 w 390"/>
                <a:gd name="T5" fmla="*/ 213 h 384"/>
                <a:gd name="T6" fmla="*/ 357 w 390"/>
                <a:gd name="T7" fmla="*/ 204 h 384"/>
                <a:gd name="T8" fmla="*/ 362 w 390"/>
                <a:gd name="T9" fmla="*/ 173 h 384"/>
                <a:gd name="T10" fmla="*/ 331 w 390"/>
                <a:gd name="T11" fmla="*/ 138 h 384"/>
                <a:gd name="T12" fmla="*/ 326 w 390"/>
                <a:gd name="T13" fmla="*/ 114 h 384"/>
                <a:gd name="T14" fmla="*/ 312 w 390"/>
                <a:gd name="T15" fmla="*/ 105 h 384"/>
                <a:gd name="T16" fmla="*/ 312 w 390"/>
                <a:gd name="T17" fmla="*/ 88 h 384"/>
                <a:gd name="T18" fmla="*/ 322 w 390"/>
                <a:gd name="T19" fmla="*/ 71 h 384"/>
                <a:gd name="T20" fmla="*/ 314 w 390"/>
                <a:gd name="T21" fmla="*/ 64 h 384"/>
                <a:gd name="T22" fmla="*/ 305 w 390"/>
                <a:gd name="T23" fmla="*/ 74 h 384"/>
                <a:gd name="T24" fmla="*/ 288 w 390"/>
                <a:gd name="T25" fmla="*/ 78 h 384"/>
                <a:gd name="T26" fmla="*/ 277 w 390"/>
                <a:gd name="T27" fmla="*/ 81 h 384"/>
                <a:gd name="T28" fmla="*/ 265 w 390"/>
                <a:gd name="T29" fmla="*/ 57 h 384"/>
                <a:gd name="T30" fmla="*/ 241 w 390"/>
                <a:gd name="T31" fmla="*/ 31 h 384"/>
                <a:gd name="T32" fmla="*/ 229 w 390"/>
                <a:gd name="T33" fmla="*/ 41 h 384"/>
                <a:gd name="T34" fmla="*/ 206 w 390"/>
                <a:gd name="T35" fmla="*/ 48 h 384"/>
                <a:gd name="T36" fmla="*/ 156 w 390"/>
                <a:gd name="T37" fmla="*/ 26 h 384"/>
                <a:gd name="T38" fmla="*/ 118 w 390"/>
                <a:gd name="T39" fmla="*/ 5 h 384"/>
                <a:gd name="T40" fmla="*/ 80 w 390"/>
                <a:gd name="T41" fmla="*/ 15 h 384"/>
                <a:gd name="T42" fmla="*/ 56 w 390"/>
                <a:gd name="T43" fmla="*/ 34 h 384"/>
                <a:gd name="T44" fmla="*/ 35 w 390"/>
                <a:gd name="T45" fmla="*/ 41 h 384"/>
                <a:gd name="T46" fmla="*/ 26 w 390"/>
                <a:gd name="T47" fmla="*/ 48 h 384"/>
                <a:gd name="T48" fmla="*/ 37 w 390"/>
                <a:gd name="T49" fmla="*/ 64 h 384"/>
                <a:gd name="T50" fmla="*/ 37 w 390"/>
                <a:gd name="T51" fmla="*/ 83 h 384"/>
                <a:gd name="T52" fmla="*/ 33 w 390"/>
                <a:gd name="T53" fmla="*/ 100 h 384"/>
                <a:gd name="T54" fmla="*/ 14 w 390"/>
                <a:gd name="T55" fmla="*/ 131 h 384"/>
                <a:gd name="T56" fmla="*/ 4 w 390"/>
                <a:gd name="T57" fmla="*/ 142 h 384"/>
                <a:gd name="T58" fmla="*/ 7 w 390"/>
                <a:gd name="T59" fmla="*/ 145 h 384"/>
                <a:gd name="T60" fmla="*/ 14 w 390"/>
                <a:gd name="T61" fmla="*/ 159 h 384"/>
                <a:gd name="T62" fmla="*/ 45 w 390"/>
                <a:gd name="T63" fmla="*/ 190 h 384"/>
                <a:gd name="T64" fmla="*/ 40 w 390"/>
                <a:gd name="T65" fmla="*/ 194 h 384"/>
                <a:gd name="T66" fmla="*/ 73 w 390"/>
                <a:gd name="T67" fmla="*/ 261 h 384"/>
                <a:gd name="T68" fmla="*/ 82 w 390"/>
                <a:gd name="T69" fmla="*/ 256 h 384"/>
                <a:gd name="T70" fmla="*/ 87 w 390"/>
                <a:gd name="T71" fmla="*/ 244 h 384"/>
                <a:gd name="T72" fmla="*/ 101 w 390"/>
                <a:gd name="T73" fmla="*/ 261 h 384"/>
                <a:gd name="T74" fmla="*/ 106 w 390"/>
                <a:gd name="T75" fmla="*/ 263 h 384"/>
                <a:gd name="T76" fmla="*/ 111 w 390"/>
                <a:gd name="T77" fmla="*/ 268 h 384"/>
                <a:gd name="T78" fmla="*/ 113 w 390"/>
                <a:gd name="T79" fmla="*/ 270 h 384"/>
                <a:gd name="T80" fmla="*/ 116 w 390"/>
                <a:gd name="T81" fmla="*/ 277 h 384"/>
                <a:gd name="T82" fmla="*/ 118 w 390"/>
                <a:gd name="T83" fmla="*/ 294 h 384"/>
                <a:gd name="T84" fmla="*/ 137 w 390"/>
                <a:gd name="T85" fmla="*/ 313 h 384"/>
                <a:gd name="T86" fmla="*/ 146 w 390"/>
                <a:gd name="T87" fmla="*/ 315 h 384"/>
                <a:gd name="T88" fmla="*/ 158 w 390"/>
                <a:gd name="T89" fmla="*/ 327 h 384"/>
                <a:gd name="T90" fmla="*/ 168 w 390"/>
                <a:gd name="T91" fmla="*/ 334 h 384"/>
                <a:gd name="T92" fmla="*/ 179 w 390"/>
                <a:gd name="T93" fmla="*/ 355 h 384"/>
                <a:gd name="T94" fmla="*/ 187 w 390"/>
                <a:gd name="T95" fmla="*/ 372 h 384"/>
                <a:gd name="T96" fmla="*/ 206 w 390"/>
                <a:gd name="T97" fmla="*/ 379 h 384"/>
                <a:gd name="T98" fmla="*/ 213 w 390"/>
                <a:gd name="T99" fmla="*/ 379 h 384"/>
                <a:gd name="T100" fmla="*/ 229 w 390"/>
                <a:gd name="T101" fmla="*/ 384 h 384"/>
                <a:gd name="T102" fmla="*/ 250 w 390"/>
                <a:gd name="T103" fmla="*/ 370 h 384"/>
                <a:gd name="T104" fmla="*/ 253 w 390"/>
                <a:gd name="T105" fmla="*/ 363 h 384"/>
                <a:gd name="T106" fmla="*/ 250 w 390"/>
                <a:gd name="T107" fmla="*/ 346 h 384"/>
                <a:gd name="T108" fmla="*/ 248 w 390"/>
                <a:gd name="T109" fmla="*/ 320 h 384"/>
                <a:gd name="T110" fmla="*/ 253 w 390"/>
                <a:gd name="T111" fmla="*/ 310 h 384"/>
                <a:gd name="T112" fmla="*/ 253 w 390"/>
                <a:gd name="T113" fmla="*/ 303 h 384"/>
                <a:gd name="T114" fmla="*/ 269 w 390"/>
                <a:gd name="T115" fmla="*/ 280 h 384"/>
                <a:gd name="T116" fmla="*/ 298 w 390"/>
                <a:gd name="T117" fmla="*/ 268 h 384"/>
                <a:gd name="T118" fmla="*/ 322 w 390"/>
                <a:gd name="T119" fmla="*/ 265 h 384"/>
                <a:gd name="T120" fmla="*/ 336 w 390"/>
                <a:gd name="T121" fmla="*/ 273 h 384"/>
                <a:gd name="T122" fmla="*/ 359 w 390"/>
                <a:gd name="T123" fmla="*/ 273 h 384"/>
                <a:gd name="T124" fmla="*/ 383 w 390"/>
                <a:gd name="T125" fmla="*/ 287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0" h="384">
                  <a:moveTo>
                    <a:pt x="390" y="280"/>
                  </a:moveTo>
                  <a:lnTo>
                    <a:pt x="388" y="275"/>
                  </a:lnTo>
                  <a:lnTo>
                    <a:pt x="385" y="270"/>
                  </a:lnTo>
                  <a:lnTo>
                    <a:pt x="381" y="265"/>
                  </a:lnTo>
                  <a:lnTo>
                    <a:pt x="381" y="265"/>
                  </a:lnTo>
                  <a:lnTo>
                    <a:pt x="378" y="261"/>
                  </a:lnTo>
                  <a:lnTo>
                    <a:pt x="378" y="263"/>
                  </a:lnTo>
                  <a:lnTo>
                    <a:pt x="376" y="263"/>
                  </a:lnTo>
                  <a:lnTo>
                    <a:pt x="374" y="263"/>
                  </a:lnTo>
                  <a:lnTo>
                    <a:pt x="371" y="263"/>
                  </a:lnTo>
                  <a:lnTo>
                    <a:pt x="369" y="263"/>
                  </a:lnTo>
                  <a:lnTo>
                    <a:pt x="366" y="263"/>
                  </a:lnTo>
                  <a:lnTo>
                    <a:pt x="364" y="261"/>
                  </a:lnTo>
                  <a:lnTo>
                    <a:pt x="362" y="261"/>
                  </a:lnTo>
                  <a:lnTo>
                    <a:pt x="362" y="258"/>
                  </a:lnTo>
                  <a:lnTo>
                    <a:pt x="362" y="256"/>
                  </a:lnTo>
                  <a:lnTo>
                    <a:pt x="362" y="251"/>
                  </a:lnTo>
                  <a:lnTo>
                    <a:pt x="364" y="247"/>
                  </a:lnTo>
                  <a:lnTo>
                    <a:pt x="364" y="242"/>
                  </a:lnTo>
                  <a:lnTo>
                    <a:pt x="362" y="239"/>
                  </a:lnTo>
                  <a:lnTo>
                    <a:pt x="357" y="237"/>
                  </a:lnTo>
                  <a:lnTo>
                    <a:pt x="357" y="232"/>
                  </a:lnTo>
                  <a:lnTo>
                    <a:pt x="369" y="225"/>
                  </a:lnTo>
                  <a:lnTo>
                    <a:pt x="371" y="223"/>
                  </a:lnTo>
                  <a:lnTo>
                    <a:pt x="371" y="221"/>
                  </a:lnTo>
                  <a:lnTo>
                    <a:pt x="369" y="216"/>
                  </a:lnTo>
                  <a:lnTo>
                    <a:pt x="364" y="213"/>
                  </a:lnTo>
                  <a:lnTo>
                    <a:pt x="362" y="213"/>
                  </a:lnTo>
                  <a:lnTo>
                    <a:pt x="362" y="211"/>
                  </a:lnTo>
                  <a:lnTo>
                    <a:pt x="359" y="211"/>
                  </a:lnTo>
                  <a:lnTo>
                    <a:pt x="359" y="211"/>
                  </a:lnTo>
                  <a:lnTo>
                    <a:pt x="359" y="209"/>
                  </a:lnTo>
                  <a:lnTo>
                    <a:pt x="357" y="206"/>
                  </a:lnTo>
                  <a:lnTo>
                    <a:pt x="357" y="206"/>
                  </a:lnTo>
                  <a:lnTo>
                    <a:pt x="357" y="204"/>
                  </a:lnTo>
                  <a:lnTo>
                    <a:pt x="357" y="204"/>
                  </a:lnTo>
                  <a:lnTo>
                    <a:pt x="357" y="202"/>
                  </a:lnTo>
                  <a:lnTo>
                    <a:pt x="355" y="199"/>
                  </a:lnTo>
                  <a:lnTo>
                    <a:pt x="355" y="197"/>
                  </a:lnTo>
                  <a:lnTo>
                    <a:pt x="357" y="192"/>
                  </a:lnTo>
                  <a:lnTo>
                    <a:pt x="357" y="190"/>
                  </a:lnTo>
                  <a:lnTo>
                    <a:pt x="359" y="183"/>
                  </a:lnTo>
                  <a:lnTo>
                    <a:pt x="359" y="180"/>
                  </a:lnTo>
                  <a:lnTo>
                    <a:pt x="362" y="176"/>
                  </a:lnTo>
                  <a:lnTo>
                    <a:pt x="362" y="173"/>
                  </a:lnTo>
                  <a:lnTo>
                    <a:pt x="362" y="168"/>
                  </a:lnTo>
                  <a:lnTo>
                    <a:pt x="359" y="168"/>
                  </a:lnTo>
                  <a:lnTo>
                    <a:pt x="355" y="166"/>
                  </a:lnTo>
                  <a:lnTo>
                    <a:pt x="352" y="161"/>
                  </a:lnTo>
                  <a:lnTo>
                    <a:pt x="340" y="147"/>
                  </a:lnTo>
                  <a:lnTo>
                    <a:pt x="338" y="142"/>
                  </a:lnTo>
                  <a:lnTo>
                    <a:pt x="336" y="140"/>
                  </a:lnTo>
                  <a:lnTo>
                    <a:pt x="331" y="138"/>
                  </a:lnTo>
                  <a:lnTo>
                    <a:pt x="331" y="138"/>
                  </a:lnTo>
                  <a:lnTo>
                    <a:pt x="331" y="138"/>
                  </a:lnTo>
                  <a:lnTo>
                    <a:pt x="329" y="135"/>
                  </a:lnTo>
                  <a:lnTo>
                    <a:pt x="329" y="135"/>
                  </a:lnTo>
                  <a:lnTo>
                    <a:pt x="331" y="133"/>
                  </a:lnTo>
                  <a:lnTo>
                    <a:pt x="331" y="128"/>
                  </a:lnTo>
                  <a:lnTo>
                    <a:pt x="326" y="116"/>
                  </a:lnTo>
                  <a:lnTo>
                    <a:pt x="326" y="116"/>
                  </a:lnTo>
                  <a:lnTo>
                    <a:pt x="326" y="116"/>
                  </a:lnTo>
                  <a:lnTo>
                    <a:pt x="326" y="114"/>
                  </a:lnTo>
                  <a:lnTo>
                    <a:pt x="329" y="112"/>
                  </a:lnTo>
                  <a:lnTo>
                    <a:pt x="329" y="112"/>
                  </a:lnTo>
                  <a:lnTo>
                    <a:pt x="329" y="112"/>
                  </a:lnTo>
                  <a:lnTo>
                    <a:pt x="329" y="109"/>
                  </a:lnTo>
                  <a:lnTo>
                    <a:pt x="324" y="102"/>
                  </a:lnTo>
                  <a:lnTo>
                    <a:pt x="322" y="95"/>
                  </a:lnTo>
                  <a:lnTo>
                    <a:pt x="319" y="97"/>
                  </a:lnTo>
                  <a:lnTo>
                    <a:pt x="312" y="105"/>
                  </a:lnTo>
                  <a:lnTo>
                    <a:pt x="312" y="105"/>
                  </a:lnTo>
                  <a:lnTo>
                    <a:pt x="310" y="102"/>
                  </a:lnTo>
                  <a:lnTo>
                    <a:pt x="310" y="102"/>
                  </a:lnTo>
                  <a:lnTo>
                    <a:pt x="307" y="100"/>
                  </a:lnTo>
                  <a:lnTo>
                    <a:pt x="307" y="100"/>
                  </a:lnTo>
                  <a:lnTo>
                    <a:pt x="307" y="97"/>
                  </a:lnTo>
                  <a:lnTo>
                    <a:pt x="310" y="95"/>
                  </a:lnTo>
                  <a:lnTo>
                    <a:pt x="310" y="93"/>
                  </a:lnTo>
                  <a:lnTo>
                    <a:pt x="310" y="90"/>
                  </a:lnTo>
                  <a:lnTo>
                    <a:pt x="312" y="88"/>
                  </a:lnTo>
                  <a:lnTo>
                    <a:pt x="312" y="86"/>
                  </a:lnTo>
                  <a:lnTo>
                    <a:pt x="312" y="86"/>
                  </a:lnTo>
                  <a:lnTo>
                    <a:pt x="314" y="83"/>
                  </a:lnTo>
                  <a:lnTo>
                    <a:pt x="319" y="81"/>
                  </a:lnTo>
                  <a:lnTo>
                    <a:pt x="319" y="81"/>
                  </a:lnTo>
                  <a:lnTo>
                    <a:pt x="319" y="78"/>
                  </a:lnTo>
                  <a:lnTo>
                    <a:pt x="319" y="78"/>
                  </a:lnTo>
                  <a:lnTo>
                    <a:pt x="322" y="76"/>
                  </a:lnTo>
                  <a:lnTo>
                    <a:pt x="322" y="71"/>
                  </a:lnTo>
                  <a:lnTo>
                    <a:pt x="322" y="71"/>
                  </a:lnTo>
                  <a:lnTo>
                    <a:pt x="322" y="69"/>
                  </a:lnTo>
                  <a:lnTo>
                    <a:pt x="319" y="64"/>
                  </a:lnTo>
                  <a:lnTo>
                    <a:pt x="319" y="64"/>
                  </a:lnTo>
                  <a:lnTo>
                    <a:pt x="319" y="64"/>
                  </a:lnTo>
                  <a:lnTo>
                    <a:pt x="319" y="64"/>
                  </a:lnTo>
                  <a:lnTo>
                    <a:pt x="317" y="62"/>
                  </a:lnTo>
                  <a:lnTo>
                    <a:pt x="314" y="64"/>
                  </a:lnTo>
                  <a:lnTo>
                    <a:pt x="314" y="64"/>
                  </a:lnTo>
                  <a:lnTo>
                    <a:pt x="314" y="64"/>
                  </a:lnTo>
                  <a:lnTo>
                    <a:pt x="312" y="64"/>
                  </a:lnTo>
                  <a:lnTo>
                    <a:pt x="314" y="67"/>
                  </a:lnTo>
                  <a:lnTo>
                    <a:pt x="312" y="67"/>
                  </a:lnTo>
                  <a:lnTo>
                    <a:pt x="312" y="69"/>
                  </a:lnTo>
                  <a:lnTo>
                    <a:pt x="310" y="69"/>
                  </a:lnTo>
                  <a:lnTo>
                    <a:pt x="307" y="71"/>
                  </a:lnTo>
                  <a:lnTo>
                    <a:pt x="305" y="74"/>
                  </a:lnTo>
                  <a:lnTo>
                    <a:pt x="305" y="74"/>
                  </a:lnTo>
                  <a:lnTo>
                    <a:pt x="303" y="74"/>
                  </a:lnTo>
                  <a:lnTo>
                    <a:pt x="300" y="74"/>
                  </a:lnTo>
                  <a:lnTo>
                    <a:pt x="298" y="74"/>
                  </a:lnTo>
                  <a:lnTo>
                    <a:pt x="298" y="74"/>
                  </a:lnTo>
                  <a:lnTo>
                    <a:pt x="295" y="76"/>
                  </a:lnTo>
                  <a:lnTo>
                    <a:pt x="293" y="76"/>
                  </a:lnTo>
                  <a:lnTo>
                    <a:pt x="291" y="76"/>
                  </a:lnTo>
                  <a:lnTo>
                    <a:pt x="288" y="78"/>
                  </a:lnTo>
                  <a:lnTo>
                    <a:pt x="288" y="78"/>
                  </a:lnTo>
                  <a:lnTo>
                    <a:pt x="288" y="78"/>
                  </a:lnTo>
                  <a:lnTo>
                    <a:pt x="286" y="81"/>
                  </a:lnTo>
                  <a:lnTo>
                    <a:pt x="286" y="81"/>
                  </a:lnTo>
                  <a:lnTo>
                    <a:pt x="286" y="81"/>
                  </a:lnTo>
                  <a:lnTo>
                    <a:pt x="284" y="83"/>
                  </a:lnTo>
                  <a:lnTo>
                    <a:pt x="281" y="86"/>
                  </a:lnTo>
                  <a:lnTo>
                    <a:pt x="279" y="86"/>
                  </a:lnTo>
                  <a:lnTo>
                    <a:pt x="277" y="83"/>
                  </a:lnTo>
                  <a:lnTo>
                    <a:pt x="277" y="81"/>
                  </a:lnTo>
                  <a:lnTo>
                    <a:pt x="274" y="78"/>
                  </a:lnTo>
                  <a:lnTo>
                    <a:pt x="274" y="78"/>
                  </a:lnTo>
                  <a:lnTo>
                    <a:pt x="272" y="74"/>
                  </a:lnTo>
                  <a:lnTo>
                    <a:pt x="269" y="74"/>
                  </a:lnTo>
                  <a:lnTo>
                    <a:pt x="269" y="71"/>
                  </a:lnTo>
                  <a:lnTo>
                    <a:pt x="269" y="64"/>
                  </a:lnTo>
                  <a:lnTo>
                    <a:pt x="267" y="62"/>
                  </a:lnTo>
                  <a:lnTo>
                    <a:pt x="267" y="60"/>
                  </a:lnTo>
                  <a:lnTo>
                    <a:pt x="265" y="57"/>
                  </a:lnTo>
                  <a:lnTo>
                    <a:pt x="260" y="48"/>
                  </a:lnTo>
                  <a:lnTo>
                    <a:pt x="258" y="43"/>
                  </a:lnTo>
                  <a:lnTo>
                    <a:pt x="250" y="36"/>
                  </a:lnTo>
                  <a:lnTo>
                    <a:pt x="248" y="34"/>
                  </a:lnTo>
                  <a:lnTo>
                    <a:pt x="246" y="31"/>
                  </a:lnTo>
                  <a:lnTo>
                    <a:pt x="246" y="29"/>
                  </a:lnTo>
                  <a:lnTo>
                    <a:pt x="243" y="29"/>
                  </a:lnTo>
                  <a:lnTo>
                    <a:pt x="243" y="29"/>
                  </a:lnTo>
                  <a:lnTo>
                    <a:pt x="241" y="31"/>
                  </a:lnTo>
                  <a:lnTo>
                    <a:pt x="239" y="31"/>
                  </a:lnTo>
                  <a:lnTo>
                    <a:pt x="239" y="31"/>
                  </a:lnTo>
                  <a:lnTo>
                    <a:pt x="239" y="34"/>
                  </a:lnTo>
                  <a:lnTo>
                    <a:pt x="236" y="34"/>
                  </a:lnTo>
                  <a:lnTo>
                    <a:pt x="236" y="36"/>
                  </a:lnTo>
                  <a:lnTo>
                    <a:pt x="234" y="36"/>
                  </a:lnTo>
                  <a:lnTo>
                    <a:pt x="234" y="36"/>
                  </a:lnTo>
                  <a:lnTo>
                    <a:pt x="232" y="36"/>
                  </a:lnTo>
                  <a:lnTo>
                    <a:pt x="229" y="41"/>
                  </a:lnTo>
                  <a:lnTo>
                    <a:pt x="227" y="41"/>
                  </a:lnTo>
                  <a:lnTo>
                    <a:pt x="227" y="43"/>
                  </a:lnTo>
                  <a:lnTo>
                    <a:pt x="224" y="43"/>
                  </a:lnTo>
                  <a:lnTo>
                    <a:pt x="220" y="43"/>
                  </a:lnTo>
                  <a:lnTo>
                    <a:pt x="217" y="45"/>
                  </a:lnTo>
                  <a:lnTo>
                    <a:pt x="213" y="45"/>
                  </a:lnTo>
                  <a:lnTo>
                    <a:pt x="208" y="45"/>
                  </a:lnTo>
                  <a:lnTo>
                    <a:pt x="208" y="48"/>
                  </a:lnTo>
                  <a:lnTo>
                    <a:pt x="206" y="48"/>
                  </a:lnTo>
                  <a:lnTo>
                    <a:pt x="206" y="48"/>
                  </a:lnTo>
                  <a:lnTo>
                    <a:pt x="206" y="50"/>
                  </a:lnTo>
                  <a:lnTo>
                    <a:pt x="203" y="50"/>
                  </a:lnTo>
                  <a:lnTo>
                    <a:pt x="187" y="45"/>
                  </a:lnTo>
                  <a:lnTo>
                    <a:pt x="177" y="41"/>
                  </a:lnTo>
                  <a:lnTo>
                    <a:pt x="172" y="38"/>
                  </a:lnTo>
                  <a:lnTo>
                    <a:pt x="163" y="31"/>
                  </a:lnTo>
                  <a:lnTo>
                    <a:pt x="158" y="29"/>
                  </a:lnTo>
                  <a:lnTo>
                    <a:pt x="156" y="26"/>
                  </a:lnTo>
                  <a:lnTo>
                    <a:pt x="153" y="24"/>
                  </a:lnTo>
                  <a:lnTo>
                    <a:pt x="151" y="22"/>
                  </a:lnTo>
                  <a:lnTo>
                    <a:pt x="144" y="15"/>
                  </a:lnTo>
                  <a:lnTo>
                    <a:pt x="142" y="15"/>
                  </a:lnTo>
                  <a:lnTo>
                    <a:pt x="137" y="5"/>
                  </a:lnTo>
                  <a:lnTo>
                    <a:pt x="135" y="5"/>
                  </a:lnTo>
                  <a:lnTo>
                    <a:pt x="132" y="5"/>
                  </a:lnTo>
                  <a:lnTo>
                    <a:pt x="120" y="5"/>
                  </a:lnTo>
                  <a:lnTo>
                    <a:pt x="118" y="5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06" y="3"/>
                  </a:lnTo>
                  <a:lnTo>
                    <a:pt x="92" y="5"/>
                  </a:lnTo>
                  <a:lnTo>
                    <a:pt x="87" y="7"/>
                  </a:lnTo>
                  <a:lnTo>
                    <a:pt x="82" y="12"/>
                  </a:lnTo>
                  <a:lnTo>
                    <a:pt x="80" y="12"/>
                  </a:lnTo>
                  <a:lnTo>
                    <a:pt x="80" y="15"/>
                  </a:lnTo>
                  <a:lnTo>
                    <a:pt x="80" y="15"/>
                  </a:lnTo>
                  <a:lnTo>
                    <a:pt x="78" y="17"/>
                  </a:lnTo>
                  <a:lnTo>
                    <a:pt x="78" y="19"/>
                  </a:lnTo>
                  <a:lnTo>
                    <a:pt x="75" y="22"/>
                  </a:lnTo>
                  <a:lnTo>
                    <a:pt x="73" y="24"/>
                  </a:lnTo>
                  <a:lnTo>
                    <a:pt x="71" y="26"/>
                  </a:lnTo>
                  <a:lnTo>
                    <a:pt x="66" y="26"/>
                  </a:lnTo>
                  <a:lnTo>
                    <a:pt x="59" y="29"/>
                  </a:lnTo>
                  <a:lnTo>
                    <a:pt x="56" y="31"/>
                  </a:lnTo>
                  <a:lnTo>
                    <a:pt x="56" y="34"/>
                  </a:lnTo>
                  <a:lnTo>
                    <a:pt x="54" y="36"/>
                  </a:lnTo>
                  <a:lnTo>
                    <a:pt x="45" y="43"/>
                  </a:lnTo>
                  <a:lnTo>
                    <a:pt x="42" y="45"/>
                  </a:lnTo>
                  <a:lnTo>
                    <a:pt x="42" y="45"/>
                  </a:lnTo>
                  <a:lnTo>
                    <a:pt x="40" y="45"/>
                  </a:lnTo>
                  <a:lnTo>
                    <a:pt x="37" y="43"/>
                  </a:lnTo>
                  <a:lnTo>
                    <a:pt x="37" y="41"/>
                  </a:lnTo>
                  <a:lnTo>
                    <a:pt x="37" y="41"/>
                  </a:lnTo>
                  <a:lnTo>
                    <a:pt x="35" y="41"/>
                  </a:lnTo>
                  <a:lnTo>
                    <a:pt x="33" y="41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28" y="41"/>
                  </a:lnTo>
                  <a:lnTo>
                    <a:pt x="26" y="41"/>
                  </a:lnTo>
                  <a:lnTo>
                    <a:pt x="26" y="43"/>
                  </a:lnTo>
                  <a:lnTo>
                    <a:pt x="26" y="43"/>
                  </a:lnTo>
                  <a:lnTo>
                    <a:pt x="26" y="45"/>
                  </a:lnTo>
                  <a:lnTo>
                    <a:pt x="26" y="48"/>
                  </a:lnTo>
                  <a:lnTo>
                    <a:pt x="28" y="50"/>
                  </a:lnTo>
                  <a:lnTo>
                    <a:pt x="30" y="52"/>
                  </a:lnTo>
                  <a:lnTo>
                    <a:pt x="33" y="55"/>
                  </a:lnTo>
                  <a:lnTo>
                    <a:pt x="33" y="57"/>
                  </a:lnTo>
                  <a:lnTo>
                    <a:pt x="35" y="57"/>
                  </a:lnTo>
                  <a:lnTo>
                    <a:pt x="35" y="60"/>
                  </a:lnTo>
                  <a:lnTo>
                    <a:pt x="37" y="62"/>
                  </a:lnTo>
                  <a:lnTo>
                    <a:pt x="37" y="62"/>
                  </a:lnTo>
                  <a:lnTo>
                    <a:pt x="37" y="64"/>
                  </a:lnTo>
                  <a:lnTo>
                    <a:pt x="37" y="64"/>
                  </a:lnTo>
                  <a:lnTo>
                    <a:pt x="37" y="67"/>
                  </a:lnTo>
                  <a:lnTo>
                    <a:pt x="37" y="71"/>
                  </a:lnTo>
                  <a:lnTo>
                    <a:pt x="37" y="74"/>
                  </a:lnTo>
                  <a:lnTo>
                    <a:pt x="40" y="78"/>
                  </a:lnTo>
                  <a:lnTo>
                    <a:pt x="40" y="81"/>
                  </a:lnTo>
                  <a:lnTo>
                    <a:pt x="40" y="81"/>
                  </a:lnTo>
                  <a:lnTo>
                    <a:pt x="40" y="83"/>
                  </a:lnTo>
                  <a:lnTo>
                    <a:pt x="37" y="83"/>
                  </a:lnTo>
                  <a:lnTo>
                    <a:pt x="37" y="86"/>
                  </a:lnTo>
                  <a:lnTo>
                    <a:pt x="35" y="86"/>
                  </a:lnTo>
                  <a:lnTo>
                    <a:pt x="33" y="90"/>
                  </a:lnTo>
                  <a:lnTo>
                    <a:pt x="33" y="93"/>
                  </a:lnTo>
                  <a:lnTo>
                    <a:pt x="30" y="95"/>
                  </a:lnTo>
                  <a:lnTo>
                    <a:pt x="30" y="97"/>
                  </a:lnTo>
                  <a:lnTo>
                    <a:pt x="30" y="97"/>
                  </a:lnTo>
                  <a:lnTo>
                    <a:pt x="33" y="100"/>
                  </a:lnTo>
                  <a:lnTo>
                    <a:pt x="33" y="100"/>
                  </a:lnTo>
                  <a:lnTo>
                    <a:pt x="37" y="109"/>
                  </a:lnTo>
                  <a:lnTo>
                    <a:pt x="37" y="109"/>
                  </a:lnTo>
                  <a:lnTo>
                    <a:pt x="37" y="112"/>
                  </a:lnTo>
                  <a:lnTo>
                    <a:pt x="37" y="112"/>
                  </a:lnTo>
                  <a:lnTo>
                    <a:pt x="30" y="114"/>
                  </a:lnTo>
                  <a:lnTo>
                    <a:pt x="23" y="121"/>
                  </a:lnTo>
                  <a:lnTo>
                    <a:pt x="19" y="126"/>
                  </a:lnTo>
                  <a:lnTo>
                    <a:pt x="16" y="128"/>
                  </a:lnTo>
                  <a:lnTo>
                    <a:pt x="14" y="131"/>
                  </a:lnTo>
                  <a:lnTo>
                    <a:pt x="11" y="131"/>
                  </a:lnTo>
                  <a:lnTo>
                    <a:pt x="4" y="133"/>
                  </a:lnTo>
                  <a:lnTo>
                    <a:pt x="4" y="133"/>
                  </a:lnTo>
                  <a:lnTo>
                    <a:pt x="4" y="133"/>
                  </a:lnTo>
                  <a:lnTo>
                    <a:pt x="2" y="135"/>
                  </a:lnTo>
                  <a:lnTo>
                    <a:pt x="2" y="138"/>
                  </a:lnTo>
                  <a:lnTo>
                    <a:pt x="2" y="140"/>
                  </a:lnTo>
                  <a:lnTo>
                    <a:pt x="4" y="140"/>
                  </a:lnTo>
                  <a:lnTo>
                    <a:pt x="4" y="142"/>
                  </a:lnTo>
                  <a:lnTo>
                    <a:pt x="4" y="142"/>
                  </a:lnTo>
                  <a:lnTo>
                    <a:pt x="7" y="142"/>
                  </a:lnTo>
                  <a:lnTo>
                    <a:pt x="7" y="140"/>
                  </a:lnTo>
                  <a:lnTo>
                    <a:pt x="7" y="140"/>
                  </a:lnTo>
                  <a:lnTo>
                    <a:pt x="9" y="140"/>
                  </a:lnTo>
                  <a:lnTo>
                    <a:pt x="9" y="140"/>
                  </a:lnTo>
                  <a:lnTo>
                    <a:pt x="9" y="142"/>
                  </a:lnTo>
                  <a:lnTo>
                    <a:pt x="9" y="145"/>
                  </a:lnTo>
                  <a:lnTo>
                    <a:pt x="7" y="145"/>
                  </a:lnTo>
                  <a:lnTo>
                    <a:pt x="7" y="147"/>
                  </a:lnTo>
                  <a:lnTo>
                    <a:pt x="0" y="154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2" y="157"/>
                  </a:lnTo>
                  <a:lnTo>
                    <a:pt x="2" y="159"/>
                  </a:lnTo>
                  <a:lnTo>
                    <a:pt x="9" y="159"/>
                  </a:lnTo>
                  <a:lnTo>
                    <a:pt x="11" y="161"/>
                  </a:lnTo>
                  <a:lnTo>
                    <a:pt x="14" y="159"/>
                  </a:lnTo>
                  <a:lnTo>
                    <a:pt x="14" y="161"/>
                  </a:lnTo>
                  <a:lnTo>
                    <a:pt x="19" y="164"/>
                  </a:lnTo>
                  <a:lnTo>
                    <a:pt x="26" y="166"/>
                  </a:lnTo>
                  <a:lnTo>
                    <a:pt x="33" y="171"/>
                  </a:lnTo>
                  <a:lnTo>
                    <a:pt x="33" y="171"/>
                  </a:lnTo>
                  <a:lnTo>
                    <a:pt x="35" y="173"/>
                  </a:lnTo>
                  <a:lnTo>
                    <a:pt x="40" y="180"/>
                  </a:lnTo>
                  <a:lnTo>
                    <a:pt x="45" y="187"/>
                  </a:lnTo>
                  <a:lnTo>
                    <a:pt x="45" y="190"/>
                  </a:lnTo>
                  <a:lnTo>
                    <a:pt x="45" y="190"/>
                  </a:lnTo>
                  <a:lnTo>
                    <a:pt x="42" y="190"/>
                  </a:lnTo>
                  <a:lnTo>
                    <a:pt x="42" y="190"/>
                  </a:lnTo>
                  <a:lnTo>
                    <a:pt x="40" y="190"/>
                  </a:lnTo>
                  <a:lnTo>
                    <a:pt x="40" y="190"/>
                  </a:lnTo>
                  <a:lnTo>
                    <a:pt x="40" y="190"/>
                  </a:lnTo>
                  <a:lnTo>
                    <a:pt x="40" y="192"/>
                  </a:lnTo>
                  <a:lnTo>
                    <a:pt x="37" y="192"/>
                  </a:lnTo>
                  <a:lnTo>
                    <a:pt x="40" y="194"/>
                  </a:lnTo>
                  <a:lnTo>
                    <a:pt x="42" y="199"/>
                  </a:lnTo>
                  <a:lnTo>
                    <a:pt x="56" y="225"/>
                  </a:lnTo>
                  <a:lnTo>
                    <a:pt x="61" y="244"/>
                  </a:lnTo>
                  <a:lnTo>
                    <a:pt x="63" y="251"/>
                  </a:lnTo>
                  <a:lnTo>
                    <a:pt x="63" y="254"/>
                  </a:lnTo>
                  <a:lnTo>
                    <a:pt x="66" y="256"/>
                  </a:lnTo>
                  <a:lnTo>
                    <a:pt x="68" y="258"/>
                  </a:lnTo>
                  <a:lnTo>
                    <a:pt x="71" y="261"/>
                  </a:lnTo>
                  <a:lnTo>
                    <a:pt x="73" y="261"/>
                  </a:lnTo>
                  <a:lnTo>
                    <a:pt x="73" y="258"/>
                  </a:lnTo>
                  <a:lnTo>
                    <a:pt x="75" y="258"/>
                  </a:lnTo>
                  <a:lnTo>
                    <a:pt x="78" y="261"/>
                  </a:lnTo>
                  <a:lnTo>
                    <a:pt x="78" y="261"/>
                  </a:lnTo>
                  <a:lnTo>
                    <a:pt x="80" y="261"/>
                  </a:lnTo>
                  <a:lnTo>
                    <a:pt x="80" y="261"/>
                  </a:lnTo>
                  <a:lnTo>
                    <a:pt x="80" y="258"/>
                  </a:lnTo>
                  <a:lnTo>
                    <a:pt x="80" y="256"/>
                  </a:lnTo>
                  <a:lnTo>
                    <a:pt x="82" y="256"/>
                  </a:lnTo>
                  <a:lnTo>
                    <a:pt x="82" y="254"/>
                  </a:lnTo>
                  <a:lnTo>
                    <a:pt x="85" y="256"/>
                  </a:lnTo>
                  <a:lnTo>
                    <a:pt x="85" y="254"/>
                  </a:lnTo>
                  <a:lnTo>
                    <a:pt x="85" y="254"/>
                  </a:lnTo>
                  <a:lnTo>
                    <a:pt x="85" y="249"/>
                  </a:lnTo>
                  <a:lnTo>
                    <a:pt x="85" y="247"/>
                  </a:lnTo>
                  <a:lnTo>
                    <a:pt x="87" y="247"/>
                  </a:lnTo>
                  <a:lnTo>
                    <a:pt x="87" y="247"/>
                  </a:lnTo>
                  <a:lnTo>
                    <a:pt x="87" y="244"/>
                  </a:lnTo>
                  <a:lnTo>
                    <a:pt x="90" y="244"/>
                  </a:lnTo>
                  <a:lnTo>
                    <a:pt x="90" y="244"/>
                  </a:lnTo>
                  <a:lnTo>
                    <a:pt x="90" y="247"/>
                  </a:lnTo>
                  <a:lnTo>
                    <a:pt x="94" y="254"/>
                  </a:lnTo>
                  <a:lnTo>
                    <a:pt x="97" y="258"/>
                  </a:lnTo>
                  <a:lnTo>
                    <a:pt x="99" y="261"/>
                  </a:lnTo>
                  <a:lnTo>
                    <a:pt x="99" y="263"/>
                  </a:lnTo>
                  <a:lnTo>
                    <a:pt x="99" y="263"/>
                  </a:lnTo>
                  <a:lnTo>
                    <a:pt x="101" y="261"/>
                  </a:lnTo>
                  <a:lnTo>
                    <a:pt x="101" y="261"/>
                  </a:lnTo>
                  <a:lnTo>
                    <a:pt x="101" y="261"/>
                  </a:lnTo>
                  <a:lnTo>
                    <a:pt x="101" y="261"/>
                  </a:lnTo>
                  <a:lnTo>
                    <a:pt x="104" y="263"/>
                  </a:lnTo>
                  <a:lnTo>
                    <a:pt x="104" y="263"/>
                  </a:lnTo>
                  <a:lnTo>
                    <a:pt x="104" y="263"/>
                  </a:lnTo>
                  <a:lnTo>
                    <a:pt x="104" y="263"/>
                  </a:lnTo>
                  <a:lnTo>
                    <a:pt x="106" y="263"/>
                  </a:lnTo>
                  <a:lnTo>
                    <a:pt x="106" y="263"/>
                  </a:lnTo>
                  <a:lnTo>
                    <a:pt x="106" y="263"/>
                  </a:lnTo>
                  <a:lnTo>
                    <a:pt x="106" y="263"/>
                  </a:lnTo>
                  <a:lnTo>
                    <a:pt x="108" y="263"/>
                  </a:lnTo>
                  <a:lnTo>
                    <a:pt x="108" y="265"/>
                  </a:lnTo>
                  <a:lnTo>
                    <a:pt x="108" y="265"/>
                  </a:lnTo>
                  <a:lnTo>
                    <a:pt x="108" y="268"/>
                  </a:lnTo>
                  <a:lnTo>
                    <a:pt x="111" y="268"/>
                  </a:lnTo>
                  <a:lnTo>
                    <a:pt x="111" y="268"/>
                  </a:lnTo>
                  <a:lnTo>
                    <a:pt x="111" y="268"/>
                  </a:lnTo>
                  <a:lnTo>
                    <a:pt x="111" y="265"/>
                  </a:lnTo>
                  <a:lnTo>
                    <a:pt x="111" y="265"/>
                  </a:lnTo>
                  <a:lnTo>
                    <a:pt x="113" y="265"/>
                  </a:lnTo>
                  <a:lnTo>
                    <a:pt x="113" y="265"/>
                  </a:lnTo>
                  <a:lnTo>
                    <a:pt x="113" y="265"/>
                  </a:lnTo>
                  <a:lnTo>
                    <a:pt x="113" y="265"/>
                  </a:lnTo>
                  <a:lnTo>
                    <a:pt x="116" y="268"/>
                  </a:lnTo>
                  <a:lnTo>
                    <a:pt x="116" y="268"/>
                  </a:lnTo>
                  <a:lnTo>
                    <a:pt x="113" y="270"/>
                  </a:lnTo>
                  <a:lnTo>
                    <a:pt x="113" y="273"/>
                  </a:lnTo>
                  <a:lnTo>
                    <a:pt x="116" y="273"/>
                  </a:lnTo>
                  <a:lnTo>
                    <a:pt x="118" y="270"/>
                  </a:lnTo>
                  <a:lnTo>
                    <a:pt x="118" y="273"/>
                  </a:lnTo>
                  <a:lnTo>
                    <a:pt x="120" y="273"/>
                  </a:lnTo>
                  <a:lnTo>
                    <a:pt x="118" y="275"/>
                  </a:lnTo>
                  <a:lnTo>
                    <a:pt x="118" y="275"/>
                  </a:lnTo>
                  <a:lnTo>
                    <a:pt x="116" y="277"/>
                  </a:lnTo>
                  <a:lnTo>
                    <a:pt x="116" y="277"/>
                  </a:lnTo>
                  <a:lnTo>
                    <a:pt x="116" y="284"/>
                  </a:lnTo>
                  <a:lnTo>
                    <a:pt x="116" y="284"/>
                  </a:lnTo>
                  <a:lnTo>
                    <a:pt x="118" y="287"/>
                  </a:lnTo>
                  <a:lnTo>
                    <a:pt x="118" y="287"/>
                  </a:lnTo>
                  <a:lnTo>
                    <a:pt x="118" y="289"/>
                  </a:lnTo>
                  <a:lnTo>
                    <a:pt x="118" y="292"/>
                  </a:lnTo>
                  <a:lnTo>
                    <a:pt x="118" y="292"/>
                  </a:lnTo>
                  <a:lnTo>
                    <a:pt x="118" y="294"/>
                  </a:lnTo>
                  <a:lnTo>
                    <a:pt x="118" y="294"/>
                  </a:lnTo>
                  <a:lnTo>
                    <a:pt x="118" y="296"/>
                  </a:lnTo>
                  <a:lnTo>
                    <a:pt x="118" y="299"/>
                  </a:lnTo>
                  <a:lnTo>
                    <a:pt x="120" y="299"/>
                  </a:lnTo>
                  <a:lnTo>
                    <a:pt x="123" y="301"/>
                  </a:lnTo>
                  <a:lnTo>
                    <a:pt x="127" y="308"/>
                  </a:lnTo>
                  <a:lnTo>
                    <a:pt x="130" y="310"/>
                  </a:lnTo>
                  <a:lnTo>
                    <a:pt x="135" y="315"/>
                  </a:lnTo>
                  <a:lnTo>
                    <a:pt x="137" y="313"/>
                  </a:lnTo>
                  <a:lnTo>
                    <a:pt x="137" y="313"/>
                  </a:lnTo>
                  <a:lnTo>
                    <a:pt x="139" y="310"/>
                  </a:lnTo>
                  <a:lnTo>
                    <a:pt x="139" y="310"/>
                  </a:lnTo>
                  <a:lnTo>
                    <a:pt x="142" y="310"/>
                  </a:lnTo>
                  <a:lnTo>
                    <a:pt x="142" y="310"/>
                  </a:lnTo>
                  <a:lnTo>
                    <a:pt x="142" y="310"/>
                  </a:lnTo>
                  <a:lnTo>
                    <a:pt x="142" y="313"/>
                  </a:lnTo>
                  <a:lnTo>
                    <a:pt x="144" y="315"/>
                  </a:lnTo>
                  <a:lnTo>
                    <a:pt x="144" y="315"/>
                  </a:lnTo>
                  <a:lnTo>
                    <a:pt x="146" y="315"/>
                  </a:lnTo>
                  <a:lnTo>
                    <a:pt x="149" y="315"/>
                  </a:lnTo>
                  <a:lnTo>
                    <a:pt x="149" y="315"/>
                  </a:lnTo>
                  <a:lnTo>
                    <a:pt x="151" y="315"/>
                  </a:lnTo>
                  <a:lnTo>
                    <a:pt x="153" y="318"/>
                  </a:lnTo>
                  <a:lnTo>
                    <a:pt x="156" y="320"/>
                  </a:lnTo>
                  <a:lnTo>
                    <a:pt x="156" y="320"/>
                  </a:lnTo>
                  <a:lnTo>
                    <a:pt x="156" y="322"/>
                  </a:lnTo>
                  <a:lnTo>
                    <a:pt x="156" y="325"/>
                  </a:lnTo>
                  <a:lnTo>
                    <a:pt x="158" y="327"/>
                  </a:lnTo>
                  <a:lnTo>
                    <a:pt x="158" y="327"/>
                  </a:lnTo>
                  <a:lnTo>
                    <a:pt x="161" y="327"/>
                  </a:lnTo>
                  <a:lnTo>
                    <a:pt x="161" y="327"/>
                  </a:lnTo>
                  <a:lnTo>
                    <a:pt x="161" y="329"/>
                  </a:lnTo>
                  <a:lnTo>
                    <a:pt x="163" y="329"/>
                  </a:lnTo>
                  <a:lnTo>
                    <a:pt x="163" y="332"/>
                  </a:lnTo>
                  <a:lnTo>
                    <a:pt x="163" y="332"/>
                  </a:lnTo>
                  <a:lnTo>
                    <a:pt x="163" y="332"/>
                  </a:lnTo>
                  <a:lnTo>
                    <a:pt x="168" y="334"/>
                  </a:lnTo>
                  <a:lnTo>
                    <a:pt x="172" y="336"/>
                  </a:lnTo>
                  <a:lnTo>
                    <a:pt x="175" y="339"/>
                  </a:lnTo>
                  <a:lnTo>
                    <a:pt x="177" y="341"/>
                  </a:lnTo>
                  <a:lnTo>
                    <a:pt x="179" y="344"/>
                  </a:lnTo>
                  <a:lnTo>
                    <a:pt x="179" y="346"/>
                  </a:lnTo>
                  <a:lnTo>
                    <a:pt x="179" y="346"/>
                  </a:lnTo>
                  <a:lnTo>
                    <a:pt x="179" y="351"/>
                  </a:lnTo>
                  <a:lnTo>
                    <a:pt x="179" y="353"/>
                  </a:lnTo>
                  <a:lnTo>
                    <a:pt x="179" y="355"/>
                  </a:lnTo>
                  <a:lnTo>
                    <a:pt x="177" y="358"/>
                  </a:lnTo>
                  <a:lnTo>
                    <a:pt x="177" y="360"/>
                  </a:lnTo>
                  <a:lnTo>
                    <a:pt x="177" y="363"/>
                  </a:lnTo>
                  <a:lnTo>
                    <a:pt x="179" y="363"/>
                  </a:lnTo>
                  <a:lnTo>
                    <a:pt x="184" y="370"/>
                  </a:lnTo>
                  <a:lnTo>
                    <a:pt x="187" y="370"/>
                  </a:lnTo>
                  <a:lnTo>
                    <a:pt x="187" y="372"/>
                  </a:lnTo>
                  <a:lnTo>
                    <a:pt x="187" y="372"/>
                  </a:lnTo>
                  <a:lnTo>
                    <a:pt x="187" y="372"/>
                  </a:lnTo>
                  <a:lnTo>
                    <a:pt x="189" y="370"/>
                  </a:lnTo>
                  <a:lnTo>
                    <a:pt x="194" y="372"/>
                  </a:lnTo>
                  <a:lnTo>
                    <a:pt x="196" y="374"/>
                  </a:lnTo>
                  <a:lnTo>
                    <a:pt x="196" y="374"/>
                  </a:lnTo>
                  <a:lnTo>
                    <a:pt x="203" y="374"/>
                  </a:lnTo>
                  <a:lnTo>
                    <a:pt x="203" y="374"/>
                  </a:lnTo>
                  <a:lnTo>
                    <a:pt x="203" y="377"/>
                  </a:lnTo>
                  <a:lnTo>
                    <a:pt x="206" y="377"/>
                  </a:lnTo>
                  <a:lnTo>
                    <a:pt x="206" y="379"/>
                  </a:lnTo>
                  <a:lnTo>
                    <a:pt x="208" y="379"/>
                  </a:lnTo>
                  <a:lnTo>
                    <a:pt x="210" y="377"/>
                  </a:lnTo>
                  <a:lnTo>
                    <a:pt x="213" y="374"/>
                  </a:lnTo>
                  <a:lnTo>
                    <a:pt x="215" y="374"/>
                  </a:lnTo>
                  <a:lnTo>
                    <a:pt x="215" y="374"/>
                  </a:lnTo>
                  <a:lnTo>
                    <a:pt x="215" y="377"/>
                  </a:lnTo>
                  <a:lnTo>
                    <a:pt x="213" y="379"/>
                  </a:lnTo>
                  <a:lnTo>
                    <a:pt x="213" y="379"/>
                  </a:lnTo>
                  <a:lnTo>
                    <a:pt x="213" y="379"/>
                  </a:lnTo>
                  <a:lnTo>
                    <a:pt x="215" y="379"/>
                  </a:lnTo>
                  <a:lnTo>
                    <a:pt x="217" y="379"/>
                  </a:lnTo>
                  <a:lnTo>
                    <a:pt x="217" y="379"/>
                  </a:lnTo>
                  <a:lnTo>
                    <a:pt x="220" y="379"/>
                  </a:lnTo>
                  <a:lnTo>
                    <a:pt x="222" y="379"/>
                  </a:lnTo>
                  <a:lnTo>
                    <a:pt x="224" y="381"/>
                  </a:lnTo>
                  <a:lnTo>
                    <a:pt x="229" y="384"/>
                  </a:lnTo>
                  <a:lnTo>
                    <a:pt x="229" y="384"/>
                  </a:lnTo>
                  <a:lnTo>
                    <a:pt x="229" y="384"/>
                  </a:lnTo>
                  <a:lnTo>
                    <a:pt x="227" y="381"/>
                  </a:lnTo>
                  <a:lnTo>
                    <a:pt x="227" y="379"/>
                  </a:lnTo>
                  <a:lnTo>
                    <a:pt x="229" y="379"/>
                  </a:lnTo>
                  <a:lnTo>
                    <a:pt x="232" y="377"/>
                  </a:lnTo>
                  <a:lnTo>
                    <a:pt x="234" y="377"/>
                  </a:lnTo>
                  <a:lnTo>
                    <a:pt x="236" y="377"/>
                  </a:lnTo>
                  <a:lnTo>
                    <a:pt x="239" y="377"/>
                  </a:lnTo>
                  <a:lnTo>
                    <a:pt x="241" y="374"/>
                  </a:lnTo>
                  <a:lnTo>
                    <a:pt x="250" y="370"/>
                  </a:lnTo>
                  <a:lnTo>
                    <a:pt x="253" y="367"/>
                  </a:lnTo>
                  <a:lnTo>
                    <a:pt x="255" y="367"/>
                  </a:lnTo>
                  <a:lnTo>
                    <a:pt x="255" y="365"/>
                  </a:lnTo>
                  <a:lnTo>
                    <a:pt x="255" y="365"/>
                  </a:lnTo>
                  <a:lnTo>
                    <a:pt x="255" y="363"/>
                  </a:lnTo>
                  <a:lnTo>
                    <a:pt x="255" y="363"/>
                  </a:lnTo>
                  <a:lnTo>
                    <a:pt x="255" y="363"/>
                  </a:lnTo>
                  <a:lnTo>
                    <a:pt x="253" y="363"/>
                  </a:lnTo>
                  <a:lnTo>
                    <a:pt x="253" y="363"/>
                  </a:lnTo>
                  <a:lnTo>
                    <a:pt x="250" y="360"/>
                  </a:lnTo>
                  <a:lnTo>
                    <a:pt x="250" y="360"/>
                  </a:lnTo>
                  <a:lnTo>
                    <a:pt x="248" y="355"/>
                  </a:lnTo>
                  <a:lnTo>
                    <a:pt x="248" y="355"/>
                  </a:lnTo>
                  <a:lnTo>
                    <a:pt x="250" y="353"/>
                  </a:lnTo>
                  <a:lnTo>
                    <a:pt x="250" y="353"/>
                  </a:lnTo>
                  <a:lnTo>
                    <a:pt x="250" y="351"/>
                  </a:lnTo>
                  <a:lnTo>
                    <a:pt x="250" y="348"/>
                  </a:lnTo>
                  <a:lnTo>
                    <a:pt x="250" y="346"/>
                  </a:lnTo>
                  <a:lnTo>
                    <a:pt x="248" y="344"/>
                  </a:lnTo>
                  <a:lnTo>
                    <a:pt x="248" y="341"/>
                  </a:lnTo>
                  <a:lnTo>
                    <a:pt x="248" y="339"/>
                  </a:lnTo>
                  <a:lnTo>
                    <a:pt x="246" y="336"/>
                  </a:lnTo>
                  <a:lnTo>
                    <a:pt x="243" y="334"/>
                  </a:lnTo>
                  <a:lnTo>
                    <a:pt x="243" y="332"/>
                  </a:lnTo>
                  <a:lnTo>
                    <a:pt x="243" y="329"/>
                  </a:lnTo>
                  <a:lnTo>
                    <a:pt x="246" y="325"/>
                  </a:lnTo>
                  <a:lnTo>
                    <a:pt x="248" y="320"/>
                  </a:lnTo>
                  <a:lnTo>
                    <a:pt x="248" y="318"/>
                  </a:lnTo>
                  <a:lnTo>
                    <a:pt x="250" y="318"/>
                  </a:lnTo>
                  <a:lnTo>
                    <a:pt x="250" y="318"/>
                  </a:lnTo>
                  <a:lnTo>
                    <a:pt x="250" y="320"/>
                  </a:lnTo>
                  <a:lnTo>
                    <a:pt x="253" y="320"/>
                  </a:lnTo>
                  <a:lnTo>
                    <a:pt x="253" y="315"/>
                  </a:lnTo>
                  <a:lnTo>
                    <a:pt x="253" y="313"/>
                  </a:lnTo>
                  <a:lnTo>
                    <a:pt x="253" y="310"/>
                  </a:lnTo>
                  <a:lnTo>
                    <a:pt x="253" y="310"/>
                  </a:lnTo>
                  <a:lnTo>
                    <a:pt x="250" y="310"/>
                  </a:lnTo>
                  <a:lnTo>
                    <a:pt x="250" y="308"/>
                  </a:lnTo>
                  <a:lnTo>
                    <a:pt x="248" y="306"/>
                  </a:lnTo>
                  <a:lnTo>
                    <a:pt x="248" y="306"/>
                  </a:lnTo>
                  <a:lnTo>
                    <a:pt x="248" y="303"/>
                  </a:lnTo>
                  <a:lnTo>
                    <a:pt x="250" y="303"/>
                  </a:lnTo>
                  <a:lnTo>
                    <a:pt x="250" y="306"/>
                  </a:lnTo>
                  <a:lnTo>
                    <a:pt x="253" y="306"/>
                  </a:lnTo>
                  <a:lnTo>
                    <a:pt x="253" y="303"/>
                  </a:lnTo>
                  <a:lnTo>
                    <a:pt x="255" y="303"/>
                  </a:lnTo>
                  <a:lnTo>
                    <a:pt x="255" y="301"/>
                  </a:lnTo>
                  <a:lnTo>
                    <a:pt x="255" y="301"/>
                  </a:lnTo>
                  <a:lnTo>
                    <a:pt x="253" y="299"/>
                  </a:lnTo>
                  <a:lnTo>
                    <a:pt x="253" y="296"/>
                  </a:lnTo>
                  <a:lnTo>
                    <a:pt x="255" y="296"/>
                  </a:lnTo>
                  <a:lnTo>
                    <a:pt x="262" y="289"/>
                  </a:lnTo>
                  <a:lnTo>
                    <a:pt x="265" y="284"/>
                  </a:lnTo>
                  <a:lnTo>
                    <a:pt x="269" y="280"/>
                  </a:lnTo>
                  <a:lnTo>
                    <a:pt x="269" y="280"/>
                  </a:lnTo>
                  <a:lnTo>
                    <a:pt x="272" y="277"/>
                  </a:lnTo>
                  <a:lnTo>
                    <a:pt x="272" y="277"/>
                  </a:lnTo>
                  <a:lnTo>
                    <a:pt x="279" y="280"/>
                  </a:lnTo>
                  <a:lnTo>
                    <a:pt x="281" y="280"/>
                  </a:lnTo>
                  <a:lnTo>
                    <a:pt x="281" y="280"/>
                  </a:lnTo>
                  <a:lnTo>
                    <a:pt x="286" y="277"/>
                  </a:lnTo>
                  <a:lnTo>
                    <a:pt x="291" y="273"/>
                  </a:lnTo>
                  <a:lnTo>
                    <a:pt x="298" y="268"/>
                  </a:lnTo>
                  <a:lnTo>
                    <a:pt x="305" y="268"/>
                  </a:lnTo>
                  <a:lnTo>
                    <a:pt x="310" y="263"/>
                  </a:lnTo>
                  <a:lnTo>
                    <a:pt x="312" y="263"/>
                  </a:lnTo>
                  <a:lnTo>
                    <a:pt x="312" y="263"/>
                  </a:lnTo>
                  <a:lnTo>
                    <a:pt x="317" y="263"/>
                  </a:lnTo>
                  <a:lnTo>
                    <a:pt x="319" y="263"/>
                  </a:lnTo>
                  <a:lnTo>
                    <a:pt x="322" y="263"/>
                  </a:lnTo>
                  <a:lnTo>
                    <a:pt x="322" y="263"/>
                  </a:lnTo>
                  <a:lnTo>
                    <a:pt x="322" y="265"/>
                  </a:lnTo>
                  <a:lnTo>
                    <a:pt x="324" y="265"/>
                  </a:lnTo>
                  <a:lnTo>
                    <a:pt x="324" y="265"/>
                  </a:lnTo>
                  <a:lnTo>
                    <a:pt x="326" y="265"/>
                  </a:lnTo>
                  <a:lnTo>
                    <a:pt x="326" y="265"/>
                  </a:lnTo>
                  <a:lnTo>
                    <a:pt x="329" y="268"/>
                  </a:lnTo>
                  <a:lnTo>
                    <a:pt x="331" y="270"/>
                  </a:lnTo>
                  <a:lnTo>
                    <a:pt x="333" y="273"/>
                  </a:lnTo>
                  <a:lnTo>
                    <a:pt x="333" y="273"/>
                  </a:lnTo>
                  <a:lnTo>
                    <a:pt x="336" y="273"/>
                  </a:lnTo>
                  <a:lnTo>
                    <a:pt x="338" y="273"/>
                  </a:lnTo>
                  <a:lnTo>
                    <a:pt x="343" y="270"/>
                  </a:lnTo>
                  <a:lnTo>
                    <a:pt x="345" y="270"/>
                  </a:lnTo>
                  <a:lnTo>
                    <a:pt x="348" y="273"/>
                  </a:lnTo>
                  <a:lnTo>
                    <a:pt x="350" y="273"/>
                  </a:lnTo>
                  <a:lnTo>
                    <a:pt x="352" y="273"/>
                  </a:lnTo>
                  <a:lnTo>
                    <a:pt x="352" y="273"/>
                  </a:lnTo>
                  <a:lnTo>
                    <a:pt x="355" y="273"/>
                  </a:lnTo>
                  <a:lnTo>
                    <a:pt x="359" y="273"/>
                  </a:lnTo>
                  <a:lnTo>
                    <a:pt x="364" y="275"/>
                  </a:lnTo>
                  <a:lnTo>
                    <a:pt x="366" y="275"/>
                  </a:lnTo>
                  <a:lnTo>
                    <a:pt x="369" y="275"/>
                  </a:lnTo>
                  <a:lnTo>
                    <a:pt x="369" y="275"/>
                  </a:lnTo>
                  <a:lnTo>
                    <a:pt x="371" y="280"/>
                  </a:lnTo>
                  <a:lnTo>
                    <a:pt x="374" y="282"/>
                  </a:lnTo>
                  <a:lnTo>
                    <a:pt x="374" y="284"/>
                  </a:lnTo>
                  <a:lnTo>
                    <a:pt x="376" y="284"/>
                  </a:lnTo>
                  <a:lnTo>
                    <a:pt x="383" y="287"/>
                  </a:lnTo>
                  <a:lnTo>
                    <a:pt x="385" y="287"/>
                  </a:lnTo>
                  <a:lnTo>
                    <a:pt x="388" y="284"/>
                  </a:lnTo>
                  <a:lnTo>
                    <a:pt x="390" y="284"/>
                  </a:lnTo>
                  <a:lnTo>
                    <a:pt x="390" y="282"/>
                  </a:lnTo>
                  <a:lnTo>
                    <a:pt x="390" y="28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70" name="Freeform 5">
              <a:extLst>
                <a:ext uri="{FF2B5EF4-FFF2-40B4-BE49-F238E27FC236}">
                  <a16:creationId xmlns:a16="http://schemas.microsoft.com/office/drawing/2014/main" id="{D19387BD-3689-E31B-7AFA-71F6474C5C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83050" y="2772761"/>
              <a:ext cx="708507" cy="1097730"/>
            </a:xfrm>
            <a:custGeom>
              <a:avLst/>
              <a:gdLst>
                <a:gd name="T0" fmla="*/ 267 w 466"/>
                <a:gd name="T1" fmla="*/ 706 h 722"/>
                <a:gd name="T2" fmla="*/ 262 w 466"/>
                <a:gd name="T3" fmla="*/ 670 h 722"/>
                <a:gd name="T4" fmla="*/ 457 w 466"/>
                <a:gd name="T5" fmla="*/ 71 h 722"/>
                <a:gd name="T6" fmla="*/ 378 w 466"/>
                <a:gd name="T7" fmla="*/ 57 h 722"/>
                <a:gd name="T8" fmla="*/ 333 w 466"/>
                <a:gd name="T9" fmla="*/ 15 h 722"/>
                <a:gd name="T10" fmla="*/ 258 w 466"/>
                <a:gd name="T11" fmla="*/ 7 h 722"/>
                <a:gd name="T12" fmla="*/ 267 w 466"/>
                <a:gd name="T13" fmla="*/ 76 h 722"/>
                <a:gd name="T14" fmla="*/ 279 w 466"/>
                <a:gd name="T15" fmla="*/ 112 h 722"/>
                <a:gd name="T16" fmla="*/ 251 w 466"/>
                <a:gd name="T17" fmla="*/ 142 h 722"/>
                <a:gd name="T18" fmla="*/ 227 w 466"/>
                <a:gd name="T19" fmla="*/ 175 h 722"/>
                <a:gd name="T20" fmla="*/ 255 w 466"/>
                <a:gd name="T21" fmla="*/ 220 h 722"/>
                <a:gd name="T22" fmla="*/ 222 w 466"/>
                <a:gd name="T23" fmla="*/ 235 h 722"/>
                <a:gd name="T24" fmla="*/ 232 w 466"/>
                <a:gd name="T25" fmla="*/ 254 h 722"/>
                <a:gd name="T26" fmla="*/ 234 w 466"/>
                <a:gd name="T27" fmla="*/ 315 h 722"/>
                <a:gd name="T28" fmla="*/ 236 w 466"/>
                <a:gd name="T29" fmla="*/ 334 h 722"/>
                <a:gd name="T30" fmla="*/ 225 w 466"/>
                <a:gd name="T31" fmla="*/ 348 h 722"/>
                <a:gd name="T32" fmla="*/ 210 w 466"/>
                <a:gd name="T33" fmla="*/ 386 h 722"/>
                <a:gd name="T34" fmla="*/ 187 w 466"/>
                <a:gd name="T35" fmla="*/ 412 h 722"/>
                <a:gd name="T36" fmla="*/ 165 w 466"/>
                <a:gd name="T37" fmla="*/ 426 h 722"/>
                <a:gd name="T38" fmla="*/ 139 w 466"/>
                <a:gd name="T39" fmla="*/ 436 h 722"/>
                <a:gd name="T40" fmla="*/ 94 w 466"/>
                <a:gd name="T41" fmla="*/ 452 h 722"/>
                <a:gd name="T42" fmla="*/ 38 w 466"/>
                <a:gd name="T43" fmla="*/ 478 h 722"/>
                <a:gd name="T44" fmla="*/ 0 w 466"/>
                <a:gd name="T45" fmla="*/ 478 h 722"/>
                <a:gd name="T46" fmla="*/ 9 w 466"/>
                <a:gd name="T47" fmla="*/ 519 h 722"/>
                <a:gd name="T48" fmla="*/ 75 w 466"/>
                <a:gd name="T49" fmla="*/ 542 h 722"/>
                <a:gd name="T50" fmla="*/ 94 w 466"/>
                <a:gd name="T51" fmla="*/ 590 h 722"/>
                <a:gd name="T52" fmla="*/ 111 w 466"/>
                <a:gd name="T53" fmla="*/ 618 h 722"/>
                <a:gd name="T54" fmla="*/ 111 w 466"/>
                <a:gd name="T55" fmla="*/ 644 h 722"/>
                <a:gd name="T56" fmla="*/ 146 w 466"/>
                <a:gd name="T57" fmla="*/ 670 h 722"/>
                <a:gd name="T58" fmla="*/ 213 w 466"/>
                <a:gd name="T59" fmla="*/ 708 h 722"/>
                <a:gd name="T60" fmla="*/ 267 w 466"/>
                <a:gd name="T61" fmla="*/ 644 h 722"/>
                <a:gd name="T62" fmla="*/ 258 w 466"/>
                <a:gd name="T63" fmla="*/ 635 h 722"/>
                <a:gd name="T64" fmla="*/ 277 w 466"/>
                <a:gd name="T65" fmla="*/ 713 h 722"/>
                <a:gd name="T66" fmla="*/ 289 w 466"/>
                <a:gd name="T67" fmla="*/ 710 h 722"/>
                <a:gd name="T68" fmla="*/ 303 w 466"/>
                <a:gd name="T69" fmla="*/ 699 h 722"/>
                <a:gd name="T70" fmla="*/ 310 w 466"/>
                <a:gd name="T71" fmla="*/ 708 h 722"/>
                <a:gd name="T72" fmla="*/ 322 w 466"/>
                <a:gd name="T73" fmla="*/ 694 h 722"/>
                <a:gd name="T74" fmla="*/ 329 w 466"/>
                <a:gd name="T75" fmla="*/ 639 h 722"/>
                <a:gd name="T76" fmla="*/ 329 w 466"/>
                <a:gd name="T77" fmla="*/ 654 h 722"/>
                <a:gd name="T78" fmla="*/ 341 w 466"/>
                <a:gd name="T79" fmla="*/ 717 h 722"/>
                <a:gd name="T80" fmla="*/ 350 w 466"/>
                <a:gd name="T81" fmla="*/ 694 h 722"/>
                <a:gd name="T82" fmla="*/ 364 w 466"/>
                <a:gd name="T83" fmla="*/ 677 h 722"/>
                <a:gd name="T84" fmla="*/ 369 w 466"/>
                <a:gd name="T85" fmla="*/ 649 h 722"/>
                <a:gd name="T86" fmla="*/ 360 w 466"/>
                <a:gd name="T87" fmla="*/ 587 h 722"/>
                <a:gd name="T88" fmla="*/ 360 w 466"/>
                <a:gd name="T89" fmla="*/ 516 h 722"/>
                <a:gd name="T90" fmla="*/ 329 w 466"/>
                <a:gd name="T91" fmla="*/ 478 h 722"/>
                <a:gd name="T92" fmla="*/ 317 w 466"/>
                <a:gd name="T93" fmla="*/ 431 h 722"/>
                <a:gd name="T94" fmla="*/ 333 w 466"/>
                <a:gd name="T95" fmla="*/ 391 h 722"/>
                <a:gd name="T96" fmla="*/ 258 w 466"/>
                <a:gd name="T97" fmla="*/ 336 h 722"/>
                <a:gd name="T98" fmla="*/ 277 w 466"/>
                <a:gd name="T99" fmla="*/ 299 h 722"/>
                <a:gd name="T100" fmla="*/ 326 w 466"/>
                <a:gd name="T101" fmla="*/ 265 h 722"/>
                <a:gd name="T102" fmla="*/ 348 w 466"/>
                <a:gd name="T103" fmla="*/ 246 h 722"/>
                <a:gd name="T104" fmla="*/ 312 w 466"/>
                <a:gd name="T105" fmla="*/ 225 h 722"/>
                <a:gd name="T106" fmla="*/ 260 w 466"/>
                <a:gd name="T107" fmla="*/ 171 h 722"/>
                <a:gd name="T108" fmla="*/ 298 w 466"/>
                <a:gd name="T109" fmla="*/ 119 h 722"/>
                <a:gd name="T110" fmla="*/ 293 w 466"/>
                <a:gd name="T111" fmla="*/ 83 h 722"/>
                <a:gd name="T112" fmla="*/ 326 w 466"/>
                <a:gd name="T113" fmla="*/ 112 h 722"/>
                <a:gd name="T114" fmla="*/ 367 w 466"/>
                <a:gd name="T115" fmla="*/ 128 h 722"/>
                <a:gd name="T116" fmla="*/ 371 w 466"/>
                <a:gd name="T117" fmla="*/ 116 h 722"/>
                <a:gd name="T118" fmla="*/ 409 w 466"/>
                <a:gd name="T119" fmla="*/ 159 h 722"/>
                <a:gd name="T120" fmla="*/ 431 w 466"/>
                <a:gd name="T121" fmla="*/ 149 h 722"/>
                <a:gd name="T122" fmla="*/ 449 w 466"/>
                <a:gd name="T123" fmla="*/ 130 h 722"/>
                <a:gd name="T124" fmla="*/ 466 w 466"/>
                <a:gd name="T125" fmla="*/ 81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6" h="722">
                  <a:moveTo>
                    <a:pt x="352" y="715"/>
                  </a:moveTo>
                  <a:lnTo>
                    <a:pt x="352" y="715"/>
                  </a:lnTo>
                  <a:lnTo>
                    <a:pt x="350" y="713"/>
                  </a:lnTo>
                  <a:lnTo>
                    <a:pt x="345" y="713"/>
                  </a:lnTo>
                  <a:lnTo>
                    <a:pt x="345" y="715"/>
                  </a:lnTo>
                  <a:lnTo>
                    <a:pt x="345" y="722"/>
                  </a:lnTo>
                  <a:lnTo>
                    <a:pt x="348" y="722"/>
                  </a:lnTo>
                  <a:lnTo>
                    <a:pt x="350" y="722"/>
                  </a:lnTo>
                  <a:lnTo>
                    <a:pt x="352" y="722"/>
                  </a:lnTo>
                  <a:lnTo>
                    <a:pt x="355" y="722"/>
                  </a:lnTo>
                  <a:lnTo>
                    <a:pt x="355" y="720"/>
                  </a:lnTo>
                  <a:lnTo>
                    <a:pt x="355" y="717"/>
                  </a:lnTo>
                  <a:lnTo>
                    <a:pt x="352" y="715"/>
                  </a:lnTo>
                  <a:close/>
                  <a:moveTo>
                    <a:pt x="262" y="682"/>
                  </a:moveTo>
                  <a:lnTo>
                    <a:pt x="260" y="687"/>
                  </a:lnTo>
                  <a:lnTo>
                    <a:pt x="255" y="701"/>
                  </a:lnTo>
                  <a:lnTo>
                    <a:pt x="255" y="703"/>
                  </a:lnTo>
                  <a:lnTo>
                    <a:pt x="255" y="706"/>
                  </a:lnTo>
                  <a:lnTo>
                    <a:pt x="255" y="706"/>
                  </a:lnTo>
                  <a:lnTo>
                    <a:pt x="255" y="708"/>
                  </a:lnTo>
                  <a:lnTo>
                    <a:pt x="258" y="708"/>
                  </a:lnTo>
                  <a:lnTo>
                    <a:pt x="260" y="708"/>
                  </a:lnTo>
                  <a:lnTo>
                    <a:pt x="262" y="710"/>
                  </a:lnTo>
                  <a:lnTo>
                    <a:pt x="265" y="710"/>
                  </a:lnTo>
                  <a:lnTo>
                    <a:pt x="265" y="710"/>
                  </a:lnTo>
                  <a:lnTo>
                    <a:pt x="267" y="708"/>
                  </a:lnTo>
                  <a:lnTo>
                    <a:pt x="267" y="706"/>
                  </a:lnTo>
                  <a:lnTo>
                    <a:pt x="265" y="703"/>
                  </a:lnTo>
                  <a:lnTo>
                    <a:pt x="270" y="701"/>
                  </a:lnTo>
                  <a:lnTo>
                    <a:pt x="270" y="694"/>
                  </a:lnTo>
                  <a:lnTo>
                    <a:pt x="267" y="680"/>
                  </a:lnTo>
                  <a:lnTo>
                    <a:pt x="262" y="682"/>
                  </a:lnTo>
                  <a:close/>
                  <a:moveTo>
                    <a:pt x="324" y="673"/>
                  </a:moveTo>
                  <a:lnTo>
                    <a:pt x="322" y="673"/>
                  </a:lnTo>
                  <a:lnTo>
                    <a:pt x="322" y="677"/>
                  </a:lnTo>
                  <a:lnTo>
                    <a:pt x="319" y="680"/>
                  </a:lnTo>
                  <a:lnTo>
                    <a:pt x="317" y="684"/>
                  </a:lnTo>
                  <a:lnTo>
                    <a:pt x="317" y="684"/>
                  </a:lnTo>
                  <a:lnTo>
                    <a:pt x="317" y="684"/>
                  </a:lnTo>
                  <a:lnTo>
                    <a:pt x="317" y="687"/>
                  </a:lnTo>
                  <a:lnTo>
                    <a:pt x="317" y="689"/>
                  </a:lnTo>
                  <a:lnTo>
                    <a:pt x="319" y="689"/>
                  </a:lnTo>
                  <a:lnTo>
                    <a:pt x="322" y="689"/>
                  </a:lnTo>
                  <a:lnTo>
                    <a:pt x="324" y="689"/>
                  </a:lnTo>
                  <a:lnTo>
                    <a:pt x="324" y="684"/>
                  </a:lnTo>
                  <a:lnTo>
                    <a:pt x="324" y="680"/>
                  </a:lnTo>
                  <a:lnTo>
                    <a:pt x="326" y="677"/>
                  </a:lnTo>
                  <a:lnTo>
                    <a:pt x="326" y="675"/>
                  </a:lnTo>
                  <a:lnTo>
                    <a:pt x="326" y="673"/>
                  </a:lnTo>
                  <a:lnTo>
                    <a:pt x="324" y="673"/>
                  </a:lnTo>
                  <a:close/>
                  <a:moveTo>
                    <a:pt x="262" y="682"/>
                  </a:moveTo>
                  <a:lnTo>
                    <a:pt x="265" y="677"/>
                  </a:lnTo>
                  <a:lnTo>
                    <a:pt x="265" y="675"/>
                  </a:lnTo>
                  <a:lnTo>
                    <a:pt x="262" y="670"/>
                  </a:lnTo>
                  <a:lnTo>
                    <a:pt x="262" y="670"/>
                  </a:lnTo>
                  <a:lnTo>
                    <a:pt x="260" y="673"/>
                  </a:lnTo>
                  <a:lnTo>
                    <a:pt x="260" y="673"/>
                  </a:lnTo>
                  <a:lnTo>
                    <a:pt x="258" y="675"/>
                  </a:lnTo>
                  <a:lnTo>
                    <a:pt x="258" y="677"/>
                  </a:lnTo>
                  <a:lnTo>
                    <a:pt x="258" y="680"/>
                  </a:lnTo>
                  <a:lnTo>
                    <a:pt x="258" y="682"/>
                  </a:lnTo>
                  <a:lnTo>
                    <a:pt x="260" y="682"/>
                  </a:lnTo>
                  <a:lnTo>
                    <a:pt x="262" y="682"/>
                  </a:lnTo>
                  <a:close/>
                  <a:moveTo>
                    <a:pt x="466" y="81"/>
                  </a:moveTo>
                  <a:lnTo>
                    <a:pt x="464" y="78"/>
                  </a:lnTo>
                  <a:lnTo>
                    <a:pt x="461" y="71"/>
                  </a:lnTo>
                  <a:lnTo>
                    <a:pt x="464" y="69"/>
                  </a:lnTo>
                  <a:lnTo>
                    <a:pt x="461" y="69"/>
                  </a:lnTo>
                  <a:lnTo>
                    <a:pt x="461" y="69"/>
                  </a:lnTo>
                  <a:lnTo>
                    <a:pt x="461" y="69"/>
                  </a:lnTo>
                  <a:lnTo>
                    <a:pt x="461" y="69"/>
                  </a:lnTo>
                  <a:lnTo>
                    <a:pt x="459" y="69"/>
                  </a:lnTo>
                  <a:lnTo>
                    <a:pt x="459" y="69"/>
                  </a:lnTo>
                  <a:lnTo>
                    <a:pt x="459" y="69"/>
                  </a:lnTo>
                  <a:lnTo>
                    <a:pt x="459" y="69"/>
                  </a:lnTo>
                  <a:lnTo>
                    <a:pt x="459" y="71"/>
                  </a:lnTo>
                  <a:lnTo>
                    <a:pt x="459" y="71"/>
                  </a:lnTo>
                  <a:lnTo>
                    <a:pt x="459" y="71"/>
                  </a:lnTo>
                  <a:lnTo>
                    <a:pt x="459" y="74"/>
                  </a:lnTo>
                  <a:lnTo>
                    <a:pt x="459" y="74"/>
                  </a:lnTo>
                  <a:lnTo>
                    <a:pt x="457" y="71"/>
                  </a:lnTo>
                  <a:lnTo>
                    <a:pt x="457" y="71"/>
                  </a:lnTo>
                  <a:lnTo>
                    <a:pt x="452" y="71"/>
                  </a:lnTo>
                  <a:lnTo>
                    <a:pt x="452" y="71"/>
                  </a:lnTo>
                  <a:lnTo>
                    <a:pt x="449" y="71"/>
                  </a:lnTo>
                  <a:lnTo>
                    <a:pt x="442" y="69"/>
                  </a:lnTo>
                  <a:lnTo>
                    <a:pt x="440" y="69"/>
                  </a:lnTo>
                  <a:lnTo>
                    <a:pt x="438" y="71"/>
                  </a:lnTo>
                  <a:lnTo>
                    <a:pt x="435" y="71"/>
                  </a:lnTo>
                  <a:lnTo>
                    <a:pt x="433" y="69"/>
                  </a:lnTo>
                  <a:lnTo>
                    <a:pt x="435" y="67"/>
                  </a:lnTo>
                  <a:lnTo>
                    <a:pt x="435" y="64"/>
                  </a:lnTo>
                  <a:lnTo>
                    <a:pt x="433" y="62"/>
                  </a:lnTo>
                  <a:lnTo>
                    <a:pt x="428" y="59"/>
                  </a:lnTo>
                  <a:lnTo>
                    <a:pt x="423" y="59"/>
                  </a:lnTo>
                  <a:lnTo>
                    <a:pt x="416" y="59"/>
                  </a:lnTo>
                  <a:lnTo>
                    <a:pt x="412" y="57"/>
                  </a:lnTo>
                  <a:lnTo>
                    <a:pt x="407" y="55"/>
                  </a:lnTo>
                  <a:lnTo>
                    <a:pt x="405" y="52"/>
                  </a:lnTo>
                  <a:lnTo>
                    <a:pt x="400" y="52"/>
                  </a:lnTo>
                  <a:lnTo>
                    <a:pt x="397" y="52"/>
                  </a:lnTo>
                  <a:lnTo>
                    <a:pt x="395" y="55"/>
                  </a:lnTo>
                  <a:lnTo>
                    <a:pt x="395" y="55"/>
                  </a:lnTo>
                  <a:lnTo>
                    <a:pt x="393" y="55"/>
                  </a:lnTo>
                  <a:lnTo>
                    <a:pt x="393" y="57"/>
                  </a:lnTo>
                  <a:lnTo>
                    <a:pt x="388" y="57"/>
                  </a:lnTo>
                  <a:lnTo>
                    <a:pt x="386" y="57"/>
                  </a:lnTo>
                  <a:lnTo>
                    <a:pt x="378" y="57"/>
                  </a:lnTo>
                  <a:lnTo>
                    <a:pt x="376" y="57"/>
                  </a:lnTo>
                  <a:lnTo>
                    <a:pt x="374" y="55"/>
                  </a:lnTo>
                  <a:lnTo>
                    <a:pt x="374" y="52"/>
                  </a:lnTo>
                  <a:lnTo>
                    <a:pt x="371" y="48"/>
                  </a:lnTo>
                  <a:lnTo>
                    <a:pt x="369" y="48"/>
                  </a:lnTo>
                  <a:lnTo>
                    <a:pt x="367" y="45"/>
                  </a:lnTo>
                  <a:lnTo>
                    <a:pt x="364" y="43"/>
                  </a:lnTo>
                  <a:lnTo>
                    <a:pt x="362" y="43"/>
                  </a:lnTo>
                  <a:lnTo>
                    <a:pt x="360" y="45"/>
                  </a:lnTo>
                  <a:lnTo>
                    <a:pt x="360" y="45"/>
                  </a:lnTo>
                  <a:lnTo>
                    <a:pt x="357" y="45"/>
                  </a:lnTo>
                  <a:lnTo>
                    <a:pt x="357" y="43"/>
                  </a:lnTo>
                  <a:lnTo>
                    <a:pt x="355" y="43"/>
                  </a:lnTo>
                  <a:lnTo>
                    <a:pt x="357" y="41"/>
                  </a:lnTo>
                  <a:lnTo>
                    <a:pt x="357" y="41"/>
                  </a:lnTo>
                  <a:lnTo>
                    <a:pt x="355" y="38"/>
                  </a:lnTo>
                  <a:lnTo>
                    <a:pt x="355" y="36"/>
                  </a:lnTo>
                  <a:lnTo>
                    <a:pt x="352" y="36"/>
                  </a:lnTo>
                  <a:lnTo>
                    <a:pt x="350" y="38"/>
                  </a:lnTo>
                  <a:lnTo>
                    <a:pt x="348" y="41"/>
                  </a:lnTo>
                  <a:lnTo>
                    <a:pt x="348" y="33"/>
                  </a:lnTo>
                  <a:lnTo>
                    <a:pt x="348" y="26"/>
                  </a:lnTo>
                  <a:lnTo>
                    <a:pt x="345" y="24"/>
                  </a:lnTo>
                  <a:lnTo>
                    <a:pt x="345" y="22"/>
                  </a:lnTo>
                  <a:lnTo>
                    <a:pt x="343" y="19"/>
                  </a:lnTo>
                  <a:lnTo>
                    <a:pt x="336" y="15"/>
                  </a:lnTo>
                  <a:lnTo>
                    <a:pt x="333" y="15"/>
                  </a:lnTo>
                  <a:lnTo>
                    <a:pt x="333" y="15"/>
                  </a:lnTo>
                  <a:lnTo>
                    <a:pt x="333" y="15"/>
                  </a:lnTo>
                  <a:lnTo>
                    <a:pt x="329" y="15"/>
                  </a:lnTo>
                  <a:lnTo>
                    <a:pt x="326" y="12"/>
                  </a:lnTo>
                  <a:lnTo>
                    <a:pt x="326" y="12"/>
                  </a:lnTo>
                  <a:lnTo>
                    <a:pt x="319" y="12"/>
                  </a:lnTo>
                  <a:lnTo>
                    <a:pt x="312" y="10"/>
                  </a:lnTo>
                  <a:lnTo>
                    <a:pt x="310" y="10"/>
                  </a:lnTo>
                  <a:lnTo>
                    <a:pt x="300" y="19"/>
                  </a:lnTo>
                  <a:lnTo>
                    <a:pt x="298" y="22"/>
                  </a:lnTo>
                  <a:lnTo>
                    <a:pt x="296" y="22"/>
                  </a:lnTo>
                  <a:lnTo>
                    <a:pt x="293" y="22"/>
                  </a:lnTo>
                  <a:lnTo>
                    <a:pt x="291" y="22"/>
                  </a:lnTo>
                  <a:lnTo>
                    <a:pt x="291" y="22"/>
                  </a:lnTo>
                  <a:lnTo>
                    <a:pt x="289" y="22"/>
                  </a:lnTo>
                  <a:lnTo>
                    <a:pt x="289" y="22"/>
                  </a:lnTo>
                  <a:lnTo>
                    <a:pt x="277" y="17"/>
                  </a:lnTo>
                  <a:lnTo>
                    <a:pt x="272" y="15"/>
                  </a:lnTo>
                  <a:lnTo>
                    <a:pt x="267" y="17"/>
                  </a:lnTo>
                  <a:lnTo>
                    <a:pt x="262" y="17"/>
                  </a:lnTo>
                  <a:lnTo>
                    <a:pt x="262" y="15"/>
                  </a:lnTo>
                  <a:lnTo>
                    <a:pt x="260" y="15"/>
                  </a:lnTo>
                  <a:lnTo>
                    <a:pt x="260" y="12"/>
                  </a:lnTo>
                  <a:lnTo>
                    <a:pt x="260" y="12"/>
                  </a:lnTo>
                  <a:lnTo>
                    <a:pt x="260" y="10"/>
                  </a:lnTo>
                  <a:lnTo>
                    <a:pt x="258" y="7"/>
                  </a:lnTo>
                  <a:lnTo>
                    <a:pt x="258" y="7"/>
                  </a:lnTo>
                  <a:lnTo>
                    <a:pt x="253" y="5"/>
                  </a:lnTo>
                  <a:lnTo>
                    <a:pt x="253" y="3"/>
                  </a:lnTo>
                  <a:lnTo>
                    <a:pt x="251" y="0"/>
                  </a:lnTo>
                  <a:lnTo>
                    <a:pt x="248" y="5"/>
                  </a:lnTo>
                  <a:lnTo>
                    <a:pt x="248" y="15"/>
                  </a:lnTo>
                  <a:lnTo>
                    <a:pt x="246" y="19"/>
                  </a:lnTo>
                  <a:lnTo>
                    <a:pt x="246" y="19"/>
                  </a:lnTo>
                  <a:lnTo>
                    <a:pt x="246" y="19"/>
                  </a:lnTo>
                  <a:lnTo>
                    <a:pt x="246" y="22"/>
                  </a:lnTo>
                  <a:lnTo>
                    <a:pt x="248" y="24"/>
                  </a:lnTo>
                  <a:lnTo>
                    <a:pt x="251" y="29"/>
                  </a:lnTo>
                  <a:lnTo>
                    <a:pt x="253" y="29"/>
                  </a:lnTo>
                  <a:lnTo>
                    <a:pt x="255" y="29"/>
                  </a:lnTo>
                  <a:lnTo>
                    <a:pt x="255" y="31"/>
                  </a:lnTo>
                  <a:lnTo>
                    <a:pt x="258" y="33"/>
                  </a:lnTo>
                  <a:lnTo>
                    <a:pt x="260" y="38"/>
                  </a:lnTo>
                  <a:lnTo>
                    <a:pt x="262" y="43"/>
                  </a:lnTo>
                  <a:lnTo>
                    <a:pt x="265" y="45"/>
                  </a:lnTo>
                  <a:lnTo>
                    <a:pt x="267" y="50"/>
                  </a:lnTo>
                  <a:lnTo>
                    <a:pt x="267" y="50"/>
                  </a:lnTo>
                  <a:lnTo>
                    <a:pt x="267" y="52"/>
                  </a:lnTo>
                  <a:lnTo>
                    <a:pt x="267" y="59"/>
                  </a:lnTo>
                  <a:lnTo>
                    <a:pt x="270" y="64"/>
                  </a:lnTo>
                  <a:lnTo>
                    <a:pt x="270" y="67"/>
                  </a:lnTo>
                  <a:lnTo>
                    <a:pt x="270" y="69"/>
                  </a:lnTo>
                  <a:lnTo>
                    <a:pt x="270" y="71"/>
                  </a:lnTo>
                  <a:lnTo>
                    <a:pt x="267" y="76"/>
                  </a:lnTo>
                  <a:lnTo>
                    <a:pt x="262" y="88"/>
                  </a:lnTo>
                  <a:lnTo>
                    <a:pt x="260" y="93"/>
                  </a:lnTo>
                  <a:lnTo>
                    <a:pt x="262" y="93"/>
                  </a:lnTo>
                  <a:lnTo>
                    <a:pt x="265" y="95"/>
                  </a:lnTo>
                  <a:lnTo>
                    <a:pt x="265" y="93"/>
                  </a:lnTo>
                  <a:lnTo>
                    <a:pt x="267" y="93"/>
                  </a:lnTo>
                  <a:lnTo>
                    <a:pt x="272" y="90"/>
                  </a:lnTo>
                  <a:lnTo>
                    <a:pt x="274" y="93"/>
                  </a:lnTo>
                  <a:lnTo>
                    <a:pt x="274" y="93"/>
                  </a:lnTo>
                  <a:lnTo>
                    <a:pt x="272" y="95"/>
                  </a:lnTo>
                  <a:lnTo>
                    <a:pt x="272" y="97"/>
                  </a:lnTo>
                  <a:lnTo>
                    <a:pt x="272" y="97"/>
                  </a:lnTo>
                  <a:lnTo>
                    <a:pt x="272" y="97"/>
                  </a:lnTo>
                  <a:lnTo>
                    <a:pt x="272" y="97"/>
                  </a:lnTo>
                  <a:lnTo>
                    <a:pt x="274" y="100"/>
                  </a:lnTo>
                  <a:lnTo>
                    <a:pt x="274" y="100"/>
                  </a:lnTo>
                  <a:lnTo>
                    <a:pt x="277" y="100"/>
                  </a:lnTo>
                  <a:lnTo>
                    <a:pt x="277" y="102"/>
                  </a:lnTo>
                  <a:lnTo>
                    <a:pt x="281" y="104"/>
                  </a:lnTo>
                  <a:lnTo>
                    <a:pt x="281" y="107"/>
                  </a:lnTo>
                  <a:lnTo>
                    <a:pt x="281" y="107"/>
                  </a:lnTo>
                  <a:lnTo>
                    <a:pt x="281" y="107"/>
                  </a:lnTo>
                  <a:lnTo>
                    <a:pt x="281" y="107"/>
                  </a:lnTo>
                  <a:lnTo>
                    <a:pt x="279" y="109"/>
                  </a:lnTo>
                  <a:lnTo>
                    <a:pt x="279" y="109"/>
                  </a:lnTo>
                  <a:lnTo>
                    <a:pt x="279" y="109"/>
                  </a:lnTo>
                  <a:lnTo>
                    <a:pt x="279" y="112"/>
                  </a:lnTo>
                  <a:lnTo>
                    <a:pt x="279" y="112"/>
                  </a:lnTo>
                  <a:lnTo>
                    <a:pt x="281" y="112"/>
                  </a:lnTo>
                  <a:lnTo>
                    <a:pt x="284" y="114"/>
                  </a:lnTo>
                  <a:lnTo>
                    <a:pt x="284" y="114"/>
                  </a:lnTo>
                  <a:lnTo>
                    <a:pt x="284" y="116"/>
                  </a:lnTo>
                  <a:lnTo>
                    <a:pt x="284" y="116"/>
                  </a:lnTo>
                  <a:lnTo>
                    <a:pt x="284" y="119"/>
                  </a:lnTo>
                  <a:lnTo>
                    <a:pt x="284" y="119"/>
                  </a:lnTo>
                  <a:lnTo>
                    <a:pt x="284" y="119"/>
                  </a:lnTo>
                  <a:lnTo>
                    <a:pt x="284" y="119"/>
                  </a:lnTo>
                  <a:lnTo>
                    <a:pt x="281" y="119"/>
                  </a:lnTo>
                  <a:lnTo>
                    <a:pt x="279" y="119"/>
                  </a:lnTo>
                  <a:lnTo>
                    <a:pt x="279" y="121"/>
                  </a:lnTo>
                  <a:lnTo>
                    <a:pt x="274" y="123"/>
                  </a:lnTo>
                  <a:lnTo>
                    <a:pt x="274" y="123"/>
                  </a:lnTo>
                  <a:lnTo>
                    <a:pt x="270" y="126"/>
                  </a:lnTo>
                  <a:lnTo>
                    <a:pt x="270" y="126"/>
                  </a:lnTo>
                  <a:lnTo>
                    <a:pt x="267" y="128"/>
                  </a:lnTo>
                  <a:lnTo>
                    <a:pt x="262" y="133"/>
                  </a:lnTo>
                  <a:lnTo>
                    <a:pt x="260" y="135"/>
                  </a:lnTo>
                  <a:lnTo>
                    <a:pt x="260" y="138"/>
                  </a:lnTo>
                  <a:lnTo>
                    <a:pt x="258" y="138"/>
                  </a:lnTo>
                  <a:lnTo>
                    <a:pt x="255" y="140"/>
                  </a:lnTo>
                  <a:lnTo>
                    <a:pt x="255" y="140"/>
                  </a:lnTo>
                  <a:lnTo>
                    <a:pt x="251" y="142"/>
                  </a:lnTo>
                  <a:lnTo>
                    <a:pt x="251" y="142"/>
                  </a:lnTo>
                  <a:lnTo>
                    <a:pt x="251" y="142"/>
                  </a:lnTo>
                  <a:lnTo>
                    <a:pt x="248" y="142"/>
                  </a:lnTo>
                  <a:lnTo>
                    <a:pt x="248" y="142"/>
                  </a:lnTo>
                  <a:lnTo>
                    <a:pt x="248" y="142"/>
                  </a:lnTo>
                  <a:lnTo>
                    <a:pt x="246" y="145"/>
                  </a:lnTo>
                  <a:lnTo>
                    <a:pt x="244" y="149"/>
                  </a:lnTo>
                  <a:lnTo>
                    <a:pt x="234" y="157"/>
                  </a:lnTo>
                  <a:lnTo>
                    <a:pt x="232" y="159"/>
                  </a:lnTo>
                  <a:lnTo>
                    <a:pt x="229" y="161"/>
                  </a:lnTo>
                  <a:lnTo>
                    <a:pt x="229" y="161"/>
                  </a:lnTo>
                  <a:lnTo>
                    <a:pt x="229" y="161"/>
                  </a:lnTo>
                  <a:lnTo>
                    <a:pt x="229" y="161"/>
                  </a:lnTo>
                  <a:lnTo>
                    <a:pt x="229" y="164"/>
                  </a:lnTo>
                  <a:lnTo>
                    <a:pt x="229" y="166"/>
                  </a:lnTo>
                  <a:lnTo>
                    <a:pt x="229" y="166"/>
                  </a:lnTo>
                  <a:lnTo>
                    <a:pt x="229" y="171"/>
                  </a:lnTo>
                  <a:lnTo>
                    <a:pt x="229" y="171"/>
                  </a:lnTo>
                  <a:lnTo>
                    <a:pt x="229" y="171"/>
                  </a:lnTo>
                  <a:lnTo>
                    <a:pt x="227" y="171"/>
                  </a:lnTo>
                  <a:lnTo>
                    <a:pt x="227" y="171"/>
                  </a:lnTo>
                  <a:lnTo>
                    <a:pt x="225" y="173"/>
                  </a:lnTo>
                  <a:lnTo>
                    <a:pt x="225" y="173"/>
                  </a:lnTo>
                  <a:lnTo>
                    <a:pt x="225" y="173"/>
                  </a:lnTo>
                  <a:lnTo>
                    <a:pt x="225" y="173"/>
                  </a:lnTo>
                  <a:lnTo>
                    <a:pt x="227" y="175"/>
                  </a:lnTo>
                  <a:lnTo>
                    <a:pt x="227" y="175"/>
                  </a:lnTo>
                  <a:lnTo>
                    <a:pt x="227" y="175"/>
                  </a:lnTo>
                  <a:lnTo>
                    <a:pt x="227" y="175"/>
                  </a:lnTo>
                  <a:lnTo>
                    <a:pt x="227" y="178"/>
                  </a:lnTo>
                  <a:lnTo>
                    <a:pt x="227" y="178"/>
                  </a:lnTo>
                  <a:lnTo>
                    <a:pt x="229" y="180"/>
                  </a:lnTo>
                  <a:lnTo>
                    <a:pt x="234" y="180"/>
                  </a:lnTo>
                  <a:lnTo>
                    <a:pt x="234" y="183"/>
                  </a:lnTo>
                  <a:lnTo>
                    <a:pt x="236" y="185"/>
                  </a:lnTo>
                  <a:lnTo>
                    <a:pt x="236" y="185"/>
                  </a:lnTo>
                  <a:lnTo>
                    <a:pt x="236" y="185"/>
                  </a:lnTo>
                  <a:lnTo>
                    <a:pt x="236" y="187"/>
                  </a:lnTo>
                  <a:lnTo>
                    <a:pt x="239" y="190"/>
                  </a:lnTo>
                  <a:lnTo>
                    <a:pt x="239" y="190"/>
                  </a:lnTo>
                  <a:lnTo>
                    <a:pt x="239" y="192"/>
                  </a:lnTo>
                  <a:lnTo>
                    <a:pt x="241" y="194"/>
                  </a:lnTo>
                  <a:lnTo>
                    <a:pt x="244" y="194"/>
                  </a:lnTo>
                  <a:lnTo>
                    <a:pt x="251" y="199"/>
                  </a:lnTo>
                  <a:lnTo>
                    <a:pt x="253" y="201"/>
                  </a:lnTo>
                  <a:lnTo>
                    <a:pt x="255" y="204"/>
                  </a:lnTo>
                  <a:lnTo>
                    <a:pt x="255" y="204"/>
                  </a:lnTo>
                  <a:lnTo>
                    <a:pt x="255" y="206"/>
                  </a:lnTo>
                  <a:lnTo>
                    <a:pt x="255" y="209"/>
                  </a:lnTo>
                  <a:lnTo>
                    <a:pt x="255" y="211"/>
                  </a:lnTo>
                  <a:lnTo>
                    <a:pt x="255" y="211"/>
                  </a:lnTo>
                  <a:lnTo>
                    <a:pt x="255" y="216"/>
                  </a:lnTo>
                  <a:lnTo>
                    <a:pt x="255" y="218"/>
                  </a:lnTo>
                  <a:lnTo>
                    <a:pt x="255" y="220"/>
                  </a:lnTo>
                  <a:lnTo>
                    <a:pt x="255" y="220"/>
                  </a:lnTo>
                  <a:lnTo>
                    <a:pt x="255" y="220"/>
                  </a:lnTo>
                  <a:lnTo>
                    <a:pt x="258" y="220"/>
                  </a:lnTo>
                  <a:lnTo>
                    <a:pt x="258" y="223"/>
                  </a:lnTo>
                  <a:lnTo>
                    <a:pt x="258" y="223"/>
                  </a:lnTo>
                  <a:lnTo>
                    <a:pt x="258" y="225"/>
                  </a:lnTo>
                  <a:lnTo>
                    <a:pt x="258" y="228"/>
                  </a:lnTo>
                  <a:lnTo>
                    <a:pt x="251" y="225"/>
                  </a:lnTo>
                  <a:lnTo>
                    <a:pt x="248" y="225"/>
                  </a:lnTo>
                  <a:lnTo>
                    <a:pt x="248" y="223"/>
                  </a:lnTo>
                  <a:lnTo>
                    <a:pt x="248" y="223"/>
                  </a:lnTo>
                  <a:lnTo>
                    <a:pt x="246" y="223"/>
                  </a:lnTo>
                  <a:lnTo>
                    <a:pt x="246" y="220"/>
                  </a:lnTo>
                  <a:lnTo>
                    <a:pt x="244" y="223"/>
                  </a:lnTo>
                  <a:lnTo>
                    <a:pt x="241" y="223"/>
                  </a:lnTo>
                  <a:lnTo>
                    <a:pt x="236" y="225"/>
                  </a:lnTo>
                  <a:lnTo>
                    <a:pt x="236" y="225"/>
                  </a:lnTo>
                  <a:lnTo>
                    <a:pt x="236" y="225"/>
                  </a:lnTo>
                  <a:lnTo>
                    <a:pt x="236" y="225"/>
                  </a:lnTo>
                  <a:lnTo>
                    <a:pt x="236" y="225"/>
                  </a:lnTo>
                  <a:lnTo>
                    <a:pt x="234" y="228"/>
                  </a:lnTo>
                  <a:lnTo>
                    <a:pt x="234" y="228"/>
                  </a:lnTo>
                  <a:lnTo>
                    <a:pt x="232" y="230"/>
                  </a:lnTo>
                  <a:lnTo>
                    <a:pt x="229" y="230"/>
                  </a:lnTo>
                  <a:lnTo>
                    <a:pt x="225" y="232"/>
                  </a:lnTo>
                  <a:lnTo>
                    <a:pt x="222" y="232"/>
                  </a:lnTo>
                  <a:lnTo>
                    <a:pt x="222" y="235"/>
                  </a:lnTo>
                  <a:lnTo>
                    <a:pt x="222" y="235"/>
                  </a:lnTo>
                  <a:lnTo>
                    <a:pt x="222" y="235"/>
                  </a:lnTo>
                  <a:lnTo>
                    <a:pt x="222" y="235"/>
                  </a:lnTo>
                  <a:lnTo>
                    <a:pt x="222" y="235"/>
                  </a:lnTo>
                  <a:lnTo>
                    <a:pt x="222" y="237"/>
                  </a:lnTo>
                  <a:lnTo>
                    <a:pt x="220" y="237"/>
                  </a:lnTo>
                  <a:lnTo>
                    <a:pt x="220" y="237"/>
                  </a:lnTo>
                  <a:lnTo>
                    <a:pt x="220" y="237"/>
                  </a:lnTo>
                  <a:lnTo>
                    <a:pt x="220" y="239"/>
                  </a:lnTo>
                  <a:lnTo>
                    <a:pt x="222" y="239"/>
                  </a:lnTo>
                  <a:lnTo>
                    <a:pt x="222" y="239"/>
                  </a:lnTo>
                  <a:lnTo>
                    <a:pt x="222" y="239"/>
                  </a:lnTo>
                  <a:lnTo>
                    <a:pt x="222" y="239"/>
                  </a:lnTo>
                  <a:lnTo>
                    <a:pt x="225" y="242"/>
                  </a:lnTo>
                  <a:lnTo>
                    <a:pt x="225" y="242"/>
                  </a:lnTo>
                  <a:lnTo>
                    <a:pt x="225" y="242"/>
                  </a:lnTo>
                  <a:lnTo>
                    <a:pt x="225" y="242"/>
                  </a:lnTo>
                  <a:lnTo>
                    <a:pt x="225" y="242"/>
                  </a:lnTo>
                  <a:lnTo>
                    <a:pt x="225" y="242"/>
                  </a:lnTo>
                  <a:lnTo>
                    <a:pt x="227" y="242"/>
                  </a:lnTo>
                  <a:lnTo>
                    <a:pt x="227" y="242"/>
                  </a:lnTo>
                  <a:lnTo>
                    <a:pt x="227" y="242"/>
                  </a:lnTo>
                  <a:lnTo>
                    <a:pt x="227" y="244"/>
                  </a:lnTo>
                  <a:lnTo>
                    <a:pt x="229" y="244"/>
                  </a:lnTo>
                  <a:lnTo>
                    <a:pt x="229" y="246"/>
                  </a:lnTo>
                  <a:lnTo>
                    <a:pt x="229" y="249"/>
                  </a:lnTo>
                  <a:lnTo>
                    <a:pt x="229" y="251"/>
                  </a:lnTo>
                  <a:lnTo>
                    <a:pt x="232" y="251"/>
                  </a:lnTo>
                  <a:lnTo>
                    <a:pt x="232" y="254"/>
                  </a:lnTo>
                  <a:lnTo>
                    <a:pt x="229" y="258"/>
                  </a:lnTo>
                  <a:lnTo>
                    <a:pt x="225" y="261"/>
                  </a:lnTo>
                  <a:lnTo>
                    <a:pt x="225" y="263"/>
                  </a:lnTo>
                  <a:lnTo>
                    <a:pt x="225" y="265"/>
                  </a:lnTo>
                  <a:lnTo>
                    <a:pt x="225" y="265"/>
                  </a:lnTo>
                  <a:lnTo>
                    <a:pt x="222" y="268"/>
                  </a:lnTo>
                  <a:lnTo>
                    <a:pt x="222" y="268"/>
                  </a:lnTo>
                  <a:lnTo>
                    <a:pt x="225" y="270"/>
                  </a:lnTo>
                  <a:lnTo>
                    <a:pt x="225" y="272"/>
                  </a:lnTo>
                  <a:lnTo>
                    <a:pt x="225" y="275"/>
                  </a:lnTo>
                  <a:lnTo>
                    <a:pt x="225" y="275"/>
                  </a:lnTo>
                  <a:lnTo>
                    <a:pt x="225" y="277"/>
                  </a:lnTo>
                  <a:lnTo>
                    <a:pt x="225" y="277"/>
                  </a:lnTo>
                  <a:lnTo>
                    <a:pt x="225" y="277"/>
                  </a:lnTo>
                  <a:lnTo>
                    <a:pt x="227" y="277"/>
                  </a:lnTo>
                  <a:lnTo>
                    <a:pt x="227" y="277"/>
                  </a:lnTo>
                  <a:lnTo>
                    <a:pt x="232" y="282"/>
                  </a:lnTo>
                  <a:lnTo>
                    <a:pt x="232" y="284"/>
                  </a:lnTo>
                  <a:lnTo>
                    <a:pt x="232" y="284"/>
                  </a:lnTo>
                  <a:lnTo>
                    <a:pt x="234" y="287"/>
                  </a:lnTo>
                  <a:lnTo>
                    <a:pt x="236" y="296"/>
                  </a:lnTo>
                  <a:lnTo>
                    <a:pt x="236" y="299"/>
                  </a:lnTo>
                  <a:lnTo>
                    <a:pt x="236" y="303"/>
                  </a:lnTo>
                  <a:lnTo>
                    <a:pt x="236" y="303"/>
                  </a:lnTo>
                  <a:lnTo>
                    <a:pt x="234" y="306"/>
                  </a:lnTo>
                  <a:lnTo>
                    <a:pt x="234" y="308"/>
                  </a:lnTo>
                  <a:lnTo>
                    <a:pt x="234" y="315"/>
                  </a:lnTo>
                  <a:lnTo>
                    <a:pt x="234" y="315"/>
                  </a:lnTo>
                  <a:lnTo>
                    <a:pt x="234" y="315"/>
                  </a:lnTo>
                  <a:lnTo>
                    <a:pt x="232" y="315"/>
                  </a:lnTo>
                  <a:lnTo>
                    <a:pt x="232" y="315"/>
                  </a:lnTo>
                  <a:lnTo>
                    <a:pt x="229" y="315"/>
                  </a:lnTo>
                  <a:lnTo>
                    <a:pt x="229" y="315"/>
                  </a:lnTo>
                  <a:lnTo>
                    <a:pt x="229" y="315"/>
                  </a:lnTo>
                  <a:lnTo>
                    <a:pt x="229" y="315"/>
                  </a:lnTo>
                  <a:lnTo>
                    <a:pt x="229" y="317"/>
                  </a:lnTo>
                  <a:lnTo>
                    <a:pt x="229" y="317"/>
                  </a:lnTo>
                  <a:lnTo>
                    <a:pt x="229" y="317"/>
                  </a:lnTo>
                  <a:lnTo>
                    <a:pt x="229" y="320"/>
                  </a:lnTo>
                  <a:lnTo>
                    <a:pt x="234" y="320"/>
                  </a:lnTo>
                  <a:lnTo>
                    <a:pt x="234" y="320"/>
                  </a:lnTo>
                  <a:lnTo>
                    <a:pt x="234" y="320"/>
                  </a:lnTo>
                  <a:lnTo>
                    <a:pt x="234" y="322"/>
                  </a:lnTo>
                  <a:lnTo>
                    <a:pt x="236" y="322"/>
                  </a:lnTo>
                  <a:lnTo>
                    <a:pt x="236" y="325"/>
                  </a:lnTo>
                  <a:lnTo>
                    <a:pt x="236" y="327"/>
                  </a:lnTo>
                  <a:lnTo>
                    <a:pt x="236" y="327"/>
                  </a:lnTo>
                  <a:lnTo>
                    <a:pt x="236" y="329"/>
                  </a:lnTo>
                  <a:lnTo>
                    <a:pt x="236" y="329"/>
                  </a:lnTo>
                  <a:lnTo>
                    <a:pt x="239" y="329"/>
                  </a:lnTo>
                  <a:lnTo>
                    <a:pt x="239" y="332"/>
                  </a:lnTo>
                  <a:lnTo>
                    <a:pt x="236" y="332"/>
                  </a:lnTo>
                  <a:lnTo>
                    <a:pt x="236" y="334"/>
                  </a:lnTo>
                  <a:lnTo>
                    <a:pt x="236" y="334"/>
                  </a:lnTo>
                  <a:lnTo>
                    <a:pt x="234" y="334"/>
                  </a:lnTo>
                  <a:lnTo>
                    <a:pt x="236" y="336"/>
                  </a:lnTo>
                  <a:lnTo>
                    <a:pt x="236" y="336"/>
                  </a:lnTo>
                  <a:lnTo>
                    <a:pt x="236" y="336"/>
                  </a:lnTo>
                  <a:lnTo>
                    <a:pt x="239" y="336"/>
                  </a:lnTo>
                  <a:lnTo>
                    <a:pt x="239" y="339"/>
                  </a:lnTo>
                  <a:lnTo>
                    <a:pt x="236" y="339"/>
                  </a:lnTo>
                  <a:lnTo>
                    <a:pt x="236" y="341"/>
                  </a:lnTo>
                  <a:lnTo>
                    <a:pt x="234" y="341"/>
                  </a:lnTo>
                  <a:lnTo>
                    <a:pt x="232" y="341"/>
                  </a:lnTo>
                  <a:lnTo>
                    <a:pt x="232" y="341"/>
                  </a:lnTo>
                  <a:lnTo>
                    <a:pt x="229" y="341"/>
                  </a:lnTo>
                  <a:lnTo>
                    <a:pt x="229" y="341"/>
                  </a:lnTo>
                  <a:lnTo>
                    <a:pt x="227" y="341"/>
                  </a:lnTo>
                  <a:lnTo>
                    <a:pt x="227" y="339"/>
                  </a:lnTo>
                  <a:lnTo>
                    <a:pt x="225" y="339"/>
                  </a:lnTo>
                  <a:lnTo>
                    <a:pt x="222" y="339"/>
                  </a:lnTo>
                  <a:lnTo>
                    <a:pt x="222" y="339"/>
                  </a:lnTo>
                  <a:lnTo>
                    <a:pt x="222" y="341"/>
                  </a:lnTo>
                  <a:lnTo>
                    <a:pt x="222" y="341"/>
                  </a:lnTo>
                  <a:lnTo>
                    <a:pt x="222" y="341"/>
                  </a:lnTo>
                  <a:lnTo>
                    <a:pt x="225" y="341"/>
                  </a:lnTo>
                  <a:lnTo>
                    <a:pt x="225" y="344"/>
                  </a:lnTo>
                  <a:lnTo>
                    <a:pt x="225" y="344"/>
                  </a:lnTo>
                  <a:lnTo>
                    <a:pt x="227" y="344"/>
                  </a:lnTo>
                  <a:lnTo>
                    <a:pt x="225" y="348"/>
                  </a:lnTo>
                  <a:lnTo>
                    <a:pt x="225" y="348"/>
                  </a:lnTo>
                  <a:lnTo>
                    <a:pt x="227" y="351"/>
                  </a:lnTo>
                  <a:lnTo>
                    <a:pt x="227" y="351"/>
                  </a:lnTo>
                  <a:lnTo>
                    <a:pt x="227" y="351"/>
                  </a:lnTo>
                  <a:lnTo>
                    <a:pt x="227" y="353"/>
                  </a:lnTo>
                  <a:lnTo>
                    <a:pt x="227" y="353"/>
                  </a:lnTo>
                  <a:lnTo>
                    <a:pt x="225" y="355"/>
                  </a:lnTo>
                  <a:lnTo>
                    <a:pt x="225" y="355"/>
                  </a:lnTo>
                  <a:lnTo>
                    <a:pt x="225" y="355"/>
                  </a:lnTo>
                  <a:lnTo>
                    <a:pt x="225" y="358"/>
                  </a:lnTo>
                  <a:lnTo>
                    <a:pt x="225" y="358"/>
                  </a:lnTo>
                  <a:lnTo>
                    <a:pt x="225" y="360"/>
                  </a:lnTo>
                  <a:lnTo>
                    <a:pt x="225" y="362"/>
                  </a:lnTo>
                  <a:lnTo>
                    <a:pt x="220" y="372"/>
                  </a:lnTo>
                  <a:lnTo>
                    <a:pt x="218" y="374"/>
                  </a:lnTo>
                  <a:lnTo>
                    <a:pt x="215" y="377"/>
                  </a:lnTo>
                  <a:lnTo>
                    <a:pt x="210" y="379"/>
                  </a:lnTo>
                  <a:lnTo>
                    <a:pt x="210" y="379"/>
                  </a:lnTo>
                  <a:lnTo>
                    <a:pt x="208" y="381"/>
                  </a:lnTo>
                  <a:lnTo>
                    <a:pt x="206" y="381"/>
                  </a:lnTo>
                  <a:lnTo>
                    <a:pt x="206" y="384"/>
                  </a:lnTo>
                  <a:lnTo>
                    <a:pt x="206" y="384"/>
                  </a:lnTo>
                  <a:lnTo>
                    <a:pt x="206" y="386"/>
                  </a:lnTo>
                  <a:lnTo>
                    <a:pt x="206" y="386"/>
                  </a:lnTo>
                  <a:lnTo>
                    <a:pt x="208" y="386"/>
                  </a:lnTo>
                  <a:lnTo>
                    <a:pt x="208" y="386"/>
                  </a:lnTo>
                  <a:lnTo>
                    <a:pt x="208" y="386"/>
                  </a:lnTo>
                  <a:lnTo>
                    <a:pt x="210" y="386"/>
                  </a:lnTo>
                  <a:lnTo>
                    <a:pt x="210" y="386"/>
                  </a:lnTo>
                  <a:lnTo>
                    <a:pt x="210" y="388"/>
                  </a:lnTo>
                  <a:lnTo>
                    <a:pt x="210" y="391"/>
                  </a:lnTo>
                  <a:lnTo>
                    <a:pt x="210" y="393"/>
                  </a:lnTo>
                  <a:lnTo>
                    <a:pt x="208" y="393"/>
                  </a:lnTo>
                  <a:lnTo>
                    <a:pt x="206" y="391"/>
                  </a:lnTo>
                  <a:lnTo>
                    <a:pt x="203" y="393"/>
                  </a:lnTo>
                  <a:lnTo>
                    <a:pt x="203" y="393"/>
                  </a:lnTo>
                  <a:lnTo>
                    <a:pt x="203" y="396"/>
                  </a:lnTo>
                  <a:lnTo>
                    <a:pt x="201" y="398"/>
                  </a:lnTo>
                  <a:lnTo>
                    <a:pt x="201" y="400"/>
                  </a:lnTo>
                  <a:lnTo>
                    <a:pt x="201" y="400"/>
                  </a:lnTo>
                  <a:lnTo>
                    <a:pt x="199" y="400"/>
                  </a:lnTo>
                  <a:lnTo>
                    <a:pt x="196" y="398"/>
                  </a:lnTo>
                  <a:lnTo>
                    <a:pt x="194" y="398"/>
                  </a:lnTo>
                  <a:lnTo>
                    <a:pt x="194" y="398"/>
                  </a:lnTo>
                  <a:lnTo>
                    <a:pt x="191" y="398"/>
                  </a:lnTo>
                  <a:lnTo>
                    <a:pt x="191" y="398"/>
                  </a:lnTo>
                  <a:lnTo>
                    <a:pt x="191" y="400"/>
                  </a:lnTo>
                  <a:lnTo>
                    <a:pt x="191" y="403"/>
                  </a:lnTo>
                  <a:lnTo>
                    <a:pt x="191" y="405"/>
                  </a:lnTo>
                  <a:lnTo>
                    <a:pt x="191" y="407"/>
                  </a:lnTo>
                  <a:lnTo>
                    <a:pt x="191" y="410"/>
                  </a:lnTo>
                  <a:lnTo>
                    <a:pt x="191" y="410"/>
                  </a:lnTo>
                  <a:lnTo>
                    <a:pt x="189" y="410"/>
                  </a:lnTo>
                  <a:lnTo>
                    <a:pt x="187" y="412"/>
                  </a:lnTo>
                  <a:lnTo>
                    <a:pt x="187" y="412"/>
                  </a:lnTo>
                  <a:lnTo>
                    <a:pt x="182" y="412"/>
                  </a:lnTo>
                  <a:lnTo>
                    <a:pt x="180" y="412"/>
                  </a:lnTo>
                  <a:lnTo>
                    <a:pt x="175" y="415"/>
                  </a:lnTo>
                  <a:lnTo>
                    <a:pt x="173" y="415"/>
                  </a:lnTo>
                  <a:lnTo>
                    <a:pt x="173" y="415"/>
                  </a:lnTo>
                  <a:lnTo>
                    <a:pt x="173" y="412"/>
                  </a:lnTo>
                  <a:lnTo>
                    <a:pt x="173" y="410"/>
                  </a:lnTo>
                  <a:lnTo>
                    <a:pt x="173" y="410"/>
                  </a:lnTo>
                  <a:lnTo>
                    <a:pt x="173" y="407"/>
                  </a:lnTo>
                  <a:lnTo>
                    <a:pt x="170" y="407"/>
                  </a:lnTo>
                  <a:lnTo>
                    <a:pt x="170" y="407"/>
                  </a:lnTo>
                  <a:lnTo>
                    <a:pt x="165" y="410"/>
                  </a:lnTo>
                  <a:lnTo>
                    <a:pt x="163" y="410"/>
                  </a:lnTo>
                  <a:lnTo>
                    <a:pt x="161" y="410"/>
                  </a:lnTo>
                  <a:lnTo>
                    <a:pt x="161" y="412"/>
                  </a:lnTo>
                  <a:lnTo>
                    <a:pt x="161" y="412"/>
                  </a:lnTo>
                  <a:lnTo>
                    <a:pt x="163" y="415"/>
                  </a:lnTo>
                  <a:lnTo>
                    <a:pt x="163" y="415"/>
                  </a:lnTo>
                  <a:lnTo>
                    <a:pt x="163" y="415"/>
                  </a:lnTo>
                  <a:lnTo>
                    <a:pt x="163" y="417"/>
                  </a:lnTo>
                  <a:lnTo>
                    <a:pt x="165" y="417"/>
                  </a:lnTo>
                  <a:lnTo>
                    <a:pt x="168" y="419"/>
                  </a:lnTo>
                  <a:lnTo>
                    <a:pt x="168" y="419"/>
                  </a:lnTo>
                  <a:lnTo>
                    <a:pt x="168" y="422"/>
                  </a:lnTo>
                  <a:lnTo>
                    <a:pt x="168" y="424"/>
                  </a:lnTo>
                  <a:lnTo>
                    <a:pt x="168" y="426"/>
                  </a:lnTo>
                  <a:lnTo>
                    <a:pt x="165" y="426"/>
                  </a:lnTo>
                  <a:lnTo>
                    <a:pt x="165" y="426"/>
                  </a:lnTo>
                  <a:lnTo>
                    <a:pt x="163" y="426"/>
                  </a:lnTo>
                  <a:lnTo>
                    <a:pt x="163" y="429"/>
                  </a:lnTo>
                  <a:lnTo>
                    <a:pt x="163" y="431"/>
                  </a:lnTo>
                  <a:lnTo>
                    <a:pt x="163" y="431"/>
                  </a:lnTo>
                  <a:lnTo>
                    <a:pt x="163" y="433"/>
                  </a:lnTo>
                  <a:lnTo>
                    <a:pt x="161" y="433"/>
                  </a:lnTo>
                  <a:lnTo>
                    <a:pt x="161" y="433"/>
                  </a:lnTo>
                  <a:lnTo>
                    <a:pt x="161" y="431"/>
                  </a:lnTo>
                  <a:lnTo>
                    <a:pt x="158" y="431"/>
                  </a:lnTo>
                  <a:lnTo>
                    <a:pt x="158" y="431"/>
                  </a:lnTo>
                  <a:lnTo>
                    <a:pt x="156" y="431"/>
                  </a:lnTo>
                  <a:lnTo>
                    <a:pt x="154" y="431"/>
                  </a:lnTo>
                  <a:lnTo>
                    <a:pt x="154" y="429"/>
                  </a:lnTo>
                  <a:lnTo>
                    <a:pt x="151" y="431"/>
                  </a:lnTo>
                  <a:lnTo>
                    <a:pt x="151" y="431"/>
                  </a:lnTo>
                  <a:lnTo>
                    <a:pt x="151" y="431"/>
                  </a:lnTo>
                  <a:lnTo>
                    <a:pt x="151" y="433"/>
                  </a:lnTo>
                  <a:lnTo>
                    <a:pt x="151" y="433"/>
                  </a:lnTo>
                  <a:lnTo>
                    <a:pt x="154" y="436"/>
                  </a:lnTo>
                  <a:lnTo>
                    <a:pt x="154" y="436"/>
                  </a:lnTo>
                  <a:lnTo>
                    <a:pt x="154" y="436"/>
                  </a:lnTo>
                  <a:lnTo>
                    <a:pt x="154" y="438"/>
                  </a:lnTo>
                  <a:lnTo>
                    <a:pt x="151" y="441"/>
                  </a:lnTo>
                  <a:lnTo>
                    <a:pt x="144" y="438"/>
                  </a:lnTo>
                  <a:lnTo>
                    <a:pt x="142" y="436"/>
                  </a:lnTo>
                  <a:lnTo>
                    <a:pt x="139" y="436"/>
                  </a:lnTo>
                  <a:lnTo>
                    <a:pt x="137" y="433"/>
                  </a:lnTo>
                  <a:lnTo>
                    <a:pt x="137" y="431"/>
                  </a:lnTo>
                  <a:lnTo>
                    <a:pt x="135" y="431"/>
                  </a:lnTo>
                  <a:lnTo>
                    <a:pt x="132" y="431"/>
                  </a:lnTo>
                  <a:lnTo>
                    <a:pt x="130" y="431"/>
                  </a:lnTo>
                  <a:lnTo>
                    <a:pt x="125" y="426"/>
                  </a:lnTo>
                  <a:lnTo>
                    <a:pt x="123" y="426"/>
                  </a:lnTo>
                  <a:lnTo>
                    <a:pt x="120" y="426"/>
                  </a:lnTo>
                  <a:lnTo>
                    <a:pt x="120" y="426"/>
                  </a:lnTo>
                  <a:lnTo>
                    <a:pt x="120" y="426"/>
                  </a:lnTo>
                  <a:lnTo>
                    <a:pt x="120" y="429"/>
                  </a:lnTo>
                  <a:lnTo>
                    <a:pt x="118" y="429"/>
                  </a:lnTo>
                  <a:lnTo>
                    <a:pt x="118" y="429"/>
                  </a:lnTo>
                  <a:lnTo>
                    <a:pt x="118" y="431"/>
                  </a:lnTo>
                  <a:lnTo>
                    <a:pt x="118" y="431"/>
                  </a:lnTo>
                  <a:lnTo>
                    <a:pt x="116" y="433"/>
                  </a:lnTo>
                  <a:lnTo>
                    <a:pt x="116" y="433"/>
                  </a:lnTo>
                  <a:lnTo>
                    <a:pt x="113" y="436"/>
                  </a:lnTo>
                  <a:lnTo>
                    <a:pt x="113" y="438"/>
                  </a:lnTo>
                  <a:lnTo>
                    <a:pt x="113" y="438"/>
                  </a:lnTo>
                  <a:lnTo>
                    <a:pt x="113" y="438"/>
                  </a:lnTo>
                  <a:lnTo>
                    <a:pt x="113" y="441"/>
                  </a:lnTo>
                  <a:lnTo>
                    <a:pt x="116" y="443"/>
                  </a:lnTo>
                  <a:lnTo>
                    <a:pt x="113" y="445"/>
                  </a:lnTo>
                  <a:lnTo>
                    <a:pt x="113" y="450"/>
                  </a:lnTo>
                  <a:lnTo>
                    <a:pt x="109" y="450"/>
                  </a:lnTo>
                  <a:lnTo>
                    <a:pt x="94" y="452"/>
                  </a:lnTo>
                  <a:lnTo>
                    <a:pt x="87" y="455"/>
                  </a:lnTo>
                  <a:lnTo>
                    <a:pt x="83" y="457"/>
                  </a:lnTo>
                  <a:lnTo>
                    <a:pt x="73" y="459"/>
                  </a:lnTo>
                  <a:lnTo>
                    <a:pt x="68" y="462"/>
                  </a:lnTo>
                  <a:lnTo>
                    <a:pt x="64" y="464"/>
                  </a:lnTo>
                  <a:lnTo>
                    <a:pt x="61" y="467"/>
                  </a:lnTo>
                  <a:lnTo>
                    <a:pt x="61" y="469"/>
                  </a:lnTo>
                  <a:lnTo>
                    <a:pt x="59" y="471"/>
                  </a:lnTo>
                  <a:lnTo>
                    <a:pt x="59" y="471"/>
                  </a:lnTo>
                  <a:lnTo>
                    <a:pt x="59" y="474"/>
                  </a:lnTo>
                  <a:lnTo>
                    <a:pt x="59" y="476"/>
                  </a:lnTo>
                  <a:lnTo>
                    <a:pt x="59" y="476"/>
                  </a:lnTo>
                  <a:lnTo>
                    <a:pt x="59" y="476"/>
                  </a:lnTo>
                  <a:lnTo>
                    <a:pt x="59" y="478"/>
                  </a:lnTo>
                  <a:lnTo>
                    <a:pt x="59" y="478"/>
                  </a:lnTo>
                  <a:lnTo>
                    <a:pt x="59" y="478"/>
                  </a:lnTo>
                  <a:lnTo>
                    <a:pt x="57" y="478"/>
                  </a:lnTo>
                  <a:lnTo>
                    <a:pt x="57" y="478"/>
                  </a:lnTo>
                  <a:lnTo>
                    <a:pt x="54" y="481"/>
                  </a:lnTo>
                  <a:lnTo>
                    <a:pt x="52" y="483"/>
                  </a:lnTo>
                  <a:lnTo>
                    <a:pt x="49" y="486"/>
                  </a:lnTo>
                  <a:lnTo>
                    <a:pt x="47" y="486"/>
                  </a:lnTo>
                  <a:lnTo>
                    <a:pt x="45" y="483"/>
                  </a:lnTo>
                  <a:lnTo>
                    <a:pt x="45" y="483"/>
                  </a:lnTo>
                  <a:lnTo>
                    <a:pt x="42" y="481"/>
                  </a:lnTo>
                  <a:lnTo>
                    <a:pt x="38" y="478"/>
                  </a:lnTo>
                  <a:lnTo>
                    <a:pt x="38" y="478"/>
                  </a:lnTo>
                  <a:lnTo>
                    <a:pt x="35" y="478"/>
                  </a:lnTo>
                  <a:lnTo>
                    <a:pt x="35" y="478"/>
                  </a:lnTo>
                  <a:lnTo>
                    <a:pt x="35" y="478"/>
                  </a:lnTo>
                  <a:lnTo>
                    <a:pt x="35" y="478"/>
                  </a:lnTo>
                  <a:lnTo>
                    <a:pt x="35" y="478"/>
                  </a:lnTo>
                  <a:lnTo>
                    <a:pt x="35" y="476"/>
                  </a:lnTo>
                  <a:lnTo>
                    <a:pt x="35" y="469"/>
                  </a:lnTo>
                  <a:lnTo>
                    <a:pt x="35" y="467"/>
                  </a:lnTo>
                  <a:lnTo>
                    <a:pt x="33" y="467"/>
                  </a:lnTo>
                  <a:lnTo>
                    <a:pt x="28" y="464"/>
                  </a:lnTo>
                  <a:lnTo>
                    <a:pt x="26" y="464"/>
                  </a:lnTo>
                  <a:lnTo>
                    <a:pt x="23" y="464"/>
                  </a:lnTo>
                  <a:lnTo>
                    <a:pt x="23" y="464"/>
                  </a:lnTo>
                  <a:lnTo>
                    <a:pt x="21" y="467"/>
                  </a:lnTo>
                  <a:lnTo>
                    <a:pt x="21" y="467"/>
                  </a:lnTo>
                  <a:lnTo>
                    <a:pt x="21" y="467"/>
                  </a:lnTo>
                  <a:lnTo>
                    <a:pt x="21" y="469"/>
                  </a:lnTo>
                  <a:lnTo>
                    <a:pt x="21" y="474"/>
                  </a:lnTo>
                  <a:lnTo>
                    <a:pt x="23" y="474"/>
                  </a:lnTo>
                  <a:lnTo>
                    <a:pt x="21" y="476"/>
                  </a:lnTo>
                  <a:lnTo>
                    <a:pt x="21" y="476"/>
                  </a:lnTo>
                  <a:lnTo>
                    <a:pt x="21" y="476"/>
                  </a:lnTo>
                  <a:lnTo>
                    <a:pt x="14" y="476"/>
                  </a:lnTo>
                  <a:lnTo>
                    <a:pt x="12" y="476"/>
                  </a:lnTo>
                  <a:lnTo>
                    <a:pt x="9" y="476"/>
                  </a:lnTo>
                  <a:lnTo>
                    <a:pt x="2" y="478"/>
                  </a:lnTo>
                  <a:lnTo>
                    <a:pt x="0" y="478"/>
                  </a:lnTo>
                  <a:lnTo>
                    <a:pt x="0" y="481"/>
                  </a:lnTo>
                  <a:lnTo>
                    <a:pt x="0" y="481"/>
                  </a:lnTo>
                  <a:lnTo>
                    <a:pt x="0" y="483"/>
                  </a:lnTo>
                  <a:lnTo>
                    <a:pt x="2" y="483"/>
                  </a:lnTo>
                  <a:lnTo>
                    <a:pt x="2" y="486"/>
                  </a:lnTo>
                  <a:lnTo>
                    <a:pt x="2" y="486"/>
                  </a:lnTo>
                  <a:lnTo>
                    <a:pt x="2" y="486"/>
                  </a:lnTo>
                  <a:lnTo>
                    <a:pt x="7" y="486"/>
                  </a:lnTo>
                  <a:lnTo>
                    <a:pt x="7" y="486"/>
                  </a:lnTo>
                  <a:lnTo>
                    <a:pt x="9" y="488"/>
                  </a:lnTo>
                  <a:lnTo>
                    <a:pt x="9" y="488"/>
                  </a:lnTo>
                  <a:lnTo>
                    <a:pt x="7" y="490"/>
                  </a:lnTo>
                  <a:lnTo>
                    <a:pt x="7" y="490"/>
                  </a:lnTo>
                  <a:lnTo>
                    <a:pt x="7" y="495"/>
                  </a:lnTo>
                  <a:lnTo>
                    <a:pt x="7" y="495"/>
                  </a:lnTo>
                  <a:lnTo>
                    <a:pt x="7" y="497"/>
                  </a:lnTo>
                  <a:lnTo>
                    <a:pt x="4" y="500"/>
                  </a:lnTo>
                  <a:lnTo>
                    <a:pt x="2" y="502"/>
                  </a:lnTo>
                  <a:lnTo>
                    <a:pt x="2" y="504"/>
                  </a:lnTo>
                  <a:lnTo>
                    <a:pt x="2" y="507"/>
                  </a:lnTo>
                  <a:lnTo>
                    <a:pt x="2" y="509"/>
                  </a:lnTo>
                  <a:lnTo>
                    <a:pt x="7" y="514"/>
                  </a:lnTo>
                  <a:lnTo>
                    <a:pt x="7" y="516"/>
                  </a:lnTo>
                  <a:lnTo>
                    <a:pt x="7" y="519"/>
                  </a:lnTo>
                  <a:lnTo>
                    <a:pt x="7" y="519"/>
                  </a:lnTo>
                  <a:lnTo>
                    <a:pt x="7" y="519"/>
                  </a:lnTo>
                  <a:lnTo>
                    <a:pt x="9" y="519"/>
                  </a:lnTo>
                  <a:lnTo>
                    <a:pt x="14" y="516"/>
                  </a:lnTo>
                  <a:lnTo>
                    <a:pt x="16" y="519"/>
                  </a:lnTo>
                  <a:lnTo>
                    <a:pt x="19" y="519"/>
                  </a:lnTo>
                  <a:lnTo>
                    <a:pt x="21" y="519"/>
                  </a:lnTo>
                  <a:lnTo>
                    <a:pt x="23" y="521"/>
                  </a:lnTo>
                  <a:lnTo>
                    <a:pt x="38" y="535"/>
                  </a:lnTo>
                  <a:lnTo>
                    <a:pt x="40" y="538"/>
                  </a:lnTo>
                  <a:lnTo>
                    <a:pt x="40" y="540"/>
                  </a:lnTo>
                  <a:lnTo>
                    <a:pt x="42" y="540"/>
                  </a:lnTo>
                  <a:lnTo>
                    <a:pt x="45" y="538"/>
                  </a:lnTo>
                  <a:lnTo>
                    <a:pt x="45" y="538"/>
                  </a:lnTo>
                  <a:lnTo>
                    <a:pt x="49" y="538"/>
                  </a:lnTo>
                  <a:lnTo>
                    <a:pt x="57" y="538"/>
                  </a:lnTo>
                  <a:lnTo>
                    <a:pt x="73" y="540"/>
                  </a:lnTo>
                  <a:lnTo>
                    <a:pt x="73" y="540"/>
                  </a:lnTo>
                  <a:lnTo>
                    <a:pt x="73" y="540"/>
                  </a:lnTo>
                  <a:lnTo>
                    <a:pt x="73" y="540"/>
                  </a:lnTo>
                  <a:lnTo>
                    <a:pt x="73" y="540"/>
                  </a:lnTo>
                  <a:lnTo>
                    <a:pt x="73" y="540"/>
                  </a:lnTo>
                  <a:lnTo>
                    <a:pt x="75" y="540"/>
                  </a:lnTo>
                  <a:lnTo>
                    <a:pt x="78" y="540"/>
                  </a:lnTo>
                  <a:lnTo>
                    <a:pt x="78" y="540"/>
                  </a:lnTo>
                  <a:lnTo>
                    <a:pt x="78" y="542"/>
                  </a:lnTo>
                  <a:lnTo>
                    <a:pt x="78" y="542"/>
                  </a:lnTo>
                  <a:lnTo>
                    <a:pt x="78" y="542"/>
                  </a:lnTo>
                  <a:lnTo>
                    <a:pt x="78" y="542"/>
                  </a:lnTo>
                  <a:lnTo>
                    <a:pt x="75" y="542"/>
                  </a:lnTo>
                  <a:lnTo>
                    <a:pt x="73" y="542"/>
                  </a:lnTo>
                  <a:lnTo>
                    <a:pt x="73" y="545"/>
                  </a:lnTo>
                  <a:lnTo>
                    <a:pt x="71" y="545"/>
                  </a:lnTo>
                  <a:lnTo>
                    <a:pt x="68" y="547"/>
                  </a:lnTo>
                  <a:lnTo>
                    <a:pt x="68" y="547"/>
                  </a:lnTo>
                  <a:lnTo>
                    <a:pt x="68" y="549"/>
                  </a:lnTo>
                  <a:lnTo>
                    <a:pt x="68" y="549"/>
                  </a:lnTo>
                  <a:lnTo>
                    <a:pt x="68" y="552"/>
                  </a:lnTo>
                  <a:lnTo>
                    <a:pt x="68" y="552"/>
                  </a:lnTo>
                  <a:lnTo>
                    <a:pt x="66" y="557"/>
                  </a:lnTo>
                  <a:lnTo>
                    <a:pt x="66" y="557"/>
                  </a:lnTo>
                  <a:lnTo>
                    <a:pt x="66" y="559"/>
                  </a:lnTo>
                  <a:lnTo>
                    <a:pt x="66" y="564"/>
                  </a:lnTo>
                  <a:lnTo>
                    <a:pt x="66" y="564"/>
                  </a:lnTo>
                  <a:lnTo>
                    <a:pt x="66" y="566"/>
                  </a:lnTo>
                  <a:lnTo>
                    <a:pt x="73" y="571"/>
                  </a:lnTo>
                  <a:lnTo>
                    <a:pt x="75" y="571"/>
                  </a:lnTo>
                  <a:lnTo>
                    <a:pt x="75" y="571"/>
                  </a:lnTo>
                  <a:lnTo>
                    <a:pt x="78" y="571"/>
                  </a:lnTo>
                  <a:lnTo>
                    <a:pt x="78" y="571"/>
                  </a:lnTo>
                  <a:lnTo>
                    <a:pt x="80" y="573"/>
                  </a:lnTo>
                  <a:lnTo>
                    <a:pt x="87" y="580"/>
                  </a:lnTo>
                  <a:lnTo>
                    <a:pt x="90" y="585"/>
                  </a:lnTo>
                  <a:lnTo>
                    <a:pt x="90" y="587"/>
                  </a:lnTo>
                  <a:lnTo>
                    <a:pt x="90" y="590"/>
                  </a:lnTo>
                  <a:lnTo>
                    <a:pt x="92" y="590"/>
                  </a:lnTo>
                  <a:lnTo>
                    <a:pt x="94" y="590"/>
                  </a:lnTo>
                  <a:lnTo>
                    <a:pt x="99" y="590"/>
                  </a:lnTo>
                  <a:lnTo>
                    <a:pt x="102" y="592"/>
                  </a:lnTo>
                  <a:lnTo>
                    <a:pt x="104" y="592"/>
                  </a:lnTo>
                  <a:lnTo>
                    <a:pt x="106" y="594"/>
                  </a:lnTo>
                  <a:lnTo>
                    <a:pt x="106" y="597"/>
                  </a:lnTo>
                  <a:lnTo>
                    <a:pt x="106" y="599"/>
                  </a:lnTo>
                  <a:lnTo>
                    <a:pt x="109" y="599"/>
                  </a:lnTo>
                  <a:lnTo>
                    <a:pt x="109" y="601"/>
                  </a:lnTo>
                  <a:lnTo>
                    <a:pt x="106" y="601"/>
                  </a:lnTo>
                  <a:lnTo>
                    <a:pt x="106" y="601"/>
                  </a:lnTo>
                  <a:lnTo>
                    <a:pt x="106" y="601"/>
                  </a:lnTo>
                  <a:lnTo>
                    <a:pt x="104" y="601"/>
                  </a:lnTo>
                  <a:lnTo>
                    <a:pt x="102" y="601"/>
                  </a:lnTo>
                  <a:lnTo>
                    <a:pt x="102" y="601"/>
                  </a:lnTo>
                  <a:lnTo>
                    <a:pt x="102" y="601"/>
                  </a:lnTo>
                  <a:lnTo>
                    <a:pt x="102" y="601"/>
                  </a:lnTo>
                  <a:lnTo>
                    <a:pt x="102" y="601"/>
                  </a:lnTo>
                  <a:lnTo>
                    <a:pt x="102" y="604"/>
                  </a:lnTo>
                  <a:lnTo>
                    <a:pt x="102" y="604"/>
                  </a:lnTo>
                  <a:lnTo>
                    <a:pt x="104" y="606"/>
                  </a:lnTo>
                  <a:lnTo>
                    <a:pt x="104" y="606"/>
                  </a:lnTo>
                  <a:lnTo>
                    <a:pt x="104" y="609"/>
                  </a:lnTo>
                  <a:lnTo>
                    <a:pt x="109" y="609"/>
                  </a:lnTo>
                  <a:lnTo>
                    <a:pt x="109" y="611"/>
                  </a:lnTo>
                  <a:lnTo>
                    <a:pt x="111" y="613"/>
                  </a:lnTo>
                  <a:lnTo>
                    <a:pt x="111" y="616"/>
                  </a:lnTo>
                  <a:lnTo>
                    <a:pt x="111" y="618"/>
                  </a:lnTo>
                  <a:lnTo>
                    <a:pt x="113" y="620"/>
                  </a:lnTo>
                  <a:lnTo>
                    <a:pt x="113" y="623"/>
                  </a:lnTo>
                  <a:lnTo>
                    <a:pt x="116" y="623"/>
                  </a:lnTo>
                  <a:lnTo>
                    <a:pt x="118" y="625"/>
                  </a:lnTo>
                  <a:lnTo>
                    <a:pt x="118" y="628"/>
                  </a:lnTo>
                  <a:lnTo>
                    <a:pt x="118" y="628"/>
                  </a:lnTo>
                  <a:lnTo>
                    <a:pt x="116" y="628"/>
                  </a:lnTo>
                  <a:lnTo>
                    <a:pt x="111" y="628"/>
                  </a:lnTo>
                  <a:lnTo>
                    <a:pt x="111" y="628"/>
                  </a:lnTo>
                  <a:lnTo>
                    <a:pt x="109" y="630"/>
                  </a:lnTo>
                  <a:lnTo>
                    <a:pt x="109" y="630"/>
                  </a:lnTo>
                  <a:lnTo>
                    <a:pt x="109" y="632"/>
                  </a:lnTo>
                  <a:lnTo>
                    <a:pt x="109" y="632"/>
                  </a:lnTo>
                  <a:lnTo>
                    <a:pt x="109" y="635"/>
                  </a:lnTo>
                  <a:lnTo>
                    <a:pt x="106" y="635"/>
                  </a:lnTo>
                  <a:lnTo>
                    <a:pt x="104" y="632"/>
                  </a:lnTo>
                  <a:lnTo>
                    <a:pt x="104" y="632"/>
                  </a:lnTo>
                  <a:lnTo>
                    <a:pt x="104" y="635"/>
                  </a:lnTo>
                  <a:lnTo>
                    <a:pt x="102" y="635"/>
                  </a:lnTo>
                  <a:lnTo>
                    <a:pt x="99" y="637"/>
                  </a:lnTo>
                  <a:lnTo>
                    <a:pt x="99" y="637"/>
                  </a:lnTo>
                  <a:lnTo>
                    <a:pt x="102" y="642"/>
                  </a:lnTo>
                  <a:lnTo>
                    <a:pt x="102" y="642"/>
                  </a:lnTo>
                  <a:lnTo>
                    <a:pt x="104" y="642"/>
                  </a:lnTo>
                  <a:lnTo>
                    <a:pt x="106" y="642"/>
                  </a:lnTo>
                  <a:lnTo>
                    <a:pt x="109" y="644"/>
                  </a:lnTo>
                  <a:lnTo>
                    <a:pt x="111" y="644"/>
                  </a:lnTo>
                  <a:lnTo>
                    <a:pt x="116" y="649"/>
                  </a:lnTo>
                  <a:lnTo>
                    <a:pt x="118" y="649"/>
                  </a:lnTo>
                  <a:lnTo>
                    <a:pt x="120" y="649"/>
                  </a:lnTo>
                  <a:lnTo>
                    <a:pt x="120" y="649"/>
                  </a:lnTo>
                  <a:lnTo>
                    <a:pt x="123" y="649"/>
                  </a:lnTo>
                  <a:lnTo>
                    <a:pt x="128" y="651"/>
                  </a:lnTo>
                  <a:lnTo>
                    <a:pt x="132" y="654"/>
                  </a:lnTo>
                  <a:lnTo>
                    <a:pt x="135" y="656"/>
                  </a:lnTo>
                  <a:lnTo>
                    <a:pt x="135" y="656"/>
                  </a:lnTo>
                  <a:lnTo>
                    <a:pt x="135" y="658"/>
                  </a:lnTo>
                  <a:lnTo>
                    <a:pt x="135" y="658"/>
                  </a:lnTo>
                  <a:lnTo>
                    <a:pt x="135" y="661"/>
                  </a:lnTo>
                  <a:lnTo>
                    <a:pt x="135" y="663"/>
                  </a:lnTo>
                  <a:lnTo>
                    <a:pt x="135" y="663"/>
                  </a:lnTo>
                  <a:lnTo>
                    <a:pt x="135" y="663"/>
                  </a:lnTo>
                  <a:lnTo>
                    <a:pt x="135" y="668"/>
                  </a:lnTo>
                  <a:lnTo>
                    <a:pt x="135" y="670"/>
                  </a:lnTo>
                  <a:lnTo>
                    <a:pt x="135" y="673"/>
                  </a:lnTo>
                  <a:lnTo>
                    <a:pt x="139" y="675"/>
                  </a:lnTo>
                  <a:lnTo>
                    <a:pt x="142" y="675"/>
                  </a:lnTo>
                  <a:lnTo>
                    <a:pt x="142" y="675"/>
                  </a:lnTo>
                  <a:lnTo>
                    <a:pt x="142" y="675"/>
                  </a:lnTo>
                  <a:lnTo>
                    <a:pt x="144" y="673"/>
                  </a:lnTo>
                  <a:lnTo>
                    <a:pt x="144" y="673"/>
                  </a:lnTo>
                  <a:lnTo>
                    <a:pt x="144" y="673"/>
                  </a:lnTo>
                  <a:lnTo>
                    <a:pt x="146" y="670"/>
                  </a:lnTo>
                  <a:lnTo>
                    <a:pt x="146" y="670"/>
                  </a:lnTo>
                  <a:lnTo>
                    <a:pt x="146" y="668"/>
                  </a:lnTo>
                  <a:lnTo>
                    <a:pt x="149" y="668"/>
                  </a:lnTo>
                  <a:lnTo>
                    <a:pt x="149" y="668"/>
                  </a:lnTo>
                  <a:lnTo>
                    <a:pt x="151" y="668"/>
                  </a:lnTo>
                  <a:lnTo>
                    <a:pt x="154" y="668"/>
                  </a:lnTo>
                  <a:lnTo>
                    <a:pt x="156" y="670"/>
                  </a:lnTo>
                  <a:lnTo>
                    <a:pt x="158" y="670"/>
                  </a:lnTo>
                  <a:lnTo>
                    <a:pt x="161" y="673"/>
                  </a:lnTo>
                  <a:lnTo>
                    <a:pt x="161" y="677"/>
                  </a:lnTo>
                  <a:lnTo>
                    <a:pt x="161" y="682"/>
                  </a:lnTo>
                  <a:lnTo>
                    <a:pt x="161" y="682"/>
                  </a:lnTo>
                  <a:lnTo>
                    <a:pt x="163" y="684"/>
                  </a:lnTo>
                  <a:lnTo>
                    <a:pt x="163" y="687"/>
                  </a:lnTo>
                  <a:lnTo>
                    <a:pt x="168" y="687"/>
                  </a:lnTo>
                  <a:lnTo>
                    <a:pt x="182" y="691"/>
                  </a:lnTo>
                  <a:lnTo>
                    <a:pt x="184" y="691"/>
                  </a:lnTo>
                  <a:lnTo>
                    <a:pt x="184" y="694"/>
                  </a:lnTo>
                  <a:lnTo>
                    <a:pt x="184" y="696"/>
                  </a:lnTo>
                  <a:lnTo>
                    <a:pt x="184" y="699"/>
                  </a:lnTo>
                  <a:lnTo>
                    <a:pt x="184" y="701"/>
                  </a:lnTo>
                  <a:lnTo>
                    <a:pt x="184" y="703"/>
                  </a:lnTo>
                  <a:lnTo>
                    <a:pt x="184" y="703"/>
                  </a:lnTo>
                  <a:lnTo>
                    <a:pt x="189" y="710"/>
                  </a:lnTo>
                  <a:lnTo>
                    <a:pt x="189" y="713"/>
                  </a:lnTo>
                  <a:lnTo>
                    <a:pt x="206" y="708"/>
                  </a:lnTo>
                  <a:lnTo>
                    <a:pt x="208" y="708"/>
                  </a:lnTo>
                  <a:lnTo>
                    <a:pt x="213" y="708"/>
                  </a:lnTo>
                  <a:lnTo>
                    <a:pt x="215" y="706"/>
                  </a:lnTo>
                  <a:lnTo>
                    <a:pt x="222" y="701"/>
                  </a:lnTo>
                  <a:lnTo>
                    <a:pt x="232" y="699"/>
                  </a:lnTo>
                  <a:lnTo>
                    <a:pt x="234" y="694"/>
                  </a:lnTo>
                  <a:lnTo>
                    <a:pt x="236" y="691"/>
                  </a:lnTo>
                  <a:lnTo>
                    <a:pt x="239" y="691"/>
                  </a:lnTo>
                  <a:lnTo>
                    <a:pt x="239" y="689"/>
                  </a:lnTo>
                  <a:lnTo>
                    <a:pt x="239" y="689"/>
                  </a:lnTo>
                  <a:lnTo>
                    <a:pt x="239" y="689"/>
                  </a:lnTo>
                  <a:lnTo>
                    <a:pt x="239" y="689"/>
                  </a:lnTo>
                  <a:lnTo>
                    <a:pt x="244" y="684"/>
                  </a:lnTo>
                  <a:lnTo>
                    <a:pt x="246" y="684"/>
                  </a:lnTo>
                  <a:lnTo>
                    <a:pt x="246" y="684"/>
                  </a:lnTo>
                  <a:lnTo>
                    <a:pt x="248" y="682"/>
                  </a:lnTo>
                  <a:lnTo>
                    <a:pt x="253" y="670"/>
                  </a:lnTo>
                  <a:lnTo>
                    <a:pt x="255" y="668"/>
                  </a:lnTo>
                  <a:lnTo>
                    <a:pt x="255" y="665"/>
                  </a:lnTo>
                  <a:lnTo>
                    <a:pt x="255" y="665"/>
                  </a:lnTo>
                  <a:lnTo>
                    <a:pt x="255" y="663"/>
                  </a:lnTo>
                  <a:lnTo>
                    <a:pt x="255" y="661"/>
                  </a:lnTo>
                  <a:lnTo>
                    <a:pt x="255" y="661"/>
                  </a:lnTo>
                  <a:lnTo>
                    <a:pt x="260" y="661"/>
                  </a:lnTo>
                  <a:lnTo>
                    <a:pt x="262" y="661"/>
                  </a:lnTo>
                  <a:lnTo>
                    <a:pt x="265" y="656"/>
                  </a:lnTo>
                  <a:lnTo>
                    <a:pt x="270" y="654"/>
                  </a:lnTo>
                  <a:lnTo>
                    <a:pt x="270" y="649"/>
                  </a:lnTo>
                  <a:lnTo>
                    <a:pt x="267" y="644"/>
                  </a:lnTo>
                  <a:lnTo>
                    <a:pt x="265" y="642"/>
                  </a:lnTo>
                  <a:lnTo>
                    <a:pt x="260" y="639"/>
                  </a:lnTo>
                  <a:lnTo>
                    <a:pt x="255" y="639"/>
                  </a:lnTo>
                  <a:lnTo>
                    <a:pt x="253" y="639"/>
                  </a:lnTo>
                  <a:lnTo>
                    <a:pt x="251" y="639"/>
                  </a:lnTo>
                  <a:lnTo>
                    <a:pt x="248" y="637"/>
                  </a:lnTo>
                  <a:lnTo>
                    <a:pt x="246" y="635"/>
                  </a:lnTo>
                  <a:lnTo>
                    <a:pt x="244" y="632"/>
                  </a:lnTo>
                  <a:lnTo>
                    <a:pt x="244" y="630"/>
                  </a:lnTo>
                  <a:lnTo>
                    <a:pt x="244" y="620"/>
                  </a:lnTo>
                  <a:lnTo>
                    <a:pt x="241" y="616"/>
                  </a:lnTo>
                  <a:lnTo>
                    <a:pt x="239" y="611"/>
                  </a:lnTo>
                  <a:lnTo>
                    <a:pt x="239" y="611"/>
                  </a:lnTo>
                  <a:lnTo>
                    <a:pt x="241" y="611"/>
                  </a:lnTo>
                  <a:lnTo>
                    <a:pt x="244" y="613"/>
                  </a:lnTo>
                  <a:lnTo>
                    <a:pt x="244" y="616"/>
                  </a:lnTo>
                  <a:lnTo>
                    <a:pt x="244" y="618"/>
                  </a:lnTo>
                  <a:lnTo>
                    <a:pt x="244" y="620"/>
                  </a:lnTo>
                  <a:lnTo>
                    <a:pt x="246" y="625"/>
                  </a:lnTo>
                  <a:lnTo>
                    <a:pt x="246" y="628"/>
                  </a:lnTo>
                  <a:lnTo>
                    <a:pt x="246" y="630"/>
                  </a:lnTo>
                  <a:lnTo>
                    <a:pt x="248" y="630"/>
                  </a:lnTo>
                  <a:lnTo>
                    <a:pt x="251" y="635"/>
                  </a:lnTo>
                  <a:lnTo>
                    <a:pt x="253" y="635"/>
                  </a:lnTo>
                  <a:lnTo>
                    <a:pt x="255" y="637"/>
                  </a:lnTo>
                  <a:lnTo>
                    <a:pt x="258" y="635"/>
                  </a:lnTo>
                  <a:lnTo>
                    <a:pt x="258" y="635"/>
                  </a:lnTo>
                  <a:lnTo>
                    <a:pt x="260" y="637"/>
                  </a:lnTo>
                  <a:lnTo>
                    <a:pt x="262" y="639"/>
                  </a:lnTo>
                  <a:lnTo>
                    <a:pt x="270" y="642"/>
                  </a:lnTo>
                  <a:lnTo>
                    <a:pt x="272" y="644"/>
                  </a:lnTo>
                  <a:lnTo>
                    <a:pt x="274" y="644"/>
                  </a:lnTo>
                  <a:lnTo>
                    <a:pt x="274" y="651"/>
                  </a:lnTo>
                  <a:lnTo>
                    <a:pt x="274" y="654"/>
                  </a:lnTo>
                  <a:lnTo>
                    <a:pt x="274" y="658"/>
                  </a:lnTo>
                  <a:lnTo>
                    <a:pt x="270" y="663"/>
                  </a:lnTo>
                  <a:lnTo>
                    <a:pt x="267" y="665"/>
                  </a:lnTo>
                  <a:lnTo>
                    <a:pt x="267" y="668"/>
                  </a:lnTo>
                  <a:lnTo>
                    <a:pt x="267" y="670"/>
                  </a:lnTo>
                  <a:lnTo>
                    <a:pt x="267" y="675"/>
                  </a:lnTo>
                  <a:lnTo>
                    <a:pt x="267" y="677"/>
                  </a:lnTo>
                  <a:lnTo>
                    <a:pt x="267" y="677"/>
                  </a:lnTo>
                  <a:lnTo>
                    <a:pt x="274" y="689"/>
                  </a:lnTo>
                  <a:lnTo>
                    <a:pt x="274" y="689"/>
                  </a:lnTo>
                  <a:lnTo>
                    <a:pt x="272" y="691"/>
                  </a:lnTo>
                  <a:lnTo>
                    <a:pt x="274" y="696"/>
                  </a:lnTo>
                  <a:lnTo>
                    <a:pt x="274" y="699"/>
                  </a:lnTo>
                  <a:lnTo>
                    <a:pt x="272" y="701"/>
                  </a:lnTo>
                  <a:lnTo>
                    <a:pt x="270" y="703"/>
                  </a:lnTo>
                  <a:lnTo>
                    <a:pt x="270" y="706"/>
                  </a:lnTo>
                  <a:lnTo>
                    <a:pt x="272" y="708"/>
                  </a:lnTo>
                  <a:lnTo>
                    <a:pt x="274" y="713"/>
                  </a:lnTo>
                  <a:lnTo>
                    <a:pt x="277" y="713"/>
                  </a:lnTo>
                  <a:lnTo>
                    <a:pt x="277" y="713"/>
                  </a:lnTo>
                  <a:lnTo>
                    <a:pt x="279" y="715"/>
                  </a:lnTo>
                  <a:lnTo>
                    <a:pt x="279" y="717"/>
                  </a:lnTo>
                  <a:lnTo>
                    <a:pt x="279" y="720"/>
                  </a:lnTo>
                  <a:lnTo>
                    <a:pt x="281" y="720"/>
                  </a:lnTo>
                  <a:lnTo>
                    <a:pt x="281" y="720"/>
                  </a:lnTo>
                  <a:lnTo>
                    <a:pt x="284" y="717"/>
                  </a:lnTo>
                  <a:lnTo>
                    <a:pt x="284" y="717"/>
                  </a:lnTo>
                  <a:lnTo>
                    <a:pt x="284" y="717"/>
                  </a:lnTo>
                  <a:lnTo>
                    <a:pt x="284" y="717"/>
                  </a:lnTo>
                  <a:lnTo>
                    <a:pt x="284" y="715"/>
                  </a:lnTo>
                  <a:lnTo>
                    <a:pt x="284" y="715"/>
                  </a:lnTo>
                  <a:lnTo>
                    <a:pt x="284" y="713"/>
                  </a:lnTo>
                  <a:lnTo>
                    <a:pt x="281" y="713"/>
                  </a:lnTo>
                  <a:lnTo>
                    <a:pt x="281" y="710"/>
                  </a:lnTo>
                  <a:lnTo>
                    <a:pt x="284" y="708"/>
                  </a:lnTo>
                  <a:lnTo>
                    <a:pt x="284" y="706"/>
                  </a:lnTo>
                  <a:lnTo>
                    <a:pt x="284" y="703"/>
                  </a:lnTo>
                  <a:lnTo>
                    <a:pt x="279" y="691"/>
                  </a:lnTo>
                  <a:lnTo>
                    <a:pt x="279" y="689"/>
                  </a:lnTo>
                  <a:lnTo>
                    <a:pt x="281" y="689"/>
                  </a:lnTo>
                  <a:lnTo>
                    <a:pt x="284" y="691"/>
                  </a:lnTo>
                  <a:lnTo>
                    <a:pt x="284" y="694"/>
                  </a:lnTo>
                  <a:lnTo>
                    <a:pt x="284" y="696"/>
                  </a:lnTo>
                  <a:lnTo>
                    <a:pt x="284" y="710"/>
                  </a:lnTo>
                  <a:lnTo>
                    <a:pt x="286" y="713"/>
                  </a:lnTo>
                  <a:lnTo>
                    <a:pt x="286" y="713"/>
                  </a:lnTo>
                  <a:lnTo>
                    <a:pt x="289" y="710"/>
                  </a:lnTo>
                  <a:lnTo>
                    <a:pt x="289" y="708"/>
                  </a:lnTo>
                  <a:lnTo>
                    <a:pt x="291" y="708"/>
                  </a:lnTo>
                  <a:lnTo>
                    <a:pt x="291" y="706"/>
                  </a:lnTo>
                  <a:lnTo>
                    <a:pt x="289" y="706"/>
                  </a:lnTo>
                  <a:lnTo>
                    <a:pt x="289" y="703"/>
                  </a:lnTo>
                  <a:lnTo>
                    <a:pt x="286" y="701"/>
                  </a:lnTo>
                  <a:lnTo>
                    <a:pt x="286" y="699"/>
                  </a:lnTo>
                  <a:lnTo>
                    <a:pt x="289" y="699"/>
                  </a:lnTo>
                  <a:lnTo>
                    <a:pt x="289" y="701"/>
                  </a:lnTo>
                  <a:lnTo>
                    <a:pt x="289" y="701"/>
                  </a:lnTo>
                  <a:lnTo>
                    <a:pt x="289" y="703"/>
                  </a:lnTo>
                  <a:lnTo>
                    <a:pt x="291" y="703"/>
                  </a:lnTo>
                  <a:lnTo>
                    <a:pt x="291" y="703"/>
                  </a:lnTo>
                  <a:lnTo>
                    <a:pt x="293" y="701"/>
                  </a:lnTo>
                  <a:lnTo>
                    <a:pt x="296" y="701"/>
                  </a:lnTo>
                  <a:lnTo>
                    <a:pt x="293" y="706"/>
                  </a:lnTo>
                  <a:lnTo>
                    <a:pt x="293" y="710"/>
                  </a:lnTo>
                  <a:lnTo>
                    <a:pt x="296" y="713"/>
                  </a:lnTo>
                  <a:lnTo>
                    <a:pt x="298" y="713"/>
                  </a:lnTo>
                  <a:lnTo>
                    <a:pt x="298" y="713"/>
                  </a:lnTo>
                  <a:lnTo>
                    <a:pt x="300" y="710"/>
                  </a:lnTo>
                  <a:lnTo>
                    <a:pt x="303" y="710"/>
                  </a:lnTo>
                  <a:lnTo>
                    <a:pt x="303" y="708"/>
                  </a:lnTo>
                  <a:lnTo>
                    <a:pt x="305" y="706"/>
                  </a:lnTo>
                  <a:lnTo>
                    <a:pt x="303" y="703"/>
                  </a:lnTo>
                  <a:lnTo>
                    <a:pt x="303" y="701"/>
                  </a:lnTo>
                  <a:lnTo>
                    <a:pt x="303" y="699"/>
                  </a:lnTo>
                  <a:lnTo>
                    <a:pt x="303" y="696"/>
                  </a:lnTo>
                  <a:lnTo>
                    <a:pt x="303" y="694"/>
                  </a:lnTo>
                  <a:lnTo>
                    <a:pt x="303" y="691"/>
                  </a:lnTo>
                  <a:lnTo>
                    <a:pt x="305" y="689"/>
                  </a:lnTo>
                  <a:lnTo>
                    <a:pt x="305" y="689"/>
                  </a:lnTo>
                  <a:lnTo>
                    <a:pt x="305" y="689"/>
                  </a:lnTo>
                  <a:lnTo>
                    <a:pt x="307" y="689"/>
                  </a:lnTo>
                  <a:lnTo>
                    <a:pt x="307" y="687"/>
                  </a:lnTo>
                  <a:lnTo>
                    <a:pt x="307" y="684"/>
                  </a:lnTo>
                  <a:lnTo>
                    <a:pt x="305" y="680"/>
                  </a:lnTo>
                  <a:lnTo>
                    <a:pt x="305" y="677"/>
                  </a:lnTo>
                  <a:lnTo>
                    <a:pt x="305" y="675"/>
                  </a:lnTo>
                  <a:lnTo>
                    <a:pt x="307" y="673"/>
                  </a:lnTo>
                  <a:lnTo>
                    <a:pt x="307" y="673"/>
                  </a:lnTo>
                  <a:lnTo>
                    <a:pt x="307" y="670"/>
                  </a:lnTo>
                  <a:lnTo>
                    <a:pt x="310" y="673"/>
                  </a:lnTo>
                  <a:lnTo>
                    <a:pt x="310" y="675"/>
                  </a:lnTo>
                  <a:lnTo>
                    <a:pt x="307" y="680"/>
                  </a:lnTo>
                  <a:lnTo>
                    <a:pt x="310" y="682"/>
                  </a:lnTo>
                  <a:lnTo>
                    <a:pt x="310" y="687"/>
                  </a:lnTo>
                  <a:lnTo>
                    <a:pt x="310" y="689"/>
                  </a:lnTo>
                  <a:lnTo>
                    <a:pt x="310" y="694"/>
                  </a:lnTo>
                  <a:lnTo>
                    <a:pt x="307" y="696"/>
                  </a:lnTo>
                  <a:lnTo>
                    <a:pt x="307" y="699"/>
                  </a:lnTo>
                  <a:lnTo>
                    <a:pt x="310" y="706"/>
                  </a:lnTo>
                  <a:lnTo>
                    <a:pt x="310" y="708"/>
                  </a:lnTo>
                  <a:lnTo>
                    <a:pt x="310" y="708"/>
                  </a:lnTo>
                  <a:lnTo>
                    <a:pt x="310" y="710"/>
                  </a:lnTo>
                  <a:lnTo>
                    <a:pt x="310" y="713"/>
                  </a:lnTo>
                  <a:lnTo>
                    <a:pt x="310" y="713"/>
                  </a:lnTo>
                  <a:lnTo>
                    <a:pt x="307" y="715"/>
                  </a:lnTo>
                  <a:lnTo>
                    <a:pt x="307" y="715"/>
                  </a:lnTo>
                  <a:lnTo>
                    <a:pt x="307" y="715"/>
                  </a:lnTo>
                  <a:lnTo>
                    <a:pt x="305" y="720"/>
                  </a:lnTo>
                  <a:lnTo>
                    <a:pt x="307" y="722"/>
                  </a:lnTo>
                  <a:lnTo>
                    <a:pt x="310" y="722"/>
                  </a:lnTo>
                  <a:lnTo>
                    <a:pt x="312" y="722"/>
                  </a:lnTo>
                  <a:lnTo>
                    <a:pt x="312" y="720"/>
                  </a:lnTo>
                  <a:lnTo>
                    <a:pt x="310" y="720"/>
                  </a:lnTo>
                  <a:lnTo>
                    <a:pt x="310" y="717"/>
                  </a:lnTo>
                  <a:lnTo>
                    <a:pt x="312" y="717"/>
                  </a:lnTo>
                  <a:lnTo>
                    <a:pt x="312" y="717"/>
                  </a:lnTo>
                  <a:lnTo>
                    <a:pt x="315" y="720"/>
                  </a:lnTo>
                  <a:lnTo>
                    <a:pt x="315" y="717"/>
                  </a:lnTo>
                  <a:lnTo>
                    <a:pt x="317" y="717"/>
                  </a:lnTo>
                  <a:lnTo>
                    <a:pt x="317" y="710"/>
                  </a:lnTo>
                  <a:lnTo>
                    <a:pt x="317" y="713"/>
                  </a:lnTo>
                  <a:lnTo>
                    <a:pt x="319" y="708"/>
                  </a:lnTo>
                  <a:lnTo>
                    <a:pt x="317" y="701"/>
                  </a:lnTo>
                  <a:lnTo>
                    <a:pt x="319" y="701"/>
                  </a:lnTo>
                  <a:lnTo>
                    <a:pt x="319" y="701"/>
                  </a:lnTo>
                  <a:lnTo>
                    <a:pt x="322" y="701"/>
                  </a:lnTo>
                  <a:lnTo>
                    <a:pt x="322" y="696"/>
                  </a:lnTo>
                  <a:lnTo>
                    <a:pt x="322" y="694"/>
                  </a:lnTo>
                  <a:lnTo>
                    <a:pt x="322" y="691"/>
                  </a:lnTo>
                  <a:lnTo>
                    <a:pt x="319" y="691"/>
                  </a:lnTo>
                  <a:lnTo>
                    <a:pt x="317" y="691"/>
                  </a:lnTo>
                  <a:lnTo>
                    <a:pt x="315" y="694"/>
                  </a:lnTo>
                  <a:lnTo>
                    <a:pt x="315" y="691"/>
                  </a:lnTo>
                  <a:lnTo>
                    <a:pt x="315" y="684"/>
                  </a:lnTo>
                  <a:lnTo>
                    <a:pt x="315" y="682"/>
                  </a:lnTo>
                  <a:lnTo>
                    <a:pt x="319" y="673"/>
                  </a:lnTo>
                  <a:lnTo>
                    <a:pt x="319" y="670"/>
                  </a:lnTo>
                  <a:lnTo>
                    <a:pt x="319" y="665"/>
                  </a:lnTo>
                  <a:lnTo>
                    <a:pt x="319" y="663"/>
                  </a:lnTo>
                  <a:lnTo>
                    <a:pt x="322" y="661"/>
                  </a:lnTo>
                  <a:lnTo>
                    <a:pt x="322" y="658"/>
                  </a:lnTo>
                  <a:lnTo>
                    <a:pt x="322" y="656"/>
                  </a:lnTo>
                  <a:lnTo>
                    <a:pt x="322" y="654"/>
                  </a:lnTo>
                  <a:lnTo>
                    <a:pt x="322" y="651"/>
                  </a:lnTo>
                  <a:lnTo>
                    <a:pt x="322" y="651"/>
                  </a:lnTo>
                  <a:lnTo>
                    <a:pt x="322" y="649"/>
                  </a:lnTo>
                  <a:lnTo>
                    <a:pt x="322" y="649"/>
                  </a:lnTo>
                  <a:lnTo>
                    <a:pt x="322" y="646"/>
                  </a:lnTo>
                  <a:lnTo>
                    <a:pt x="324" y="644"/>
                  </a:lnTo>
                  <a:lnTo>
                    <a:pt x="324" y="644"/>
                  </a:lnTo>
                  <a:lnTo>
                    <a:pt x="324" y="644"/>
                  </a:lnTo>
                  <a:lnTo>
                    <a:pt x="324" y="642"/>
                  </a:lnTo>
                  <a:lnTo>
                    <a:pt x="326" y="639"/>
                  </a:lnTo>
                  <a:lnTo>
                    <a:pt x="326" y="639"/>
                  </a:lnTo>
                  <a:lnTo>
                    <a:pt x="329" y="639"/>
                  </a:lnTo>
                  <a:lnTo>
                    <a:pt x="329" y="642"/>
                  </a:lnTo>
                  <a:lnTo>
                    <a:pt x="326" y="644"/>
                  </a:lnTo>
                  <a:lnTo>
                    <a:pt x="324" y="644"/>
                  </a:lnTo>
                  <a:lnTo>
                    <a:pt x="324" y="651"/>
                  </a:lnTo>
                  <a:lnTo>
                    <a:pt x="324" y="651"/>
                  </a:lnTo>
                  <a:lnTo>
                    <a:pt x="324" y="654"/>
                  </a:lnTo>
                  <a:lnTo>
                    <a:pt x="324" y="658"/>
                  </a:lnTo>
                  <a:lnTo>
                    <a:pt x="324" y="661"/>
                  </a:lnTo>
                  <a:lnTo>
                    <a:pt x="324" y="661"/>
                  </a:lnTo>
                  <a:lnTo>
                    <a:pt x="324" y="663"/>
                  </a:lnTo>
                  <a:lnTo>
                    <a:pt x="322" y="665"/>
                  </a:lnTo>
                  <a:lnTo>
                    <a:pt x="322" y="668"/>
                  </a:lnTo>
                  <a:lnTo>
                    <a:pt x="322" y="670"/>
                  </a:lnTo>
                  <a:lnTo>
                    <a:pt x="322" y="670"/>
                  </a:lnTo>
                  <a:lnTo>
                    <a:pt x="324" y="670"/>
                  </a:lnTo>
                  <a:lnTo>
                    <a:pt x="324" y="670"/>
                  </a:lnTo>
                  <a:lnTo>
                    <a:pt x="326" y="670"/>
                  </a:lnTo>
                  <a:lnTo>
                    <a:pt x="329" y="673"/>
                  </a:lnTo>
                  <a:lnTo>
                    <a:pt x="329" y="670"/>
                  </a:lnTo>
                  <a:lnTo>
                    <a:pt x="331" y="668"/>
                  </a:lnTo>
                  <a:lnTo>
                    <a:pt x="331" y="668"/>
                  </a:lnTo>
                  <a:lnTo>
                    <a:pt x="333" y="663"/>
                  </a:lnTo>
                  <a:lnTo>
                    <a:pt x="333" y="658"/>
                  </a:lnTo>
                  <a:lnTo>
                    <a:pt x="331" y="658"/>
                  </a:lnTo>
                  <a:lnTo>
                    <a:pt x="331" y="658"/>
                  </a:lnTo>
                  <a:lnTo>
                    <a:pt x="329" y="656"/>
                  </a:lnTo>
                  <a:lnTo>
                    <a:pt x="329" y="654"/>
                  </a:lnTo>
                  <a:lnTo>
                    <a:pt x="331" y="651"/>
                  </a:lnTo>
                  <a:lnTo>
                    <a:pt x="331" y="651"/>
                  </a:lnTo>
                  <a:lnTo>
                    <a:pt x="333" y="649"/>
                  </a:lnTo>
                  <a:lnTo>
                    <a:pt x="336" y="649"/>
                  </a:lnTo>
                  <a:lnTo>
                    <a:pt x="338" y="649"/>
                  </a:lnTo>
                  <a:lnTo>
                    <a:pt x="333" y="651"/>
                  </a:lnTo>
                  <a:lnTo>
                    <a:pt x="331" y="654"/>
                  </a:lnTo>
                  <a:lnTo>
                    <a:pt x="331" y="656"/>
                  </a:lnTo>
                  <a:lnTo>
                    <a:pt x="331" y="656"/>
                  </a:lnTo>
                  <a:lnTo>
                    <a:pt x="336" y="658"/>
                  </a:lnTo>
                  <a:lnTo>
                    <a:pt x="338" y="661"/>
                  </a:lnTo>
                  <a:lnTo>
                    <a:pt x="336" y="663"/>
                  </a:lnTo>
                  <a:lnTo>
                    <a:pt x="336" y="665"/>
                  </a:lnTo>
                  <a:lnTo>
                    <a:pt x="333" y="668"/>
                  </a:lnTo>
                  <a:lnTo>
                    <a:pt x="333" y="668"/>
                  </a:lnTo>
                  <a:lnTo>
                    <a:pt x="331" y="670"/>
                  </a:lnTo>
                  <a:lnTo>
                    <a:pt x="331" y="677"/>
                  </a:lnTo>
                  <a:lnTo>
                    <a:pt x="329" y="684"/>
                  </a:lnTo>
                  <a:lnTo>
                    <a:pt x="329" y="684"/>
                  </a:lnTo>
                  <a:lnTo>
                    <a:pt x="331" y="687"/>
                  </a:lnTo>
                  <a:lnTo>
                    <a:pt x="329" y="701"/>
                  </a:lnTo>
                  <a:lnTo>
                    <a:pt x="329" y="703"/>
                  </a:lnTo>
                  <a:lnTo>
                    <a:pt x="333" y="713"/>
                  </a:lnTo>
                  <a:lnTo>
                    <a:pt x="331" y="715"/>
                  </a:lnTo>
                  <a:lnTo>
                    <a:pt x="333" y="717"/>
                  </a:lnTo>
                  <a:lnTo>
                    <a:pt x="338" y="720"/>
                  </a:lnTo>
                  <a:lnTo>
                    <a:pt x="341" y="717"/>
                  </a:lnTo>
                  <a:lnTo>
                    <a:pt x="341" y="715"/>
                  </a:lnTo>
                  <a:lnTo>
                    <a:pt x="341" y="713"/>
                  </a:lnTo>
                  <a:lnTo>
                    <a:pt x="341" y="713"/>
                  </a:lnTo>
                  <a:lnTo>
                    <a:pt x="338" y="710"/>
                  </a:lnTo>
                  <a:lnTo>
                    <a:pt x="338" y="708"/>
                  </a:lnTo>
                  <a:lnTo>
                    <a:pt x="338" y="708"/>
                  </a:lnTo>
                  <a:lnTo>
                    <a:pt x="341" y="706"/>
                  </a:lnTo>
                  <a:lnTo>
                    <a:pt x="341" y="706"/>
                  </a:lnTo>
                  <a:lnTo>
                    <a:pt x="341" y="706"/>
                  </a:lnTo>
                  <a:lnTo>
                    <a:pt x="343" y="706"/>
                  </a:lnTo>
                  <a:lnTo>
                    <a:pt x="343" y="701"/>
                  </a:lnTo>
                  <a:lnTo>
                    <a:pt x="343" y="703"/>
                  </a:lnTo>
                  <a:lnTo>
                    <a:pt x="343" y="706"/>
                  </a:lnTo>
                  <a:lnTo>
                    <a:pt x="343" y="706"/>
                  </a:lnTo>
                  <a:lnTo>
                    <a:pt x="343" y="706"/>
                  </a:lnTo>
                  <a:lnTo>
                    <a:pt x="341" y="708"/>
                  </a:lnTo>
                  <a:lnTo>
                    <a:pt x="343" y="710"/>
                  </a:lnTo>
                  <a:lnTo>
                    <a:pt x="345" y="710"/>
                  </a:lnTo>
                  <a:lnTo>
                    <a:pt x="348" y="710"/>
                  </a:lnTo>
                  <a:lnTo>
                    <a:pt x="348" y="708"/>
                  </a:lnTo>
                  <a:lnTo>
                    <a:pt x="348" y="708"/>
                  </a:lnTo>
                  <a:lnTo>
                    <a:pt x="348" y="703"/>
                  </a:lnTo>
                  <a:lnTo>
                    <a:pt x="345" y="701"/>
                  </a:lnTo>
                  <a:lnTo>
                    <a:pt x="345" y="699"/>
                  </a:lnTo>
                  <a:lnTo>
                    <a:pt x="348" y="694"/>
                  </a:lnTo>
                  <a:lnTo>
                    <a:pt x="348" y="694"/>
                  </a:lnTo>
                  <a:lnTo>
                    <a:pt x="350" y="694"/>
                  </a:lnTo>
                  <a:lnTo>
                    <a:pt x="350" y="694"/>
                  </a:lnTo>
                  <a:lnTo>
                    <a:pt x="350" y="703"/>
                  </a:lnTo>
                  <a:lnTo>
                    <a:pt x="352" y="706"/>
                  </a:lnTo>
                  <a:lnTo>
                    <a:pt x="352" y="706"/>
                  </a:lnTo>
                  <a:lnTo>
                    <a:pt x="352" y="708"/>
                  </a:lnTo>
                  <a:lnTo>
                    <a:pt x="357" y="708"/>
                  </a:lnTo>
                  <a:lnTo>
                    <a:pt x="362" y="710"/>
                  </a:lnTo>
                  <a:lnTo>
                    <a:pt x="364" y="713"/>
                  </a:lnTo>
                  <a:lnTo>
                    <a:pt x="367" y="713"/>
                  </a:lnTo>
                  <a:lnTo>
                    <a:pt x="367" y="713"/>
                  </a:lnTo>
                  <a:lnTo>
                    <a:pt x="367" y="710"/>
                  </a:lnTo>
                  <a:lnTo>
                    <a:pt x="369" y="710"/>
                  </a:lnTo>
                  <a:lnTo>
                    <a:pt x="369" y="710"/>
                  </a:lnTo>
                  <a:lnTo>
                    <a:pt x="369" y="710"/>
                  </a:lnTo>
                  <a:lnTo>
                    <a:pt x="369" y="713"/>
                  </a:lnTo>
                  <a:lnTo>
                    <a:pt x="371" y="713"/>
                  </a:lnTo>
                  <a:lnTo>
                    <a:pt x="371" y="713"/>
                  </a:lnTo>
                  <a:lnTo>
                    <a:pt x="374" y="710"/>
                  </a:lnTo>
                  <a:lnTo>
                    <a:pt x="374" y="708"/>
                  </a:lnTo>
                  <a:lnTo>
                    <a:pt x="374" y="703"/>
                  </a:lnTo>
                  <a:lnTo>
                    <a:pt x="374" y="703"/>
                  </a:lnTo>
                  <a:lnTo>
                    <a:pt x="371" y="701"/>
                  </a:lnTo>
                  <a:lnTo>
                    <a:pt x="369" y="699"/>
                  </a:lnTo>
                  <a:lnTo>
                    <a:pt x="369" y="696"/>
                  </a:lnTo>
                  <a:lnTo>
                    <a:pt x="369" y="691"/>
                  </a:lnTo>
                  <a:lnTo>
                    <a:pt x="367" y="682"/>
                  </a:lnTo>
                  <a:lnTo>
                    <a:pt x="364" y="677"/>
                  </a:lnTo>
                  <a:lnTo>
                    <a:pt x="362" y="675"/>
                  </a:lnTo>
                  <a:lnTo>
                    <a:pt x="360" y="675"/>
                  </a:lnTo>
                  <a:lnTo>
                    <a:pt x="357" y="675"/>
                  </a:lnTo>
                  <a:lnTo>
                    <a:pt x="355" y="673"/>
                  </a:lnTo>
                  <a:lnTo>
                    <a:pt x="355" y="670"/>
                  </a:lnTo>
                  <a:lnTo>
                    <a:pt x="355" y="668"/>
                  </a:lnTo>
                  <a:lnTo>
                    <a:pt x="355" y="665"/>
                  </a:lnTo>
                  <a:lnTo>
                    <a:pt x="357" y="665"/>
                  </a:lnTo>
                  <a:lnTo>
                    <a:pt x="357" y="668"/>
                  </a:lnTo>
                  <a:lnTo>
                    <a:pt x="357" y="670"/>
                  </a:lnTo>
                  <a:lnTo>
                    <a:pt x="357" y="673"/>
                  </a:lnTo>
                  <a:lnTo>
                    <a:pt x="360" y="673"/>
                  </a:lnTo>
                  <a:lnTo>
                    <a:pt x="364" y="675"/>
                  </a:lnTo>
                  <a:lnTo>
                    <a:pt x="367" y="675"/>
                  </a:lnTo>
                  <a:lnTo>
                    <a:pt x="367" y="675"/>
                  </a:lnTo>
                  <a:lnTo>
                    <a:pt x="367" y="673"/>
                  </a:lnTo>
                  <a:lnTo>
                    <a:pt x="367" y="673"/>
                  </a:lnTo>
                  <a:lnTo>
                    <a:pt x="369" y="673"/>
                  </a:lnTo>
                  <a:lnTo>
                    <a:pt x="371" y="673"/>
                  </a:lnTo>
                  <a:lnTo>
                    <a:pt x="371" y="668"/>
                  </a:lnTo>
                  <a:lnTo>
                    <a:pt x="371" y="661"/>
                  </a:lnTo>
                  <a:lnTo>
                    <a:pt x="371" y="658"/>
                  </a:lnTo>
                  <a:lnTo>
                    <a:pt x="369" y="656"/>
                  </a:lnTo>
                  <a:lnTo>
                    <a:pt x="369" y="654"/>
                  </a:lnTo>
                  <a:lnTo>
                    <a:pt x="369" y="651"/>
                  </a:lnTo>
                  <a:lnTo>
                    <a:pt x="369" y="651"/>
                  </a:lnTo>
                  <a:lnTo>
                    <a:pt x="369" y="649"/>
                  </a:lnTo>
                  <a:lnTo>
                    <a:pt x="369" y="646"/>
                  </a:lnTo>
                  <a:lnTo>
                    <a:pt x="371" y="649"/>
                  </a:lnTo>
                  <a:lnTo>
                    <a:pt x="371" y="649"/>
                  </a:lnTo>
                  <a:lnTo>
                    <a:pt x="371" y="649"/>
                  </a:lnTo>
                  <a:lnTo>
                    <a:pt x="371" y="649"/>
                  </a:lnTo>
                  <a:lnTo>
                    <a:pt x="374" y="644"/>
                  </a:lnTo>
                  <a:lnTo>
                    <a:pt x="374" y="642"/>
                  </a:lnTo>
                  <a:lnTo>
                    <a:pt x="374" y="639"/>
                  </a:lnTo>
                  <a:lnTo>
                    <a:pt x="371" y="637"/>
                  </a:lnTo>
                  <a:lnTo>
                    <a:pt x="367" y="632"/>
                  </a:lnTo>
                  <a:lnTo>
                    <a:pt x="367" y="628"/>
                  </a:lnTo>
                  <a:lnTo>
                    <a:pt x="367" y="628"/>
                  </a:lnTo>
                  <a:lnTo>
                    <a:pt x="364" y="625"/>
                  </a:lnTo>
                  <a:lnTo>
                    <a:pt x="364" y="623"/>
                  </a:lnTo>
                  <a:lnTo>
                    <a:pt x="364" y="616"/>
                  </a:lnTo>
                  <a:lnTo>
                    <a:pt x="364" y="616"/>
                  </a:lnTo>
                  <a:lnTo>
                    <a:pt x="364" y="613"/>
                  </a:lnTo>
                  <a:lnTo>
                    <a:pt x="364" y="611"/>
                  </a:lnTo>
                  <a:lnTo>
                    <a:pt x="364" y="611"/>
                  </a:lnTo>
                  <a:lnTo>
                    <a:pt x="364" y="609"/>
                  </a:lnTo>
                  <a:lnTo>
                    <a:pt x="362" y="604"/>
                  </a:lnTo>
                  <a:lnTo>
                    <a:pt x="362" y="599"/>
                  </a:lnTo>
                  <a:lnTo>
                    <a:pt x="360" y="597"/>
                  </a:lnTo>
                  <a:lnTo>
                    <a:pt x="357" y="597"/>
                  </a:lnTo>
                  <a:lnTo>
                    <a:pt x="360" y="594"/>
                  </a:lnTo>
                  <a:lnTo>
                    <a:pt x="360" y="592"/>
                  </a:lnTo>
                  <a:lnTo>
                    <a:pt x="360" y="587"/>
                  </a:lnTo>
                  <a:lnTo>
                    <a:pt x="357" y="585"/>
                  </a:lnTo>
                  <a:lnTo>
                    <a:pt x="357" y="583"/>
                  </a:lnTo>
                  <a:lnTo>
                    <a:pt x="357" y="580"/>
                  </a:lnTo>
                  <a:lnTo>
                    <a:pt x="355" y="578"/>
                  </a:lnTo>
                  <a:lnTo>
                    <a:pt x="355" y="575"/>
                  </a:lnTo>
                  <a:lnTo>
                    <a:pt x="355" y="573"/>
                  </a:lnTo>
                  <a:lnTo>
                    <a:pt x="355" y="571"/>
                  </a:lnTo>
                  <a:lnTo>
                    <a:pt x="357" y="568"/>
                  </a:lnTo>
                  <a:lnTo>
                    <a:pt x="357" y="566"/>
                  </a:lnTo>
                  <a:lnTo>
                    <a:pt x="357" y="566"/>
                  </a:lnTo>
                  <a:lnTo>
                    <a:pt x="357" y="564"/>
                  </a:lnTo>
                  <a:lnTo>
                    <a:pt x="360" y="561"/>
                  </a:lnTo>
                  <a:lnTo>
                    <a:pt x="357" y="559"/>
                  </a:lnTo>
                  <a:lnTo>
                    <a:pt x="357" y="557"/>
                  </a:lnTo>
                  <a:lnTo>
                    <a:pt x="355" y="557"/>
                  </a:lnTo>
                  <a:lnTo>
                    <a:pt x="352" y="554"/>
                  </a:lnTo>
                  <a:lnTo>
                    <a:pt x="350" y="549"/>
                  </a:lnTo>
                  <a:lnTo>
                    <a:pt x="348" y="547"/>
                  </a:lnTo>
                  <a:lnTo>
                    <a:pt x="345" y="545"/>
                  </a:lnTo>
                  <a:lnTo>
                    <a:pt x="345" y="542"/>
                  </a:lnTo>
                  <a:lnTo>
                    <a:pt x="345" y="540"/>
                  </a:lnTo>
                  <a:lnTo>
                    <a:pt x="348" y="538"/>
                  </a:lnTo>
                  <a:lnTo>
                    <a:pt x="348" y="530"/>
                  </a:lnTo>
                  <a:lnTo>
                    <a:pt x="350" y="528"/>
                  </a:lnTo>
                  <a:lnTo>
                    <a:pt x="355" y="521"/>
                  </a:lnTo>
                  <a:lnTo>
                    <a:pt x="357" y="519"/>
                  </a:lnTo>
                  <a:lnTo>
                    <a:pt x="360" y="516"/>
                  </a:lnTo>
                  <a:lnTo>
                    <a:pt x="360" y="516"/>
                  </a:lnTo>
                  <a:lnTo>
                    <a:pt x="360" y="514"/>
                  </a:lnTo>
                  <a:lnTo>
                    <a:pt x="360" y="514"/>
                  </a:lnTo>
                  <a:lnTo>
                    <a:pt x="357" y="514"/>
                  </a:lnTo>
                  <a:lnTo>
                    <a:pt x="355" y="514"/>
                  </a:lnTo>
                  <a:lnTo>
                    <a:pt x="355" y="514"/>
                  </a:lnTo>
                  <a:lnTo>
                    <a:pt x="345" y="512"/>
                  </a:lnTo>
                  <a:lnTo>
                    <a:pt x="345" y="509"/>
                  </a:lnTo>
                  <a:lnTo>
                    <a:pt x="343" y="512"/>
                  </a:lnTo>
                  <a:lnTo>
                    <a:pt x="341" y="512"/>
                  </a:lnTo>
                  <a:lnTo>
                    <a:pt x="341" y="512"/>
                  </a:lnTo>
                  <a:lnTo>
                    <a:pt x="341" y="512"/>
                  </a:lnTo>
                  <a:lnTo>
                    <a:pt x="338" y="512"/>
                  </a:lnTo>
                  <a:lnTo>
                    <a:pt x="331" y="509"/>
                  </a:lnTo>
                  <a:lnTo>
                    <a:pt x="329" y="509"/>
                  </a:lnTo>
                  <a:lnTo>
                    <a:pt x="329" y="507"/>
                  </a:lnTo>
                  <a:lnTo>
                    <a:pt x="329" y="502"/>
                  </a:lnTo>
                  <a:lnTo>
                    <a:pt x="329" y="500"/>
                  </a:lnTo>
                  <a:lnTo>
                    <a:pt x="333" y="497"/>
                  </a:lnTo>
                  <a:lnTo>
                    <a:pt x="338" y="481"/>
                  </a:lnTo>
                  <a:lnTo>
                    <a:pt x="338" y="478"/>
                  </a:lnTo>
                  <a:lnTo>
                    <a:pt x="336" y="478"/>
                  </a:lnTo>
                  <a:lnTo>
                    <a:pt x="336" y="478"/>
                  </a:lnTo>
                  <a:lnTo>
                    <a:pt x="333" y="481"/>
                  </a:lnTo>
                  <a:lnTo>
                    <a:pt x="333" y="481"/>
                  </a:lnTo>
                  <a:lnTo>
                    <a:pt x="331" y="478"/>
                  </a:lnTo>
                  <a:lnTo>
                    <a:pt x="329" y="478"/>
                  </a:lnTo>
                  <a:lnTo>
                    <a:pt x="326" y="476"/>
                  </a:lnTo>
                  <a:lnTo>
                    <a:pt x="324" y="474"/>
                  </a:lnTo>
                  <a:lnTo>
                    <a:pt x="322" y="469"/>
                  </a:lnTo>
                  <a:lnTo>
                    <a:pt x="319" y="467"/>
                  </a:lnTo>
                  <a:lnTo>
                    <a:pt x="319" y="467"/>
                  </a:lnTo>
                  <a:lnTo>
                    <a:pt x="317" y="467"/>
                  </a:lnTo>
                  <a:lnTo>
                    <a:pt x="315" y="467"/>
                  </a:lnTo>
                  <a:lnTo>
                    <a:pt x="315" y="464"/>
                  </a:lnTo>
                  <a:lnTo>
                    <a:pt x="315" y="464"/>
                  </a:lnTo>
                  <a:lnTo>
                    <a:pt x="315" y="462"/>
                  </a:lnTo>
                  <a:lnTo>
                    <a:pt x="315" y="462"/>
                  </a:lnTo>
                  <a:lnTo>
                    <a:pt x="315" y="462"/>
                  </a:lnTo>
                  <a:lnTo>
                    <a:pt x="312" y="459"/>
                  </a:lnTo>
                  <a:lnTo>
                    <a:pt x="312" y="459"/>
                  </a:lnTo>
                  <a:lnTo>
                    <a:pt x="312" y="459"/>
                  </a:lnTo>
                  <a:lnTo>
                    <a:pt x="315" y="448"/>
                  </a:lnTo>
                  <a:lnTo>
                    <a:pt x="315" y="445"/>
                  </a:lnTo>
                  <a:lnTo>
                    <a:pt x="312" y="445"/>
                  </a:lnTo>
                  <a:lnTo>
                    <a:pt x="312" y="443"/>
                  </a:lnTo>
                  <a:lnTo>
                    <a:pt x="315" y="441"/>
                  </a:lnTo>
                  <a:lnTo>
                    <a:pt x="315" y="438"/>
                  </a:lnTo>
                  <a:lnTo>
                    <a:pt x="317" y="438"/>
                  </a:lnTo>
                  <a:lnTo>
                    <a:pt x="317" y="436"/>
                  </a:lnTo>
                  <a:lnTo>
                    <a:pt x="317" y="436"/>
                  </a:lnTo>
                  <a:lnTo>
                    <a:pt x="315" y="433"/>
                  </a:lnTo>
                  <a:lnTo>
                    <a:pt x="317" y="433"/>
                  </a:lnTo>
                  <a:lnTo>
                    <a:pt x="317" y="431"/>
                  </a:lnTo>
                  <a:lnTo>
                    <a:pt x="319" y="431"/>
                  </a:lnTo>
                  <a:lnTo>
                    <a:pt x="322" y="431"/>
                  </a:lnTo>
                  <a:lnTo>
                    <a:pt x="324" y="431"/>
                  </a:lnTo>
                  <a:lnTo>
                    <a:pt x="326" y="429"/>
                  </a:lnTo>
                  <a:lnTo>
                    <a:pt x="331" y="426"/>
                  </a:lnTo>
                  <a:lnTo>
                    <a:pt x="331" y="424"/>
                  </a:lnTo>
                  <a:lnTo>
                    <a:pt x="331" y="422"/>
                  </a:lnTo>
                  <a:lnTo>
                    <a:pt x="331" y="419"/>
                  </a:lnTo>
                  <a:lnTo>
                    <a:pt x="331" y="417"/>
                  </a:lnTo>
                  <a:lnTo>
                    <a:pt x="331" y="415"/>
                  </a:lnTo>
                  <a:lnTo>
                    <a:pt x="331" y="412"/>
                  </a:lnTo>
                  <a:lnTo>
                    <a:pt x="333" y="412"/>
                  </a:lnTo>
                  <a:lnTo>
                    <a:pt x="333" y="410"/>
                  </a:lnTo>
                  <a:lnTo>
                    <a:pt x="331" y="410"/>
                  </a:lnTo>
                  <a:lnTo>
                    <a:pt x="329" y="407"/>
                  </a:lnTo>
                  <a:lnTo>
                    <a:pt x="329" y="405"/>
                  </a:lnTo>
                  <a:lnTo>
                    <a:pt x="326" y="405"/>
                  </a:lnTo>
                  <a:lnTo>
                    <a:pt x="326" y="403"/>
                  </a:lnTo>
                  <a:lnTo>
                    <a:pt x="329" y="400"/>
                  </a:lnTo>
                  <a:lnTo>
                    <a:pt x="329" y="400"/>
                  </a:lnTo>
                  <a:lnTo>
                    <a:pt x="329" y="396"/>
                  </a:lnTo>
                  <a:lnTo>
                    <a:pt x="329" y="396"/>
                  </a:lnTo>
                  <a:lnTo>
                    <a:pt x="329" y="393"/>
                  </a:lnTo>
                  <a:lnTo>
                    <a:pt x="329" y="393"/>
                  </a:lnTo>
                  <a:lnTo>
                    <a:pt x="331" y="391"/>
                  </a:lnTo>
                  <a:lnTo>
                    <a:pt x="333" y="391"/>
                  </a:lnTo>
                  <a:lnTo>
                    <a:pt x="333" y="391"/>
                  </a:lnTo>
                  <a:lnTo>
                    <a:pt x="333" y="391"/>
                  </a:lnTo>
                  <a:lnTo>
                    <a:pt x="336" y="388"/>
                  </a:lnTo>
                  <a:lnTo>
                    <a:pt x="336" y="386"/>
                  </a:lnTo>
                  <a:lnTo>
                    <a:pt x="336" y="386"/>
                  </a:lnTo>
                  <a:lnTo>
                    <a:pt x="336" y="384"/>
                  </a:lnTo>
                  <a:lnTo>
                    <a:pt x="336" y="384"/>
                  </a:lnTo>
                  <a:lnTo>
                    <a:pt x="333" y="379"/>
                  </a:lnTo>
                  <a:lnTo>
                    <a:pt x="331" y="374"/>
                  </a:lnTo>
                  <a:lnTo>
                    <a:pt x="329" y="372"/>
                  </a:lnTo>
                  <a:lnTo>
                    <a:pt x="326" y="372"/>
                  </a:lnTo>
                  <a:lnTo>
                    <a:pt x="324" y="374"/>
                  </a:lnTo>
                  <a:lnTo>
                    <a:pt x="322" y="377"/>
                  </a:lnTo>
                  <a:lnTo>
                    <a:pt x="319" y="379"/>
                  </a:lnTo>
                  <a:lnTo>
                    <a:pt x="315" y="377"/>
                  </a:lnTo>
                  <a:lnTo>
                    <a:pt x="307" y="377"/>
                  </a:lnTo>
                  <a:lnTo>
                    <a:pt x="305" y="374"/>
                  </a:lnTo>
                  <a:lnTo>
                    <a:pt x="296" y="367"/>
                  </a:lnTo>
                  <a:lnTo>
                    <a:pt x="265" y="353"/>
                  </a:lnTo>
                  <a:lnTo>
                    <a:pt x="262" y="351"/>
                  </a:lnTo>
                  <a:lnTo>
                    <a:pt x="262" y="351"/>
                  </a:lnTo>
                  <a:lnTo>
                    <a:pt x="260" y="348"/>
                  </a:lnTo>
                  <a:lnTo>
                    <a:pt x="260" y="348"/>
                  </a:lnTo>
                  <a:lnTo>
                    <a:pt x="260" y="348"/>
                  </a:lnTo>
                  <a:lnTo>
                    <a:pt x="260" y="346"/>
                  </a:lnTo>
                  <a:lnTo>
                    <a:pt x="260" y="341"/>
                  </a:lnTo>
                  <a:lnTo>
                    <a:pt x="260" y="339"/>
                  </a:lnTo>
                  <a:lnTo>
                    <a:pt x="258" y="336"/>
                  </a:lnTo>
                  <a:lnTo>
                    <a:pt x="255" y="334"/>
                  </a:lnTo>
                  <a:lnTo>
                    <a:pt x="255" y="334"/>
                  </a:lnTo>
                  <a:lnTo>
                    <a:pt x="253" y="334"/>
                  </a:lnTo>
                  <a:lnTo>
                    <a:pt x="253" y="329"/>
                  </a:lnTo>
                  <a:lnTo>
                    <a:pt x="253" y="327"/>
                  </a:lnTo>
                  <a:lnTo>
                    <a:pt x="255" y="325"/>
                  </a:lnTo>
                  <a:lnTo>
                    <a:pt x="255" y="320"/>
                  </a:lnTo>
                  <a:lnTo>
                    <a:pt x="258" y="320"/>
                  </a:lnTo>
                  <a:lnTo>
                    <a:pt x="258" y="320"/>
                  </a:lnTo>
                  <a:lnTo>
                    <a:pt x="260" y="317"/>
                  </a:lnTo>
                  <a:lnTo>
                    <a:pt x="260" y="315"/>
                  </a:lnTo>
                  <a:lnTo>
                    <a:pt x="260" y="315"/>
                  </a:lnTo>
                  <a:lnTo>
                    <a:pt x="260" y="313"/>
                  </a:lnTo>
                  <a:lnTo>
                    <a:pt x="262" y="313"/>
                  </a:lnTo>
                  <a:lnTo>
                    <a:pt x="262" y="313"/>
                  </a:lnTo>
                  <a:lnTo>
                    <a:pt x="265" y="310"/>
                  </a:lnTo>
                  <a:lnTo>
                    <a:pt x="265" y="308"/>
                  </a:lnTo>
                  <a:lnTo>
                    <a:pt x="265" y="306"/>
                  </a:lnTo>
                  <a:lnTo>
                    <a:pt x="265" y="301"/>
                  </a:lnTo>
                  <a:lnTo>
                    <a:pt x="262" y="301"/>
                  </a:lnTo>
                  <a:lnTo>
                    <a:pt x="262" y="301"/>
                  </a:lnTo>
                  <a:lnTo>
                    <a:pt x="262" y="299"/>
                  </a:lnTo>
                  <a:lnTo>
                    <a:pt x="270" y="296"/>
                  </a:lnTo>
                  <a:lnTo>
                    <a:pt x="272" y="296"/>
                  </a:lnTo>
                  <a:lnTo>
                    <a:pt x="272" y="296"/>
                  </a:lnTo>
                  <a:lnTo>
                    <a:pt x="274" y="296"/>
                  </a:lnTo>
                  <a:lnTo>
                    <a:pt x="277" y="299"/>
                  </a:lnTo>
                  <a:lnTo>
                    <a:pt x="277" y="301"/>
                  </a:lnTo>
                  <a:lnTo>
                    <a:pt x="277" y="303"/>
                  </a:lnTo>
                  <a:lnTo>
                    <a:pt x="279" y="303"/>
                  </a:lnTo>
                  <a:lnTo>
                    <a:pt x="284" y="306"/>
                  </a:lnTo>
                  <a:lnTo>
                    <a:pt x="286" y="306"/>
                  </a:lnTo>
                  <a:lnTo>
                    <a:pt x="286" y="306"/>
                  </a:lnTo>
                  <a:lnTo>
                    <a:pt x="289" y="301"/>
                  </a:lnTo>
                  <a:lnTo>
                    <a:pt x="293" y="296"/>
                  </a:lnTo>
                  <a:lnTo>
                    <a:pt x="293" y="294"/>
                  </a:lnTo>
                  <a:lnTo>
                    <a:pt x="296" y="289"/>
                  </a:lnTo>
                  <a:lnTo>
                    <a:pt x="298" y="287"/>
                  </a:lnTo>
                  <a:lnTo>
                    <a:pt x="298" y="282"/>
                  </a:lnTo>
                  <a:lnTo>
                    <a:pt x="300" y="275"/>
                  </a:lnTo>
                  <a:lnTo>
                    <a:pt x="300" y="268"/>
                  </a:lnTo>
                  <a:lnTo>
                    <a:pt x="300" y="265"/>
                  </a:lnTo>
                  <a:lnTo>
                    <a:pt x="305" y="263"/>
                  </a:lnTo>
                  <a:lnTo>
                    <a:pt x="305" y="265"/>
                  </a:lnTo>
                  <a:lnTo>
                    <a:pt x="310" y="265"/>
                  </a:lnTo>
                  <a:lnTo>
                    <a:pt x="312" y="268"/>
                  </a:lnTo>
                  <a:lnTo>
                    <a:pt x="315" y="268"/>
                  </a:lnTo>
                  <a:lnTo>
                    <a:pt x="315" y="268"/>
                  </a:lnTo>
                  <a:lnTo>
                    <a:pt x="315" y="268"/>
                  </a:lnTo>
                  <a:lnTo>
                    <a:pt x="317" y="265"/>
                  </a:lnTo>
                  <a:lnTo>
                    <a:pt x="317" y="265"/>
                  </a:lnTo>
                  <a:lnTo>
                    <a:pt x="319" y="265"/>
                  </a:lnTo>
                  <a:lnTo>
                    <a:pt x="322" y="265"/>
                  </a:lnTo>
                  <a:lnTo>
                    <a:pt x="326" y="265"/>
                  </a:lnTo>
                  <a:lnTo>
                    <a:pt x="333" y="268"/>
                  </a:lnTo>
                  <a:lnTo>
                    <a:pt x="341" y="268"/>
                  </a:lnTo>
                  <a:lnTo>
                    <a:pt x="341" y="268"/>
                  </a:lnTo>
                  <a:lnTo>
                    <a:pt x="343" y="265"/>
                  </a:lnTo>
                  <a:lnTo>
                    <a:pt x="343" y="263"/>
                  </a:lnTo>
                  <a:lnTo>
                    <a:pt x="343" y="263"/>
                  </a:lnTo>
                  <a:lnTo>
                    <a:pt x="345" y="263"/>
                  </a:lnTo>
                  <a:lnTo>
                    <a:pt x="345" y="265"/>
                  </a:lnTo>
                  <a:lnTo>
                    <a:pt x="352" y="268"/>
                  </a:lnTo>
                  <a:lnTo>
                    <a:pt x="355" y="268"/>
                  </a:lnTo>
                  <a:lnTo>
                    <a:pt x="355" y="265"/>
                  </a:lnTo>
                  <a:lnTo>
                    <a:pt x="357" y="265"/>
                  </a:lnTo>
                  <a:lnTo>
                    <a:pt x="357" y="263"/>
                  </a:lnTo>
                  <a:lnTo>
                    <a:pt x="357" y="261"/>
                  </a:lnTo>
                  <a:lnTo>
                    <a:pt x="357" y="261"/>
                  </a:lnTo>
                  <a:lnTo>
                    <a:pt x="357" y="258"/>
                  </a:lnTo>
                  <a:lnTo>
                    <a:pt x="362" y="256"/>
                  </a:lnTo>
                  <a:lnTo>
                    <a:pt x="362" y="254"/>
                  </a:lnTo>
                  <a:lnTo>
                    <a:pt x="362" y="254"/>
                  </a:lnTo>
                  <a:lnTo>
                    <a:pt x="362" y="251"/>
                  </a:lnTo>
                  <a:lnTo>
                    <a:pt x="362" y="251"/>
                  </a:lnTo>
                  <a:lnTo>
                    <a:pt x="357" y="251"/>
                  </a:lnTo>
                  <a:lnTo>
                    <a:pt x="352" y="251"/>
                  </a:lnTo>
                  <a:lnTo>
                    <a:pt x="352" y="249"/>
                  </a:lnTo>
                  <a:lnTo>
                    <a:pt x="350" y="249"/>
                  </a:lnTo>
                  <a:lnTo>
                    <a:pt x="348" y="246"/>
                  </a:lnTo>
                  <a:lnTo>
                    <a:pt x="348" y="246"/>
                  </a:lnTo>
                  <a:lnTo>
                    <a:pt x="345" y="246"/>
                  </a:lnTo>
                  <a:lnTo>
                    <a:pt x="343" y="244"/>
                  </a:lnTo>
                  <a:lnTo>
                    <a:pt x="343" y="242"/>
                  </a:lnTo>
                  <a:lnTo>
                    <a:pt x="343" y="242"/>
                  </a:lnTo>
                  <a:lnTo>
                    <a:pt x="343" y="239"/>
                  </a:lnTo>
                  <a:lnTo>
                    <a:pt x="341" y="239"/>
                  </a:lnTo>
                  <a:lnTo>
                    <a:pt x="341" y="237"/>
                  </a:lnTo>
                  <a:lnTo>
                    <a:pt x="343" y="232"/>
                  </a:lnTo>
                  <a:lnTo>
                    <a:pt x="343" y="230"/>
                  </a:lnTo>
                  <a:lnTo>
                    <a:pt x="343" y="230"/>
                  </a:lnTo>
                  <a:lnTo>
                    <a:pt x="341" y="228"/>
                  </a:lnTo>
                  <a:lnTo>
                    <a:pt x="341" y="225"/>
                  </a:lnTo>
                  <a:lnTo>
                    <a:pt x="338" y="225"/>
                  </a:lnTo>
                  <a:lnTo>
                    <a:pt x="336" y="223"/>
                  </a:lnTo>
                  <a:lnTo>
                    <a:pt x="336" y="225"/>
                  </a:lnTo>
                  <a:lnTo>
                    <a:pt x="333" y="228"/>
                  </a:lnTo>
                  <a:lnTo>
                    <a:pt x="333" y="228"/>
                  </a:lnTo>
                  <a:lnTo>
                    <a:pt x="331" y="225"/>
                  </a:lnTo>
                  <a:lnTo>
                    <a:pt x="331" y="228"/>
                  </a:lnTo>
                  <a:lnTo>
                    <a:pt x="329" y="228"/>
                  </a:lnTo>
                  <a:lnTo>
                    <a:pt x="329" y="228"/>
                  </a:lnTo>
                  <a:lnTo>
                    <a:pt x="329" y="230"/>
                  </a:lnTo>
                  <a:lnTo>
                    <a:pt x="326" y="230"/>
                  </a:lnTo>
                  <a:lnTo>
                    <a:pt x="324" y="230"/>
                  </a:lnTo>
                  <a:lnTo>
                    <a:pt x="319" y="228"/>
                  </a:lnTo>
                  <a:lnTo>
                    <a:pt x="317" y="225"/>
                  </a:lnTo>
                  <a:lnTo>
                    <a:pt x="312" y="225"/>
                  </a:lnTo>
                  <a:lnTo>
                    <a:pt x="310" y="225"/>
                  </a:lnTo>
                  <a:lnTo>
                    <a:pt x="310" y="225"/>
                  </a:lnTo>
                  <a:lnTo>
                    <a:pt x="310" y="223"/>
                  </a:lnTo>
                  <a:lnTo>
                    <a:pt x="305" y="220"/>
                  </a:lnTo>
                  <a:lnTo>
                    <a:pt x="305" y="218"/>
                  </a:lnTo>
                  <a:lnTo>
                    <a:pt x="300" y="216"/>
                  </a:lnTo>
                  <a:lnTo>
                    <a:pt x="298" y="213"/>
                  </a:lnTo>
                  <a:lnTo>
                    <a:pt x="298" y="206"/>
                  </a:lnTo>
                  <a:lnTo>
                    <a:pt x="296" y="201"/>
                  </a:lnTo>
                  <a:lnTo>
                    <a:pt x="286" y="197"/>
                  </a:lnTo>
                  <a:lnTo>
                    <a:pt x="279" y="190"/>
                  </a:lnTo>
                  <a:lnTo>
                    <a:pt x="277" y="187"/>
                  </a:lnTo>
                  <a:lnTo>
                    <a:pt x="272" y="187"/>
                  </a:lnTo>
                  <a:lnTo>
                    <a:pt x="270" y="190"/>
                  </a:lnTo>
                  <a:lnTo>
                    <a:pt x="267" y="190"/>
                  </a:lnTo>
                  <a:lnTo>
                    <a:pt x="265" y="190"/>
                  </a:lnTo>
                  <a:lnTo>
                    <a:pt x="262" y="190"/>
                  </a:lnTo>
                  <a:lnTo>
                    <a:pt x="262" y="187"/>
                  </a:lnTo>
                  <a:lnTo>
                    <a:pt x="262" y="185"/>
                  </a:lnTo>
                  <a:lnTo>
                    <a:pt x="260" y="183"/>
                  </a:lnTo>
                  <a:lnTo>
                    <a:pt x="260" y="183"/>
                  </a:lnTo>
                  <a:lnTo>
                    <a:pt x="260" y="180"/>
                  </a:lnTo>
                  <a:lnTo>
                    <a:pt x="260" y="180"/>
                  </a:lnTo>
                  <a:lnTo>
                    <a:pt x="258" y="173"/>
                  </a:lnTo>
                  <a:lnTo>
                    <a:pt x="258" y="173"/>
                  </a:lnTo>
                  <a:lnTo>
                    <a:pt x="260" y="173"/>
                  </a:lnTo>
                  <a:lnTo>
                    <a:pt x="260" y="171"/>
                  </a:lnTo>
                  <a:lnTo>
                    <a:pt x="262" y="164"/>
                  </a:lnTo>
                  <a:lnTo>
                    <a:pt x="265" y="159"/>
                  </a:lnTo>
                  <a:lnTo>
                    <a:pt x="267" y="157"/>
                  </a:lnTo>
                  <a:lnTo>
                    <a:pt x="267" y="154"/>
                  </a:lnTo>
                  <a:lnTo>
                    <a:pt x="267" y="154"/>
                  </a:lnTo>
                  <a:lnTo>
                    <a:pt x="267" y="154"/>
                  </a:lnTo>
                  <a:lnTo>
                    <a:pt x="267" y="152"/>
                  </a:lnTo>
                  <a:lnTo>
                    <a:pt x="267" y="152"/>
                  </a:lnTo>
                  <a:lnTo>
                    <a:pt x="265" y="152"/>
                  </a:lnTo>
                  <a:lnTo>
                    <a:pt x="267" y="149"/>
                  </a:lnTo>
                  <a:lnTo>
                    <a:pt x="267" y="149"/>
                  </a:lnTo>
                  <a:lnTo>
                    <a:pt x="267" y="145"/>
                  </a:lnTo>
                  <a:lnTo>
                    <a:pt x="270" y="145"/>
                  </a:lnTo>
                  <a:lnTo>
                    <a:pt x="272" y="142"/>
                  </a:lnTo>
                  <a:lnTo>
                    <a:pt x="274" y="140"/>
                  </a:lnTo>
                  <a:lnTo>
                    <a:pt x="274" y="140"/>
                  </a:lnTo>
                  <a:lnTo>
                    <a:pt x="274" y="138"/>
                  </a:lnTo>
                  <a:lnTo>
                    <a:pt x="277" y="138"/>
                  </a:lnTo>
                  <a:lnTo>
                    <a:pt x="279" y="138"/>
                  </a:lnTo>
                  <a:lnTo>
                    <a:pt x="286" y="135"/>
                  </a:lnTo>
                  <a:lnTo>
                    <a:pt x="286" y="135"/>
                  </a:lnTo>
                  <a:lnTo>
                    <a:pt x="289" y="133"/>
                  </a:lnTo>
                  <a:lnTo>
                    <a:pt x="289" y="128"/>
                  </a:lnTo>
                  <a:lnTo>
                    <a:pt x="289" y="126"/>
                  </a:lnTo>
                  <a:lnTo>
                    <a:pt x="291" y="123"/>
                  </a:lnTo>
                  <a:lnTo>
                    <a:pt x="291" y="121"/>
                  </a:lnTo>
                  <a:lnTo>
                    <a:pt x="298" y="119"/>
                  </a:lnTo>
                  <a:lnTo>
                    <a:pt x="298" y="116"/>
                  </a:lnTo>
                  <a:lnTo>
                    <a:pt x="298" y="116"/>
                  </a:lnTo>
                  <a:lnTo>
                    <a:pt x="300" y="116"/>
                  </a:lnTo>
                  <a:lnTo>
                    <a:pt x="300" y="116"/>
                  </a:lnTo>
                  <a:lnTo>
                    <a:pt x="300" y="116"/>
                  </a:lnTo>
                  <a:lnTo>
                    <a:pt x="303" y="116"/>
                  </a:lnTo>
                  <a:lnTo>
                    <a:pt x="303" y="116"/>
                  </a:lnTo>
                  <a:lnTo>
                    <a:pt x="305" y="116"/>
                  </a:lnTo>
                  <a:lnTo>
                    <a:pt x="307" y="116"/>
                  </a:lnTo>
                  <a:lnTo>
                    <a:pt x="307" y="114"/>
                  </a:lnTo>
                  <a:lnTo>
                    <a:pt x="305" y="107"/>
                  </a:lnTo>
                  <a:lnTo>
                    <a:pt x="303" y="104"/>
                  </a:lnTo>
                  <a:lnTo>
                    <a:pt x="300" y="102"/>
                  </a:lnTo>
                  <a:lnTo>
                    <a:pt x="293" y="102"/>
                  </a:lnTo>
                  <a:lnTo>
                    <a:pt x="291" y="100"/>
                  </a:lnTo>
                  <a:lnTo>
                    <a:pt x="289" y="100"/>
                  </a:lnTo>
                  <a:lnTo>
                    <a:pt x="289" y="100"/>
                  </a:lnTo>
                  <a:lnTo>
                    <a:pt x="289" y="104"/>
                  </a:lnTo>
                  <a:lnTo>
                    <a:pt x="289" y="104"/>
                  </a:lnTo>
                  <a:lnTo>
                    <a:pt x="286" y="104"/>
                  </a:lnTo>
                  <a:lnTo>
                    <a:pt x="286" y="102"/>
                  </a:lnTo>
                  <a:lnTo>
                    <a:pt x="286" y="100"/>
                  </a:lnTo>
                  <a:lnTo>
                    <a:pt x="286" y="97"/>
                  </a:lnTo>
                  <a:lnTo>
                    <a:pt x="289" y="95"/>
                  </a:lnTo>
                  <a:lnTo>
                    <a:pt x="291" y="88"/>
                  </a:lnTo>
                  <a:lnTo>
                    <a:pt x="291" y="86"/>
                  </a:lnTo>
                  <a:lnTo>
                    <a:pt x="293" y="83"/>
                  </a:lnTo>
                  <a:lnTo>
                    <a:pt x="293" y="81"/>
                  </a:lnTo>
                  <a:lnTo>
                    <a:pt x="296" y="83"/>
                  </a:lnTo>
                  <a:lnTo>
                    <a:pt x="296" y="86"/>
                  </a:lnTo>
                  <a:lnTo>
                    <a:pt x="296" y="88"/>
                  </a:lnTo>
                  <a:lnTo>
                    <a:pt x="296" y="90"/>
                  </a:lnTo>
                  <a:lnTo>
                    <a:pt x="298" y="93"/>
                  </a:lnTo>
                  <a:lnTo>
                    <a:pt x="300" y="93"/>
                  </a:lnTo>
                  <a:lnTo>
                    <a:pt x="303" y="95"/>
                  </a:lnTo>
                  <a:lnTo>
                    <a:pt x="305" y="95"/>
                  </a:lnTo>
                  <a:lnTo>
                    <a:pt x="305" y="97"/>
                  </a:lnTo>
                  <a:lnTo>
                    <a:pt x="307" y="97"/>
                  </a:lnTo>
                  <a:lnTo>
                    <a:pt x="307" y="100"/>
                  </a:lnTo>
                  <a:lnTo>
                    <a:pt x="310" y="102"/>
                  </a:lnTo>
                  <a:lnTo>
                    <a:pt x="312" y="102"/>
                  </a:lnTo>
                  <a:lnTo>
                    <a:pt x="315" y="102"/>
                  </a:lnTo>
                  <a:lnTo>
                    <a:pt x="317" y="102"/>
                  </a:lnTo>
                  <a:lnTo>
                    <a:pt x="317" y="102"/>
                  </a:lnTo>
                  <a:lnTo>
                    <a:pt x="319" y="104"/>
                  </a:lnTo>
                  <a:lnTo>
                    <a:pt x="319" y="104"/>
                  </a:lnTo>
                  <a:lnTo>
                    <a:pt x="319" y="107"/>
                  </a:lnTo>
                  <a:lnTo>
                    <a:pt x="322" y="107"/>
                  </a:lnTo>
                  <a:lnTo>
                    <a:pt x="322" y="107"/>
                  </a:lnTo>
                  <a:lnTo>
                    <a:pt x="324" y="109"/>
                  </a:lnTo>
                  <a:lnTo>
                    <a:pt x="324" y="109"/>
                  </a:lnTo>
                  <a:lnTo>
                    <a:pt x="324" y="112"/>
                  </a:lnTo>
                  <a:lnTo>
                    <a:pt x="324" y="112"/>
                  </a:lnTo>
                  <a:lnTo>
                    <a:pt x="326" y="112"/>
                  </a:lnTo>
                  <a:lnTo>
                    <a:pt x="326" y="112"/>
                  </a:lnTo>
                  <a:lnTo>
                    <a:pt x="326" y="114"/>
                  </a:lnTo>
                  <a:lnTo>
                    <a:pt x="326" y="116"/>
                  </a:lnTo>
                  <a:lnTo>
                    <a:pt x="329" y="116"/>
                  </a:lnTo>
                  <a:lnTo>
                    <a:pt x="331" y="119"/>
                  </a:lnTo>
                  <a:lnTo>
                    <a:pt x="331" y="119"/>
                  </a:lnTo>
                  <a:lnTo>
                    <a:pt x="331" y="121"/>
                  </a:lnTo>
                  <a:lnTo>
                    <a:pt x="329" y="123"/>
                  </a:lnTo>
                  <a:lnTo>
                    <a:pt x="324" y="126"/>
                  </a:lnTo>
                  <a:lnTo>
                    <a:pt x="324" y="126"/>
                  </a:lnTo>
                  <a:lnTo>
                    <a:pt x="326" y="128"/>
                  </a:lnTo>
                  <a:lnTo>
                    <a:pt x="336" y="123"/>
                  </a:lnTo>
                  <a:lnTo>
                    <a:pt x="341" y="126"/>
                  </a:lnTo>
                  <a:lnTo>
                    <a:pt x="341" y="128"/>
                  </a:lnTo>
                  <a:lnTo>
                    <a:pt x="341" y="130"/>
                  </a:lnTo>
                  <a:lnTo>
                    <a:pt x="343" y="133"/>
                  </a:lnTo>
                  <a:lnTo>
                    <a:pt x="345" y="133"/>
                  </a:lnTo>
                  <a:lnTo>
                    <a:pt x="345" y="133"/>
                  </a:lnTo>
                  <a:lnTo>
                    <a:pt x="348" y="128"/>
                  </a:lnTo>
                  <a:lnTo>
                    <a:pt x="350" y="126"/>
                  </a:lnTo>
                  <a:lnTo>
                    <a:pt x="352" y="126"/>
                  </a:lnTo>
                  <a:lnTo>
                    <a:pt x="360" y="133"/>
                  </a:lnTo>
                  <a:lnTo>
                    <a:pt x="362" y="133"/>
                  </a:lnTo>
                  <a:lnTo>
                    <a:pt x="367" y="133"/>
                  </a:lnTo>
                  <a:lnTo>
                    <a:pt x="369" y="130"/>
                  </a:lnTo>
                  <a:lnTo>
                    <a:pt x="369" y="128"/>
                  </a:lnTo>
                  <a:lnTo>
                    <a:pt x="367" y="128"/>
                  </a:lnTo>
                  <a:lnTo>
                    <a:pt x="367" y="128"/>
                  </a:lnTo>
                  <a:lnTo>
                    <a:pt x="364" y="126"/>
                  </a:lnTo>
                  <a:lnTo>
                    <a:pt x="367" y="123"/>
                  </a:lnTo>
                  <a:lnTo>
                    <a:pt x="364" y="123"/>
                  </a:lnTo>
                  <a:lnTo>
                    <a:pt x="364" y="126"/>
                  </a:lnTo>
                  <a:lnTo>
                    <a:pt x="362" y="123"/>
                  </a:lnTo>
                  <a:lnTo>
                    <a:pt x="362" y="123"/>
                  </a:lnTo>
                  <a:lnTo>
                    <a:pt x="360" y="119"/>
                  </a:lnTo>
                  <a:lnTo>
                    <a:pt x="357" y="119"/>
                  </a:lnTo>
                  <a:lnTo>
                    <a:pt x="355" y="116"/>
                  </a:lnTo>
                  <a:lnTo>
                    <a:pt x="352" y="114"/>
                  </a:lnTo>
                  <a:lnTo>
                    <a:pt x="352" y="112"/>
                  </a:lnTo>
                  <a:lnTo>
                    <a:pt x="352" y="109"/>
                  </a:lnTo>
                  <a:lnTo>
                    <a:pt x="355" y="107"/>
                  </a:lnTo>
                  <a:lnTo>
                    <a:pt x="355" y="107"/>
                  </a:lnTo>
                  <a:lnTo>
                    <a:pt x="357" y="104"/>
                  </a:lnTo>
                  <a:lnTo>
                    <a:pt x="360" y="107"/>
                  </a:lnTo>
                  <a:lnTo>
                    <a:pt x="360" y="107"/>
                  </a:lnTo>
                  <a:lnTo>
                    <a:pt x="362" y="109"/>
                  </a:lnTo>
                  <a:lnTo>
                    <a:pt x="362" y="109"/>
                  </a:lnTo>
                  <a:lnTo>
                    <a:pt x="364" y="112"/>
                  </a:lnTo>
                  <a:lnTo>
                    <a:pt x="367" y="112"/>
                  </a:lnTo>
                  <a:lnTo>
                    <a:pt x="367" y="112"/>
                  </a:lnTo>
                  <a:lnTo>
                    <a:pt x="369" y="114"/>
                  </a:lnTo>
                  <a:lnTo>
                    <a:pt x="371" y="114"/>
                  </a:lnTo>
                  <a:lnTo>
                    <a:pt x="371" y="116"/>
                  </a:lnTo>
                  <a:lnTo>
                    <a:pt x="371" y="116"/>
                  </a:lnTo>
                  <a:lnTo>
                    <a:pt x="371" y="116"/>
                  </a:lnTo>
                  <a:lnTo>
                    <a:pt x="374" y="119"/>
                  </a:lnTo>
                  <a:lnTo>
                    <a:pt x="376" y="119"/>
                  </a:lnTo>
                  <a:lnTo>
                    <a:pt x="376" y="121"/>
                  </a:lnTo>
                  <a:lnTo>
                    <a:pt x="376" y="121"/>
                  </a:lnTo>
                  <a:lnTo>
                    <a:pt x="376" y="121"/>
                  </a:lnTo>
                  <a:lnTo>
                    <a:pt x="374" y="121"/>
                  </a:lnTo>
                  <a:lnTo>
                    <a:pt x="371" y="121"/>
                  </a:lnTo>
                  <a:lnTo>
                    <a:pt x="371" y="126"/>
                  </a:lnTo>
                  <a:lnTo>
                    <a:pt x="374" y="128"/>
                  </a:lnTo>
                  <a:lnTo>
                    <a:pt x="376" y="130"/>
                  </a:lnTo>
                  <a:lnTo>
                    <a:pt x="376" y="133"/>
                  </a:lnTo>
                  <a:lnTo>
                    <a:pt x="378" y="140"/>
                  </a:lnTo>
                  <a:lnTo>
                    <a:pt x="378" y="142"/>
                  </a:lnTo>
                  <a:lnTo>
                    <a:pt x="378" y="145"/>
                  </a:lnTo>
                  <a:lnTo>
                    <a:pt x="388" y="147"/>
                  </a:lnTo>
                  <a:lnTo>
                    <a:pt x="388" y="149"/>
                  </a:lnTo>
                  <a:lnTo>
                    <a:pt x="390" y="152"/>
                  </a:lnTo>
                  <a:lnTo>
                    <a:pt x="390" y="154"/>
                  </a:lnTo>
                  <a:lnTo>
                    <a:pt x="393" y="154"/>
                  </a:lnTo>
                  <a:lnTo>
                    <a:pt x="395" y="157"/>
                  </a:lnTo>
                  <a:lnTo>
                    <a:pt x="400" y="159"/>
                  </a:lnTo>
                  <a:lnTo>
                    <a:pt x="400" y="161"/>
                  </a:lnTo>
                  <a:lnTo>
                    <a:pt x="402" y="161"/>
                  </a:lnTo>
                  <a:lnTo>
                    <a:pt x="405" y="161"/>
                  </a:lnTo>
                  <a:lnTo>
                    <a:pt x="407" y="161"/>
                  </a:lnTo>
                  <a:lnTo>
                    <a:pt x="409" y="159"/>
                  </a:lnTo>
                  <a:lnTo>
                    <a:pt x="409" y="159"/>
                  </a:lnTo>
                  <a:lnTo>
                    <a:pt x="412" y="161"/>
                  </a:lnTo>
                  <a:lnTo>
                    <a:pt x="412" y="164"/>
                  </a:lnTo>
                  <a:lnTo>
                    <a:pt x="412" y="164"/>
                  </a:lnTo>
                  <a:lnTo>
                    <a:pt x="414" y="164"/>
                  </a:lnTo>
                  <a:lnTo>
                    <a:pt x="414" y="161"/>
                  </a:lnTo>
                  <a:lnTo>
                    <a:pt x="414" y="161"/>
                  </a:lnTo>
                  <a:lnTo>
                    <a:pt x="414" y="161"/>
                  </a:lnTo>
                  <a:lnTo>
                    <a:pt x="419" y="161"/>
                  </a:lnTo>
                  <a:lnTo>
                    <a:pt x="421" y="161"/>
                  </a:lnTo>
                  <a:lnTo>
                    <a:pt x="421" y="161"/>
                  </a:lnTo>
                  <a:lnTo>
                    <a:pt x="421" y="161"/>
                  </a:lnTo>
                  <a:lnTo>
                    <a:pt x="423" y="166"/>
                  </a:lnTo>
                  <a:lnTo>
                    <a:pt x="423" y="166"/>
                  </a:lnTo>
                  <a:lnTo>
                    <a:pt x="426" y="166"/>
                  </a:lnTo>
                  <a:lnTo>
                    <a:pt x="426" y="166"/>
                  </a:lnTo>
                  <a:lnTo>
                    <a:pt x="428" y="166"/>
                  </a:lnTo>
                  <a:lnTo>
                    <a:pt x="428" y="164"/>
                  </a:lnTo>
                  <a:lnTo>
                    <a:pt x="428" y="161"/>
                  </a:lnTo>
                  <a:lnTo>
                    <a:pt x="428" y="159"/>
                  </a:lnTo>
                  <a:lnTo>
                    <a:pt x="433" y="154"/>
                  </a:lnTo>
                  <a:lnTo>
                    <a:pt x="435" y="152"/>
                  </a:lnTo>
                  <a:lnTo>
                    <a:pt x="433" y="152"/>
                  </a:lnTo>
                  <a:lnTo>
                    <a:pt x="433" y="152"/>
                  </a:lnTo>
                  <a:lnTo>
                    <a:pt x="431" y="152"/>
                  </a:lnTo>
                  <a:lnTo>
                    <a:pt x="431" y="149"/>
                  </a:lnTo>
                  <a:lnTo>
                    <a:pt x="431" y="149"/>
                  </a:lnTo>
                  <a:lnTo>
                    <a:pt x="431" y="147"/>
                  </a:lnTo>
                  <a:lnTo>
                    <a:pt x="433" y="147"/>
                  </a:lnTo>
                  <a:lnTo>
                    <a:pt x="433" y="147"/>
                  </a:lnTo>
                  <a:lnTo>
                    <a:pt x="431" y="147"/>
                  </a:lnTo>
                  <a:lnTo>
                    <a:pt x="431" y="145"/>
                  </a:lnTo>
                  <a:lnTo>
                    <a:pt x="428" y="142"/>
                  </a:lnTo>
                  <a:lnTo>
                    <a:pt x="431" y="142"/>
                  </a:lnTo>
                  <a:lnTo>
                    <a:pt x="431" y="140"/>
                  </a:lnTo>
                  <a:lnTo>
                    <a:pt x="433" y="140"/>
                  </a:lnTo>
                  <a:lnTo>
                    <a:pt x="433" y="140"/>
                  </a:lnTo>
                  <a:lnTo>
                    <a:pt x="435" y="140"/>
                  </a:lnTo>
                  <a:lnTo>
                    <a:pt x="435" y="140"/>
                  </a:lnTo>
                  <a:lnTo>
                    <a:pt x="435" y="138"/>
                  </a:lnTo>
                  <a:lnTo>
                    <a:pt x="433" y="135"/>
                  </a:lnTo>
                  <a:lnTo>
                    <a:pt x="435" y="133"/>
                  </a:lnTo>
                  <a:lnTo>
                    <a:pt x="438" y="133"/>
                  </a:lnTo>
                  <a:lnTo>
                    <a:pt x="440" y="133"/>
                  </a:lnTo>
                  <a:lnTo>
                    <a:pt x="440" y="135"/>
                  </a:lnTo>
                  <a:lnTo>
                    <a:pt x="440" y="138"/>
                  </a:lnTo>
                  <a:lnTo>
                    <a:pt x="442" y="138"/>
                  </a:lnTo>
                  <a:lnTo>
                    <a:pt x="445" y="135"/>
                  </a:lnTo>
                  <a:lnTo>
                    <a:pt x="447" y="135"/>
                  </a:lnTo>
                  <a:lnTo>
                    <a:pt x="449" y="135"/>
                  </a:lnTo>
                  <a:lnTo>
                    <a:pt x="449" y="133"/>
                  </a:lnTo>
                  <a:lnTo>
                    <a:pt x="449" y="133"/>
                  </a:lnTo>
                  <a:lnTo>
                    <a:pt x="449" y="130"/>
                  </a:lnTo>
                  <a:lnTo>
                    <a:pt x="449" y="130"/>
                  </a:lnTo>
                  <a:lnTo>
                    <a:pt x="449" y="130"/>
                  </a:lnTo>
                  <a:lnTo>
                    <a:pt x="449" y="128"/>
                  </a:lnTo>
                  <a:lnTo>
                    <a:pt x="452" y="128"/>
                  </a:lnTo>
                  <a:lnTo>
                    <a:pt x="454" y="123"/>
                  </a:lnTo>
                  <a:lnTo>
                    <a:pt x="454" y="123"/>
                  </a:lnTo>
                  <a:lnTo>
                    <a:pt x="454" y="123"/>
                  </a:lnTo>
                  <a:lnTo>
                    <a:pt x="457" y="121"/>
                  </a:lnTo>
                  <a:lnTo>
                    <a:pt x="459" y="121"/>
                  </a:lnTo>
                  <a:lnTo>
                    <a:pt x="459" y="119"/>
                  </a:lnTo>
                  <a:lnTo>
                    <a:pt x="459" y="119"/>
                  </a:lnTo>
                  <a:lnTo>
                    <a:pt x="459" y="119"/>
                  </a:lnTo>
                  <a:lnTo>
                    <a:pt x="459" y="116"/>
                  </a:lnTo>
                  <a:lnTo>
                    <a:pt x="459" y="116"/>
                  </a:lnTo>
                  <a:lnTo>
                    <a:pt x="459" y="116"/>
                  </a:lnTo>
                  <a:lnTo>
                    <a:pt x="459" y="116"/>
                  </a:lnTo>
                  <a:lnTo>
                    <a:pt x="459" y="114"/>
                  </a:lnTo>
                  <a:lnTo>
                    <a:pt x="461" y="114"/>
                  </a:lnTo>
                  <a:lnTo>
                    <a:pt x="461" y="114"/>
                  </a:lnTo>
                  <a:lnTo>
                    <a:pt x="461" y="114"/>
                  </a:lnTo>
                  <a:lnTo>
                    <a:pt x="461" y="104"/>
                  </a:lnTo>
                  <a:lnTo>
                    <a:pt x="464" y="102"/>
                  </a:lnTo>
                  <a:lnTo>
                    <a:pt x="464" y="97"/>
                  </a:lnTo>
                  <a:lnTo>
                    <a:pt x="464" y="97"/>
                  </a:lnTo>
                  <a:lnTo>
                    <a:pt x="464" y="97"/>
                  </a:lnTo>
                  <a:lnTo>
                    <a:pt x="464" y="97"/>
                  </a:lnTo>
                  <a:lnTo>
                    <a:pt x="466" y="93"/>
                  </a:lnTo>
                  <a:lnTo>
                    <a:pt x="466" y="8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1415" name="Rectangle 11414">
            <a:extLst>
              <a:ext uri="{FF2B5EF4-FFF2-40B4-BE49-F238E27FC236}">
                <a16:creationId xmlns:a16="http://schemas.microsoft.com/office/drawing/2014/main" id="{63C78A60-BC8C-F510-AA0F-8A5E80E7C13E}"/>
              </a:ext>
            </a:extLst>
          </p:cNvPr>
          <p:cNvSpPr/>
          <p:nvPr/>
        </p:nvSpPr>
        <p:spPr>
          <a:xfrm>
            <a:off x="3972390" y="2499568"/>
            <a:ext cx="1693678" cy="594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28%</a:t>
            </a:r>
            <a:b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South Africa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(n = 1751)</a:t>
            </a:r>
          </a:p>
        </p:txBody>
      </p:sp>
      <p:sp>
        <p:nvSpPr>
          <p:cNvPr id="11416" name="Rectangle 11415">
            <a:extLst>
              <a:ext uri="{FF2B5EF4-FFF2-40B4-BE49-F238E27FC236}">
                <a16:creationId xmlns:a16="http://schemas.microsoft.com/office/drawing/2014/main" id="{82F60FB8-CB07-4CFC-5991-0E0F33FBEAFF}"/>
              </a:ext>
            </a:extLst>
          </p:cNvPr>
          <p:cNvSpPr/>
          <p:nvPr/>
        </p:nvSpPr>
        <p:spPr>
          <a:xfrm>
            <a:off x="3813802" y="4027107"/>
            <a:ext cx="1389888" cy="594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45%</a:t>
            </a:r>
            <a:b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</a:b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Kenya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(n = 2886)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sp>
        <p:nvSpPr>
          <p:cNvPr id="11417" name="Rectangle 11416">
            <a:extLst>
              <a:ext uri="{FF2B5EF4-FFF2-40B4-BE49-F238E27FC236}">
                <a16:creationId xmlns:a16="http://schemas.microsoft.com/office/drawing/2014/main" id="{7B282124-7A81-DBE5-0F3A-39C84ECF6C42}"/>
              </a:ext>
            </a:extLst>
          </p:cNvPr>
          <p:cNvSpPr/>
          <p:nvPr/>
        </p:nvSpPr>
        <p:spPr>
          <a:xfrm>
            <a:off x="1739923" y="1545002"/>
            <a:ext cx="1389888" cy="781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3% Uganda</a:t>
            </a:r>
            <a:b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(n = 183)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sp>
        <p:nvSpPr>
          <p:cNvPr id="11418" name="Rectangle 11417">
            <a:extLst>
              <a:ext uri="{FF2B5EF4-FFF2-40B4-BE49-F238E27FC236}">
                <a16:creationId xmlns:a16="http://schemas.microsoft.com/office/drawing/2014/main" id="{2C39C186-428A-F5D2-58EB-AE5F7D3C57C0}"/>
              </a:ext>
            </a:extLst>
          </p:cNvPr>
          <p:cNvSpPr/>
          <p:nvPr/>
        </p:nvSpPr>
        <p:spPr>
          <a:xfrm>
            <a:off x="3038402" y="1557789"/>
            <a:ext cx="1389888" cy="790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5%</a:t>
            </a:r>
            <a:b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</a:b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Botswana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(n = 102)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sp>
        <p:nvSpPr>
          <p:cNvPr id="11419" name="Rectangle 11418">
            <a:extLst>
              <a:ext uri="{FF2B5EF4-FFF2-40B4-BE49-F238E27FC236}">
                <a16:creationId xmlns:a16="http://schemas.microsoft.com/office/drawing/2014/main" id="{720AA6E4-7160-8CD7-4292-44AF06F98C66}"/>
              </a:ext>
            </a:extLst>
          </p:cNvPr>
          <p:cNvSpPr/>
          <p:nvPr/>
        </p:nvSpPr>
        <p:spPr>
          <a:xfrm>
            <a:off x="720735" y="3603412"/>
            <a:ext cx="1389888" cy="594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1%</a:t>
            </a:r>
            <a:b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USA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(n = 49)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54565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420" name="Rectangle 11419">
            <a:extLst>
              <a:ext uri="{FF2B5EF4-FFF2-40B4-BE49-F238E27FC236}">
                <a16:creationId xmlns:a16="http://schemas.microsoft.com/office/drawing/2014/main" id="{5659511D-5948-3705-6169-78C9EBB9499C}"/>
              </a:ext>
            </a:extLst>
          </p:cNvPr>
          <p:cNvSpPr/>
          <p:nvPr/>
        </p:nvSpPr>
        <p:spPr>
          <a:xfrm>
            <a:off x="858346" y="2388805"/>
            <a:ext cx="1389888" cy="829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C02E5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21%</a:t>
            </a:r>
            <a:b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C02E5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C02E5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India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02E5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(n = 1325)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C02E5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244A3ED5-8357-C5F2-D079-907C8838E9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3156101"/>
              </p:ext>
            </p:extLst>
          </p:nvPr>
        </p:nvGraphicFramePr>
        <p:xfrm>
          <a:off x="1598744" y="2336413"/>
          <a:ext cx="2813508" cy="2951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42900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9FBAD-9F08-0E02-327B-4FE28B1A0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516" y="242469"/>
            <a:ext cx="10972800" cy="987019"/>
          </a:xfrm>
        </p:spPr>
        <p:txBody>
          <a:bodyPr anchor="t"/>
          <a:lstStyle/>
          <a:p>
            <a:r>
              <a:rPr lang="en-US"/>
              <a:t>HIV Incidence (N = 6296)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FA2CE56-4FF4-3D38-ECBE-C7A67E9974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684293"/>
              </p:ext>
            </p:extLst>
          </p:nvPr>
        </p:nvGraphicFramePr>
        <p:xfrm>
          <a:off x="770008" y="1019332"/>
          <a:ext cx="10758047" cy="4336657"/>
        </p:xfrm>
        <a:graphic>
          <a:graphicData uri="http://schemas.openxmlformats.org/drawingml/2006/table">
            <a:tbl>
              <a:tblPr/>
              <a:tblGrid>
                <a:gridCol w="1613647">
                  <a:extLst>
                    <a:ext uri="{9D8B030D-6E8A-4147-A177-3AD203B41FA5}">
                      <a16:colId xmlns:a16="http://schemas.microsoft.com/office/drawing/2014/main" val="234147541"/>
                    </a:ext>
                  </a:extLst>
                </a:gridCol>
                <a:gridCol w="1331259">
                  <a:extLst>
                    <a:ext uri="{9D8B030D-6E8A-4147-A177-3AD203B41FA5}">
                      <a16:colId xmlns:a16="http://schemas.microsoft.com/office/drawing/2014/main" val="56419179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465521004"/>
                    </a:ext>
                  </a:extLst>
                </a:gridCol>
                <a:gridCol w="4429861">
                  <a:extLst>
                    <a:ext uri="{9D8B030D-6E8A-4147-A177-3AD203B41FA5}">
                      <a16:colId xmlns:a16="http://schemas.microsoft.com/office/drawing/2014/main" val="1734733677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772542259"/>
                    </a:ext>
                  </a:extLst>
                </a:gridCol>
              </a:tblGrid>
              <a:tr h="458890">
                <a:tc gridSpan="2">
                  <a:txBody>
                    <a:bodyPr/>
                    <a:lstStyle/>
                    <a:p>
                      <a:pPr indent="0" algn="l" fontAlgn="ctr"/>
                      <a:endParaRPr lang="en-US" sz="2000" b="1" i="0" u="none" strike="noStrike">
                        <a:solidFill>
                          <a:schemeClr val="accent6"/>
                        </a:solidFill>
                        <a:effectLst/>
                        <a:latin typeface="+mj-lt"/>
                      </a:endParaRPr>
                    </a:p>
                  </a:txBody>
                  <a:tcPr marR="4572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endParaRPr lang="en-US" sz="2000" b="1" i="0" u="none" strike="noStrike">
                        <a:solidFill>
                          <a:schemeClr val="accent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1700" b="1" u="none" strike="noStrike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HIV Diagnoses / n</a:t>
                      </a:r>
                      <a:endParaRPr lang="en-US" sz="1700" b="1" i="0" u="none" strike="noStrike">
                        <a:solidFill>
                          <a:schemeClr val="accent6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17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HIV Incidence per 100 PY (95% CI)</a:t>
                      </a:r>
                    </a:p>
                  </a:txBody>
                  <a:tcPr marL="45720" marR="4572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chemeClr val="accent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marT="356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0284077"/>
                  </a:ext>
                </a:extLst>
              </a:tr>
              <a:tr h="430863">
                <a:tc gridSpan="2">
                  <a:txBody>
                    <a:bodyPr/>
                    <a:lstStyle/>
                    <a:p>
                      <a:pPr indent="0" algn="l" fontAlgn="t"/>
                      <a:r>
                        <a:rPr lang="en-US" sz="1700" b="1" u="none" strike="noStrike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Characteristic</a:t>
                      </a:r>
                      <a:endParaRPr lang="en-US" sz="1700" b="1" i="0" u="none" strike="noStrike">
                        <a:solidFill>
                          <a:schemeClr val="accent6"/>
                        </a:solidFill>
                        <a:effectLst/>
                        <a:latin typeface="+mj-lt"/>
                      </a:endParaRPr>
                    </a:p>
                  </a:txBody>
                  <a:tcPr marR="4572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t"/>
                      <a:r>
                        <a:rPr lang="en-US" sz="1700" b="1" u="none" strike="noStrike">
                          <a:solidFill>
                            <a:schemeClr val="accent6"/>
                          </a:solidFill>
                          <a:effectLst/>
                        </a:rPr>
                        <a:t>Overall</a:t>
                      </a:r>
                      <a:endParaRPr lang="en-US" sz="1700" b="1" i="0" u="none" strike="noStrike">
                        <a:solidFill>
                          <a:schemeClr val="accent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7D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u="none" strike="noStrike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32 / 6296</a:t>
                      </a:r>
                      <a:endParaRPr lang="en-US" sz="1700" b="0" i="0" u="none" strike="noStrike">
                        <a:solidFill>
                          <a:schemeClr val="accent6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/>
                      <a:endParaRPr lang="en-US" sz="1700" b="0" i="0" u="none" strike="noStrike">
                        <a:solidFill>
                          <a:schemeClr val="accent6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0.72</a:t>
                      </a:r>
                      <a:r>
                        <a:rPr lang="en-US" sz="1700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 (0.51-1.01)</a:t>
                      </a:r>
                      <a:endParaRPr lang="en-US" sz="1700">
                        <a:solidFill>
                          <a:schemeClr val="accent6"/>
                        </a:solidFill>
                        <a:effectLst/>
                        <a:latin typeface="+mj-lt"/>
                        <a:ea typeface="Gulim" panose="020B0600000101010101" pitchFamily="34" charset="-127"/>
                      </a:endParaRPr>
                    </a:p>
                  </a:txBody>
                  <a:tcPr marL="0"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4851471"/>
                  </a:ext>
                </a:extLst>
              </a:tr>
              <a:tr h="43086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Age at Enrollment</a:t>
                      </a:r>
                      <a:endParaRPr lang="en-US" sz="1700" b="1">
                        <a:solidFill>
                          <a:schemeClr val="accent6"/>
                        </a:solidFill>
                        <a:effectLst/>
                        <a:latin typeface="+mj-lt"/>
                        <a:ea typeface="Gulim" panose="020B0600000101010101" pitchFamily="34" charset="-127"/>
                      </a:endParaRPr>
                    </a:p>
                  </a:txBody>
                  <a:tcPr marR="36816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&lt;25</a:t>
                      </a:r>
                      <a:endParaRPr lang="en-US" sz="1700">
                        <a:solidFill>
                          <a:schemeClr val="accent6"/>
                        </a:solidFill>
                        <a:effectLst/>
                        <a:latin typeface="+mj-lt"/>
                        <a:ea typeface="Gulim" panose="020B0600000101010101" pitchFamily="34" charset="-127"/>
                      </a:endParaRPr>
                    </a:p>
                  </a:txBody>
                  <a:tcPr marR="36816" marT="9144" marB="91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/>
                      <a:r>
                        <a:rPr lang="en-US" sz="1700" u="none" strike="noStrike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26 / 3834</a:t>
                      </a:r>
                      <a:endParaRPr lang="en-US" sz="1700" b="0" i="0" u="none" strike="noStrike">
                        <a:solidFill>
                          <a:schemeClr val="accent6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/>
                      <a:endParaRPr lang="en-US" sz="1700" b="0" i="0" u="none" strike="noStrike">
                        <a:solidFill>
                          <a:schemeClr val="accent6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1.33</a:t>
                      </a:r>
                      <a:r>
                        <a:rPr lang="en-US" sz="1700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 (0.90-1.95)</a:t>
                      </a:r>
                      <a:endParaRPr lang="en-US" sz="1700">
                        <a:solidFill>
                          <a:schemeClr val="accent6"/>
                        </a:solidFill>
                        <a:effectLst/>
                        <a:latin typeface="+mj-lt"/>
                        <a:ea typeface="Gulim" panose="020B0600000101010101" pitchFamily="34" charset="-127"/>
                      </a:endParaRPr>
                    </a:p>
                  </a:txBody>
                  <a:tcPr marL="0" marR="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7815463"/>
                  </a:ext>
                </a:extLst>
              </a:tr>
              <a:tr h="430863">
                <a:tc vMerge="1"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Gulim" panose="020B0600000101010101" pitchFamily="34" charset="-127"/>
                      </a:endParaRPr>
                    </a:p>
                  </a:txBody>
                  <a:tcPr marL="36816" marR="36816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200">
                          <a:solidFill>
                            <a:schemeClr val="accent6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≥</a:t>
                      </a:r>
                      <a:r>
                        <a:rPr lang="en-US" sz="1700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25</a:t>
                      </a:r>
                      <a:endParaRPr lang="en-US" sz="1700">
                        <a:solidFill>
                          <a:schemeClr val="accent6"/>
                        </a:solidFill>
                        <a:effectLst/>
                        <a:latin typeface="+mj-lt"/>
                        <a:ea typeface="Gulim" panose="020B0600000101010101" pitchFamily="34" charset="-127"/>
                      </a:endParaRPr>
                    </a:p>
                  </a:txBody>
                  <a:tcPr marR="36816" marT="9144" marB="91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/>
                      <a:r>
                        <a:rPr lang="en-US" sz="1700" b="0" i="0" u="none" strike="noStrike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6 / 2462</a:t>
                      </a:r>
                    </a:p>
                  </a:txBody>
                  <a:tcPr marL="0"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/>
                      <a:endParaRPr lang="en-US" sz="1700" b="0" i="0" u="none" strike="noStrike">
                        <a:solidFill>
                          <a:schemeClr val="accent6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0.24 </a:t>
                      </a:r>
                      <a:r>
                        <a:rPr lang="en-US" sz="1700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(0.11-0.53)</a:t>
                      </a:r>
                      <a:endParaRPr lang="en-US" sz="1700">
                        <a:solidFill>
                          <a:schemeClr val="accent6"/>
                        </a:solidFill>
                        <a:effectLst/>
                        <a:latin typeface="+mj-lt"/>
                        <a:ea typeface="Gulim" panose="020B0600000101010101" pitchFamily="34" charset="-127"/>
                      </a:endParaRPr>
                    </a:p>
                  </a:txBody>
                  <a:tcPr marL="0" marR="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6468795"/>
                  </a:ext>
                </a:extLst>
              </a:tr>
              <a:tr h="430863">
                <a:tc rowSpan="2"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Marital Status</a:t>
                      </a:r>
                      <a:endParaRPr lang="en-US" sz="1700" b="1">
                        <a:solidFill>
                          <a:schemeClr val="accent6"/>
                        </a:solidFill>
                        <a:effectLst/>
                        <a:latin typeface="+mj-lt"/>
                        <a:ea typeface="Gulim" panose="020B0600000101010101" pitchFamily="34" charset="-127"/>
                      </a:endParaRPr>
                    </a:p>
                  </a:txBody>
                  <a:tcPr marR="36816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Married</a:t>
                      </a:r>
                      <a:endParaRPr lang="en-US" sz="1700">
                        <a:solidFill>
                          <a:schemeClr val="accent6"/>
                        </a:solidFill>
                        <a:effectLst/>
                        <a:latin typeface="+mj-lt"/>
                        <a:ea typeface="Gulim" panose="020B0600000101010101" pitchFamily="34" charset="-127"/>
                      </a:endParaRPr>
                    </a:p>
                  </a:txBody>
                  <a:tcPr marR="36816" marT="9144" marB="91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/>
                      <a:r>
                        <a:rPr lang="en-US" sz="1700" b="0" i="0" u="none" strike="noStrike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20 / 3256</a:t>
                      </a:r>
                    </a:p>
                  </a:txBody>
                  <a:tcPr marL="0"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/>
                      <a:endParaRPr lang="en-US" sz="1700" b="0" i="0" u="none" strike="noStrike">
                        <a:solidFill>
                          <a:schemeClr val="accent6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1.15</a:t>
                      </a:r>
                      <a:r>
                        <a:rPr lang="en-US" sz="1700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 (0.74-1.78)</a:t>
                      </a:r>
                      <a:endParaRPr lang="en-US" sz="1700">
                        <a:solidFill>
                          <a:schemeClr val="accent6"/>
                        </a:solidFill>
                        <a:effectLst/>
                        <a:latin typeface="+mj-lt"/>
                        <a:ea typeface="Gulim" panose="020B0600000101010101" pitchFamily="34" charset="-127"/>
                      </a:endParaRPr>
                    </a:p>
                  </a:txBody>
                  <a:tcPr marL="0" marR="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2489342"/>
                  </a:ext>
                </a:extLst>
              </a:tr>
              <a:tr h="430863">
                <a:tc vMerge="1"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Gulim" panose="020B0600000101010101" pitchFamily="34" charset="-127"/>
                      </a:endParaRPr>
                    </a:p>
                  </a:txBody>
                  <a:tcPr marL="36816" marR="36816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7D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Single</a:t>
                      </a:r>
                      <a:endParaRPr lang="en-US" sz="1700">
                        <a:solidFill>
                          <a:schemeClr val="accent6"/>
                        </a:solidFill>
                        <a:effectLst/>
                        <a:latin typeface="+mj-lt"/>
                        <a:ea typeface="Gulim" panose="020B0600000101010101" pitchFamily="34" charset="-127"/>
                      </a:endParaRPr>
                    </a:p>
                  </a:txBody>
                  <a:tcPr marR="36816" marT="9144" marB="91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/>
                      <a:r>
                        <a:rPr lang="en-US" sz="1700" b="0" i="0" u="none" strike="noStrike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10 / 1791</a:t>
                      </a:r>
                    </a:p>
                  </a:txBody>
                  <a:tcPr marL="0"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/>
                      <a:endParaRPr lang="en-US" sz="1700" b="0" i="0" u="none" strike="noStrike">
                        <a:solidFill>
                          <a:schemeClr val="accent6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0.66</a:t>
                      </a:r>
                      <a:r>
                        <a:rPr lang="en-US" sz="1700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 (0.35-1.22)</a:t>
                      </a:r>
                      <a:endParaRPr lang="en-US" sz="1700">
                        <a:solidFill>
                          <a:schemeClr val="accent6"/>
                        </a:solidFill>
                        <a:effectLst/>
                        <a:latin typeface="+mj-lt"/>
                        <a:ea typeface="Gulim" panose="020B0600000101010101" pitchFamily="34" charset="-127"/>
                      </a:endParaRPr>
                    </a:p>
                  </a:txBody>
                  <a:tcPr marL="0" marR="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1261340"/>
                  </a:ext>
                </a:extLst>
              </a:tr>
              <a:tr h="43086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Education</a:t>
                      </a:r>
                      <a:endParaRPr lang="en-US" sz="1700" b="1">
                        <a:solidFill>
                          <a:schemeClr val="accent6"/>
                        </a:solidFill>
                        <a:effectLst/>
                        <a:latin typeface="+mj-lt"/>
                        <a:ea typeface="Gulim" panose="020B0600000101010101" pitchFamily="34" charset="-127"/>
                      </a:endParaRPr>
                    </a:p>
                  </a:txBody>
                  <a:tcPr marR="36816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≤Primary</a:t>
                      </a:r>
                      <a:endParaRPr lang="en-US" sz="1700">
                        <a:solidFill>
                          <a:schemeClr val="accent6"/>
                        </a:solidFill>
                        <a:effectLst/>
                        <a:latin typeface="+mj-lt"/>
                        <a:ea typeface="Gulim" panose="020B0600000101010101" pitchFamily="34" charset="-127"/>
                      </a:endParaRPr>
                    </a:p>
                  </a:txBody>
                  <a:tcPr marR="36816" marT="9144" marB="91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/>
                      <a:r>
                        <a:rPr lang="en-US" sz="1700" b="0" i="0" u="none" strike="noStrike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4 / 1675</a:t>
                      </a:r>
                    </a:p>
                  </a:txBody>
                  <a:tcPr marL="0"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/>
                      <a:endParaRPr lang="en-US" sz="1700" b="0" i="0" u="none" strike="noStrike">
                        <a:solidFill>
                          <a:schemeClr val="accent6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0.22</a:t>
                      </a:r>
                      <a:r>
                        <a:rPr lang="en-US" sz="1700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 (0.08-0.59)</a:t>
                      </a:r>
                      <a:endParaRPr lang="en-US" sz="1700">
                        <a:solidFill>
                          <a:schemeClr val="accent6"/>
                        </a:solidFill>
                        <a:effectLst/>
                        <a:latin typeface="+mj-lt"/>
                        <a:ea typeface="Gulim" panose="020B0600000101010101" pitchFamily="34" charset="-127"/>
                      </a:endParaRPr>
                    </a:p>
                  </a:txBody>
                  <a:tcPr marL="0" marR="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6853814"/>
                  </a:ext>
                </a:extLst>
              </a:tr>
              <a:tr h="430863">
                <a:tc vMerge="1"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Gulim" panose="020B0600000101010101" pitchFamily="34" charset="-127"/>
                      </a:endParaRPr>
                    </a:p>
                  </a:txBody>
                  <a:tcPr marL="36816" marR="36816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7D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≥Secondary</a:t>
                      </a:r>
                      <a:endParaRPr lang="en-US" sz="1700">
                        <a:solidFill>
                          <a:schemeClr val="accent6"/>
                        </a:solidFill>
                        <a:effectLst/>
                        <a:latin typeface="+mj-lt"/>
                        <a:ea typeface="Gulim" panose="020B0600000101010101" pitchFamily="34" charset="-127"/>
                      </a:endParaRPr>
                    </a:p>
                  </a:txBody>
                  <a:tcPr marR="36816" marT="9144" marB="91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/>
                      <a:r>
                        <a:rPr lang="en-US" sz="1700" b="0" i="0" u="none" strike="noStrike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11 / 1899</a:t>
                      </a:r>
                    </a:p>
                  </a:txBody>
                  <a:tcPr marL="0"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/>
                      <a:endParaRPr lang="en-US" sz="1700" b="0" i="0" u="none" strike="noStrike">
                        <a:solidFill>
                          <a:schemeClr val="accent6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0.58</a:t>
                      </a:r>
                      <a:r>
                        <a:rPr lang="en-US" sz="1700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 (0.32-1.05)</a:t>
                      </a:r>
                      <a:endParaRPr lang="en-US" sz="1700">
                        <a:solidFill>
                          <a:schemeClr val="accent6"/>
                        </a:solidFill>
                        <a:effectLst/>
                        <a:latin typeface="+mj-lt"/>
                        <a:ea typeface="Gulim" panose="020B0600000101010101" pitchFamily="34" charset="-127"/>
                      </a:endParaRPr>
                    </a:p>
                  </a:txBody>
                  <a:tcPr marL="0" marR="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9002677"/>
                  </a:ext>
                </a:extLst>
              </a:tr>
              <a:tr h="43086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Parity</a:t>
                      </a:r>
                      <a:endParaRPr lang="en-US" sz="1700" b="1">
                        <a:solidFill>
                          <a:schemeClr val="accent6"/>
                        </a:solidFill>
                        <a:effectLst/>
                        <a:latin typeface="+mj-lt"/>
                        <a:ea typeface="Gulim" panose="020B0600000101010101" pitchFamily="34" charset="-127"/>
                      </a:endParaRPr>
                    </a:p>
                  </a:txBody>
                  <a:tcPr marR="36816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Nulliparous</a:t>
                      </a:r>
                      <a:endParaRPr lang="en-US" sz="1700">
                        <a:solidFill>
                          <a:schemeClr val="accent6"/>
                        </a:solidFill>
                        <a:effectLst/>
                        <a:latin typeface="+mj-lt"/>
                        <a:ea typeface="Gulim" panose="020B0600000101010101" pitchFamily="34" charset="-127"/>
                      </a:endParaRPr>
                    </a:p>
                  </a:txBody>
                  <a:tcPr marR="36816" marT="9144" marB="91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/>
                      <a:r>
                        <a:rPr lang="en-US" sz="1700" b="0" i="0" u="none" strike="noStrike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14 / 1816</a:t>
                      </a:r>
                    </a:p>
                  </a:txBody>
                  <a:tcPr marL="0"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/>
                      <a:endParaRPr lang="en-US" sz="1700" b="0" i="0" u="none" strike="noStrike">
                        <a:solidFill>
                          <a:schemeClr val="accent6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1.68</a:t>
                      </a:r>
                      <a:r>
                        <a:rPr lang="en-US" sz="1700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 (0.99-2.83)</a:t>
                      </a:r>
                      <a:endParaRPr lang="en-US" sz="1700">
                        <a:solidFill>
                          <a:schemeClr val="accent6"/>
                        </a:solidFill>
                        <a:effectLst/>
                        <a:latin typeface="+mj-lt"/>
                        <a:ea typeface="Gulim" panose="020B0600000101010101" pitchFamily="34" charset="-127"/>
                      </a:endParaRPr>
                    </a:p>
                  </a:txBody>
                  <a:tcPr marL="0" marR="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7195423"/>
                  </a:ext>
                </a:extLst>
              </a:tr>
              <a:tr h="430863">
                <a:tc vMerge="1"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Gulim" panose="020B0600000101010101" pitchFamily="34" charset="-127"/>
                      </a:endParaRPr>
                    </a:p>
                  </a:txBody>
                  <a:tcPr marL="36816" marR="36816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7D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200">
                          <a:solidFill>
                            <a:schemeClr val="accent6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≥</a:t>
                      </a:r>
                      <a:r>
                        <a:rPr lang="en-US" sz="1700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1 Child</a:t>
                      </a:r>
                      <a:endParaRPr lang="en-US" sz="1700">
                        <a:solidFill>
                          <a:schemeClr val="accent6"/>
                        </a:solidFill>
                        <a:effectLst/>
                        <a:latin typeface="+mj-lt"/>
                        <a:ea typeface="Gulim" panose="020B0600000101010101" pitchFamily="34" charset="-127"/>
                      </a:endParaRPr>
                    </a:p>
                  </a:txBody>
                  <a:tcPr marR="36816" marT="9144" marB="91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/>
                      <a:r>
                        <a:rPr lang="en-US" sz="1700" b="0" i="0" u="none" strike="noStrike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7 / 1506</a:t>
                      </a:r>
                    </a:p>
                  </a:txBody>
                  <a:tcPr marL="0"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/>
                      <a:endParaRPr lang="en-US" sz="1700" b="0" i="0" u="none" strike="noStrike">
                        <a:solidFill>
                          <a:schemeClr val="accent6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0.71</a:t>
                      </a:r>
                      <a:r>
                        <a:rPr lang="en-US" sz="1700" dirty="0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 (0.34-1.49)</a:t>
                      </a:r>
                      <a:endParaRPr lang="en-US" sz="1700" dirty="0">
                        <a:solidFill>
                          <a:schemeClr val="accent6"/>
                        </a:solidFill>
                        <a:effectLst/>
                        <a:latin typeface="+mj-lt"/>
                        <a:ea typeface="Gulim" panose="020B0600000101010101" pitchFamily="34" charset="-127"/>
                      </a:endParaRPr>
                    </a:p>
                  </a:txBody>
                  <a:tcPr marL="0" marR="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2083771"/>
                  </a:ext>
                </a:extLst>
              </a:tr>
            </a:tbl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10CA804B-C522-1742-707C-9A16159C9D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1492801"/>
              </p:ext>
            </p:extLst>
          </p:nvPr>
        </p:nvGraphicFramePr>
        <p:xfrm>
          <a:off x="5248541" y="1560962"/>
          <a:ext cx="4806415" cy="4191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C139A1E-3907-D1AE-58F2-A7716F931E36}"/>
              </a:ext>
            </a:extLst>
          </p:cNvPr>
          <p:cNvSpPr txBox="1"/>
          <p:nvPr/>
        </p:nvSpPr>
        <p:spPr>
          <a:xfrm>
            <a:off x="577516" y="5899368"/>
            <a:ext cx="12002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Characteristics associated with higher incidence are consistent with those previously described</a:t>
            </a:r>
            <a:endParaRPr lang="en-US" dirty="0">
              <a:solidFill>
                <a:schemeClr val="accent6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723613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965884B4-103E-0F4E-4601-C0D370489C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7516" y="6196117"/>
            <a:ext cx="10972800" cy="160750"/>
          </a:xfrm>
        </p:spPr>
        <p:txBody>
          <a:bodyPr/>
          <a:lstStyle/>
          <a:p>
            <a:r>
              <a:rPr kumimoji="0" lang="en-US" sz="1000" b="0" i="0" u="none" strike="noStrike" kern="1600" cap="none" spc="-5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DBS, dried blood spot; ECM, electronic pill cap-monitoring; PC, pill-counts; SR, self-report; SS, study-reported adherence scale.</a:t>
            </a:r>
            <a:endParaRPr kumimoji="0" lang="en-US" sz="1000" b="0" i="0" u="none" strike="noStrike" kern="1600" cap="none" spc="-50" normalizeH="0" baseline="0" noProof="0">
              <a:ln>
                <a:noFill/>
              </a:ln>
              <a:solidFill>
                <a:srgbClr val="54565B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CE10A9-E267-5939-3833-BCF91B5D8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Cross-sectional Objective</a:t>
            </a:r>
            <a:r>
              <a:rPr lang="en-US" strike="sngStrike">
                <a:cs typeface="Arial"/>
              </a:rPr>
              <a:t> </a:t>
            </a:r>
            <a:br>
              <a:rPr lang="en-US">
                <a:cs typeface="Arial"/>
              </a:rPr>
            </a:br>
            <a:r>
              <a:rPr lang="en-US">
                <a:cs typeface="Arial"/>
              </a:rPr>
              <a:t>and Subjective Adherence by Visit </a:t>
            </a:r>
            <a:r>
              <a:rPr lang="en-US">
                <a:solidFill>
                  <a:srgbClr val="203661"/>
                </a:solidFill>
                <a:cs typeface="Arial"/>
              </a:rPr>
              <a:t>(n = 2955)</a:t>
            </a:r>
            <a:endParaRPr lang="en-US">
              <a:solidFill>
                <a:srgbClr val="20366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FF8B95-2C53-B7BE-3534-01033722BD39}"/>
              </a:ext>
            </a:extLst>
          </p:cNvPr>
          <p:cNvSpPr txBox="1"/>
          <p:nvPr/>
        </p:nvSpPr>
        <p:spPr>
          <a:xfrm>
            <a:off x="577516" y="5135805"/>
            <a:ext cx="10129284" cy="710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By both measures, overall adherence declined over time</a:t>
            </a:r>
          </a:p>
          <a:p>
            <a:pPr marL="342900" indent="-34290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Higher adherence reported with subjective vs objective measures</a:t>
            </a:r>
          </a:p>
        </p:txBody>
      </p:sp>
      <p:graphicFrame>
        <p:nvGraphicFramePr>
          <p:cNvPr id="5" name="Table 44">
            <a:extLst>
              <a:ext uri="{FF2B5EF4-FFF2-40B4-BE49-F238E27FC236}">
                <a16:creationId xmlns:a16="http://schemas.microsoft.com/office/drawing/2014/main" id="{1A4568DB-D117-7131-B1E4-E31419D490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286847"/>
              </p:ext>
            </p:extLst>
          </p:nvPr>
        </p:nvGraphicFramePr>
        <p:xfrm>
          <a:off x="1810532" y="4730131"/>
          <a:ext cx="3143256" cy="2743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23876">
                  <a:extLst>
                    <a:ext uri="{9D8B030D-6E8A-4147-A177-3AD203B41FA5}">
                      <a16:colId xmlns:a16="http://schemas.microsoft.com/office/drawing/2014/main" val="46632188"/>
                    </a:ext>
                  </a:extLst>
                </a:gridCol>
                <a:gridCol w="523876">
                  <a:extLst>
                    <a:ext uri="{9D8B030D-6E8A-4147-A177-3AD203B41FA5}">
                      <a16:colId xmlns:a16="http://schemas.microsoft.com/office/drawing/2014/main" val="414530950"/>
                    </a:ext>
                  </a:extLst>
                </a:gridCol>
                <a:gridCol w="523876">
                  <a:extLst>
                    <a:ext uri="{9D8B030D-6E8A-4147-A177-3AD203B41FA5}">
                      <a16:colId xmlns:a16="http://schemas.microsoft.com/office/drawing/2014/main" val="1908538918"/>
                    </a:ext>
                  </a:extLst>
                </a:gridCol>
                <a:gridCol w="523876">
                  <a:extLst>
                    <a:ext uri="{9D8B030D-6E8A-4147-A177-3AD203B41FA5}">
                      <a16:colId xmlns:a16="http://schemas.microsoft.com/office/drawing/2014/main" val="885606486"/>
                    </a:ext>
                  </a:extLst>
                </a:gridCol>
                <a:gridCol w="523876">
                  <a:extLst>
                    <a:ext uri="{9D8B030D-6E8A-4147-A177-3AD203B41FA5}">
                      <a16:colId xmlns:a16="http://schemas.microsoft.com/office/drawing/2014/main" val="1471994653"/>
                    </a:ext>
                  </a:extLst>
                </a:gridCol>
                <a:gridCol w="523876">
                  <a:extLst>
                    <a:ext uri="{9D8B030D-6E8A-4147-A177-3AD203B41FA5}">
                      <a16:colId xmlns:a16="http://schemas.microsoft.com/office/drawing/2014/main" val="1606498585"/>
                    </a:ext>
                  </a:extLst>
                </a:gridCol>
              </a:tblGrid>
              <a:tr h="226156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ysClr val="windowText" lastClr="000000"/>
                          </a:solidFill>
                        </a:rPr>
                        <a:t>147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ysClr val="windowText" lastClr="000000"/>
                          </a:solidFill>
                        </a:rPr>
                        <a:t>116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ysClr val="windowText" lastClr="000000"/>
                          </a:solidFill>
                        </a:rPr>
                        <a:t>72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ysClr val="windowText" lastClr="000000"/>
                          </a:solidFill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ysClr val="windowText" lastClr="000000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ysClr val="windowText" lastClr="000000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59718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E272980-42E9-3B7C-7868-5BE1AFF138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407560"/>
              </p:ext>
            </p:extLst>
          </p:nvPr>
        </p:nvGraphicFramePr>
        <p:xfrm>
          <a:off x="5928265" y="4730131"/>
          <a:ext cx="3521136" cy="2743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86856">
                  <a:extLst>
                    <a:ext uri="{9D8B030D-6E8A-4147-A177-3AD203B41FA5}">
                      <a16:colId xmlns:a16="http://schemas.microsoft.com/office/drawing/2014/main" val="46632188"/>
                    </a:ext>
                  </a:extLst>
                </a:gridCol>
                <a:gridCol w="586856">
                  <a:extLst>
                    <a:ext uri="{9D8B030D-6E8A-4147-A177-3AD203B41FA5}">
                      <a16:colId xmlns:a16="http://schemas.microsoft.com/office/drawing/2014/main" val="414530950"/>
                    </a:ext>
                  </a:extLst>
                </a:gridCol>
                <a:gridCol w="586856">
                  <a:extLst>
                    <a:ext uri="{9D8B030D-6E8A-4147-A177-3AD203B41FA5}">
                      <a16:colId xmlns:a16="http://schemas.microsoft.com/office/drawing/2014/main" val="1908538918"/>
                    </a:ext>
                  </a:extLst>
                </a:gridCol>
                <a:gridCol w="586856">
                  <a:extLst>
                    <a:ext uri="{9D8B030D-6E8A-4147-A177-3AD203B41FA5}">
                      <a16:colId xmlns:a16="http://schemas.microsoft.com/office/drawing/2014/main" val="885606486"/>
                    </a:ext>
                  </a:extLst>
                </a:gridCol>
                <a:gridCol w="586856">
                  <a:extLst>
                    <a:ext uri="{9D8B030D-6E8A-4147-A177-3AD203B41FA5}">
                      <a16:colId xmlns:a16="http://schemas.microsoft.com/office/drawing/2014/main" val="1471994653"/>
                    </a:ext>
                  </a:extLst>
                </a:gridCol>
                <a:gridCol w="586856">
                  <a:extLst>
                    <a:ext uri="{9D8B030D-6E8A-4147-A177-3AD203B41FA5}">
                      <a16:colId xmlns:a16="http://schemas.microsoft.com/office/drawing/2014/main" val="1606498585"/>
                    </a:ext>
                  </a:extLst>
                </a:gridCol>
              </a:tblGrid>
              <a:tr h="198882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ysClr val="windowText" lastClr="000000"/>
                          </a:solidFill>
                        </a:rPr>
                        <a:t>2775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ysClr val="windowText" lastClr="000000"/>
                          </a:solidFill>
                        </a:rPr>
                        <a:t>2187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ysClr val="windowText" lastClr="000000"/>
                          </a:solidFill>
                        </a:rPr>
                        <a:t>1945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ysClr val="windowText" lastClr="000000"/>
                          </a:solidFill>
                        </a:rPr>
                        <a:t>1645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ysClr val="windowText" lastClr="000000"/>
                          </a:solidFill>
                        </a:rPr>
                        <a:t>1199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ysClr val="windowText" lastClr="000000"/>
                          </a:solidFill>
                        </a:rPr>
                        <a:t>318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597185"/>
                  </a:ext>
                </a:extLst>
              </a:tr>
            </a:tbl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E160F00-F5B8-1202-2217-E33628D2E5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3176108"/>
              </p:ext>
            </p:extLst>
          </p:nvPr>
        </p:nvGraphicFramePr>
        <p:xfrm>
          <a:off x="992976" y="1755619"/>
          <a:ext cx="4111200" cy="2662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082FEDF8-0951-C948-6519-0425BB037E84}"/>
              </a:ext>
            </a:extLst>
          </p:cNvPr>
          <p:cNvSpPr/>
          <p:nvPr/>
        </p:nvSpPr>
        <p:spPr>
          <a:xfrm>
            <a:off x="1722211" y="1487378"/>
            <a:ext cx="3138453" cy="3527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accent6"/>
                </a:solidFill>
                <a:cs typeface="Arial"/>
              </a:rPr>
              <a:t>Objective (DBS), n=237</a:t>
            </a:r>
            <a:endParaRPr lang="en-US" b="1">
              <a:solidFill>
                <a:schemeClr val="accent6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A02C11-C1D8-D8C4-1784-779BF3B50C8B}"/>
              </a:ext>
            </a:extLst>
          </p:cNvPr>
          <p:cNvSpPr txBox="1"/>
          <p:nvPr/>
        </p:nvSpPr>
        <p:spPr>
          <a:xfrm>
            <a:off x="2657800" y="4420917"/>
            <a:ext cx="1327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accent6"/>
                </a:solidFill>
              </a:rPr>
              <a:t>Week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C0286A7-7793-17D0-0139-B514FE038D74}"/>
              </a:ext>
            </a:extLst>
          </p:cNvPr>
          <p:cNvCxnSpPr>
            <a:cxnSpLocks/>
          </p:cNvCxnSpPr>
          <p:nvPr/>
        </p:nvCxnSpPr>
        <p:spPr>
          <a:xfrm>
            <a:off x="1752334" y="4413298"/>
            <a:ext cx="3138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F346CD1-1048-9863-5795-6C1E2D56A7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3426870"/>
              </p:ext>
            </p:extLst>
          </p:nvPr>
        </p:nvGraphicFramePr>
        <p:xfrm>
          <a:off x="5380771" y="1739143"/>
          <a:ext cx="4111200" cy="2732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EFCC91A-3716-B0CB-D0B4-A8B1DA3B461C}"/>
              </a:ext>
            </a:extLst>
          </p:cNvPr>
          <p:cNvSpPr txBox="1"/>
          <p:nvPr/>
        </p:nvSpPr>
        <p:spPr>
          <a:xfrm>
            <a:off x="6915423" y="4420917"/>
            <a:ext cx="1327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accent6"/>
                </a:solidFill>
              </a:rPr>
              <a:t>Week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28294F-E089-4AC4-AD3E-3C9915E2DB88}"/>
              </a:ext>
            </a:extLst>
          </p:cNvPr>
          <p:cNvSpPr/>
          <p:nvPr/>
        </p:nvSpPr>
        <p:spPr>
          <a:xfrm>
            <a:off x="5320920" y="1487378"/>
            <a:ext cx="4617298" cy="3527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accent6"/>
                </a:solidFill>
                <a:cs typeface="Arial"/>
              </a:rPr>
              <a:t>Subjective (ECM, PC, SR, SS), n=2887</a:t>
            </a:r>
            <a:endParaRPr lang="en-US" b="1">
              <a:solidFill>
                <a:schemeClr val="accent6"/>
              </a:solidFill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5F09084-6B15-D9A1-4D6F-954D743500D5}"/>
              </a:ext>
            </a:extLst>
          </p:cNvPr>
          <p:cNvCxnSpPr>
            <a:cxnSpLocks/>
          </p:cNvCxnSpPr>
          <p:nvPr/>
        </p:nvCxnSpPr>
        <p:spPr>
          <a:xfrm>
            <a:off x="5933053" y="4413298"/>
            <a:ext cx="3419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3D876C0-876B-4070-9BAA-143575279DF5}"/>
              </a:ext>
            </a:extLst>
          </p:cNvPr>
          <p:cNvSpPr txBox="1"/>
          <p:nvPr/>
        </p:nvSpPr>
        <p:spPr>
          <a:xfrm>
            <a:off x="5516225" y="4728792"/>
            <a:ext cx="5513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accent6"/>
                </a:solidFill>
              </a:rPr>
              <a:t>n=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D3D548-C5AC-F028-B79C-8403E342792F}"/>
              </a:ext>
            </a:extLst>
          </p:cNvPr>
          <p:cNvSpPr txBox="1"/>
          <p:nvPr/>
        </p:nvSpPr>
        <p:spPr>
          <a:xfrm>
            <a:off x="1458876" y="4728792"/>
            <a:ext cx="5513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accent6"/>
                </a:solidFill>
              </a:rPr>
              <a:t>n=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E48E12E-861A-98D6-D0EF-8EC1621DE56C}"/>
              </a:ext>
            </a:extLst>
          </p:cNvPr>
          <p:cNvGrpSpPr/>
          <p:nvPr/>
        </p:nvGrpSpPr>
        <p:grpSpPr>
          <a:xfrm>
            <a:off x="9864316" y="2611722"/>
            <a:ext cx="2046211" cy="1302016"/>
            <a:chOff x="9803363" y="3158280"/>
            <a:chExt cx="2046211" cy="130201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C8A101D-1F83-E239-04BA-1CD54975E02F}"/>
                </a:ext>
              </a:extLst>
            </p:cNvPr>
            <p:cNvGrpSpPr/>
            <p:nvPr/>
          </p:nvGrpSpPr>
          <p:grpSpPr>
            <a:xfrm>
              <a:off x="9803363" y="3158280"/>
              <a:ext cx="2046211" cy="307777"/>
              <a:chOff x="9803363" y="2563698"/>
              <a:chExt cx="2046211" cy="307777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4529E13-0ED0-D4EB-F5EB-99EFF82B882B}"/>
                  </a:ext>
                </a:extLst>
              </p:cNvPr>
              <p:cNvSpPr txBox="1"/>
              <p:nvPr/>
            </p:nvSpPr>
            <p:spPr>
              <a:xfrm>
                <a:off x="9981292" y="2563698"/>
                <a:ext cx="18682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>
                    <a:solidFill>
                      <a:schemeClr val="accent6"/>
                    </a:solidFill>
                  </a:rPr>
                  <a:t>≥7 Tablets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EE9065C-7994-02FC-6333-9A4C1F20953F}"/>
                  </a:ext>
                </a:extLst>
              </p:cNvPr>
              <p:cNvSpPr txBox="1"/>
              <p:nvPr/>
            </p:nvSpPr>
            <p:spPr>
              <a:xfrm>
                <a:off x="9803363" y="2626146"/>
                <a:ext cx="182880" cy="182880"/>
              </a:xfrm>
              <a:prstGeom prst="rect">
                <a:avLst/>
              </a:prstGeom>
              <a:solidFill>
                <a:srgbClr val="203661"/>
              </a:solidFill>
            </p:spPr>
            <p:txBody>
              <a:bodyPr wrap="square" rtlCol="0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5B53FB5-19B7-B589-E35F-74E8D63205A4}"/>
                </a:ext>
              </a:extLst>
            </p:cNvPr>
            <p:cNvGrpSpPr/>
            <p:nvPr/>
          </p:nvGrpSpPr>
          <p:grpSpPr>
            <a:xfrm>
              <a:off x="9803363" y="3489693"/>
              <a:ext cx="2046211" cy="307777"/>
              <a:chOff x="9803363" y="3175235"/>
              <a:chExt cx="2046211" cy="307777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BB96E35-62AF-EDB5-91A2-5AB22BDE2BE2}"/>
                  </a:ext>
                </a:extLst>
              </p:cNvPr>
              <p:cNvSpPr txBox="1"/>
              <p:nvPr/>
            </p:nvSpPr>
            <p:spPr>
              <a:xfrm>
                <a:off x="9981292" y="3175235"/>
                <a:ext cx="18682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>
                    <a:solidFill>
                      <a:schemeClr val="accent6"/>
                    </a:solidFill>
                  </a:rPr>
                  <a:t>4–6 Tablets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ADD2F79-BF2D-5B28-B863-2156DFA3BAFF}"/>
                  </a:ext>
                </a:extLst>
              </p:cNvPr>
              <p:cNvSpPr txBox="1"/>
              <p:nvPr/>
            </p:nvSpPr>
            <p:spPr>
              <a:xfrm>
                <a:off x="9803363" y="3237683"/>
                <a:ext cx="182880" cy="182880"/>
              </a:xfrm>
              <a:prstGeom prst="rect">
                <a:avLst/>
              </a:prstGeom>
              <a:solidFill>
                <a:srgbClr val="335599"/>
              </a:solidFill>
            </p:spPr>
            <p:txBody>
              <a:bodyPr wrap="square" rtlCol="0">
                <a:spAutoFit/>
              </a:bodyPr>
              <a:lstStyle/>
              <a:p>
                <a:endParaRPr lang="en-US" sz="1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343A8ED-807E-016A-C06D-5DAFEF03B8F0}"/>
                </a:ext>
              </a:extLst>
            </p:cNvPr>
            <p:cNvGrpSpPr/>
            <p:nvPr/>
          </p:nvGrpSpPr>
          <p:grpSpPr>
            <a:xfrm>
              <a:off x="9803363" y="3821106"/>
              <a:ext cx="2046211" cy="307777"/>
              <a:chOff x="9803363" y="3770813"/>
              <a:chExt cx="2046211" cy="307777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98B8023-52BF-2382-3C9D-DA1CF72DF9A7}"/>
                  </a:ext>
                </a:extLst>
              </p:cNvPr>
              <p:cNvSpPr txBox="1"/>
              <p:nvPr/>
            </p:nvSpPr>
            <p:spPr>
              <a:xfrm>
                <a:off x="9981292" y="3770813"/>
                <a:ext cx="18682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>
                    <a:solidFill>
                      <a:schemeClr val="accent6"/>
                    </a:solidFill>
                  </a:rPr>
                  <a:t>2–3 Tablets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9F00D94-2909-2FD6-EEC1-5C87C4277A5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03363" y="3833261"/>
                <a:ext cx="182880" cy="182880"/>
              </a:xfrm>
              <a:prstGeom prst="rect">
                <a:avLst/>
              </a:prstGeom>
              <a:solidFill>
                <a:srgbClr val="A6BAE2"/>
              </a:solidFill>
            </p:spPr>
            <p:txBody>
              <a:bodyPr wrap="square" rtlCol="0">
                <a:spAutoFit/>
              </a:bodyPr>
              <a:lstStyle/>
              <a:p>
                <a:endParaRPr lang="en-US" sz="1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2BFEBC2-C106-A194-D6C1-B91E75514838}"/>
                </a:ext>
              </a:extLst>
            </p:cNvPr>
            <p:cNvGrpSpPr/>
            <p:nvPr/>
          </p:nvGrpSpPr>
          <p:grpSpPr>
            <a:xfrm>
              <a:off x="9803363" y="4152519"/>
              <a:ext cx="2046211" cy="307777"/>
              <a:chOff x="9803363" y="4363819"/>
              <a:chExt cx="2046211" cy="307777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AA4D904-70D9-29F2-9CFD-453F24C834E1}"/>
                  </a:ext>
                </a:extLst>
              </p:cNvPr>
              <p:cNvSpPr txBox="1"/>
              <p:nvPr/>
            </p:nvSpPr>
            <p:spPr>
              <a:xfrm>
                <a:off x="9981292" y="4363819"/>
                <a:ext cx="18682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>
                    <a:solidFill>
                      <a:schemeClr val="accent6"/>
                    </a:solidFill>
                  </a:rPr>
                  <a:t>&lt;2 Tablets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F56AD6E-1411-6E35-4635-B5C5293D0B52}"/>
                  </a:ext>
                </a:extLst>
              </p:cNvPr>
              <p:cNvSpPr txBox="1"/>
              <p:nvPr/>
            </p:nvSpPr>
            <p:spPr>
              <a:xfrm>
                <a:off x="9803363" y="4426267"/>
                <a:ext cx="182880" cy="182880"/>
              </a:xfrm>
              <a:prstGeom prst="rect">
                <a:avLst/>
              </a:prstGeom>
              <a:solidFill>
                <a:srgbClr val="B9BBBF"/>
              </a:solidFill>
            </p:spPr>
            <p:txBody>
              <a:bodyPr wrap="square" rtlCol="0">
                <a:spAutoFit/>
              </a:bodyPr>
              <a:lstStyle/>
              <a:p>
                <a:endParaRPr lang="en-US" sz="14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994BB05D-9112-2EE2-B355-EDE315F6463C}"/>
              </a:ext>
            </a:extLst>
          </p:cNvPr>
          <p:cNvSpPr/>
          <p:nvPr/>
        </p:nvSpPr>
        <p:spPr>
          <a:xfrm>
            <a:off x="6009270" y="3842846"/>
            <a:ext cx="384243" cy="230059"/>
          </a:xfrm>
          <a:prstGeom prst="rect">
            <a:avLst/>
          </a:prstGeom>
          <a:solidFill>
            <a:srgbClr val="BAB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94248"/>
      </p:ext>
    </p:extLst>
  </p:cSld>
  <p:clrMapOvr>
    <a:masterClrMapping/>
  </p:clrMapOvr>
</p:sld>
</file>

<file path=ppt/theme/theme1.xml><?xml version="1.0" encoding="utf-8"?>
<a:theme xmlns:a="http://schemas.openxmlformats.org/drawingml/2006/main" name="IR Template">
  <a:themeElements>
    <a:clrScheme name="Custom 18">
      <a:dk1>
        <a:srgbClr val="54565B"/>
      </a:dk1>
      <a:lt1>
        <a:srgbClr val="FFFFFF"/>
      </a:lt1>
      <a:dk2>
        <a:srgbClr val="C50E3C"/>
      </a:dk2>
      <a:lt2>
        <a:srgbClr val="C6CAC6"/>
      </a:lt2>
      <a:accent1>
        <a:srgbClr val="203661"/>
      </a:accent1>
      <a:accent2>
        <a:srgbClr val="3C587F"/>
      </a:accent2>
      <a:accent3>
        <a:srgbClr val="8DC1C5"/>
      </a:accent3>
      <a:accent4>
        <a:srgbClr val="688C38"/>
      </a:accent4>
      <a:accent5>
        <a:srgbClr val="000000"/>
      </a:accent5>
      <a:accent6>
        <a:srgbClr val="000000"/>
      </a:accent6>
      <a:hlink>
        <a:srgbClr val="3A6C8A"/>
      </a:hlink>
      <a:folHlink>
        <a:srgbClr val="8F7F9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ilead Creating Possible Slide Template" id="{04F2BDF7-C2EE-4791-851C-7A2C6C0A88CE}" vid="{B76BC43A-7161-435C-8C2F-A7CD9B0F8132}"/>
    </a:ext>
  </a:extLst>
</a:theme>
</file>

<file path=ppt/theme/theme2.xml><?xml version="1.0" encoding="utf-8"?>
<a:theme xmlns:a="http://schemas.openxmlformats.org/drawingml/2006/main" name="Custom Desig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CEC3B1"/>
    </a:dk2>
    <a:lt2>
      <a:srgbClr val="D5E8FA"/>
    </a:lt2>
    <a:accent1>
      <a:srgbClr val="7278B4"/>
    </a:accent1>
    <a:accent2>
      <a:srgbClr val="88AAD3"/>
    </a:accent2>
    <a:accent3>
      <a:srgbClr val="79A67F"/>
    </a:accent3>
    <a:accent4>
      <a:srgbClr val="306B7A"/>
    </a:accent4>
    <a:accent5>
      <a:srgbClr val="FFA004"/>
    </a:accent5>
    <a:accent6>
      <a:srgbClr val="DC460B"/>
    </a:accent6>
    <a:hlink>
      <a:srgbClr val="56C7AA"/>
    </a:hlink>
    <a:folHlink>
      <a:srgbClr val="59A8D1"/>
    </a:folHlink>
  </a:clrScheme>
  <a:fontScheme name="1_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CEC3B1"/>
    </a:dk2>
    <a:lt2>
      <a:srgbClr val="D5E8FA"/>
    </a:lt2>
    <a:accent1>
      <a:srgbClr val="7278B4"/>
    </a:accent1>
    <a:accent2>
      <a:srgbClr val="88AAD3"/>
    </a:accent2>
    <a:accent3>
      <a:srgbClr val="79A67F"/>
    </a:accent3>
    <a:accent4>
      <a:srgbClr val="306B7A"/>
    </a:accent4>
    <a:accent5>
      <a:srgbClr val="FFA004"/>
    </a:accent5>
    <a:accent6>
      <a:srgbClr val="DC460B"/>
    </a:accent6>
    <a:hlink>
      <a:srgbClr val="56C7AA"/>
    </a:hlink>
    <a:folHlink>
      <a:srgbClr val="59A8D1"/>
    </a:folHlink>
  </a:clrScheme>
  <a:fontScheme name="1_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b51888e-b573-415c-ab42-67e4cbe094da">
      <UserInfo>
        <DisplayName>Gorrell, Ana</DisplayName>
        <AccountId>18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54659C4C4224549804B62A9B6136261" ma:contentTypeVersion="8" ma:contentTypeDescription="Ein neues Dokument erstellen." ma:contentTypeScope="" ma:versionID="b31ee067542ab611b9d40302526ceef7">
  <xsd:schema xmlns:xsd="http://www.w3.org/2001/XMLSchema" xmlns:xs="http://www.w3.org/2001/XMLSchema" xmlns:p="http://schemas.microsoft.com/office/2006/metadata/properties" xmlns:ns2="f74b16ee-cd41-4206-ba55-7816205bde62" xmlns:ns3="ab51888e-b573-415c-ab42-67e4cbe094da" targetNamespace="http://schemas.microsoft.com/office/2006/metadata/properties" ma:root="true" ma:fieldsID="3294f74a9832bf3f00ffe6c50bf19c4e" ns2:_="" ns3:_="">
    <xsd:import namespace="f74b16ee-cd41-4206-ba55-7816205bde62"/>
    <xsd:import namespace="ab51888e-b573-415c-ab42-67e4cbe09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4b16ee-cd41-4206-ba55-7816205bde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51888e-b573-415c-ab42-67e4cbe094d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27F0B0-616B-469A-BCDC-2CC5AD3FBFB5}">
  <ds:schemaRefs>
    <ds:schemaRef ds:uri="http://schemas.microsoft.com/office/2006/documentManagement/types"/>
    <ds:schemaRef ds:uri="http://www.w3.org/XML/1998/namespace"/>
    <ds:schemaRef ds:uri="http://schemas.microsoft.com/office/2006/metadata/properties"/>
    <ds:schemaRef ds:uri="60edea78-f798-43ab-bcc9-a5fae2250abf"/>
    <ds:schemaRef ds:uri="http://purl.org/dc/elements/1.1/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29b24c07-8edd-4633-8231-6b54beaedadb"/>
  </ds:schemaRefs>
</ds:datastoreItem>
</file>

<file path=customXml/itemProps2.xml><?xml version="1.0" encoding="utf-8"?>
<ds:datastoreItem xmlns:ds="http://schemas.openxmlformats.org/officeDocument/2006/customXml" ds:itemID="{F938139F-F8CE-4DE7-8B63-0048404CD70A}"/>
</file>

<file path=customXml/itemProps3.xml><?xml version="1.0" encoding="utf-8"?>
<ds:datastoreItem xmlns:ds="http://schemas.openxmlformats.org/officeDocument/2006/customXml" ds:itemID="{DC5D6CCC-22CF-4CF3-9E8C-6C971F157EA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</TotalTime>
  <Words>1946</Words>
  <Application>Microsoft Macintosh PowerPoint</Application>
  <PresentationFormat>Widescreen</PresentationFormat>
  <Paragraphs>274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Apple Symbols</vt:lpstr>
      <vt:lpstr>Arial</vt:lpstr>
      <vt:lpstr>Calibri</vt:lpstr>
      <vt:lpstr>Calibri Light</vt:lpstr>
      <vt:lpstr>Georgia</vt:lpstr>
      <vt:lpstr>Proxima Nova Regular</vt:lpstr>
      <vt:lpstr>Times New Roman</vt:lpstr>
      <vt:lpstr>Trebuchet MS</vt:lpstr>
      <vt:lpstr>IR Template</vt:lpstr>
      <vt:lpstr>Custom Design</vt:lpstr>
      <vt:lpstr>8+ Year Pooled Analysis:  Adherence and HIV Incidence  in &gt;6000 Women on F/TDF for PrEP</vt:lpstr>
      <vt:lpstr>Background</vt:lpstr>
      <vt:lpstr>Eleven Demonstration Projects of F/TDF for PrEP in Cisgender Women (N = 6296)</vt:lpstr>
      <vt:lpstr>Methods: Incidence and Adherence</vt:lpstr>
      <vt:lpstr>Methods: Adherence Metrics</vt:lpstr>
      <vt:lpstr>Methods: Longitudinal Patterns of Adherence  by Group-based Trajectory </vt:lpstr>
      <vt:lpstr>Baseline Characteristics</vt:lpstr>
      <vt:lpstr>HIV Incidence (N = 6296)</vt:lpstr>
      <vt:lpstr>Cross-sectional Objective  and Subjective Adherence by Visit (n = 2955)</vt:lpstr>
      <vt:lpstr>Longitudinal Patterns of Adherence  By Group-based Trajectory</vt:lpstr>
      <vt:lpstr>HIV Incidence Rates Among Women with Available Adherence Data (n = 2955)</vt:lpstr>
      <vt:lpstr>Limitations</vt:lpstr>
      <vt:lpstr>Conclusions</vt:lpstr>
      <vt:lpstr>Acknowledgements</vt:lpstr>
      <vt:lpstr>Back-up</vt:lpstr>
      <vt:lpstr>HIV Incidence Rate by Country</vt:lpstr>
    </vt:vector>
  </TitlesOfParts>
  <Company>DJE Holdings,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CROI FTDF PrEP in Women</dc:title>
  <dc:creator>Jeanne Marrazzo</dc:creator>
  <cp:lastModifiedBy>Marrazzo, Jeanne (Campus)</cp:lastModifiedBy>
  <cp:revision>10</cp:revision>
  <cp:lastPrinted>2015-04-16T17:15:22Z</cp:lastPrinted>
  <dcterms:created xsi:type="dcterms:W3CDTF">2015-02-09T17:18:02Z</dcterms:created>
  <dcterms:modified xsi:type="dcterms:W3CDTF">2023-02-19T20:22:58Z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0x010100754659C4C4224549804B62A9B6136261</vt:lpwstr>
  </property>
  <property fmtid="{D5CDD505-2E9C-101B-9397-08002B2CF9AE}" pid="3" name="MediaServiceImageTags">
    <vt:lpwstr/>
  </property>
  <property fmtid="{D5CDD505-2E9C-101B-9397-08002B2CF9AE}" pid="4" name="MSIP_Label_418c1083-8924-401d-97ae-40f5eed0fcd8_Enabled">
    <vt:lpwstr>true</vt:lpwstr>
  </property>
  <property fmtid="{D5CDD505-2E9C-101B-9397-08002B2CF9AE}" pid="5" name="MSIP_Label_418c1083-8924-401d-97ae-40f5eed0fcd8_SetDate">
    <vt:lpwstr>2022-12-05T22:42:25Z</vt:lpwstr>
  </property>
  <property fmtid="{D5CDD505-2E9C-101B-9397-08002B2CF9AE}" pid="6" name="MSIP_Label_418c1083-8924-401d-97ae-40f5eed0fcd8_Method">
    <vt:lpwstr>Standard</vt:lpwstr>
  </property>
  <property fmtid="{D5CDD505-2E9C-101B-9397-08002B2CF9AE}" pid="7" name="MSIP_Label_418c1083-8924-401d-97ae-40f5eed0fcd8_Name">
    <vt:lpwstr>418c1083-8924-401d-97ae-40f5eed0fcd8</vt:lpwstr>
  </property>
  <property fmtid="{D5CDD505-2E9C-101B-9397-08002B2CF9AE}" pid="8" name="MSIP_Label_418c1083-8924-401d-97ae-40f5eed0fcd8_SiteId">
    <vt:lpwstr>a5a8bcaa-3292-41e6-b735-5e8b21f4dbfd</vt:lpwstr>
  </property>
  <property fmtid="{D5CDD505-2E9C-101B-9397-08002B2CF9AE}" pid="9" name="MSIP_Label_418c1083-8924-401d-97ae-40f5eed0fcd8_ActionId">
    <vt:lpwstr>fdaf5a8f-9862-4313-b98e-0a420d557e48</vt:lpwstr>
  </property>
  <property fmtid="{D5CDD505-2E9C-101B-9397-08002B2CF9AE}" pid="10" name="MSIP_Label_418c1083-8924-401d-97ae-40f5eed0fcd8_ContentBits">
    <vt:lpwstr>0</vt:lpwstr>
  </property>
</Properties>
</file>